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1" r:id="rId4"/>
    <p:sldMasterId id="2147483767" r:id="rId5"/>
    <p:sldMasterId id="2147483834" r:id="rId6"/>
  </p:sldMasterIdLst>
  <p:notesMasterIdLst>
    <p:notesMasterId r:id="rId60"/>
  </p:notesMasterIdLst>
  <p:handoutMasterIdLst>
    <p:handoutMasterId r:id="rId61"/>
  </p:handoutMasterIdLst>
  <p:sldIdLst>
    <p:sldId id="6108" r:id="rId7"/>
    <p:sldId id="9897" r:id="rId8"/>
    <p:sldId id="6148" r:id="rId9"/>
    <p:sldId id="9873" r:id="rId10"/>
    <p:sldId id="6075" r:id="rId11"/>
    <p:sldId id="9874" r:id="rId12"/>
    <p:sldId id="9917" r:id="rId13"/>
    <p:sldId id="9875" r:id="rId14"/>
    <p:sldId id="3932" r:id="rId15"/>
    <p:sldId id="3931" r:id="rId16"/>
    <p:sldId id="6115" r:id="rId17"/>
    <p:sldId id="9876" r:id="rId18"/>
    <p:sldId id="9877" r:id="rId19"/>
    <p:sldId id="9902" r:id="rId20"/>
    <p:sldId id="9900" r:id="rId21"/>
    <p:sldId id="9918" r:id="rId22"/>
    <p:sldId id="6158" r:id="rId23"/>
    <p:sldId id="9881" r:id="rId24"/>
    <p:sldId id="6114" r:id="rId25"/>
    <p:sldId id="9912" r:id="rId26"/>
    <p:sldId id="9919" r:id="rId27"/>
    <p:sldId id="9889" r:id="rId28"/>
    <p:sldId id="9910" r:id="rId29"/>
    <p:sldId id="6123" r:id="rId30"/>
    <p:sldId id="275" r:id="rId31"/>
    <p:sldId id="6125" r:id="rId32"/>
    <p:sldId id="9920" r:id="rId33"/>
    <p:sldId id="9872" r:id="rId34"/>
    <p:sldId id="6185" r:id="rId35"/>
    <p:sldId id="6145" r:id="rId36"/>
    <p:sldId id="9834" r:id="rId37"/>
    <p:sldId id="299" r:id="rId38"/>
    <p:sldId id="280" r:id="rId39"/>
    <p:sldId id="9925" r:id="rId40"/>
    <p:sldId id="9921" r:id="rId41"/>
    <p:sldId id="291" r:id="rId42"/>
    <p:sldId id="298" r:id="rId43"/>
    <p:sldId id="9926" r:id="rId44"/>
    <p:sldId id="9880" r:id="rId45"/>
    <p:sldId id="287" r:id="rId46"/>
    <p:sldId id="300" r:id="rId47"/>
    <p:sldId id="301" r:id="rId48"/>
    <p:sldId id="302" r:id="rId49"/>
    <p:sldId id="9923" r:id="rId50"/>
    <p:sldId id="297" r:id="rId51"/>
    <p:sldId id="293" r:id="rId52"/>
    <p:sldId id="290" r:id="rId53"/>
    <p:sldId id="9878" r:id="rId54"/>
    <p:sldId id="9879" r:id="rId55"/>
    <p:sldId id="9924" r:id="rId56"/>
    <p:sldId id="266" r:id="rId57"/>
    <p:sldId id="352" r:id="rId58"/>
    <p:sldId id="6164" r:id="rId59"/>
  </p:sldIdLst>
  <p:sldSz cx="14630400" cy="8229600"/>
  <p:notesSz cx="6858000" cy="9144000"/>
  <p:defaultText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8" userDrawn="1">
          <p15:clr>
            <a:srgbClr val="A4A3A4"/>
          </p15:clr>
        </p15:guide>
        <p15:guide id="2" orient="horz" pos="4637" userDrawn="1">
          <p15:clr>
            <a:srgbClr val="A4A3A4"/>
          </p15:clr>
        </p15:guide>
        <p15:guide id="3" orient="horz" pos="3840" userDrawn="1">
          <p15:clr>
            <a:srgbClr val="A4A3A4"/>
          </p15:clr>
        </p15:guide>
        <p15:guide id="4" orient="horz" pos="5114" userDrawn="1">
          <p15:clr>
            <a:srgbClr val="A4A3A4"/>
          </p15:clr>
        </p15:guide>
        <p15:guide id="5" orient="horz" pos="2160" userDrawn="1">
          <p15:clr>
            <a:srgbClr val="A4A3A4"/>
          </p15:clr>
        </p15:guide>
        <p15:guide id="6" orient="horz" pos="2184" userDrawn="1">
          <p15:clr>
            <a:srgbClr val="A4A3A4"/>
          </p15:clr>
        </p15:guide>
        <p15:guide id="7" orient="horz" pos="3325" userDrawn="1">
          <p15:clr>
            <a:srgbClr val="A4A3A4"/>
          </p15:clr>
        </p15:guide>
        <p15:guide id="8" orient="horz" pos="200" userDrawn="1">
          <p15:clr>
            <a:srgbClr val="A4A3A4"/>
          </p15:clr>
        </p15:guide>
        <p15:guide id="9" orient="horz" pos="3360" userDrawn="1">
          <p15:clr>
            <a:srgbClr val="A4A3A4"/>
          </p15:clr>
        </p15:guide>
        <p15:guide id="10" orient="horz" pos="4584" userDrawn="1">
          <p15:clr>
            <a:srgbClr val="A4A3A4"/>
          </p15:clr>
        </p15:guide>
        <p15:guide id="11" pos="1536" userDrawn="1">
          <p15:clr>
            <a:srgbClr val="A4A3A4"/>
          </p15:clr>
        </p15:guide>
        <p15:guide id="12" pos="2808" userDrawn="1">
          <p15:clr>
            <a:srgbClr val="A4A3A4"/>
          </p15:clr>
        </p15:guide>
        <p15:guide id="13" pos="4613" userDrawn="1">
          <p15:clr>
            <a:srgbClr val="A4A3A4"/>
          </p15:clr>
        </p15:guide>
        <p15:guide id="14" pos="4032" userDrawn="1">
          <p15:clr>
            <a:srgbClr val="A4A3A4"/>
          </p15:clr>
        </p15:guide>
        <p15:guide id="15" pos="7664" userDrawn="1">
          <p15:clr>
            <a:srgbClr val="A4A3A4"/>
          </p15:clr>
        </p15:guide>
        <p15:guide id="16" pos="3979" userDrawn="1">
          <p15:clr>
            <a:srgbClr val="A4A3A4"/>
          </p15:clr>
        </p15:guide>
        <p15:guide id="17" pos="2755" userDrawn="1">
          <p15:clr>
            <a:srgbClr val="A4A3A4"/>
          </p15:clr>
        </p15:guide>
        <p15:guide id="18" pos="1579" userDrawn="1">
          <p15:clr>
            <a:srgbClr val="A4A3A4"/>
          </p15:clr>
        </p15:guide>
        <p15:guide id="19" pos="7709" userDrawn="1">
          <p15:clr>
            <a:srgbClr val="A4A3A4"/>
          </p15:clr>
        </p15:guide>
        <p15:guide id="20" pos="5211" userDrawn="1">
          <p15:clr>
            <a:srgbClr val="A4A3A4"/>
          </p15:clr>
        </p15:guide>
        <p15:guide id="21" userDrawn="1">
          <p15:clr>
            <a:srgbClr val="A4A3A4"/>
          </p15:clr>
        </p15:guide>
        <p15:guide id="22" pos="5256" userDrawn="1">
          <p15:clr>
            <a:srgbClr val="A4A3A4"/>
          </p15:clr>
        </p15:guide>
        <p15:guide id="23" pos="6435" userDrawn="1">
          <p15:clr>
            <a:srgbClr val="A4A3A4"/>
          </p15:clr>
        </p15:guide>
        <p15:guide id="24" pos="6480" userDrawn="1">
          <p15:clr>
            <a:srgbClr val="A4A3A4"/>
          </p15:clr>
        </p15:guide>
        <p15:guide id="25" pos="8870" userDrawn="1">
          <p15:clr>
            <a:srgbClr val="A4A3A4"/>
          </p15:clr>
        </p15:guide>
        <p15:guide id="26" pos="352" userDrawn="1">
          <p15:clr>
            <a:srgbClr val="A4A3A4"/>
          </p15:clr>
        </p15:guide>
        <p15:guide id="27" pos="55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5AF06B-AD8B-4B85-D2C7-AD1AA0D8A216}" name="Rachael Pasini" initials="RP" userId="Rachael Pasini" providerId="None"/>
  <p188:author id="{F508EDC1-4C6E-A611-E05D-E8E033BE2978}" name="Jeff Masumoto" initials="JM" userId="Jeff Masumoto"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Catalano, Alec" initials="" lastIdx="23" clrIdx="0"/>
  <p:cmAuthor id="1" name="Alec Catalano" initials="" lastIdx="1" clrIdx="1"/>
  <p:cmAuthor id="2" name="Priscila Croxall" initials="PC" lastIdx="8" clrIdx="2">
    <p:extLst>
      <p:ext uri="{19B8F6BF-5375-455C-9EA6-DF929625EA0E}">
        <p15:presenceInfo xmlns:p15="http://schemas.microsoft.com/office/powerpoint/2012/main" userId="S::priscilac@silverfoxprod.com::2de501d8-af24-445a-b1d7-0e7f67d671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A166FF"/>
    <a:srgbClr val="232F3E"/>
    <a:srgbClr val="595A5D"/>
    <a:srgbClr val="000000"/>
    <a:srgbClr val="261356"/>
    <a:srgbClr val="414042"/>
    <a:srgbClr val="DCDCDC"/>
    <a:srgbClr val="4F81BD"/>
    <a:srgbClr val="0C9B2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DE536D-757E-4208-B3FC-D7314A43B6CC}" v="40" dt="2022-07-21T19:42:17.570"/>
    <p1510:client id="{B27FF4A5-E145-44A7-8BC0-70294EF2F474}" v="28" dt="2022-07-21T20:18:41.3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1" autoAdjust="0"/>
    <p:restoredTop sz="80885" autoAdjust="0"/>
  </p:normalViewPr>
  <p:slideViewPr>
    <p:cSldViewPr snapToGrid="0" showGuides="1">
      <p:cViewPr varScale="1">
        <p:scale>
          <a:sx n="126" d="100"/>
          <a:sy n="126" d="100"/>
        </p:scale>
        <p:origin x="232" y="856"/>
      </p:cViewPr>
      <p:guideLst>
        <p:guide orient="horz" pos="1008"/>
        <p:guide orient="horz" pos="4637"/>
        <p:guide orient="horz" pos="3840"/>
        <p:guide orient="horz" pos="5114"/>
        <p:guide orient="horz" pos="2160"/>
        <p:guide orient="horz" pos="2184"/>
        <p:guide orient="horz" pos="3325"/>
        <p:guide orient="horz" pos="200"/>
        <p:guide orient="horz" pos="3360"/>
        <p:guide orient="horz" pos="4584"/>
        <p:guide pos="1536"/>
        <p:guide pos="2808"/>
        <p:guide pos="4613"/>
        <p:guide pos="4032"/>
        <p:guide pos="7664"/>
        <p:guide pos="3979"/>
        <p:guide pos="2755"/>
        <p:guide pos="1579"/>
        <p:guide pos="7709"/>
        <p:guide pos="5211"/>
        <p:guide/>
        <p:guide pos="5256"/>
        <p:guide pos="6435"/>
        <p:guide pos="6480"/>
        <p:guide pos="8870"/>
        <p:guide pos="352"/>
        <p:guide pos="557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ael Pasini" userId="7e6a4e95-3fa5-48bb-ba97-1528443c3b93" providerId="ADAL" clId="{B27FF4A5-E145-44A7-8BC0-70294EF2F474}"/>
    <pc:docChg chg="undo custSel addSld delSld modSld">
      <pc:chgData name="Rachael Pasini" userId="7e6a4e95-3fa5-48bb-ba97-1528443c3b93" providerId="ADAL" clId="{B27FF4A5-E145-44A7-8BC0-70294EF2F474}" dt="2022-07-21T20:17:01.547" v="64" actId="14100"/>
      <pc:docMkLst>
        <pc:docMk/>
      </pc:docMkLst>
      <pc:sldChg chg="add del">
        <pc:chgData name="Rachael Pasini" userId="7e6a4e95-3fa5-48bb-ba97-1528443c3b93" providerId="ADAL" clId="{B27FF4A5-E145-44A7-8BC0-70294EF2F474}" dt="2022-07-21T19:24:33.001" v="33" actId="47"/>
        <pc:sldMkLst>
          <pc:docMk/>
          <pc:sldMk cId="1392585807" sldId="264"/>
        </pc:sldMkLst>
      </pc:sldChg>
      <pc:sldChg chg="add">
        <pc:chgData name="Rachael Pasini" userId="7e6a4e95-3fa5-48bb-ba97-1528443c3b93" providerId="ADAL" clId="{B27FF4A5-E145-44A7-8BC0-70294EF2F474}" dt="2022-07-21T19:19:38.771" v="2"/>
        <pc:sldMkLst>
          <pc:docMk/>
          <pc:sldMk cId="1520448552" sldId="266"/>
        </pc:sldMkLst>
      </pc:sldChg>
      <pc:sldChg chg="addSp delSp modSp add mod">
        <pc:chgData name="Rachael Pasini" userId="7e6a4e95-3fa5-48bb-ba97-1528443c3b93" providerId="ADAL" clId="{B27FF4A5-E145-44A7-8BC0-70294EF2F474}" dt="2022-07-21T19:21:22.030" v="15" actId="208"/>
        <pc:sldMkLst>
          <pc:docMk/>
          <pc:sldMk cId="3358170597" sldId="280"/>
        </pc:sldMkLst>
        <pc:spChg chg="mod">
          <ac:chgData name="Rachael Pasini" userId="7e6a4e95-3fa5-48bb-ba97-1528443c3b93" providerId="ADAL" clId="{B27FF4A5-E145-44A7-8BC0-70294EF2F474}" dt="2022-07-21T19:19:54.512" v="3" actId="1076"/>
          <ac:spMkLst>
            <pc:docMk/>
            <pc:sldMk cId="3358170597" sldId="280"/>
            <ac:spMk id="4" creationId="{FA86648D-960C-7DEB-5433-F2E8A27AE632}"/>
          </ac:spMkLst>
        </pc:spChg>
        <pc:spChg chg="mod">
          <ac:chgData name="Rachael Pasini" userId="7e6a4e95-3fa5-48bb-ba97-1528443c3b93" providerId="ADAL" clId="{B27FF4A5-E145-44A7-8BC0-70294EF2F474}" dt="2022-07-21T19:20:35.633" v="5" actId="207"/>
          <ac:spMkLst>
            <pc:docMk/>
            <pc:sldMk cId="3358170597" sldId="280"/>
            <ac:spMk id="5" creationId="{CA34E002-5C1E-44B5-B8B5-651A5254EC09}"/>
          </ac:spMkLst>
        </pc:spChg>
        <pc:spChg chg="mod">
          <ac:chgData name="Rachael Pasini" userId="7e6a4e95-3fa5-48bb-ba97-1528443c3b93" providerId="ADAL" clId="{B27FF4A5-E145-44A7-8BC0-70294EF2F474}" dt="2022-07-21T19:21:08.633" v="11" actId="208"/>
          <ac:spMkLst>
            <pc:docMk/>
            <pc:sldMk cId="3358170597" sldId="280"/>
            <ac:spMk id="7" creationId="{C15A8E88-FA5A-4893-B3F9-4C5E7079E95C}"/>
          </ac:spMkLst>
        </pc:spChg>
        <pc:spChg chg="mod">
          <ac:chgData name="Rachael Pasini" userId="7e6a4e95-3fa5-48bb-ba97-1528443c3b93" providerId="ADAL" clId="{B27FF4A5-E145-44A7-8BC0-70294EF2F474}" dt="2022-07-21T19:20:50.473" v="7" actId="207"/>
          <ac:spMkLst>
            <pc:docMk/>
            <pc:sldMk cId="3358170597" sldId="280"/>
            <ac:spMk id="11" creationId="{3BC47E71-E5FF-400C-BEA4-AF028798D693}"/>
          </ac:spMkLst>
        </pc:spChg>
        <pc:spChg chg="mod">
          <ac:chgData name="Rachael Pasini" userId="7e6a4e95-3fa5-48bb-ba97-1528443c3b93" providerId="ADAL" clId="{B27FF4A5-E145-44A7-8BC0-70294EF2F474}" dt="2022-07-21T19:20:53.564" v="8" actId="207"/>
          <ac:spMkLst>
            <pc:docMk/>
            <pc:sldMk cId="3358170597" sldId="280"/>
            <ac:spMk id="20" creationId="{9FCFA425-9E33-49BF-94C3-ACDDB7B0B9DC}"/>
          </ac:spMkLst>
        </pc:spChg>
        <pc:spChg chg="mod">
          <ac:chgData name="Rachael Pasini" userId="7e6a4e95-3fa5-48bb-ba97-1528443c3b93" providerId="ADAL" clId="{B27FF4A5-E145-44A7-8BC0-70294EF2F474}" dt="2022-07-21T19:20:57.368" v="9" actId="207"/>
          <ac:spMkLst>
            <pc:docMk/>
            <pc:sldMk cId="3358170597" sldId="280"/>
            <ac:spMk id="26" creationId="{ED1BDBB5-AC84-4D0D-9070-AB66B130E448}"/>
          </ac:spMkLst>
        </pc:spChg>
        <pc:spChg chg="mod">
          <ac:chgData name="Rachael Pasini" userId="7e6a4e95-3fa5-48bb-ba97-1528443c3b93" providerId="ADAL" clId="{B27FF4A5-E145-44A7-8BC0-70294EF2F474}" dt="2022-07-21T19:20:27.276" v="4"/>
          <ac:spMkLst>
            <pc:docMk/>
            <pc:sldMk cId="3358170597" sldId="280"/>
            <ac:spMk id="32" creationId="{4A531625-98AC-3E05-F5CE-5A38285FE9FF}"/>
          </ac:spMkLst>
        </pc:spChg>
        <pc:spChg chg="mod">
          <ac:chgData name="Rachael Pasini" userId="7e6a4e95-3fa5-48bb-ba97-1528443c3b93" providerId="ADAL" clId="{B27FF4A5-E145-44A7-8BC0-70294EF2F474}" dt="2022-07-21T19:20:27.276" v="4"/>
          <ac:spMkLst>
            <pc:docMk/>
            <pc:sldMk cId="3358170597" sldId="280"/>
            <ac:spMk id="33" creationId="{72691B5D-7B2F-D33B-6C4C-A66898B1E978}"/>
          </ac:spMkLst>
        </pc:spChg>
        <pc:grpChg chg="add del mod">
          <ac:chgData name="Rachael Pasini" userId="7e6a4e95-3fa5-48bb-ba97-1528443c3b93" providerId="ADAL" clId="{B27FF4A5-E145-44A7-8BC0-70294EF2F474}" dt="2022-07-21T19:20:39.421" v="6" actId="478"/>
          <ac:grpSpMkLst>
            <pc:docMk/>
            <pc:sldMk cId="3358170597" sldId="280"/>
            <ac:grpSpMk id="31" creationId="{63B4571B-33C2-907C-562C-CF6C6A1648C7}"/>
          </ac:grpSpMkLst>
        </pc:grpChg>
        <pc:cxnChg chg="mod">
          <ac:chgData name="Rachael Pasini" userId="7e6a4e95-3fa5-48bb-ba97-1528443c3b93" providerId="ADAL" clId="{B27FF4A5-E145-44A7-8BC0-70294EF2F474}" dt="2022-07-21T19:21:11.780" v="12" actId="208"/>
          <ac:cxnSpMkLst>
            <pc:docMk/>
            <pc:sldMk cId="3358170597" sldId="280"/>
            <ac:cxnSpMk id="9" creationId="{2F687F47-539F-4A3C-81B6-4758B9150D2F}"/>
          </ac:cxnSpMkLst>
        </pc:cxnChg>
        <pc:cxnChg chg="mod">
          <ac:chgData name="Rachael Pasini" userId="7e6a4e95-3fa5-48bb-ba97-1528443c3b93" providerId="ADAL" clId="{B27FF4A5-E145-44A7-8BC0-70294EF2F474}" dt="2022-07-21T19:21:15.135" v="13" actId="208"/>
          <ac:cxnSpMkLst>
            <pc:docMk/>
            <pc:sldMk cId="3358170597" sldId="280"/>
            <ac:cxnSpMk id="19" creationId="{BD896D00-6479-4BEE-AED7-026CDF928524}"/>
          </ac:cxnSpMkLst>
        </pc:cxnChg>
        <pc:cxnChg chg="mod">
          <ac:chgData name="Rachael Pasini" userId="7e6a4e95-3fa5-48bb-ba97-1528443c3b93" providerId="ADAL" clId="{B27FF4A5-E145-44A7-8BC0-70294EF2F474}" dt="2022-07-21T19:21:18.777" v="14" actId="208"/>
          <ac:cxnSpMkLst>
            <pc:docMk/>
            <pc:sldMk cId="3358170597" sldId="280"/>
            <ac:cxnSpMk id="23" creationId="{371D2C8A-6987-4EE9-8E3F-C96C831328F5}"/>
          </ac:cxnSpMkLst>
        </pc:cxnChg>
        <pc:cxnChg chg="mod">
          <ac:chgData name="Rachael Pasini" userId="7e6a4e95-3fa5-48bb-ba97-1528443c3b93" providerId="ADAL" clId="{B27FF4A5-E145-44A7-8BC0-70294EF2F474}" dt="2022-07-21T19:21:22.030" v="15" actId="208"/>
          <ac:cxnSpMkLst>
            <pc:docMk/>
            <pc:sldMk cId="3358170597" sldId="280"/>
            <ac:cxnSpMk id="30" creationId="{D8A9E875-A40E-4400-BB0E-1BF22D623C14}"/>
          </ac:cxnSpMkLst>
        </pc:cxnChg>
      </pc:sldChg>
      <pc:sldChg chg="add delCm">
        <pc:chgData name="Rachael Pasini" userId="7e6a4e95-3fa5-48bb-ba97-1528443c3b93" providerId="ADAL" clId="{B27FF4A5-E145-44A7-8BC0-70294EF2F474}" dt="2022-07-21T19:26:24.283" v="50"/>
        <pc:sldMkLst>
          <pc:docMk/>
          <pc:sldMk cId="3769600783" sldId="287"/>
        </pc:sldMkLst>
      </pc:sldChg>
      <pc:sldChg chg="modSp add mod">
        <pc:chgData name="Rachael Pasini" userId="7e6a4e95-3fa5-48bb-ba97-1528443c3b93" providerId="ADAL" clId="{B27FF4A5-E145-44A7-8BC0-70294EF2F474}" dt="2022-07-21T19:25:59.030" v="46" actId="1076"/>
        <pc:sldMkLst>
          <pc:docMk/>
          <pc:sldMk cId="1724269618" sldId="290"/>
        </pc:sldMkLst>
        <pc:spChg chg="mod">
          <ac:chgData name="Rachael Pasini" userId="7e6a4e95-3fa5-48bb-ba97-1528443c3b93" providerId="ADAL" clId="{B27FF4A5-E145-44A7-8BC0-70294EF2F474}" dt="2022-07-21T19:25:59.030" v="46" actId="1076"/>
          <ac:spMkLst>
            <pc:docMk/>
            <pc:sldMk cId="1724269618" sldId="290"/>
            <ac:spMk id="2" creationId="{E2DB83C1-F683-510C-2CD1-822E125E8015}"/>
          </ac:spMkLst>
        </pc:spChg>
        <pc:spChg chg="mod">
          <ac:chgData name="Rachael Pasini" userId="7e6a4e95-3fa5-48bb-ba97-1528443c3b93" providerId="ADAL" clId="{B27FF4A5-E145-44A7-8BC0-70294EF2F474}" dt="2022-07-21T19:25:47.900" v="42" actId="207"/>
          <ac:spMkLst>
            <pc:docMk/>
            <pc:sldMk cId="1724269618" sldId="290"/>
            <ac:spMk id="6" creationId="{CF493FEB-89C7-4636-A327-3537BEDEC0F5}"/>
          </ac:spMkLst>
        </pc:spChg>
        <pc:spChg chg="mod">
          <ac:chgData name="Rachael Pasini" userId="7e6a4e95-3fa5-48bb-ba97-1528443c3b93" providerId="ADAL" clId="{B27FF4A5-E145-44A7-8BC0-70294EF2F474}" dt="2022-07-21T19:25:55.348" v="44" actId="208"/>
          <ac:spMkLst>
            <pc:docMk/>
            <pc:sldMk cId="1724269618" sldId="290"/>
            <ac:spMk id="8" creationId="{13351B2A-BD6E-4D50-BB82-680E527BFA63}"/>
          </ac:spMkLst>
        </pc:spChg>
        <pc:cxnChg chg="mod">
          <ac:chgData name="Rachael Pasini" userId="7e6a4e95-3fa5-48bb-ba97-1528443c3b93" providerId="ADAL" clId="{B27FF4A5-E145-44A7-8BC0-70294EF2F474}" dt="2022-07-21T19:25:58.563" v="45" actId="208"/>
          <ac:cxnSpMkLst>
            <pc:docMk/>
            <pc:sldMk cId="1724269618" sldId="290"/>
            <ac:cxnSpMk id="9" creationId="{DC18ED0C-266F-4893-8F57-31C632FABEA5}"/>
          </ac:cxnSpMkLst>
        </pc:cxnChg>
      </pc:sldChg>
      <pc:sldChg chg="modSp add mod">
        <pc:chgData name="Rachael Pasini" userId="7e6a4e95-3fa5-48bb-ba97-1528443c3b93" providerId="ADAL" clId="{B27FF4A5-E145-44A7-8BC0-70294EF2F474}" dt="2022-07-21T19:23:11.004" v="28" actId="208"/>
        <pc:sldMkLst>
          <pc:docMk/>
          <pc:sldMk cId="1300134613" sldId="291"/>
        </pc:sldMkLst>
        <pc:spChg chg="mod">
          <ac:chgData name="Rachael Pasini" userId="7e6a4e95-3fa5-48bb-ba97-1528443c3b93" providerId="ADAL" clId="{B27FF4A5-E145-44A7-8BC0-70294EF2F474}" dt="2022-07-21T19:22:49.113" v="20" actId="207"/>
          <ac:spMkLst>
            <pc:docMk/>
            <pc:sldMk cId="1300134613" sldId="291"/>
            <ac:spMk id="28" creationId="{8029AE00-514E-488A-A04F-3D96581213CA}"/>
          </ac:spMkLst>
        </pc:spChg>
        <pc:spChg chg="mod">
          <ac:chgData name="Rachael Pasini" userId="7e6a4e95-3fa5-48bb-ba97-1528443c3b93" providerId="ADAL" clId="{B27FF4A5-E145-44A7-8BC0-70294EF2F474}" dt="2022-07-21T19:22:49.113" v="20" actId="207"/>
          <ac:spMkLst>
            <pc:docMk/>
            <pc:sldMk cId="1300134613" sldId="291"/>
            <ac:spMk id="33" creationId="{5D4D88FA-350A-4212-B26C-C8570388ABF0}"/>
          </ac:spMkLst>
        </pc:spChg>
        <pc:spChg chg="mod">
          <ac:chgData name="Rachael Pasini" userId="7e6a4e95-3fa5-48bb-ba97-1528443c3b93" providerId="ADAL" clId="{B27FF4A5-E145-44A7-8BC0-70294EF2F474}" dt="2022-07-21T19:22:49.113" v="20" actId="207"/>
          <ac:spMkLst>
            <pc:docMk/>
            <pc:sldMk cId="1300134613" sldId="291"/>
            <ac:spMk id="38" creationId="{A5CC5103-0B5B-4D4F-B17A-8BA4D7C0FED1}"/>
          </ac:spMkLst>
        </pc:spChg>
        <pc:spChg chg="mod">
          <ac:chgData name="Rachael Pasini" userId="7e6a4e95-3fa5-48bb-ba97-1528443c3b93" providerId="ADAL" clId="{B27FF4A5-E145-44A7-8BC0-70294EF2F474}" dt="2022-07-21T19:23:01.436" v="25" actId="208"/>
          <ac:spMkLst>
            <pc:docMk/>
            <pc:sldMk cId="1300134613" sldId="291"/>
            <ac:spMk id="40" creationId="{E5C0C8F9-9656-4FAA-8F57-9F1361222844}"/>
          </ac:spMkLst>
        </pc:spChg>
        <pc:spChg chg="mod">
          <ac:chgData name="Rachael Pasini" userId="7e6a4e95-3fa5-48bb-ba97-1528443c3b93" providerId="ADAL" clId="{B27FF4A5-E145-44A7-8BC0-70294EF2F474}" dt="2022-07-21T19:22:49.113" v="20" actId="207"/>
          <ac:spMkLst>
            <pc:docMk/>
            <pc:sldMk cId="1300134613" sldId="291"/>
            <ac:spMk id="43" creationId="{859D918E-9CDC-4FC3-A4FA-896896E2EAD0}"/>
          </ac:spMkLst>
        </pc:spChg>
        <pc:cxnChg chg="mod">
          <ac:chgData name="Rachael Pasini" userId="7e6a4e95-3fa5-48bb-ba97-1528443c3b93" providerId="ADAL" clId="{B27FF4A5-E145-44A7-8BC0-70294EF2F474}" dt="2022-07-21T19:22:54.964" v="21" actId="208"/>
          <ac:cxnSpMkLst>
            <pc:docMk/>
            <pc:sldMk cId="1300134613" sldId="291"/>
            <ac:cxnSpMk id="31" creationId="{EDC0C137-0841-4390-B389-64B48CD75E10}"/>
          </ac:cxnSpMkLst>
        </pc:cxnChg>
        <pc:cxnChg chg="mod">
          <ac:chgData name="Rachael Pasini" userId="7e6a4e95-3fa5-48bb-ba97-1528443c3b93" providerId="ADAL" clId="{B27FF4A5-E145-44A7-8BC0-70294EF2F474}" dt="2022-07-21T19:23:07.985" v="27" actId="208"/>
          <ac:cxnSpMkLst>
            <pc:docMk/>
            <pc:sldMk cId="1300134613" sldId="291"/>
            <ac:cxnSpMk id="36" creationId="{3E32733A-6E34-447E-AB34-4A2EF8821B62}"/>
          </ac:cxnSpMkLst>
        </pc:cxnChg>
        <pc:cxnChg chg="mod">
          <ac:chgData name="Rachael Pasini" userId="7e6a4e95-3fa5-48bb-ba97-1528443c3b93" providerId="ADAL" clId="{B27FF4A5-E145-44A7-8BC0-70294EF2F474}" dt="2022-07-21T19:23:04.399" v="26" actId="208"/>
          <ac:cxnSpMkLst>
            <pc:docMk/>
            <pc:sldMk cId="1300134613" sldId="291"/>
            <ac:cxnSpMk id="41" creationId="{9C3FA9C0-2B4C-47DC-B232-E807678D0783}"/>
          </ac:cxnSpMkLst>
        </pc:cxnChg>
        <pc:cxnChg chg="mod">
          <ac:chgData name="Rachael Pasini" userId="7e6a4e95-3fa5-48bb-ba97-1528443c3b93" providerId="ADAL" clId="{B27FF4A5-E145-44A7-8BC0-70294EF2F474}" dt="2022-07-21T19:23:11.004" v="28" actId="208"/>
          <ac:cxnSpMkLst>
            <pc:docMk/>
            <pc:sldMk cId="1300134613" sldId="291"/>
            <ac:cxnSpMk id="46" creationId="{BA96367E-90DC-4F1F-9278-D38A23E2F650}"/>
          </ac:cxnSpMkLst>
        </pc:cxnChg>
      </pc:sldChg>
      <pc:sldChg chg="add addCm delCm modCm">
        <pc:chgData name="Rachael Pasini" userId="7e6a4e95-3fa5-48bb-ba97-1528443c3b93" providerId="ADAL" clId="{B27FF4A5-E145-44A7-8BC0-70294EF2F474}" dt="2022-07-21T19:27:24.022" v="61"/>
        <pc:sldMkLst>
          <pc:docMk/>
          <pc:sldMk cId="2467436786" sldId="293"/>
        </pc:sldMkLst>
      </pc:sldChg>
      <pc:sldChg chg="add del">
        <pc:chgData name="Rachael Pasini" userId="7e6a4e95-3fa5-48bb-ba97-1528443c3b93" providerId="ADAL" clId="{B27FF4A5-E145-44A7-8BC0-70294EF2F474}" dt="2022-07-21T19:22:17.830" v="16" actId="47"/>
        <pc:sldMkLst>
          <pc:docMk/>
          <pc:sldMk cId="1057127552" sldId="296"/>
        </pc:sldMkLst>
      </pc:sldChg>
      <pc:sldChg chg="add">
        <pc:chgData name="Rachael Pasini" userId="7e6a4e95-3fa5-48bb-ba97-1528443c3b93" providerId="ADAL" clId="{B27FF4A5-E145-44A7-8BC0-70294EF2F474}" dt="2022-07-21T19:19:29.172" v="0"/>
        <pc:sldMkLst>
          <pc:docMk/>
          <pc:sldMk cId="250285016" sldId="297"/>
        </pc:sldMkLst>
      </pc:sldChg>
      <pc:sldChg chg="add">
        <pc:chgData name="Rachael Pasini" userId="7e6a4e95-3fa5-48bb-ba97-1528443c3b93" providerId="ADAL" clId="{B27FF4A5-E145-44A7-8BC0-70294EF2F474}" dt="2022-07-21T19:19:29.172" v="0"/>
        <pc:sldMkLst>
          <pc:docMk/>
          <pc:sldMk cId="3976543405" sldId="298"/>
        </pc:sldMkLst>
      </pc:sldChg>
      <pc:sldChg chg="add">
        <pc:chgData name="Rachael Pasini" userId="7e6a4e95-3fa5-48bb-ba97-1528443c3b93" providerId="ADAL" clId="{B27FF4A5-E145-44A7-8BC0-70294EF2F474}" dt="2022-07-21T19:19:29.172" v="0"/>
        <pc:sldMkLst>
          <pc:docMk/>
          <pc:sldMk cId="3216570243" sldId="299"/>
        </pc:sldMkLst>
      </pc:sldChg>
      <pc:sldChg chg="add">
        <pc:chgData name="Rachael Pasini" userId="7e6a4e95-3fa5-48bb-ba97-1528443c3b93" providerId="ADAL" clId="{B27FF4A5-E145-44A7-8BC0-70294EF2F474}" dt="2022-07-21T19:19:29.172" v="0"/>
        <pc:sldMkLst>
          <pc:docMk/>
          <pc:sldMk cId="1770934752" sldId="300"/>
        </pc:sldMkLst>
      </pc:sldChg>
      <pc:sldChg chg="add">
        <pc:chgData name="Rachael Pasini" userId="7e6a4e95-3fa5-48bb-ba97-1528443c3b93" providerId="ADAL" clId="{B27FF4A5-E145-44A7-8BC0-70294EF2F474}" dt="2022-07-21T19:19:29.172" v="0"/>
        <pc:sldMkLst>
          <pc:docMk/>
          <pc:sldMk cId="678567621" sldId="301"/>
        </pc:sldMkLst>
      </pc:sldChg>
      <pc:sldChg chg="add">
        <pc:chgData name="Rachael Pasini" userId="7e6a4e95-3fa5-48bb-ba97-1528443c3b93" providerId="ADAL" clId="{B27FF4A5-E145-44A7-8BC0-70294EF2F474}" dt="2022-07-21T19:19:29.172" v="0"/>
        <pc:sldMkLst>
          <pc:docMk/>
          <pc:sldMk cId="3327020621" sldId="302"/>
        </pc:sldMkLst>
      </pc:sldChg>
      <pc:sldChg chg="add">
        <pc:chgData name="Rachael Pasini" userId="7e6a4e95-3fa5-48bb-ba97-1528443c3b93" providerId="ADAL" clId="{B27FF4A5-E145-44A7-8BC0-70294EF2F474}" dt="2022-07-21T19:19:29.172" v="0"/>
        <pc:sldMkLst>
          <pc:docMk/>
          <pc:sldMk cId="3056833481" sldId="9878"/>
        </pc:sldMkLst>
      </pc:sldChg>
      <pc:sldChg chg="add">
        <pc:chgData name="Rachael Pasini" userId="7e6a4e95-3fa5-48bb-ba97-1528443c3b93" providerId="ADAL" clId="{B27FF4A5-E145-44A7-8BC0-70294EF2F474}" dt="2022-07-21T19:19:29.172" v="0"/>
        <pc:sldMkLst>
          <pc:docMk/>
          <pc:sldMk cId="2740127899" sldId="9879"/>
        </pc:sldMkLst>
      </pc:sldChg>
      <pc:sldChg chg="add del delCm">
        <pc:chgData name="Rachael Pasini" userId="7e6a4e95-3fa5-48bb-ba97-1528443c3b93" providerId="ADAL" clId="{B27FF4A5-E145-44A7-8BC0-70294EF2F474}" dt="2022-07-21T19:24:53.182" v="36"/>
        <pc:sldMkLst>
          <pc:docMk/>
          <pc:sldMk cId="1229503822" sldId="9880"/>
        </pc:sldMkLst>
      </pc:sldChg>
      <pc:sldChg chg="modSp add mod delCm">
        <pc:chgData name="Rachael Pasini" userId="7e6a4e95-3fa5-48bb-ba97-1528443c3b93" providerId="ADAL" clId="{B27FF4A5-E145-44A7-8BC0-70294EF2F474}" dt="2022-07-21T19:27:06.563" v="60" actId="208"/>
        <pc:sldMkLst>
          <pc:docMk/>
          <pc:sldMk cId="2311848821" sldId="9921"/>
        </pc:sldMkLst>
        <pc:spChg chg="mod">
          <ac:chgData name="Rachael Pasini" userId="7e6a4e95-3fa5-48bb-ba97-1528443c3b93" providerId="ADAL" clId="{B27FF4A5-E145-44A7-8BC0-70294EF2F474}" dt="2022-07-21T19:22:36.631" v="18" actId="207"/>
          <ac:spMkLst>
            <pc:docMk/>
            <pc:sldMk cId="2311848821" sldId="9921"/>
            <ac:spMk id="3" creationId="{096E1D76-BC0A-424E-97D8-98B609C223FD}"/>
          </ac:spMkLst>
        </pc:spChg>
        <pc:spChg chg="mod">
          <ac:chgData name="Rachael Pasini" userId="7e6a4e95-3fa5-48bb-ba97-1528443c3b93" providerId="ADAL" clId="{B27FF4A5-E145-44A7-8BC0-70294EF2F474}" dt="2022-07-21T19:22:39.354" v="19" actId="207"/>
          <ac:spMkLst>
            <pc:docMk/>
            <pc:sldMk cId="2311848821" sldId="9921"/>
            <ac:spMk id="5" creationId="{C3B08966-EE11-4459-980D-EA46B615C0BA}"/>
          </ac:spMkLst>
        </pc:spChg>
        <pc:spChg chg="mod">
          <ac:chgData name="Rachael Pasini" userId="7e6a4e95-3fa5-48bb-ba97-1528443c3b93" providerId="ADAL" clId="{B27FF4A5-E145-44A7-8BC0-70294EF2F474}" dt="2022-07-21T19:26:59.730" v="58" actId="208"/>
          <ac:spMkLst>
            <pc:docMk/>
            <pc:sldMk cId="2311848821" sldId="9921"/>
            <ac:spMk id="73" creationId="{8ED6DC7C-958F-469B-A74C-553EB354AF8E}"/>
          </ac:spMkLst>
        </pc:spChg>
        <pc:picChg chg="mod">
          <ac:chgData name="Rachael Pasini" userId="7e6a4e95-3fa5-48bb-ba97-1528443c3b93" providerId="ADAL" clId="{B27FF4A5-E145-44A7-8BC0-70294EF2F474}" dt="2022-07-21T19:27:06.563" v="60" actId="208"/>
          <ac:picMkLst>
            <pc:docMk/>
            <pc:sldMk cId="2311848821" sldId="9921"/>
            <ac:picMk id="28" creationId="{E4497365-4615-3AAF-75EE-A46E1BE663B8}"/>
          </ac:picMkLst>
        </pc:picChg>
        <pc:picChg chg="mod">
          <ac:chgData name="Rachael Pasini" userId="7e6a4e95-3fa5-48bb-ba97-1528443c3b93" providerId="ADAL" clId="{B27FF4A5-E145-44A7-8BC0-70294EF2F474}" dt="2022-07-21T19:26:47.076" v="55" actId="207"/>
          <ac:picMkLst>
            <pc:docMk/>
            <pc:sldMk cId="2311848821" sldId="9921"/>
            <ac:picMk id="30" creationId="{DF409140-A23A-7E85-C32F-9241DD3ECA2A}"/>
          </ac:picMkLst>
        </pc:picChg>
        <pc:picChg chg="mod">
          <ac:chgData name="Rachael Pasini" userId="7e6a4e95-3fa5-48bb-ba97-1528443c3b93" providerId="ADAL" clId="{B27FF4A5-E145-44A7-8BC0-70294EF2F474}" dt="2022-07-21T19:27:06.563" v="60" actId="208"/>
          <ac:picMkLst>
            <pc:docMk/>
            <pc:sldMk cId="2311848821" sldId="9921"/>
            <ac:picMk id="130" creationId="{8B48053F-86AD-2FAD-C828-54654FEA6E1F}"/>
          </ac:picMkLst>
        </pc:picChg>
        <pc:picChg chg="mod">
          <ac:chgData name="Rachael Pasini" userId="7e6a4e95-3fa5-48bb-ba97-1528443c3b93" providerId="ADAL" clId="{B27FF4A5-E145-44A7-8BC0-70294EF2F474}" dt="2022-07-21T19:27:06.563" v="60" actId="208"/>
          <ac:picMkLst>
            <pc:docMk/>
            <pc:sldMk cId="2311848821" sldId="9921"/>
            <ac:picMk id="132" creationId="{E75AD80C-4A53-679C-B5F2-91994AAA2E92}"/>
          </ac:picMkLst>
        </pc:picChg>
        <pc:cxnChg chg="mod">
          <ac:chgData name="Rachael Pasini" userId="7e6a4e95-3fa5-48bb-ba97-1528443c3b93" providerId="ADAL" clId="{B27FF4A5-E145-44A7-8BC0-70294EF2F474}" dt="2022-07-21T19:26:37.257" v="52" actId="208"/>
          <ac:cxnSpMkLst>
            <pc:docMk/>
            <pc:sldMk cId="2311848821" sldId="9921"/>
            <ac:cxnSpMk id="46" creationId="{B5A8C127-1E94-4C60-8359-6C3F1B0DC39B}"/>
          </ac:cxnSpMkLst>
        </pc:cxnChg>
        <pc:cxnChg chg="mod">
          <ac:chgData name="Rachael Pasini" userId="7e6a4e95-3fa5-48bb-ba97-1528443c3b93" providerId="ADAL" clId="{B27FF4A5-E145-44A7-8BC0-70294EF2F474}" dt="2022-07-21T19:26:37.257" v="52" actId="208"/>
          <ac:cxnSpMkLst>
            <pc:docMk/>
            <pc:sldMk cId="2311848821" sldId="9921"/>
            <ac:cxnSpMk id="55" creationId="{118BBF19-CD24-4230-B0BE-6719A88FDE40}"/>
          </ac:cxnSpMkLst>
        </pc:cxnChg>
        <pc:cxnChg chg="mod">
          <ac:chgData name="Rachael Pasini" userId="7e6a4e95-3fa5-48bb-ba97-1528443c3b93" providerId="ADAL" clId="{B27FF4A5-E145-44A7-8BC0-70294EF2F474}" dt="2022-07-21T19:26:37.257" v="52" actId="208"/>
          <ac:cxnSpMkLst>
            <pc:docMk/>
            <pc:sldMk cId="2311848821" sldId="9921"/>
            <ac:cxnSpMk id="67" creationId="{6019B8CD-FAC3-4D80-8342-E1F5DCB9F648}"/>
          </ac:cxnSpMkLst>
        </pc:cxnChg>
        <pc:cxnChg chg="mod">
          <ac:chgData name="Rachael Pasini" userId="7e6a4e95-3fa5-48bb-ba97-1528443c3b93" providerId="ADAL" clId="{B27FF4A5-E145-44A7-8BC0-70294EF2F474}" dt="2022-07-21T19:26:37.257" v="52" actId="208"/>
          <ac:cxnSpMkLst>
            <pc:docMk/>
            <pc:sldMk cId="2311848821" sldId="9921"/>
            <ac:cxnSpMk id="76" creationId="{A47D5647-A13D-4A48-BE0A-3EBE13C21206}"/>
          </ac:cxnSpMkLst>
        </pc:cxnChg>
      </pc:sldChg>
      <pc:sldChg chg="modSp add del mod">
        <pc:chgData name="Rachael Pasini" userId="7e6a4e95-3fa5-48bb-ba97-1528443c3b93" providerId="ADAL" clId="{B27FF4A5-E145-44A7-8BC0-70294EF2F474}" dt="2022-07-21T19:24:33.001" v="33" actId="47"/>
        <pc:sldMkLst>
          <pc:docMk/>
          <pc:sldMk cId="2145160989" sldId="9922"/>
        </pc:sldMkLst>
        <pc:spChg chg="mod">
          <ac:chgData name="Rachael Pasini" userId="7e6a4e95-3fa5-48bb-ba97-1528443c3b93" providerId="ADAL" clId="{B27FF4A5-E145-44A7-8BC0-70294EF2F474}" dt="2022-07-21T19:24:08.205" v="30" actId="207"/>
          <ac:spMkLst>
            <pc:docMk/>
            <pc:sldMk cId="2145160989" sldId="9922"/>
            <ac:spMk id="8" creationId="{31911966-5629-4D27-BE60-23DC96333EDE}"/>
          </ac:spMkLst>
        </pc:spChg>
        <pc:spChg chg="mod">
          <ac:chgData name="Rachael Pasini" userId="7e6a4e95-3fa5-48bb-ba97-1528443c3b93" providerId="ADAL" clId="{B27FF4A5-E145-44A7-8BC0-70294EF2F474}" dt="2022-07-21T19:24:04.573" v="29" actId="207"/>
          <ac:spMkLst>
            <pc:docMk/>
            <pc:sldMk cId="2145160989" sldId="9922"/>
            <ac:spMk id="18" creationId="{E96B723A-2E0B-46C0-A45B-7BD5D376D9E4}"/>
          </ac:spMkLst>
        </pc:spChg>
        <pc:spChg chg="mod">
          <ac:chgData name="Rachael Pasini" userId="7e6a4e95-3fa5-48bb-ba97-1528443c3b93" providerId="ADAL" clId="{B27FF4A5-E145-44A7-8BC0-70294EF2F474}" dt="2022-07-21T19:24:14.526" v="32" actId="207"/>
          <ac:spMkLst>
            <pc:docMk/>
            <pc:sldMk cId="2145160989" sldId="9922"/>
            <ac:spMk id="32" creationId="{096FFFFA-737B-4208-AFCD-D17F1800399B}"/>
          </ac:spMkLst>
        </pc:spChg>
        <pc:spChg chg="mod">
          <ac:chgData name="Rachael Pasini" userId="7e6a4e95-3fa5-48bb-ba97-1528443c3b93" providerId="ADAL" clId="{B27FF4A5-E145-44A7-8BC0-70294EF2F474}" dt="2022-07-21T19:24:12.276" v="31" actId="207"/>
          <ac:spMkLst>
            <pc:docMk/>
            <pc:sldMk cId="2145160989" sldId="9922"/>
            <ac:spMk id="108" creationId="{8D5131FA-948A-4313-AC05-1C4C627E17E0}"/>
          </ac:spMkLst>
        </pc:spChg>
      </pc:sldChg>
      <pc:sldChg chg="modSp add mod">
        <pc:chgData name="Rachael Pasini" userId="7e6a4e95-3fa5-48bb-ba97-1528443c3b93" providerId="ADAL" clId="{B27FF4A5-E145-44A7-8BC0-70294EF2F474}" dt="2022-07-21T19:25:21.188" v="38" actId="208"/>
        <pc:sldMkLst>
          <pc:docMk/>
          <pc:sldMk cId="1582262663" sldId="9923"/>
        </pc:sldMkLst>
        <pc:spChg chg="mod">
          <ac:chgData name="Rachael Pasini" userId="7e6a4e95-3fa5-48bb-ba97-1528443c3b93" providerId="ADAL" clId="{B27FF4A5-E145-44A7-8BC0-70294EF2F474}" dt="2022-07-21T19:25:15.876" v="37" actId="207"/>
          <ac:spMkLst>
            <pc:docMk/>
            <pc:sldMk cId="1582262663" sldId="9923"/>
            <ac:spMk id="8" creationId="{DE27243B-3D31-4D2F-ADF1-38638DE20222}"/>
          </ac:spMkLst>
        </pc:spChg>
        <pc:cxnChg chg="mod">
          <ac:chgData name="Rachael Pasini" userId="7e6a4e95-3fa5-48bb-ba97-1528443c3b93" providerId="ADAL" clId="{B27FF4A5-E145-44A7-8BC0-70294EF2F474}" dt="2022-07-21T19:25:21.188" v="38" actId="208"/>
          <ac:cxnSpMkLst>
            <pc:docMk/>
            <pc:sldMk cId="1582262663" sldId="9923"/>
            <ac:cxnSpMk id="11" creationId="{7016F0F4-E1B7-462B-A601-11CB810E28E9}"/>
          </ac:cxnSpMkLst>
        </pc:cxnChg>
      </pc:sldChg>
      <pc:sldChg chg="modSp add mod delCm">
        <pc:chgData name="Rachael Pasini" userId="7e6a4e95-3fa5-48bb-ba97-1528443c3b93" providerId="ADAL" clId="{B27FF4A5-E145-44A7-8BC0-70294EF2F474}" dt="2022-07-21T20:17:01.547" v="64" actId="14100"/>
        <pc:sldMkLst>
          <pc:docMk/>
          <pc:sldMk cId="2079211709" sldId="9924"/>
        </pc:sldMkLst>
        <pc:spChg chg="mod">
          <ac:chgData name="Rachael Pasini" userId="7e6a4e95-3fa5-48bb-ba97-1528443c3b93" providerId="ADAL" clId="{B27FF4A5-E145-44A7-8BC0-70294EF2F474}" dt="2022-07-21T20:17:01.547" v="64" actId="14100"/>
          <ac:spMkLst>
            <pc:docMk/>
            <pc:sldMk cId="2079211709" sldId="9924"/>
            <ac:spMk id="63" creationId="{47D18172-FD09-C29D-B23F-6F2D4405016C}"/>
          </ac:spMkLst>
        </pc:spChg>
        <pc:grpChg chg="mod">
          <ac:chgData name="Rachael Pasini" userId="7e6a4e95-3fa5-48bb-ba97-1528443c3b93" providerId="ADAL" clId="{B27FF4A5-E145-44A7-8BC0-70294EF2F474}" dt="2022-07-21T20:16:54.487" v="63" actId="14100"/>
          <ac:grpSpMkLst>
            <pc:docMk/>
            <pc:sldMk cId="2079211709" sldId="9924"/>
            <ac:grpSpMk id="3" creationId="{17CE0148-5C42-7383-C485-4515CBB64430}"/>
          </ac:grpSpMkLst>
        </pc:grpChg>
        <pc:grpChg chg="mod">
          <ac:chgData name="Rachael Pasini" userId="7e6a4e95-3fa5-48bb-ba97-1528443c3b93" providerId="ADAL" clId="{B27FF4A5-E145-44A7-8BC0-70294EF2F474}" dt="2022-07-21T20:16:54.487" v="63" actId="14100"/>
          <ac:grpSpMkLst>
            <pc:docMk/>
            <pc:sldMk cId="2079211709" sldId="9924"/>
            <ac:grpSpMk id="25" creationId="{7EF48A26-9913-0632-0852-1BD287B52376}"/>
          </ac:grpSpMkLst>
        </pc:grpChg>
        <pc:picChg chg="mod">
          <ac:chgData name="Rachael Pasini" userId="7e6a4e95-3fa5-48bb-ba97-1528443c3b93" providerId="ADAL" clId="{B27FF4A5-E145-44A7-8BC0-70294EF2F474}" dt="2022-07-21T20:16:54.487" v="63" actId="14100"/>
          <ac:picMkLst>
            <pc:docMk/>
            <pc:sldMk cId="2079211709" sldId="9924"/>
            <ac:picMk id="60" creationId="{7F12204D-CA41-1E30-B726-9CE47E195BAE}"/>
          </ac:picMkLst>
        </pc:picChg>
        <pc:picChg chg="mod">
          <ac:chgData name="Rachael Pasini" userId="7e6a4e95-3fa5-48bb-ba97-1528443c3b93" providerId="ADAL" clId="{B27FF4A5-E145-44A7-8BC0-70294EF2F474}" dt="2022-07-21T20:16:54.487" v="63" actId="14100"/>
          <ac:picMkLst>
            <pc:docMk/>
            <pc:sldMk cId="2079211709" sldId="9924"/>
            <ac:picMk id="64" creationId="{C507DC96-AD43-DE3B-C694-70C7BBA5132B}"/>
          </ac:picMkLst>
        </pc:picChg>
        <pc:picChg chg="mod">
          <ac:chgData name="Rachael Pasini" userId="7e6a4e95-3fa5-48bb-ba97-1528443c3b93" providerId="ADAL" clId="{B27FF4A5-E145-44A7-8BC0-70294EF2F474}" dt="2022-07-21T20:16:54.487" v="63" actId="14100"/>
          <ac:picMkLst>
            <pc:docMk/>
            <pc:sldMk cId="2079211709" sldId="9924"/>
            <ac:picMk id="65" creationId="{D580E73A-E234-010D-3ABF-E4D8F245C2B4}"/>
          </ac:picMkLst>
        </pc:picChg>
        <pc:picChg chg="mod">
          <ac:chgData name="Rachael Pasini" userId="7e6a4e95-3fa5-48bb-ba97-1528443c3b93" providerId="ADAL" clId="{B27FF4A5-E145-44A7-8BC0-70294EF2F474}" dt="2022-07-21T20:16:54.487" v="63" actId="14100"/>
          <ac:picMkLst>
            <pc:docMk/>
            <pc:sldMk cId="2079211709" sldId="9924"/>
            <ac:picMk id="68" creationId="{E1947886-EE0C-8B97-B732-BD06311ED12D}"/>
          </ac:picMkLst>
        </pc:picChg>
      </pc:sldChg>
      <pc:sldChg chg="delCm">
        <pc:chgData name="Rachael Pasini" userId="7e6a4e95-3fa5-48bb-ba97-1528443c3b93" providerId="ADAL" clId="{B27FF4A5-E145-44A7-8BC0-70294EF2F474}" dt="2022-07-21T19:22:22.805" v="17"/>
        <pc:sldMkLst>
          <pc:docMk/>
          <pc:sldMk cId="2172863813" sldId="9925"/>
        </pc:sldMkLst>
      </pc:sldChg>
      <pc:sldChg chg="modSp mod">
        <pc:chgData name="Rachael Pasini" userId="7e6a4e95-3fa5-48bb-ba97-1528443c3b93" providerId="ADAL" clId="{B27FF4A5-E145-44A7-8BC0-70294EF2F474}" dt="2022-07-21T19:24:46.825" v="35" actId="207"/>
        <pc:sldMkLst>
          <pc:docMk/>
          <pc:sldMk cId="3625456169" sldId="9926"/>
        </pc:sldMkLst>
        <pc:spChg chg="mod">
          <ac:chgData name="Rachael Pasini" userId="7e6a4e95-3fa5-48bb-ba97-1528443c3b93" providerId="ADAL" clId="{B27FF4A5-E145-44A7-8BC0-70294EF2F474}" dt="2022-07-21T19:24:46.825" v="35" actId="207"/>
          <ac:spMkLst>
            <pc:docMk/>
            <pc:sldMk cId="3625456169" sldId="9926"/>
            <ac:spMk id="8" creationId="{31911966-5629-4D27-BE60-23DC96333EDE}"/>
          </ac:spMkLst>
        </pc:spChg>
        <pc:spChg chg="mod">
          <ac:chgData name="Rachael Pasini" userId="7e6a4e95-3fa5-48bb-ba97-1528443c3b93" providerId="ADAL" clId="{B27FF4A5-E145-44A7-8BC0-70294EF2F474}" dt="2022-07-21T19:24:42.945" v="34" actId="207"/>
          <ac:spMkLst>
            <pc:docMk/>
            <pc:sldMk cId="3625456169" sldId="9926"/>
            <ac:spMk id="18" creationId="{E96B723A-2E0B-46C0-A45B-7BD5D376D9E4}"/>
          </ac:spMkLst>
        </pc:spChg>
        <pc:spChg chg="mod">
          <ac:chgData name="Rachael Pasini" userId="7e6a4e95-3fa5-48bb-ba97-1528443c3b93" providerId="ADAL" clId="{B27FF4A5-E145-44A7-8BC0-70294EF2F474}" dt="2022-07-21T19:24:46.825" v="35" actId="207"/>
          <ac:spMkLst>
            <pc:docMk/>
            <pc:sldMk cId="3625456169" sldId="9926"/>
            <ac:spMk id="32" creationId="{096FFFFA-737B-4208-AFCD-D17F1800399B}"/>
          </ac:spMkLst>
        </pc:spChg>
        <pc:spChg chg="mod">
          <ac:chgData name="Rachael Pasini" userId="7e6a4e95-3fa5-48bb-ba97-1528443c3b93" providerId="ADAL" clId="{B27FF4A5-E145-44A7-8BC0-70294EF2F474}" dt="2022-07-21T19:24:46.825" v="35" actId="207"/>
          <ac:spMkLst>
            <pc:docMk/>
            <pc:sldMk cId="3625456169" sldId="9926"/>
            <ac:spMk id="108" creationId="{8D5131FA-948A-4313-AC05-1C4C627E17E0}"/>
          </ac:spMkLst>
        </pc:spChg>
      </pc:sldChg>
    </pc:docChg>
  </pc:docChgLst>
  <pc:docChgLst>
    <pc:chgData name="Jeff Masumoto" userId="e4132569-e654-4410-a6b3-ff513cbc3b35" providerId="ADAL" clId="{39DE536D-757E-4208-B3FC-D7314A43B6CC}"/>
    <pc:docChg chg="undo custSel modSld">
      <pc:chgData name="Jeff Masumoto" userId="e4132569-e654-4410-a6b3-ff513cbc3b35" providerId="ADAL" clId="{39DE536D-757E-4208-B3FC-D7314A43B6CC}" dt="2022-07-21T19:42:17.570" v="44" actId="14100"/>
      <pc:docMkLst>
        <pc:docMk/>
      </pc:docMkLst>
      <pc:sldChg chg="delSp modSp mod">
        <pc:chgData name="Jeff Masumoto" userId="e4132569-e654-4410-a6b3-ff513cbc3b35" providerId="ADAL" clId="{39DE536D-757E-4208-B3FC-D7314A43B6CC}" dt="2022-07-21T19:42:17.570" v="44" actId="14100"/>
        <pc:sldMkLst>
          <pc:docMk/>
          <pc:sldMk cId="2079211709" sldId="9924"/>
        </pc:sldMkLst>
        <pc:spChg chg="mod">
          <ac:chgData name="Jeff Masumoto" userId="e4132569-e654-4410-a6b3-ff513cbc3b35" providerId="ADAL" clId="{39DE536D-757E-4208-B3FC-D7314A43B6CC}" dt="2022-07-21T19:41:41.100" v="4" actId="1076"/>
          <ac:spMkLst>
            <pc:docMk/>
            <pc:sldMk cId="2079211709" sldId="9924"/>
            <ac:spMk id="19" creationId="{576A8A6D-D5E1-4146-A03D-22C8A7CB1899}"/>
          </ac:spMkLst>
        </pc:spChg>
        <pc:spChg chg="mod">
          <ac:chgData name="Jeff Masumoto" userId="e4132569-e654-4410-a6b3-ff513cbc3b35" providerId="ADAL" clId="{39DE536D-757E-4208-B3FC-D7314A43B6CC}" dt="2022-07-21T19:42:05.102" v="42" actId="1036"/>
          <ac:spMkLst>
            <pc:docMk/>
            <pc:sldMk cId="2079211709" sldId="9924"/>
            <ac:spMk id="23" creationId="{9F324FC0-81E8-4BFA-92C4-C1568FCB9A18}"/>
          </ac:spMkLst>
        </pc:spChg>
        <pc:spChg chg="mod topLvl">
          <ac:chgData name="Jeff Masumoto" userId="e4132569-e654-4410-a6b3-ff513cbc3b35" providerId="ADAL" clId="{39DE536D-757E-4208-B3FC-D7314A43B6CC}" dt="2022-07-21T19:41:57.715" v="7" actId="14100"/>
          <ac:spMkLst>
            <pc:docMk/>
            <pc:sldMk cId="2079211709" sldId="9924"/>
            <ac:spMk id="63" creationId="{47D18172-FD09-C29D-B23F-6F2D4405016C}"/>
          </ac:spMkLst>
        </pc:spChg>
        <pc:grpChg chg="del mod topLvl">
          <ac:chgData name="Jeff Masumoto" userId="e4132569-e654-4410-a6b3-ff513cbc3b35" providerId="ADAL" clId="{39DE536D-757E-4208-B3FC-D7314A43B6CC}" dt="2022-07-21T19:41:35.409" v="1" actId="165"/>
          <ac:grpSpMkLst>
            <pc:docMk/>
            <pc:sldMk cId="2079211709" sldId="9924"/>
            <ac:grpSpMk id="3" creationId="{17CE0148-5C42-7383-C485-4515CBB64430}"/>
          </ac:grpSpMkLst>
        </pc:grpChg>
        <pc:grpChg chg="mod">
          <ac:chgData name="Jeff Masumoto" userId="e4132569-e654-4410-a6b3-ff513cbc3b35" providerId="ADAL" clId="{39DE536D-757E-4208-B3FC-D7314A43B6CC}" dt="2022-07-21T19:42:05.102" v="42" actId="1036"/>
          <ac:grpSpMkLst>
            <pc:docMk/>
            <pc:sldMk cId="2079211709" sldId="9924"/>
            <ac:grpSpMk id="24" creationId="{153909CC-3D3D-4F82-B3C7-74F715464247}"/>
          </ac:grpSpMkLst>
        </pc:grpChg>
        <pc:grpChg chg="del">
          <ac:chgData name="Jeff Masumoto" userId="e4132569-e654-4410-a6b3-ff513cbc3b35" providerId="ADAL" clId="{39DE536D-757E-4208-B3FC-D7314A43B6CC}" dt="2022-07-21T19:41:30.524" v="0" actId="165"/>
          <ac:grpSpMkLst>
            <pc:docMk/>
            <pc:sldMk cId="2079211709" sldId="9924"/>
            <ac:grpSpMk id="25" creationId="{7EF48A26-9913-0632-0852-1BD287B52376}"/>
          </ac:grpSpMkLst>
        </pc:grpChg>
        <pc:picChg chg="mod">
          <ac:chgData name="Jeff Masumoto" userId="e4132569-e654-4410-a6b3-ff513cbc3b35" providerId="ADAL" clId="{39DE536D-757E-4208-B3FC-D7314A43B6CC}" dt="2022-07-21T19:42:05.102" v="42" actId="1036"/>
          <ac:picMkLst>
            <pc:docMk/>
            <pc:sldMk cId="2079211709" sldId="9924"/>
            <ac:picMk id="22" creationId="{309E9846-720B-4B11-B5A0-29BBE5DC618C}"/>
          </ac:picMkLst>
        </pc:picChg>
        <pc:picChg chg="mod topLvl">
          <ac:chgData name="Jeff Masumoto" userId="e4132569-e654-4410-a6b3-ff513cbc3b35" providerId="ADAL" clId="{39DE536D-757E-4208-B3FC-D7314A43B6CC}" dt="2022-07-21T19:41:30.524" v="0" actId="165"/>
          <ac:picMkLst>
            <pc:docMk/>
            <pc:sldMk cId="2079211709" sldId="9924"/>
            <ac:picMk id="60" creationId="{7F12204D-CA41-1E30-B726-9CE47E195BAE}"/>
          </ac:picMkLst>
        </pc:picChg>
        <pc:picChg chg="mod topLvl">
          <ac:chgData name="Jeff Masumoto" userId="e4132569-e654-4410-a6b3-ff513cbc3b35" providerId="ADAL" clId="{39DE536D-757E-4208-B3FC-D7314A43B6CC}" dt="2022-07-21T19:41:35.409" v="1" actId="165"/>
          <ac:picMkLst>
            <pc:docMk/>
            <pc:sldMk cId="2079211709" sldId="9924"/>
            <ac:picMk id="64" creationId="{C507DC96-AD43-DE3B-C694-70C7BBA5132B}"/>
          </ac:picMkLst>
        </pc:picChg>
        <pc:picChg chg="mod topLvl">
          <ac:chgData name="Jeff Masumoto" userId="e4132569-e654-4410-a6b3-ff513cbc3b35" providerId="ADAL" clId="{39DE536D-757E-4208-B3FC-D7314A43B6CC}" dt="2022-07-21T19:41:30.524" v="0" actId="165"/>
          <ac:picMkLst>
            <pc:docMk/>
            <pc:sldMk cId="2079211709" sldId="9924"/>
            <ac:picMk id="65" creationId="{D580E73A-E234-010D-3ABF-E4D8F245C2B4}"/>
          </ac:picMkLst>
        </pc:picChg>
        <pc:picChg chg="mod topLvl">
          <ac:chgData name="Jeff Masumoto" userId="e4132569-e654-4410-a6b3-ff513cbc3b35" providerId="ADAL" clId="{39DE536D-757E-4208-B3FC-D7314A43B6CC}" dt="2022-07-21T19:41:30.524" v="0" actId="165"/>
          <ac:picMkLst>
            <pc:docMk/>
            <pc:sldMk cId="2079211709" sldId="9924"/>
            <ac:picMk id="68" creationId="{E1947886-EE0C-8B97-B732-BD06311ED12D}"/>
          </ac:picMkLst>
        </pc:picChg>
        <pc:cxnChg chg="mod">
          <ac:chgData name="Jeff Masumoto" userId="e4132569-e654-4410-a6b3-ff513cbc3b35" providerId="ADAL" clId="{39DE536D-757E-4208-B3FC-D7314A43B6CC}" dt="2022-07-21T19:42:17.570" v="44" actId="14100"/>
          <ac:cxnSpMkLst>
            <pc:docMk/>
            <pc:sldMk cId="2079211709" sldId="9924"/>
            <ac:cxnSpMk id="54" creationId="{392B0EB8-E72E-4749-85D3-67EE9C841DA8}"/>
          </ac:cxnSpMkLst>
        </pc:cxnChg>
        <pc:cxnChg chg="mod">
          <ac:chgData name="Jeff Masumoto" userId="e4132569-e654-4410-a6b3-ff513cbc3b35" providerId="ADAL" clId="{39DE536D-757E-4208-B3FC-D7314A43B6CC}" dt="2022-07-21T19:42:10.338" v="43" actId="14100"/>
          <ac:cxnSpMkLst>
            <pc:docMk/>
            <pc:sldMk cId="2079211709" sldId="9924"/>
            <ac:cxnSpMk id="61" creationId="{83C85BD1-2EC2-4184-9E89-DA4AC383A0B0}"/>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EAAF34-71F8-6342-832E-C583FEB3FB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A700CEA-93F0-3648-8636-3ECA00800B2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887149-AF03-6142-908A-3DD284EAF54B}" type="datetimeFigureOut">
              <a:rPr lang="en-US" smtClean="0"/>
              <a:t>7/22/22</a:t>
            </a:fld>
            <a:endParaRPr lang="en-US" dirty="0"/>
          </a:p>
        </p:txBody>
      </p:sp>
      <p:sp>
        <p:nvSpPr>
          <p:cNvPr id="4" name="Footer Placeholder 3">
            <a:extLst>
              <a:ext uri="{FF2B5EF4-FFF2-40B4-BE49-F238E27FC236}">
                <a16:creationId xmlns:a16="http://schemas.microsoft.com/office/drawing/2014/main" id="{15D72482-B212-B34F-AAFC-10B8C8EF77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F0B9C6E-4611-5A44-8B47-37FCE89DEB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1AC043-34FA-4C46-BDAD-AE3E2DBAD1A4}" type="slidenum">
              <a:rPr lang="en-US" smtClean="0"/>
              <a:t>‹#›</a:t>
            </a:fld>
            <a:endParaRPr lang="en-US" dirty="0"/>
          </a:p>
        </p:txBody>
      </p:sp>
    </p:spTree>
    <p:extLst>
      <p:ext uri="{BB962C8B-B14F-4D97-AF65-F5344CB8AC3E}">
        <p14:creationId xmlns:p14="http://schemas.microsoft.com/office/powerpoint/2010/main" val="24636460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mazon Ember Regular"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mazon Ember Regular" charset="0"/>
              </a:defRPr>
            </a:lvl1pPr>
          </a:lstStyle>
          <a:p>
            <a:fld id="{0B25AC41-3BEC-9247-8322-91B80C013F2D}" type="datetimeFigureOut">
              <a:rPr lang="en-US" smtClean="0"/>
              <a:pPr/>
              <a:t>7/22/22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mazon Ember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mazon Ember Regular" charset="0"/>
              </a:defRPr>
            </a:lvl1pPr>
          </a:lstStyle>
          <a:p>
            <a:fld id="{69C3F2ED-74C5-7D4F-8560-0CC253E9A436}" type="slidenum">
              <a:rPr lang="en-US" smtClean="0"/>
              <a:pPr/>
              <a:t>‹#›</a:t>
            </a:fld>
            <a:endParaRPr lang="en-US" dirty="0"/>
          </a:p>
        </p:txBody>
      </p:sp>
    </p:spTree>
    <p:extLst>
      <p:ext uri="{BB962C8B-B14F-4D97-AF65-F5344CB8AC3E}">
        <p14:creationId xmlns:p14="http://schemas.microsoft.com/office/powerpoint/2010/main" val="943536003"/>
      </p:ext>
    </p:extLst>
  </p:cSld>
  <p:clrMap bg1="lt1" tx1="dk1" bg2="lt2" tx2="dk2" accent1="accent1" accent2="accent2" accent3="accent3" accent4="accent4" accent5="accent5" accent6="accent6" hlink="hlink" folHlink="folHlink"/>
  <p:notesStyle>
    <a:lvl1pPr marL="0" algn="l" defTabSz="731520" rtl="0" eaLnBrk="1" latinLnBrk="0" hangingPunct="1">
      <a:defRPr sz="1920" b="0" i="0" kern="1200">
        <a:solidFill>
          <a:schemeClr val="tx1"/>
        </a:solidFill>
        <a:latin typeface="Amazon Ember Regular" charset="0"/>
        <a:ea typeface="+mn-ea"/>
        <a:cs typeface="+mn-cs"/>
      </a:defRPr>
    </a:lvl1pPr>
    <a:lvl2pPr marL="731520" algn="l" defTabSz="731520" rtl="0" eaLnBrk="1" latinLnBrk="0" hangingPunct="1">
      <a:defRPr sz="1920" b="0" i="0" kern="1200">
        <a:solidFill>
          <a:schemeClr val="tx1"/>
        </a:solidFill>
        <a:latin typeface="Amazon Ember Regular" charset="0"/>
        <a:ea typeface="+mn-ea"/>
        <a:cs typeface="+mn-cs"/>
      </a:defRPr>
    </a:lvl2pPr>
    <a:lvl3pPr marL="1463040" algn="l" defTabSz="731520" rtl="0" eaLnBrk="1" latinLnBrk="0" hangingPunct="1">
      <a:defRPr sz="1920" b="0" i="0" kern="1200">
        <a:solidFill>
          <a:schemeClr val="tx1"/>
        </a:solidFill>
        <a:latin typeface="Amazon Ember Regular" charset="0"/>
        <a:ea typeface="+mn-ea"/>
        <a:cs typeface="+mn-cs"/>
      </a:defRPr>
    </a:lvl3pPr>
    <a:lvl4pPr marL="2194560" algn="l" defTabSz="731520" rtl="0" eaLnBrk="1" latinLnBrk="0" hangingPunct="1">
      <a:defRPr sz="1920" b="0" i="0" kern="1200">
        <a:solidFill>
          <a:schemeClr val="tx1"/>
        </a:solidFill>
        <a:latin typeface="Amazon Ember Regular" charset="0"/>
        <a:ea typeface="+mn-ea"/>
        <a:cs typeface="+mn-cs"/>
      </a:defRPr>
    </a:lvl4pPr>
    <a:lvl5pPr marL="2926080" algn="l" defTabSz="731520" rtl="0" eaLnBrk="1" latinLnBrk="0" hangingPunct="1">
      <a:defRPr sz="1920" b="0" i="0" kern="1200">
        <a:solidFill>
          <a:schemeClr val="tx1"/>
        </a:solidFill>
        <a:latin typeface="Amazon Ember Regular" charset="0"/>
        <a:ea typeface="+mn-ea"/>
        <a:cs typeface="+mn-cs"/>
      </a:defRPr>
    </a:lvl5pPr>
    <a:lvl6pPr marL="3657600" algn="l" defTabSz="731520" rtl="0" eaLnBrk="1" latinLnBrk="0" hangingPunct="1">
      <a:defRPr sz="1920" kern="1200">
        <a:solidFill>
          <a:schemeClr val="tx1"/>
        </a:solidFill>
        <a:latin typeface="+mn-lt"/>
        <a:ea typeface="+mn-ea"/>
        <a:cs typeface="+mn-cs"/>
      </a:defRPr>
    </a:lvl6pPr>
    <a:lvl7pPr marL="4389120" algn="l" defTabSz="731520" rtl="0" eaLnBrk="1" latinLnBrk="0" hangingPunct="1">
      <a:defRPr sz="1920" kern="1200">
        <a:solidFill>
          <a:schemeClr val="tx1"/>
        </a:solidFill>
        <a:latin typeface="+mn-lt"/>
        <a:ea typeface="+mn-ea"/>
        <a:cs typeface="+mn-cs"/>
      </a:defRPr>
    </a:lvl7pPr>
    <a:lvl8pPr marL="5120640" algn="l" defTabSz="731520" rtl="0" eaLnBrk="1" latinLnBrk="0" hangingPunct="1">
      <a:defRPr sz="1920" kern="1200">
        <a:solidFill>
          <a:schemeClr val="tx1"/>
        </a:solidFill>
        <a:latin typeface="+mn-lt"/>
        <a:ea typeface="+mn-ea"/>
        <a:cs typeface="+mn-cs"/>
      </a:defRPr>
    </a:lvl8pPr>
    <a:lvl9pPr marL="5852160" algn="l" defTabSz="731520" rtl="0" eaLnBrk="1" latinLnBrk="0" hangingPunct="1">
      <a:defRPr sz="192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ws.amazon.com/controltower/"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aws.amazon.com/govcloud-us/"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aws.amazon.com/snowball-edge/"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#cloudjourney</a:t>
            </a:r>
          </a:p>
        </p:txBody>
      </p:sp>
      <p:sp>
        <p:nvSpPr>
          <p:cNvPr id="4" name="Slide Number Placeholder 3"/>
          <p:cNvSpPr>
            <a:spLocks noGrp="1"/>
          </p:cNvSpPr>
          <p:nvPr>
            <p:ph type="sldNum" sz="quarter" idx="5"/>
          </p:nvPr>
        </p:nvSpPr>
        <p:spPr/>
        <p:txBody>
          <a:bodyPr/>
          <a:lstStyle/>
          <a:p>
            <a:pPr marL="0" marR="0" lvl="0" indent="0" algn="r" defTabSz="73152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mazon Ember Regular" charset="0"/>
                <a:ea typeface="+mn-ea"/>
                <a:cs typeface="+mn-cs"/>
              </a:rPr>
              <a:pPr marL="0" marR="0" lvl="0" indent="0" algn="r" defTabSz="73152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mazon Ember Regular" charset="0"/>
              <a:ea typeface="+mn-ea"/>
              <a:cs typeface="+mn-cs"/>
            </a:endParaRPr>
          </a:p>
        </p:txBody>
      </p:sp>
    </p:spTree>
    <p:extLst>
      <p:ext uri="{BB962C8B-B14F-4D97-AF65-F5344CB8AC3E}">
        <p14:creationId xmlns:p14="http://schemas.microsoft.com/office/powerpoint/2010/main" val="773293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6963" rtl="0" eaLnBrk="1" fontAlgn="base" latinLnBrk="0" hangingPunct="1">
              <a:lnSpc>
                <a:spcPct val="90000"/>
              </a:lnSpc>
              <a:spcBef>
                <a:spcPct val="30000"/>
              </a:spcBef>
              <a:spcAft>
                <a:spcPts val="400"/>
              </a:spcAft>
              <a:buClrTx/>
              <a:buSzTx/>
              <a:buFont typeface="Arial" charset="0"/>
              <a:buNone/>
              <a:tabLst/>
              <a:defRPr/>
            </a:pPr>
            <a:r>
              <a:rPr lang="en-US" sz="1100" kern="1200" dirty="0">
                <a:solidFill>
                  <a:schemeClr val="tx1"/>
                </a:solidFill>
                <a:effectLst/>
                <a:latin typeface="Amazon Ember" panose="020B0603020204020204" pitchFamily="34" charset="0"/>
                <a:ea typeface="+mn-ea"/>
                <a:cs typeface="+mn-cs"/>
              </a:rPr>
              <a:t>Were you aware that</a:t>
            </a:r>
            <a:r>
              <a:rPr lang="en-US" sz="1100" kern="1200" baseline="0" dirty="0">
                <a:solidFill>
                  <a:schemeClr val="tx1"/>
                </a:solidFill>
                <a:effectLst/>
                <a:latin typeface="Amazon Ember" panose="020B0603020204020204" pitchFamily="34" charset="0"/>
                <a:ea typeface="+mn-ea"/>
                <a:cs typeface="+mn-cs"/>
              </a:rPr>
              <a:t> these workloads can run on AWS?  And in many cases more efficiently?  With better scale and reliability? And lower costs? And by doing so opens up opportunities for your business to be more agile and innovate?</a:t>
            </a:r>
            <a:br>
              <a:rPr lang="en-US" baseline="0" dirty="0"/>
            </a:br>
            <a:br>
              <a:rPr lang="en-US" sz="1100" kern="1200" baseline="0" dirty="0">
                <a:solidFill>
                  <a:schemeClr val="tx1"/>
                </a:solidFill>
                <a:effectLst/>
                <a:latin typeface="Amazon Ember" panose="020B0603020204020204" pitchFamily="34" charset="0"/>
                <a:ea typeface="+mn-ea"/>
                <a:cs typeface="+mn-cs"/>
              </a:rPr>
            </a:br>
            <a:r>
              <a:rPr lang="en-US" sz="1100" kern="1200" baseline="0" dirty="0">
                <a:solidFill>
                  <a:schemeClr val="tx1"/>
                </a:solidFill>
                <a:effectLst/>
                <a:latin typeface="Amazon Ember" panose="020B0603020204020204" pitchFamily="34" charset="0"/>
                <a:ea typeface="+mn-ea"/>
                <a:cs typeface="+mn-cs"/>
              </a:rPr>
              <a:t>We’ve worked with thousands of customers across the globe on workload renovation strategies to transform their business and through that experience developed tools, services and programs that have made AWS the cloud provider of choice for these strategic workloads</a:t>
            </a:r>
            <a:br>
              <a:rPr lang="en-US" sz="1100" kern="1200" baseline="0" dirty="0">
                <a:solidFill>
                  <a:schemeClr val="tx1"/>
                </a:solidFill>
                <a:effectLst/>
                <a:latin typeface="Amazon Ember" panose="020B0603020204020204" pitchFamily="34" charset="0"/>
                <a:ea typeface="+mn-ea"/>
                <a:cs typeface="+mn-cs"/>
              </a:rPr>
            </a:br>
            <a:br>
              <a:rPr lang="en-US" baseline="0" dirty="0"/>
            </a:br>
            <a:r>
              <a:rPr lang="en-US" baseline="0" dirty="0"/>
              <a:t>Microsoft – AWS hosts 2x more Windows Server instances than any other cloud provider</a:t>
            </a:r>
            <a:br>
              <a:rPr lang="en-US" baseline="0" dirty="0"/>
            </a:br>
            <a:r>
              <a:rPr lang="en-US" baseline="0" dirty="0"/>
              <a:t>SAP – more than 5000 customers are running SAP on AWS today </a:t>
            </a:r>
            <a:br>
              <a:rPr lang="en-US" baseline="0" dirty="0"/>
            </a:br>
            <a:r>
              <a:rPr lang="en-US" baseline="0" dirty="0"/>
              <a:t>Vmware – our exclusive partnership with Vmware has helped 100’s of customers reduce infra costs by over 40%</a:t>
            </a:r>
            <a:br>
              <a:rPr lang="en-US" baseline="0" dirty="0"/>
            </a:br>
            <a:r>
              <a:rPr lang="en-US" baseline="0" dirty="0"/>
              <a:t>Oracle – over 350,000 databases have been migrated to AWS including Oracle</a:t>
            </a:r>
            <a:br>
              <a:rPr lang="en-US" baseline="0" dirty="0"/>
            </a:br>
            <a:r>
              <a:rPr lang="en-US" baseline="0" dirty="0"/>
              <a:t>Mainframe – mainframe cost savings average over 70%</a:t>
            </a:r>
            <a:br>
              <a:rPr lang="en-US" baseline="0" dirty="0"/>
            </a:br>
            <a:br>
              <a:rPr lang="en-US" baseline="0" dirty="0"/>
            </a:b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10</a:t>
            </a:fld>
            <a:endParaRPr lang="en-US" dirty="0"/>
          </a:p>
        </p:txBody>
      </p:sp>
    </p:spTree>
    <p:extLst>
      <p:ext uri="{BB962C8B-B14F-4D97-AF65-F5344CB8AC3E}">
        <p14:creationId xmlns:p14="http://schemas.microsoft.com/office/powerpoint/2010/main" val="485188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73152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mazon Ember Regular" charset="0"/>
                <a:ea typeface="+mn-ea"/>
                <a:cs typeface="+mn-cs"/>
              </a:rPr>
              <a:pPr marL="0" marR="0" lvl="0" indent="0" algn="r" defTabSz="73152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mazon Ember Regular" charset="0"/>
              <a:ea typeface="+mn-ea"/>
              <a:cs typeface="+mn-cs"/>
            </a:endParaRPr>
          </a:p>
        </p:txBody>
      </p:sp>
    </p:spTree>
    <p:extLst>
      <p:ext uri="{BB962C8B-B14F-4D97-AF65-F5344CB8AC3E}">
        <p14:creationId xmlns:p14="http://schemas.microsoft.com/office/powerpoint/2010/main" val="1032083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66612">
              <a:lnSpc>
                <a:spcPct val="100000"/>
              </a:lnSpc>
              <a:spcAft>
                <a:spcPts val="0"/>
              </a:spcAft>
              <a:buFontTx/>
              <a:buChar char="-"/>
              <a:defRPr/>
            </a:pPr>
            <a:r>
              <a:rPr lang="en-US" sz="1200" dirty="0"/>
              <a:t>Successful customers create momentum early – they don’t get caught up in planning and inaction. </a:t>
            </a:r>
          </a:p>
          <a:p>
            <a:pPr marL="171450" indent="-171450" defTabSz="966612">
              <a:lnSpc>
                <a:spcPct val="100000"/>
              </a:lnSpc>
              <a:spcAft>
                <a:spcPts val="0"/>
              </a:spcAft>
              <a:buFontTx/>
              <a:buChar char="-"/>
              <a:defRPr/>
            </a:pPr>
            <a:r>
              <a:rPr lang="en-US" sz="1200" dirty="0"/>
              <a:t>In 2020, we have a very different story than 5 years ago when we set up our migration services practice in the NE led by Director Matt Collins.</a:t>
            </a:r>
          </a:p>
          <a:p>
            <a:pPr marL="171450" indent="-171450" defTabSz="966612">
              <a:lnSpc>
                <a:spcPct val="100000"/>
              </a:lnSpc>
              <a:spcAft>
                <a:spcPts val="0"/>
              </a:spcAft>
              <a:buFontTx/>
              <a:buChar char="-"/>
              <a:defRPr/>
            </a:pPr>
            <a:r>
              <a:rPr lang="en-US" sz="1200" dirty="0"/>
              <a:t>We have updated our thinking into Assess, Mobilize and Migration and Modernize as phases.</a:t>
            </a:r>
          </a:p>
          <a:p>
            <a:pPr marL="171450" indent="-171450" defTabSz="966612">
              <a:lnSpc>
                <a:spcPct val="100000"/>
              </a:lnSpc>
              <a:spcAft>
                <a:spcPts val="0"/>
              </a:spcAft>
              <a:buFontTx/>
              <a:buChar char="-"/>
              <a:defRPr/>
            </a:pPr>
            <a:r>
              <a:rPr lang="en-US" sz="1200" dirty="0"/>
              <a:t>In the Assessment phase, we have worked to make it easy to assess more quickly and make inform decisions. Assessments can be done in days, and weeks.</a:t>
            </a:r>
          </a:p>
          <a:p>
            <a:pPr marL="171450" indent="-171450" defTabSz="966612">
              <a:lnSpc>
                <a:spcPct val="100000"/>
              </a:lnSpc>
              <a:spcAft>
                <a:spcPts val="0"/>
              </a:spcAft>
              <a:buFontTx/>
              <a:buChar char="-"/>
              <a:defRPr/>
            </a:pPr>
            <a:r>
              <a:rPr lang="en-US" sz="1200" dirty="0"/>
              <a:t>On the getting ready phase, we call this Mobilize. They key to Mobilize, is to start, learn and repeat. Our Services teams can enable Assessment, Landing Zone and first 10 apps migrated in under 90 days. </a:t>
            </a:r>
          </a:p>
          <a:p>
            <a:pPr marL="171450" indent="-171450" defTabSz="966612">
              <a:lnSpc>
                <a:spcPct val="100000"/>
              </a:lnSpc>
              <a:spcAft>
                <a:spcPts val="0"/>
              </a:spcAft>
              <a:buFontTx/>
              <a:buChar char="-"/>
              <a:defRPr/>
            </a:pPr>
            <a:r>
              <a:rPr lang="en-US" sz="1200" dirty="0"/>
              <a:t>To compress time to success, we’ve built Control Tower. This allows you to set up a secure landing zone in days, or hours, whereas in the past it was weeks and months. THere we hare automating the set-up of a secured environment on AWS with Control Tower, and Service Catalog. And we can do his now in hours and days, rather than weeks and months.</a:t>
            </a:r>
          </a:p>
        </p:txBody>
      </p:sp>
      <p:sp>
        <p:nvSpPr>
          <p:cNvPr id="4" name="Header Placeholder 3"/>
          <p:cNvSpPr>
            <a:spLocks noGrp="1"/>
          </p:cNvSpPr>
          <p:nvPr>
            <p:ph type="hdr" sz="quarter"/>
          </p:nvPr>
        </p:nvSpPr>
        <p:spPr/>
        <p: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AWS SKO Event 2019</a:t>
            </a:r>
          </a:p>
        </p:txBody>
      </p:sp>
      <p:sp>
        <p:nvSpPr>
          <p:cNvPr id="5" name="Footer Placeholder 4"/>
          <p:cNvSpPr>
            <a:spLocks noGrp="1"/>
          </p:cNvSpPr>
          <p:nvPr>
            <p:ph type="ftr" sz="quarter" idx="4"/>
          </p:nvPr>
        </p:nvSpPr>
        <p:spPr/>
        <p: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kumimoji="0" lang="en-US" altLang="x-none" sz="700" b="0" i="0" u="none" strike="noStrike" kern="1200" cap="none" spc="0" normalizeH="0" baseline="0" noProof="0" dirty="0">
                <a:ln>
                  <a:noFill/>
                </a:ln>
                <a:solidFill>
                  <a:srgbClr val="282828"/>
                </a:solidFill>
                <a:effectLst/>
                <a:uLnTx/>
                <a:uFillTx/>
                <a:latin typeface="Amazon Ember" charset="0"/>
                <a:ea typeface="Amazon Ember" charset="0"/>
                <a:cs typeface="Amazon Ember" charset="0"/>
              </a:rPr>
              <a:t>© 2018, Amazon Web Services, Inc. or its Affiliates. All rights reserved.</a:t>
            </a:r>
          </a:p>
        </p:txBody>
      </p:sp>
      <p:sp>
        <p:nvSpPr>
          <p:cNvPr id="6" name="Date Placeholder 5"/>
          <p:cNvSpPr>
            <a:spLocks noGrp="1"/>
          </p:cNvSpPr>
          <p:nvPr>
            <p:ph type="dt" idx="1"/>
          </p:nvPr>
        </p:nvSpPr>
        <p:spPr/>
        <p:txBody>
          <a:bodyPr/>
          <a:lstStyle/>
          <a:p>
            <a:pPr marL="0" marR="0" lvl="0" indent="0" algn="r" defTabSz="731520" rtl="0" eaLnBrk="1" fontAlgn="auto" latinLnBrk="0" hangingPunct="1">
              <a:lnSpc>
                <a:spcPct val="100000"/>
              </a:lnSpc>
              <a:spcBef>
                <a:spcPts val="0"/>
              </a:spcBef>
              <a:spcAft>
                <a:spcPts val="0"/>
              </a:spcAft>
              <a:buClrTx/>
              <a:buSzTx/>
              <a:buFontTx/>
              <a:buNone/>
              <a:tabLst/>
              <a:defRPr/>
            </a:pPr>
            <a:fld id="{E4738081-ED31-43D5-BFC3-EF4925DA9A61}" type="datetime8">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731520" rtl="0" eaLnBrk="1" fontAlgn="auto" latinLnBrk="0" hangingPunct="1">
                <a:lnSpc>
                  <a:spcPct val="100000"/>
                </a:lnSpc>
                <a:spcBef>
                  <a:spcPts val="0"/>
                </a:spcBef>
                <a:spcAft>
                  <a:spcPts val="0"/>
                </a:spcAft>
                <a:buClrTx/>
                <a:buSzTx/>
                <a:buFontTx/>
                <a:buNone/>
                <a:tabLst/>
                <a:defRPr/>
              </a:pPr>
              <a:t>7/22/22 9:09 AM</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
        <p:nvSpPr>
          <p:cNvPr id="7" name="Slide Number Placeholder 6"/>
          <p:cNvSpPr>
            <a:spLocks noGrp="1"/>
          </p:cNvSpPr>
          <p:nvPr>
            <p:ph type="sldNum" sz="quarter" idx="5"/>
          </p:nvPr>
        </p:nvSpPr>
        <p:spPr/>
        <p:txBody>
          <a:bodyPr/>
          <a:lstStyle/>
          <a:p>
            <a:pPr marL="0" marR="0" lvl="0" indent="0" algn="r" defTabSz="73152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73152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37818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mazon Ember Regular" charset="0"/>
                <a:ea typeface="+mn-ea"/>
                <a:cs typeface="+mn-cs"/>
              </a:rPr>
              <a:t>With re:Invent 2020, we now have the broadest set of tools ever to simplify Migrations.</a:t>
            </a:r>
            <a:endParaRPr lang="en-US" sz="1200" dirty="0">
              <a:latin typeface="Amazon Ember Regular"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mazon Ember Regular" charset="0"/>
                <a:ea typeface="+mn-ea"/>
                <a:cs typeface="+mn-cs"/>
              </a:rPr>
              <a:t>I want to highlight 3 significant changes since last reinvent.</a:t>
            </a:r>
            <a:endParaRPr lang="en-US" sz="1200" dirty="0">
              <a:latin typeface="Amazon Ember Regular" charset="0"/>
            </a:endParaRP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lang="en-US" sz="1200" b="0" i="0" kern="1200" dirty="0">
                <a:solidFill>
                  <a:schemeClr val="tx1"/>
                </a:solidFill>
                <a:effectLst/>
                <a:latin typeface="Amazon Ember Regular" charset="0"/>
                <a:ea typeface="+mn-ea"/>
                <a:cs typeface="+mn-cs"/>
              </a:rPr>
              <a:t>Migration Evaluator: we have taken our 2019 acquisition of TSO Logic, which we announced last year and have launched it globally as a customer accessible web site experience called Migration Evaluator. Customers, or their partners, can initiate a fast first directional business case exercise for moving an app from on-prem to AWS and look at cost savings across Windows Server and SQL Server.</a:t>
            </a:r>
            <a:endParaRPr lang="en-US" sz="1200" dirty="0">
              <a:latin typeface="Amazon Ember Regular" charset="0"/>
            </a:endParaRP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lang="en-US" sz="1200" b="0" i="0" kern="1200" dirty="0">
                <a:solidFill>
                  <a:schemeClr val="tx1"/>
                </a:solidFill>
                <a:effectLst/>
                <a:latin typeface="Amazon Ember Regular" charset="0"/>
                <a:ea typeface="+mn-ea"/>
                <a:cs typeface="+mn-cs"/>
              </a:rPr>
              <a:t>Application Discovery Service now has released a Network Dependency model that captures and shows the network resources that make up an application.</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lang="en-US" sz="1200" dirty="0"/>
              <a:t>We are expanding global footprint of migration tools. We just expanded the global footprint of Control Tower, and rolled it out to 5 more regions last week, including LHR and ARN to now cover 10 regions in total.</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lang="en-US" sz="1200" dirty="0"/>
              <a:t>We also rolled out AWS Migration Hub to 6 more regions across APAC and EMEA and introduced better visibility to migrated applications and their resources once moved.</a:t>
            </a:r>
          </a:p>
        </p:txBody>
      </p:sp>
      <p:sp>
        <p:nvSpPr>
          <p:cNvPr id="4" name="Slide Number Placeholder 3"/>
          <p:cNvSpPr>
            <a:spLocks noGrp="1"/>
          </p:cNvSpPr>
          <p:nvPr>
            <p:ph type="sldNum" sz="quarter" idx="10"/>
          </p:nvPr>
        </p:nvSpPr>
        <p:spPr/>
        <p:txBody>
          <a:bodyPr/>
          <a:lstStyle/>
          <a:p>
            <a:pPr marL="0" marR="0" lvl="0" indent="0" algn="r" defTabSz="1097212"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109721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21845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mazon Ember" panose="020B0603020204020204" pitchFamily="34" charset="0"/>
                <a:ea typeface="+mn-ea"/>
                <a:cs typeface="+mn-cs"/>
              </a:rPr>
              <a:t>During modernization, we are seeing many companies want to modernize the subscription and provisioning and tracking of third party software. </a:t>
            </a:r>
          </a:p>
          <a:p>
            <a:r>
              <a:rPr lang="en-US" sz="1200" kern="1200" dirty="0">
                <a:solidFill>
                  <a:schemeClr val="tx1"/>
                </a:solidFill>
                <a:latin typeface="Amazon Ember" panose="020B0603020204020204" pitchFamily="34" charset="0"/>
                <a:ea typeface="+mn-ea"/>
                <a:cs typeface="+mn-cs"/>
              </a:rPr>
              <a:t>Marketplace is our service to make it easy for the discovery, contracting and provisioning of software during this transformation, modernization and governance exercise.</a:t>
            </a:r>
          </a:p>
          <a:p>
            <a:endParaRPr lang="en-US" sz="1200" kern="1200" dirty="0">
              <a:solidFill>
                <a:schemeClr val="tx1"/>
              </a:solidFill>
              <a:latin typeface="Amazon Ember" panose="020B0603020204020204" pitchFamily="34" charset="0"/>
              <a:ea typeface="+mn-ea"/>
              <a:cs typeface="+mn-cs"/>
            </a:endParaRPr>
          </a:p>
          <a:p>
            <a:r>
              <a:rPr lang="en-US" sz="1200" b="1" kern="1200" dirty="0">
                <a:solidFill>
                  <a:schemeClr val="tx1"/>
                </a:solidFill>
                <a:latin typeface="Amazon Ember" panose="020B0603020204020204" pitchFamily="34" charset="0"/>
                <a:ea typeface="+mn-ea"/>
                <a:cs typeface="+mn-cs"/>
              </a:rPr>
              <a:t>PAUSE</a:t>
            </a:r>
          </a:p>
          <a:p>
            <a:pPr marL="171450" indent="-171450">
              <a:buFontTx/>
              <a:buChar char="-"/>
            </a:pPr>
            <a:r>
              <a:rPr lang="en-US" sz="1200" kern="1200" dirty="0">
                <a:solidFill>
                  <a:schemeClr val="tx1"/>
                </a:solidFill>
                <a:latin typeface="Amazon Ember" panose="020B0603020204020204" pitchFamily="34" charset="0"/>
                <a:ea typeface="+mn-ea"/>
                <a:cs typeface="+mn-cs"/>
              </a:rPr>
              <a:t>And I am pleased to announce several new capabilities on Marketplace, to simplify modernization.</a:t>
            </a:r>
          </a:p>
          <a:p>
            <a:pPr marL="171450" indent="-171450">
              <a:buFontTx/>
              <a:buChar char="-"/>
            </a:pPr>
            <a:r>
              <a:rPr lang="en-US" sz="1200" kern="1200" dirty="0">
                <a:solidFill>
                  <a:schemeClr val="tx1"/>
                </a:solidFill>
                <a:latin typeface="Amazon Ember" panose="020B0603020204020204" pitchFamily="34" charset="0"/>
                <a:ea typeface="+mn-ea"/>
                <a:cs typeface="+mn-cs"/>
              </a:rPr>
              <a:t>In particular, effective today, customers can now procure professional services, from over 100 suppliers on Marketplace. – Consulting partners and ISVs.</a:t>
            </a:r>
          </a:p>
          <a:p>
            <a:pPr marL="171450" indent="-171450">
              <a:buFontTx/>
              <a:buChar char="-"/>
            </a:pPr>
            <a:r>
              <a:rPr lang="en-US" sz="1200" kern="1200" dirty="0">
                <a:solidFill>
                  <a:schemeClr val="tx1"/>
                </a:solidFill>
                <a:latin typeface="Amazon Ember" panose="020B0603020204020204" pitchFamily="34" charset="0"/>
                <a:ea typeface="+mn-ea"/>
                <a:cs typeface="+mn-cs"/>
              </a:rPr>
              <a:t>And we have integrated Marketplace into AWS License Manager, so that software entitlements can be distributed across accounts easily.</a:t>
            </a:r>
          </a:p>
          <a:p>
            <a:pPr marL="171450" indent="-171450">
              <a:buFontTx/>
              <a:buChar char="-"/>
            </a:pPr>
            <a:r>
              <a:rPr lang="en-US" sz="1200" kern="1200" dirty="0">
                <a:solidFill>
                  <a:schemeClr val="tx1"/>
                </a:solidFill>
                <a:latin typeface="Amazon Ember" panose="020B0603020204020204" pitchFamily="34" charset="0"/>
                <a:ea typeface="+mn-ea"/>
                <a:cs typeface="+mn-cs"/>
              </a:rPr>
              <a:t>And we are releasing new Private Marketplace APIs’s, so that customers can more easily govern the products and vendors made available to their development teams.</a:t>
            </a:r>
            <a:endParaRPr lang="en-US" sz="1200" dirty="0"/>
          </a:p>
        </p:txBody>
      </p:sp>
      <p:sp>
        <p:nvSpPr>
          <p:cNvPr id="4" name="Slide Number Placeholder 3"/>
          <p:cNvSpPr>
            <a:spLocks noGrp="1"/>
          </p:cNvSpPr>
          <p:nvPr>
            <p:ph type="sldNum" sz="quarter" idx="5"/>
          </p:nvPr>
        </p:nvSpPr>
        <p:spPr/>
        <p:txBody>
          <a:bodyPr/>
          <a:lstStyle/>
          <a:p>
            <a:fld id="{3E98F73E-3A4F-A245-92D9-CD3436D14F27}" type="slidenum">
              <a:rPr lang="en-US" smtClean="0"/>
              <a:t>14</a:t>
            </a:fld>
            <a:endParaRPr lang="en-US" dirty="0"/>
          </a:p>
        </p:txBody>
      </p:sp>
    </p:spTree>
    <p:extLst>
      <p:ext uri="{BB962C8B-B14F-4D97-AF65-F5344CB8AC3E}">
        <p14:creationId xmlns:p14="http://schemas.microsoft.com/office/powerpoint/2010/main" val="471718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have also taken feedback from at least 5 vertical industries, that while migration to the cloud </a:t>
            </a:r>
            <a:r>
              <a:rPr lang="en-US" b="1" i="1" u="sng" dirty="0"/>
              <a:t>can </a:t>
            </a:r>
            <a:r>
              <a:rPr lang="en-US" dirty="0"/>
              <a:t>be done in as little as 8 months for a mid-market company with 200 applications, many large customers in sectors such as Financial Services, Public Sector and Healthcare envision an on-premises to cloud transition state to last for several years.</a:t>
            </a:r>
          </a:p>
          <a:p>
            <a:pPr marL="171450" indent="-171450">
              <a:buFontTx/>
              <a:buChar char="-"/>
            </a:pPr>
            <a:r>
              <a:rPr lang="en-US" dirty="0"/>
              <a:t>Why is this? The sheer size of the in-house developed application portfolio is the main reason. These industries have immense application portfolios. And many of them of them still use Mainframes for up to 10% of their applications.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dirty="0"/>
              <a:t>Hence, </a:t>
            </a:r>
            <a:r>
              <a:rPr lang="en-US" sz="1100" b="1" i="0" kern="1200" dirty="0">
                <a:solidFill>
                  <a:schemeClr val="tx1"/>
                </a:solidFill>
                <a:effectLst/>
                <a:latin typeface="Amazon Ember" panose="020B0603020204020204" pitchFamily="34" charset="0"/>
                <a:ea typeface="+mn-ea"/>
                <a:cs typeface="+mn-cs"/>
              </a:rPr>
              <a:t>we are rolling out a set of offer consistent infrastructure, services, APIs, management and tool across cloud and on premises</a:t>
            </a:r>
            <a:r>
              <a:rPr lang="en-US" b="1" dirty="0"/>
              <a:t> and the edge </a:t>
            </a:r>
            <a:r>
              <a:rPr lang="en-US" b="0" dirty="0"/>
              <a:t>s</a:t>
            </a:r>
            <a:r>
              <a:rPr lang="en-US" dirty="0"/>
              <a:t>o that developers and operations teams can have common tools.</a:t>
            </a:r>
          </a:p>
          <a:p>
            <a:pPr marL="171450" indent="-171450">
              <a:buFontTx/>
              <a:buChar char="-"/>
            </a:pPr>
            <a:r>
              <a:rPr lang="en-US" dirty="0"/>
              <a:t>From bringing VMWare onto AWS with VMC, to the shipping of Outposts on-premises, and now Andy’s announcement of EKS Anywhere, and ECS Anywhere, and our recent partnership to put Red Hat OpenShift on AWS, these are responses to our customers asks for environment commonality that makes cloud migration easier, and reduces training and application change costs for our customers.</a:t>
            </a:r>
          </a:p>
          <a:p>
            <a:pPr marL="171450" indent="-171450">
              <a:buFontTx/>
              <a:buChar char="-"/>
            </a:pPr>
            <a:r>
              <a:rPr lang="en-US" dirty="0"/>
              <a:t>On the Data Transfer level, we make this easier and easier. For example, we launched Snow Ball as a data migration tool but find half our snowballs stay on premises as permanent subsystems with an AWS environment on them.</a:t>
            </a:r>
          </a:p>
          <a:p>
            <a:pPr marL="171450" indent="-171450">
              <a:buFontTx/>
              <a:buChar char="-"/>
            </a:pPr>
            <a:r>
              <a:rPr lang="en-US" dirty="0"/>
              <a:t>And now as I will discuss, we are making it easier on the Systems Management and Monitoring aspects too to monitor and manage on-prem resources</a:t>
            </a:r>
          </a:p>
        </p:txBody>
      </p:sp>
      <p:sp>
        <p:nvSpPr>
          <p:cNvPr id="4" name="Slide Number Placeholder 3"/>
          <p:cNvSpPr>
            <a:spLocks noGrp="1"/>
          </p:cNvSpPr>
          <p:nvPr>
            <p:ph type="sldNum" sz="quarter" idx="10"/>
          </p:nvPr>
        </p:nvSpPr>
        <p:spPr/>
        <p:txBody>
          <a:bodyPr/>
          <a:lstStyle/>
          <a:p>
            <a:fld id="{69C3F2ED-74C5-7D4F-8560-0CC253E9A436}" type="slidenum">
              <a:rPr lang="en-US" smtClean="0"/>
              <a:pPr/>
              <a:t>15</a:t>
            </a:fld>
            <a:endParaRPr lang="en-US" dirty="0"/>
          </a:p>
        </p:txBody>
      </p:sp>
    </p:spTree>
    <p:extLst>
      <p:ext uri="{BB962C8B-B14F-4D97-AF65-F5344CB8AC3E}">
        <p14:creationId xmlns:p14="http://schemas.microsoft.com/office/powerpoint/2010/main" val="1220866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Looking at data from over 1,200 migrations this year we have observed 3-4 key patterns for you to think about and embrace. We see successful transformations exhibit these three key behaviors.</a:t>
            </a:r>
          </a:p>
          <a:p>
            <a:pPr marL="171450" indent="-171450">
              <a:buFontTx/>
              <a:buChar char="-"/>
            </a:pPr>
            <a:r>
              <a:rPr lang="en-US" dirty="0"/>
              <a:t>Approaching your application portfolio, and prioritizing certain applications and having an overall plan is the first.</a:t>
            </a:r>
          </a:p>
          <a:p>
            <a:pPr marL="171450" indent="-171450">
              <a:buFontTx/>
              <a:buChar char="-"/>
            </a:pPr>
            <a:r>
              <a:rPr lang="en-US" dirty="0"/>
              <a:t>As you use the cloud more and more, you design a new ‘operating model’ and you end up with a combination of tools. Our customers call this a Service Management Framework. We have over 100 partners who are ISV tool partners to allow you to frame your needs and your tool preferences in context of AWS tooling.</a:t>
            </a:r>
          </a:p>
          <a:p>
            <a:pPr marL="171450" indent="-171450">
              <a:buFontTx/>
              <a:buChar char="-"/>
            </a:pPr>
            <a:r>
              <a:rPr lang="en-US" dirty="0"/>
              <a:t>And finally, data analysis shows that where customers use a consulting partner – whether one of over 100 AWS migration certified partners or AWS professional services – customers are 16% more successful, and also have 25% faster time to completion of their migration and modernization projects.</a:t>
            </a:r>
          </a:p>
          <a:p>
            <a:pPr marL="171450" indent="-171450">
              <a:buFontTx/>
              <a:buChar char="-"/>
            </a:pPr>
            <a:r>
              <a:rPr lang="en-US" sz="1100" b="0" i="0" kern="1200" dirty="0">
                <a:solidFill>
                  <a:schemeClr val="tx1"/>
                </a:solidFill>
                <a:effectLst/>
                <a:latin typeface="Amazon Ember" panose="020B0603020204020204" pitchFamily="34" charset="0"/>
                <a:ea typeface="+mn-ea"/>
                <a:cs typeface="+mn-cs"/>
              </a:rPr>
              <a:t>Let’s dive into each of these to see what we learned.</a:t>
            </a:r>
          </a:p>
        </p:txBody>
      </p:sp>
      <p:sp>
        <p:nvSpPr>
          <p:cNvPr id="4" name="Slide Number Placeholder 3"/>
          <p:cNvSpPr>
            <a:spLocks noGrp="1"/>
          </p:cNvSpPr>
          <p:nvPr>
            <p:ph type="sldNum" sz="quarter" idx="5"/>
          </p:nvPr>
        </p:nvSpPr>
        <p:spPr/>
        <p:txBody>
          <a:bodyPr/>
          <a:lstStyle/>
          <a:p>
            <a:fld id="{1B0DC58B-5992-482F-B691-240AC7B4D8C3}" type="slidenum">
              <a:rPr lang="en-US" altLang="en-US" smtClean="0"/>
              <a:pPr/>
              <a:t>16</a:t>
            </a:fld>
            <a:endParaRPr lang="en-US" altLang="en-US" dirty="0"/>
          </a:p>
        </p:txBody>
      </p:sp>
    </p:spTree>
    <p:extLst>
      <p:ext uri="{BB962C8B-B14F-4D97-AF65-F5344CB8AC3E}">
        <p14:creationId xmlns:p14="http://schemas.microsoft.com/office/powerpoint/2010/main" val="1730173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342900" lvl="0" indent="-342900" fontAlgn="ctr">
              <a:buFont typeface="Arial" panose="020B0604020202020204" pitchFamily="34" charset="0"/>
              <a:buChar char="•"/>
            </a:pPr>
            <a:r>
              <a:rPr lang="en-US" dirty="0"/>
              <a:t>Customers use their first few application migrations to develop a foundation and operating model that will continually improve and become more sophisticated as your migration accelerates. </a:t>
            </a:r>
          </a:p>
          <a:p>
            <a:pPr marL="342900" lvl="0" indent="-342900" fontAlgn="ctr">
              <a:buFont typeface="Arial" panose="020B0604020202020204" pitchFamily="34" charset="0"/>
              <a:buChar char="•"/>
            </a:pPr>
            <a:r>
              <a:rPr lang="en-US" dirty="0"/>
              <a:t>Once workloads are in AWS there are 3 operating models to choose from</a:t>
            </a:r>
          </a:p>
          <a:p>
            <a:pPr marL="342900" lvl="0" indent="-342900" fontAlgn="ctr">
              <a:buFont typeface="Arial" panose="020B0604020202020204" pitchFamily="34" charset="0"/>
              <a:buChar char="•"/>
            </a:pPr>
            <a:r>
              <a:rPr lang="en-US" dirty="0"/>
              <a:t>You can use AWS Management and Governance services for end-to-end IT lifecycle management for both your AWS and non-AWS resources. </a:t>
            </a:r>
          </a:p>
          <a:p>
            <a:pPr marL="342900" lvl="0" indent="-342900" fontAlgn="ctr">
              <a:buFont typeface="Arial" panose="020B0604020202020204" pitchFamily="34" charset="0"/>
              <a:buChar char="•"/>
            </a:pPr>
            <a:r>
              <a:rPr lang="en-US" dirty="0"/>
              <a:t>AWS Managed Services (AMS) can also help you accelerate your migration by providing ongoing management, cost optimization, and operations of your AWS infrastructure, leaving your team free to focus on your applications and build their skills in the cloud. </a:t>
            </a:r>
          </a:p>
          <a:p>
            <a:pPr marL="342900" lvl="0" indent="-342900" fontAlgn="ctr">
              <a:buFont typeface="Arial" panose="020B0604020202020204" pitchFamily="34" charset="0"/>
              <a:buChar char="•"/>
            </a:pPr>
            <a:r>
              <a:rPr lang="en-US" dirty="0"/>
              <a:t>You can also chose to partner with one of over 100 AWS Managed Service Providers who provide full lifecycle services for cloud operations. The MSP partners are qualified through an MSP certification program and are audited by third-parties for compliance</a:t>
            </a:r>
          </a:p>
          <a:p>
            <a:pPr marL="342900" lvl="0" indent="-342900" fontAlgn="ctr">
              <a:buFont typeface="Arial" panose="020B0604020202020204" pitchFamily="34" charset="0"/>
              <a:buChar char="•"/>
            </a:pPr>
            <a:r>
              <a:rPr lang="en-US" dirty="0"/>
              <a:t>And of course you can use multiple of these options to best fit your needs.</a:t>
            </a:r>
          </a:p>
          <a:p>
            <a:pPr marL="0" lvl="0" indent="0" fontAlgn="ctr">
              <a:buFont typeface="Arial" panose="020B0604020202020204" pitchFamily="34" charset="0"/>
              <a:buNone/>
            </a:pPr>
            <a:r>
              <a:rPr lang="en-US" sz="2000" dirty="0"/>
              <a:t>------------------------------------------</a:t>
            </a:r>
            <a:endParaRPr lang="en-US" dirty="0"/>
          </a:p>
        </p:txBody>
      </p:sp>
      <p:sp>
        <p:nvSpPr>
          <p:cNvPr id="4" name="Slide Number Placeholder 3"/>
          <p:cNvSpPr>
            <a:spLocks noGrp="1"/>
          </p:cNvSpPr>
          <p:nvPr>
            <p:ph type="sldNum" sz="quarter" idx="10"/>
          </p:nvPr>
        </p:nvSpPr>
        <p:spPr/>
        <p:txBody>
          <a:bodyPr lIns="93177" tIns="46589" rIns="93177" bIns="46589"/>
          <a:lstStyle/>
          <a:p>
            <a:pPr marL="0" marR="0" lvl="0" indent="0" algn="r" defTabSz="931774"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Arial"/>
              </a:rPr>
              <a:pPr marL="0" marR="0" lvl="0" indent="0" algn="r" defTabSz="93177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949122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aid hundreds and thousands of customers migrate and modernize, we note that specific IT domains, require substantial re-design and modernization.  This modernization covers:</a:t>
            </a:r>
          </a:p>
          <a:p>
            <a:pPr marL="171450" indent="-171450" algn="l" defTabSz="1096963" rtl="0" fontAlgn="base">
              <a:lnSpc>
                <a:spcPct val="90000"/>
              </a:lnSpc>
              <a:spcBef>
                <a:spcPct val="30000"/>
              </a:spcBef>
              <a:spcAft>
                <a:spcPts val="400"/>
              </a:spcAft>
              <a:buFontTx/>
              <a:buChar char="-"/>
            </a:pPr>
            <a:r>
              <a:rPr lang="en-US" sz="1100" kern="1200" dirty="0">
                <a:solidFill>
                  <a:schemeClr val="tx1"/>
                </a:solidFill>
                <a:latin typeface="Amazon Ember" panose="020B0603020204020204" pitchFamily="34" charset="0"/>
                <a:ea typeface="+mn-ea"/>
                <a:cs typeface="+mn-cs"/>
              </a:rPr>
              <a:t>Developer OS environments as first – these affect patch management</a:t>
            </a:r>
          </a:p>
          <a:p>
            <a:pPr marL="171450" indent="-171450" algn="l" defTabSz="1096963" rtl="0" fontAlgn="base">
              <a:lnSpc>
                <a:spcPct val="90000"/>
              </a:lnSpc>
              <a:spcBef>
                <a:spcPct val="30000"/>
              </a:spcBef>
              <a:spcAft>
                <a:spcPts val="400"/>
              </a:spcAft>
              <a:buFontTx/>
              <a:buChar char="-"/>
            </a:pPr>
            <a:r>
              <a:rPr lang="en-US" dirty="0"/>
              <a:t>Security Network and Identity are next and offer great opportunity for scalability, resilience and cost reduction.</a:t>
            </a:r>
            <a:endParaRPr lang="en-US" sz="1100" kern="1200" dirty="0">
              <a:solidFill>
                <a:schemeClr val="tx1"/>
              </a:solidFill>
              <a:latin typeface="Amazon Ember" panose="020B0603020204020204" pitchFamily="34" charset="0"/>
              <a:ea typeface="+mn-ea"/>
              <a:cs typeface="+mn-cs"/>
            </a:endParaRPr>
          </a:p>
          <a:p>
            <a:pPr marL="171450" indent="-171450" algn="l" defTabSz="1096963" rtl="0" fontAlgn="base">
              <a:lnSpc>
                <a:spcPct val="90000"/>
              </a:lnSpc>
              <a:spcBef>
                <a:spcPct val="30000"/>
              </a:spcBef>
              <a:spcAft>
                <a:spcPts val="400"/>
              </a:spcAft>
              <a:buFontTx/>
              <a:buChar char="-"/>
            </a:pPr>
            <a:r>
              <a:rPr lang="en-US" sz="1100" kern="1200" dirty="0">
                <a:solidFill>
                  <a:schemeClr val="tx1"/>
                </a:solidFill>
                <a:latin typeface="Amazon Ember" panose="020B0603020204020204" pitchFamily="34" charset="0"/>
                <a:ea typeface="+mn-ea"/>
                <a:cs typeface="+mn-cs"/>
              </a:rPr>
              <a:t>After that comes storage, back up and database tools</a:t>
            </a:r>
          </a:p>
          <a:p>
            <a:pPr marL="171450" marR="0" lvl="0" indent="-171450" algn="l" defTabSz="1096963" rtl="0" eaLnBrk="1" fontAlgn="base" latinLnBrk="0" hangingPunct="1">
              <a:lnSpc>
                <a:spcPct val="90000"/>
              </a:lnSpc>
              <a:spcBef>
                <a:spcPct val="30000"/>
              </a:spcBef>
              <a:spcAft>
                <a:spcPts val="400"/>
              </a:spcAft>
              <a:buClrTx/>
              <a:buSzTx/>
              <a:buFontTx/>
              <a:buChar char="-"/>
              <a:tabLst/>
              <a:defRPr/>
            </a:pPr>
            <a:r>
              <a:rPr lang="en-US" sz="1100" kern="1200" dirty="0">
                <a:solidFill>
                  <a:schemeClr val="tx1"/>
                </a:solidFill>
                <a:latin typeface="Amazon Ember" panose="020B0603020204020204" pitchFamily="34" charset="0"/>
                <a:ea typeface="+mn-ea"/>
                <a:cs typeface="+mn-cs"/>
              </a:rPr>
              <a:t>And as more apps move to the cloud, customers modernize monitoring and management tools</a:t>
            </a:r>
          </a:p>
          <a:p>
            <a:pPr marL="171450" indent="-171450" algn="l" defTabSz="1096963" rtl="0" fontAlgn="base">
              <a:lnSpc>
                <a:spcPct val="90000"/>
              </a:lnSpc>
              <a:spcBef>
                <a:spcPct val="30000"/>
              </a:spcBef>
              <a:spcAft>
                <a:spcPts val="400"/>
              </a:spcAft>
              <a:buFontTx/>
              <a:buChar char="-"/>
            </a:pPr>
            <a:r>
              <a:rPr lang="en-US" sz="1100" kern="1200" dirty="0">
                <a:solidFill>
                  <a:schemeClr val="tx1"/>
                </a:solidFill>
                <a:latin typeface="Amazon Ember" panose="020B0603020204020204" pitchFamily="34" charset="0"/>
                <a:ea typeface="+mn-ea"/>
                <a:cs typeface="+mn-cs"/>
              </a:rPr>
              <a:t>All these require training and re-skilling </a:t>
            </a:r>
          </a:p>
          <a:p>
            <a:pPr marL="171450" indent="-171450" algn="l" defTabSz="1096963" rtl="0" fontAlgn="base">
              <a:lnSpc>
                <a:spcPct val="90000"/>
              </a:lnSpc>
              <a:spcBef>
                <a:spcPct val="30000"/>
              </a:spcBef>
              <a:spcAft>
                <a:spcPts val="400"/>
              </a:spcAft>
              <a:buFontTx/>
              <a:buChar char="-"/>
            </a:pPr>
            <a:r>
              <a:rPr lang="en-US" sz="1100" kern="1200" dirty="0">
                <a:solidFill>
                  <a:schemeClr val="tx1"/>
                </a:solidFill>
                <a:latin typeface="Amazon Ember" panose="020B0603020204020204" pitchFamily="34" charset="0"/>
                <a:ea typeface="+mn-ea"/>
                <a:cs typeface="+mn-cs"/>
              </a:rPr>
              <a:t>Promote a cloud-first approach</a:t>
            </a:r>
          </a:p>
          <a:p>
            <a:pPr marL="171450" indent="-171450" algn="l" defTabSz="1096963" rtl="0" fontAlgn="base">
              <a:lnSpc>
                <a:spcPct val="90000"/>
              </a:lnSpc>
              <a:spcBef>
                <a:spcPct val="30000"/>
              </a:spcBef>
              <a:spcAft>
                <a:spcPts val="400"/>
              </a:spcAft>
              <a:buFontTx/>
              <a:buChar char="-"/>
            </a:pPr>
            <a:r>
              <a:rPr lang="en-US" sz="1100" kern="1200" dirty="0">
                <a:solidFill>
                  <a:schemeClr val="tx1"/>
                </a:solidFill>
                <a:latin typeface="Amazon Ember" panose="020B0603020204020204" pitchFamily="34" charset="0"/>
                <a:ea typeface="+mn-ea"/>
                <a:cs typeface="+mn-cs"/>
              </a:rPr>
              <a:t>For example, culling out older operating systems, and standardizing on few OS’s – such as Red Hat Linux, Amazon Linux, Windows Server and perhaps a SUSE, a Centos or a Debian, to minimize change management variable</a:t>
            </a:r>
          </a:p>
          <a:p>
            <a:pPr marL="171450" indent="-171450" algn="l" defTabSz="1096963" rtl="0" fontAlgn="base">
              <a:lnSpc>
                <a:spcPct val="90000"/>
              </a:lnSpc>
              <a:spcBef>
                <a:spcPct val="30000"/>
              </a:spcBef>
              <a:spcAft>
                <a:spcPts val="400"/>
              </a:spcAft>
              <a:buFontTx/>
              <a:buChar char="-"/>
            </a:pPr>
            <a:r>
              <a:rPr lang="en-US" sz="1100" kern="1200" dirty="0">
                <a:solidFill>
                  <a:schemeClr val="tx1"/>
                </a:solidFill>
                <a:latin typeface="Amazon Ember" panose="020B0603020204020204" pitchFamily="34" charset="0"/>
                <a:ea typeface="+mn-ea"/>
                <a:cs typeface="+mn-cs"/>
              </a:rPr>
              <a:t>A modernization of the network to pivot to modern network topologies where more of the network is on the AWS cloud, and the on premises assets get mapped into a Software Defined WAN - SDWAN</a:t>
            </a:r>
          </a:p>
        </p:txBody>
      </p:sp>
      <p:sp>
        <p:nvSpPr>
          <p:cNvPr id="4" name="Slide Number Placeholder 3"/>
          <p:cNvSpPr>
            <a:spLocks noGrp="1"/>
          </p:cNvSpPr>
          <p:nvPr>
            <p:ph type="sldNum" sz="quarter" idx="5"/>
          </p:nvPr>
        </p:nvSpPr>
        <p:spPr/>
        <p:txBody>
          <a:bodyPr/>
          <a:lstStyle/>
          <a:p>
            <a:pPr marL="0" marR="0" lvl="0" indent="0" algn="r" defTabSz="731520" rtl="0" eaLnBrk="1" fontAlgn="auto" latinLnBrk="0" hangingPunct="1">
              <a:lnSpc>
                <a:spcPct val="100000"/>
              </a:lnSpc>
              <a:spcBef>
                <a:spcPts val="0"/>
              </a:spcBef>
              <a:spcAft>
                <a:spcPts val="0"/>
              </a:spcAft>
              <a:buClrTx/>
              <a:buSzTx/>
              <a:buFontTx/>
              <a:buNone/>
              <a:tabLst/>
              <a:defRPr/>
            </a:pPr>
            <a:fld id="{69C3F2ED-74C5-7D4F-8560-0CC253E9A436}" type="slidenum">
              <a:rPr kumimoji="0" lang="en-US" altLang="en-US" sz="1200" b="0" i="0" u="none" strike="noStrike" kern="1200" cap="none" spc="0" normalizeH="0" baseline="0" noProof="0" smtClean="0">
                <a:ln>
                  <a:noFill/>
                </a:ln>
                <a:solidFill>
                  <a:prstClr val="black"/>
                </a:solidFill>
                <a:effectLst/>
                <a:uLnTx/>
                <a:uFillTx/>
                <a:latin typeface="Amazon Ember Regular" charset="0"/>
                <a:ea typeface="+mn-ea"/>
                <a:cs typeface="+mn-cs"/>
              </a:rPr>
              <a:pPr marL="0" marR="0" lvl="0" indent="0" algn="r" defTabSz="731520"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dirty="0">
              <a:ln>
                <a:noFill/>
              </a:ln>
              <a:solidFill>
                <a:prstClr val="black"/>
              </a:solidFill>
              <a:effectLst/>
              <a:uLnTx/>
              <a:uFillTx/>
              <a:latin typeface="Amazon Ember Regular" charset="0"/>
              <a:ea typeface="+mn-ea"/>
              <a:cs typeface="+mn-cs"/>
            </a:endParaRPr>
          </a:p>
        </p:txBody>
      </p:sp>
    </p:spTree>
    <p:extLst>
      <p:ext uri="{BB962C8B-B14F-4D97-AF65-F5344CB8AC3E}">
        <p14:creationId xmlns:p14="http://schemas.microsoft.com/office/powerpoint/2010/main" val="2304800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fontAlgn="ctr">
              <a:buFont typeface="Arial" panose="020B0604020202020204" pitchFamily="34" charset="0"/>
              <a:buChar char="•"/>
            </a:pPr>
            <a:r>
              <a:rPr lang="en-US" sz="1050" dirty="0"/>
              <a:t>With AWS Control Tower you can set up an AWS multi-account environment or “landing zone”</a:t>
            </a:r>
          </a:p>
          <a:p>
            <a:pPr marL="342900" lvl="0" indent="-342900" fontAlgn="ctr">
              <a:buFont typeface="Arial" panose="020B0604020202020204" pitchFamily="34" charset="0"/>
              <a:buChar char="•"/>
            </a:pPr>
            <a:r>
              <a:rPr lang="en-US" sz="1050" dirty="0"/>
              <a:t>AWS Control Tower provides the easiest way to set up and govern a new, secure, multi-account AWS environment based on best practices established through AWS’ experience working with thousands of enterprises</a:t>
            </a:r>
          </a:p>
          <a:p>
            <a:pPr marL="342900" lvl="0" indent="-342900" fontAlgn="ctr">
              <a:buFont typeface="Arial" panose="020B0604020202020204" pitchFamily="34" charset="0"/>
              <a:buChar char="•"/>
            </a:pPr>
            <a:r>
              <a:rPr lang="en-US" sz="1050" dirty="0"/>
              <a:t>you can provision new AWS accounts in a few clicks knowing your accounts will conform to your company-wide policies. </a:t>
            </a:r>
          </a:p>
          <a:p>
            <a:pPr marL="342900" lvl="0" indent="-342900" fontAlgn="ctr">
              <a:buFont typeface="Arial" panose="020B0604020202020204" pitchFamily="34" charset="0"/>
              <a:buChar char="•"/>
            </a:pPr>
            <a:r>
              <a:rPr lang="en-US" sz="1050" dirty="0"/>
              <a:t>If you are building a new AWS environment, starting out on your journey to AWS, starting a new cloud initiative, or are completely new to AWS, Control Tower will help you get started quickly with governance and best practices built-in</a:t>
            </a:r>
          </a:p>
          <a:p>
            <a:pPr marL="0" lvl="0" indent="0" fontAlgn="ctr">
              <a:buFont typeface="Arial" panose="020B0604020202020204" pitchFamily="34" charset="0"/>
              <a:buNone/>
            </a:pPr>
            <a:endParaRPr lang="en-US" sz="1050" dirty="0"/>
          </a:p>
          <a:p>
            <a:pPr marL="0" lvl="0" indent="0" fontAlgn="ctr">
              <a:buFont typeface="Arial" panose="020B0604020202020204" pitchFamily="34" charset="0"/>
              <a:buNone/>
            </a:pPr>
            <a:r>
              <a:rPr lang="en-US" sz="1050" dirty="0"/>
              <a:t>Link: </a:t>
            </a:r>
            <a:r>
              <a:rPr lang="en-US" sz="1050" dirty="0">
                <a:hlinkClick r:id="rId3"/>
              </a:rPr>
              <a:t>https://aws.amazon.com/controltower/</a:t>
            </a:r>
            <a:endParaRPr lang="en-US" sz="1050" dirty="0"/>
          </a:p>
          <a:p>
            <a:r>
              <a:rPr lang="en-US" sz="1050" dirty="0"/>
              <a:t> </a:t>
            </a:r>
            <a:r>
              <a:rPr lang="en-US" sz="800" dirty="0"/>
              <a:t>-----------------------------------------</a:t>
            </a:r>
            <a:endParaRPr lang="en-US" sz="800" b="1" dirty="0">
              <a:latin typeface="Amazon Ember"/>
              <a:ea typeface="Amazon Ember" panose="020B0603020204020204" pitchFamily="34" charset="0"/>
              <a:cs typeface="Amazon Ember" panose="020B0603020204020204" pitchFamily="34" charset="0"/>
            </a:endParaRPr>
          </a:p>
        </p:txBody>
      </p:sp>
      <p:sp>
        <p:nvSpPr>
          <p:cNvPr id="4" name="Slide Number Placeholder 3"/>
          <p:cNvSpPr>
            <a:spLocks noGrp="1"/>
          </p:cNvSpPr>
          <p:nvPr>
            <p:ph type="sldNum" sz="quarter" idx="10"/>
          </p:nvPr>
        </p:nvSpPr>
        <p:spPr/>
        <p:txBody>
          <a:bodyPr/>
          <a:lstStyle/>
          <a:p>
            <a:pPr marL="0" marR="0" lvl="0" indent="0" algn="r" defTabSz="1097212"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1097212"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08968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ctr">
              <a:buFontTx/>
              <a:buChar char="-"/>
            </a:pPr>
            <a:r>
              <a:rPr lang="en-US" sz="1100" dirty="0">
                <a:latin typeface="Amazon Ember" panose="020B0603020204020204" pitchFamily="34" charset="0"/>
                <a:ea typeface="Amazon Ember" panose="020B0603020204020204" pitchFamily="34" charset="0"/>
                <a:cs typeface="Amazon Ember" panose="020B0603020204020204" pitchFamily="34" charset="0"/>
              </a:rPr>
              <a:t>As we have enabled thousands of migrations to the cloud, and modernization of software, by customers, patterns of decisions being made, and drivers being considered, have emerged.</a:t>
            </a:r>
          </a:p>
          <a:p>
            <a:pPr marL="171450" lvl="0" indent="-171450" fontAlgn="ctr">
              <a:buFontTx/>
              <a:buChar char="-"/>
            </a:pPr>
            <a:r>
              <a:rPr lang="en-US" sz="1100" dirty="0">
                <a:latin typeface="Amazon Ember" panose="020B0603020204020204" pitchFamily="34" charset="0"/>
                <a:ea typeface="Amazon Ember" panose="020B0603020204020204" pitchFamily="34" charset="0"/>
                <a:cs typeface="Amazon Ember" panose="020B0603020204020204" pitchFamily="34" charset="0"/>
              </a:rPr>
              <a:t>At the top level, we have learned a CIO owns an application portfolio that represents the business processes of the organization he or she serves. Often, in large enterprises, that portfolio can be 1000 applications. </a:t>
            </a:r>
            <a:r>
              <a:rPr lang="en-US" dirty="0">
                <a:ea typeface="Amazon Ember" panose="020B0603020204020204" pitchFamily="34" charset="0"/>
                <a:cs typeface="Amazon Ember" panose="020B0603020204020204" pitchFamily="34" charset="0"/>
              </a:rPr>
              <a:t>We have seen as large as 9000 applications in Banking and Telecom. For a mid market company, the portfolio might be 300. And for a small business, it might be 25-50.</a:t>
            </a:r>
          </a:p>
          <a:p>
            <a:pPr marL="171450" lvl="0" indent="-171450" fontAlgn="ctr">
              <a:buFontTx/>
              <a:buChar char="-"/>
            </a:pPr>
            <a:r>
              <a:rPr lang="en-US" dirty="0">
                <a:ea typeface="Amazon Ember" panose="020B0603020204020204" pitchFamily="34" charset="0"/>
                <a:cs typeface="Amazon Ember" panose="020B0603020204020204" pitchFamily="34" charset="0"/>
              </a:rPr>
              <a:t>But today we will focus on large enterprise portfolio lessons. There, there are 4 discernable decision patterns we have seen and are seeing. </a:t>
            </a:r>
            <a:endParaRPr lang="en-US" sz="1100" dirty="0">
              <a:latin typeface="Amazon Ember" panose="020B0603020204020204" pitchFamily="34" charset="0"/>
              <a:ea typeface="Amazon Ember" panose="020B0603020204020204" pitchFamily="34" charset="0"/>
              <a:cs typeface="Amazon Ember" panose="020B0603020204020204" pitchFamily="34" charset="0"/>
            </a:endParaRPr>
          </a:p>
          <a:p>
            <a:pPr marL="171450" lvl="0" indent="-171450" fontAlgn="ctr">
              <a:buFontTx/>
              <a:buChar char="-"/>
            </a:pPr>
            <a:r>
              <a:rPr lang="en-US" sz="1100" dirty="0">
                <a:latin typeface="Amazon Ember" panose="020B0603020204020204" pitchFamily="34" charset="0"/>
                <a:ea typeface="Amazon Ember" panose="020B0603020204020204" pitchFamily="34" charset="0"/>
                <a:cs typeface="Amazon Ember" panose="020B0603020204020204" pitchFamily="34" charset="0"/>
              </a:rPr>
              <a:t>First, the CIO who owns the business applications decisions. Here, the decision is develop in house, modernize an older app, or prioritize use of SaaS. </a:t>
            </a:r>
            <a:r>
              <a:rPr lang="en-US" dirty="0">
                <a:ea typeface="Amazon Ember" panose="020B0603020204020204" pitchFamily="34" charset="0"/>
                <a:cs typeface="Amazon Ember" panose="020B0603020204020204" pitchFamily="34" charset="0"/>
              </a:rPr>
              <a:t>Common priorities are consumer experience/taxpayer experience, or supply chain.</a:t>
            </a:r>
          </a:p>
          <a:p>
            <a:pPr marL="171450" lvl="0" indent="-171450" fontAlgn="ctr">
              <a:buFontTx/>
              <a:buChar char="-"/>
            </a:pPr>
            <a:r>
              <a:rPr lang="en-US" sz="1100" dirty="0">
                <a:latin typeface="Amazon Ember" panose="020B0603020204020204" pitchFamily="34" charset="0"/>
                <a:ea typeface="Amazon Ember" panose="020B0603020204020204" pitchFamily="34" charset="0"/>
                <a:cs typeface="Amazon Ember" panose="020B0603020204020204" pitchFamily="34" charset="0"/>
              </a:rPr>
              <a:t>Second, is the CSO; As the CIO makes application priority decisions, the transformation or modernization of those apps, drives the modernization of security to a cloud first model. This means a complete revisit on older on prem approaches to security, a mov</a:t>
            </a:r>
            <a:r>
              <a:rPr lang="en-US" dirty="0">
                <a:ea typeface="Amazon Ember" panose="020B0603020204020204" pitchFamily="34" charset="0"/>
                <a:cs typeface="Amazon Ember" panose="020B0603020204020204" pitchFamily="34" charset="0"/>
              </a:rPr>
              <a:t>e away from hardware appliances, and a move to cloud models that use AWS accounts and organizations, and working with ISV’s who have approaches for security for a cloud world. </a:t>
            </a:r>
          </a:p>
          <a:p>
            <a:pPr marL="171450" lvl="0" indent="-171450" fontAlgn="ctr">
              <a:buFontTx/>
              <a:buChar char="-"/>
            </a:pPr>
            <a:r>
              <a:rPr lang="en-US" sz="1100" dirty="0">
                <a:latin typeface="Amazon Ember" panose="020B0603020204020204" pitchFamily="34" charset="0"/>
                <a:ea typeface="Amazon Ember" panose="020B0603020204020204" pitchFamily="34" charset="0"/>
                <a:cs typeface="Amazon Ember" panose="020B0603020204020204" pitchFamily="34" charset="0"/>
              </a:rPr>
              <a:t>Third, is the VP of Big Data. She/he is receiving data streams like never before, the art of the possible on cloud is so much more flexible and scalable compared to on-premises that we see many companies make big data thei</a:t>
            </a:r>
            <a:r>
              <a:rPr lang="en-US" dirty="0">
                <a:ea typeface="Amazon Ember" panose="020B0603020204020204" pitchFamily="34" charset="0"/>
                <a:cs typeface="Amazon Ember" panose="020B0603020204020204" pitchFamily="34" charset="0"/>
              </a:rPr>
              <a:t>r second driver for use of public cloud, after developer productivity.</a:t>
            </a:r>
          </a:p>
          <a:p>
            <a:pPr marL="171450" lvl="0" indent="-171450" fontAlgn="ctr">
              <a:buFontTx/>
              <a:buChar char="-"/>
            </a:pPr>
            <a:r>
              <a:rPr lang="en-US" sz="1100" dirty="0">
                <a:latin typeface="Amazon Ember" panose="020B0603020204020204" pitchFamily="34" charset="0"/>
                <a:ea typeface="Amazon Ember" panose="020B0603020204020204" pitchFamily="34" charset="0"/>
                <a:cs typeface="Amazon Ember" panose="020B0603020204020204" pitchFamily="34" charset="0"/>
              </a:rPr>
              <a:t>Finally, the VP or Director of Infra and Operations, has to go through substantial process and people skill change, as this team has to adopt new cloud first tools, abandon older tools, and move to a mixed world of ITSM for on prem apps that are moved to the cloud, and DevSecOps, for newer modernized apps using new tools across Serverless, Containers and SaaS. This team are modernizing their software tooling at a prolific pace, but also under pressure to reduce costs, while being more agile.</a:t>
            </a:r>
          </a:p>
        </p:txBody>
      </p:sp>
      <p:sp>
        <p:nvSpPr>
          <p:cNvPr id="4" name="Slide Number Placeholder 3"/>
          <p:cNvSpPr>
            <a:spLocks noGrp="1"/>
          </p:cNvSpPr>
          <p:nvPr>
            <p:ph type="sldNum" sz="quarter" idx="5"/>
          </p:nvPr>
        </p:nvSpPr>
        <p:spPr/>
        <p:txBody>
          <a:bodyPr/>
          <a:lstStyle/>
          <a:p>
            <a:fld id="{1B0DC58B-5992-482F-B691-240AC7B4D8C3}" type="slidenum">
              <a:rPr lang="en-US" altLang="en-US" smtClean="0"/>
              <a:pPr/>
              <a:t>2</a:t>
            </a:fld>
            <a:endParaRPr lang="en-US" altLang="en-US" dirty="0"/>
          </a:p>
        </p:txBody>
      </p:sp>
    </p:spTree>
    <p:extLst>
      <p:ext uri="{BB962C8B-B14F-4D97-AF65-F5344CB8AC3E}">
        <p14:creationId xmlns:p14="http://schemas.microsoft.com/office/powerpoint/2010/main" val="3114534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000" baseline="0" dirty="0">
                <a:latin typeface="Amazon Ember Regular" charset="0"/>
              </a:rPr>
              <a:t>Over the last 12 years, we he built 21 services in what we call our Management</a:t>
            </a:r>
            <a:r>
              <a:rPr lang="en-US" sz="1000" dirty="0">
                <a:latin typeface="Amazon Ember Regular" charset="0"/>
              </a:rPr>
              <a:t> and Governance services portfolio. My colleague Bill Vass, will be providing a broad update on many parts of this portfolio on December 15</a:t>
            </a:r>
            <a:r>
              <a:rPr lang="en-US" sz="1000" baseline="30000" dirty="0">
                <a:latin typeface="Amazon Ember Regular" charset="0"/>
              </a:rPr>
              <a:t>th</a:t>
            </a:r>
            <a:r>
              <a:rPr lang="en-US" sz="1000" dirty="0">
                <a:latin typeface="Amazon Ember Regular" charset="0"/>
              </a:rPr>
              <a:t>, so I do encourage you to attend his session. </a:t>
            </a:r>
            <a:r>
              <a:rPr lang="en-US" sz="1000" strike="sngStrike" dirty="0">
                <a:latin typeface="Amazon Ember Regular" charset="0"/>
              </a:rPr>
              <a:t>We don’t have time to day to cover it all – he has his own 1 hour talk. </a:t>
            </a:r>
          </a:p>
          <a:p>
            <a:pPr marL="171450" indent="-171450">
              <a:buFontTx/>
              <a:buChar char="-"/>
            </a:pPr>
            <a:r>
              <a:rPr lang="en-US" sz="1000" dirty="0">
                <a:latin typeface="Amazon Ember Regular" charset="0"/>
              </a:rPr>
              <a:t>From a migration and modernization point of view, what does matter here, is for you our customers to understand we are innovating constantly to build the tools to let you set up a governed set of accounts and resources – with Control Tower and organizations, to provision infrastructure and code with Service Catalog, Cloud Formation and Marketplace, and to monitor and observe with Cloud Watch and CloudTrail, and to allow operations management and</a:t>
            </a:r>
          </a:p>
          <a:p>
            <a:pPr marL="171450" indent="-171450">
              <a:buFontTx/>
              <a:buChar char="-"/>
            </a:pPr>
            <a:r>
              <a:rPr lang="en-US" sz="1000" dirty="0">
                <a:latin typeface="Amazon Ember Regular" charset="0"/>
              </a:rPr>
              <a:t>From the set up and governance of accounts and resources, to the provisioning of infrastructure and applications, to monitoring and observability, and t</a:t>
            </a:r>
            <a:r>
              <a:rPr lang="en-US" sz="1000" kern="1200" dirty="0">
                <a:solidFill>
                  <a:schemeClr val="tx1"/>
                </a:solidFill>
                <a:effectLst/>
                <a:latin typeface="Amazon Ember Regular" charset="0"/>
                <a:ea typeface="+mn-ea"/>
                <a:cs typeface="+mn-cs"/>
              </a:rPr>
              <a:t>o some form of centralized operations of infra, but distributed management of applications. </a:t>
            </a:r>
            <a:r>
              <a:rPr lang="en-US" sz="1000" strike="sngStrike" kern="1200" dirty="0">
                <a:solidFill>
                  <a:schemeClr val="tx1"/>
                </a:solidFill>
                <a:effectLst/>
                <a:latin typeface="Amazon Ember Regular" charset="0"/>
                <a:ea typeface="+mn-ea"/>
                <a:cs typeface="+mn-cs"/>
              </a:rPr>
              <a:t>Bill Vass, my colleague, and our VP of Management Tools will be coverin</a:t>
            </a:r>
            <a:r>
              <a:rPr lang="en-US" sz="1000" strike="sngStrike" dirty="0">
                <a:latin typeface="Amazon Ember Regular" charset="0"/>
              </a:rPr>
              <a:t>g more of this on December 15</a:t>
            </a:r>
            <a:r>
              <a:rPr lang="en-US" sz="1000" strike="sngStrike" baseline="30000" dirty="0">
                <a:latin typeface="Amazon Ember Regular" charset="0"/>
              </a:rPr>
              <a:t>th</a:t>
            </a:r>
            <a:r>
              <a:rPr lang="en-US" sz="1000" strike="sngStrike" dirty="0">
                <a:latin typeface="Amazon Ember Regular" charset="0"/>
              </a:rPr>
              <a:t>, but today I do want to talk about a couple of new capabilities that can help accelerate migrations and simplify governance.</a:t>
            </a:r>
            <a:endParaRPr lang="en-US" sz="1000" strike="sngStrike" kern="1200" dirty="0">
              <a:solidFill>
                <a:schemeClr val="tx1"/>
              </a:solidFill>
              <a:effectLst/>
              <a:latin typeface="Amazon Ember" panose="020B0603020204020204"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109721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mazon Ember" panose="020B0603020204020204" pitchFamily="34" charset="0"/>
                <a:ea typeface="Amazon Ember" panose="020B0603020204020204" pitchFamily="34" charset="0"/>
                <a:cs typeface="Amazon Ember" panose="020B0603020204020204" pitchFamily="34" charset="0"/>
              </a:rPr>
              <a:t>AWS SKO Event 2019</a:t>
            </a:r>
          </a:p>
        </p:txBody>
      </p:sp>
      <p:sp>
        <p:nvSpPr>
          <p:cNvPr id="5" name="Footer Placeholder 4"/>
          <p:cNvSpPr>
            <a:spLocks noGrp="1"/>
          </p:cNvSpPr>
          <p:nvPr>
            <p:ph type="ftr" sz="quarter" idx="11"/>
          </p:nvPr>
        </p:nvSpPr>
        <p:spPr/>
        <p:txBody>
          <a:bodyPr/>
          <a:lstStyle/>
          <a:p>
            <a:pPr marL="0" marR="0" lvl="0" indent="0" algn="l" defTabSz="1097212" rtl="0" eaLnBrk="1" fontAlgn="auto" latinLnBrk="0" hangingPunct="1">
              <a:lnSpc>
                <a:spcPct val="100000"/>
              </a:lnSpc>
              <a:spcBef>
                <a:spcPts val="0"/>
              </a:spcBef>
              <a:spcAft>
                <a:spcPts val="0"/>
              </a:spcAft>
              <a:buClrTx/>
              <a:buSzTx/>
              <a:buFontTx/>
              <a:buNone/>
              <a:tabLst/>
              <a:defRPr/>
            </a:pPr>
            <a:r>
              <a:rPr kumimoji="0" lang="en-US" altLang="x-none" sz="700" b="0" i="0" u="none" strike="noStrike" kern="1200" cap="none" spc="0" normalizeH="0" baseline="0" noProof="0" dirty="0">
                <a:ln>
                  <a:noFill/>
                </a:ln>
                <a:solidFill>
                  <a:srgbClr val="282828"/>
                </a:solidFill>
                <a:effectLst/>
                <a:uLnTx/>
                <a:uFillTx/>
                <a:latin typeface="Amazon Ember" charset="0"/>
                <a:ea typeface="Amazon Ember" charset="0"/>
                <a:cs typeface="Amazon Ember" charset="0"/>
              </a:rPr>
              <a:t>© 2018, Amazon Web Services, Inc. or its Affiliates. All rights reserved.</a:t>
            </a:r>
          </a:p>
        </p:txBody>
      </p:sp>
      <p:sp>
        <p:nvSpPr>
          <p:cNvPr id="6" name="Date Placeholder 5"/>
          <p:cNvSpPr>
            <a:spLocks noGrp="1"/>
          </p:cNvSpPr>
          <p:nvPr>
            <p:ph type="dt" idx="12"/>
          </p:nvPr>
        </p:nvSpPr>
        <p:spPr/>
        <p:txBody>
          <a:bodyPr/>
          <a:lstStyle/>
          <a:p>
            <a:pPr marL="0" marR="0" lvl="0" indent="0" algn="r" defTabSz="1097212" rtl="0" eaLnBrk="1" fontAlgn="auto" latinLnBrk="0" hangingPunct="1">
              <a:lnSpc>
                <a:spcPct val="100000"/>
              </a:lnSpc>
              <a:spcBef>
                <a:spcPts val="0"/>
              </a:spcBef>
              <a:spcAft>
                <a:spcPts val="0"/>
              </a:spcAft>
              <a:buClrTx/>
              <a:buSzTx/>
              <a:buFontTx/>
              <a:buNone/>
              <a:tabLst/>
              <a:defRPr/>
            </a:pPr>
            <a:fld id="{E4738081-ED31-43D5-BFC3-EF4925DA9A61}" type="datetime8">
              <a:rPr kumimoji="0" lang="en-US" sz="1200" b="0" i="0" u="none" strike="noStrike" kern="1200" cap="none" spc="0" normalizeH="0" baseline="0" noProof="0" smtClean="0">
                <a:ln>
                  <a:noFill/>
                </a:ln>
                <a:solidFill>
                  <a:prstClr val="black"/>
                </a:solidFill>
                <a:effectLst/>
                <a:uLnTx/>
                <a:uFillTx/>
                <a:latin typeface="Amazon Ember" panose="020B0603020204020204" pitchFamily="34" charset="0"/>
                <a:ea typeface="Amazon Ember" panose="020B0603020204020204" pitchFamily="34" charset="0"/>
                <a:cs typeface="Amazon Ember" panose="020B0603020204020204" pitchFamily="34" charset="0"/>
              </a:rPr>
              <a:pPr marL="0" marR="0" lvl="0" indent="0" algn="r" defTabSz="1097212" rtl="0" eaLnBrk="1" fontAlgn="auto" latinLnBrk="0" hangingPunct="1">
                <a:lnSpc>
                  <a:spcPct val="100000"/>
                </a:lnSpc>
                <a:spcBef>
                  <a:spcPts val="0"/>
                </a:spcBef>
                <a:spcAft>
                  <a:spcPts val="0"/>
                </a:spcAft>
                <a:buClrTx/>
                <a:buSzTx/>
                <a:buFontTx/>
                <a:buNone/>
                <a:tabLst/>
                <a:defRPr/>
              </a:pPr>
              <a:t>7/22/22 9:09 AM</a:t>
            </a:fld>
            <a:endParaRPr kumimoji="0" lang="en-US" sz="1200" b="0" i="0" u="none" strike="noStrike" kern="1200" cap="none" spc="0" normalizeH="0" baseline="0" noProof="0" dirty="0">
              <a:ln>
                <a:noFill/>
              </a:ln>
              <a:solidFill>
                <a:prstClr val="black"/>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 name="Slide Number Placeholder 6"/>
          <p:cNvSpPr>
            <a:spLocks noGrp="1"/>
          </p:cNvSpPr>
          <p:nvPr>
            <p:ph type="sldNum" sz="quarter" idx="13"/>
          </p:nvPr>
        </p:nvSpPr>
        <p:spPr/>
        <p:txBody>
          <a:bodyPr/>
          <a:lstStyle/>
          <a:p>
            <a:pPr marL="0" marR="0" lvl="0" indent="0" algn="r" defTabSz="1096963" rtl="0" eaLnBrk="1" fontAlgn="base" latinLnBrk="0" hangingPunct="1">
              <a:lnSpc>
                <a:spcPct val="100000"/>
              </a:lnSpc>
              <a:spcBef>
                <a:spcPct val="0"/>
              </a:spcBef>
              <a:spcAft>
                <a:spcPct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mazon Ember" panose="020B0603020204020204" pitchFamily="34" charset="0"/>
                <a:ea typeface="+mn-ea"/>
                <a:cs typeface="+mn-cs"/>
              </a:rPr>
              <a:pPr marL="0" marR="0" lvl="0" indent="0" algn="r" defTabSz="1096963"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mazon Ember" panose="020B0603020204020204" pitchFamily="34" charset="0"/>
              <a:ea typeface="+mn-ea"/>
              <a:cs typeface="+mn-cs"/>
            </a:endParaRPr>
          </a:p>
        </p:txBody>
      </p:sp>
    </p:spTree>
    <p:extLst>
      <p:ext uri="{BB962C8B-B14F-4D97-AF65-F5344CB8AC3E}">
        <p14:creationId xmlns:p14="http://schemas.microsoft.com/office/powerpoint/2010/main" val="1571635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Looking at data from over 1,200 migrations this year we have observed 3-4 key patterns for you to think about and embrace. We see successful transformations exhibit these three key behaviors.</a:t>
            </a:r>
          </a:p>
          <a:p>
            <a:pPr marL="171450" indent="-171450">
              <a:buFontTx/>
              <a:buChar char="-"/>
            </a:pPr>
            <a:r>
              <a:rPr lang="en-US" dirty="0"/>
              <a:t>Approaching your application portfolio, and prioritizing certain applications and having an overall plan is the first.</a:t>
            </a:r>
          </a:p>
          <a:p>
            <a:pPr marL="171450" indent="-171450">
              <a:buFontTx/>
              <a:buChar char="-"/>
            </a:pPr>
            <a:r>
              <a:rPr lang="en-US" dirty="0"/>
              <a:t>As you use the cloud more and more, you design a new ‘operating model’ and you end up with a combination of tools. Our customers call this a Service Management Framework. We have over 100 partners who are ISV tool partners to allow you to frame your needs and your tool preferences in context of AWS tooling.</a:t>
            </a:r>
          </a:p>
          <a:p>
            <a:pPr marL="171450" indent="-171450">
              <a:buFontTx/>
              <a:buChar char="-"/>
            </a:pPr>
            <a:r>
              <a:rPr lang="en-US" dirty="0"/>
              <a:t>And finally, data analysis shows that where customers use a consulting partner – whether one of over 100 AWS migration certified partners or AWS professional services – customers are 16% more successful, and also have 25% faster time to completion of their migration and modernization projects.</a:t>
            </a:r>
          </a:p>
          <a:p>
            <a:pPr marL="171450" indent="-171450">
              <a:buFontTx/>
              <a:buChar char="-"/>
            </a:pPr>
            <a:r>
              <a:rPr lang="en-US" sz="1100" b="0" i="0" kern="1200" dirty="0">
                <a:solidFill>
                  <a:schemeClr val="tx1"/>
                </a:solidFill>
                <a:effectLst/>
                <a:latin typeface="Amazon Ember" panose="020B0603020204020204" pitchFamily="34" charset="0"/>
                <a:ea typeface="+mn-ea"/>
                <a:cs typeface="+mn-cs"/>
              </a:rPr>
              <a:t>Let’s dive into each of these to see what we learned.</a:t>
            </a:r>
          </a:p>
        </p:txBody>
      </p:sp>
      <p:sp>
        <p:nvSpPr>
          <p:cNvPr id="4" name="Slide Number Placeholder 3"/>
          <p:cNvSpPr>
            <a:spLocks noGrp="1"/>
          </p:cNvSpPr>
          <p:nvPr>
            <p:ph type="sldNum" sz="quarter" idx="5"/>
          </p:nvPr>
        </p:nvSpPr>
        <p:spPr/>
        <p:txBody>
          <a:bodyPr/>
          <a:lstStyle/>
          <a:p>
            <a:fld id="{1B0DC58B-5992-482F-B691-240AC7B4D8C3}" type="slidenum">
              <a:rPr lang="en-US" altLang="en-US" smtClean="0"/>
              <a:pPr/>
              <a:t>21</a:t>
            </a:fld>
            <a:endParaRPr lang="en-US" altLang="en-US" dirty="0"/>
          </a:p>
        </p:txBody>
      </p:sp>
    </p:spTree>
    <p:extLst>
      <p:ext uri="{BB962C8B-B14F-4D97-AF65-F5344CB8AC3E}">
        <p14:creationId xmlns:p14="http://schemas.microsoft.com/office/powerpoint/2010/main" val="1384693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800" dirty="0">
                <a:latin typeface="Amazon Ember Medium" panose="020B0603020204030204" pitchFamily="34" charset="0"/>
                <a:ea typeface="Amazon Ember Medium" panose="020B0603020204030204" pitchFamily="34" charset="0"/>
                <a:cs typeface="Amazon Ember Medium" panose="020B0603020204030204" pitchFamily="34" charset="0"/>
              </a:rPr>
              <a:t>From studying our 1200 cohort of Migrations, we’ve seen some patterns in the use of consulting partners. </a:t>
            </a:r>
          </a:p>
          <a:p>
            <a:pPr marL="285750" indent="-285750">
              <a:buFontTx/>
              <a:buChar char="-"/>
            </a:pPr>
            <a:r>
              <a:rPr lang="en-US" sz="1800" dirty="0">
                <a:latin typeface="Amazon Ember Medium" panose="020B0603020204030204" pitchFamily="34" charset="0"/>
                <a:ea typeface="Amazon Ember Medium" panose="020B0603020204030204" pitchFamily="34" charset="0"/>
                <a:cs typeface="Amazon Ember Medium" panose="020B0603020204030204" pitchFamily="34" charset="0"/>
              </a:rPr>
              <a:t>First and foremost ,our data shows that customers who use a consulting partner, get their migrations done 25% faster. This isn’t just due to the participating in change management, but because they bring experience. </a:t>
            </a:r>
          </a:p>
          <a:p>
            <a:pPr marL="285750" marR="0" lvl="0" indent="-285750" algn="l" defTabSz="1096963" rtl="0" eaLnBrk="1" fontAlgn="base" latinLnBrk="0" hangingPunct="1">
              <a:lnSpc>
                <a:spcPct val="90000"/>
              </a:lnSpc>
              <a:spcBef>
                <a:spcPct val="30000"/>
              </a:spcBef>
              <a:spcAft>
                <a:spcPts val="400"/>
              </a:spcAft>
              <a:buClrTx/>
              <a:buSzTx/>
              <a:buFontTx/>
              <a:buChar char="-"/>
              <a:tabLst/>
              <a:defRPr/>
            </a:pPr>
            <a:r>
              <a:rPr lang="en-US" sz="1800" b="1" dirty="0"/>
              <a:t>It gets customers to desired business outcomes faster.</a:t>
            </a:r>
            <a:r>
              <a:rPr lang="en-US" sz="1800" dirty="0"/>
              <a:t> The skills gap is the single biggest obstacle to customers innovating at pace – which enables them to stay relevant and capitalize on market opportunities. </a:t>
            </a:r>
          </a:p>
          <a:p>
            <a:pPr marL="285750" marR="0" lvl="0" indent="-285750" algn="l" defTabSz="1096963" rtl="0" eaLnBrk="1" fontAlgn="base" latinLnBrk="0" hangingPunct="1">
              <a:lnSpc>
                <a:spcPct val="90000"/>
              </a:lnSpc>
              <a:spcBef>
                <a:spcPct val="30000"/>
              </a:spcBef>
              <a:spcAft>
                <a:spcPts val="400"/>
              </a:spcAft>
              <a:buClrTx/>
              <a:buSzTx/>
              <a:buFontTx/>
              <a:buChar char="-"/>
              <a:tabLst/>
              <a:defRPr/>
            </a:pPr>
            <a:r>
              <a:rPr lang="en-US" sz="1800" dirty="0"/>
              <a:t>In many instances, the customer’s IT team has been busy keeping the lights on and has not had the time or resources to invest in upskilling to accommodate the rapidly changing needs of the business.</a:t>
            </a:r>
          </a:p>
          <a:p>
            <a:pPr marL="285750" marR="0" lvl="0" indent="-285750" algn="l" defTabSz="1096963" rtl="0" eaLnBrk="1" fontAlgn="base" latinLnBrk="0" hangingPunct="1">
              <a:lnSpc>
                <a:spcPct val="90000"/>
              </a:lnSpc>
              <a:spcBef>
                <a:spcPct val="30000"/>
              </a:spcBef>
              <a:spcAft>
                <a:spcPts val="400"/>
              </a:spcAft>
              <a:buClrTx/>
              <a:buSzTx/>
              <a:buFontTx/>
              <a:buChar char="-"/>
              <a:tabLst/>
              <a:defRPr/>
            </a:pPr>
            <a:r>
              <a:rPr lang="en-US" sz="1800" dirty="0"/>
              <a:t>Another dimension we observe, is that during migration and modernization, IT departments choose to not want to do some work – whether it be infra management, or network modernization, or application development. A partner can offload the undesired work. </a:t>
            </a:r>
          </a:p>
          <a:p>
            <a:pPr marL="285750" marR="0" lvl="0" indent="-285750" algn="l" defTabSz="1096963" rtl="0" eaLnBrk="1" fontAlgn="base" latinLnBrk="0" hangingPunct="1">
              <a:lnSpc>
                <a:spcPct val="90000"/>
              </a:lnSpc>
              <a:spcBef>
                <a:spcPct val="30000"/>
              </a:spcBef>
              <a:spcAft>
                <a:spcPts val="400"/>
              </a:spcAft>
              <a:buClrTx/>
              <a:buSzTx/>
              <a:buFontTx/>
              <a:buChar char="-"/>
              <a:tabLst/>
              <a:defRPr/>
            </a:pPr>
            <a:r>
              <a:rPr lang="en-US" sz="1800" dirty="0"/>
              <a:t>AWS and consulting partners bring compliance and control tools and expertise. We have dozens of vendors now integrating into AWS Security Hub and AWS Control Tower, and consulting firms can implement controls and guardrails specific to industry. </a:t>
            </a:r>
          </a:p>
          <a:p>
            <a:pPr marL="285750" marR="0" lvl="0" indent="-285750" algn="l" defTabSz="1096963" rtl="0" eaLnBrk="1" fontAlgn="base" latinLnBrk="0" hangingPunct="1">
              <a:lnSpc>
                <a:spcPct val="90000"/>
              </a:lnSpc>
              <a:spcBef>
                <a:spcPct val="30000"/>
              </a:spcBef>
              <a:spcAft>
                <a:spcPts val="400"/>
              </a:spcAft>
              <a:buClrTx/>
              <a:buSzTx/>
              <a:buFontTx/>
              <a:buChar char="-"/>
              <a:tabLst/>
              <a:defRPr/>
            </a:pPr>
            <a:r>
              <a:rPr lang="en-US" sz="1800" dirty="0"/>
              <a:t>And all this frees up you, the customer, to focus on the skills you want to develop</a:t>
            </a:r>
          </a:p>
        </p:txBody>
      </p:sp>
      <p:sp>
        <p:nvSpPr>
          <p:cNvPr id="4" name="Slide Number Placeholder 3"/>
          <p:cNvSpPr>
            <a:spLocks noGrp="1"/>
          </p:cNvSpPr>
          <p:nvPr>
            <p:ph type="sldNum" sz="quarter" idx="10"/>
          </p:nvPr>
        </p:nvSpPr>
        <p:spPr/>
        <p:txBody>
          <a:bodyPr/>
          <a:lstStyle/>
          <a:p>
            <a:fld id="{84E86D5B-E04E-F443-AED4-61CF84EA2A9C}" type="slidenum">
              <a:rPr lang="en-US" smtClean="0"/>
              <a:t>22</a:t>
            </a:fld>
            <a:endParaRPr lang="en-US" dirty="0"/>
          </a:p>
        </p:txBody>
      </p:sp>
    </p:spTree>
    <p:extLst>
      <p:ext uri="{BB962C8B-B14F-4D97-AF65-F5344CB8AC3E}">
        <p14:creationId xmlns:p14="http://schemas.microsoft.com/office/powerpoint/2010/main" val="2018544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50" lvl="0" indent="-171450">
              <a:buFontTx/>
              <a:buChar char="-"/>
              <a:defRPr/>
            </a:pPr>
            <a:r>
              <a:rPr lang="en-US" sz="2000" dirty="0"/>
              <a:t>We have certified over 240 AWS Migration Competency partners that can help you with your migration journey. These partners have large migration practices and experience delivering large-scale migration projects.</a:t>
            </a:r>
          </a:p>
          <a:p>
            <a:pPr marL="171450" lvl="0" indent="-171450">
              <a:buFontTx/>
              <a:buChar char="-"/>
              <a:defRPr/>
            </a:pPr>
            <a:r>
              <a:rPr lang="en-US" sz="1100" dirty="0"/>
              <a:t>So as you start your portfolio analysis, bring in an expert who has done it before</a:t>
            </a:r>
          </a:p>
          <a:p>
            <a:pPr marL="171450" lvl="0" indent="-171450">
              <a:buFontTx/>
              <a:buChar char="-"/>
              <a:defRPr/>
            </a:pPr>
            <a:r>
              <a:rPr lang="en-US" sz="1200" dirty="0"/>
              <a:t>Customers tell us they want us to introduce partners who are skilled appropriately in AWS</a:t>
            </a:r>
          </a:p>
          <a:p>
            <a:pPr marL="171450" lvl="0" indent="-171450">
              <a:buFontTx/>
              <a:buChar char="-"/>
              <a:defRPr/>
            </a:pPr>
            <a:r>
              <a:rPr lang="en-US" sz="1200" dirty="0"/>
              <a:t>In the last 2 years we have expanded our Migration Certified partners from 130 to over 240 – almost doubling them in 24 months. </a:t>
            </a:r>
          </a:p>
          <a:p>
            <a:pPr marL="171450" lvl="0" indent="-171450">
              <a:buFontTx/>
              <a:buChar char="-"/>
              <a:defRPr/>
            </a:pPr>
            <a:r>
              <a:rPr lang="en-US" sz="1200" dirty="0"/>
              <a:t>Some of these firms may be expert in one environment  such as SAP, and others may be global in reach, and span multiple industries </a:t>
            </a:r>
          </a:p>
          <a:p>
            <a:pPr marL="171450" lvl="0" indent="-171450">
              <a:buFontTx/>
              <a:buChar char="-"/>
              <a:defRPr/>
            </a:pPr>
            <a:r>
              <a:rPr lang="en-US" sz="1200" dirty="0"/>
              <a:t>Companies like Deloitte, or Accenture, or a Rackspace, can bring in a team who have done it dozens of times – and can deliver experience at the right price point, over the right domain</a:t>
            </a:r>
          </a:p>
        </p:txBody>
      </p:sp>
      <p:sp>
        <p:nvSpPr>
          <p:cNvPr id="4" name="Slide Number Placeholder 3"/>
          <p:cNvSpPr>
            <a:spLocks noGrp="1"/>
          </p:cNvSpPr>
          <p:nvPr>
            <p:ph type="sldNum" sz="quarter" idx="10"/>
          </p:nvPr>
        </p:nvSpPr>
        <p:spPr/>
        <p:txBody>
          <a:bodyPr lIns="93177" tIns="46589" rIns="93177" bIns="46589"/>
          <a:lstStyle/>
          <a:p>
            <a:pPr marL="0" marR="0" lvl="0" indent="0" algn="r" defTabSz="931774"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967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fontAlgn="ctr">
              <a:buFont typeface="Arial" panose="020B0604020202020204" pitchFamily="34" charset="0"/>
              <a:buChar char="•"/>
            </a:pPr>
            <a:r>
              <a:rPr lang="en-US" sz="1800" dirty="0"/>
              <a:t>AWS has helped enterprises in every industry across the globe migrate to the cloud and modernize on AWS and has helped hundreds of enterprise customers deliver large scale migrations to AWS with measurable outcomes</a:t>
            </a:r>
          </a:p>
          <a:p>
            <a:pPr marL="342900" lvl="0" indent="-342900" fontAlgn="ctr">
              <a:buFont typeface="Arial" panose="020B0604020202020204" pitchFamily="34" charset="0"/>
              <a:buChar char="•"/>
            </a:pPr>
            <a:r>
              <a:rPr lang="en-US" sz="1800" dirty="0"/>
              <a:t>AWS has the most functionality, the largest and most vibrant community of customers and partners, the most proven operational and security expertise, and is innovating as the fastest clip - especially in new areas such as machine learning and artificial intelligence, internet of things, and serverless computing</a:t>
            </a:r>
          </a:p>
          <a:p>
            <a:pPr lvl="0" defTabSz="465887">
              <a:defRPr sz="2200"/>
            </a:pPr>
            <a:r>
              <a:rPr lang="en-US" sz="1600" dirty="0"/>
              <a:t>------------------------------------------</a:t>
            </a:r>
            <a:endParaRPr lang="en-US" sz="1600" b="1" dirty="0"/>
          </a:p>
        </p:txBody>
      </p:sp>
      <p:sp>
        <p:nvSpPr>
          <p:cNvPr id="4" name="Slide Number Placeholder 3"/>
          <p:cNvSpPr>
            <a:spLocks noGrp="1"/>
          </p:cNvSpPr>
          <p:nvPr>
            <p:ph type="sldNum" sz="quarter" idx="5"/>
          </p:nvPr>
        </p:nvSpPr>
        <p:spPr/>
        <p:txBody>
          <a:bodyPr/>
          <a:lstStyle/>
          <a:p>
            <a:pPr marL="0" marR="0" lvl="0" indent="0" algn="r" defTabSz="73152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mazon Ember Regular" charset="0"/>
                <a:ea typeface="+mn-ea"/>
                <a:cs typeface="+mn-cs"/>
              </a:rPr>
              <a:pPr marL="0" marR="0" lvl="0" indent="0" algn="r" defTabSz="73152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mazon Ember Regular" charset="0"/>
              <a:ea typeface="+mn-ea"/>
              <a:cs typeface="+mn-cs"/>
            </a:endParaRPr>
          </a:p>
        </p:txBody>
      </p:sp>
    </p:spTree>
    <p:extLst>
      <p:ext uri="{BB962C8B-B14F-4D97-AF65-F5344CB8AC3E}">
        <p14:creationId xmlns:p14="http://schemas.microsoft.com/office/powerpoint/2010/main" val="3915095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Now if you also want to work with AWS, we ourselves bring skills enablement to the table. </a:t>
            </a:r>
          </a:p>
          <a:p>
            <a:pPr marL="171450" indent="-171450">
              <a:buFontTx/>
              <a:buChar char="-"/>
            </a:pPr>
            <a:r>
              <a:rPr lang="en-US" dirty="0"/>
              <a:t>First and foremost, we offer a rich set of AWS Training and Certification tools to help your teams re-skill for the cloud. Online classes, in person classes, and certification mechanisms.</a:t>
            </a:r>
          </a:p>
          <a:p>
            <a:pPr marL="171450" indent="-171450">
              <a:buFontTx/>
              <a:buChar char="-"/>
            </a:pPr>
            <a:r>
              <a:rPr lang="en-US" dirty="0"/>
              <a:t>Second, we offer a Managed Service called AMS – and AMS have built out a control plane for taking over management of your infrastructure, freeing you up to develop your new applications. Sallie Mae, mentioned previously uses AMS</a:t>
            </a:r>
          </a:p>
          <a:p>
            <a:pPr marL="171450" indent="-171450">
              <a:buFontTx/>
              <a:buChar char="-"/>
            </a:pPr>
            <a:r>
              <a:rPr lang="en-US" dirty="0"/>
              <a:t>Third we provide a rich body of skills in geographic practices around the world with experts in 38 countries around the world. </a:t>
            </a:r>
          </a:p>
          <a:p>
            <a:pPr marL="171450" indent="-171450">
              <a:buFontTx/>
              <a:buChar char="-"/>
            </a:pPr>
            <a:r>
              <a:rPr lang="en-US" dirty="0"/>
              <a:t>And our Amazon Partner Organization has onboarded tens of thousands of consulting partners worldwide to bring skills to the table. </a:t>
            </a:r>
          </a:p>
          <a:p>
            <a:pPr marL="171450" indent="-171450">
              <a:buFontTx/>
              <a:buChar char="-"/>
            </a:pPr>
            <a:r>
              <a:rPr lang="en-US" dirty="0"/>
              <a:t>A NEW capability today, is that you can find and contract for Consulting services from over 100 suppliers in AWS Marketplace today, who can generate customer priced bides.</a:t>
            </a:r>
          </a:p>
          <a:p>
            <a:pPr marL="171450" indent="-171450">
              <a:buFontTx/>
              <a:buChar char="-"/>
            </a:pPr>
            <a:r>
              <a:rPr lang="en-US" dirty="0"/>
              <a:t>And on AWS IQ,  you can find skilled AWS contractors, willing to do task based work. </a:t>
            </a:r>
          </a:p>
          <a:p>
            <a:pPr marL="171450" indent="-171450">
              <a:buFontTx/>
              <a:buChar char="-"/>
            </a:pPr>
            <a:r>
              <a:rPr lang="en-US" dirty="0"/>
              <a:t>And finally we augment all this with AWS Enterprise Support.</a:t>
            </a:r>
          </a:p>
        </p:txBody>
      </p:sp>
      <p:sp>
        <p:nvSpPr>
          <p:cNvPr id="4" name="Slide Number Placeholder 3"/>
          <p:cNvSpPr>
            <a:spLocks noGrp="1"/>
          </p:cNvSpPr>
          <p:nvPr>
            <p:ph type="sldNum" sz="quarter" idx="10"/>
          </p:nvPr>
        </p:nvSpPr>
        <p:spPr/>
        <p:txBody>
          <a:bodyPr/>
          <a:lstStyle/>
          <a:p>
            <a:pPr marL="0" marR="0" lvl="0" indent="0" algn="r" defTabSz="1096963" rtl="0" eaLnBrk="1" fontAlgn="base" latinLnBrk="0" hangingPunct="1">
              <a:lnSpc>
                <a:spcPct val="100000"/>
              </a:lnSpc>
              <a:spcBef>
                <a:spcPct val="0"/>
              </a:spcBef>
              <a:spcAft>
                <a:spcPct val="0"/>
              </a:spcAft>
              <a:buClrTx/>
              <a:buSzTx/>
              <a:buFontTx/>
              <a:buNone/>
              <a:tabLst/>
              <a:defRPr/>
            </a:pPr>
            <a:fld id="{1B0DC58B-5992-482F-B691-240AC7B4D8C3}" type="slidenum">
              <a:rPr kumimoji="0" lang="en-US" altLang="en-US" sz="1200" b="0" i="0" u="none" strike="noStrike" kern="1200" cap="none" spc="0" normalizeH="0" baseline="0" noProof="0" smtClean="0">
                <a:ln>
                  <a:noFill/>
                </a:ln>
                <a:solidFill>
                  <a:prstClr val="black"/>
                </a:solidFill>
                <a:effectLst/>
                <a:uLnTx/>
                <a:uFillTx/>
                <a:latin typeface="Amazon Ember" panose="020B0603020204020204" pitchFamily="34" charset="0"/>
                <a:ea typeface="+mn-ea"/>
                <a:cs typeface="+mn-cs"/>
              </a:rPr>
              <a:pPr marL="0" marR="0" lvl="0" indent="0" algn="r" defTabSz="1096963"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dirty="0">
              <a:ln>
                <a:noFill/>
              </a:ln>
              <a:solidFill>
                <a:prstClr val="black"/>
              </a:solidFill>
              <a:effectLst/>
              <a:uLnTx/>
              <a:uFillTx/>
              <a:latin typeface="Amazon Ember" panose="020B0603020204020204" pitchFamily="34" charset="0"/>
              <a:ea typeface="+mn-ea"/>
              <a:cs typeface="+mn-cs"/>
            </a:endParaRPr>
          </a:p>
        </p:txBody>
      </p:sp>
    </p:spTree>
    <p:extLst>
      <p:ext uri="{BB962C8B-B14F-4D97-AF65-F5344CB8AC3E}">
        <p14:creationId xmlns:p14="http://schemas.microsoft.com/office/powerpoint/2010/main" val="4009173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97212"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1097212"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00421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#cloudjourney</a:t>
            </a:r>
          </a:p>
        </p:txBody>
      </p:sp>
      <p:sp>
        <p:nvSpPr>
          <p:cNvPr id="4" name="Slide Number Placeholder 3"/>
          <p:cNvSpPr>
            <a:spLocks noGrp="1"/>
          </p:cNvSpPr>
          <p:nvPr>
            <p:ph type="sldNum" sz="quarter" idx="5"/>
          </p:nvPr>
        </p:nvSpPr>
        <p:spPr/>
        <p:txBody>
          <a:bodyPr/>
          <a:lstStyle/>
          <a:p>
            <a:pPr marL="0" marR="0" lvl="0" indent="0" algn="r" defTabSz="73152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mazon Ember Regular" charset="0"/>
                <a:ea typeface="+mn-ea"/>
                <a:cs typeface="+mn-cs"/>
              </a:rPr>
              <a:pPr marL="0" marR="0" lvl="0" indent="0" algn="r" defTabSz="73152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mazon Ember Regular" charset="0"/>
              <a:ea typeface="+mn-ea"/>
              <a:cs typeface="+mn-cs"/>
            </a:endParaRPr>
          </a:p>
        </p:txBody>
      </p:sp>
    </p:spTree>
    <p:extLst>
      <p:ext uri="{BB962C8B-B14F-4D97-AF65-F5344CB8AC3E}">
        <p14:creationId xmlns:p14="http://schemas.microsoft.com/office/powerpoint/2010/main" val="3617828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its mission is to maintain, train, and equip combat-ready naval forces, the U.S. Navy automates many back-office functions related to technology, services, and human resources so that members of the Navy can make informed decisions and focus on their tasks at hand. </a:t>
            </a:r>
          </a:p>
          <a:p>
            <a:pPr marL="171450" indent="-171450">
              <a:buFontTx/>
              <a:buChar char="-"/>
            </a:pPr>
            <a:r>
              <a:rPr lang="en-US" dirty="0"/>
              <a:t>However, these on-premises systems have historically been disconnected and dispersed, making it challenging to collect, process, and analyze mission-critical information quickly.</a:t>
            </a:r>
          </a:p>
          <a:p>
            <a:pPr marL="171450" indent="-171450">
              <a:buFontTx/>
              <a:buChar char="-"/>
            </a:pPr>
            <a:r>
              <a:rPr lang="en-US" dirty="0"/>
              <a:t>To combat that disconnect, the U.S. Navy and SAP National Security Services (SAP NS2) migrated their largest SAP enterprise resource planning (ERP) system – 72,000 users spread across six U.S. Navy commands – to the Amazon Web Services (AWS) Cloud. The milestone — which came 10 months ahead of schedule — will put the movement and documentation of some $70 billion worth of parts and goods.</a:t>
            </a:r>
          </a:p>
          <a:p>
            <a:pPr marL="171450" indent="-171450">
              <a:buFontTx/>
              <a:buChar char="-"/>
            </a:pPr>
            <a:r>
              <a:rPr lang="en-US" dirty="0"/>
              <a:t>Navy ERP data is hosted across both </a:t>
            </a:r>
            <a:r>
              <a:rPr lang="en-US" dirty="0">
                <a:hlinkClick r:id="rId3"/>
              </a:rPr>
              <a:t>AWS GovCloud (US) Regions</a:t>
            </a:r>
            <a:r>
              <a:rPr lang="en-US" dirty="0"/>
              <a:t>. </a:t>
            </a:r>
            <a:r>
              <a:rPr lang="en-US" dirty="0">
                <a:hlinkClick r:id="rId4"/>
              </a:rPr>
              <a:t>AWS Snowball Edges</a:t>
            </a:r>
            <a:r>
              <a:rPr lang="en-US" dirty="0"/>
              <a:t>, a data migration and edge computing device, were used to migrate Navy ERP data to AWS GovCloud (US).</a:t>
            </a:r>
          </a:p>
          <a:p>
            <a:pPr marL="171450" indent="-171450">
              <a:buFontTx/>
              <a:buChar char="-"/>
            </a:pPr>
            <a:r>
              <a:rPr lang="en-US" sz="1200" kern="1200" dirty="0">
                <a:solidFill>
                  <a:schemeClr val="tx1"/>
                </a:solidFill>
                <a:effectLst/>
                <a:latin typeface="Amazon Ember" panose="020B0603020204020204" pitchFamily="34" charset="0"/>
                <a:ea typeface="+mn-ea"/>
                <a:cs typeface="+mn-cs"/>
              </a:rPr>
              <a:t>The migration was completed in just under 10 months – nearly half of the time it was originally expected to take given its complexity.</a:t>
            </a:r>
          </a:p>
          <a:p>
            <a:pPr marL="171450" indent="-171450">
              <a:buFontTx/>
              <a:buChar char="-"/>
            </a:pPr>
            <a:r>
              <a:rPr lang="en-US" sz="1200" kern="1200" dirty="0">
                <a:solidFill>
                  <a:schemeClr val="tx1"/>
                </a:solidFill>
                <a:effectLst/>
                <a:latin typeface="Amazon Ember" panose="020B0603020204020204" pitchFamily="34" charset="0"/>
                <a:ea typeface="+mn-ea"/>
                <a:cs typeface="+mn-cs"/>
              </a:rPr>
              <a:t>Data processing time cut from 20-hours to 4</a:t>
            </a:r>
          </a:p>
          <a:p>
            <a:pPr marL="171450" indent="-171450">
              <a:buFontTx/>
              <a:buChar char="-"/>
            </a:pPr>
            <a:r>
              <a:rPr lang="en-US" dirty="0"/>
              <a:t>The Navy ERP migration to cloud computing is part of a larger three-year, $100-million effort to upgrade Navy computing systems</a:t>
            </a:r>
            <a:endParaRPr lang="en-US" sz="1200" kern="1200" dirty="0">
              <a:solidFill>
                <a:schemeClr val="tx1"/>
              </a:solidFill>
              <a:effectLst/>
              <a:latin typeface="Amazon Ember" panose="020B0603020204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73152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mazon Ember" panose="020B0603020204020204" pitchFamily="34" charset="0"/>
                <a:ea typeface="+mn-ea"/>
                <a:cs typeface="+mn-cs"/>
              </a:rPr>
              <a:pPr marL="0" marR="0" lvl="0" indent="0" algn="r" defTabSz="73152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mazon Ember" panose="020B0603020204020204" pitchFamily="34" charset="0"/>
              <a:ea typeface="+mn-ea"/>
              <a:cs typeface="+mn-cs"/>
            </a:endParaRPr>
          </a:p>
        </p:txBody>
      </p:sp>
    </p:spTree>
    <p:extLst>
      <p:ext uri="{BB962C8B-B14F-4D97-AF65-F5344CB8AC3E}">
        <p14:creationId xmlns:p14="http://schemas.microsoft.com/office/powerpoint/2010/main" val="2337290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fontAlgn="ctr">
              <a:buFont typeface="Arial" panose="020B0604020202020204" pitchFamily="34" charset="0"/>
              <a:buChar char="•"/>
            </a:pPr>
            <a:r>
              <a:rPr lang="en-US" sz="1100" b="0" i="0" kern="1200" dirty="0">
                <a:solidFill>
                  <a:schemeClr val="tx1"/>
                </a:solidFill>
                <a:effectLst/>
                <a:latin typeface="+mn-lt"/>
                <a:ea typeface="+mn-ea"/>
                <a:cs typeface="+mn-cs"/>
              </a:rPr>
              <a:t>Government is also transforming very during the COVID-19 economy</a:t>
            </a:r>
          </a:p>
          <a:p>
            <a:pPr marL="342900" lvl="0" indent="-342900" fontAlgn="ctr">
              <a:buFont typeface="Arial" panose="020B0604020202020204" pitchFamily="34" charset="0"/>
              <a:buChar char="•"/>
            </a:pPr>
            <a:r>
              <a:rPr lang="en-US" dirty="0"/>
              <a:t>Even as we focus on Contract Tracing and Infections Disease reporting, Government is embracing cloud to modernize key applications where they can be built far more economically </a:t>
            </a:r>
          </a:p>
          <a:p>
            <a:pPr marL="342900" lvl="0" indent="-342900" fontAlgn="ctr">
              <a:buFont typeface="Arial" panose="020B0604020202020204" pitchFamily="34" charset="0"/>
              <a:buChar char="•"/>
            </a:pPr>
            <a:r>
              <a:rPr lang="en-US" sz="1100" b="0" i="0" kern="1200" dirty="0">
                <a:solidFill>
                  <a:schemeClr val="tx1"/>
                </a:solidFill>
                <a:effectLst/>
                <a:latin typeface="+mn-lt"/>
                <a:ea typeface="+mn-ea"/>
                <a:cs typeface="+mn-cs"/>
              </a:rPr>
              <a:t>COVID-19 is forcing whole of society to embrace virtual platforms</a:t>
            </a:r>
          </a:p>
          <a:p>
            <a:pPr marL="342900" lvl="0" indent="-342900" fontAlgn="ctr">
              <a:buFont typeface="Arial" panose="020B0604020202020204" pitchFamily="34" charset="0"/>
              <a:buChar char="•"/>
            </a:pPr>
            <a:r>
              <a:rPr lang="en-US" sz="1100" b="0" i="0" kern="1200" dirty="0">
                <a:solidFill>
                  <a:schemeClr val="tx1"/>
                </a:solidFill>
                <a:effectLst/>
                <a:latin typeface="+mn-lt"/>
                <a:ea typeface="+mn-ea"/>
                <a:cs typeface="+mn-cs"/>
              </a:rPr>
              <a:t>The courts system – which processes 7 million cases per year – had already migrated 40 applications to AWS last summer and had been using virtual courtrooms for criminal justice hearings for about three years. But, it was only seeing about 20 to 30 cases a week.</a:t>
            </a:r>
          </a:p>
          <a:p>
            <a:pPr marL="342900" lvl="0" indent="-342900" fontAlgn="ctr">
              <a:buFont typeface="Arial" panose="020B0604020202020204" pitchFamily="34" charset="0"/>
              <a:buChar char="•"/>
            </a:pPr>
            <a:r>
              <a:rPr lang="en-US" sz="1100" b="0" i="0" kern="1200" dirty="0">
                <a:solidFill>
                  <a:schemeClr val="tx1"/>
                </a:solidFill>
                <a:effectLst/>
                <a:latin typeface="+mn-lt"/>
                <a:ea typeface="+mn-ea"/>
                <a:cs typeface="+mn-cs"/>
              </a:rPr>
              <a:t>Since the start of the healthcare crisis and associated shelter-in-place orders in March, the courts have facilitated more than 26,000 virtual court events with 217,000 participants.</a:t>
            </a:r>
          </a:p>
          <a:p>
            <a:pPr marL="342900" lvl="0" indent="-342900" fontAlgn="ctr">
              <a:buFont typeface="Arial" panose="020B0604020202020204" pitchFamily="34" charset="0"/>
              <a:buChar char="•"/>
            </a:pPr>
            <a:r>
              <a:rPr lang="en-US" sz="1100" b="0" i="0" kern="1200" dirty="0">
                <a:solidFill>
                  <a:schemeClr val="tx1"/>
                </a:solidFill>
                <a:effectLst/>
                <a:latin typeface="+mn-lt"/>
                <a:ea typeface="+mn-ea"/>
                <a:cs typeface="+mn-cs"/>
              </a:rPr>
              <a:t>The New Jersey Courts system was able to stay operational without interruption, even with 99 percent of its staff working from home.</a:t>
            </a:r>
          </a:p>
          <a:p>
            <a:pPr marL="342900" lvl="0" indent="-342900" fontAlgn="ctr">
              <a:buFont typeface="Arial" panose="020B0604020202020204" pitchFamily="34" charset="0"/>
              <a:buChar char="•"/>
            </a:pPr>
            <a:r>
              <a:rPr lang="en-US" dirty="0"/>
              <a:t>The implications going forward – migrate faster, and design for higher level of remote working</a:t>
            </a:r>
            <a:endParaRPr lang="en-US" b="1" dirty="0"/>
          </a:p>
        </p:txBody>
      </p:sp>
      <p:sp>
        <p:nvSpPr>
          <p:cNvPr id="4" name="Slide Number Placeholder 3"/>
          <p:cNvSpPr>
            <a:spLocks noGrp="1"/>
          </p:cNvSpPr>
          <p:nvPr>
            <p:ph type="sldNum" sz="quarter" idx="5"/>
          </p:nvPr>
        </p:nvSpPr>
        <p:spPr/>
        <p:txBody>
          <a:bodyPr/>
          <a:lstStyle/>
          <a:p>
            <a:pPr marL="0" marR="0" lvl="0" indent="0" algn="r" defTabSz="73152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mazon Ember Regular" charset="0"/>
                <a:ea typeface="+mn-ea"/>
                <a:cs typeface="+mn-cs"/>
              </a:rPr>
              <a:pPr marL="0" marR="0" lvl="0" indent="0" algn="r" defTabSz="73152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mazon Ember Regular" charset="0"/>
              <a:ea typeface="+mn-ea"/>
              <a:cs typeface="+mn-cs"/>
            </a:endParaRPr>
          </a:p>
        </p:txBody>
      </p:sp>
    </p:spTree>
    <p:extLst>
      <p:ext uri="{BB962C8B-B14F-4D97-AF65-F5344CB8AC3E}">
        <p14:creationId xmlns:p14="http://schemas.microsoft.com/office/powerpoint/2010/main" val="2356412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73152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AWS has the </a:t>
            </a:r>
            <a:r>
              <a:rPr lang="en-US" sz="1800" dirty="0">
                <a:solidFill>
                  <a:schemeClr val="accent1"/>
                </a:solidFill>
              </a:rPr>
              <a:t>most experience</a:t>
            </a:r>
            <a:r>
              <a:rPr lang="en-US" sz="1800" dirty="0"/>
              <a:t> helping all types of organizations migrate to the cloud. AWS and our partner ecosystem have helped customers successfully migrate all types of workloads to AWS, including </a:t>
            </a:r>
            <a:r>
              <a:rPr lang="en-US" sz="1800" dirty="0">
                <a:solidFill>
                  <a:schemeClr val="accent1"/>
                </a:solidFill>
              </a:rPr>
              <a:t>large-scale migrations</a:t>
            </a:r>
            <a:r>
              <a:rPr lang="en-US" sz="1800" dirty="0"/>
              <a:t> of </a:t>
            </a:r>
            <a:r>
              <a:rPr lang="en-US" sz="1800" dirty="0">
                <a:solidFill>
                  <a:schemeClr val="accent1"/>
                </a:solidFill>
              </a:rPr>
              <a:t>tens of thousands of servers.</a:t>
            </a:r>
          </a:p>
          <a:p>
            <a:pPr marL="285750" marR="0" lvl="0" indent="-285750" algn="l" defTabSz="73152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Based on our </a:t>
            </a:r>
            <a:r>
              <a:rPr lang="en-US" sz="1800" dirty="0">
                <a:solidFill>
                  <a:schemeClr val="accent1"/>
                </a:solidFill>
              </a:rPr>
              <a:t>years of migration experience</a:t>
            </a:r>
            <a:r>
              <a:rPr lang="en-US" sz="1800" dirty="0"/>
              <a:t>, we developed the methodology, </a:t>
            </a:r>
            <a:r>
              <a:rPr lang="en-US" sz="1800" dirty="0">
                <a:solidFill>
                  <a:schemeClr val="accent1"/>
                </a:solidFill>
              </a:rPr>
              <a:t>best practices</a:t>
            </a:r>
            <a:r>
              <a:rPr lang="en-US" sz="1800" dirty="0"/>
              <a:t>, tools, and services to help </a:t>
            </a:r>
            <a:r>
              <a:rPr lang="en-US" sz="1800" dirty="0">
                <a:solidFill>
                  <a:schemeClr val="accent1"/>
                </a:solidFill>
              </a:rPr>
              <a:t>simplify</a:t>
            </a:r>
            <a:r>
              <a:rPr lang="en-US" sz="1800" dirty="0"/>
              <a:t> and </a:t>
            </a:r>
            <a:r>
              <a:rPr lang="en-US" sz="1800" dirty="0">
                <a:solidFill>
                  <a:schemeClr val="accent1"/>
                </a:solidFill>
              </a:rPr>
              <a:t>accelerate</a:t>
            </a:r>
            <a:r>
              <a:rPr lang="en-US" sz="1800" dirty="0"/>
              <a:t> migrations.</a:t>
            </a:r>
          </a:p>
          <a:p>
            <a:pPr marL="285750" marR="0" lvl="0" indent="-285750" algn="l" defTabSz="73152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With </a:t>
            </a:r>
            <a:r>
              <a:rPr lang="en-US" sz="1800" dirty="0">
                <a:solidFill>
                  <a:schemeClr val="accent1"/>
                </a:solidFill>
              </a:rPr>
              <a:t>automation</a:t>
            </a:r>
            <a:r>
              <a:rPr lang="en-US" sz="1800" dirty="0"/>
              <a:t> and </a:t>
            </a:r>
            <a:r>
              <a:rPr lang="en-US" sz="1800" dirty="0">
                <a:solidFill>
                  <a:schemeClr val="accent1"/>
                </a:solidFill>
              </a:rPr>
              <a:t>data-driven</a:t>
            </a:r>
            <a:r>
              <a:rPr lang="en-US" sz="1800" dirty="0"/>
              <a:t> guidance, AWS simplifies each step of the migration process, reducing the effort and complexity involved. This helps accelerate your migrations by reducing the time to realize the value of your cloud migration.</a:t>
            </a:r>
          </a:p>
          <a:p>
            <a:pPr marL="0" marR="0" lvl="0" indent="0" algn="l" defTabSz="73152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a:t>
            </a:r>
          </a:p>
          <a:p>
            <a:pPr marL="285750" marR="0" lvl="0" indent="-285750" algn="l" defTabSz="73152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solidFill>
                <a:schemeClr val="accent1"/>
              </a:solidFill>
            </a:endParaRPr>
          </a:p>
        </p:txBody>
      </p:sp>
      <p:sp>
        <p:nvSpPr>
          <p:cNvPr id="4" name="Slide Number Placeholder 3"/>
          <p:cNvSpPr>
            <a:spLocks noGrp="1"/>
          </p:cNvSpPr>
          <p:nvPr>
            <p:ph type="sldNum" sz="quarter" idx="5"/>
          </p:nvPr>
        </p:nvSpPr>
        <p:spPr/>
        <p:txBody>
          <a:bodyPr/>
          <a:lstStyle/>
          <a:p>
            <a:pPr marL="0" marR="0" lvl="0" indent="0" algn="r" defTabSz="73152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mazon Ember Regular" charset="0"/>
                <a:ea typeface="+mn-ea"/>
                <a:cs typeface="+mn-cs"/>
              </a:rPr>
              <a:pPr marL="0" marR="0" lvl="0" indent="0" algn="r" defTabSz="73152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mazon Ember Regular" charset="0"/>
              <a:ea typeface="+mn-ea"/>
              <a:cs typeface="+mn-cs"/>
            </a:endParaRPr>
          </a:p>
        </p:txBody>
      </p:sp>
    </p:spTree>
    <p:extLst>
      <p:ext uri="{BB962C8B-B14F-4D97-AF65-F5344CB8AC3E}">
        <p14:creationId xmlns:p14="http://schemas.microsoft.com/office/powerpoint/2010/main" val="1979337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342900" lvl="0" indent="-342900" fontAlgn="ctr">
              <a:buFont typeface="Arial" panose="020B0604020202020204" pitchFamily="34" charset="0"/>
              <a:buChar char="•"/>
            </a:pPr>
            <a:r>
              <a:rPr lang="en-US" sz="1200" dirty="0"/>
              <a:t>And we have so many stories to share about customers achieving compelling outcomes by migrating and modernizing on AWS, one of which we will be doing a deep dive on today.</a:t>
            </a:r>
          </a:p>
          <a:p>
            <a:pPr marL="342900" lvl="0" indent="-342900" fontAlgn="ctr">
              <a:buFont typeface="Arial" panose="020B0604020202020204" pitchFamily="34" charset="0"/>
              <a:buChar char="•"/>
            </a:pPr>
            <a:r>
              <a:rPr lang="en-US" sz="1200" dirty="0"/>
              <a:t>News Corp consolidated 56 data centers down to 6 and was able to re-allocate $100M to the business.</a:t>
            </a:r>
          </a:p>
          <a:p>
            <a:pPr marL="342900" lvl="0" indent="-342900" fontAlgn="ctr">
              <a:buFont typeface="Arial" panose="020B0604020202020204" pitchFamily="34" charset="0"/>
              <a:buChar char="•"/>
            </a:pPr>
            <a:r>
              <a:rPr lang="en-US" sz="1200" dirty="0"/>
              <a:t>Enel migrated more than 5500 VMs in 9 months, reducing storage costs by 50%, compute costs by 20%, an improving provision by 10X.</a:t>
            </a:r>
          </a:p>
          <a:p>
            <a:pPr marL="342900" lvl="0" indent="-342900" fontAlgn="ctr">
              <a:buFont typeface="Arial" panose="020B0604020202020204" pitchFamily="34" charset="0"/>
              <a:buChar char="•"/>
            </a:pPr>
            <a:r>
              <a:rPr lang="en-US" sz="1200" dirty="0"/>
              <a:t>Coca Cola migrated 600 business workloads in a little over a year.</a:t>
            </a:r>
          </a:p>
          <a:p>
            <a:pPr marL="342900" indent="-342900">
              <a:buFont typeface="Arial" panose="020B0604020202020204" pitchFamily="34" charset="0"/>
              <a:buChar char="•"/>
            </a:pPr>
            <a:r>
              <a:rPr lang="en-US" sz="1200" dirty="0"/>
              <a:t>Conde Nast had a 52% TCO reduction.</a:t>
            </a:r>
            <a:endParaRPr lang="en-US" sz="900" dirty="0"/>
          </a:p>
          <a:p>
            <a:pPr lvl="0" defTabSz="931774">
              <a:defRPr/>
            </a:pPr>
            <a:r>
              <a:rPr lang="en-US" sz="900" dirty="0"/>
              <a:t>------------------------------------------</a:t>
            </a:r>
          </a:p>
        </p:txBody>
      </p:sp>
      <p:sp>
        <p:nvSpPr>
          <p:cNvPr id="4" name="Slide Number Placeholder 3"/>
          <p:cNvSpPr>
            <a:spLocks noGrp="1"/>
          </p:cNvSpPr>
          <p:nvPr>
            <p:ph type="sldNum" sz="quarter" idx="10"/>
          </p:nvPr>
        </p:nvSpPr>
        <p:spPr/>
        <p:txBody>
          <a:bodyPr lIns="93177" tIns="46589" rIns="93177" bIns="46589"/>
          <a:lstStyle/>
          <a:p>
            <a:pPr marL="0" marR="0" lvl="0" indent="0" algn="r" defTabSz="931774"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Arial"/>
              </a:rPr>
              <a:pPr marL="0" marR="0" lvl="0" indent="0" algn="r" defTabSz="931774"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Helvetica"/>
              <a:sym typeface="Arial"/>
            </a:endParaRPr>
          </a:p>
        </p:txBody>
      </p:sp>
    </p:spTree>
    <p:extLst>
      <p:ext uri="{BB962C8B-B14F-4D97-AF65-F5344CB8AC3E}">
        <p14:creationId xmlns:p14="http://schemas.microsoft.com/office/powerpoint/2010/main" val="2385850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close, and we have covered a lot today, we have 3 guidelines for you to walk away with to successfully Transform, Migration and Govern your application portfolio.</a:t>
            </a:r>
          </a:p>
          <a:p>
            <a:r>
              <a:rPr lang="en-US" dirty="0"/>
              <a:t>This insight, I remind you, is borne of our looking at over 1,200 migrations, around the world. And from a current 800 engagements we have today.</a:t>
            </a:r>
          </a:p>
          <a:p>
            <a:pPr marL="228600" indent="-228600">
              <a:buAutoNum type="arabicPeriod"/>
            </a:pPr>
            <a:r>
              <a:rPr lang="en-US" dirty="0"/>
              <a:t>Be selective on which apps to transform – they take time and people. But pick the right ones and get moving. Plan to migrate and modernize many more, and retire 10%.</a:t>
            </a:r>
          </a:p>
          <a:p>
            <a:pPr marL="228600" indent="-228600">
              <a:buAutoNum type="arabicPeriod"/>
            </a:pPr>
            <a:r>
              <a:rPr lang="en-US" dirty="0"/>
              <a:t>Build the tools and processes for a new cloud operating model, use the new Well Architected Management and Governance Lens, and the 20 Vendors we have integrated into 9 AWS services. </a:t>
            </a:r>
          </a:p>
          <a:p>
            <a:pPr marL="228600" indent="-228600">
              <a:buAutoNum type="arabicPeriod"/>
            </a:pPr>
            <a:r>
              <a:rPr lang="en-US" dirty="0"/>
              <a:t>Choose a trusted and certified Migration Partner, of whom we have over 100.</a:t>
            </a:r>
          </a:p>
        </p:txBody>
      </p:sp>
      <p:sp>
        <p:nvSpPr>
          <p:cNvPr id="4" name="Slide Number Placeholder 3"/>
          <p:cNvSpPr>
            <a:spLocks noGrp="1"/>
          </p:cNvSpPr>
          <p:nvPr>
            <p:ph type="sldNum" sz="quarter" idx="10"/>
          </p:nvPr>
        </p:nvSpPr>
        <p:spPr/>
        <p:txBody>
          <a:bodyPr/>
          <a:lstStyle/>
          <a:p>
            <a:fld id="{1B0DC58B-5992-482F-B691-240AC7B4D8C3}" type="slidenum">
              <a:rPr lang="en-US" altLang="en-US" smtClean="0"/>
              <a:pPr/>
              <a:t>31</a:t>
            </a:fld>
            <a:endParaRPr lang="en-US" altLang="en-US" dirty="0"/>
          </a:p>
        </p:txBody>
      </p:sp>
    </p:spTree>
    <p:extLst>
      <p:ext uri="{BB962C8B-B14F-4D97-AF65-F5344CB8AC3E}">
        <p14:creationId xmlns:p14="http://schemas.microsoft.com/office/powerpoint/2010/main" val="221593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minute</a:t>
            </a:r>
          </a:p>
          <a:p>
            <a:endParaRPr lang="en-US" dirty="0"/>
          </a:p>
          <a:p>
            <a:r>
              <a:rPr lang="en-US" dirty="0"/>
              <a:t>The application migration we’re going to discuss today is part of a comprehensive IT strategy at CSEA.  CSEA’s IT strategy is informed and guided by the strategic priorities developed by the State’s IT Steering Committee (ITSC).  What you see here is from committee minutes published in 2019 so it may be familiar to you. </a:t>
            </a:r>
          </a:p>
          <a:p>
            <a:endParaRPr lang="en-US" dirty="0"/>
          </a:p>
          <a:p>
            <a:r>
              <a:rPr lang="en-US" dirty="0"/>
              <a:t>As a consultant working in partnership with AWS I selfishly like that the center piece of the Strategic Plan is “Partner for Successful Business Outcomes”. </a:t>
            </a:r>
          </a:p>
          <a:p>
            <a:pPr marL="171450" indent="-171450">
              <a:buFont typeface="Arial" panose="020B0604020202020204" pitchFamily="34" charset="0"/>
              <a:buChar char="•"/>
            </a:pPr>
            <a:r>
              <a:rPr lang="en-US" dirty="0"/>
              <a:t>“Effective partnership between IT and business”</a:t>
            </a:r>
          </a:p>
          <a:p>
            <a:pPr marL="171450" indent="-171450">
              <a:buFont typeface="Arial" panose="020B0604020202020204" pitchFamily="34" charset="0"/>
              <a:buChar char="•"/>
            </a:pPr>
            <a:r>
              <a:rPr lang="en-US" dirty="0"/>
              <a:t>“IT systems are well-engineered and appropriately designed for their intended use”</a:t>
            </a:r>
          </a:p>
          <a:p>
            <a:endParaRPr lang="en-US" dirty="0"/>
          </a:p>
          <a:p>
            <a:pPr marL="0" indent="0">
              <a:buFont typeface="Arial" panose="020B0604020202020204" pitchFamily="34" charset="0"/>
              <a:buNone/>
            </a:pPr>
            <a:r>
              <a:rPr lang="en-US" dirty="0"/>
              <a:t>As we have been working with CSEA in the planning and execution of their migration, I think we have addressed each of these strategic priorities.  I’ll refer back to them as we continue CSEA’s story…</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r>
              <a:rPr lang="en-US" dirty="0"/>
              <a:t>Enhance Value of State Data:</a:t>
            </a:r>
          </a:p>
          <a:p>
            <a:pPr marL="171450" indent="-171450">
              <a:buFont typeface="Arial" panose="020B0604020202020204" pitchFamily="34" charset="0"/>
              <a:buChar char="•"/>
            </a:pPr>
            <a:r>
              <a:rPr lang="en-US" dirty="0"/>
              <a:t>“Increased data interoperability &amp; sharing  - more opportunity for informed decision making”</a:t>
            </a:r>
          </a:p>
          <a:p>
            <a:pPr marL="171450" indent="-171450">
              <a:buFont typeface="Arial" panose="020B0604020202020204" pitchFamily="34" charset="0"/>
              <a:buChar char="•"/>
            </a:pPr>
            <a:r>
              <a:rPr lang="en-US" dirty="0"/>
              <a:t>“Better service delivery and client experience”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Expand Statewide Cyber Security Strategy</a:t>
            </a:r>
          </a:p>
          <a:p>
            <a:pPr marL="171450" indent="-171450">
              <a:buFont typeface="Arial" panose="020B0604020202020204" pitchFamily="34" charset="0"/>
              <a:buChar char="•"/>
            </a:pPr>
            <a:r>
              <a:rPr lang="en-US" dirty="0"/>
              <a:t>“Increased public trust in systems, state government”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Implement Evergreen IT Operations</a:t>
            </a:r>
          </a:p>
          <a:p>
            <a:pPr marL="171450" indent="-171450">
              <a:buFont typeface="Arial" panose="020B0604020202020204" pitchFamily="34" charset="0"/>
              <a:buChar char="•"/>
            </a:pPr>
            <a:r>
              <a:rPr lang="en-US" dirty="0"/>
              <a:t>“Legacy systems decommissioned”</a:t>
            </a:r>
          </a:p>
          <a:p>
            <a:pPr marL="171450" indent="-171450">
              <a:buFont typeface="Arial" panose="020B0604020202020204" pitchFamily="34" charset="0"/>
              <a:buChar char="•"/>
            </a:pPr>
            <a:r>
              <a:rPr lang="en-US" dirty="0"/>
              <a:t>“Reduced cost of hardware/software development, operations and maintenance”</a:t>
            </a:r>
          </a:p>
          <a:p>
            <a:endParaRPr lang="en-US" dirty="0"/>
          </a:p>
          <a:p>
            <a:r>
              <a:rPr lang="en-US" dirty="0"/>
              <a:t>Alignment to the state’s priorities helps to gain the broad support that improves the chances of success</a:t>
            </a:r>
          </a:p>
        </p:txBody>
      </p:sp>
      <p:sp>
        <p:nvSpPr>
          <p:cNvPr id="4" name="Slide Number Placeholder 3"/>
          <p:cNvSpPr>
            <a:spLocks noGrp="1"/>
          </p:cNvSpPr>
          <p:nvPr>
            <p:ph type="sldNum" sz="quarter" idx="5"/>
          </p:nvPr>
        </p:nvSpPr>
        <p:spPr/>
        <p:txBody>
          <a:bodyPr/>
          <a:lstStyle/>
          <a:p>
            <a:fld id="{27F72F99-7204-4A16-BBCF-540DE47474A0}" type="slidenum">
              <a:rPr lang="en-US" smtClean="0"/>
              <a:t>32</a:t>
            </a:fld>
            <a:endParaRPr lang="en-US" dirty="0"/>
          </a:p>
        </p:txBody>
      </p:sp>
    </p:spTree>
    <p:extLst>
      <p:ext uri="{BB962C8B-B14F-4D97-AF65-F5344CB8AC3E}">
        <p14:creationId xmlns:p14="http://schemas.microsoft.com/office/powerpoint/2010/main" val="4231517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minutes</a:t>
            </a:r>
          </a:p>
          <a:p>
            <a:endParaRPr lang="en-US" dirty="0"/>
          </a:p>
          <a:p>
            <a:r>
              <a:rPr lang="en-US" dirty="0"/>
              <a:t>The CSEA vision aligns strategic priorities of the ITSC with the mission of CSEA</a:t>
            </a:r>
          </a:p>
          <a:p>
            <a:endParaRPr lang="en-US" dirty="0"/>
          </a:p>
          <a:p>
            <a:r>
              <a:rPr lang="en-US" dirty="0"/>
              <a:t>Customer Service:</a:t>
            </a:r>
          </a:p>
          <a:p>
            <a:r>
              <a:rPr lang="en-US" dirty="0"/>
              <a:t>Easier it is for customers the more timely they will be in making support payments</a:t>
            </a:r>
          </a:p>
          <a:p>
            <a:endParaRPr lang="en-US" dirty="0"/>
          </a:p>
          <a:p>
            <a:r>
              <a:rPr lang="en-US" sz="1200" dirty="0">
                <a:solidFill>
                  <a:srgbClr val="16BF9F"/>
                </a:solidFill>
                <a:latin typeface="Amazon Ember Heavy"/>
              </a:rPr>
              <a:t>Improve decision making capabilities. </a:t>
            </a:r>
            <a:r>
              <a:rPr lang="en-US" dirty="0"/>
              <a:t>Performance – </a:t>
            </a:r>
          </a:p>
          <a:p>
            <a:r>
              <a:rPr lang="en-US" dirty="0"/>
              <a:t>Decision making:</a:t>
            </a:r>
          </a:p>
          <a:p>
            <a:r>
              <a:rPr lang="en-US" dirty="0"/>
              <a:t>Are payments on time?  Who is delinquent?  Any patterns?  Who needs to respond</a:t>
            </a:r>
          </a:p>
          <a:p>
            <a:endParaRPr lang="en-US" dirty="0"/>
          </a:p>
          <a:p>
            <a:r>
              <a:rPr lang="en-US" dirty="0"/>
              <a:t>Security:</a:t>
            </a:r>
          </a:p>
          <a:p>
            <a:r>
              <a:rPr lang="en-US" dirty="0"/>
              <a:t>Must protect customers’ personal financial information</a:t>
            </a:r>
          </a:p>
          <a:p>
            <a:r>
              <a:rPr lang="en-US" dirty="0"/>
              <a:t>IRS 1075 compliance.</a:t>
            </a:r>
          </a:p>
          <a:p>
            <a:endParaRPr lang="en-US" dirty="0"/>
          </a:p>
          <a:p>
            <a:r>
              <a:rPr lang="en-US" dirty="0"/>
              <a:t>#4 Pursue state’s evergreen technology initiative – don’t build on-prem – ETS strategic plan</a:t>
            </a:r>
          </a:p>
        </p:txBody>
      </p:sp>
      <p:sp>
        <p:nvSpPr>
          <p:cNvPr id="4" name="Slide Number Placeholder 3"/>
          <p:cNvSpPr>
            <a:spLocks noGrp="1"/>
          </p:cNvSpPr>
          <p:nvPr>
            <p:ph type="sldNum" sz="quarter" idx="5"/>
          </p:nvPr>
        </p:nvSpPr>
        <p:spPr/>
        <p:txBody>
          <a:bodyPr/>
          <a:lstStyle/>
          <a:p>
            <a:fld id="{27F72F99-7204-4A16-BBCF-540DE47474A0}" type="slidenum">
              <a:rPr lang="en-US" smtClean="0"/>
              <a:t>33</a:t>
            </a:fld>
            <a:endParaRPr lang="en-US" dirty="0"/>
          </a:p>
        </p:txBody>
      </p:sp>
    </p:spTree>
    <p:extLst>
      <p:ext uri="{BB962C8B-B14F-4D97-AF65-F5344CB8AC3E}">
        <p14:creationId xmlns:p14="http://schemas.microsoft.com/office/powerpoint/2010/main" val="28565710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seconds</a:t>
            </a:r>
          </a:p>
          <a:p>
            <a:endParaRPr lang="en-US" dirty="0"/>
          </a:p>
          <a:p>
            <a:r>
              <a:rPr lang="en-US" dirty="0"/>
              <a:t>Copies needed for Federal fiscal year-end reporting</a:t>
            </a:r>
          </a:p>
          <a:p>
            <a:endParaRPr lang="en-US" dirty="0"/>
          </a:p>
          <a:p>
            <a:r>
              <a:rPr lang="en-US" dirty="0"/>
              <a:t>IVR currently running on a CSEA AWS account.  As part of </a:t>
            </a:r>
          </a:p>
          <a:p>
            <a:endParaRPr lang="en-US" dirty="0"/>
          </a:p>
          <a:p>
            <a:r>
              <a:rPr lang="en-US" dirty="0"/>
              <a:t>Website</a:t>
            </a:r>
          </a:p>
          <a:p>
            <a:endParaRPr lang="en-US" dirty="0"/>
          </a:p>
          <a:p>
            <a:r>
              <a:rPr lang="en-US" dirty="0"/>
              <a:t>extracts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2F99-7204-4A16-BBCF-540DE47474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70025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seconds</a:t>
            </a:r>
          </a:p>
          <a:p>
            <a:endParaRPr lang="en-US" dirty="0"/>
          </a:p>
          <a:p>
            <a:r>
              <a:rPr lang="en-US" dirty="0"/>
              <a:t>Analytics: </a:t>
            </a:r>
          </a:p>
          <a:p>
            <a:r>
              <a:rPr lang="en-US" dirty="0"/>
              <a:t>Agency users including administrators want more self-service reporting capabilities</a:t>
            </a:r>
          </a:p>
          <a:p>
            <a:r>
              <a:rPr lang="en-US" dirty="0"/>
              <a:t>Need to embed analytics and reporting into operational workflow</a:t>
            </a:r>
          </a:p>
          <a:p>
            <a:endParaRPr lang="en-US" dirty="0"/>
          </a:p>
          <a:p>
            <a:r>
              <a:rPr lang="en-US" dirty="0"/>
              <a:t>KEIKI mainframe</a:t>
            </a:r>
          </a:p>
          <a:p>
            <a:r>
              <a:rPr lang="en-US" dirty="0"/>
              <a:t>SQL Servers on-prem</a:t>
            </a:r>
          </a:p>
          <a:p>
            <a:r>
              <a:rPr lang="en-US" dirty="0"/>
              <a:t>Business objects on-prem</a:t>
            </a:r>
          </a:p>
        </p:txBody>
      </p:sp>
      <p:sp>
        <p:nvSpPr>
          <p:cNvPr id="4" name="Slide Number Placeholder 3"/>
          <p:cNvSpPr>
            <a:spLocks noGrp="1"/>
          </p:cNvSpPr>
          <p:nvPr>
            <p:ph type="sldNum" sz="quarter" idx="5"/>
          </p:nvPr>
        </p:nvSpPr>
        <p:spPr/>
        <p:txBody>
          <a:bodyPr/>
          <a:lstStyle/>
          <a:p>
            <a:fld id="{27F72F99-7204-4A16-BBCF-540DE47474A0}" type="slidenum">
              <a:rPr lang="en-US" smtClean="0"/>
              <a:t>35</a:t>
            </a:fld>
            <a:endParaRPr lang="en-US" dirty="0"/>
          </a:p>
        </p:txBody>
      </p:sp>
    </p:spTree>
    <p:extLst>
      <p:ext uri="{BB962C8B-B14F-4D97-AF65-F5344CB8AC3E}">
        <p14:creationId xmlns:p14="http://schemas.microsoft.com/office/powerpoint/2010/main" val="1309946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minutes</a:t>
            </a:r>
          </a:p>
          <a:p>
            <a:endParaRPr lang="en-US" dirty="0"/>
          </a:p>
          <a:p>
            <a:r>
              <a:rPr lang="en-US" dirty="0"/>
              <a:t>AWS infrastructure PoC:</a:t>
            </a:r>
          </a:p>
          <a:p>
            <a:r>
              <a:rPr lang="en-US" dirty="0"/>
              <a:t>Security  - </a:t>
            </a:r>
            <a:r>
              <a:rPr lang="en-US" b="0" i="0" dirty="0">
                <a:solidFill>
                  <a:srgbClr val="000000"/>
                </a:solidFill>
                <a:effectLst/>
                <a:latin typeface="WordVisi_MSFontService"/>
              </a:rPr>
              <a:t>Federal Tax Information (FTI) and Federal Parent Locator Service (FPLS) data</a:t>
            </a:r>
            <a:endParaRPr lang="en-US" dirty="0"/>
          </a:p>
          <a:p>
            <a:r>
              <a:rPr lang="en-US" dirty="0"/>
              <a:t>Reliability</a:t>
            </a:r>
          </a:p>
          <a:p>
            <a:r>
              <a:rPr lang="en-US" dirty="0"/>
              <a:t>CSEA network</a:t>
            </a:r>
          </a:p>
          <a:p>
            <a:r>
              <a:rPr lang="en-US" dirty="0"/>
              <a:t>Performant</a:t>
            </a:r>
          </a:p>
          <a:p>
            <a:r>
              <a:rPr lang="en-US" dirty="0"/>
              <a:t>Build a properly architected, ie “well architected framework”</a:t>
            </a:r>
          </a:p>
          <a:p>
            <a:endParaRPr lang="en-US" dirty="0"/>
          </a:p>
          <a:p>
            <a:r>
              <a:rPr lang="en-US" dirty="0"/>
              <a:t>Data Replication:</a:t>
            </a:r>
          </a:p>
          <a:p>
            <a:r>
              <a:rPr lang="en-US" dirty="0"/>
              <a:t>Feasible – is it even possible?</a:t>
            </a:r>
          </a:p>
          <a:p>
            <a:r>
              <a:rPr lang="en-US" dirty="0"/>
              <a:t>Cost – does it make sense?</a:t>
            </a:r>
          </a:p>
          <a:p>
            <a:r>
              <a:rPr lang="en-US" dirty="0"/>
              <a:t>Reliable?</a:t>
            </a:r>
          </a:p>
          <a:p>
            <a:r>
              <a:rPr lang="en-US" dirty="0"/>
              <a:t>Performance?</a:t>
            </a:r>
          </a:p>
          <a:p>
            <a:r>
              <a:rPr lang="en-US" dirty="0"/>
              <a:t>“</a:t>
            </a:r>
            <a:r>
              <a:rPr lang="en-US" sz="1800" b="0" i="0" u="sng" dirty="0">
                <a:solidFill>
                  <a:srgbClr val="0078D4"/>
                </a:solidFill>
                <a:effectLst/>
                <a:latin typeface="Arial" panose="020B0604020202020204" pitchFamily="34" charset="0"/>
              </a:rPr>
              <a:t>As table structure is added and modified to Database B, the POC database(s) shall reflect these changes accordingly.</a:t>
            </a:r>
            <a:r>
              <a:rPr lang="en-US" sz="1800" b="0" i="0" dirty="0">
                <a:solidFill>
                  <a:srgbClr val="000000"/>
                </a:solidFill>
                <a:effectLst/>
                <a:latin typeface="Arial" panose="020B0604020202020204" pitchFamily="34" charset="0"/>
              </a:rPr>
              <a:t> </a:t>
            </a:r>
            <a:r>
              <a:rPr lang="en-US" sz="1800" b="0" i="0" u="sng" dirty="0">
                <a:solidFill>
                  <a:srgbClr val="0078D4"/>
                </a:solidFill>
                <a:effectLst/>
                <a:latin typeface="Arial" panose="020B0604020202020204" pitchFamily="34" charset="0"/>
              </a:rPr>
              <a:t>”</a:t>
            </a:r>
            <a:endParaRPr lang="en-US" dirty="0"/>
          </a:p>
          <a:p>
            <a:endParaRPr lang="en-US" dirty="0"/>
          </a:p>
          <a:p>
            <a:r>
              <a:rPr lang="en-US" dirty="0"/>
              <a:t>Portal Architecture</a:t>
            </a:r>
          </a:p>
          <a:p>
            <a:r>
              <a:rPr lang="en-US" dirty="0"/>
              <a:t>Data security</a:t>
            </a:r>
          </a:p>
          <a:p>
            <a:r>
              <a:rPr lang="en-US" dirty="0"/>
              <a:t>Interact with KEIKI data to pre-populate a form and route through most complicated workflow</a:t>
            </a:r>
          </a:p>
          <a:p>
            <a:endParaRPr lang="en-US" dirty="0"/>
          </a:p>
          <a:p>
            <a:r>
              <a:rPr lang="en-US" dirty="0"/>
              <a:t>Analytics</a:t>
            </a:r>
          </a:p>
          <a:p>
            <a:r>
              <a:rPr lang="en-US" dirty="0"/>
              <a:t>Need to replace the Decision Support System (DSS) running on SAP Business Objects which is facing an end of life at the end of 2022</a:t>
            </a:r>
          </a:p>
          <a:p>
            <a:r>
              <a:rPr lang="en-US" dirty="0"/>
              <a:t>Rebuild the most complicated report</a:t>
            </a:r>
          </a:p>
          <a:p>
            <a:r>
              <a:rPr lang="en-US" dirty="0"/>
              <a:t>Can we query KEIKI data</a:t>
            </a:r>
          </a:p>
          <a:p>
            <a:r>
              <a:rPr lang="en-US" dirty="0"/>
              <a:t>Replace Business objects?</a:t>
            </a:r>
          </a:p>
          <a:p>
            <a:r>
              <a:rPr lang="en-US" dirty="0"/>
              <a:t>Can CSEA maintain and operate it themselves</a:t>
            </a:r>
          </a:p>
          <a:p>
            <a:r>
              <a:rPr lang="en-US" dirty="0"/>
              <a:t>Provide self-service business intelligence to end users</a:t>
            </a:r>
          </a:p>
          <a:p>
            <a:r>
              <a:rPr lang="en-US" dirty="0"/>
              <a:t>Can analytics be built into operational workflows</a:t>
            </a:r>
          </a:p>
          <a:p>
            <a:endParaRPr lang="en-US" dirty="0"/>
          </a:p>
          <a:p>
            <a:r>
              <a:rPr lang="en-US" dirty="0"/>
              <a:t>CSEA had a software definition document which highlighted what we call “non-functional” requirements.  </a:t>
            </a:r>
          </a:p>
          <a:p>
            <a:pPr marL="171450" indent="-171450">
              <a:buFont typeface="Arial" panose="020B0604020202020204" pitchFamily="34" charset="0"/>
              <a:buChar char="•"/>
            </a:pPr>
            <a:r>
              <a:rPr lang="en-US" dirty="0"/>
              <a:t>“Data encrypted at rest”</a:t>
            </a:r>
          </a:p>
          <a:p>
            <a:pPr marL="171450" indent="-171450">
              <a:buFont typeface="Arial" panose="020B0604020202020204" pitchFamily="34" charset="0"/>
              <a:buChar char="•"/>
            </a:pPr>
            <a:r>
              <a:rPr lang="en-US" dirty="0"/>
              <a:t>“data encrypted in transit”</a:t>
            </a:r>
          </a:p>
          <a:p>
            <a:pPr marL="171450" indent="-171450">
              <a:buFont typeface="Arial" panose="020B0604020202020204" pitchFamily="34" charset="0"/>
              <a:buChar char="•"/>
            </a:pPr>
            <a:endParaRPr lang="en-US" dirty="0"/>
          </a:p>
          <a:p>
            <a:endParaRPr lang="en-US" dirty="0"/>
          </a:p>
          <a:p>
            <a:r>
              <a:rPr lang="en-US" dirty="0"/>
              <a:t>And Success criteria</a:t>
            </a:r>
          </a:p>
          <a:p>
            <a:pPr marL="171450" indent="-171450">
              <a:buFont typeface="Arial" panose="020B0604020202020204" pitchFamily="34" charset="0"/>
              <a:buChar char="•"/>
            </a:pPr>
            <a:r>
              <a:rPr lang="en-US" dirty="0"/>
              <a:t>“Pleasant and successful”, “Simple and easy to use”, </a:t>
            </a:r>
            <a:r>
              <a:rPr lang="en-US" b="0" i="0" dirty="0">
                <a:solidFill>
                  <a:srgbClr val="000000"/>
                </a:solidFill>
                <a:effectLst/>
                <a:latin typeface="Arial" panose="020B0604020202020204" pitchFamily="34" charset="0"/>
              </a:rPr>
              <a:t>Includes self-service capability to the fullest extent possible”</a:t>
            </a:r>
          </a:p>
          <a:p>
            <a:pPr marL="171450" indent="-171450">
              <a:buFont typeface="Arial" panose="020B0604020202020204" pitchFamily="34" charset="0"/>
              <a:buChar char="•"/>
            </a:pPr>
            <a:r>
              <a:rPr lang="en-US" b="0" i="0" dirty="0">
                <a:solidFill>
                  <a:srgbClr val="000000"/>
                </a:solidFill>
                <a:effectLst/>
                <a:latin typeface="Arial" panose="020B0604020202020204" pitchFamily="34" charset="0"/>
              </a:rPr>
              <a:t>Satisfies the 5 pillars of the well-architected framework</a:t>
            </a:r>
          </a:p>
          <a:p>
            <a:pPr marL="171450" indent="-171450">
              <a:buFont typeface="Arial" panose="020B0604020202020204" pitchFamily="34" charset="0"/>
              <a:buChar char="•"/>
            </a:pPr>
            <a:endParaRPr lang="en-US" b="0" i="0" dirty="0">
              <a:solidFill>
                <a:srgbClr val="000000"/>
              </a:solidFill>
              <a:effectLst/>
              <a:latin typeface="Arial" panose="020B0604020202020204" pitchFamily="34" charset="0"/>
            </a:endParaRPr>
          </a:p>
          <a:p>
            <a:pPr marL="171450" indent="-171450">
              <a:buFont typeface="Arial" panose="020B0604020202020204" pitchFamily="34" charset="0"/>
              <a:buChar char="•"/>
            </a:pPr>
            <a:endParaRPr lang="en-US" dirty="0"/>
          </a:p>
          <a:p>
            <a:endParaRPr lang="en-US" dirty="0"/>
          </a:p>
          <a:p>
            <a:endParaRPr lang="en-US" dirty="0"/>
          </a:p>
          <a:p>
            <a:r>
              <a:rPr lang="en-US" dirty="0"/>
              <a:t>We designed these proof of concepts to address</a:t>
            </a:r>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36</a:t>
            </a:fld>
            <a:endParaRPr lang="en-US" dirty="0"/>
          </a:p>
        </p:txBody>
      </p:sp>
    </p:spTree>
    <p:extLst>
      <p:ext uri="{BB962C8B-B14F-4D97-AF65-F5344CB8AC3E}">
        <p14:creationId xmlns:p14="http://schemas.microsoft.com/office/powerpoint/2010/main" val="12640411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seconds</a:t>
            </a:r>
          </a:p>
          <a:p>
            <a:endParaRPr lang="en-US" dirty="0"/>
          </a:p>
          <a:p>
            <a:r>
              <a:rPr lang="en-US" dirty="0"/>
              <a:t>Our Clyde Shiigi and Becky Arakawa worked with Norman Yoshikami</a:t>
            </a:r>
          </a:p>
        </p:txBody>
      </p:sp>
      <p:sp>
        <p:nvSpPr>
          <p:cNvPr id="4" name="Slide Number Placeholder 3"/>
          <p:cNvSpPr>
            <a:spLocks noGrp="1"/>
          </p:cNvSpPr>
          <p:nvPr>
            <p:ph type="sldNum" sz="quarter" idx="5"/>
          </p:nvPr>
        </p:nvSpPr>
        <p:spPr/>
        <p:txBody>
          <a:bodyPr/>
          <a:lstStyle/>
          <a:p>
            <a:fld id="{27F72F99-7204-4A16-BBCF-540DE47474A0}" type="slidenum">
              <a:rPr lang="en-US" smtClean="0"/>
              <a:t>37</a:t>
            </a:fld>
            <a:endParaRPr lang="en-US" dirty="0"/>
          </a:p>
        </p:txBody>
      </p:sp>
    </p:spTree>
    <p:extLst>
      <p:ext uri="{BB962C8B-B14F-4D97-AF65-F5344CB8AC3E}">
        <p14:creationId xmlns:p14="http://schemas.microsoft.com/office/powerpoint/2010/main" val="13386593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183063"/>
            <a:ext cx="5608320" cy="4183380"/>
          </a:xfrm>
        </p:spPr>
        <p:txBody>
          <a:bodyPr/>
          <a:lstStyle/>
          <a:p>
            <a:pPr marL="171450" marR="0" lvl="0" indent="-171450" algn="l" defTabSz="1097212" rtl="0" eaLnBrk="1" fontAlgn="auto" latinLnBrk="0" hangingPunct="1">
              <a:lnSpc>
                <a:spcPct val="90000"/>
              </a:lnSpc>
              <a:spcBef>
                <a:spcPts val="0"/>
              </a:spcBef>
              <a:spcAft>
                <a:spcPts val="400"/>
              </a:spcAft>
              <a:buClrTx/>
              <a:buSzTx/>
              <a:buFontTx/>
              <a:buChar char="-"/>
              <a:tabLst/>
              <a:defRPr/>
            </a:pPr>
            <a:r>
              <a:rPr lang="en-US" dirty="0"/>
              <a:t>After all the iterative planning we roughly estimate that 30% of the work effort and cost would be in Lift &amp; Shift and Re-platforming with the other 70% in the work to modernize</a:t>
            </a:r>
          </a:p>
          <a:p>
            <a:pPr marL="171450" marR="0" lvl="0" indent="-171450" algn="l" defTabSz="1097212" rtl="0" eaLnBrk="1" fontAlgn="auto" latinLnBrk="0" hangingPunct="1">
              <a:lnSpc>
                <a:spcPct val="90000"/>
              </a:lnSpc>
              <a:spcBef>
                <a:spcPts val="0"/>
              </a:spcBef>
              <a:spcAft>
                <a:spcPts val="400"/>
              </a:spcAft>
              <a:buClrTx/>
              <a:buSzTx/>
              <a:buFontTx/>
              <a:buChar char="-"/>
              <a:tabLst/>
              <a:defRPr/>
            </a:pPr>
            <a:r>
              <a:rPr lang="en-US" dirty="0"/>
              <a:t>And the idea is to not only modernize their infrastructure, platforms and applications, but to modernize the skill set of their staff.  A transformation of the IT organization.</a:t>
            </a:r>
          </a:p>
        </p:txBody>
      </p:sp>
    </p:spTree>
    <p:extLst>
      <p:ext uri="{BB962C8B-B14F-4D97-AF65-F5344CB8AC3E}">
        <p14:creationId xmlns:p14="http://schemas.microsoft.com/office/powerpoint/2010/main" val="33998550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3-5 minutes</a:t>
            </a:r>
          </a:p>
          <a:p>
            <a:endParaRPr lang="en-US" dirty="0"/>
          </a:p>
          <a:p>
            <a:r>
              <a:rPr lang="en-US" dirty="0"/>
              <a:t>The architecture being developed includes services to support the proof of acceleration projects for Data Replication, Customer and Agency Portal and Analytics.</a:t>
            </a:r>
          </a:p>
          <a:p>
            <a:endParaRPr lang="en-US" dirty="0"/>
          </a:p>
          <a:p>
            <a:r>
              <a:rPr lang="en-US" dirty="0"/>
              <a:t>1) The foundation of the stack is the Data layer which includes:</a:t>
            </a:r>
          </a:p>
          <a:p>
            <a:pPr marL="171450" indent="-171450">
              <a:buFont typeface="Arial" panose="020B0604020202020204" pitchFamily="34" charset="0"/>
              <a:buChar char="•"/>
            </a:pPr>
            <a:r>
              <a:rPr lang="en-US" dirty="0"/>
              <a:t>A couple instances of PostgreSQL RDS.  One is the destination for replicated data from KEIKI and another to run the customer and agency portals.</a:t>
            </a:r>
          </a:p>
          <a:p>
            <a:pPr marL="171450" indent="-171450">
              <a:buFont typeface="Arial" panose="020B0604020202020204" pitchFamily="34" charset="0"/>
              <a:buChar char="•"/>
            </a:pPr>
            <a:r>
              <a:rPr lang="en-US" dirty="0"/>
              <a:t>S3 buckets to receive and process files for Analytics.  Also static files for the portals.</a:t>
            </a:r>
          </a:p>
          <a:p>
            <a:pPr marL="171450" indent="-171450">
              <a:buFont typeface="Arial" panose="020B0604020202020204" pitchFamily="34" charset="0"/>
              <a:buChar char="•"/>
            </a:pPr>
            <a:r>
              <a:rPr lang="en-US" dirty="0"/>
              <a:t>Dynamo DB which is a key-value pair NoSQL data store which we use the Time to Live feature to support workflow logic of forms in the portals</a:t>
            </a:r>
          </a:p>
          <a:p>
            <a:pPr marL="171450" indent="-171450">
              <a:buFont typeface="Arial" panose="020B0604020202020204" pitchFamily="34" charset="0"/>
              <a:buChar char="•"/>
            </a:pPr>
            <a:r>
              <a:rPr lang="en-US" dirty="0"/>
              <a:t>Finally Database Migration Service or DMS which I will get into shortly</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2) Next are the services that support the portals which are Web applications.  It includes Cognito as the identity solution which supported federated identity pools so we are planning to leverage ETS’ Azure AD for authentication of state users.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3) The compute and integration workloads are handled by APIs on Lambda.  Where API calls are not going through API gateway we use SNS as a message queuing service.  SES is used for email notifications to customers.  Lambdas are the key to building a microservice architecture.  </a:t>
            </a:r>
          </a:p>
          <a:p>
            <a:pPr marL="0" indent="0">
              <a:buFont typeface="Arial" panose="020B0604020202020204" pitchFamily="34" charset="0"/>
              <a:buNone/>
            </a:pPr>
            <a:r>
              <a:rPr lang="en-US" dirty="0"/>
              <a:t>We are NOT building a monolithic architecture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4) Finally to develop and operate everything is the DevOps layer….</a:t>
            </a:r>
          </a:p>
          <a:p>
            <a:endParaRPr lang="en-US" dirty="0"/>
          </a:p>
          <a:p>
            <a:r>
              <a:rPr lang="en-US" dirty="0"/>
              <a:t>Important to note that the architecture is constantly evolving as</a:t>
            </a:r>
          </a:p>
          <a:p>
            <a:pPr marL="171450" indent="-171450">
              <a:buFont typeface="Arial" panose="020B0604020202020204" pitchFamily="34" charset="0"/>
              <a:buChar char="•"/>
            </a:pPr>
            <a:r>
              <a:rPr lang="en-US" dirty="0"/>
              <a:t> new services become available</a:t>
            </a:r>
          </a:p>
          <a:p>
            <a:pPr marL="171450" indent="-171450">
              <a:buFont typeface="Arial" panose="020B0604020202020204" pitchFamily="34" charset="0"/>
              <a:buChar char="•"/>
            </a:pPr>
            <a:r>
              <a:rPr lang="en-US" dirty="0"/>
              <a:t>costs are optimized</a:t>
            </a:r>
          </a:p>
          <a:p>
            <a:pPr marL="171450" indent="-171450">
              <a:buFont typeface="Arial" panose="020B0604020202020204" pitchFamily="34" charset="0"/>
              <a:buChar char="•"/>
            </a:pPr>
            <a:r>
              <a:rPr lang="en-US" dirty="0"/>
              <a:t> and most importantly, new business needs arise.  As stated in the Strategic Priorities, “faster response to changing business needs”.  </a:t>
            </a:r>
          </a:p>
          <a:p>
            <a:endParaRPr lang="en-US" dirty="0"/>
          </a:p>
          <a:p>
            <a:endParaRPr lang="en-US" dirty="0"/>
          </a:p>
          <a:p>
            <a:r>
              <a:rPr lang="en-US" dirty="0"/>
              <a:t>No VMs, No EC2s (except for a jumpbox used for secured access to the postgresql RDS)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2F99-7204-4A16-BBCF-540DE47474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487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1096963" rtl="0" eaLnBrk="1" fontAlgn="ctr" latinLnBrk="0" hangingPunct="1">
              <a:lnSpc>
                <a:spcPct val="90000"/>
              </a:lnSpc>
              <a:spcBef>
                <a:spcPct val="30000"/>
              </a:spcBef>
              <a:spcAft>
                <a:spcPts val="400"/>
              </a:spcAft>
              <a:buClrTx/>
              <a:buSzTx/>
              <a:buFontTx/>
              <a:buChar char="-"/>
              <a:tabLst/>
              <a:defRPr/>
            </a:pPr>
            <a:r>
              <a:rPr lang="en-US" sz="1100" b="0" kern="1200" dirty="0">
                <a:solidFill>
                  <a:schemeClr val="tx1"/>
                </a:solidFill>
                <a:latin typeface="Amazon Ember" panose="020B0603020204020204" pitchFamily="34" charset="0"/>
                <a:ea typeface="+mn-ea"/>
                <a:cs typeface="+mn-cs"/>
              </a:rPr>
              <a:t>Across hundreds and thousands of customers, we see a repeated pattern of economic pay back to these migrations. </a:t>
            </a:r>
          </a:p>
          <a:p>
            <a:pPr marL="171450" marR="0" lvl="0" indent="-171450" algn="l" defTabSz="1096963" rtl="0" eaLnBrk="1" fontAlgn="ctr" latinLnBrk="0" hangingPunct="1">
              <a:lnSpc>
                <a:spcPct val="90000"/>
              </a:lnSpc>
              <a:spcBef>
                <a:spcPct val="30000"/>
              </a:spcBef>
              <a:spcAft>
                <a:spcPts val="400"/>
              </a:spcAft>
              <a:buClrTx/>
              <a:buSzTx/>
              <a:buFontTx/>
              <a:buChar char="-"/>
              <a:tabLst/>
              <a:defRPr/>
            </a:pPr>
            <a:r>
              <a:rPr lang="en-US" sz="1100" b="0" kern="1200" dirty="0">
                <a:solidFill>
                  <a:schemeClr val="tx1"/>
                </a:solidFill>
                <a:latin typeface="Amazon Ember" panose="020B0603020204020204" pitchFamily="34" charset="0"/>
                <a:ea typeface="+mn-ea"/>
                <a:cs typeface="+mn-cs"/>
              </a:rPr>
              <a:t>Often with our AWS variety of compute instances, our Nitro architecture approach to off-loading network and storage work from the CPU, resulting in fewer cores used to host workloads, and reduce licensing costs running in the cloud. </a:t>
            </a:r>
          </a:p>
          <a:p>
            <a:pPr marL="171450" marR="0" lvl="0" indent="-171450" algn="l" defTabSz="1096963" rtl="0" eaLnBrk="1" fontAlgn="ctr" latinLnBrk="0" hangingPunct="1">
              <a:lnSpc>
                <a:spcPct val="90000"/>
              </a:lnSpc>
              <a:spcBef>
                <a:spcPct val="30000"/>
              </a:spcBef>
              <a:spcAft>
                <a:spcPts val="400"/>
              </a:spcAft>
              <a:buClrTx/>
              <a:buSzTx/>
              <a:buFontTx/>
              <a:buChar char="-"/>
              <a:tabLst/>
              <a:defRPr/>
            </a:pPr>
            <a:r>
              <a:rPr lang="en-US" sz="1100" b="0" kern="1200" dirty="0">
                <a:solidFill>
                  <a:schemeClr val="tx1"/>
                </a:solidFill>
                <a:latin typeface="Amazon Ember" panose="020B0603020204020204" pitchFamily="34" charset="0"/>
                <a:ea typeface="+mn-ea"/>
                <a:cs typeface="+mn-cs"/>
              </a:rPr>
              <a:t>The switch to a cloud based security model often results in fewer security incidents. </a:t>
            </a:r>
          </a:p>
          <a:p>
            <a:pPr marL="171450" marR="0" lvl="0" indent="-171450" algn="l" defTabSz="1096963" rtl="0" eaLnBrk="1" fontAlgn="ctr" latinLnBrk="0" hangingPunct="1">
              <a:lnSpc>
                <a:spcPct val="90000"/>
              </a:lnSpc>
              <a:spcBef>
                <a:spcPct val="30000"/>
              </a:spcBef>
              <a:spcAft>
                <a:spcPts val="400"/>
              </a:spcAft>
              <a:buClrTx/>
              <a:buSzTx/>
              <a:buFontTx/>
              <a:buChar char="-"/>
              <a:tabLst/>
              <a:defRPr/>
            </a:pPr>
            <a:r>
              <a:rPr lang="en-US" sz="1100" b="0" kern="1200" dirty="0">
                <a:solidFill>
                  <a:schemeClr val="tx1"/>
                </a:solidFill>
                <a:latin typeface="Amazon Ember" panose="020B0603020204020204" pitchFamily="34" charset="0"/>
                <a:ea typeface="+mn-ea"/>
                <a:cs typeface="+mn-cs"/>
              </a:rPr>
              <a:t>And the shift to both DevOps, using modern tools, and to Serverless, where we automate more of the operations means substantial productivity boosts. Companies like Aon saying that time to innovation shortens and more features get released.</a:t>
            </a:r>
          </a:p>
        </p:txBody>
      </p:sp>
      <p:sp>
        <p:nvSpPr>
          <p:cNvPr id="4" name="Slide Number Placeholder 3"/>
          <p:cNvSpPr>
            <a:spLocks noGrp="1"/>
          </p:cNvSpPr>
          <p:nvPr>
            <p:ph type="sldNum" sz="quarter" idx="5"/>
          </p:nvPr>
        </p:nvSpPr>
        <p:spPr/>
        <p:txBody>
          <a:bodyPr/>
          <a:lstStyle/>
          <a:p>
            <a:pPr marL="0" marR="0" lvl="0" indent="0" algn="r" defTabSz="73152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mazon Ember Regular" charset="0"/>
                <a:ea typeface="+mn-ea"/>
                <a:cs typeface="+mn-cs"/>
              </a:rPr>
              <a:pPr marL="0" marR="0" lvl="0" indent="0" algn="r" defTabSz="73152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mazon Ember Regular" charset="0"/>
              <a:ea typeface="+mn-ea"/>
              <a:cs typeface="+mn-cs"/>
            </a:endParaRPr>
          </a:p>
        </p:txBody>
      </p:sp>
    </p:spTree>
    <p:extLst>
      <p:ext uri="{BB962C8B-B14F-4D97-AF65-F5344CB8AC3E}">
        <p14:creationId xmlns:p14="http://schemas.microsoft.com/office/powerpoint/2010/main" val="16430555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0" i="0" dirty="0">
                <a:solidFill>
                  <a:srgbClr val="232F3E"/>
                </a:solidFill>
                <a:effectLst/>
                <a:latin typeface="AmazonEmberLight"/>
              </a:rPr>
              <a:t>The source database remains fully operational during the migration, which in our case is on-going replication.  </a:t>
            </a:r>
          </a:p>
          <a:p>
            <a:endParaRPr lang="en-US" b="0" i="0" dirty="0">
              <a:solidFill>
                <a:srgbClr val="232F3E"/>
              </a:solidFill>
              <a:effectLst/>
              <a:latin typeface="AmazonEmberLight"/>
            </a:endParaRPr>
          </a:p>
          <a:p>
            <a:r>
              <a:rPr lang="en-US" b="0" i="0" dirty="0">
                <a:solidFill>
                  <a:srgbClr val="232F3E"/>
                </a:solidFill>
                <a:effectLst/>
                <a:latin typeface="AmazonEmberLight"/>
              </a:rPr>
              <a:t>AWS Database Migration Service supports homogeneous migrations such as Oracle to Oracle, as well as heterogeneous migrations between different database platforms, such as Oracle or Microsoft SQL Server to Amazon Aurora</a:t>
            </a:r>
          </a:p>
          <a:p>
            <a:endParaRPr lang="en-US" b="0" i="0" dirty="0">
              <a:solidFill>
                <a:srgbClr val="232F3E"/>
              </a:solidFill>
              <a:effectLst/>
              <a:latin typeface="AmazonEmberLight"/>
            </a:endParaRPr>
          </a:p>
          <a:p>
            <a:r>
              <a:rPr lang="en-US" b="0" i="0" dirty="0">
                <a:solidFill>
                  <a:srgbClr val="232F3E"/>
                </a:solidFill>
                <a:effectLst/>
                <a:latin typeface="AmazonEmberLight"/>
              </a:rPr>
              <a:t>In the first iteration we did a homogeneous replication from CSEA’s on-prem SQL Server 2019  to a SQL Server RDS.  We are now in the second iteration and we have completed a heterogeneous on-going replication from CSEA’s on-prem SQL Server to a PostgreSQL RDS.  </a:t>
            </a:r>
          </a:p>
          <a:p>
            <a:endParaRPr lang="en-US" b="0" i="0" dirty="0">
              <a:solidFill>
                <a:srgbClr val="232F3E"/>
              </a:solidFill>
              <a:effectLst/>
              <a:latin typeface="AmazonEmberLight"/>
            </a:endParaRPr>
          </a:p>
          <a:p>
            <a:r>
              <a:rPr lang="en-US" b="0" i="0" dirty="0">
                <a:solidFill>
                  <a:srgbClr val="232F3E"/>
                </a:solidFill>
                <a:effectLst/>
                <a:latin typeface="AmazonEmberLight"/>
              </a:rPr>
              <a:t>Only issue we’ve encountered is that data validation is taking a long time.  (? For Andrew:  was that validation for the first replication or is the validation for the on-going replication also taking a long time?)</a:t>
            </a:r>
          </a:p>
          <a:p>
            <a:endParaRPr lang="en-US" b="0" i="0" dirty="0">
              <a:solidFill>
                <a:srgbClr val="232F3E"/>
              </a:solidFill>
              <a:effectLst/>
              <a:latin typeface="AmazonEmberLight"/>
            </a:endParaRPr>
          </a:p>
          <a:p>
            <a:r>
              <a:rPr lang="en-US" b="0" i="0" dirty="0">
                <a:solidFill>
                  <a:srgbClr val="232F3E"/>
                </a:solidFill>
                <a:effectLst/>
                <a:latin typeface="AmazonEmberLight"/>
              </a:rPr>
              <a:t>Cost savings is ….. </a:t>
            </a:r>
          </a:p>
          <a:p>
            <a:endParaRPr lang="en-US" b="0" i="0" dirty="0">
              <a:solidFill>
                <a:srgbClr val="232F3E"/>
              </a:solidFill>
              <a:effectLst/>
              <a:latin typeface="AmazonEmberLight"/>
            </a:endParaRPr>
          </a:p>
          <a:p>
            <a:endParaRPr lang="en-US" b="0" i="0" dirty="0">
              <a:solidFill>
                <a:srgbClr val="232F3E"/>
              </a:solidFill>
              <a:effectLst/>
              <a:latin typeface="AmazonEmberLight"/>
            </a:endParaRPr>
          </a:p>
          <a:p>
            <a:endParaRPr lang="en-US" b="0" i="0" dirty="0">
              <a:solidFill>
                <a:srgbClr val="232F3E"/>
              </a:solidFill>
              <a:effectLst/>
              <a:latin typeface="AmazonEmberLight"/>
            </a:endParaRPr>
          </a:p>
          <a:p>
            <a:endParaRPr lang="en-US" b="0" i="0" dirty="0">
              <a:solidFill>
                <a:srgbClr val="232F3E"/>
              </a:solidFill>
              <a:effectLst/>
              <a:latin typeface="AmazonEmberLight"/>
            </a:endParaRPr>
          </a:p>
          <a:p>
            <a:endParaRPr lang="en-US" b="0" i="0" dirty="0">
              <a:solidFill>
                <a:srgbClr val="232F3E"/>
              </a:solidFill>
              <a:effectLst/>
              <a:latin typeface="AmazonEmberLight"/>
            </a:endParaRPr>
          </a:p>
          <a:p>
            <a:endParaRPr lang="en-US" b="0" i="0" dirty="0">
              <a:solidFill>
                <a:srgbClr val="232F3E"/>
              </a:solidFill>
              <a:effectLst/>
              <a:latin typeface="AmazonEmberLight"/>
            </a:endParaRPr>
          </a:p>
          <a:p>
            <a:endParaRPr lang="en-US" b="0" i="0" dirty="0">
              <a:solidFill>
                <a:srgbClr val="232F3E"/>
              </a:solidFill>
              <a:effectLst/>
              <a:latin typeface="AmazonEmberLight"/>
            </a:endParaRPr>
          </a:p>
          <a:p>
            <a:endParaRPr lang="en-US" b="0" i="0" dirty="0">
              <a:solidFill>
                <a:srgbClr val="232F3E"/>
              </a:solidFill>
              <a:effectLst/>
              <a:latin typeface="AmazonEmberLight"/>
            </a:endParaRPr>
          </a:p>
          <a:p>
            <a:r>
              <a:rPr lang="en-US" b="0" i="0" dirty="0">
                <a:solidFill>
                  <a:srgbClr val="232F3E"/>
                </a:solidFill>
                <a:effectLst/>
                <a:latin typeface="AmazonEmberLight"/>
              </a:rPr>
              <a:t>Connectivity options:  transit gateway, VPN, .  AWS recommends DirectConnect.  We used transit gateway because it is encrypted, whereas DirectConnect</a:t>
            </a:r>
          </a:p>
          <a:p>
            <a:endParaRPr lang="en-US" b="0" i="0" dirty="0">
              <a:solidFill>
                <a:srgbClr val="232F3E"/>
              </a:solidFill>
              <a:effectLst/>
              <a:latin typeface="AmazonEmberLight"/>
            </a:endParaRPr>
          </a:p>
          <a:p>
            <a:endParaRPr lang="en-US" b="0" i="0" dirty="0">
              <a:solidFill>
                <a:srgbClr val="232F3E"/>
              </a:solidFill>
              <a:effectLst/>
              <a:latin typeface="AmazonEmberLight"/>
            </a:endParaRPr>
          </a:p>
          <a:p>
            <a:endParaRPr lang="en-US" b="0" i="0" dirty="0">
              <a:solidFill>
                <a:srgbClr val="232F3E"/>
              </a:solidFill>
              <a:effectLst/>
              <a:latin typeface="AmazonEmberLight"/>
            </a:endParaRPr>
          </a:p>
        </p:txBody>
      </p:sp>
      <p:sp>
        <p:nvSpPr>
          <p:cNvPr id="4" name="Slide Number Placeholder 3"/>
          <p:cNvSpPr>
            <a:spLocks noGrp="1"/>
          </p:cNvSpPr>
          <p:nvPr>
            <p:ph type="sldNum" sz="quarter" idx="5"/>
          </p:nvPr>
        </p:nvSpPr>
        <p:spPr/>
        <p:txBody>
          <a:bodyPr/>
          <a:lstStyle/>
          <a:p>
            <a:fld id="{27F72F99-7204-4A16-BBCF-540DE47474A0}" type="slidenum">
              <a:rPr lang="en-US" smtClean="0"/>
              <a:t>40</a:t>
            </a:fld>
            <a:endParaRPr lang="en-US" dirty="0"/>
          </a:p>
        </p:txBody>
      </p:sp>
    </p:spTree>
    <p:extLst>
      <p:ext uri="{BB962C8B-B14F-4D97-AF65-F5344CB8AC3E}">
        <p14:creationId xmlns:p14="http://schemas.microsoft.com/office/powerpoint/2010/main" val="19256028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32F3E"/>
                </a:solidFill>
                <a:effectLst/>
                <a:latin typeface="AmazonEmberLight"/>
              </a:rPr>
              <a:t>DMS is a replication instance (basically an EC2, backend is SQLlite) as an EC2 can choose family type, size, ie. cost.</a:t>
            </a:r>
          </a:p>
          <a:p>
            <a:r>
              <a:rPr lang="en-US" b="0" i="0" dirty="0">
                <a:solidFill>
                  <a:srgbClr val="232F3E"/>
                </a:solidFill>
                <a:effectLst/>
                <a:latin typeface="AmazonEmberLight"/>
              </a:rPr>
              <a:t>Can use multiple instances  OR one instance can run multiple migrations</a:t>
            </a:r>
          </a:p>
          <a:p>
            <a:endParaRPr lang="en-US" b="0" i="0" dirty="0">
              <a:solidFill>
                <a:srgbClr val="232F3E"/>
              </a:solidFill>
              <a:effectLst/>
              <a:latin typeface="AmazonEmberLight"/>
            </a:endParaRPr>
          </a:p>
          <a:p>
            <a:r>
              <a:rPr lang="en-US" b="0" i="0" dirty="0">
                <a:solidFill>
                  <a:srgbClr val="232F3E"/>
                </a:solidFill>
                <a:effectLst/>
                <a:latin typeface="AmazonEmberLight"/>
              </a:rPr>
              <a:t>1) Replication instance – sized appropriately.  Want to minimize idle time.</a:t>
            </a:r>
          </a:p>
          <a:p>
            <a:r>
              <a:rPr lang="en-US" b="0" i="0" dirty="0">
                <a:solidFill>
                  <a:srgbClr val="232F3E"/>
                </a:solidFill>
                <a:effectLst/>
                <a:latin typeface="AmazonEmberLight"/>
              </a:rPr>
              <a:t>Connection Types:  SQL Server, PostgreSQL, etc</a:t>
            </a:r>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41</a:t>
            </a:fld>
            <a:endParaRPr lang="en-US" dirty="0"/>
          </a:p>
        </p:txBody>
      </p:sp>
    </p:spTree>
    <p:extLst>
      <p:ext uri="{BB962C8B-B14F-4D97-AF65-F5344CB8AC3E}">
        <p14:creationId xmlns:p14="http://schemas.microsoft.com/office/powerpoint/2010/main" val="4004440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32F3E"/>
                </a:solidFill>
                <a:effectLst/>
                <a:latin typeface="AmazonEmberLight"/>
              </a:rPr>
              <a:t>2) Create source connections – can have multiple source connections. Not all latest versions supported until drivers supported.</a:t>
            </a:r>
          </a:p>
          <a:p>
            <a:r>
              <a:rPr lang="en-US" b="0" i="0" dirty="0">
                <a:solidFill>
                  <a:srgbClr val="232F3E"/>
                </a:solidFill>
                <a:effectLst/>
                <a:latin typeface="AmazonEmberLight"/>
              </a:rPr>
              <a:t>3) Create target connections – can have multiple target connections. </a:t>
            </a:r>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42</a:t>
            </a:fld>
            <a:endParaRPr lang="en-US" dirty="0"/>
          </a:p>
        </p:txBody>
      </p:sp>
    </p:spTree>
    <p:extLst>
      <p:ext uri="{BB962C8B-B14F-4D97-AF65-F5344CB8AC3E}">
        <p14:creationId xmlns:p14="http://schemas.microsoft.com/office/powerpoint/2010/main" val="9130408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32F3E"/>
                </a:solidFill>
                <a:effectLst/>
                <a:latin typeface="AmazonEmberLight"/>
              </a:rPr>
              <a:t>4) Setup Tasks</a:t>
            </a:r>
          </a:p>
          <a:p>
            <a:r>
              <a:rPr lang="en-US" b="0" i="0" dirty="0">
                <a:solidFill>
                  <a:srgbClr val="232F3E"/>
                </a:solidFill>
                <a:effectLst/>
                <a:latin typeface="AmazonEmberLight"/>
              </a:rPr>
              <a:t>	not all tasks can be validated</a:t>
            </a:r>
          </a:p>
          <a:p>
            <a:r>
              <a:rPr lang="en-US" b="0" i="0" dirty="0">
                <a:solidFill>
                  <a:srgbClr val="232F3E"/>
                </a:solidFill>
                <a:effectLst/>
                <a:latin typeface="AmazonEmberLight"/>
              </a:rPr>
              <a:t>We kick off tasks manually but can be scheduled</a:t>
            </a:r>
          </a:p>
          <a:p>
            <a:r>
              <a:rPr lang="en-US" b="0" i="0" dirty="0">
                <a:solidFill>
                  <a:srgbClr val="232F3E"/>
                </a:solidFill>
                <a:effectLst/>
                <a:latin typeface="AmazonEmberLight"/>
              </a:rPr>
              <a:t>When setting up task, choose instance.  1 source and 1 target connection</a:t>
            </a:r>
          </a:p>
          <a:p>
            <a:r>
              <a:rPr lang="en-US" b="0" i="0" dirty="0">
                <a:solidFill>
                  <a:srgbClr val="232F3E"/>
                </a:solidFill>
                <a:effectLst/>
                <a:latin typeface="AmazonEmberLight"/>
              </a:rPr>
              <a:t> task for initial pull, task for initial validation, task for on-going replication, task for on-going validation</a:t>
            </a:r>
          </a:p>
          <a:p>
            <a:r>
              <a:rPr lang="en-US" b="0" i="0" dirty="0">
                <a:solidFill>
                  <a:srgbClr val="232F3E"/>
                </a:solidFill>
                <a:effectLst/>
                <a:latin typeface="AmazonEmberLight"/>
              </a:rPr>
              <a:t>Tasks can be specific to tables</a:t>
            </a:r>
          </a:p>
          <a:p>
            <a:endParaRPr lang="en-US" b="0" i="0" dirty="0">
              <a:solidFill>
                <a:srgbClr val="232F3E"/>
              </a:solidFill>
              <a:effectLst/>
              <a:latin typeface="AmazonEmberLight"/>
            </a:endParaRPr>
          </a:p>
          <a:p>
            <a:r>
              <a:rPr lang="en-US" b="0" i="0" dirty="0">
                <a:solidFill>
                  <a:srgbClr val="232F3E"/>
                </a:solidFill>
                <a:effectLst/>
                <a:latin typeface="AmazonEmberLight"/>
              </a:rPr>
              <a:t>4a) Action – 3 types</a:t>
            </a:r>
          </a:p>
          <a:p>
            <a:r>
              <a:rPr lang="en-US" b="0" i="0" dirty="0">
                <a:solidFill>
                  <a:srgbClr val="232F3E"/>
                </a:solidFill>
                <a:effectLst/>
                <a:latin typeface="AmazonEmberLight"/>
              </a:rPr>
              <a:t>1-migration</a:t>
            </a:r>
          </a:p>
          <a:p>
            <a:r>
              <a:rPr lang="en-US" b="0" i="0" dirty="0">
                <a:solidFill>
                  <a:srgbClr val="232F3E"/>
                </a:solidFill>
                <a:effectLst/>
                <a:latin typeface="AmazonEmberLight"/>
              </a:rPr>
              <a:t>2-ongoing replication</a:t>
            </a:r>
          </a:p>
          <a:p>
            <a:r>
              <a:rPr lang="en-US" b="0" i="0" dirty="0">
                <a:solidFill>
                  <a:srgbClr val="232F3E"/>
                </a:solidFill>
                <a:effectLst/>
                <a:latin typeface="AmazonEmberLight"/>
              </a:rPr>
              <a:t>3-migration then immediately go to on-going replication</a:t>
            </a:r>
          </a:p>
          <a:p>
            <a:endParaRPr lang="en-US" b="0" i="0" dirty="0">
              <a:solidFill>
                <a:srgbClr val="232F3E"/>
              </a:solidFill>
              <a:effectLst/>
              <a:latin typeface="AmazonEmberLight"/>
            </a:endParaRPr>
          </a:p>
          <a:p>
            <a:r>
              <a:rPr lang="en-US" b="0" i="0" dirty="0">
                <a:solidFill>
                  <a:srgbClr val="232F3E"/>
                </a:solidFill>
                <a:effectLst/>
                <a:latin typeface="AmazonEmberLight"/>
              </a:rPr>
              <a:t>4 task options:  start, stop, resume, restart</a:t>
            </a:r>
          </a:p>
          <a:p>
            <a:endParaRPr lang="en-US" b="0" i="0" dirty="0">
              <a:solidFill>
                <a:srgbClr val="232F3E"/>
              </a:solidFill>
              <a:effectLst/>
              <a:latin typeface="AmazonEmberLight"/>
            </a:endParaRPr>
          </a:p>
          <a:p>
            <a:r>
              <a:rPr lang="en-US" b="0" i="0" dirty="0">
                <a:solidFill>
                  <a:srgbClr val="232F3E"/>
                </a:solidFill>
                <a:effectLst/>
                <a:latin typeface="AmazonEmberLight"/>
              </a:rPr>
              <a:t>Performance dependent on source network, and source server and connectivity</a:t>
            </a:r>
          </a:p>
          <a:p>
            <a:r>
              <a:rPr lang="en-US" b="0" i="0" dirty="0">
                <a:solidFill>
                  <a:srgbClr val="232F3E"/>
                </a:solidFill>
                <a:effectLst/>
                <a:latin typeface="AmazonEmberLight"/>
              </a:rPr>
              <a:t>Need to monitor network bandwidth and server performance.  We pegged the CPU on the server. </a:t>
            </a:r>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43</a:t>
            </a:fld>
            <a:endParaRPr lang="en-US" dirty="0"/>
          </a:p>
        </p:txBody>
      </p:sp>
    </p:spTree>
    <p:extLst>
      <p:ext uri="{BB962C8B-B14F-4D97-AF65-F5344CB8AC3E}">
        <p14:creationId xmlns:p14="http://schemas.microsoft.com/office/powerpoint/2010/main" val="9510384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4 decision points</a:t>
            </a:r>
          </a:p>
          <a:p>
            <a:endParaRPr lang="en-US" dirty="0"/>
          </a:p>
          <a:p>
            <a:r>
              <a:rPr lang="en-US" dirty="0"/>
              <a:t>Pre-populate forms with data from KEIKI</a:t>
            </a:r>
          </a:p>
          <a:p>
            <a:endParaRPr lang="en-US" dirty="0"/>
          </a:p>
          <a:p>
            <a:r>
              <a:rPr lang="en-US" dirty="0"/>
              <a:t>Save drafts</a:t>
            </a:r>
          </a:p>
          <a:p>
            <a:endParaRPr lang="en-US" dirty="0"/>
          </a:p>
          <a:p>
            <a:r>
              <a:rPr lang="en-US" dirty="0"/>
              <a:t>Predefined wait times</a:t>
            </a:r>
          </a:p>
          <a:p>
            <a:endParaRPr lang="en-US" dirty="0"/>
          </a:p>
          <a:p>
            <a:r>
              <a:rPr lang="en-US" dirty="0"/>
              <a:t>Email notifications</a:t>
            </a:r>
          </a:p>
          <a:p>
            <a:endParaRPr lang="en-US" dirty="0"/>
          </a:p>
          <a:p>
            <a:r>
              <a:rPr lang="en-US" dirty="0"/>
              <a:t>Back and forth between Custodial and Non-custodial parents</a:t>
            </a:r>
          </a:p>
          <a:p>
            <a:endParaRPr lang="en-US" dirty="0"/>
          </a:p>
          <a:p>
            <a:r>
              <a:rPr lang="en-US" dirty="0"/>
              <a:t>Generate PDFs for printable.  And the template of the form has to be manageable by the agency so that they can change values such as the name of the Attorney General</a:t>
            </a:r>
          </a:p>
          <a:p>
            <a:endParaRPr lang="en-US" dirty="0"/>
          </a:p>
          <a:p>
            <a:r>
              <a:rPr lang="en-US" dirty="0"/>
              <a:t>Review and approvals by the CSEA</a:t>
            </a:r>
          </a:p>
          <a:p>
            <a:endParaRPr lang="en-US" dirty="0"/>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45</a:t>
            </a:fld>
            <a:endParaRPr lang="en-US" dirty="0"/>
          </a:p>
        </p:txBody>
      </p:sp>
    </p:spTree>
    <p:extLst>
      <p:ext uri="{BB962C8B-B14F-4D97-AF65-F5344CB8AC3E}">
        <p14:creationId xmlns:p14="http://schemas.microsoft.com/office/powerpoint/2010/main" val="37091101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Microservices vs. Monolithic architecture</a:t>
            </a:r>
          </a:p>
          <a:p>
            <a:r>
              <a:rPr lang="en-US" dirty="0"/>
              <a:t>Loosely coupled</a:t>
            </a:r>
          </a:p>
          <a:p>
            <a:endParaRPr lang="en-US" dirty="0"/>
          </a:p>
          <a:p>
            <a:r>
              <a:rPr lang="en-US" dirty="0"/>
              <a:t>LumiSight framework</a:t>
            </a:r>
          </a:p>
          <a:p>
            <a:endParaRPr lang="en-US" dirty="0"/>
          </a:p>
          <a:p>
            <a:r>
              <a:rPr lang="en-US" dirty="0"/>
              <a:t>How do RDS’ connect?</a:t>
            </a:r>
          </a:p>
        </p:txBody>
      </p:sp>
      <p:sp>
        <p:nvSpPr>
          <p:cNvPr id="4" name="Slide Number Placeholder 3"/>
          <p:cNvSpPr>
            <a:spLocks noGrp="1"/>
          </p:cNvSpPr>
          <p:nvPr>
            <p:ph type="sldNum" sz="quarter" idx="5"/>
          </p:nvPr>
        </p:nvSpPr>
        <p:spPr/>
        <p:txBody>
          <a:bodyPr/>
          <a:lstStyle/>
          <a:p>
            <a:fld id="{27F72F99-7204-4A16-BBCF-540DE47474A0}" type="slidenum">
              <a:rPr lang="en-US" smtClean="0"/>
              <a:t>46</a:t>
            </a:fld>
            <a:endParaRPr lang="en-US" dirty="0"/>
          </a:p>
        </p:txBody>
      </p:sp>
    </p:spTree>
    <p:extLst>
      <p:ext uri="{BB962C8B-B14F-4D97-AF65-F5344CB8AC3E}">
        <p14:creationId xmlns:p14="http://schemas.microsoft.com/office/powerpoint/2010/main" val="28870953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Connor demo</a:t>
            </a:r>
          </a:p>
        </p:txBody>
      </p:sp>
      <p:sp>
        <p:nvSpPr>
          <p:cNvPr id="4" name="Slide Number Placeholder 3"/>
          <p:cNvSpPr>
            <a:spLocks noGrp="1"/>
          </p:cNvSpPr>
          <p:nvPr>
            <p:ph type="sldNum" sz="quarter" idx="5"/>
          </p:nvPr>
        </p:nvSpPr>
        <p:spPr/>
        <p:txBody>
          <a:bodyPr/>
          <a:lstStyle/>
          <a:p>
            <a:fld id="{27F72F99-7204-4A16-BBCF-540DE47474A0}" type="slidenum">
              <a:rPr lang="en-US" smtClean="0"/>
              <a:t>47</a:t>
            </a:fld>
            <a:endParaRPr lang="en-US" dirty="0"/>
          </a:p>
        </p:txBody>
      </p:sp>
    </p:spTree>
    <p:extLst>
      <p:ext uri="{BB962C8B-B14F-4D97-AF65-F5344CB8AC3E}">
        <p14:creationId xmlns:p14="http://schemas.microsoft.com/office/powerpoint/2010/main" val="14085904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52</a:t>
            </a:fld>
            <a:endParaRPr lang="en-US"/>
          </a:p>
        </p:txBody>
      </p:sp>
    </p:spTree>
    <p:extLst>
      <p:ext uri="{BB962C8B-B14F-4D97-AF65-F5344CB8AC3E}">
        <p14:creationId xmlns:p14="http://schemas.microsoft.com/office/powerpoint/2010/main" val="1738906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So what have we learned, that we can pass on to you to help you make better decisions? </a:t>
            </a:r>
          </a:p>
          <a:p>
            <a:pPr marL="171450" indent="-171450">
              <a:buFontTx/>
              <a:buChar char="-"/>
            </a:pPr>
            <a:r>
              <a:rPr lang="en-US" dirty="0"/>
              <a:t>AWS set up a Professional Services Migration Services Practice in the US NE in 2015, and then expanded that to a global center of excellence in 2016. </a:t>
            </a:r>
          </a:p>
          <a:p>
            <a:pPr marL="171450" indent="-171450">
              <a:buFontTx/>
              <a:buChar char="-"/>
            </a:pPr>
            <a:r>
              <a:rPr lang="en-US" dirty="0"/>
              <a:t>We then established a Migration Services Engineering team in 2016, and now have hundreds of engineers building tools to simplify the art of migration and modernization around AWS Migration Hub </a:t>
            </a:r>
          </a:p>
          <a:p>
            <a:pPr marL="171450" indent="-171450">
              <a:buFontTx/>
              <a:buChar char="-"/>
            </a:pPr>
            <a:r>
              <a:rPr lang="en-US" dirty="0"/>
              <a:t>And we introduced programs like Migration Acceleration Program, MAP, to accompany best practices and tools with economic incentives for customers and partners </a:t>
            </a:r>
          </a:p>
          <a:p>
            <a:pPr marL="171450" indent="-171450">
              <a:buFontTx/>
              <a:buChar char="-"/>
            </a:pPr>
            <a:r>
              <a:rPr lang="en-US" dirty="0"/>
              <a:t>We have instituted data analysis of projects to draw new insights and pass them on to you today.</a:t>
            </a:r>
          </a:p>
        </p:txBody>
      </p:sp>
      <p:sp>
        <p:nvSpPr>
          <p:cNvPr id="4" name="Header Placeholder 3"/>
          <p:cNvSpPr>
            <a:spLocks noGrp="1"/>
          </p:cNvSpPr>
          <p:nvPr>
            <p:ph type="hdr" sz="quarter" idx="10"/>
          </p:nvPr>
        </p:nvSpPr>
        <p:spPr/>
        <p:txBody>
          <a:bodyPr/>
          <a:lstStyle/>
          <a:p>
            <a:r>
              <a:rPr lang="en-US" dirty="0"/>
              <a:t>AWS SKO Event 2019</a:t>
            </a:r>
          </a:p>
        </p:txBody>
      </p:sp>
      <p:sp>
        <p:nvSpPr>
          <p:cNvPr id="5" name="Footer Placeholder 4"/>
          <p:cNvSpPr>
            <a:spLocks noGrp="1"/>
          </p:cNvSpPr>
          <p:nvPr>
            <p:ph type="ftr" sz="quarter" idx="11"/>
          </p:nvPr>
        </p:nvSpPr>
        <p:spPr/>
        <p:txBody>
          <a:bodyPr/>
          <a:lstStyle/>
          <a:p>
            <a:r>
              <a:rPr lang="en-US" altLang="x-none" sz="700" dirty="0">
                <a:solidFill>
                  <a:srgbClr val="282828"/>
                </a:solidFill>
                <a:latin typeface="Amazon Ember" charset="0"/>
                <a:ea typeface="Amazon Ember" charset="0"/>
                <a:cs typeface="Amazon Ember" charset="0"/>
              </a:rPr>
              <a:t>© 2018, Amazon Web Services, Inc. or its Affiliates. All rights reserved.</a:t>
            </a:r>
          </a:p>
        </p:txBody>
      </p:sp>
      <p:sp>
        <p:nvSpPr>
          <p:cNvPr id="6" name="Date Placeholder 5"/>
          <p:cNvSpPr>
            <a:spLocks noGrp="1"/>
          </p:cNvSpPr>
          <p:nvPr>
            <p:ph type="dt" idx="12"/>
          </p:nvPr>
        </p:nvSpPr>
        <p:spPr/>
        <p:txBody>
          <a:bodyPr/>
          <a:lstStyle/>
          <a:p>
            <a:fld id="{CA8E1BB1-B036-4140-B110-296DC0701D04}" type="datetime8">
              <a:rPr lang="en-US" smtClean="0"/>
              <a:pPr/>
              <a:t>7/22/22 9:09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460605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Looking at data from over 1,200 migrations this year we have observed 3-4 key patterns for you to think about and embrace. We see successful transformations exhibit these three key behaviors.</a:t>
            </a:r>
          </a:p>
          <a:p>
            <a:pPr marL="171450" indent="-171450">
              <a:buFontTx/>
              <a:buChar char="-"/>
            </a:pPr>
            <a:r>
              <a:rPr lang="en-US" dirty="0"/>
              <a:t>Approaching your application portfolio, and prioritizing certain applications and having an overall plan is the first.</a:t>
            </a:r>
          </a:p>
          <a:p>
            <a:pPr marL="171450" indent="-171450">
              <a:buFontTx/>
              <a:buChar char="-"/>
            </a:pPr>
            <a:r>
              <a:rPr lang="en-US" dirty="0"/>
              <a:t>As you use the cloud more and more, you design a new ‘operating model’ and you end up with a combination of tools. Our customers call this a Service Management Framework. We have over 100 partners who are ISV tool partners to allow you to frame your needs and your tool preferences in context of AWS tooling.</a:t>
            </a:r>
          </a:p>
          <a:p>
            <a:pPr marL="171450" indent="-171450">
              <a:buFontTx/>
              <a:buChar char="-"/>
            </a:pPr>
            <a:r>
              <a:rPr lang="en-US" dirty="0"/>
              <a:t>And finally, data analysis shows that where customers use a consulting partner – whether one of over 100 AWS migration certified partners or AWS professional services – customers are 16% more successful, and also have 25% faster time to completion of their migration and modernization projects.</a:t>
            </a:r>
          </a:p>
          <a:p>
            <a:pPr marL="171450" indent="-171450">
              <a:buFontTx/>
              <a:buChar char="-"/>
            </a:pPr>
            <a:r>
              <a:rPr lang="en-US" sz="1100" b="0" i="0" kern="1200" dirty="0">
                <a:solidFill>
                  <a:schemeClr val="tx1"/>
                </a:solidFill>
                <a:effectLst/>
                <a:latin typeface="Amazon Ember" panose="020B0603020204020204" pitchFamily="34" charset="0"/>
                <a:ea typeface="+mn-ea"/>
                <a:cs typeface="+mn-cs"/>
              </a:rPr>
              <a:t>Let’s dive into each of these to see what we learned.</a:t>
            </a:r>
          </a:p>
        </p:txBody>
      </p:sp>
      <p:sp>
        <p:nvSpPr>
          <p:cNvPr id="4" name="Slide Number Placeholder 3"/>
          <p:cNvSpPr>
            <a:spLocks noGrp="1"/>
          </p:cNvSpPr>
          <p:nvPr>
            <p:ph type="sldNum" sz="quarter" idx="5"/>
          </p:nvPr>
        </p:nvSpPr>
        <p:spPr/>
        <p:txBody>
          <a:bodyPr/>
          <a:lstStyle/>
          <a:p>
            <a:fld id="{1B0DC58B-5992-482F-B691-240AC7B4D8C3}" type="slidenum">
              <a:rPr lang="en-US" altLang="en-US" smtClean="0"/>
              <a:pPr/>
              <a:t>6</a:t>
            </a:fld>
            <a:endParaRPr lang="en-US" altLang="en-US" dirty="0"/>
          </a:p>
        </p:txBody>
      </p:sp>
    </p:spTree>
    <p:extLst>
      <p:ext uri="{BB962C8B-B14F-4D97-AF65-F5344CB8AC3E}">
        <p14:creationId xmlns:p14="http://schemas.microsoft.com/office/powerpoint/2010/main" val="816164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Looking at data from over 1,200 migrations this year we have observed 3-4 key patterns for you to think about and embrace. We see successful transformations exhibit these three key behaviors.</a:t>
            </a:r>
          </a:p>
          <a:p>
            <a:pPr marL="171450" indent="-171450">
              <a:buFontTx/>
              <a:buChar char="-"/>
            </a:pPr>
            <a:r>
              <a:rPr lang="en-US" dirty="0"/>
              <a:t>Approaching your application portfolio, and prioritizing certain applications and having an overall plan is the first.</a:t>
            </a:r>
          </a:p>
          <a:p>
            <a:pPr marL="171450" indent="-171450">
              <a:buFontTx/>
              <a:buChar char="-"/>
            </a:pPr>
            <a:r>
              <a:rPr lang="en-US" dirty="0"/>
              <a:t>As you use the cloud more and more, you design a new ‘operating model’ and you end up with a combination of tools. Our customers call this a Service Management Framework. We have over 100 partners who are ISV tool partners to allow you to frame your needs and your tool preferences in context of AWS tooling.</a:t>
            </a:r>
          </a:p>
          <a:p>
            <a:pPr marL="171450" indent="-171450">
              <a:buFontTx/>
              <a:buChar char="-"/>
            </a:pPr>
            <a:r>
              <a:rPr lang="en-US" dirty="0"/>
              <a:t>And finally, data analysis shows that where customers use a consulting partner – whether one of over 100 AWS migration certified partners or AWS professional services – customers are 16% more successful, and also have 25% faster time to completion of their migration and modernization projects.</a:t>
            </a:r>
          </a:p>
          <a:p>
            <a:pPr marL="171450" indent="-171450">
              <a:buFontTx/>
              <a:buChar char="-"/>
            </a:pPr>
            <a:r>
              <a:rPr lang="en-US" sz="1100" b="0" i="0" kern="1200" dirty="0">
                <a:solidFill>
                  <a:schemeClr val="tx1"/>
                </a:solidFill>
                <a:effectLst/>
                <a:latin typeface="Amazon Ember" panose="020B0603020204020204" pitchFamily="34" charset="0"/>
                <a:ea typeface="+mn-ea"/>
                <a:cs typeface="+mn-cs"/>
              </a:rPr>
              <a:t>Let’s dive into each of these to see what we learned.</a:t>
            </a:r>
          </a:p>
        </p:txBody>
      </p:sp>
      <p:sp>
        <p:nvSpPr>
          <p:cNvPr id="4" name="Slide Number Placeholder 3"/>
          <p:cNvSpPr>
            <a:spLocks noGrp="1"/>
          </p:cNvSpPr>
          <p:nvPr>
            <p:ph type="sldNum" sz="quarter" idx="5"/>
          </p:nvPr>
        </p:nvSpPr>
        <p:spPr/>
        <p:txBody>
          <a:bodyPr/>
          <a:lstStyle/>
          <a:p>
            <a:fld id="{1B0DC58B-5992-482F-B691-240AC7B4D8C3}" type="slidenum">
              <a:rPr lang="en-US" altLang="en-US" smtClean="0"/>
              <a:pPr/>
              <a:t>7</a:t>
            </a:fld>
            <a:endParaRPr lang="en-US" altLang="en-US" dirty="0"/>
          </a:p>
        </p:txBody>
      </p:sp>
    </p:spTree>
    <p:extLst>
      <p:ext uri="{BB962C8B-B14F-4D97-AF65-F5344CB8AC3E}">
        <p14:creationId xmlns:p14="http://schemas.microsoft.com/office/powerpoint/2010/main" val="3059314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183063"/>
            <a:ext cx="5608320" cy="4183380"/>
          </a:xfrm>
        </p:spPr>
        <p:txBody>
          <a:bodyPr/>
          <a:lstStyle/>
          <a:p>
            <a:pPr marL="171450" marR="0" lvl="0" indent="-171450" algn="l" defTabSz="1097212" rtl="0" eaLnBrk="1" fontAlgn="auto" latinLnBrk="0" hangingPunct="1">
              <a:lnSpc>
                <a:spcPct val="90000"/>
              </a:lnSpc>
              <a:spcBef>
                <a:spcPts val="0"/>
              </a:spcBef>
              <a:spcAft>
                <a:spcPts val="400"/>
              </a:spcAft>
              <a:buClrTx/>
              <a:buSzTx/>
              <a:buFontTx/>
              <a:buChar char="-"/>
              <a:tabLst/>
              <a:defRPr/>
            </a:pPr>
            <a:r>
              <a:rPr lang="en-US" dirty="0"/>
              <a:t>From analyzing over 1000 migrations we can see clear patterns</a:t>
            </a:r>
          </a:p>
          <a:p>
            <a:pPr marL="171450" marR="0" lvl="0" indent="-171450" algn="l" defTabSz="1097212" rtl="0" eaLnBrk="1" fontAlgn="auto" latinLnBrk="0" hangingPunct="1">
              <a:lnSpc>
                <a:spcPct val="90000"/>
              </a:lnSpc>
              <a:spcBef>
                <a:spcPts val="0"/>
              </a:spcBef>
              <a:spcAft>
                <a:spcPts val="400"/>
              </a:spcAft>
              <a:buClrTx/>
              <a:buSzTx/>
              <a:buFontTx/>
              <a:buChar char="-"/>
              <a:tabLst/>
              <a:defRPr/>
            </a:pPr>
            <a:r>
              <a:rPr lang="en-US" dirty="0"/>
              <a:t>First, many customers are realizing that they have many older apps that many not even relate well to the future business model; they can be retired –data indicates 10-20% of the app portfolio can be retired. </a:t>
            </a:r>
          </a:p>
          <a:p>
            <a:pPr marL="171450" marR="0" lvl="0" indent="-171450" algn="l" defTabSz="1097212" rtl="0" eaLnBrk="1" fontAlgn="auto" latinLnBrk="0" hangingPunct="1">
              <a:lnSpc>
                <a:spcPct val="90000"/>
              </a:lnSpc>
              <a:spcBef>
                <a:spcPts val="0"/>
              </a:spcBef>
              <a:spcAft>
                <a:spcPts val="400"/>
              </a:spcAft>
              <a:buClrTx/>
              <a:buSzTx/>
              <a:buFontTx/>
              <a:buChar char="-"/>
              <a:tabLst/>
              <a:defRPr/>
            </a:pPr>
            <a:r>
              <a:rPr lang="en-US" dirty="0"/>
              <a:t>Second, there are now thousands of SaaS vendors who didn’t exist 5-7 years ago, and so a number of on premise apps can be replaced by SaaS vendors </a:t>
            </a:r>
          </a:p>
          <a:p>
            <a:pPr marL="171450" marR="0" lvl="0" indent="-171450" algn="l" defTabSz="1097212" rtl="0" eaLnBrk="1" fontAlgn="auto" latinLnBrk="0" hangingPunct="1">
              <a:lnSpc>
                <a:spcPct val="90000"/>
              </a:lnSpc>
              <a:spcBef>
                <a:spcPts val="0"/>
              </a:spcBef>
              <a:spcAft>
                <a:spcPts val="400"/>
              </a:spcAft>
              <a:buClrTx/>
              <a:buSzTx/>
              <a:buFontTx/>
              <a:buChar char="-"/>
              <a:tabLst/>
              <a:defRPr/>
            </a:pPr>
            <a:r>
              <a:rPr lang="en-US" dirty="0"/>
              <a:t>Most large customers have landed on Salesforce, as a CRM platform for example, but for many other apps built on top. </a:t>
            </a:r>
          </a:p>
          <a:p>
            <a:pPr marL="171450" marR="0" lvl="0" indent="-171450" algn="l" defTabSz="1097212" rtl="0" eaLnBrk="1" fontAlgn="auto" latinLnBrk="0" hangingPunct="1">
              <a:lnSpc>
                <a:spcPct val="90000"/>
              </a:lnSpc>
              <a:spcBef>
                <a:spcPts val="0"/>
              </a:spcBef>
              <a:spcAft>
                <a:spcPts val="400"/>
              </a:spcAft>
              <a:buClrTx/>
              <a:buSzTx/>
              <a:buFontTx/>
              <a:buChar char="-"/>
              <a:tabLst/>
              <a:defRPr/>
            </a:pPr>
            <a:r>
              <a:rPr lang="en-US" dirty="0"/>
              <a:t>This shift to SaaS shrinks down the operational portfolio managed by IT Operations – it still presents Security and Identity work, but less operations costs.</a:t>
            </a:r>
          </a:p>
          <a:p>
            <a:pPr marL="171450" marR="0" lvl="0" indent="-171450" algn="l" defTabSz="1097212" rtl="0" eaLnBrk="1" fontAlgn="auto" latinLnBrk="0" hangingPunct="1">
              <a:lnSpc>
                <a:spcPct val="90000"/>
              </a:lnSpc>
              <a:spcBef>
                <a:spcPts val="0"/>
              </a:spcBef>
              <a:spcAft>
                <a:spcPts val="400"/>
              </a:spcAft>
              <a:buClrTx/>
              <a:buSzTx/>
              <a:buFontTx/>
              <a:buChar char="-"/>
              <a:tabLst/>
              <a:defRPr/>
            </a:pPr>
            <a:r>
              <a:rPr lang="en-US" dirty="0"/>
              <a:t>Then decisions can be made to lift and shift, and during a move, re-platform OS or Database, or language to reduce costs. We see more and more customers re-platforming from Windows Server to Linux, and from Oracle to Postgres/Aurora to reduce database licensing costs. </a:t>
            </a:r>
          </a:p>
          <a:p>
            <a:pPr marL="171450" marR="0" lvl="0" indent="-171450" algn="l" defTabSz="1097212" rtl="0" eaLnBrk="1" fontAlgn="auto" latinLnBrk="0" hangingPunct="1">
              <a:lnSpc>
                <a:spcPct val="90000"/>
              </a:lnSpc>
              <a:spcBef>
                <a:spcPts val="0"/>
              </a:spcBef>
              <a:spcAft>
                <a:spcPts val="400"/>
              </a:spcAft>
              <a:buClrTx/>
              <a:buSzTx/>
              <a:buFontTx/>
              <a:buChar char="-"/>
              <a:tabLst/>
              <a:defRPr/>
            </a:pPr>
            <a:r>
              <a:rPr lang="en-US" dirty="0"/>
              <a:t>And finally you can choose to modernize. However, the key lesson we have learned here is that customers should focus on modernizing apps that are true differentiators to your business first.</a:t>
            </a:r>
          </a:p>
          <a:p>
            <a:pPr marL="171450" marR="0" lvl="0" indent="-171450" algn="l" defTabSz="1097212" rtl="0" eaLnBrk="1" fontAlgn="auto" latinLnBrk="0" hangingPunct="1">
              <a:lnSpc>
                <a:spcPct val="90000"/>
              </a:lnSpc>
              <a:spcBef>
                <a:spcPts val="0"/>
              </a:spcBef>
              <a:spcAft>
                <a:spcPts val="400"/>
              </a:spcAft>
              <a:buClrTx/>
              <a:buSzTx/>
              <a:buFontTx/>
              <a:buChar char="-"/>
              <a:tabLst/>
              <a:defRPr/>
            </a:pPr>
            <a:r>
              <a:rPr lang="en-US" dirty="0"/>
              <a:t>We see transformation and modernization get applied to at least 20% of the portfolio over time. Some in-house, with IT, and some outsourced to key partners.</a:t>
            </a:r>
          </a:p>
        </p:txBody>
      </p:sp>
    </p:spTree>
    <p:extLst>
      <p:ext uri="{BB962C8B-B14F-4D97-AF65-F5344CB8AC3E}">
        <p14:creationId xmlns:p14="http://schemas.microsoft.com/office/powerpoint/2010/main" val="3399855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kern="1200" dirty="0">
                <a:solidFill>
                  <a:schemeClr val="tx1"/>
                </a:solidFill>
                <a:effectLst/>
                <a:latin typeface="Amazon Ember Regular" charset="0"/>
                <a:ea typeface="+mn-ea"/>
                <a:cs typeface="+mn-cs"/>
              </a:rPr>
              <a:t>Why workload renovation?  </a:t>
            </a:r>
            <a:br>
              <a:rPr lang="en-US" sz="1100" b="0" i="0" kern="1200" dirty="0">
                <a:solidFill>
                  <a:schemeClr val="tx1"/>
                </a:solidFill>
                <a:effectLst/>
                <a:latin typeface="Amazon Ember Regular" charset="0"/>
                <a:ea typeface="+mn-ea"/>
                <a:cs typeface="+mn-cs"/>
              </a:rPr>
            </a:br>
            <a:r>
              <a:rPr lang="en-US" sz="1100" b="0" i="0" kern="1200" dirty="0">
                <a:solidFill>
                  <a:schemeClr val="tx1"/>
                </a:solidFill>
                <a:effectLst/>
                <a:latin typeface="Amazon Ember Regular" charset="0"/>
                <a:ea typeface="+mn-ea"/>
                <a:cs typeface="+mn-cs"/>
              </a:rPr>
              <a:t>We</a:t>
            </a:r>
            <a:r>
              <a:rPr lang="en-US" sz="1100" b="0" i="0" kern="1200" baseline="0" dirty="0">
                <a:solidFill>
                  <a:schemeClr val="tx1"/>
                </a:solidFill>
                <a:effectLst/>
                <a:latin typeface="Amazon Ember Regular" charset="0"/>
                <a:ea typeface="+mn-ea"/>
                <a:cs typeface="+mn-cs"/>
              </a:rPr>
              <a:t> want to build a long term plan with our customers to assess all of their critical enterprise applications, help them understand their potential in the AWS cloud and design a strategy for not just migrating them to the cloud but also for modernizing them to unlock the business value. Migration and Modernization are not disconnected things and are not one-time events. Migration and scale are the obvious benefits…but have you considered all of the potential value of unlocking your business data using the processing power of the cloud and advancements in AI/ML and data lakes?</a:t>
            </a:r>
            <a:br>
              <a:rPr lang="en-US" sz="1100" b="0" i="0" kern="1200" baseline="0" dirty="0">
                <a:solidFill>
                  <a:schemeClr val="tx1"/>
                </a:solidFill>
                <a:effectLst/>
                <a:latin typeface="Amazon Ember Regular" charset="0"/>
                <a:ea typeface="+mn-ea"/>
                <a:cs typeface="+mn-cs"/>
              </a:rPr>
            </a:br>
            <a:r>
              <a:rPr lang="en-US" sz="1100" b="0" i="0" kern="1200" baseline="0" dirty="0">
                <a:solidFill>
                  <a:schemeClr val="tx1"/>
                </a:solidFill>
                <a:effectLst/>
                <a:latin typeface="Amazon Ember Regular" charset="0"/>
                <a:ea typeface="+mn-ea"/>
                <a:cs typeface="+mn-cs"/>
              </a:rPr>
              <a:t>We want to partner with you on a renovation plan to drive a complete transformation that will help you build an environment of innovation…and that spans people, process, tools and services.</a:t>
            </a:r>
            <a:br>
              <a:rPr lang="en-US" sz="1100" b="0" i="0" kern="1200" baseline="0" dirty="0">
                <a:solidFill>
                  <a:schemeClr val="tx1"/>
                </a:solidFill>
                <a:effectLst/>
                <a:latin typeface="Amazon Ember Regular" charset="0"/>
                <a:ea typeface="+mn-ea"/>
                <a:cs typeface="+mn-cs"/>
              </a:rPr>
            </a:br>
            <a:br>
              <a:rPr lang="en-US" sz="1100" b="0" i="0" kern="1200" baseline="0" dirty="0">
                <a:solidFill>
                  <a:schemeClr val="tx1"/>
                </a:solidFill>
                <a:effectLst/>
                <a:latin typeface="Amazon Ember Regular" charset="0"/>
                <a:ea typeface="+mn-ea"/>
                <a:cs typeface="+mn-cs"/>
              </a:rPr>
            </a:br>
            <a:br>
              <a:rPr lang="en-US" sz="1100" b="0" i="0" kern="1200" baseline="0" dirty="0">
                <a:solidFill>
                  <a:schemeClr val="tx1"/>
                </a:solidFill>
                <a:effectLst/>
                <a:latin typeface="Amazon Ember Regular" charset="0"/>
                <a:ea typeface="+mn-ea"/>
                <a:cs typeface="+mn-cs"/>
              </a:rPr>
            </a:br>
            <a:br>
              <a:rPr lang="en-US" sz="1100" b="0" i="0" kern="1200" baseline="0" dirty="0">
                <a:solidFill>
                  <a:schemeClr val="tx1"/>
                </a:solidFill>
                <a:effectLst/>
                <a:latin typeface="Amazon Ember Regular" charset="0"/>
                <a:ea typeface="+mn-ea"/>
                <a:cs typeface="+mn-cs"/>
              </a:rPr>
            </a:br>
            <a:endParaRPr lang="en-US" sz="1100" b="0" i="0" kern="1200" dirty="0">
              <a:solidFill>
                <a:schemeClr val="tx1"/>
              </a:solidFill>
              <a:effectLst/>
              <a:latin typeface="Amazon Ember Regular" charset="0"/>
              <a:ea typeface="+mn-ea"/>
              <a:cs typeface="+mn-cs"/>
            </a:endParaRPr>
          </a:p>
        </p:txBody>
      </p:sp>
      <p:sp>
        <p:nvSpPr>
          <p:cNvPr id="4" name="Slide Number Placeholder 3"/>
          <p:cNvSpPr>
            <a:spLocks noGrp="1"/>
          </p:cNvSpPr>
          <p:nvPr>
            <p:ph type="sldNum" sz="quarter" idx="10"/>
          </p:nvPr>
        </p:nvSpPr>
        <p:spPr/>
        <p:txBody>
          <a:bodyPr/>
          <a:lstStyle/>
          <a:p>
            <a:fld id="{69C3F2ED-74C5-7D4F-8560-0CC253E9A436}" type="slidenum">
              <a:rPr lang="en-US" smtClean="0"/>
              <a:pPr/>
              <a:t>9</a:t>
            </a:fld>
            <a:endParaRPr lang="en-US" dirty="0"/>
          </a:p>
        </p:txBody>
      </p:sp>
    </p:spTree>
    <p:extLst>
      <p:ext uri="{BB962C8B-B14F-4D97-AF65-F5344CB8AC3E}">
        <p14:creationId xmlns:p14="http://schemas.microsoft.com/office/powerpoint/2010/main" val="5727315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4.emf"/><Relationship Id="rId2" Type="http://schemas.openxmlformats.org/officeDocument/2006/relationships/image" Target="../media/image17.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0.png"/><Relationship Id="rId9"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2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4.emf"/><Relationship Id="rId2" Type="http://schemas.openxmlformats.org/officeDocument/2006/relationships/image" Target="../media/image17.jp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0.png"/><Relationship Id="rId9" Type="http://schemas.openxmlformats.org/officeDocument/2006/relationships/image" Target="../media/image6.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2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A4E6B7-A926-B798-0C44-0E9F072E3F35}"/>
              </a:ext>
            </a:extLst>
          </p:cNvPr>
          <p:cNvSpPr>
            <a:spLocks noGrp="1"/>
          </p:cNvSpPr>
          <p:nvPr>
            <p:ph type="sldNum" sz="quarter" idx="10"/>
          </p:nvPr>
        </p:nvSpPr>
        <p:spPr/>
        <p:txBody>
          <a:bodyPr/>
          <a:lstStyle/>
          <a:p>
            <a:fld id="{9F3FA615-6054-4516-BDE3-D6918E9DA91B}" type="slidenum">
              <a:rPr lang="en-US" smtClean="0"/>
              <a:t>‹#›</a:t>
            </a:fld>
            <a:endParaRPr lang="en-US" dirty="0"/>
          </a:p>
        </p:txBody>
      </p:sp>
      <p:pic>
        <p:nvPicPr>
          <p:cNvPr id="4" name="Picture 3">
            <a:extLst>
              <a:ext uri="{FF2B5EF4-FFF2-40B4-BE49-F238E27FC236}">
                <a16:creationId xmlns:a16="http://schemas.microsoft.com/office/drawing/2014/main" id="{235F8D54-3DB7-4431-C602-29D1E66DAC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5" name="Subtitle 2">
            <a:extLst>
              <a:ext uri="{FF2B5EF4-FFF2-40B4-BE49-F238E27FC236}">
                <a16:creationId xmlns:a16="http://schemas.microsoft.com/office/drawing/2014/main" id="{1E9EF539-C8F3-C899-508C-38985716D6C8}"/>
              </a:ext>
            </a:extLst>
          </p:cNvPr>
          <p:cNvSpPr>
            <a:spLocks noGrp="1"/>
          </p:cNvSpPr>
          <p:nvPr>
            <p:ph type="subTitle" idx="1" hasCustomPrompt="1"/>
          </p:nvPr>
        </p:nvSpPr>
        <p:spPr>
          <a:xfrm>
            <a:off x="960950" y="3101724"/>
            <a:ext cx="7760970" cy="772034"/>
          </a:xfrm>
        </p:spPr>
        <p:txBody>
          <a:bodyPr lIns="0">
            <a:normAutofit/>
          </a:bodyPr>
          <a:lstStyle>
            <a:lvl1pPr marL="0" indent="0" algn="l">
              <a:buNone/>
              <a:defRPr sz="3360">
                <a:solidFill>
                  <a:schemeClr val="bg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Type subtitle here</a:t>
            </a:r>
          </a:p>
        </p:txBody>
      </p:sp>
      <p:sp>
        <p:nvSpPr>
          <p:cNvPr id="6" name="Text Placeholder 17">
            <a:extLst>
              <a:ext uri="{FF2B5EF4-FFF2-40B4-BE49-F238E27FC236}">
                <a16:creationId xmlns:a16="http://schemas.microsoft.com/office/drawing/2014/main" id="{3A6D2BE7-4CA0-8A28-CFB6-6389EEFD2C3C}"/>
              </a:ext>
            </a:extLst>
          </p:cNvPr>
          <p:cNvSpPr>
            <a:spLocks noGrp="1"/>
          </p:cNvSpPr>
          <p:nvPr>
            <p:ph type="body" sz="quarter" idx="13" hasCustomPrompt="1"/>
          </p:nvPr>
        </p:nvSpPr>
        <p:spPr>
          <a:xfrm>
            <a:off x="960949" y="5108324"/>
            <a:ext cx="5760720" cy="491490"/>
          </a:xfrm>
        </p:spPr>
        <p:txBody>
          <a:bodyPr lIns="0"/>
          <a:lstStyle>
            <a:lvl1pPr marL="0" indent="0">
              <a:buNone/>
              <a:defRPr sz="2400" b="1">
                <a:solidFill>
                  <a:schemeClr val="bg1"/>
                </a:solidFill>
              </a:defRPr>
            </a:lvl1pPr>
            <a:lvl2pPr marL="274320" indent="0">
              <a:buNone/>
              <a:defRPr/>
            </a:lvl2pPr>
            <a:lvl3pPr marL="603504" indent="0">
              <a:buNone/>
              <a:defRPr/>
            </a:lvl3pPr>
            <a:lvl4pPr marL="932688" indent="0">
              <a:buNone/>
              <a:defRPr/>
            </a:lvl4pPr>
            <a:lvl5pPr marL="1261872" indent="0">
              <a:buNone/>
              <a:defRPr/>
            </a:lvl5pPr>
          </a:lstStyle>
          <a:p>
            <a:pPr lvl="0"/>
            <a:r>
              <a:rPr lang="en-US" dirty="0"/>
              <a:t>Speaker name</a:t>
            </a:r>
          </a:p>
        </p:txBody>
      </p:sp>
      <p:sp>
        <p:nvSpPr>
          <p:cNvPr id="7" name="Text Placeholder 17">
            <a:extLst>
              <a:ext uri="{FF2B5EF4-FFF2-40B4-BE49-F238E27FC236}">
                <a16:creationId xmlns:a16="http://schemas.microsoft.com/office/drawing/2014/main" id="{FF276700-AD65-AFD9-0D5F-1F80298A496E}"/>
              </a:ext>
            </a:extLst>
          </p:cNvPr>
          <p:cNvSpPr>
            <a:spLocks noGrp="1"/>
          </p:cNvSpPr>
          <p:nvPr>
            <p:ph type="body" sz="quarter" idx="14" hasCustomPrompt="1"/>
          </p:nvPr>
        </p:nvSpPr>
        <p:spPr>
          <a:xfrm>
            <a:off x="960949" y="5507179"/>
            <a:ext cx="5760720" cy="761340"/>
          </a:xfrm>
        </p:spPr>
        <p:txBody>
          <a:bodyPr lIns="0"/>
          <a:lstStyle>
            <a:lvl1pPr marL="0" indent="0">
              <a:spcAft>
                <a:spcPts val="360"/>
              </a:spcAft>
              <a:buNone/>
              <a:defRPr sz="1920" b="0">
                <a:solidFill>
                  <a:schemeClr val="bg1"/>
                </a:solidFill>
              </a:defRPr>
            </a:lvl1pPr>
            <a:lvl2pPr marL="274320" indent="0">
              <a:buNone/>
              <a:defRPr/>
            </a:lvl2pPr>
            <a:lvl3pPr marL="603504" indent="0">
              <a:buNone/>
              <a:defRPr/>
            </a:lvl3pPr>
            <a:lvl4pPr marL="932688" indent="0">
              <a:buNone/>
              <a:defRPr/>
            </a:lvl4pPr>
            <a:lvl5pPr marL="1261872" indent="0">
              <a:buNone/>
              <a:defRPr/>
            </a:lvl5pPr>
          </a:lstStyle>
          <a:p>
            <a:pPr lvl="0"/>
            <a:r>
              <a:rPr lang="en-US" dirty="0"/>
              <a:t>Speaker title</a:t>
            </a:r>
            <a:br>
              <a:rPr lang="en-US" dirty="0"/>
            </a:br>
            <a:r>
              <a:rPr lang="en-US" dirty="0"/>
              <a:t>Company</a:t>
            </a:r>
          </a:p>
        </p:txBody>
      </p:sp>
      <p:sp>
        <p:nvSpPr>
          <p:cNvPr id="8" name="Rectangle 7">
            <a:extLst>
              <a:ext uri="{FF2B5EF4-FFF2-40B4-BE49-F238E27FC236}">
                <a16:creationId xmlns:a16="http://schemas.microsoft.com/office/drawing/2014/main" id="{DC945F17-A121-B028-494E-B60A682CBD3D}"/>
              </a:ext>
            </a:extLst>
          </p:cNvPr>
          <p:cNvSpPr/>
          <p:nvPr userDrawn="1"/>
        </p:nvSpPr>
        <p:spPr>
          <a:xfrm>
            <a:off x="0" y="7102395"/>
            <a:ext cx="14630400" cy="1127207"/>
          </a:xfrm>
          <a:prstGeom prst="rect">
            <a:avLst/>
          </a:prstGeom>
          <a:solidFill>
            <a:srgbClr val="030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56" dirty="0"/>
          </a:p>
        </p:txBody>
      </p:sp>
      <p:pic>
        <p:nvPicPr>
          <p:cNvPr id="9" name="Picture 8">
            <a:extLst>
              <a:ext uri="{FF2B5EF4-FFF2-40B4-BE49-F238E27FC236}">
                <a16:creationId xmlns:a16="http://schemas.microsoft.com/office/drawing/2014/main" id="{99A97358-7E56-D975-7AE0-7A0C60CD39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1322" y="7130855"/>
            <a:ext cx="1404605" cy="819354"/>
          </a:xfrm>
          <a:prstGeom prst="rect">
            <a:avLst/>
          </a:prstGeom>
        </p:spPr>
      </p:pic>
      <p:pic>
        <p:nvPicPr>
          <p:cNvPr id="11" name="Picture 10">
            <a:extLst>
              <a:ext uri="{FF2B5EF4-FFF2-40B4-BE49-F238E27FC236}">
                <a16:creationId xmlns:a16="http://schemas.microsoft.com/office/drawing/2014/main" id="{C362F280-F399-6ED0-D96F-3E387A386F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97613" y="7281782"/>
            <a:ext cx="2234898" cy="416933"/>
          </a:xfrm>
          <a:prstGeom prst="rect">
            <a:avLst/>
          </a:prstGeom>
        </p:spPr>
      </p:pic>
      <p:pic>
        <p:nvPicPr>
          <p:cNvPr id="12" name="Picture 11">
            <a:extLst>
              <a:ext uri="{FF2B5EF4-FFF2-40B4-BE49-F238E27FC236}">
                <a16:creationId xmlns:a16="http://schemas.microsoft.com/office/drawing/2014/main" id="{A7127EF9-F3CE-59AA-D9B1-436A5B7F16B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27306" y="7305008"/>
            <a:ext cx="779306" cy="466252"/>
          </a:xfrm>
          <a:prstGeom prst="rect">
            <a:avLst/>
          </a:prstGeom>
        </p:spPr>
      </p:pic>
      <p:sp>
        <p:nvSpPr>
          <p:cNvPr id="13" name="Title 1">
            <a:extLst>
              <a:ext uri="{FF2B5EF4-FFF2-40B4-BE49-F238E27FC236}">
                <a16:creationId xmlns:a16="http://schemas.microsoft.com/office/drawing/2014/main" id="{C2E1CEFC-5D88-C5E1-3095-B5661EAD8BC0}"/>
              </a:ext>
            </a:extLst>
          </p:cNvPr>
          <p:cNvSpPr>
            <a:spLocks noGrp="1"/>
          </p:cNvSpPr>
          <p:nvPr>
            <p:ph type="ctrTitle" hasCustomPrompt="1"/>
          </p:nvPr>
        </p:nvSpPr>
        <p:spPr>
          <a:xfrm>
            <a:off x="826284" y="2135393"/>
            <a:ext cx="7571441" cy="868680"/>
          </a:xfrm>
        </p:spPr>
        <p:txBody>
          <a:bodyPr anchor="t">
            <a:noAutofit/>
          </a:bodyPr>
          <a:lstStyle>
            <a:lvl1pPr algn="l">
              <a:defRPr sz="6000" b="1">
                <a:solidFill>
                  <a:schemeClr val="bg1"/>
                </a:solidFill>
              </a:defRPr>
            </a:lvl1pPr>
          </a:lstStyle>
          <a:p>
            <a:r>
              <a:rPr lang="en-US" dirty="0"/>
              <a:t>Type title here</a:t>
            </a:r>
          </a:p>
        </p:txBody>
      </p:sp>
      <p:sp>
        <p:nvSpPr>
          <p:cNvPr id="14" name="Slide Number Placeholder 4">
            <a:extLst>
              <a:ext uri="{FF2B5EF4-FFF2-40B4-BE49-F238E27FC236}">
                <a16:creationId xmlns:a16="http://schemas.microsoft.com/office/drawing/2014/main" id="{C299A416-B89B-5536-2158-82D0F360E2F9}"/>
              </a:ext>
            </a:extLst>
          </p:cNvPr>
          <p:cNvSpPr txBox="1">
            <a:spLocks/>
          </p:cNvSpPr>
          <p:nvPr userDrawn="1"/>
        </p:nvSpPr>
        <p:spPr>
          <a:xfrm>
            <a:off x="10986658" y="7350599"/>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3FA615-6054-4516-BDE3-D6918E9DA91B}" type="slidenum">
              <a:rPr lang="en-US" sz="1440" smtClean="0"/>
              <a:pPr/>
              <a:t>‹#›</a:t>
            </a:fld>
            <a:endParaRPr lang="en-US" sz="1440" dirty="0"/>
          </a:p>
        </p:txBody>
      </p:sp>
      <p:sp>
        <p:nvSpPr>
          <p:cNvPr id="2" name="TextBox 1">
            <a:extLst>
              <a:ext uri="{FF2B5EF4-FFF2-40B4-BE49-F238E27FC236}">
                <a16:creationId xmlns:a16="http://schemas.microsoft.com/office/drawing/2014/main" id="{76720930-AEE0-A3C7-A6DA-AC74A7E20525}"/>
              </a:ext>
            </a:extLst>
          </p:cNvPr>
          <p:cNvSpPr txBox="1"/>
          <p:nvPr userDrawn="1"/>
        </p:nvSpPr>
        <p:spPr>
          <a:xfrm>
            <a:off x="826284" y="7894947"/>
            <a:ext cx="9998765" cy="240066"/>
          </a:xfrm>
          <a:prstGeom prst="rect">
            <a:avLst/>
          </a:prstGeom>
          <a:noFill/>
        </p:spPr>
        <p:txBody>
          <a:bodyPr wrap="square" rtlCol="0">
            <a:spAutoFit/>
          </a:bodyPr>
          <a:lstStyle/>
          <a:p>
            <a:r>
              <a:rPr lang="en-US" sz="960" i="1" dirty="0">
                <a:solidFill>
                  <a:schemeClr val="bg1">
                    <a:lumMod val="75000"/>
                  </a:schemeClr>
                </a:solidFill>
              </a:rPr>
              <a:t>The content herein is proprietary property, trade protected, privileged and only for the intended recipient and may not be </a:t>
            </a:r>
            <a:r>
              <a:rPr lang="en-US" sz="960" i="1" dirty="0">
                <a:solidFill>
                  <a:schemeClr val="bg1">
                    <a:lumMod val="75000"/>
                  </a:schemeClr>
                </a:solidFill>
                <a:latin typeface="+mn-lt"/>
              </a:rPr>
              <a:t>used</a:t>
            </a:r>
            <a:r>
              <a:rPr lang="en-US" sz="960" i="1" dirty="0">
                <a:solidFill>
                  <a:schemeClr val="bg1">
                    <a:lumMod val="75000"/>
                  </a:schemeClr>
                </a:solidFill>
              </a:rPr>
              <a:t>, published, duplicated, or redistributed.</a:t>
            </a:r>
          </a:p>
        </p:txBody>
      </p:sp>
      <p:sp>
        <p:nvSpPr>
          <p:cNvPr id="15" name="TextBox 14">
            <a:extLst>
              <a:ext uri="{FF2B5EF4-FFF2-40B4-BE49-F238E27FC236}">
                <a16:creationId xmlns:a16="http://schemas.microsoft.com/office/drawing/2014/main" id="{AF25001E-24C6-E727-94BE-81079194F8CF}"/>
              </a:ext>
            </a:extLst>
          </p:cNvPr>
          <p:cNvSpPr txBox="1"/>
          <p:nvPr userDrawn="1"/>
        </p:nvSpPr>
        <p:spPr>
          <a:xfrm>
            <a:off x="861322" y="606533"/>
            <a:ext cx="7760969" cy="535531"/>
          </a:xfrm>
          <a:prstGeom prst="rect">
            <a:avLst/>
          </a:prstGeom>
          <a:noFill/>
        </p:spPr>
        <p:txBody>
          <a:bodyPr wrap="square" rtlCol="0">
            <a:spAutoFit/>
          </a:bodyPr>
          <a:lstStyle/>
          <a:p>
            <a:r>
              <a:rPr lang="en-US" sz="2880" b="1" dirty="0">
                <a:solidFill>
                  <a:schemeClr val="bg1"/>
                </a:solidFill>
                <a:latin typeface="+mj-lt"/>
              </a:rPr>
              <a:t>Hawaii Cloud Innovation Summit 2022</a:t>
            </a:r>
          </a:p>
        </p:txBody>
      </p:sp>
      <p:pic>
        <p:nvPicPr>
          <p:cNvPr id="17" name="Picture 16">
            <a:extLst>
              <a:ext uri="{FF2B5EF4-FFF2-40B4-BE49-F238E27FC236}">
                <a16:creationId xmlns:a16="http://schemas.microsoft.com/office/drawing/2014/main" id="{0C44B310-207B-90BB-FCF4-B308C12AFDC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37347" y="6767118"/>
            <a:ext cx="1501333" cy="1501333"/>
          </a:xfrm>
          <a:prstGeom prst="rect">
            <a:avLst/>
          </a:prstGeom>
        </p:spPr>
      </p:pic>
      <p:pic>
        <p:nvPicPr>
          <p:cNvPr id="19" name="Picture 18">
            <a:extLst>
              <a:ext uri="{FF2B5EF4-FFF2-40B4-BE49-F238E27FC236}">
                <a16:creationId xmlns:a16="http://schemas.microsoft.com/office/drawing/2014/main" id="{C5EA2F1A-AFBB-2ACE-EE68-299B3985D3A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161967" y="7226476"/>
            <a:ext cx="1852487" cy="591828"/>
          </a:xfrm>
          <a:prstGeom prst="rect">
            <a:avLst/>
          </a:prstGeom>
        </p:spPr>
      </p:pic>
    </p:spTree>
    <p:extLst>
      <p:ext uri="{BB962C8B-B14F-4D97-AF65-F5344CB8AC3E}">
        <p14:creationId xmlns:p14="http://schemas.microsoft.com/office/powerpoint/2010/main" val="1959892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206729-CE43-5A83-F010-60FC8A1845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3" name="Slide Number Placeholder 2">
            <a:extLst>
              <a:ext uri="{FF2B5EF4-FFF2-40B4-BE49-F238E27FC236}">
                <a16:creationId xmlns:a16="http://schemas.microsoft.com/office/drawing/2014/main" id="{C82E75B4-F58F-E3B5-C8AF-D38328C17CC4}"/>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pPr/>
              <a:t>‹#›</a:t>
            </a:fld>
            <a:endParaRPr lang="en-US" sz="1440" dirty="0"/>
          </a:p>
        </p:txBody>
      </p:sp>
      <p:sp>
        <p:nvSpPr>
          <p:cNvPr id="41" name="TextBox 40">
            <a:extLst>
              <a:ext uri="{FF2B5EF4-FFF2-40B4-BE49-F238E27FC236}">
                <a16:creationId xmlns:a16="http://schemas.microsoft.com/office/drawing/2014/main" id="{5735CADA-A215-0C0C-8963-2CBC85C5C8FB}"/>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75000"/>
                  </a:schemeClr>
                </a:solidFill>
              </a:rPr>
              <a:t>The content herein is proprietary property, trade protected, privileged and only for the intended recipient and may not be </a:t>
            </a:r>
            <a:r>
              <a:rPr lang="en-US" sz="840" i="1" dirty="0">
                <a:solidFill>
                  <a:schemeClr val="bg1">
                    <a:lumMod val="75000"/>
                  </a:schemeClr>
                </a:solidFill>
                <a:latin typeface="+mn-lt"/>
              </a:rPr>
              <a:t>used</a:t>
            </a:r>
            <a:r>
              <a:rPr lang="en-US" sz="840" i="1" dirty="0">
                <a:solidFill>
                  <a:schemeClr val="bg1">
                    <a:lumMod val="75000"/>
                  </a:schemeClr>
                </a:solidFill>
              </a:rPr>
              <a:t>, published, duplicated, or redistributed.</a:t>
            </a:r>
          </a:p>
        </p:txBody>
      </p:sp>
      <p:sp>
        <p:nvSpPr>
          <p:cNvPr id="21" name="TextBox 20">
            <a:extLst>
              <a:ext uri="{FF2B5EF4-FFF2-40B4-BE49-F238E27FC236}">
                <a16:creationId xmlns:a16="http://schemas.microsoft.com/office/drawing/2014/main" id="{F49192B0-BF23-C2E3-8A39-DDF87F373A46}"/>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bg1"/>
                </a:solidFill>
                <a:latin typeface="+mn-lt"/>
              </a:rPr>
              <a:t>Hawaii Cloud Innovation Summit 2022</a:t>
            </a:r>
          </a:p>
        </p:txBody>
      </p:sp>
      <p:pic>
        <p:nvPicPr>
          <p:cNvPr id="20" name="Picture 19">
            <a:extLst>
              <a:ext uri="{FF2B5EF4-FFF2-40B4-BE49-F238E27FC236}">
                <a16:creationId xmlns:a16="http://schemas.microsoft.com/office/drawing/2014/main" id="{33DF4144-2A34-A1EF-16CD-23002E3F13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80" y="7636803"/>
            <a:ext cx="547110" cy="319147"/>
          </a:xfrm>
          <a:prstGeom prst="rect">
            <a:avLst/>
          </a:prstGeom>
        </p:spPr>
      </p:pic>
      <p:pic>
        <p:nvPicPr>
          <p:cNvPr id="22" name="Picture 21">
            <a:extLst>
              <a:ext uri="{FF2B5EF4-FFF2-40B4-BE49-F238E27FC236}">
                <a16:creationId xmlns:a16="http://schemas.microsoft.com/office/drawing/2014/main" id="{2368C735-4056-E6C2-A876-078424C839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03745" y="7680839"/>
            <a:ext cx="1187836" cy="221598"/>
          </a:xfrm>
          <a:prstGeom prst="rect">
            <a:avLst/>
          </a:prstGeom>
        </p:spPr>
      </p:pic>
      <p:pic>
        <p:nvPicPr>
          <p:cNvPr id="24" name="Picture 23">
            <a:extLst>
              <a:ext uri="{FF2B5EF4-FFF2-40B4-BE49-F238E27FC236}">
                <a16:creationId xmlns:a16="http://schemas.microsoft.com/office/drawing/2014/main" id="{48562783-8EE2-FF0C-7E52-60BB31FCBF5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6113" y="7688659"/>
            <a:ext cx="376186" cy="225068"/>
          </a:xfrm>
          <a:prstGeom prst="rect">
            <a:avLst/>
          </a:prstGeom>
        </p:spPr>
      </p:pic>
      <p:pic>
        <p:nvPicPr>
          <p:cNvPr id="25" name="Picture 24">
            <a:extLst>
              <a:ext uri="{FF2B5EF4-FFF2-40B4-BE49-F238E27FC236}">
                <a16:creationId xmlns:a16="http://schemas.microsoft.com/office/drawing/2014/main" id="{ECC29223-7198-0E60-9254-F2CC80BD5A6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72307" y="7391695"/>
            <a:ext cx="799884" cy="799884"/>
          </a:xfrm>
          <a:prstGeom prst="rect">
            <a:avLst/>
          </a:prstGeom>
        </p:spPr>
      </p:pic>
      <p:pic>
        <p:nvPicPr>
          <p:cNvPr id="31" name="Picture 30">
            <a:extLst>
              <a:ext uri="{FF2B5EF4-FFF2-40B4-BE49-F238E27FC236}">
                <a16:creationId xmlns:a16="http://schemas.microsoft.com/office/drawing/2014/main" id="{9043F78B-8AF0-9E27-2B37-7F45B14BC19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04978" y="7636803"/>
            <a:ext cx="1045690" cy="334074"/>
          </a:xfrm>
          <a:prstGeom prst="rect">
            <a:avLst/>
          </a:prstGeom>
        </p:spPr>
      </p:pic>
    </p:spTree>
    <p:extLst>
      <p:ext uri="{BB962C8B-B14F-4D97-AF65-F5344CB8AC3E}">
        <p14:creationId xmlns:p14="http://schemas.microsoft.com/office/powerpoint/2010/main" val="3809309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column_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24A56D-4510-34AD-C6A2-56AED009DA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2" name="Text Placeholder 7">
            <a:extLst>
              <a:ext uri="{FF2B5EF4-FFF2-40B4-BE49-F238E27FC236}">
                <a16:creationId xmlns:a16="http://schemas.microsoft.com/office/drawing/2014/main" id="{1BE2B9E6-100A-3309-4E34-AF27C7F642EF}"/>
              </a:ext>
            </a:extLst>
          </p:cNvPr>
          <p:cNvSpPr>
            <a:spLocks noGrp="1"/>
          </p:cNvSpPr>
          <p:nvPr>
            <p:ph type="body" sz="quarter" idx="14" hasCustomPrompt="1"/>
          </p:nvPr>
        </p:nvSpPr>
        <p:spPr>
          <a:xfrm>
            <a:off x="731520" y="2447923"/>
            <a:ext cx="2852928" cy="4303398"/>
          </a:xfrm>
        </p:spPr>
        <p:txBody>
          <a:bodyPr lIns="0"/>
          <a:lstStyle>
            <a:lvl1pPr marL="0" indent="0">
              <a:spcAft>
                <a:spcPts val="2160"/>
              </a:spcAft>
              <a:buNone/>
              <a:defRPr sz="2400"/>
            </a:lvl1pPr>
          </a:lstStyle>
          <a:p>
            <a:pPr lvl="0"/>
            <a:r>
              <a:rPr lang="en-US" dirty="0"/>
              <a:t>Enter text</a:t>
            </a:r>
          </a:p>
        </p:txBody>
      </p:sp>
      <p:sp>
        <p:nvSpPr>
          <p:cNvPr id="13" name="Title 1">
            <a:extLst>
              <a:ext uri="{FF2B5EF4-FFF2-40B4-BE49-F238E27FC236}">
                <a16:creationId xmlns:a16="http://schemas.microsoft.com/office/drawing/2014/main" id="{56184892-F6BA-D68C-F31D-A187ED607E33}"/>
              </a:ext>
            </a:extLst>
          </p:cNvPr>
          <p:cNvSpPr>
            <a:spLocks noGrp="1"/>
          </p:cNvSpPr>
          <p:nvPr>
            <p:ph type="title" hasCustomPrompt="1"/>
          </p:nvPr>
        </p:nvSpPr>
        <p:spPr>
          <a:xfrm>
            <a:off x="731520" y="1101092"/>
            <a:ext cx="13167360" cy="727709"/>
          </a:xfrm>
        </p:spPr>
        <p:txBody>
          <a:bodyPr/>
          <a:lstStyle>
            <a:lvl1pPr>
              <a:defRPr>
                <a:solidFill>
                  <a:srgbClr val="162A5B"/>
                </a:solidFill>
              </a:defRPr>
            </a:lvl1pPr>
          </a:lstStyle>
          <a:p>
            <a:r>
              <a:rPr lang="en-US" dirty="0"/>
              <a:t>Four-column layout with subtitles</a:t>
            </a:r>
          </a:p>
        </p:txBody>
      </p:sp>
      <p:sp>
        <p:nvSpPr>
          <p:cNvPr id="14" name="Text Placeholder 2">
            <a:extLst>
              <a:ext uri="{FF2B5EF4-FFF2-40B4-BE49-F238E27FC236}">
                <a16:creationId xmlns:a16="http://schemas.microsoft.com/office/drawing/2014/main" id="{9CAB7EA0-AFF3-0DD5-AEE4-B4EFF8E437F6}"/>
              </a:ext>
            </a:extLst>
          </p:cNvPr>
          <p:cNvSpPr>
            <a:spLocks noGrp="1"/>
          </p:cNvSpPr>
          <p:nvPr>
            <p:ph type="body" idx="1" hasCustomPrompt="1"/>
          </p:nvPr>
        </p:nvSpPr>
        <p:spPr>
          <a:xfrm>
            <a:off x="731520" y="2045991"/>
            <a:ext cx="2852928" cy="569596"/>
          </a:xfrm>
        </p:spPr>
        <p:txBody>
          <a:bodyPr lIns="0" anchor="t"/>
          <a:lstStyle>
            <a:lvl1pPr marL="0" indent="0">
              <a:buNone/>
              <a:defRPr sz="2400" b="1">
                <a:solidFill>
                  <a:schemeClr val="accent1">
                    <a:lumMod val="75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15" name="Text Placeholder 4">
            <a:extLst>
              <a:ext uri="{FF2B5EF4-FFF2-40B4-BE49-F238E27FC236}">
                <a16:creationId xmlns:a16="http://schemas.microsoft.com/office/drawing/2014/main" id="{32341945-89F6-CA6B-BABB-D32A791EC8EA}"/>
              </a:ext>
            </a:extLst>
          </p:cNvPr>
          <p:cNvSpPr>
            <a:spLocks noGrp="1"/>
          </p:cNvSpPr>
          <p:nvPr>
            <p:ph type="body" sz="quarter" idx="3" hasCustomPrompt="1"/>
          </p:nvPr>
        </p:nvSpPr>
        <p:spPr>
          <a:xfrm>
            <a:off x="4165600" y="2045991"/>
            <a:ext cx="2852928" cy="569596"/>
          </a:xfrm>
        </p:spPr>
        <p:txBody>
          <a:bodyPr lIns="0" anchor="t"/>
          <a:lstStyle>
            <a:lvl1pPr marL="0" indent="0">
              <a:buNone/>
              <a:defRPr sz="2400" b="1">
                <a:solidFill>
                  <a:schemeClr val="accent1">
                    <a:lumMod val="75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26" name="Text Placeholder 10">
            <a:extLst>
              <a:ext uri="{FF2B5EF4-FFF2-40B4-BE49-F238E27FC236}">
                <a16:creationId xmlns:a16="http://schemas.microsoft.com/office/drawing/2014/main" id="{69C5EB14-3D5C-539F-D4CC-003E19AFECA6}"/>
              </a:ext>
            </a:extLst>
          </p:cNvPr>
          <p:cNvSpPr>
            <a:spLocks noGrp="1"/>
          </p:cNvSpPr>
          <p:nvPr>
            <p:ph type="body" sz="quarter" idx="15" hasCustomPrompt="1"/>
          </p:nvPr>
        </p:nvSpPr>
        <p:spPr>
          <a:xfrm>
            <a:off x="4165600" y="2447923"/>
            <a:ext cx="2852928" cy="4303398"/>
          </a:xfrm>
        </p:spPr>
        <p:txBody>
          <a:bodyPr lIns="0"/>
          <a:lstStyle>
            <a:lvl1pPr marL="0" indent="0">
              <a:spcAft>
                <a:spcPts val="2160"/>
              </a:spcAft>
              <a:buNone/>
              <a:defRPr sz="2400"/>
            </a:lvl1pPr>
          </a:lstStyle>
          <a:p>
            <a:pPr lvl="0"/>
            <a:r>
              <a:rPr lang="en-US" dirty="0"/>
              <a:t>Enter text</a:t>
            </a:r>
          </a:p>
        </p:txBody>
      </p:sp>
      <p:sp>
        <p:nvSpPr>
          <p:cNvPr id="27" name="Text Placeholder 4">
            <a:extLst>
              <a:ext uri="{FF2B5EF4-FFF2-40B4-BE49-F238E27FC236}">
                <a16:creationId xmlns:a16="http://schemas.microsoft.com/office/drawing/2014/main" id="{BF75D9F5-1DDE-5111-8255-46091503F244}"/>
              </a:ext>
            </a:extLst>
          </p:cNvPr>
          <p:cNvSpPr>
            <a:spLocks noGrp="1"/>
          </p:cNvSpPr>
          <p:nvPr>
            <p:ph type="body" sz="quarter" idx="16" hasCustomPrompt="1"/>
          </p:nvPr>
        </p:nvSpPr>
        <p:spPr>
          <a:xfrm>
            <a:off x="7599679" y="2045991"/>
            <a:ext cx="2852928" cy="569596"/>
          </a:xfrm>
        </p:spPr>
        <p:txBody>
          <a:bodyPr lIns="0" anchor="t"/>
          <a:lstStyle>
            <a:lvl1pPr marL="0" indent="0">
              <a:buNone/>
              <a:defRPr sz="2400" b="1">
                <a:solidFill>
                  <a:schemeClr val="accent1">
                    <a:lumMod val="75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28" name="Text Placeholder 10">
            <a:extLst>
              <a:ext uri="{FF2B5EF4-FFF2-40B4-BE49-F238E27FC236}">
                <a16:creationId xmlns:a16="http://schemas.microsoft.com/office/drawing/2014/main" id="{571DC4EB-90C6-D201-2796-85CC1B66001D}"/>
              </a:ext>
            </a:extLst>
          </p:cNvPr>
          <p:cNvSpPr>
            <a:spLocks noGrp="1"/>
          </p:cNvSpPr>
          <p:nvPr>
            <p:ph type="body" sz="quarter" idx="17" hasCustomPrompt="1"/>
          </p:nvPr>
        </p:nvSpPr>
        <p:spPr>
          <a:xfrm>
            <a:off x="7599679" y="2447923"/>
            <a:ext cx="2852928" cy="4303398"/>
          </a:xfrm>
        </p:spPr>
        <p:txBody>
          <a:bodyPr lIns="0"/>
          <a:lstStyle>
            <a:lvl1pPr marL="0" indent="0">
              <a:spcAft>
                <a:spcPts val="2160"/>
              </a:spcAft>
              <a:buNone/>
              <a:defRPr sz="2400"/>
            </a:lvl1pPr>
          </a:lstStyle>
          <a:p>
            <a:pPr lvl="0"/>
            <a:r>
              <a:rPr lang="en-US" dirty="0"/>
              <a:t>Enter text</a:t>
            </a:r>
          </a:p>
        </p:txBody>
      </p:sp>
      <p:sp>
        <p:nvSpPr>
          <p:cNvPr id="29" name="Text Placeholder 4">
            <a:extLst>
              <a:ext uri="{FF2B5EF4-FFF2-40B4-BE49-F238E27FC236}">
                <a16:creationId xmlns:a16="http://schemas.microsoft.com/office/drawing/2014/main" id="{A2CF3B0A-8961-26CB-D713-62C79C8ED7D4}"/>
              </a:ext>
            </a:extLst>
          </p:cNvPr>
          <p:cNvSpPr>
            <a:spLocks noGrp="1"/>
          </p:cNvSpPr>
          <p:nvPr>
            <p:ph type="body" sz="quarter" idx="18" hasCustomPrompt="1"/>
          </p:nvPr>
        </p:nvSpPr>
        <p:spPr>
          <a:xfrm>
            <a:off x="11033759" y="2045991"/>
            <a:ext cx="2852928" cy="569596"/>
          </a:xfrm>
        </p:spPr>
        <p:txBody>
          <a:bodyPr lIns="0" anchor="t"/>
          <a:lstStyle>
            <a:lvl1pPr marL="0" indent="0">
              <a:buNone/>
              <a:defRPr sz="2400" b="1">
                <a:solidFill>
                  <a:schemeClr val="accent1">
                    <a:lumMod val="75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30" name="Text Placeholder 10">
            <a:extLst>
              <a:ext uri="{FF2B5EF4-FFF2-40B4-BE49-F238E27FC236}">
                <a16:creationId xmlns:a16="http://schemas.microsoft.com/office/drawing/2014/main" id="{2964AE94-1E78-7EB9-5FDC-862E5C7895AD}"/>
              </a:ext>
            </a:extLst>
          </p:cNvPr>
          <p:cNvSpPr>
            <a:spLocks noGrp="1"/>
          </p:cNvSpPr>
          <p:nvPr>
            <p:ph type="body" sz="quarter" idx="19" hasCustomPrompt="1"/>
          </p:nvPr>
        </p:nvSpPr>
        <p:spPr>
          <a:xfrm>
            <a:off x="11033759" y="2447923"/>
            <a:ext cx="2852928" cy="4303398"/>
          </a:xfrm>
        </p:spPr>
        <p:txBody>
          <a:bodyPr lIns="0"/>
          <a:lstStyle>
            <a:lvl1pPr marL="0" indent="0">
              <a:spcAft>
                <a:spcPts val="2160"/>
              </a:spcAft>
              <a:buNone/>
              <a:defRPr sz="2400"/>
            </a:lvl1pPr>
          </a:lstStyle>
          <a:p>
            <a:pPr lvl="0"/>
            <a:r>
              <a:rPr lang="en-US" dirty="0"/>
              <a:t>Enter text</a:t>
            </a:r>
          </a:p>
        </p:txBody>
      </p:sp>
      <p:sp>
        <p:nvSpPr>
          <p:cNvPr id="16" name="Slide Number Placeholder 2">
            <a:extLst>
              <a:ext uri="{FF2B5EF4-FFF2-40B4-BE49-F238E27FC236}">
                <a16:creationId xmlns:a16="http://schemas.microsoft.com/office/drawing/2014/main" id="{F3CEF369-167F-D751-53A9-BCCC0F34FB20}"/>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solidFill>
                  <a:schemeClr val="tx1"/>
                </a:solidFill>
              </a:rPr>
              <a:pPr/>
              <a:t>‹#›</a:t>
            </a:fld>
            <a:endParaRPr lang="en-US" sz="1440" dirty="0">
              <a:solidFill>
                <a:schemeClr val="tx1"/>
              </a:solidFill>
            </a:endParaRPr>
          </a:p>
        </p:txBody>
      </p:sp>
      <p:sp>
        <p:nvSpPr>
          <p:cNvPr id="36" name="TextBox 35">
            <a:extLst>
              <a:ext uri="{FF2B5EF4-FFF2-40B4-BE49-F238E27FC236}">
                <a16:creationId xmlns:a16="http://schemas.microsoft.com/office/drawing/2014/main" id="{84AF3CD9-986C-D868-07B7-B7A3ED0C0E5E}"/>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65000"/>
                  </a:schemeClr>
                </a:solidFill>
              </a:rPr>
              <a:t>The content herein is proprietary property, trade protected, privileged and only for the intended recipient and may not be </a:t>
            </a:r>
            <a:r>
              <a:rPr lang="en-US" sz="840" i="1" dirty="0">
                <a:solidFill>
                  <a:schemeClr val="bg1">
                    <a:lumMod val="65000"/>
                  </a:schemeClr>
                </a:solidFill>
                <a:latin typeface="+mn-lt"/>
              </a:rPr>
              <a:t>used</a:t>
            </a:r>
            <a:r>
              <a:rPr lang="en-US" sz="840" i="1" dirty="0">
                <a:solidFill>
                  <a:schemeClr val="bg1">
                    <a:lumMod val="65000"/>
                  </a:schemeClr>
                </a:solidFill>
              </a:rPr>
              <a:t>, published, duplicated, or redistributed.</a:t>
            </a:r>
          </a:p>
        </p:txBody>
      </p:sp>
      <p:sp>
        <p:nvSpPr>
          <p:cNvPr id="23" name="TextBox 22">
            <a:extLst>
              <a:ext uri="{FF2B5EF4-FFF2-40B4-BE49-F238E27FC236}">
                <a16:creationId xmlns:a16="http://schemas.microsoft.com/office/drawing/2014/main" id="{440ABAB0-F50C-0DBB-03E3-F7E3FA952C25}"/>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tx1"/>
                </a:solidFill>
                <a:latin typeface="+mn-lt"/>
              </a:rPr>
              <a:t>Hawaii Cloud Innovation Summit 2022</a:t>
            </a:r>
          </a:p>
        </p:txBody>
      </p:sp>
      <p:pic>
        <p:nvPicPr>
          <p:cNvPr id="24" name="Picture 23">
            <a:extLst>
              <a:ext uri="{FF2B5EF4-FFF2-40B4-BE49-F238E27FC236}">
                <a16:creationId xmlns:a16="http://schemas.microsoft.com/office/drawing/2014/main" id="{F57322F4-B667-8B5B-D6EA-E0C0EBE4D7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521" y="7644709"/>
            <a:ext cx="566927" cy="330707"/>
          </a:xfrm>
          <a:prstGeom prst="rect">
            <a:avLst/>
          </a:prstGeom>
        </p:spPr>
      </p:pic>
      <p:pic>
        <p:nvPicPr>
          <p:cNvPr id="25" name="Picture 24">
            <a:extLst>
              <a:ext uri="{FF2B5EF4-FFF2-40B4-BE49-F238E27FC236}">
                <a16:creationId xmlns:a16="http://schemas.microsoft.com/office/drawing/2014/main" id="{D7AA1672-330D-C207-2090-5987FC382C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16072" y="7676530"/>
            <a:ext cx="1187846" cy="221599"/>
          </a:xfrm>
          <a:prstGeom prst="rect">
            <a:avLst/>
          </a:prstGeom>
        </p:spPr>
      </p:pic>
      <p:pic>
        <p:nvPicPr>
          <p:cNvPr id="31" name="Picture 30">
            <a:extLst>
              <a:ext uri="{FF2B5EF4-FFF2-40B4-BE49-F238E27FC236}">
                <a16:creationId xmlns:a16="http://schemas.microsoft.com/office/drawing/2014/main" id="{EE753076-A346-EE97-6911-6150ECAF01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9300" y="7716882"/>
            <a:ext cx="339553" cy="203269"/>
          </a:xfrm>
          <a:prstGeom prst="rect">
            <a:avLst/>
          </a:prstGeom>
        </p:spPr>
      </p:pic>
      <p:pic>
        <p:nvPicPr>
          <p:cNvPr id="32" name="Picture 31">
            <a:extLst>
              <a:ext uri="{FF2B5EF4-FFF2-40B4-BE49-F238E27FC236}">
                <a16:creationId xmlns:a16="http://schemas.microsoft.com/office/drawing/2014/main" id="{9C65F9A3-AFBE-2906-CD2E-7FE5E09A85D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44237" y="7377063"/>
            <a:ext cx="852536" cy="852536"/>
          </a:xfrm>
          <a:prstGeom prst="rect">
            <a:avLst/>
          </a:prstGeom>
        </p:spPr>
      </p:pic>
      <p:pic>
        <p:nvPicPr>
          <p:cNvPr id="33" name="Picture 32">
            <a:extLst>
              <a:ext uri="{FF2B5EF4-FFF2-40B4-BE49-F238E27FC236}">
                <a16:creationId xmlns:a16="http://schemas.microsoft.com/office/drawing/2014/main" id="{847BB392-C52E-F04E-2792-141DBAF79F9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9345" y="7629343"/>
            <a:ext cx="1089196" cy="347974"/>
          </a:xfrm>
          <a:prstGeom prst="rect">
            <a:avLst/>
          </a:prstGeom>
        </p:spPr>
      </p:pic>
    </p:spTree>
    <p:extLst>
      <p:ext uri="{BB962C8B-B14F-4D97-AF65-F5344CB8AC3E}">
        <p14:creationId xmlns:p14="http://schemas.microsoft.com/office/powerpoint/2010/main" val="1262495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5C0BF6-B359-0E45-0FF0-2CF697467E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1" name="Title 1">
            <a:extLst>
              <a:ext uri="{FF2B5EF4-FFF2-40B4-BE49-F238E27FC236}">
                <a16:creationId xmlns:a16="http://schemas.microsoft.com/office/drawing/2014/main" id="{3990AA30-44F3-FE08-F552-5F4722FDFC00}"/>
              </a:ext>
            </a:extLst>
          </p:cNvPr>
          <p:cNvSpPr>
            <a:spLocks noGrp="1"/>
          </p:cNvSpPr>
          <p:nvPr>
            <p:ph type="title" hasCustomPrompt="1"/>
          </p:nvPr>
        </p:nvSpPr>
        <p:spPr>
          <a:xfrm>
            <a:off x="744855" y="1097280"/>
            <a:ext cx="13140691" cy="731520"/>
          </a:xfrm>
        </p:spPr>
        <p:txBody>
          <a:bodyPr anchor="t"/>
          <a:lstStyle>
            <a:lvl1pPr>
              <a:defRPr sz="3840">
                <a:solidFill>
                  <a:schemeClr val="bg1"/>
                </a:solidFill>
              </a:defRPr>
            </a:lvl1pPr>
          </a:lstStyle>
          <a:p>
            <a:r>
              <a:rPr lang="en-US" dirty="0"/>
              <a:t>Picture with caption layout</a:t>
            </a:r>
          </a:p>
        </p:txBody>
      </p:sp>
      <p:sp>
        <p:nvSpPr>
          <p:cNvPr id="16" name="Picture Placeholder 2">
            <a:extLst>
              <a:ext uri="{FF2B5EF4-FFF2-40B4-BE49-F238E27FC236}">
                <a16:creationId xmlns:a16="http://schemas.microsoft.com/office/drawing/2014/main" id="{055F6C70-6158-2725-D460-470A6386E2F2}"/>
              </a:ext>
            </a:extLst>
          </p:cNvPr>
          <p:cNvSpPr>
            <a:spLocks noGrp="1"/>
          </p:cNvSpPr>
          <p:nvPr>
            <p:ph type="pic" idx="1" hasCustomPrompt="1"/>
          </p:nvPr>
        </p:nvSpPr>
        <p:spPr>
          <a:xfrm>
            <a:off x="6964680" y="2084832"/>
            <a:ext cx="6920866" cy="5365699"/>
          </a:xfrm>
        </p:spPr>
        <p:txBody>
          <a:bodyPr/>
          <a:lstStyle>
            <a:lvl1pPr marL="0" indent="0">
              <a:buNone/>
              <a:defRPr sz="3840">
                <a:solidFill>
                  <a:schemeClr val="bg1"/>
                </a:solidFill>
              </a:defRPr>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dirty="0"/>
              <a:t>Click icon to add image</a:t>
            </a:r>
          </a:p>
        </p:txBody>
      </p:sp>
      <p:sp>
        <p:nvSpPr>
          <p:cNvPr id="17" name="Text Placeholder 3">
            <a:extLst>
              <a:ext uri="{FF2B5EF4-FFF2-40B4-BE49-F238E27FC236}">
                <a16:creationId xmlns:a16="http://schemas.microsoft.com/office/drawing/2014/main" id="{22FD6661-A2E6-0825-6A59-B83BD6E987C6}"/>
              </a:ext>
            </a:extLst>
          </p:cNvPr>
          <p:cNvSpPr>
            <a:spLocks noGrp="1"/>
          </p:cNvSpPr>
          <p:nvPr>
            <p:ph type="body" sz="half" idx="2" hasCustomPrompt="1"/>
          </p:nvPr>
        </p:nvSpPr>
        <p:spPr>
          <a:xfrm>
            <a:off x="731520" y="2447924"/>
            <a:ext cx="5745480" cy="5004436"/>
          </a:xfrm>
        </p:spPr>
        <p:txBody>
          <a:bodyPr lIns="0"/>
          <a:lstStyle>
            <a:lvl1pPr marL="0" indent="0">
              <a:spcAft>
                <a:spcPts val="2160"/>
              </a:spcAft>
              <a:buNone/>
              <a:defRPr sz="2400">
                <a:solidFill>
                  <a:schemeClr val="bg1"/>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Enter text</a:t>
            </a:r>
          </a:p>
        </p:txBody>
      </p:sp>
      <p:sp>
        <p:nvSpPr>
          <p:cNvPr id="18" name="Text Placeholder 2">
            <a:extLst>
              <a:ext uri="{FF2B5EF4-FFF2-40B4-BE49-F238E27FC236}">
                <a16:creationId xmlns:a16="http://schemas.microsoft.com/office/drawing/2014/main" id="{3E217D10-F6C6-AEBD-A243-124A2A70AB91}"/>
              </a:ext>
            </a:extLst>
          </p:cNvPr>
          <p:cNvSpPr>
            <a:spLocks noGrp="1"/>
          </p:cNvSpPr>
          <p:nvPr>
            <p:ph type="body" idx="14" hasCustomPrompt="1"/>
          </p:nvPr>
        </p:nvSpPr>
        <p:spPr>
          <a:xfrm>
            <a:off x="731520" y="2045991"/>
            <a:ext cx="5745480" cy="569596"/>
          </a:xfrm>
        </p:spPr>
        <p:txBody>
          <a:bodyPr lIns="0" anchor="t"/>
          <a:lstStyle>
            <a:lvl1pPr marL="0" indent="0">
              <a:buNone/>
              <a:defRPr sz="2400" b="1">
                <a:solidFill>
                  <a:schemeClr val="bg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19" name="Slide Number Placeholder 2">
            <a:extLst>
              <a:ext uri="{FF2B5EF4-FFF2-40B4-BE49-F238E27FC236}">
                <a16:creationId xmlns:a16="http://schemas.microsoft.com/office/drawing/2014/main" id="{6F24E7BB-EE7B-94F2-7C91-E70D54FD9FF6}"/>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pPr/>
              <a:t>‹#›</a:t>
            </a:fld>
            <a:endParaRPr lang="en-US" sz="1440" dirty="0"/>
          </a:p>
        </p:txBody>
      </p:sp>
      <p:sp>
        <p:nvSpPr>
          <p:cNvPr id="34" name="TextBox 33">
            <a:extLst>
              <a:ext uri="{FF2B5EF4-FFF2-40B4-BE49-F238E27FC236}">
                <a16:creationId xmlns:a16="http://schemas.microsoft.com/office/drawing/2014/main" id="{3BCAFBB3-4B98-AE5E-46DF-7A49DFCA4F8C}"/>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75000"/>
                  </a:schemeClr>
                </a:solidFill>
              </a:rPr>
              <a:t>The content herein is proprietary property, trade protected, privileged and only for the intended recipient and may not be </a:t>
            </a:r>
            <a:r>
              <a:rPr lang="en-US" sz="840" i="1" dirty="0">
                <a:solidFill>
                  <a:schemeClr val="bg1">
                    <a:lumMod val="75000"/>
                  </a:schemeClr>
                </a:solidFill>
                <a:latin typeface="+mn-lt"/>
              </a:rPr>
              <a:t>used</a:t>
            </a:r>
            <a:r>
              <a:rPr lang="en-US" sz="840" i="1" dirty="0">
                <a:solidFill>
                  <a:schemeClr val="bg1">
                    <a:lumMod val="75000"/>
                  </a:schemeClr>
                </a:solidFill>
              </a:rPr>
              <a:t>, published, duplicated, or redistributed.</a:t>
            </a:r>
          </a:p>
        </p:txBody>
      </p:sp>
      <p:sp>
        <p:nvSpPr>
          <p:cNvPr id="20" name="TextBox 19">
            <a:extLst>
              <a:ext uri="{FF2B5EF4-FFF2-40B4-BE49-F238E27FC236}">
                <a16:creationId xmlns:a16="http://schemas.microsoft.com/office/drawing/2014/main" id="{A06A6F55-63A4-2B5B-008D-132FDB1857AA}"/>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bg1"/>
                </a:solidFill>
                <a:latin typeface="+mn-lt"/>
              </a:rPr>
              <a:t>Hawaii Cloud Innovation Summit 2022</a:t>
            </a:r>
          </a:p>
        </p:txBody>
      </p:sp>
      <p:pic>
        <p:nvPicPr>
          <p:cNvPr id="15" name="Picture 14">
            <a:extLst>
              <a:ext uri="{FF2B5EF4-FFF2-40B4-BE49-F238E27FC236}">
                <a16:creationId xmlns:a16="http://schemas.microsoft.com/office/drawing/2014/main" id="{9913CE67-59B6-F6B2-CE63-D55B0C849A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80" y="7636803"/>
            <a:ext cx="547110" cy="319147"/>
          </a:xfrm>
          <a:prstGeom prst="rect">
            <a:avLst/>
          </a:prstGeom>
        </p:spPr>
      </p:pic>
      <p:pic>
        <p:nvPicPr>
          <p:cNvPr id="21" name="Picture 20">
            <a:extLst>
              <a:ext uri="{FF2B5EF4-FFF2-40B4-BE49-F238E27FC236}">
                <a16:creationId xmlns:a16="http://schemas.microsoft.com/office/drawing/2014/main" id="{0B8DDA3F-AB4D-8196-31AD-A42FDECEFF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03745" y="7680839"/>
            <a:ext cx="1187836" cy="221598"/>
          </a:xfrm>
          <a:prstGeom prst="rect">
            <a:avLst/>
          </a:prstGeom>
        </p:spPr>
      </p:pic>
      <p:pic>
        <p:nvPicPr>
          <p:cNvPr id="22" name="Picture 21">
            <a:extLst>
              <a:ext uri="{FF2B5EF4-FFF2-40B4-BE49-F238E27FC236}">
                <a16:creationId xmlns:a16="http://schemas.microsoft.com/office/drawing/2014/main" id="{92D24E83-6EA2-B7E6-4AC1-D094EC07DD7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6113" y="7688659"/>
            <a:ext cx="376186" cy="225068"/>
          </a:xfrm>
          <a:prstGeom prst="rect">
            <a:avLst/>
          </a:prstGeom>
        </p:spPr>
      </p:pic>
      <p:pic>
        <p:nvPicPr>
          <p:cNvPr id="24" name="Picture 23">
            <a:extLst>
              <a:ext uri="{FF2B5EF4-FFF2-40B4-BE49-F238E27FC236}">
                <a16:creationId xmlns:a16="http://schemas.microsoft.com/office/drawing/2014/main" id="{0FFAA86F-0F15-0FB9-9886-BE97947888A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72307" y="7391695"/>
            <a:ext cx="799884" cy="799884"/>
          </a:xfrm>
          <a:prstGeom prst="rect">
            <a:avLst/>
          </a:prstGeom>
        </p:spPr>
      </p:pic>
      <p:pic>
        <p:nvPicPr>
          <p:cNvPr id="25" name="Picture 24">
            <a:extLst>
              <a:ext uri="{FF2B5EF4-FFF2-40B4-BE49-F238E27FC236}">
                <a16:creationId xmlns:a16="http://schemas.microsoft.com/office/drawing/2014/main" id="{7BACFE79-2F8F-33C2-69DA-A6F91473D45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04978" y="7636803"/>
            <a:ext cx="1045690" cy="334074"/>
          </a:xfrm>
          <a:prstGeom prst="rect">
            <a:avLst/>
          </a:prstGeom>
        </p:spPr>
      </p:pic>
    </p:spTree>
    <p:extLst>
      <p:ext uri="{BB962C8B-B14F-4D97-AF65-F5344CB8AC3E}">
        <p14:creationId xmlns:p14="http://schemas.microsoft.com/office/powerpoint/2010/main" val="3410217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icture w cap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005C4A-63B4-6F1A-2490-C69E345D83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1" name="Title 1">
            <a:extLst>
              <a:ext uri="{FF2B5EF4-FFF2-40B4-BE49-F238E27FC236}">
                <a16:creationId xmlns:a16="http://schemas.microsoft.com/office/drawing/2014/main" id="{3990AA30-44F3-FE08-F552-5F4722FDFC00}"/>
              </a:ext>
            </a:extLst>
          </p:cNvPr>
          <p:cNvSpPr>
            <a:spLocks noGrp="1"/>
          </p:cNvSpPr>
          <p:nvPr>
            <p:ph type="title" hasCustomPrompt="1"/>
          </p:nvPr>
        </p:nvSpPr>
        <p:spPr>
          <a:xfrm>
            <a:off x="744855" y="1097280"/>
            <a:ext cx="13140691" cy="731520"/>
          </a:xfrm>
        </p:spPr>
        <p:txBody>
          <a:bodyPr anchor="t"/>
          <a:lstStyle>
            <a:lvl1pPr>
              <a:defRPr sz="3840">
                <a:solidFill>
                  <a:srgbClr val="162A5B"/>
                </a:solidFill>
              </a:defRPr>
            </a:lvl1pPr>
          </a:lstStyle>
          <a:p>
            <a:r>
              <a:rPr lang="en-US" dirty="0"/>
              <a:t>Picture with caption layout</a:t>
            </a:r>
          </a:p>
        </p:txBody>
      </p:sp>
      <p:sp>
        <p:nvSpPr>
          <p:cNvPr id="16" name="Picture Placeholder 2">
            <a:extLst>
              <a:ext uri="{FF2B5EF4-FFF2-40B4-BE49-F238E27FC236}">
                <a16:creationId xmlns:a16="http://schemas.microsoft.com/office/drawing/2014/main" id="{055F6C70-6158-2725-D460-470A6386E2F2}"/>
              </a:ext>
            </a:extLst>
          </p:cNvPr>
          <p:cNvSpPr>
            <a:spLocks noGrp="1"/>
          </p:cNvSpPr>
          <p:nvPr>
            <p:ph type="pic" idx="1" hasCustomPrompt="1"/>
          </p:nvPr>
        </p:nvSpPr>
        <p:spPr>
          <a:xfrm>
            <a:off x="6964680" y="2084832"/>
            <a:ext cx="6920866" cy="5365699"/>
          </a:xfrm>
        </p:spPr>
        <p:txBody>
          <a:bodyPr/>
          <a:lstStyle>
            <a:lvl1pPr marL="0" indent="0">
              <a:buNone/>
              <a:defRPr sz="3840">
                <a:solidFill>
                  <a:srgbClr val="162A5B"/>
                </a:solidFill>
              </a:defRPr>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dirty="0"/>
              <a:t>Click icon to add image</a:t>
            </a:r>
          </a:p>
        </p:txBody>
      </p:sp>
      <p:sp>
        <p:nvSpPr>
          <p:cNvPr id="17" name="Text Placeholder 3">
            <a:extLst>
              <a:ext uri="{FF2B5EF4-FFF2-40B4-BE49-F238E27FC236}">
                <a16:creationId xmlns:a16="http://schemas.microsoft.com/office/drawing/2014/main" id="{22FD6661-A2E6-0825-6A59-B83BD6E987C6}"/>
              </a:ext>
            </a:extLst>
          </p:cNvPr>
          <p:cNvSpPr>
            <a:spLocks noGrp="1"/>
          </p:cNvSpPr>
          <p:nvPr>
            <p:ph type="body" sz="half" idx="2" hasCustomPrompt="1"/>
          </p:nvPr>
        </p:nvSpPr>
        <p:spPr>
          <a:xfrm>
            <a:off x="731520" y="2447924"/>
            <a:ext cx="5745480" cy="5004436"/>
          </a:xfrm>
        </p:spPr>
        <p:txBody>
          <a:bodyPr lIns="0"/>
          <a:lstStyle>
            <a:lvl1pPr marL="0" indent="0">
              <a:spcAft>
                <a:spcPts val="2160"/>
              </a:spcAft>
              <a:buNone/>
              <a:defRPr sz="240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Enter text</a:t>
            </a:r>
          </a:p>
        </p:txBody>
      </p:sp>
      <p:sp>
        <p:nvSpPr>
          <p:cNvPr id="18" name="Text Placeholder 2">
            <a:extLst>
              <a:ext uri="{FF2B5EF4-FFF2-40B4-BE49-F238E27FC236}">
                <a16:creationId xmlns:a16="http://schemas.microsoft.com/office/drawing/2014/main" id="{3E217D10-F6C6-AEBD-A243-124A2A70AB91}"/>
              </a:ext>
            </a:extLst>
          </p:cNvPr>
          <p:cNvSpPr>
            <a:spLocks noGrp="1"/>
          </p:cNvSpPr>
          <p:nvPr>
            <p:ph type="body" idx="14" hasCustomPrompt="1"/>
          </p:nvPr>
        </p:nvSpPr>
        <p:spPr>
          <a:xfrm>
            <a:off x="731520" y="2045991"/>
            <a:ext cx="5745480" cy="569596"/>
          </a:xfrm>
        </p:spPr>
        <p:txBody>
          <a:bodyPr lIns="0" anchor="t"/>
          <a:lstStyle>
            <a:lvl1pPr marL="0" indent="0">
              <a:buNone/>
              <a:defRPr sz="2400" b="1">
                <a:solidFill>
                  <a:schemeClr val="accent1">
                    <a:lumMod val="75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7" name="Slide Number Placeholder 2">
            <a:extLst>
              <a:ext uri="{FF2B5EF4-FFF2-40B4-BE49-F238E27FC236}">
                <a16:creationId xmlns:a16="http://schemas.microsoft.com/office/drawing/2014/main" id="{24E5B0B6-37C7-72DF-79D9-0310A60E58C0}"/>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solidFill>
                  <a:schemeClr val="tx1"/>
                </a:solidFill>
              </a:rPr>
              <a:pPr/>
              <a:t>‹#›</a:t>
            </a:fld>
            <a:endParaRPr lang="en-US" sz="1440" dirty="0">
              <a:solidFill>
                <a:schemeClr val="tx1"/>
              </a:solidFill>
            </a:endParaRPr>
          </a:p>
        </p:txBody>
      </p:sp>
      <p:sp>
        <p:nvSpPr>
          <p:cNvPr id="29" name="TextBox 28">
            <a:extLst>
              <a:ext uri="{FF2B5EF4-FFF2-40B4-BE49-F238E27FC236}">
                <a16:creationId xmlns:a16="http://schemas.microsoft.com/office/drawing/2014/main" id="{C2B2246A-8B27-93D8-22DA-8257C80B5ADA}"/>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65000"/>
                  </a:schemeClr>
                </a:solidFill>
              </a:rPr>
              <a:t>The content herein is proprietary property, trade protected, privileged and only for the intended recipient and may not be </a:t>
            </a:r>
            <a:r>
              <a:rPr lang="en-US" sz="840" i="1" dirty="0">
                <a:solidFill>
                  <a:schemeClr val="bg1">
                    <a:lumMod val="65000"/>
                  </a:schemeClr>
                </a:solidFill>
                <a:latin typeface="+mn-lt"/>
              </a:rPr>
              <a:t>used</a:t>
            </a:r>
            <a:r>
              <a:rPr lang="en-US" sz="840" i="1" dirty="0">
                <a:solidFill>
                  <a:schemeClr val="bg1">
                    <a:lumMod val="65000"/>
                  </a:schemeClr>
                </a:solidFill>
              </a:rPr>
              <a:t>, published, duplicated, or redistributed.</a:t>
            </a:r>
          </a:p>
        </p:txBody>
      </p:sp>
      <p:sp>
        <p:nvSpPr>
          <p:cNvPr id="19" name="TextBox 18">
            <a:extLst>
              <a:ext uri="{FF2B5EF4-FFF2-40B4-BE49-F238E27FC236}">
                <a16:creationId xmlns:a16="http://schemas.microsoft.com/office/drawing/2014/main" id="{2668EB31-01E3-C05C-C7F3-B0DFA6A05E42}"/>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tx1"/>
                </a:solidFill>
                <a:latin typeface="+mn-lt"/>
              </a:rPr>
              <a:t>Hawaii Cloud Innovation Summit 2022</a:t>
            </a:r>
          </a:p>
        </p:txBody>
      </p:sp>
      <p:pic>
        <p:nvPicPr>
          <p:cNvPr id="15" name="Picture 14">
            <a:extLst>
              <a:ext uri="{FF2B5EF4-FFF2-40B4-BE49-F238E27FC236}">
                <a16:creationId xmlns:a16="http://schemas.microsoft.com/office/drawing/2014/main" id="{888AA5B9-A934-0015-7265-7F14695C08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521" y="7644709"/>
            <a:ext cx="566927" cy="330707"/>
          </a:xfrm>
          <a:prstGeom prst="rect">
            <a:avLst/>
          </a:prstGeom>
        </p:spPr>
      </p:pic>
      <p:pic>
        <p:nvPicPr>
          <p:cNvPr id="20" name="Picture 19">
            <a:extLst>
              <a:ext uri="{FF2B5EF4-FFF2-40B4-BE49-F238E27FC236}">
                <a16:creationId xmlns:a16="http://schemas.microsoft.com/office/drawing/2014/main" id="{ADD06617-E749-AA07-07F9-187DD40CD2A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16072" y="7676530"/>
            <a:ext cx="1187846" cy="221599"/>
          </a:xfrm>
          <a:prstGeom prst="rect">
            <a:avLst/>
          </a:prstGeom>
        </p:spPr>
      </p:pic>
      <p:pic>
        <p:nvPicPr>
          <p:cNvPr id="21" name="Picture 20">
            <a:extLst>
              <a:ext uri="{FF2B5EF4-FFF2-40B4-BE49-F238E27FC236}">
                <a16:creationId xmlns:a16="http://schemas.microsoft.com/office/drawing/2014/main" id="{2C84DE29-F7AC-9966-8C7C-7CA35768EF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9300" y="7716882"/>
            <a:ext cx="339553" cy="203269"/>
          </a:xfrm>
          <a:prstGeom prst="rect">
            <a:avLst/>
          </a:prstGeom>
        </p:spPr>
      </p:pic>
      <p:pic>
        <p:nvPicPr>
          <p:cNvPr id="22" name="Picture 21">
            <a:extLst>
              <a:ext uri="{FF2B5EF4-FFF2-40B4-BE49-F238E27FC236}">
                <a16:creationId xmlns:a16="http://schemas.microsoft.com/office/drawing/2014/main" id="{0BF3D4E7-85B1-F778-AB3E-DCD94B0C347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44237" y="7377063"/>
            <a:ext cx="852536" cy="852536"/>
          </a:xfrm>
          <a:prstGeom prst="rect">
            <a:avLst/>
          </a:prstGeom>
        </p:spPr>
      </p:pic>
      <p:pic>
        <p:nvPicPr>
          <p:cNvPr id="23" name="Picture 22">
            <a:extLst>
              <a:ext uri="{FF2B5EF4-FFF2-40B4-BE49-F238E27FC236}">
                <a16:creationId xmlns:a16="http://schemas.microsoft.com/office/drawing/2014/main" id="{ABB261F3-1164-33E0-88CE-2D3FE67D385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9345" y="7629343"/>
            <a:ext cx="1089196" cy="347974"/>
          </a:xfrm>
          <a:prstGeom prst="rect">
            <a:avLst/>
          </a:prstGeom>
        </p:spPr>
      </p:pic>
    </p:spTree>
    <p:extLst>
      <p:ext uri="{BB962C8B-B14F-4D97-AF65-F5344CB8AC3E}">
        <p14:creationId xmlns:p14="http://schemas.microsoft.com/office/powerpoint/2010/main" val="696947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er Logo Wall">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4518495-C37A-344D-910F-AA52570F40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4" name="Title 1">
            <a:extLst>
              <a:ext uri="{FF2B5EF4-FFF2-40B4-BE49-F238E27FC236}">
                <a16:creationId xmlns:a16="http://schemas.microsoft.com/office/drawing/2014/main" id="{290095D7-1D6C-7793-1F37-20C4E4C05106}"/>
              </a:ext>
            </a:extLst>
          </p:cNvPr>
          <p:cNvSpPr>
            <a:spLocks noGrp="1"/>
          </p:cNvSpPr>
          <p:nvPr>
            <p:ph type="title" hasCustomPrompt="1"/>
          </p:nvPr>
        </p:nvSpPr>
        <p:spPr>
          <a:xfrm>
            <a:off x="731520" y="1097281"/>
            <a:ext cx="13167360" cy="731521"/>
          </a:xfrm>
        </p:spPr>
        <p:txBody>
          <a:bodyPr/>
          <a:lstStyle>
            <a:lvl1pPr>
              <a:defRPr>
                <a:solidFill>
                  <a:schemeClr val="bg1"/>
                </a:solidFill>
              </a:defRPr>
            </a:lvl1pPr>
          </a:lstStyle>
          <a:p>
            <a:r>
              <a:rPr lang="en-US" dirty="0"/>
              <a:t>Customer logo wall layout</a:t>
            </a:r>
          </a:p>
        </p:txBody>
      </p:sp>
      <p:sp>
        <p:nvSpPr>
          <p:cNvPr id="5" name="Content Placeholder 16">
            <a:extLst>
              <a:ext uri="{FF2B5EF4-FFF2-40B4-BE49-F238E27FC236}">
                <a16:creationId xmlns:a16="http://schemas.microsoft.com/office/drawing/2014/main" id="{523FF9D3-E23E-0873-63C3-15535BB37C2D}"/>
              </a:ext>
            </a:extLst>
          </p:cNvPr>
          <p:cNvSpPr>
            <a:spLocks noGrp="1"/>
          </p:cNvSpPr>
          <p:nvPr>
            <p:ph sz="quarter" idx="25" hasCustomPrompt="1"/>
          </p:nvPr>
        </p:nvSpPr>
        <p:spPr>
          <a:xfrm>
            <a:off x="949012" y="2633472"/>
            <a:ext cx="2194560" cy="1316736"/>
          </a:xfrm>
        </p:spPr>
        <p:txBody>
          <a:bodyPr/>
          <a:lstStyle>
            <a:lvl1pPr marL="0" indent="0">
              <a:buNone/>
              <a:defRPr sz="2160">
                <a:solidFill>
                  <a:schemeClr val="bg1"/>
                </a:solidFill>
              </a:defRPr>
            </a:lvl1pPr>
          </a:lstStyle>
          <a:p>
            <a:pPr lvl="0"/>
            <a:r>
              <a:rPr lang="en-US" dirty="0"/>
              <a:t>Click icon to add picture</a:t>
            </a:r>
          </a:p>
        </p:txBody>
      </p:sp>
      <p:sp>
        <p:nvSpPr>
          <p:cNvPr id="6" name="Content Placeholder 16">
            <a:extLst>
              <a:ext uri="{FF2B5EF4-FFF2-40B4-BE49-F238E27FC236}">
                <a16:creationId xmlns:a16="http://schemas.microsoft.com/office/drawing/2014/main" id="{620D30DA-9CEA-1727-C6FF-F877A0429628}"/>
              </a:ext>
            </a:extLst>
          </p:cNvPr>
          <p:cNvSpPr>
            <a:spLocks noGrp="1"/>
          </p:cNvSpPr>
          <p:nvPr>
            <p:ph sz="quarter" idx="26" hasCustomPrompt="1"/>
          </p:nvPr>
        </p:nvSpPr>
        <p:spPr>
          <a:xfrm>
            <a:off x="4301812" y="2633472"/>
            <a:ext cx="2194560" cy="1316736"/>
          </a:xfrm>
        </p:spPr>
        <p:txBody>
          <a:bodyPr/>
          <a:lstStyle>
            <a:lvl1pPr marL="0" indent="0">
              <a:buNone/>
              <a:defRPr sz="2160">
                <a:solidFill>
                  <a:schemeClr val="bg1"/>
                </a:solidFill>
              </a:defRPr>
            </a:lvl1pPr>
          </a:lstStyle>
          <a:p>
            <a:pPr lvl="0"/>
            <a:r>
              <a:rPr lang="en-US" dirty="0"/>
              <a:t>Click icon to add picture</a:t>
            </a:r>
          </a:p>
        </p:txBody>
      </p:sp>
      <p:sp>
        <p:nvSpPr>
          <p:cNvPr id="7" name="Content Placeholder 16">
            <a:extLst>
              <a:ext uri="{FF2B5EF4-FFF2-40B4-BE49-F238E27FC236}">
                <a16:creationId xmlns:a16="http://schemas.microsoft.com/office/drawing/2014/main" id="{677D4EB2-F4D5-2A59-4539-CD9F110B4A7D}"/>
              </a:ext>
            </a:extLst>
          </p:cNvPr>
          <p:cNvSpPr>
            <a:spLocks noGrp="1"/>
          </p:cNvSpPr>
          <p:nvPr>
            <p:ph sz="quarter" idx="27" hasCustomPrompt="1"/>
          </p:nvPr>
        </p:nvSpPr>
        <p:spPr>
          <a:xfrm>
            <a:off x="7654612" y="2633472"/>
            <a:ext cx="2194560" cy="1316736"/>
          </a:xfrm>
        </p:spPr>
        <p:txBody>
          <a:bodyPr/>
          <a:lstStyle>
            <a:lvl1pPr marL="0" indent="0">
              <a:buNone/>
              <a:defRPr sz="2160">
                <a:solidFill>
                  <a:schemeClr val="bg1"/>
                </a:solidFill>
              </a:defRPr>
            </a:lvl1pPr>
          </a:lstStyle>
          <a:p>
            <a:pPr lvl="0"/>
            <a:r>
              <a:rPr lang="en-US" dirty="0"/>
              <a:t>Click icon to add picture</a:t>
            </a:r>
          </a:p>
        </p:txBody>
      </p:sp>
      <p:sp>
        <p:nvSpPr>
          <p:cNvPr id="8" name="Content Placeholder 16">
            <a:extLst>
              <a:ext uri="{FF2B5EF4-FFF2-40B4-BE49-F238E27FC236}">
                <a16:creationId xmlns:a16="http://schemas.microsoft.com/office/drawing/2014/main" id="{9FF81658-8D5D-EEC3-2E5A-86DD8478111C}"/>
              </a:ext>
            </a:extLst>
          </p:cNvPr>
          <p:cNvSpPr>
            <a:spLocks noGrp="1"/>
          </p:cNvSpPr>
          <p:nvPr>
            <p:ph sz="quarter" idx="28" hasCustomPrompt="1"/>
          </p:nvPr>
        </p:nvSpPr>
        <p:spPr>
          <a:xfrm>
            <a:off x="11007412" y="2633472"/>
            <a:ext cx="2194560" cy="1316736"/>
          </a:xfrm>
        </p:spPr>
        <p:txBody>
          <a:bodyPr/>
          <a:lstStyle>
            <a:lvl1pPr marL="0" indent="0">
              <a:buNone/>
              <a:defRPr sz="2160">
                <a:solidFill>
                  <a:schemeClr val="bg1"/>
                </a:solidFill>
              </a:defRPr>
            </a:lvl1pPr>
          </a:lstStyle>
          <a:p>
            <a:pPr lvl="0"/>
            <a:r>
              <a:rPr lang="en-US" dirty="0"/>
              <a:t>Click icon to add picture</a:t>
            </a:r>
          </a:p>
        </p:txBody>
      </p:sp>
      <p:sp>
        <p:nvSpPr>
          <p:cNvPr id="9" name="Content Placeholder 16">
            <a:extLst>
              <a:ext uri="{FF2B5EF4-FFF2-40B4-BE49-F238E27FC236}">
                <a16:creationId xmlns:a16="http://schemas.microsoft.com/office/drawing/2014/main" id="{F91FE347-B9E4-8FA3-4BB4-F47FA28B9C63}"/>
              </a:ext>
            </a:extLst>
          </p:cNvPr>
          <p:cNvSpPr>
            <a:spLocks noGrp="1"/>
          </p:cNvSpPr>
          <p:nvPr>
            <p:ph sz="quarter" idx="29" hasCustomPrompt="1"/>
          </p:nvPr>
        </p:nvSpPr>
        <p:spPr>
          <a:xfrm>
            <a:off x="947201" y="4663440"/>
            <a:ext cx="2194560" cy="1316736"/>
          </a:xfrm>
        </p:spPr>
        <p:txBody>
          <a:bodyPr/>
          <a:lstStyle>
            <a:lvl1pPr marL="0" indent="0">
              <a:buNone/>
              <a:defRPr sz="2160">
                <a:solidFill>
                  <a:schemeClr val="bg1"/>
                </a:solidFill>
              </a:defRPr>
            </a:lvl1pPr>
          </a:lstStyle>
          <a:p>
            <a:pPr lvl="0"/>
            <a:r>
              <a:rPr lang="en-US" dirty="0"/>
              <a:t>Click icon to add picture</a:t>
            </a:r>
          </a:p>
        </p:txBody>
      </p:sp>
      <p:sp>
        <p:nvSpPr>
          <p:cNvPr id="10" name="Content Placeholder 16">
            <a:extLst>
              <a:ext uri="{FF2B5EF4-FFF2-40B4-BE49-F238E27FC236}">
                <a16:creationId xmlns:a16="http://schemas.microsoft.com/office/drawing/2014/main" id="{7CAFBE0E-41EB-9AEF-39B4-FA0B5576260D}"/>
              </a:ext>
            </a:extLst>
          </p:cNvPr>
          <p:cNvSpPr>
            <a:spLocks noGrp="1"/>
          </p:cNvSpPr>
          <p:nvPr>
            <p:ph sz="quarter" idx="30" hasCustomPrompt="1"/>
          </p:nvPr>
        </p:nvSpPr>
        <p:spPr>
          <a:xfrm>
            <a:off x="4300001" y="4663440"/>
            <a:ext cx="2194560" cy="1316736"/>
          </a:xfrm>
        </p:spPr>
        <p:txBody>
          <a:bodyPr/>
          <a:lstStyle>
            <a:lvl1pPr marL="0" indent="0">
              <a:buNone/>
              <a:defRPr sz="2160">
                <a:solidFill>
                  <a:schemeClr val="bg1"/>
                </a:solidFill>
              </a:defRPr>
            </a:lvl1pPr>
          </a:lstStyle>
          <a:p>
            <a:pPr lvl="0"/>
            <a:r>
              <a:rPr lang="en-US" dirty="0"/>
              <a:t>Click icon to add picture</a:t>
            </a:r>
          </a:p>
        </p:txBody>
      </p:sp>
      <p:sp>
        <p:nvSpPr>
          <p:cNvPr id="11" name="Content Placeholder 16">
            <a:extLst>
              <a:ext uri="{FF2B5EF4-FFF2-40B4-BE49-F238E27FC236}">
                <a16:creationId xmlns:a16="http://schemas.microsoft.com/office/drawing/2014/main" id="{24FB1FD6-EE86-5982-DC60-89C7B743FAFD}"/>
              </a:ext>
            </a:extLst>
          </p:cNvPr>
          <p:cNvSpPr>
            <a:spLocks noGrp="1"/>
          </p:cNvSpPr>
          <p:nvPr>
            <p:ph sz="quarter" idx="31" hasCustomPrompt="1"/>
          </p:nvPr>
        </p:nvSpPr>
        <p:spPr>
          <a:xfrm>
            <a:off x="7652801" y="4663440"/>
            <a:ext cx="2194560" cy="1316736"/>
          </a:xfrm>
        </p:spPr>
        <p:txBody>
          <a:bodyPr/>
          <a:lstStyle>
            <a:lvl1pPr marL="0" indent="0">
              <a:buNone/>
              <a:defRPr sz="2160">
                <a:solidFill>
                  <a:schemeClr val="bg1"/>
                </a:solidFill>
              </a:defRPr>
            </a:lvl1pPr>
          </a:lstStyle>
          <a:p>
            <a:pPr lvl="0"/>
            <a:r>
              <a:rPr lang="en-US" dirty="0"/>
              <a:t>Click icon to add picture</a:t>
            </a:r>
          </a:p>
        </p:txBody>
      </p:sp>
      <p:sp>
        <p:nvSpPr>
          <p:cNvPr id="13" name="Content Placeholder 16">
            <a:extLst>
              <a:ext uri="{FF2B5EF4-FFF2-40B4-BE49-F238E27FC236}">
                <a16:creationId xmlns:a16="http://schemas.microsoft.com/office/drawing/2014/main" id="{6B9E3754-8724-6BD0-868F-B7CCB28117DB}"/>
              </a:ext>
            </a:extLst>
          </p:cNvPr>
          <p:cNvSpPr>
            <a:spLocks noGrp="1"/>
          </p:cNvSpPr>
          <p:nvPr>
            <p:ph sz="quarter" idx="32" hasCustomPrompt="1"/>
          </p:nvPr>
        </p:nvSpPr>
        <p:spPr>
          <a:xfrm>
            <a:off x="11005601" y="4663440"/>
            <a:ext cx="2194560" cy="1316736"/>
          </a:xfrm>
        </p:spPr>
        <p:txBody>
          <a:bodyPr/>
          <a:lstStyle>
            <a:lvl1pPr marL="0" indent="0">
              <a:buNone/>
              <a:defRPr sz="2160">
                <a:solidFill>
                  <a:schemeClr val="bg1"/>
                </a:solidFill>
              </a:defRPr>
            </a:lvl1pPr>
          </a:lstStyle>
          <a:p>
            <a:pPr lvl="0"/>
            <a:r>
              <a:rPr lang="en-US" dirty="0"/>
              <a:t>Click icon to add picture</a:t>
            </a:r>
          </a:p>
        </p:txBody>
      </p:sp>
      <p:sp>
        <p:nvSpPr>
          <p:cNvPr id="21" name="Slide Number Placeholder 2">
            <a:extLst>
              <a:ext uri="{FF2B5EF4-FFF2-40B4-BE49-F238E27FC236}">
                <a16:creationId xmlns:a16="http://schemas.microsoft.com/office/drawing/2014/main" id="{D3818165-68D3-BDB7-AF9C-ACF9450D0D2F}"/>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pPr/>
              <a:t>‹#›</a:t>
            </a:fld>
            <a:endParaRPr lang="en-US" sz="1440" dirty="0"/>
          </a:p>
        </p:txBody>
      </p:sp>
      <p:sp>
        <p:nvSpPr>
          <p:cNvPr id="36" name="TextBox 35">
            <a:extLst>
              <a:ext uri="{FF2B5EF4-FFF2-40B4-BE49-F238E27FC236}">
                <a16:creationId xmlns:a16="http://schemas.microsoft.com/office/drawing/2014/main" id="{01025A95-5DBD-7BF2-6E79-042A9A7E9834}"/>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75000"/>
                  </a:schemeClr>
                </a:solidFill>
              </a:rPr>
              <a:t>The content herein is proprietary property, trade protected, privileged and only for the intended recipient and may not be </a:t>
            </a:r>
            <a:r>
              <a:rPr lang="en-US" sz="840" i="1" dirty="0">
                <a:solidFill>
                  <a:schemeClr val="bg1">
                    <a:lumMod val="75000"/>
                  </a:schemeClr>
                </a:solidFill>
                <a:latin typeface="+mn-lt"/>
              </a:rPr>
              <a:t>used</a:t>
            </a:r>
            <a:r>
              <a:rPr lang="en-US" sz="840" i="1" dirty="0">
                <a:solidFill>
                  <a:schemeClr val="bg1">
                    <a:lumMod val="75000"/>
                  </a:schemeClr>
                </a:solidFill>
              </a:rPr>
              <a:t>, published, duplicated, or redistributed.</a:t>
            </a:r>
          </a:p>
        </p:txBody>
      </p:sp>
      <p:sp>
        <p:nvSpPr>
          <p:cNvPr id="22" name="TextBox 21">
            <a:extLst>
              <a:ext uri="{FF2B5EF4-FFF2-40B4-BE49-F238E27FC236}">
                <a16:creationId xmlns:a16="http://schemas.microsoft.com/office/drawing/2014/main" id="{90EAB032-81D5-352F-E06C-7811DE2A19CF}"/>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bg1"/>
                </a:solidFill>
                <a:latin typeface="+mn-lt"/>
              </a:rPr>
              <a:t>Hawaii Cloud Innovation Summit 2022</a:t>
            </a:r>
          </a:p>
        </p:txBody>
      </p:sp>
      <p:pic>
        <p:nvPicPr>
          <p:cNvPr id="20" name="Picture 19">
            <a:extLst>
              <a:ext uri="{FF2B5EF4-FFF2-40B4-BE49-F238E27FC236}">
                <a16:creationId xmlns:a16="http://schemas.microsoft.com/office/drawing/2014/main" id="{6B084A12-6032-263D-B83F-FC742CFF35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80" y="7636803"/>
            <a:ext cx="547110" cy="319147"/>
          </a:xfrm>
          <a:prstGeom prst="rect">
            <a:avLst/>
          </a:prstGeom>
        </p:spPr>
      </p:pic>
      <p:pic>
        <p:nvPicPr>
          <p:cNvPr id="23" name="Picture 22">
            <a:extLst>
              <a:ext uri="{FF2B5EF4-FFF2-40B4-BE49-F238E27FC236}">
                <a16:creationId xmlns:a16="http://schemas.microsoft.com/office/drawing/2014/main" id="{55B0C8A1-1A52-8177-7308-2AF3CA994B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03745" y="7680839"/>
            <a:ext cx="1187836" cy="221598"/>
          </a:xfrm>
          <a:prstGeom prst="rect">
            <a:avLst/>
          </a:prstGeom>
        </p:spPr>
      </p:pic>
      <p:pic>
        <p:nvPicPr>
          <p:cNvPr id="24" name="Picture 23">
            <a:extLst>
              <a:ext uri="{FF2B5EF4-FFF2-40B4-BE49-F238E27FC236}">
                <a16:creationId xmlns:a16="http://schemas.microsoft.com/office/drawing/2014/main" id="{B32F7A05-3855-6BFD-F7F4-BC0D214DCED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6113" y="7688659"/>
            <a:ext cx="376186" cy="225068"/>
          </a:xfrm>
          <a:prstGeom prst="rect">
            <a:avLst/>
          </a:prstGeom>
        </p:spPr>
      </p:pic>
      <p:pic>
        <p:nvPicPr>
          <p:cNvPr id="26" name="Picture 25">
            <a:extLst>
              <a:ext uri="{FF2B5EF4-FFF2-40B4-BE49-F238E27FC236}">
                <a16:creationId xmlns:a16="http://schemas.microsoft.com/office/drawing/2014/main" id="{181AB3C5-709B-384C-F15C-54748B8EB19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72307" y="7391695"/>
            <a:ext cx="799884" cy="799884"/>
          </a:xfrm>
          <a:prstGeom prst="rect">
            <a:avLst/>
          </a:prstGeom>
        </p:spPr>
      </p:pic>
      <p:pic>
        <p:nvPicPr>
          <p:cNvPr id="27" name="Picture 26">
            <a:extLst>
              <a:ext uri="{FF2B5EF4-FFF2-40B4-BE49-F238E27FC236}">
                <a16:creationId xmlns:a16="http://schemas.microsoft.com/office/drawing/2014/main" id="{6930C7A6-BEC9-8322-229E-E3660D5E1DE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04978" y="7636803"/>
            <a:ext cx="1045690" cy="334074"/>
          </a:xfrm>
          <a:prstGeom prst="rect">
            <a:avLst/>
          </a:prstGeom>
        </p:spPr>
      </p:pic>
    </p:spTree>
    <p:extLst>
      <p:ext uri="{BB962C8B-B14F-4D97-AF65-F5344CB8AC3E}">
        <p14:creationId xmlns:p14="http://schemas.microsoft.com/office/powerpoint/2010/main" val="3582279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er Logo Wall_Whit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67626D8-A7D3-B196-EDA4-495D932CB0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4" name="Title 1">
            <a:extLst>
              <a:ext uri="{FF2B5EF4-FFF2-40B4-BE49-F238E27FC236}">
                <a16:creationId xmlns:a16="http://schemas.microsoft.com/office/drawing/2014/main" id="{290095D7-1D6C-7793-1F37-20C4E4C05106}"/>
              </a:ext>
            </a:extLst>
          </p:cNvPr>
          <p:cNvSpPr>
            <a:spLocks noGrp="1"/>
          </p:cNvSpPr>
          <p:nvPr>
            <p:ph type="title" hasCustomPrompt="1"/>
          </p:nvPr>
        </p:nvSpPr>
        <p:spPr>
          <a:xfrm>
            <a:off x="731520" y="1097281"/>
            <a:ext cx="13167360" cy="731521"/>
          </a:xfrm>
        </p:spPr>
        <p:txBody>
          <a:bodyPr/>
          <a:lstStyle>
            <a:lvl1pPr>
              <a:defRPr>
                <a:solidFill>
                  <a:srgbClr val="162A5B"/>
                </a:solidFill>
              </a:defRPr>
            </a:lvl1pPr>
          </a:lstStyle>
          <a:p>
            <a:r>
              <a:rPr lang="en-US" dirty="0"/>
              <a:t>Customer logo wall layout</a:t>
            </a:r>
          </a:p>
        </p:txBody>
      </p:sp>
      <p:sp>
        <p:nvSpPr>
          <p:cNvPr id="5" name="Content Placeholder 16">
            <a:extLst>
              <a:ext uri="{FF2B5EF4-FFF2-40B4-BE49-F238E27FC236}">
                <a16:creationId xmlns:a16="http://schemas.microsoft.com/office/drawing/2014/main" id="{523FF9D3-E23E-0873-63C3-15535BB37C2D}"/>
              </a:ext>
            </a:extLst>
          </p:cNvPr>
          <p:cNvSpPr>
            <a:spLocks noGrp="1"/>
          </p:cNvSpPr>
          <p:nvPr>
            <p:ph sz="quarter" idx="25" hasCustomPrompt="1"/>
          </p:nvPr>
        </p:nvSpPr>
        <p:spPr>
          <a:xfrm>
            <a:off x="949012" y="2633472"/>
            <a:ext cx="2194560" cy="1316736"/>
          </a:xfrm>
        </p:spPr>
        <p:txBody>
          <a:bodyPr/>
          <a:lstStyle>
            <a:lvl1pPr marL="0" indent="0">
              <a:buNone/>
              <a:defRPr sz="2160">
                <a:solidFill>
                  <a:schemeClr val="bg1"/>
                </a:solidFill>
              </a:defRPr>
            </a:lvl1pPr>
          </a:lstStyle>
          <a:p>
            <a:pPr lvl="0"/>
            <a:r>
              <a:rPr lang="en-US" dirty="0"/>
              <a:t>Click icon to add picture</a:t>
            </a:r>
          </a:p>
        </p:txBody>
      </p:sp>
      <p:sp>
        <p:nvSpPr>
          <p:cNvPr id="6" name="Content Placeholder 16">
            <a:extLst>
              <a:ext uri="{FF2B5EF4-FFF2-40B4-BE49-F238E27FC236}">
                <a16:creationId xmlns:a16="http://schemas.microsoft.com/office/drawing/2014/main" id="{620D30DA-9CEA-1727-C6FF-F877A0429628}"/>
              </a:ext>
            </a:extLst>
          </p:cNvPr>
          <p:cNvSpPr>
            <a:spLocks noGrp="1"/>
          </p:cNvSpPr>
          <p:nvPr>
            <p:ph sz="quarter" idx="26" hasCustomPrompt="1"/>
          </p:nvPr>
        </p:nvSpPr>
        <p:spPr>
          <a:xfrm>
            <a:off x="4301812" y="2633472"/>
            <a:ext cx="2194560" cy="1316736"/>
          </a:xfrm>
        </p:spPr>
        <p:txBody>
          <a:bodyPr/>
          <a:lstStyle>
            <a:lvl1pPr marL="0" indent="0">
              <a:buNone/>
              <a:defRPr sz="2160">
                <a:solidFill>
                  <a:schemeClr val="bg1"/>
                </a:solidFill>
              </a:defRPr>
            </a:lvl1pPr>
          </a:lstStyle>
          <a:p>
            <a:pPr lvl="0"/>
            <a:r>
              <a:rPr lang="en-US" dirty="0"/>
              <a:t>Click icon to add picture</a:t>
            </a:r>
          </a:p>
        </p:txBody>
      </p:sp>
      <p:sp>
        <p:nvSpPr>
          <p:cNvPr id="7" name="Content Placeholder 16">
            <a:extLst>
              <a:ext uri="{FF2B5EF4-FFF2-40B4-BE49-F238E27FC236}">
                <a16:creationId xmlns:a16="http://schemas.microsoft.com/office/drawing/2014/main" id="{677D4EB2-F4D5-2A59-4539-CD9F110B4A7D}"/>
              </a:ext>
            </a:extLst>
          </p:cNvPr>
          <p:cNvSpPr>
            <a:spLocks noGrp="1"/>
          </p:cNvSpPr>
          <p:nvPr>
            <p:ph sz="quarter" idx="27" hasCustomPrompt="1"/>
          </p:nvPr>
        </p:nvSpPr>
        <p:spPr>
          <a:xfrm>
            <a:off x="7654612" y="2633472"/>
            <a:ext cx="2194560" cy="1316736"/>
          </a:xfrm>
        </p:spPr>
        <p:txBody>
          <a:bodyPr/>
          <a:lstStyle>
            <a:lvl1pPr marL="0" indent="0">
              <a:buNone/>
              <a:defRPr sz="2160">
                <a:solidFill>
                  <a:schemeClr val="bg1"/>
                </a:solidFill>
              </a:defRPr>
            </a:lvl1pPr>
          </a:lstStyle>
          <a:p>
            <a:pPr lvl="0"/>
            <a:r>
              <a:rPr lang="en-US" dirty="0"/>
              <a:t>Click icon to add picture</a:t>
            </a:r>
          </a:p>
        </p:txBody>
      </p:sp>
      <p:sp>
        <p:nvSpPr>
          <p:cNvPr id="8" name="Content Placeholder 16">
            <a:extLst>
              <a:ext uri="{FF2B5EF4-FFF2-40B4-BE49-F238E27FC236}">
                <a16:creationId xmlns:a16="http://schemas.microsoft.com/office/drawing/2014/main" id="{9FF81658-8D5D-EEC3-2E5A-86DD8478111C}"/>
              </a:ext>
            </a:extLst>
          </p:cNvPr>
          <p:cNvSpPr>
            <a:spLocks noGrp="1"/>
          </p:cNvSpPr>
          <p:nvPr>
            <p:ph sz="quarter" idx="28" hasCustomPrompt="1"/>
          </p:nvPr>
        </p:nvSpPr>
        <p:spPr>
          <a:xfrm>
            <a:off x="11007412" y="2633472"/>
            <a:ext cx="2194560" cy="1316736"/>
          </a:xfrm>
        </p:spPr>
        <p:txBody>
          <a:bodyPr/>
          <a:lstStyle>
            <a:lvl1pPr marL="0" indent="0">
              <a:buNone/>
              <a:defRPr sz="2160">
                <a:solidFill>
                  <a:schemeClr val="bg1"/>
                </a:solidFill>
              </a:defRPr>
            </a:lvl1pPr>
          </a:lstStyle>
          <a:p>
            <a:pPr lvl="0"/>
            <a:r>
              <a:rPr lang="en-US" dirty="0"/>
              <a:t>Click icon to add picture</a:t>
            </a:r>
          </a:p>
        </p:txBody>
      </p:sp>
      <p:sp>
        <p:nvSpPr>
          <p:cNvPr id="9" name="Content Placeholder 16">
            <a:extLst>
              <a:ext uri="{FF2B5EF4-FFF2-40B4-BE49-F238E27FC236}">
                <a16:creationId xmlns:a16="http://schemas.microsoft.com/office/drawing/2014/main" id="{F91FE347-B9E4-8FA3-4BB4-F47FA28B9C63}"/>
              </a:ext>
            </a:extLst>
          </p:cNvPr>
          <p:cNvSpPr>
            <a:spLocks noGrp="1"/>
          </p:cNvSpPr>
          <p:nvPr>
            <p:ph sz="quarter" idx="29" hasCustomPrompt="1"/>
          </p:nvPr>
        </p:nvSpPr>
        <p:spPr>
          <a:xfrm>
            <a:off x="947201" y="4663440"/>
            <a:ext cx="2194560" cy="1316736"/>
          </a:xfrm>
        </p:spPr>
        <p:txBody>
          <a:bodyPr/>
          <a:lstStyle>
            <a:lvl1pPr marL="0" indent="0">
              <a:buNone/>
              <a:defRPr sz="2160">
                <a:solidFill>
                  <a:schemeClr val="bg1"/>
                </a:solidFill>
              </a:defRPr>
            </a:lvl1pPr>
          </a:lstStyle>
          <a:p>
            <a:pPr lvl="0"/>
            <a:r>
              <a:rPr lang="en-US" dirty="0"/>
              <a:t>Click icon to add picture</a:t>
            </a:r>
          </a:p>
        </p:txBody>
      </p:sp>
      <p:sp>
        <p:nvSpPr>
          <p:cNvPr id="10" name="Content Placeholder 16">
            <a:extLst>
              <a:ext uri="{FF2B5EF4-FFF2-40B4-BE49-F238E27FC236}">
                <a16:creationId xmlns:a16="http://schemas.microsoft.com/office/drawing/2014/main" id="{7CAFBE0E-41EB-9AEF-39B4-FA0B5576260D}"/>
              </a:ext>
            </a:extLst>
          </p:cNvPr>
          <p:cNvSpPr>
            <a:spLocks noGrp="1"/>
          </p:cNvSpPr>
          <p:nvPr>
            <p:ph sz="quarter" idx="30" hasCustomPrompt="1"/>
          </p:nvPr>
        </p:nvSpPr>
        <p:spPr>
          <a:xfrm>
            <a:off x="4300001" y="4663440"/>
            <a:ext cx="2194560" cy="1316736"/>
          </a:xfrm>
        </p:spPr>
        <p:txBody>
          <a:bodyPr/>
          <a:lstStyle>
            <a:lvl1pPr marL="0" indent="0">
              <a:buNone/>
              <a:defRPr sz="2160">
                <a:solidFill>
                  <a:schemeClr val="bg1"/>
                </a:solidFill>
              </a:defRPr>
            </a:lvl1pPr>
          </a:lstStyle>
          <a:p>
            <a:pPr lvl="0"/>
            <a:r>
              <a:rPr lang="en-US" dirty="0"/>
              <a:t>Click icon to add picture</a:t>
            </a:r>
          </a:p>
        </p:txBody>
      </p:sp>
      <p:sp>
        <p:nvSpPr>
          <p:cNvPr id="11" name="Content Placeholder 16">
            <a:extLst>
              <a:ext uri="{FF2B5EF4-FFF2-40B4-BE49-F238E27FC236}">
                <a16:creationId xmlns:a16="http://schemas.microsoft.com/office/drawing/2014/main" id="{24FB1FD6-EE86-5982-DC60-89C7B743FAFD}"/>
              </a:ext>
            </a:extLst>
          </p:cNvPr>
          <p:cNvSpPr>
            <a:spLocks noGrp="1"/>
          </p:cNvSpPr>
          <p:nvPr>
            <p:ph sz="quarter" idx="31" hasCustomPrompt="1"/>
          </p:nvPr>
        </p:nvSpPr>
        <p:spPr>
          <a:xfrm>
            <a:off x="7652801" y="4663440"/>
            <a:ext cx="2194560" cy="1316736"/>
          </a:xfrm>
        </p:spPr>
        <p:txBody>
          <a:bodyPr/>
          <a:lstStyle>
            <a:lvl1pPr marL="0" indent="0">
              <a:buNone/>
              <a:defRPr sz="2160">
                <a:solidFill>
                  <a:schemeClr val="bg1"/>
                </a:solidFill>
              </a:defRPr>
            </a:lvl1pPr>
          </a:lstStyle>
          <a:p>
            <a:pPr lvl="0"/>
            <a:r>
              <a:rPr lang="en-US" dirty="0"/>
              <a:t>Click icon to add picture</a:t>
            </a:r>
          </a:p>
        </p:txBody>
      </p:sp>
      <p:sp>
        <p:nvSpPr>
          <p:cNvPr id="13" name="Content Placeholder 16">
            <a:extLst>
              <a:ext uri="{FF2B5EF4-FFF2-40B4-BE49-F238E27FC236}">
                <a16:creationId xmlns:a16="http://schemas.microsoft.com/office/drawing/2014/main" id="{6B9E3754-8724-6BD0-868F-B7CCB28117DB}"/>
              </a:ext>
            </a:extLst>
          </p:cNvPr>
          <p:cNvSpPr>
            <a:spLocks noGrp="1"/>
          </p:cNvSpPr>
          <p:nvPr>
            <p:ph sz="quarter" idx="32" hasCustomPrompt="1"/>
          </p:nvPr>
        </p:nvSpPr>
        <p:spPr>
          <a:xfrm>
            <a:off x="11005601" y="4663440"/>
            <a:ext cx="2194560" cy="1316736"/>
          </a:xfrm>
        </p:spPr>
        <p:txBody>
          <a:bodyPr/>
          <a:lstStyle>
            <a:lvl1pPr marL="0" indent="0">
              <a:buNone/>
              <a:defRPr sz="2160">
                <a:solidFill>
                  <a:schemeClr val="bg1"/>
                </a:solidFill>
              </a:defRPr>
            </a:lvl1pPr>
          </a:lstStyle>
          <a:p>
            <a:pPr lvl="0"/>
            <a:r>
              <a:rPr lang="en-US" dirty="0"/>
              <a:t>Click icon to add picture</a:t>
            </a:r>
          </a:p>
        </p:txBody>
      </p:sp>
      <p:sp>
        <p:nvSpPr>
          <p:cNvPr id="14" name="Slide Number Placeholder 2">
            <a:extLst>
              <a:ext uri="{FF2B5EF4-FFF2-40B4-BE49-F238E27FC236}">
                <a16:creationId xmlns:a16="http://schemas.microsoft.com/office/drawing/2014/main" id="{96375594-919F-75AD-64F0-A303C96A4942}"/>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solidFill>
                  <a:schemeClr val="tx1"/>
                </a:solidFill>
              </a:rPr>
              <a:pPr/>
              <a:t>‹#›</a:t>
            </a:fld>
            <a:endParaRPr lang="en-US" sz="1440" dirty="0">
              <a:solidFill>
                <a:schemeClr val="tx1"/>
              </a:solidFill>
            </a:endParaRPr>
          </a:p>
        </p:txBody>
      </p:sp>
      <p:sp>
        <p:nvSpPr>
          <p:cNvPr id="32" name="TextBox 31">
            <a:extLst>
              <a:ext uri="{FF2B5EF4-FFF2-40B4-BE49-F238E27FC236}">
                <a16:creationId xmlns:a16="http://schemas.microsoft.com/office/drawing/2014/main" id="{99A515C6-CAE1-735C-56BE-A078873166DD}"/>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65000"/>
                  </a:schemeClr>
                </a:solidFill>
              </a:rPr>
              <a:t>The content herein is proprietary property, trade protected, privileged and only for the intended recipient and may not be </a:t>
            </a:r>
            <a:r>
              <a:rPr lang="en-US" sz="840" i="1" dirty="0">
                <a:solidFill>
                  <a:schemeClr val="bg1">
                    <a:lumMod val="65000"/>
                  </a:schemeClr>
                </a:solidFill>
                <a:latin typeface="+mn-lt"/>
              </a:rPr>
              <a:t>used</a:t>
            </a:r>
            <a:r>
              <a:rPr lang="en-US" sz="840" i="1" dirty="0">
                <a:solidFill>
                  <a:schemeClr val="bg1">
                    <a:lumMod val="65000"/>
                  </a:schemeClr>
                </a:solidFill>
              </a:rPr>
              <a:t>, published, duplicated, or redistributed.</a:t>
            </a:r>
          </a:p>
        </p:txBody>
      </p:sp>
      <p:sp>
        <p:nvSpPr>
          <p:cNvPr id="22" name="TextBox 21">
            <a:extLst>
              <a:ext uri="{FF2B5EF4-FFF2-40B4-BE49-F238E27FC236}">
                <a16:creationId xmlns:a16="http://schemas.microsoft.com/office/drawing/2014/main" id="{64CCD8FF-4D9D-B121-3F3F-81C1A8943CA7}"/>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tx1"/>
                </a:solidFill>
                <a:latin typeface="+mn-lt"/>
              </a:rPr>
              <a:t>Hawaii Cloud Innovation Summit 2022</a:t>
            </a:r>
          </a:p>
        </p:txBody>
      </p:sp>
      <p:pic>
        <p:nvPicPr>
          <p:cNvPr id="20" name="Picture 19">
            <a:extLst>
              <a:ext uri="{FF2B5EF4-FFF2-40B4-BE49-F238E27FC236}">
                <a16:creationId xmlns:a16="http://schemas.microsoft.com/office/drawing/2014/main" id="{D9783668-BF39-08B9-A674-ECF73911EE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521" y="7644709"/>
            <a:ext cx="566927" cy="330707"/>
          </a:xfrm>
          <a:prstGeom prst="rect">
            <a:avLst/>
          </a:prstGeom>
        </p:spPr>
      </p:pic>
      <p:pic>
        <p:nvPicPr>
          <p:cNvPr id="23" name="Picture 22">
            <a:extLst>
              <a:ext uri="{FF2B5EF4-FFF2-40B4-BE49-F238E27FC236}">
                <a16:creationId xmlns:a16="http://schemas.microsoft.com/office/drawing/2014/main" id="{B55AE45B-4795-26EB-AF4F-BE11DECED0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16072" y="7676530"/>
            <a:ext cx="1187846" cy="221599"/>
          </a:xfrm>
          <a:prstGeom prst="rect">
            <a:avLst/>
          </a:prstGeom>
        </p:spPr>
      </p:pic>
      <p:pic>
        <p:nvPicPr>
          <p:cNvPr id="24" name="Picture 23">
            <a:extLst>
              <a:ext uri="{FF2B5EF4-FFF2-40B4-BE49-F238E27FC236}">
                <a16:creationId xmlns:a16="http://schemas.microsoft.com/office/drawing/2014/main" id="{C31FEC4C-3AD4-696D-5566-A57AA6C39AA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9300" y="7716882"/>
            <a:ext cx="339553" cy="203269"/>
          </a:xfrm>
          <a:prstGeom prst="rect">
            <a:avLst/>
          </a:prstGeom>
        </p:spPr>
      </p:pic>
      <p:pic>
        <p:nvPicPr>
          <p:cNvPr id="25" name="Picture 24">
            <a:extLst>
              <a:ext uri="{FF2B5EF4-FFF2-40B4-BE49-F238E27FC236}">
                <a16:creationId xmlns:a16="http://schemas.microsoft.com/office/drawing/2014/main" id="{42898794-40DC-2E32-F839-B5906D07C3B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44237" y="7377063"/>
            <a:ext cx="852536" cy="852536"/>
          </a:xfrm>
          <a:prstGeom prst="rect">
            <a:avLst/>
          </a:prstGeom>
        </p:spPr>
      </p:pic>
      <p:pic>
        <p:nvPicPr>
          <p:cNvPr id="26" name="Picture 25">
            <a:extLst>
              <a:ext uri="{FF2B5EF4-FFF2-40B4-BE49-F238E27FC236}">
                <a16:creationId xmlns:a16="http://schemas.microsoft.com/office/drawing/2014/main" id="{DEE56D7B-9990-0589-B34F-D55331279F4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9345" y="7629343"/>
            <a:ext cx="1089196" cy="347974"/>
          </a:xfrm>
          <a:prstGeom prst="rect">
            <a:avLst/>
          </a:prstGeom>
        </p:spPr>
      </p:pic>
    </p:spTree>
    <p:extLst>
      <p:ext uri="{BB962C8B-B14F-4D97-AF65-F5344CB8AC3E}">
        <p14:creationId xmlns:p14="http://schemas.microsoft.com/office/powerpoint/2010/main" val="787189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Chart Placeholder 4">
            <a:extLst>
              <a:ext uri="{FF2B5EF4-FFF2-40B4-BE49-F238E27FC236}">
                <a16:creationId xmlns:a16="http://schemas.microsoft.com/office/drawing/2014/main" id="{4050F6CB-7BF8-2E58-B04E-68292F437C0D}"/>
              </a:ext>
            </a:extLst>
          </p:cNvPr>
          <p:cNvSpPr>
            <a:spLocks noGrp="1"/>
          </p:cNvSpPr>
          <p:nvPr>
            <p:ph type="chart" sz="quarter" idx="14"/>
          </p:nvPr>
        </p:nvSpPr>
        <p:spPr>
          <a:xfrm>
            <a:off x="731520" y="2054165"/>
            <a:ext cx="13167360" cy="5029200"/>
          </a:xfrm>
        </p:spPr>
        <p:txBody>
          <a:bodyPr/>
          <a:lstStyle>
            <a:lvl1pPr marL="0" indent="0">
              <a:buNone/>
              <a:defRPr/>
            </a:lvl1pPr>
          </a:lstStyle>
          <a:p>
            <a:r>
              <a:rPr lang="en-US" dirty="0"/>
              <a:t>Click icon to add chart</a:t>
            </a:r>
          </a:p>
        </p:txBody>
      </p:sp>
      <p:sp>
        <p:nvSpPr>
          <p:cNvPr id="5" name="Title 1">
            <a:extLst>
              <a:ext uri="{FF2B5EF4-FFF2-40B4-BE49-F238E27FC236}">
                <a16:creationId xmlns:a16="http://schemas.microsoft.com/office/drawing/2014/main" id="{DB9D27EB-22BC-B8B8-1C8D-BECD725B5083}"/>
              </a:ext>
            </a:extLst>
          </p:cNvPr>
          <p:cNvSpPr>
            <a:spLocks noGrp="1"/>
          </p:cNvSpPr>
          <p:nvPr>
            <p:ph type="title" hasCustomPrompt="1"/>
          </p:nvPr>
        </p:nvSpPr>
        <p:spPr>
          <a:xfrm>
            <a:off x="731520" y="1097281"/>
            <a:ext cx="13167360" cy="731521"/>
          </a:xfrm>
        </p:spPr>
        <p:txBody>
          <a:bodyPr/>
          <a:lstStyle>
            <a:lvl1pPr>
              <a:defRPr>
                <a:solidFill>
                  <a:srgbClr val="162A5B"/>
                </a:solidFill>
              </a:defRPr>
            </a:lvl1pPr>
          </a:lstStyle>
          <a:p>
            <a:r>
              <a:rPr lang="en-US" dirty="0"/>
              <a:t>Title and chart layout</a:t>
            </a:r>
          </a:p>
        </p:txBody>
      </p:sp>
      <p:sp>
        <p:nvSpPr>
          <p:cNvPr id="7" name="Slide Number Placeholder 2">
            <a:extLst>
              <a:ext uri="{FF2B5EF4-FFF2-40B4-BE49-F238E27FC236}">
                <a16:creationId xmlns:a16="http://schemas.microsoft.com/office/drawing/2014/main" id="{6AA35F6E-F1ED-A206-F1EB-16C0B5EC6A1C}"/>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solidFill>
                  <a:schemeClr val="tx1"/>
                </a:solidFill>
              </a:rPr>
              <a:pPr/>
              <a:t>‹#›</a:t>
            </a:fld>
            <a:endParaRPr lang="en-US" sz="1440" dirty="0">
              <a:solidFill>
                <a:schemeClr val="tx1"/>
              </a:solidFill>
            </a:endParaRPr>
          </a:p>
        </p:txBody>
      </p:sp>
      <p:sp>
        <p:nvSpPr>
          <p:cNvPr id="23" name="TextBox 22">
            <a:extLst>
              <a:ext uri="{FF2B5EF4-FFF2-40B4-BE49-F238E27FC236}">
                <a16:creationId xmlns:a16="http://schemas.microsoft.com/office/drawing/2014/main" id="{80F04222-305B-9923-D989-395A4EBC3071}"/>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65000"/>
                  </a:schemeClr>
                </a:solidFill>
              </a:rPr>
              <a:t>The content herein is proprietary property, trade protected, privileged and only for the intended recipient and may not be </a:t>
            </a:r>
            <a:r>
              <a:rPr lang="en-US" sz="840" i="1" dirty="0">
                <a:solidFill>
                  <a:schemeClr val="bg1">
                    <a:lumMod val="65000"/>
                  </a:schemeClr>
                </a:solidFill>
                <a:latin typeface="+mn-lt"/>
              </a:rPr>
              <a:t>used</a:t>
            </a:r>
            <a:r>
              <a:rPr lang="en-US" sz="840" i="1" dirty="0">
                <a:solidFill>
                  <a:schemeClr val="bg1">
                    <a:lumMod val="65000"/>
                  </a:schemeClr>
                </a:solidFill>
              </a:rPr>
              <a:t>, published, duplicated, or redistributed.</a:t>
            </a:r>
          </a:p>
        </p:txBody>
      </p:sp>
      <p:sp>
        <p:nvSpPr>
          <p:cNvPr id="13" name="TextBox 12">
            <a:extLst>
              <a:ext uri="{FF2B5EF4-FFF2-40B4-BE49-F238E27FC236}">
                <a16:creationId xmlns:a16="http://schemas.microsoft.com/office/drawing/2014/main" id="{1A8945E3-79C4-63BC-36CB-606A8C0C6B50}"/>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tx1"/>
                </a:solidFill>
                <a:latin typeface="+mn-lt"/>
              </a:rPr>
              <a:t>Hawaii Cloud Innovation Summit 2022</a:t>
            </a:r>
          </a:p>
        </p:txBody>
      </p:sp>
      <p:pic>
        <p:nvPicPr>
          <p:cNvPr id="14" name="Picture 13">
            <a:extLst>
              <a:ext uri="{FF2B5EF4-FFF2-40B4-BE49-F238E27FC236}">
                <a16:creationId xmlns:a16="http://schemas.microsoft.com/office/drawing/2014/main" id="{B0246E4E-DEB4-FD34-60A6-9E5BDB462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521" y="7644709"/>
            <a:ext cx="566927" cy="330707"/>
          </a:xfrm>
          <a:prstGeom prst="rect">
            <a:avLst/>
          </a:prstGeom>
        </p:spPr>
      </p:pic>
      <p:pic>
        <p:nvPicPr>
          <p:cNvPr id="15" name="Picture 14">
            <a:extLst>
              <a:ext uri="{FF2B5EF4-FFF2-40B4-BE49-F238E27FC236}">
                <a16:creationId xmlns:a16="http://schemas.microsoft.com/office/drawing/2014/main" id="{43930D17-FBA5-20ED-39C2-B5FA82130C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16072" y="7676530"/>
            <a:ext cx="1187846" cy="221599"/>
          </a:xfrm>
          <a:prstGeom prst="rect">
            <a:avLst/>
          </a:prstGeom>
        </p:spPr>
      </p:pic>
      <p:pic>
        <p:nvPicPr>
          <p:cNvPr id="16" name="Picture 15">
            <a:extLst>
              <a:ext uri="{FF2B5EF4-FFF2-40B4-BE49-F238E27FC236}">
                <a16:creationId xmlns:a16="http://schemas.microsoft.com/office/drawing/2014/main" id="{2C0EAAF4-6426-EBCB-393A-04EDAE1A0E9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29300" y="7716882"/>
            <a:ext cx="339553" cy="203269"/>
          </a:xfrm>
          <a:prstGeom prst="rect">
            <a:avLst/>
          </a:prstGeom>
        </p:spPr>
      </p:pic>
      <p:pic>
        <p:nvPicPr>
          <p:cNvPr id="17" name="Picture 16">
            <a:extLst>
              <a:ext uri="{FF2B5EF4-FFF2-40B4-BE49-F238E27FC236}">
                <a16:creationId xmlns:a16="http://schemas.microsoft.com/office/drawing/2014/main" id="{0A4CBB1C-204E-33C7-FB41-39195624CD1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44237" y="7377063"/>
            <a:ext cx="852536" cy="852536"/>
          </a:xfrm>
          <a:prstGeom prst="rect">
            <a:avLst/>
          </a:prstGeom>
        </p:spPr>
      </p:pic>
      <p:pic>
        <p:nvPicPr>
          <p:cNvPr id="18" name="Picture 17">
            <a:extLst>
              <a:ext uri="{FF2B5EF4-FFF2-40B4-BE49-F238E27FC236}">
                <a16:creationId xmlns:a16="http://schemas.microsoft.com/office/drawing/2014/main" id="{8A8EA766-C47F-F5C2-89AC-4092802851E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89345" y="7629343"/>
            <a:ext cx="1089196" cy="347974"/>
          </a:xfrm>
          <a:prstGeom prst="rect">
            <a:avLst/>
          </a:prstGeom>
        </p:spPr>
      </p:pic>
    </p:spTree>
    <p:extLst>
      <p:ext uri="{BB962C8B-B14F-4D97-AF65-F5344CB8AC3E}">
        <p14:creationId xmlns:p14="http://schemas.microsoft.com/office/powerpoint/2010/main" val="4115752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able Placeholder 3">
            <a:extLst>
              <a:ext uri="{FF2B5EF4-FFF2-40B4-BE49-F238E27FC236}">
                <a16:creationId xmlns:a16="http://schemas.microsoft.com/office/drawing/2014/main" id="{ABFD4E47-90D7-809B-7BF9-816BFE73C59D}"/>
              </a:ext>
            </a:extLst>
          </p:cNvPr>
          <p:cNvSpPr>
            <a:spLocks noGrp="1"/>
          </p:cNvSpPr>
          <p:nvPr>
            <p:ph type="tbl" sz="quarter" idx="15" hasCustomPrompt="1"/>
          </p:nvPr>
        </p:nvSpPr>
        <p:spPr>
          <a:xfrm>
            <a:off x="731520" y="2054165"/>
            <a:ext cx="13167360" cy="5029200"/>
          </a:xfrm>
        </p:spPr>
        <p:txBody>
          <a:bodyPr/>
          <a:lstStyle>
            <a:lvl1pPr marL="0" indent="0">
              <a:buNone/>
              <a:defRPr/>
            </a:lvl1pPr>
          </a:lstStyle>
          <a:p>
            <a:r>
              <a:rPr lang="en-US" dirty="0"/>
              <a:t>Click the icon to add a table</a:t>
            </a:r>
          </a:p>
        </p:txBody>
      </p:sp>
      <p:sp>
        <p:nvSpPr>
          <p:cNvPr id="7" name="Title 1">
            <a:extLst>
              <a:ext uri="{FF2B5EF4-FFF2-40B4-BE49-F238E27FC236}">
                <a16:creationId xmlns:a16="http://schemas.microsoft.com/office/drawing/2014/main" id="{03B7FCF0-1E46-8A28-CE2C-8AEC2B72E39D}"/>
              </a:ext>
            </a:extLst>
          </p:cNvPr>
          <p:cNvSpPr>
            <a:spLocks noGrp="1"/>
          </p:cNvSpPr>
          <p:nvPr>
            <p:ph type="title" hasCustomPrompt="1"/>
          </p:nvPr>
        </p:nvSpPr>
        <p:spPr>
          <a:xfrm>
            <a:off x="731520" y="1097281"/>
            <a:ext cx="13167360" cy="731521"/>
          </a:xfrm>
        </p:spPr>
        <p:txBody>
          <a:bodyPr/>
          <a:lstStyle>
            <a:lvl1pPr>
              <a:defRPr>
                <a:solidFill>
                  <a:srgbClr val="162A5B"/>
                </a:solidFill>
              </a:defRPr>
            </a:lvl1pPr>
          </a:lstStyle>
          <a:p>
            <a:r>
              <a:rPr lang="en-US" dirty="0"/>
              <a:t>Title and table layout</a:t>
            </a:r>
          </a:p>
        </p:txBody>
      </p:sp>
      <p:sp>
        <p:nvSpPr>
          <p:cNvPr id="5" name="Slide Number Placeholder 2">
            <a:extLst>
              <a:ext uri="{FF2B5EF4-FFF2-40B4-BE49-F238E27FC236}">
                <a16:creationId xmlns:a16="http://schemas.microsoft.com/office/drawing/2014/main" id="{2EF9B796-0952-D3AC-F48B-1295A839F1E3}"/>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solidFill>
                  <a:schemeClr val="tx1"/>
                </a:solidFill>
              </a:rPr>
              <a:pPr/>
              <a:t>‹#›</a:t>
            </a:fld>
            <a:endParaRPr lang="en-US" sz="1440" dirty="0">
              <a:solidFill>
                <a:schemeClr val="tx1"/>
              </a:solidFill>
            </a:endParaRPr>
          </a:p>
        </p:txBody>
      </p:sp>
      <p:sp>
        <p:nvSpPr>
          <p:cNvPr id="23" name="TextBox 22">
            <a:extLst>
              <a:ext uri="{FF2B5EF4-FFF2-40B4-BE49-F238E27FC236}">
                <a16:creationId xmlns:a16="http://schemas.microsoft.com/office/drawing/2014/main" id="{6FE9126C-52BB-9439-4A42-4C5A89330E0E}"/>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65000"/>
                  </a:schemeClr>
                </a:solidFill>
              </a:rPr>
              <a:t>The content herein is proprietary property, trade protected, privileged and only for the intended recipient and may not be </a:t>
            </a:r>
            <a:r>
              <a:rPr lang="en-US" sz="840" i="1" dirty="0">
                <a:solidFill>
                  <a:schemeClr val="bg1">
                    <a:lumMod val="65000"/>
                  </a:schemeClr>
                </a:solidFill>
                <a:latin typeface="+mn-lt"/>
              </a:rPr>
              <a:t>used</a:t>
            </a:r>
            <a:r>
              <a:rPr lang="en-US" sz="840" i="1" dirty="0">
                <a:solidFill>
                  <a:schemeClr val="bg1">
                    <a:lumMod val="65000"/>
                  </a:schemeClr>
                </a:solidFill>
              </a:rPr>
              <a:t>, published, duplicated, or redistributed.</a:t>
            </a:r>
          </a:p>
        </p:txBody>
      </p:sp>
      <p:sp>
        <p:nvSpPr>
          <p:cNvPr id="14" name="TextBox 13">
            <a:extLst>
              <a:ext uri="{FF2B5EF4-FFF2-40B4-BE49-F238E27FC236}">
                <a16:creationId xmlns:a16="http://schemas.microsoft.com/office/drawing/2014/main" id="{E12E9A7E-DCD5-DBB3-D977-303626E9DA06}"/>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tx1"/>
                </a:solidFill>
                <a:latin typeface="+mn-lt"/>
              </a:rPr>
              <a:t>Hawaii Cloud Innovation Summit 2022</a:t>
            </a:r>
          </a:p>
        </p:txBody>
      </p:sp>
      <p:pic>
        <p:nvPicPr>
          <p:cNvPr id="15" name="Picture 14">
            <a:extLst>
              <a:ext uri="{FF2B5EF4-FFF2-40B4-BE49-F238E27FC236}">
                <a16:creationId xmlns:a16="http://schemas.microsoft.com/office/drawing/2014/main" id="{2E59CCBD-5D03-B39E-2544-760FD27946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521" y="7644709"/>
            <a:ext cx="566927" cy="330707"/>
          </a:xfrm>
          <a:prstGeom prst="rect">
            <a:avLst/>
          </a:prstGeom>
        </p:spPr>
      </p:pic>
      <p:pic>
        <p:nvPicPr>
          <p:cNvPr id="16" name="Picture 15">
            <a:extLst>
              <a:ext uri="{FF2B5EF4-FFF2-40B4-BE49-F238E27FC236}">
                <a16:creationId xmlns:a16="http://schemas.microsoft.com/office/drawing/2014/main" id="{475461F4-944C-C917-053F-9225C1AE5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16072" y="7676530"/>
            <a:ext cx="1187846" cy="221599"/>
          </a:xfrm>
          <a:prstGeom prst="rect">
            <a:avLst/>
          </a:prstGeom>
        </p:spPr>
      </p:pic>
      <p:pic>
        <p:nvPicPr>
          <p:cNvPr id="17" name="Picture 16">
            <a:extLst>
              <a:ext uri="{FF2B5EF4-FFF2-40B4-BE49-F238E27FC236}">
                <a16:creationId xmlns:a16="http://schemas.microsoft.com/office/drawing/2014/main" id="{3CEE23F1-136C-5557-40D7-1E8F1DA46FE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29300" y="7716882"/>
            <a:ext cx="339553" cy="203269"/>
          </a:xfrm>
          <a:prstGeom prst="rect">
            <a:avLst/>
          </a:prstGeom>
        </p:spPr>
      </p:pic>
      <p:pic>
        <p:nvPicPr>
          <p:cNvPr id="18" name="Picture 17">
            <a:extLst>
              <a:ext uri="{FF2B5EF4-FFF2-40B4-BE49-F238E27FC236}">
                <a16:creationId xmlns:a16="http://schemas.microsoft.com/office/drawing/2014/main" id="{A1C7A52E-9C01-48D8-6DA2-B8316C1DCF8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44237" y="7377063"/>
            <a:ext cx="852536" cy="852536"/>
          </a:xfrm>
          <a:prstGeom prst="rect">
            <a:avLst/>
          </a:prstGeom>
        </p:spPr>
      </p:pic>
      <p:pic>
        <p:nvPicPr>
          <p:cNvPr id="19" name="Picture 18">
            <a:extLst>
              <a:ext uri="{FF2B5EF4-FFF2-40B4-BE49-F238E27FC236}">
                <a16:creationId xmlns:a16="http://schemas.microsoft.com/office/drawing/2014/main" id="{8427D1FC-0EF6-FC93-99F3-669D0D36BFC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89345" y="7629343"/>
            <a:ext cx="1089196" cy="347974"/>
          </a:xfrm>
          <a:prstGeom prst="rect">
            <a:avLst/>
          </a:prstGeom>
        </p:spPr>
      </p:pic>
    </p:spTree>
    <p:extLst>
      <p:ext uri="{BB962C8B-B14F-4D97-AF65-F5344CB8AC3E}">
        <p14:creationId xmlns:p14="http://schemas.microsoft.com/office/powerpoint/2010/main" val="3258415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5CE03CC1-9EE0-E5E6-5B1D-4CE69AE6D69B}"/>
              </a:ext>
            </a:extLst>
          </p:cNvPr>
          <p:cNvSpPr>
            <a:spLocks noGrp="1"/>
          </p:cNvSpPr>
          <p:nvPr>
            <p:ph type="pic" sz="quarter" idx="10" hasCustomPrompt="1"/>
          </p:nvPr>
        </p:nvSpPr>
        <p:spPr>
          <a:xfrm>
            <a:off x="0" y="0"/>
            <a:ext cx="14630400" cy="8229600"/>
          </a:xfrm>
        </p:spPr>
        <p:txBody>
          <a:bodyPr anchor="ctr"/>
          <a:lstStyle>
            <a:lvl1pPr marL="0" indent="0" algn="ctr">
              <a:buNone/>
              <a:defRPr/>
            </a:lvl1pPr>
          </a:lstStyle>
          <a:p>
            <a:br>
              <a:rPr lang="en-US" dirty="0"/>
            </a:br>
            <a:br>
              <a:rPr lang="en-US" dirty="0"/>
            </a:br>
            <a:br>
              <a:rPr lang="en-US" dirty="0"/>
            </a:br>
            <a:br>
              <a:rPr lang="en-US" dirty="0"/>
            </a:br>
            <a:r>
              <a:rPr lang="en-US" dirty="0"/>
              <a:t>Click the icon to add a full-bleed </a:t>
            </a:r>
            <a:br>
              <a:rPr lang="en-US" dirty="0"/>
            </a:br>
            <a:r>
              <a:rPr lang="en-US" dirty="0"/>
              <a:t>(all the way to the edges) photo</a:t>
            </a:r>
          </a:p>
        </p:txBody>
      </p:sp>
      <p:sp>
        <p:nvSpPr>
          <p:cNvPr id="5" name="Slide Number Placeholder 2">
            <a:extLst>
              <a:ext uri="{FF2B5EF4-FFF2-40B4-BE49-F238E27FC236}">
                <a16:creationId xmlns:a16="http://schemas.microsoft.com/office/drawing/2014/main" id="{5A7BA334-D65C-215E-C8D4-2B3DDF02F7A4}"/>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pPr/>
              <a:t>‹#›</a:t>
            </a:fld>
            <a:endParaRPr lang="en-US" sz="1440" dirty="0"/>
          </a:p>
        </p:txBody>
      </p:sp>
    </p:spTree>
    <p:extLst>
      <p:ext uri="{BB962C8B-B14F-4D97-AF65-F5344CB8AC3E}">
        <p14:creationId xmlns:p14="http://schemas.microsoft.com/office/powerpoint/2010/main" val="106583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Quo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F4F0F-730A-E3BC-61A7-81537BF662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4" name="Title 1">
            <a:extLst>
              <a:ext uri="{FF2B5EF4-FFF2-40B4-BE49-F238E27FC236}">
                <a16:creationId xmlns:a16="http://schemas.microsoft.com/office/drawing/2014/main" id="{73073C1C-4B97-D297-FD72-513A35A7DE60}"/>
              </a:ext>
            </a:extLst>
          </p:cNvPr>
          <p:cNvSpPr>
            <a:spLocks noGrp="1"/>
          </p:cNvSpPr>
          <p:nvPr>
            <p:ph type="title" hasCustomPrompt="1"/>
          </p:nvPr>
        </p:nvSpPr>
        <p:spPr>
          <a:xfrm>
            <a:off x="731520" y="1097281"/>
            <a:ext cx="13167360" cy="731521"/>
          </a:xfrm>
        </p:spPr>
        <p:txBody>
          <a:bodyPr/>
          <a:lstStyle>
            <a:lvl1pPr>
              <a:defRPr>
                <a:solidFill>
                  <a:schemeClr val="bg1"/>
                </a:solidFill>
              </a:defRPr>
            </a:lvl1pPr>
          </a:lstStyle>
          <a:p>
            <a:r>
              <a:rPr lang="en-US" dirty="0"/>
              <a:t>Title and content layout</a:t>
            </a:r>
          </a:p>
        </p:txBody>
      </p:sp>
      <p:sp>
        <p:nvSpPr>
          <p:cNvPr id="5" name="Content Placeholder 2">
            <a:extLst>
              <a:ext uri="{FF2B5EF4-FFF2-40B4-BE49-F238E27FC236}">
                <a16:creationId xmlns:a16="http://schemas.microsoft.com/office/drawing/2014/main" id="{8445E03A-83BB-037B-E83E-58D4694137BE}"/>
              </a:ext>
            </a:extLst>
          </p:cNvPr>
          <p:cNvSpPr>
            <a:spLocks noGrp="1"/>
          </p:cNvSpPr>
          <p:nvPr>
            <p:ph idx="1" hasCustomPrompt="1"/>
          </p:nvPr>
        </p:nvSpPr>
        <p:spPr>
          <a:xfrm>
            <a:off x="731520" y="2054165"/>
            <a:ext cx="13167360" cy="5029200"/>
          </a:xfrm>
        </p:spPr>
        <p:txBody>
          <a:bodyPr/>
          <a:lstStyle>
            <a:lvl1pPr marL="0" indent="0">
              <a:buNone/>
              <a:defRPr>
                <a:solidFill>
                  <a:schemeClr val="bg1"/>
                </a:solidFill>
              </a:defRPr>
            </a:lvl1pPr>
            <a:lvl2pPr marL="274320" indent="0">
              <a:buNone/>
              <a:defRPr>
                <a:solidFill>
                  <a:schemeClr val="bg1"/>
                </a:solidFill>
              </a:defRPr>
            </a:lvl2pPr>
            <a:lvl3pPr marL="603504" indent="0">
              <a:buNone/>
              <a:defRPr>
                <a:solidFill>
                  <a:schemeClr val="bg1"/>
                </a:solidFill>
              </a:defRPr>
            </a:lvl3pPr>
            <a:lvl4pPr marL="932688" indent="0">
              <a:buNone/>
              <a:defRPr>
                <a:solidFill>
                  <a:schemeClr val="bg1"/>
                </a:solidFill>
              </a:defRPr>
            </a:lvl4pPr>
            <a:lvl5pPr marL="1261872" indent="0">
              <a:buNone/>
              <a:defRPr>
                <a:solidFill>
                  <a:schemeClr val="bg1"/>
                </a:solidFill>
              </a:defRPr>
            </a:lvl5pPr>
          </a:lstStyle>
          <a:p>
            <a:pPr lvl="0"/>
            <a:r>
              <a:rPr lang="en-US" dirty="0"/>
              <a:t>Type here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2">
            <a:extLst>
              <a:ext uri="{FF2B5EF4-FFF2-40B4-BE49-F238E27FC236}">
                <a16:creationId xmlns:a16="http://schemas.microsoft.com/office/drawing/2014/main" id="{01131FDE-6802-86F1-0765-B156D33D8B38}"/>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pPr/>
              <a:t>‹#›</a:t>
            </a:fld>
            <a:endParaRPr lang="en-US" sz="1440" dirty="0"/>
          </a:p>
        </p:txBody>
      </p:sp>
      <p:sp>
        <p:nvSpPr>
          <p:cNvPr id="29" name="TextBox 28">
            <a:extLst>
              <a:ext uri="{FF2B5EF4-FFF2-40B4-BE49-F238E27FC236}">
                <a16:creationId xmlns:a16="http://schemas.microsoft.com/office/drawing/2014/main" id="{3B498CFC-7C68-E0E1-79CE-ABE6C898B00B}"/>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75000"/>
                  </a:schemeClr>
                </a:solidFill>
              </a:rPr>
              <a:t>The content herein is proprietary property, trade protected, privileged and only for the intended recipient and may not be </a:t>
            </a:r>
            <a:r>
              <a:rPr lang="en-US" sz="840" i="1" dirty="0">
                <a:solidFill>
                  <a:schemeClr val="bg1">
                    <a:lumMod val="75000"/>
                  </a:schemeClr>
                </a:solidFill>
                <a:latin typeface="+mn-lt"/>
              </a:rPr>
              <a:t>used</a:t>
            </a:r>
            <a:r>
              <a:rPr lang="en-US" sz="840" i="1" dirty="0">
                <a:solidFill>
                  <a:schemeClr val="bg1">
                    <a:lumMod val="75000"/>
                  </a:schemeClr>
                </a:solidFill>
              </a:rPr>
              <a:t>, published, duplicated, or redistributed.</a:t>
            </a:r>
          </a:p>
        </p:txBody>
      </p:sp>
      <p:sp>
        <p:nvSpPr>
          <p:cNvPr id="15" name="TextBox 14">
            <a:extLst>
              <a:ext uri="{FF2B5EF4-FFF2-40B4-BE49-F238E27FC236}">
                <a16:creationId xmlns:a16="http://schemas.microsoft.com/office/drawing/2014/main" id="{CDC07D95-7EC3-19D7-CCB5-495C2EF81AA4}"/>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bg1"/>
                </a:solidFill>
                <a:latin typeface="+mn-lt"/>
              </a:rPr>
              <a:t>Hawaii Cloud Innovation Summit 2022</a:t>
            </a:r>
          </a:p>
        </p:txBody>
      </p:sp>
      <p:pic>
        <p:nvPicPr>
          <p:cNvPr id="13" name="Picture 12">
            <a:extLst>
              <a:ext uri="{FF2B5EF4-FFF2-40B4-BE49-F238E27FC236}">
                <a16:creationId xmlns:a16="http://schemas.microsoft.com/office/drawing/2014/main" id="{9E4CBAF8-78DD-64A1-F76D-559CED6266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80" y="7636803"/>
            <a:ext cx="547110" cy="319147"/>
          </a:xfrm>
          <a:prstGeom prst="rect">
            <a:avLst/>
          </a:prstGeom>
        </p:spPr>
      </p:pic>
      <p:pic>
        <p:nvPicPr>
          <p:cNvPr id="16" name="Picture 15">
            <a:extLst>
              <a:ext uri="{FF2B5EF4-FFF2-40B4-BE49-F238E27FC236}">
                <a16:creationId xmlns:a16="http://schemas.microsoft.com/office/drawing/2014/main" id="{18AF9F28-16DA-5BC8-1542-7C2AD99A556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03745" y="7680839"/>
            <a:ext cx="1187836" cy="221598"/>
          </a:xfrm>
          <a:prstGeom prst="rect">
            <a:avLst/>
          </a:prstGeom>
        </p:spPr>
      </p:pic>
      <p:pic>
        <p:nvPicPr>
          <p:cNvPr id="17" name="Picture 16">
            <a:extLst>
              <a:ext uri="{FF2B5EF4-FFF2-40B4-BE49-F238E27FC236}">
                <a16:creationId xmlns:a16="http://schemas.microsoft.com/office/drawing/2014/main" id="{B3255F48-E479-76EC-2277-7D5D8029C0C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6113" y="7688659"/>
            <a:ext cx="376186" cy="225068"/>
          </a:xfrm>
          <a:prstGeom prst="rect">
            <a:avLst/>
          </a:prstGeom>
        </p:spPr>
      </p:pic>
      <p:pic>
        <p:nvPicPr>
          <p:cNvPr id="19" name="Picture 18">
            <a:extLst>
              <a:ext uri="{FF2B5EF4-FFF2-40B4-BE49-F238E27FC236}">
                <a16:creationId xmlns:a16="http://schemas.microsoft.com/office/drawing/2014/main" id="{DB6089CC-45C7-5D69-8236-424BA1ECE0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72307" y="7391695"/>
            <a:ext cx="799884" cy="799884"/>
          </a:xfrm>
          <a:prstGeom prst="rect">
            <a:avLst/>
          </a:prstGeom>
        </p:spPr>
      </p:pic>
      <p:pic>
        <p:nvPicPr>
          <p:cNvPr id="20" name="Picture 19">
            <a:extLst>
              <a:ext uri="{FF2B5EF4-FFF2-40B4-BE49-F238E27FC236}">
                <a16:creationId xmlns:a16="http://schemas.microsoft.com/office/drawing/2014/main" id="{77A74F6E-940C-543B-B096-A22E69D1493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04978" y="7636803"/>
            <a:ext cx="1045690" cy="334074"/>
          </a:xfrm>
          <a:prstGeom prst="rect">
            <a:avLst/>
          </a:prstGeom>
        </p:spPr>
      </p:pic>
    </p:spTree>
    <p:extLst>
      <p:ext uri="{BB962C8B-B14F-4D97-AF65-F5344CB8AC3E}">
        <p14:creationId xmlns:p14="http://schemas.microsoft.com/office/powerpoint/2010/main" val="1000640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4518495-C37A-344D-910F-AA52570F40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7" name="Title 1">
            <a:extLst>
              <a:ext uri="{FF2B5EF4-FFF2-40B4-BE49-F238E27FC236}">
                <a16:creationId xmlns:a16="http://schemas.microsoft.com/office/drawing/2014/main" id="{BE92FF0B-1DEB-0CB5-00E9-BA1EC4F7180F}"/>
              </a:ext>
            </a:extLst>
          </p:cNvPr>
          <p:cNvSpPr>
            <a:spLocks noGrp="1"/>
          </p:cNvSpPr>
          <p:nvPr>
            <p:ph type="title" hasCustomPrompt="1"/>
          </p:nvPr>
        </p:nvSpPr>
        <p:spPr>
          <a:xfrm>
            <a:off x="731520" y="3047137"/>
            <a:ext cx="9804310" cy="1950719"/>
          </a:xfrm>
        </p:spPr>
        <p:txBody>
          <a:bodyPr anchor="t"/>
          <a:lstStyle>
            <a:lvl1pPr>
              <a:defRPr sz="5760">
                <a:solidFill>
                  <a:schemeClr val="bg1"/>
                </a:solidFill>
              </a:defRPr>
            </a:lvl1pPr>
          </a:lstStyle>
          <a:p>
            <a:r>
              <a:rPr lang="en-US" dirty="0"/>
              <a:t>Section divider – </a:t>
            </a:r>
            <a:br>
              <a:rPr lang="en-US" dirty="0"/>
            </a:br>
            <a:r>
              <a:rPr lang="en-US" dirty="0"/>
              <a:t>Type section name here</a:t>
            </a:r>
          </a:p>
        </p:txBody>
      </p:sp>
      <p:sp>
        <p:nvSpPr>
          <p:cNvPr id="6" name="Slide Number Placeholder 2">
            <a:extLst>
              <a:ext uri="{FF2B5EF4-FFF2-40B4-BE49-F238E27FC236}">
                <a16:creationId xmlns:a16="http://schemas.microsoft.com/office/drawing/2014/main" id="{BFD94208-13D3-8171-4088-0A58F846E31F}"/>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pPr/>
              <a:t>‹#›</a:t>
            </a:fld>
            <a:endParaRPr lang="en-US" sz="1440" dirty="0"/>
          </a:p>
        </p:txBody>
      </p:sp>
      <p:sp>
        <p:nvSpPr>
          <p:cNvPr id="14" name="TextBox 13">
            <a:extLst>
              <a:ext uri="{FF2B5EF4-FFF2-40B4-BE49-F238E27FC236}">
                <a16:creationId xmlns:a16="http://schemas.microsoft.com/office/drawing/2014/main" id="{E1190F43-F205-7A9E-1C49-1E5434339546}"/>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75000"/>
                  </a:schemeClr>
                </a:solidFill>
              </a:rPr>
              <a:t>The content herein is proprietary property, trade protected, privileged and only for the intended recipient and may not be </a:t>
            </a:r>
            <a:r>
              <a:rPr lang="en-US" sz="840" i="1" dirty="0">
                <a:solidFill>
                  <a:schemeClr val="bg1">
                    <a:lumMod val="75000"/>
                  </a:schemeClr>
                </a:solidFill>
                <a:latin typeface="+mn-lt"/>
              </a:rPr>
              <a:t>used</a:t>
            </a:r>
            <a:r>
              <a:rPr lang="en-US" sz="840" i="1" dirty="0">
                <a:solidFill>
                  <a:schemeClr val="bg1">
                    <a:lumMod val="75000"/>
                  </a:schemeClr>
                </a:solidFill>
              </a:rPr>
              <a:t>, published, duplicated, or redistributed.</a:t>
            </a:r>
          </a:p>
        </p:txBody>
      </p:sp>
      <p:sp>
        <p:nvSpPr>
          <p:cNvPr id="21" name="TextBox 20">
            <a:extLst>
              <a:ext uri="{FF2B5EF4-FFF2-40B4-BE49-F238E27FC236}">
                <a16:creationId xmlns:a16="http://schemas.microsoft.com/office/drawing/2014/main" id="{4272094D-610C-E472-FA0E-04F67A2AB97C}"/>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bg1"/>
                </a:solidFill>
                <a:latin typeface="+mn-lt"/>
              </a:rPr>
              <a:t>Hawaii Cloud Innovation Summit 2022</a:t>
            </a:r>
          </a:p>
        </p:txBody>
      </p:sp>
      <p:pic>
        <p:nvPicPr>
          <p:cNvPr id="22" name="Picture 21">
            <a:extLst>
              <a:ext uri="{FF2B5EF4-FFF2-40B4-BE49-F238E27FC236}">
                <a16:creationId xmlns:a16="http://schemas.microsoft.com/office/drawing/2014/main" id="{6EC9612F-2E54-1257-2281-DD38E2975A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80" y="7636803"/>
            <a:ext cx="547110" cy="319147"/>
          </a:xfrm>
          <a:prstGeom prst="rect">
            <a:avLst/>
          </a:prstGeom>
        </p:spPr>
      </p:pic>
      <p:pic>
        <p:nvPicPr>
          <p:cNvPr id="23" name="Picture 22">
            <a:extLst>
              <a:ext uri="{FF2B5EF4-FFF2-40B4-BE49-F238E27FC236}">
                <a16:creationId xmlns:a16="http://schemas.microsoft.com/office/drawing/2014/main" id="{F7DE9138-12FD-D6BC-07E9-7AB85F39EB2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03745" y="7680839"/>
            <a:ext cx="1187836" cy="221598"/>
          </a:xfrm>
          <a:prstGeom prst="rect">
            <a:avLst/>
          </a:prstGeom>
        </p:spPr>
      </p:pic>
      <p:pic>
        <p:nvPicPr>
          <p:cNvPr id="24" name="Picture 23">
            <a:extLst>
              <a:ext uri="{FF2B5EF4-FFF2-40B4-BE49-F238E27FC236}">
                <a16:creationId xmlns:a16="http://schemas.microsoft.com/office/drawing/2014/main" id="{DA923703-53A0-F21C-1B62-66186D16E6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6113" y="7688659"/>
            <a:ext cx="376186" cy="225068"/>
          </a:xfrm>
          <a:prstGeom prst="rect">
            <a:avLst/>
          </a:prstGeom>
        </p:spPr>
      </p:pic>
      <p:pic>
        <p:nvPicPr>
          <p:cNvPr id="25" name="Picture 24">
            <a:extLst>
              <a:ext uri="{FF2B5EF4-FFF2-40B4-BE49-F238E27FC236}">
                <a16:creationId xmlns:a16="http://schemas.microsoft.com/office/drawing/2014/main" id="{CED5B3FE-D699-6E0A-3304-F35FD0B5092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72307" y="7391695"/>
            <a:ext cx="799884" cy="799884"/>
          </a:xfrm>
          <a:prstGeom prst="rect">
            <a:avLst/>
          </a:prstGeom>
        </p:spPr>
      </p:pic>
      <p:pic>
        <p:nvPicPr>
          <p:cNvPr id="13" name="Picture 12">
            <a:extLst>
              <a:ext uri="{FF2B5EF4-FFF2-40B4-BE49-F238E27FC236}">
                <a16:creationId xmlns:a16="http://schemas.microsoft.com/office/drawing/2014/main" id="{AEC69BFE-1769-0122-AFF9-C7BC255A99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04978" y="7636803"/>
            <a:ext cx="1045690" cy="334074"/>
          </a:xfrm>
          <a:prstGeom prst="rect">
            <a:avLst/>
          </a:prstGeom>
        </p:spPr>
      </p:pic>
    </p:spTree>
    <p:extLst>
      <p:ext uri="{BB962C8B-B14F-4D97-AF65-F5344CB8AC3E}">
        <p14:creationId xmlns:p14="http://schemas.microsoft.com/office/powerpoint/2010/main" val="424452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47D8C5-D160-8D08-4D50-C6F759A635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6" name="Title 1">
            <a:extLst>
              <a:ext uri="{FF2B5EF4-FFF2-40B4-BE49-F238E27FC236}">
                <a16:creationId xmlns:a16="http://schemas.microsoft.com/office/drawing/2014/main" id="{FD374A77-508C-4C35-8371-285411CEF3F5}"/>
              </a:ext>
            </a:extLst>
          </p:cNvPr>
          <p:cNvSpPr>
            <a:spLocks noGrp="1"/>
          </p:cNvSpPr>
          <p:nvPr>
            <p:ph type="title" hasCustomPrompt="1"/>
          </p:nvPr>
        </p:nvSpPr>
        <p:spPr>
          <a:xfrm>
            <a:off x="731520" y="2394266"/>
            <a:ext cx="9680713" cy="1954530"/>
          </a:xfrm>
        </p:spPr>
        <p:txBody>
          <a:bodyPr/>
          <a:lstStyle>
            <a:lvl1pPr>
              <a:defRPr sz="5280">
                <a:solidFill>
                  <a:schemeClr val="bg1"/>
                </a:solidFill>
              </a:defRPr>
            </a:lvl1pPr>
          </a:lstStyle>
          <a:p>
            <a:r>
              <a:rPr lang="en-US" dirty="0"/>
              <a:t>Enter quote here. Reposition quote mark graphics to frame the quote.</a:t>
            </a:r>
          </a:p>
        </p:txBody>
      </p:sp>
      <p:sp>
        <p:nvSpPr>
          <p:cNvPr id="7" name="Text Placeholder 9">
            <a:extLst>
              <a:ext uri="{FF2B5EF4-FFF2-40B4-BE49-F238E27FC236}">
                <a16:creationId xmlns:a16="http://schemas.microsoft.com/office/drawing/2014/main" id="{7CE2D110-54B0-5902-D901-AE6A31717577}"/>
              </a:ext>
            </a:extLst>
          </p:cNvPr>
          <p:cNvSpPr>
            <a:spLocks noGrp="1"/>
          </p:cNvSpPr>
          <p:nvPr>
            <p:ph type="body" sz="quarter" idx="14" hasCustomPrompt="1"/>
          </p:nvPr>
        </p:nvSpPr>
        <p:spPr>
          <a:xfrm>
            <a:off x="731520" y="4931725"/>
            <a:ext cx="8298180" cy="496412"/>
          </a:xfrm>
        </p:spPr>
        <p:txBody>
          <a:bodyPr/>
          <a:lstStyle>
            <a:lvl1pPr marL="0" indent="0">
              <a:buNone/>
              <a:defRPr sz="2400" b="1">
                <a:solidFill>
                  <a:schemeClr val="bg1"/>
                </a:solidFill>
              </a:defRPr>
            </a:lvl1pPr>
          </a:lstStyle>
          <a:p>
            <a:pPr lvl="0"/>
            <a:r>
              <a:rPr lang="en-US" dirty="0"/>
              <a:t>Enter quoted person’s name</a:t>
            </a:r>
          </a:p>
        </p:txBody>
      </p:sp>
      <p:sp>
        <p:nvSpPr>
          <p:cNvPr id="8" name="Text Placeholder 9">
            <a:extLst>
              <a:ext uri="{FF2B5EF4-FFF2-40B4-BE49-F238E27FC236}">
                <a16:creationId xmlns:a16="http://schemas.microsoft.com/office/drawing/2014/main" id="{08086E27-5E32-CCCF-4EC4-0547632B5C96}"/>
              </a:ext>
            </a:extLst>
          </p:cNvPr>
          <p:cNvSpPr>
            <a:spLocks noGrp="1"/>
          </p:cNvSpPr>
          <p:nvPr>
            <p:ph type="body" sz="quarter" idx="15" hasCustomPrompt="1"/>
          </p:nvPr>
        </p:nvSpPr>
        <p:spPr>
          <a:xfrm>
            <a:off x="731520" y="5320844"/>
            <a:ext cx="8298180" cy="411480"/>
          </a:xfrm>
        </p:spPr>
        <p:txBody>
          <a:bodyPr/>
          <a:lstStyle>
            <a:lvl1pPr marL="0" indent="0">
              <a:buNone/>
              <a:defRPr sz="1920" b="0">
                <a:solidFill>
                  <a:schemeClr val="bg1"/>
                </a:solidFill>
              </a:defRPr>
            </a:lvl1pPr>
          </a:lstStyle>
          <a:p>
            <a:pPr lvl="0"/>
            <a:r>
              <a:rPr lang="en-US" dirty="0"/>
              <a:t>Enter quoted person’s affiliation</a:t>
            </a:r>
          </a:p>
        </p:txBody>
      </p:sp>
      <p:sp>
        <p:nvSpPr>
          <p:cNvPr id="9" name="Text Placeholder 15">
            <a:extLst>
              <a:ext uri="{FF2B5EF4-FFF2-40B4-BE49-F238E27FC236}">
                <a16:creationId xmlns:a16="http://schemas.microsoft.com/office/drawing/2014/main" id="{28AACE96-72E1-426E-B8BD-04062FB8E2CA}"/>
              </a:ext>
            </a:extLst>
          </p:cNvPr>
          <p:cNvSpPr>
            <a:spLocks noGrp="1"/>
          </p:cNvSpPr>
          <p:nvPr>
            <p:ph type="body" sz="quarter" idx="12" hasCustomPrompt="1"/>
          </p:nvPr>
        </p:nvSpPr>
        <p:spPr>
          <a:xfrm>
            <a:off x="334328" y="2394266"/>
            <a:ext cx="371476" cy="371476"/>
          </a:xfrm>
          <a:blipFill>
            <a:blip r:embed="rId3"/>
            <a:stretch>
              <a:fillRect/>
            </a:stretch>
          </a:blipFill>
        </p:spPr>
        <p:txBody>
          <a:bodyPr/>
          <a:lstStyle>
            <a:lvl1pPr marL="0" indent="0">
              <a:buNone/>
              <a:defRPr sz="120">
                <a:solidFill>
                  <a:schemeClr val="bg1"/>
                </a:solidFill>
              </a:defRPr>
            </a:lvl1pPr>
            <a:lvl2pPr marL="274320" indent="0">
              <a:buNone/>
              <a:defRPr sz="1200"/>
            </a:lvl2pPr>
            <a:lvl3pPr marL="548640" indent="0">
              <a:buNone/>
              <a:defRPr sz="1200"/>
            </a:lvl3pPr>
            <a:lvl4pPr marL="822960" indent="0">
              <a:buNone/>
              <a:defRPr sz="1200"/>
            </a:lvl4pPr>
            <a:lvl5pPr marL="822960" indent="0">
              <a:buNone/>
              <a:defRPr sz="1200"/>
            </a:lvl5pPr>
          </a:lstStyle>
          <a:p>
            <a:pPr lvl="0"/>
            <a:r>
              <a:rPr lang="en-US" dirty="0"/>
              <a:t> </a:t>
            </a:r>
          </a:p>
        </p:txBody>
      </p:sp>
      <p:sp>
        <p:nvSpPr>
          <p:cNvPr id="10" name="Text Placeholder 15">
            <a:extLst>
              <a:ext uri="{FF2B5EF4-FFF2-40B4-BE49-F238E27FC236}">
                <a16:creationId xmlns:a16="http://schemas.microsoft.com/office/drawing/2014/main" id="{62634BF2-C9E8-7EA5-7C53-C259195C2F90}"/>
              </a:ext>
            </a:extLst>
          </p:cNvPr>
          <p:cNvSpPr>
            <a:spLocks noGrp="1"/>
          </p:cNvSpPr>
          <p:nvPr>
            <p:ph type="body" sz="quarter" idx="16" hasCustomPrompt="1"/>
          </p:nvPr>
        </p:nvSpPr>
        <p:spPr>
          <a:xfrm>
            <a:off x="6205526" y="3905800"/>
            <a:ext cx="371476" cy="371476"/>
          </a:xfrm>
          <a:blipFill>
            <a:blip r:embed="rId4"/>
            <a:stretch>
              <a:fillRect/>
            </a:stretch>
          </a:blipFill>
        </p:spPr>
        <p:txBody>
          <a:bodyPr/>
          <a:lstStyle>
            <a:lvl1pPr marL="0" indent="0">
              <a:buNone/>
              <a:defRPr sz="120">
                <a:solidFill>
                  <a:schemeClr val="bg1"/>
                </a:solidFill>
              </a:defRPr>
            </a:lvl1pPr>
            <a:lvl2pPr marL="274320" indent="0">
              <a:buNone/>
              <a:defRPr sz="1200"/>
            </a:lvl2pPr>
            <a:lvl3pPr marL="548640" indent="0">
              <a:buNone/>
              <a:defRPr sz="1200"/>
            </a:lvl3pPr>
            <a:lvl4pPr marL="822960" indent="0">
              <a:buNone/>
              <a:defRPr sz="1200"/>
            </a:lvl4pPr>
            <a:lvl5pPr marL="822960" indent="0">
              <a:buNone/>
              <a:defRPr sz="1200"/>
            </a:lvl5pPr>
          </a:lstStyle>
          <a:p>
            <a:pPr lvl="0"/>
            <a:r>
              <a:rPr lang="en-US" dirty="0"/>
              <a:t> </a:t>
            </a:r>
          </a:p>
        </p:txBody>
      </p:sp>
      <p:sp>
        <p:nvSpPr>
          <p:cNvPr id="18" name="Slide Number Placeholder 2">
            <a:extLst>
              <a:ext uri="{FF2B5EF4-FFF2-40B4-BE49-F238E27FC236}">
                <a16:creationId xmlns:a16="http://schemas.microsoft.com/office/drawing/2014/main" id="{C1E729E9-9F95-768A-0E86-6B54D091982A}"/>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pPr/>
              <a:t>‹#›</a:t>
            </a:fld>
            <a:endParaRPr lang="en-US" sz="1440" dirty="0"/>
          </a:p>
        </p:txBody>
      </p:sp>
      <p:sp>
        <p:nvSpPr>
          <p:cNvPr id="32" name="TextBox 31">
            <a:extLst>
              <a:ext uri="{FF2B5EF4-FFF2-40B4-BE49-F238E27FC236}">
                <a16:creationId xmlns:a16="http://schemas.microsoft.com/office/drawing/2014/main" id="{3EFFD8EE-86FC-D964-BE13-9DD796B0DC05}"/>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75000"/>
                  </a:schemeClr>
                </a:solidFill>
              </a:rPr>
              <a:t>The content herein is proprietary property, trade protected, privileged and only for the intended recipient and may not be </a:t>
            </a:r>
            <a:r>
              <a:rPr lang="en-US" sz="840" i="1" dirty="0">
                <a:solidFill>
                  <a:schemeClr val="bg1">
                    <a:lumMod val="75000"/>
                  </a:schemeClr>
                </a:solidFill>
                <a:latin typeface="+mn-lt"/>
              </a:rPr>
              <a:t>used</a:t>
            </a:r>
            <a:r>
              <a:rPr lang="en-US" sz="840" i="1" dirty="0">
                <a:solidFill>
                  <a:schemeClr val="bg1">
                    <a:lumMod val="75000"/>
                  </a:schemeClr>
                </a:solidFill>
              </a:rPr>
              <a:t>, published, duplicated, or redistributed.</a:t>
            </a:r>
          </a:p>
        </p:txBody>
      </p:sp>
      <p:sp>
        <p:nvSpPr>
          <p:cNvPr id="17" name="TextBox 16">
            <a:extLst>
              <a:ext uri="{FF2B5EF4-FFF2-40B4-BE49-F238E27FC236}">
                <a16:creationId xmlns:a16="http://schemas.microsoft.com/office/drawing/2014/main" id="{FDDDEE6D-F8D6-F336-E0E3-57DF780C8BF8}"/>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bg1"/>
                </a:solidFill>
                <a:latin typeface="+mn-lt"/>
              </a:rPr>
              <a:t>Hawaii Cloud Innovation Summit 2022</a:t>
            </a:r>
          </a:p>
        </p:txBody>
      </p:sp>
      <p:pic>
        <p:nvPicPr>
          <p:cNvPr id="16" name="Picture 15">
            <a:extLst>
              <a:ext uri="{FF2B5EF4-FFF2-40B4-BE49-F238E27FC236}">
                <a16:creationId xmlns:a16="http://schemas.microsoft.com/office/drawing/2014/main" id="{C0AF5F21-A239-7A4C-18E8-600F98976F7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7380" y="7636803"/>
            <a:ext cx="547110" cy="319147"/>
          </a:xfrm>
          <a:prstGeom prst="rect">
            <a:avLst/>
          </a:prstGeom>
        </p:spPr>
      </p:pic>
      <p:pic>
        <p:nvPicPr>
          <p:cNvPr id="19" name="Picture 18">
            <a:extLst>
              <a:ext uri="{FF2B5EF4-FFF2-40B4-BE49-F238E27FC236}">
                <a16:creationId xmlns:a16="http://schemas.microsoft.com/office/drawing/2014/main" id="{F1C14C9A-ABCC-0AF5-9004-79A776E0AF7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503745" y="7680839"/>
            <a:ext cx="1187836" cy="221598"/>
          </a:xfrm>
          <a:prstGeom prst="rect">
            <a:avLst/>
          </a:prstGeom>
        </p:spPr>
      </p:pic>
      <p:pic>
        <p:nvPicPr>
          <p:cNvPr id="20" name="Picture 19">
            <a:extLst>
              <a:ext uri="{FF2B5EF4-FFF2-40B4-BE49-F238E27FC236}">
                <a16:creationId xmlns:a16="http://schemas.microsoft.com/office/drawing/2014/main" id="{2C332D70-292C-FB91-866E-94648ADA2E6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826113" y="7688659"/>
            <a:ext cx="376186" cy="225068"/>
          </a:xfrm>
          <a:prstGeom prst="rect">
            <a:avLst/>
          </a:prstGeom>
        </p:spPr>
      </p:pic>
      <p:pic>
        <p:nvPicPr>
          <p:cNvPr id="21" name="Picture 20">
            <a:extLst>
              <a:ext uri="{FF2B5EF4-FFF2-40B4-BE49-F238E27FC236}">
                <a16:creationId xmlns:a16="http://schemas.microsoft.com/office/drawing/2014/main" id="{DC1B7A3C-3F5F-3AD5-F9AE-6FC59725E58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372307" y="7391695"/>
            <a:ext cx="799884" cy="799884"/>
          </a:xfrm>
          <a:prstGeom prst="rect">
            <a:avLst/>
          </a:prstGeom>
        </p:spPr>
      </p:pic>
      <p:pic>
        <p:nvPicPr>
          <p:cNvPr id="23" name="Picture 22">
            <a:extLst>
              <a:ext uri="{FF2B5EF4-FFF2-40B4-BE49-F238E27FC236}">
                <a16:creationId xmlns:a16="http://schemas.microsoft.com/office/drawing/2014/main" id="{82F1420F-E0D7-AFB1-EF39-DD6A4E5817F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304978" y="7636803"/>
            <a:ext cx="1045690" cy="334074"/>
          </a:xfrm>
          <a:prstGeom prst="rect">
            <a:avLst/>
          </a:prstGeom>
        </p:spPr>
      </p:pic>
    </p:spTree>
    <p:extLst>
      <p:ext uri="{BB962C8B-B14F-4D97-AF65-F5344CB8AC3E}">
        <p14:creationId xmlns:p14="http://schemas.microsoft.com/office/powerpoint/2010/main" val="3875648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nA">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E1EE36D-5ECF-7E64-FC33-61A0F16945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1" name="Text Placeholder 2">
            <a:extLst>
              <a:ext uri="{FF2B5EF4-FFF2-40B4-BE49-F238E27FC236}">
                <a16:creationId xmlns:a16="http://schemas.microsoft.com/office/drawing/2014/main" id="{04ABEC61-4492-06B4-AC30-25F64AD9466F}"/>
              </a:ext>
            </a:extLst>
          </p:cNvPr>
          <p:cNvSpPr>
            <a:spLocks noGrp="1"/>
          </p:cNvSpPr>
          <p:nvPr>
            <p:ph type="body" idx="1" hasCustomPrompt="1"/>
          </p:nvPr>
        </p:nvSpPr>
        <p:spPr>
          <a:xfrm>
            <a:off x="624303" y="3871862"/>
            <a:ext cx="8188643" cy="900286"/>
          </a:xfrm>
        </p:spPr>
        <p:txBody>
          <a:bodyPr/>
          <a:lstStyle>
            <a:lvl1pPr marL="0" indent="0">
              <a:buNone/>
              <a:defRPr sz="3360" b="1">
                <a:solidFill>
                  <a:schemeClr val="bg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dirty="0"/>
              <a:t>Enter subtitle</a:t>
            </a:r>
          </a:p>
        </p:txBody>
      </p:sp>
      <p:sp>
        <p:nvSpPr>
          <p:cNvPr id="12" name="TextBox 11">
            <a:extLst>
              <a:ext uri="{FF2B5EF4-FFF2-40B4-BE49-F238E27FC236}">
                <a16:creationId xmlns:a16="http://schemas.microsoft.com/office/drawing/2014/main" id="{BC6CD7CD-3091-F43E-1202-29640A4A1EF9}"/>
              </a:ext>
            </a:extLst>
          </p:cNvPr>
          <p:cNvSpPr txBox="1"/>
          <p:nvPr userDrawn="1"/>
        </p:nvSpPr>
        <p:spPr>
          <a:xfrm>
            <a:off x="731519" y="2953453"/>
            <a:ext cx="8241030" cy="1107996"/>
          </a:xfrm>
          <a:prstGeom prst="rect">
            <a:avLst/>
          </a:prstGeom>
          <a:noFill/>
        </p:spPr>
        <p:txBody>
          <a:bodyPr wrap="square" lIns="0" rtlCol="0">
            <a:noAutofit/>
          </a:bodyPr>
          <a:lstStyle/>
          <a:p>
            <a:r>
              <a:rPr lang="en-US" sz="5760" b="1" dirty="0">
                <a:solidFill>
                  <a:schemeClr val="bg1"/>
                </a:solidFill>
                <a:latin typeface="+mj-lt"/>
              </a:rPr>
              <a:t>Q&amp;A</a:t>
            </a:r>
          </a:p>
        </p:txBody>
      </p:sp>
      <p:sp>
        <p:nvSpPr>
          <p:cNvPr id="16" name="Slide Number Placeholder 2">
            <a:extLst>
              <a:ext uri="{FF2B5EF4-FFF2-40B4-BE49-F238E27FC236}">
                <a16:creationId xmlns:a16="http://schemas.microsoft.com/office/drawing/2014/main" id="{9FB0B1E7-6253-FFA9-2484-9BE333F1D363}"/>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pPr/>
              <a:t>‹#›</a:t>
            </a:fld>
            <a:endParaRPr lang="en-US" sz="1440" dirty="0"/>
          </a:p>
        </p:txBody>
      </p:sp>
      <p:sp>
        <p:nvSpPr>
          <p:cNvPr id="30" name="TextBox 29">
            <a:extLst>
              <a:ext uri="{FF2B5EF4-FFF2-40B4-BE49-F238E27FC236}">
                <a16:creationId xmlns:a16="http://schemas.microsoft.com/office/drawing/2014/main" id="{81C17EDA-0FA7-F61D-EC96-46C8C84A19DB}"/>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75000"/>
                  </a:schemeClr>
                </a:solidFill>
              </a:rPr>
              <a:t>The content herein is proprietary property, trade protected, privileged and only for the intended recipient and may not be </a:t>
            </a:r>
            <a:r>
              <a:rPr lang="en-US" sz="840" i="1" dirty="0">
                <a:solidFill>
                  <a:schemeClr val="bg1">
                    <a:lumMod val="75000"/>
                  </a:schemeClr>
                </a:solidFill>
                <a:latin typeface="+mn-lt"/>
              </a:rPr>
              <a:t>used</a:t>
            </a:r>
            <a:r>
              <a:rPr lang="en-US" sz="840" i="1" dirty="0">
                <a:solidFill>
                  <a:schemeClr val="bg1">
                    <a:lumMod val="75000"/>
                  </a:schemeClr>
                </a:solidFill>
              </a:rPr>
              <a:t>, published, duplicated, or redistributed.</a:t>
            </a:r>
          </a:p>
        </p:txBody>
      </p:sp>
      <p:sp>
        <p:nvSpPr>
          <p:cNvPr id="14" name="TextBox 13">
            <a:extLst>
              <a:ext uri="{FF2B5EF4-FFF2-40B4-BE49-F238E27FC236}">
                <a16:creationId xmlns:a16="http://schemas.microsoft.com/office/drawing/2014/main" id="{C6282987-3612-A0B2-824F-DEE08E4EC76E}"/>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bg1"/>
                </a:solidFill>
                <a:latin typeface="+mn-lt"/>
              </a:rPr>
              <a:t>Hawaii Cloud Innovation Summit 2022</a:t>
            </a:r>
          </a:p>
        </p:txBody>
      </p:sp>
      <p:pic>
        <p:nvPicPr>
          <p:cNvPr id="15" name="Picture 14">
            <a:extLst>
              <a:ext uri="{FF2B5EF4-FFF2-40B4-BE49-F238E27FC236}">
                <a16:creationId xmlns:a16="http://schemas.microsoft.com/office/drawing/2014/main" id="{E39DD6A8-EA86-29A3-10C0-9498764E8B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80" y="7636803"/>
            <a:ext cx="547110" cy="319147"/>
          </a:xfrm>
          <a:prstGeom prst="rect">
            <a:avLst/>
          </a:prstGeom>
        </p:spPr>
      </p:pic>
      <p:pic>
        <p:nvPicPr>
          <p:cNvPr id="17" name="Picture 16">
            <a:extLst>
              <a:ext uri="{FF2B5EF4-FFF2-40B4-BE49-F238E27FC236}">
                <a16:creationId xmlns:a16="http://schemas.microsoft.com/office/drawing/2014/main" id="{DB08122F-67A7-829F-EA44-918EA48F85F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03745" y="7680839"/>
            <a:ext cx="1187836" cy="221598"/>
          </a:xfrm>
          <a:prstGeom prst="rect">
            <a:avLst/>
          </a:prstGeom>
        </p:spPr>
      </p:pic>
      <p:pic>
        <p:nvPicPr>
          <p:cNvPr id="18" name="Picture 17">
            <a:extLst>
              <a:ext uri="{FF2B5EF4-FFF2-40B4-BE49-F238E27FC236}">
                <a16:creationId xmlns:a16="http://schemas.microsoft.com/office/drawing/2014/main" id="{0EFC57F7-0B1E-797C-E7AA-E7BCD53AE9A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6113" y="7688659"/>
            <a:ext cx="376186" cy="225068"/>
          </a:xfrm>
          <a:prstGeom prst="rect">
            <a:avLst/>
          </a:prstGeom>
        </p:spPr>
      </p:pic>
      <p:pic>
        <p:nvPicPr>
          <p:cNvPr id="19" name="Picture 18">
            <a:extLst>
              <a:ext uri="{FF2B5EF4-FFF2-40B4-BE49-F238E27FC236}">
                <a16:creationId xmlns:a16="http://schemas.microsoft.com/office/drawing/2014/main" id="{FB208E27-C0E7-B9BA-BDD6-83BDEC3400B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72307" y="7391695"/>
            <a:ext cx="799884" cy="799884"/>
          </a:xfrm>
          <a:prstGeom prst="rect">
            <a:avLst/>
          </a:prstGeom>
        </p:spPr>
      </p:pic>
      <p:pic>
        <p:nvPicPr>
          <p:cNvPr id="21" name="Picture 20">
            <a:extLst>
              <a:ext uri="{FF2B5EF4-FFF2-40B4-BE49-F238E27FC236}">
                <a16:creationId xmlns:a16="http://schemas.microsoft.com/office/drawing/2014/main" id="{8FEC744E-0F50-51C2-6027-15FCAE7C790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04978" y="7636803"/>
            <a:ext cx="1045690" cy="334074"/>
          </a:xfrm>
          <a:prstGeom prst="rect">
            <a:avLst/>
          </a:prstGeom>
        </p:spPr>
      </p:pic>
    </p:spTree>
    <p:extLst>
      <p:ext uri="{BB962C8B-B14F-4D97-AF65-F5344CB8AC3E}">
        <p14:creationId xmlns:p14="http://schemas.microsoft.com/office/powerpoint/2010/main" val="1625060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ACE740-B1DA-3F2E-A427-3FED7D728D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2" name="TextBox 11">
            <a:extLst>
              <a:ext uri="{FF2B5EF4-FFF2-40B4-BE49-F238E27FC236}">
                <a16:creationId xmlns:a16="http://schemas.microsoft.com/office/drawing/2014/main" id="{956E1AF7-4F69-09C8-8481-4A64E3AB0D06}"/>
              </a:ext>
            </a:extLst>
          </p:cNvPr>
          <p:cNvSpPr txBox="1"/>
          <p:nvPr userDrawn="1"/>
        </p:nvSpPr>
        <p:spPr>
          <a:xfrm>
            <a:off x="731519" y="3061668"/>
            <a:ext cx="8241030" cy="1107996"/>
          </a:xfrm>
          <a:prstGeom prst="rect">
            <a:avLst/>
          </a:prstGeom>
          <a:noFill/>
        </p:spPr>
        <p:txBody>
          <a:bodyPr wrap="square" lIns="0" rtlCol="0">
            <a:noAutofit/>
          </a:bodyPr>
          <a:lstStyle/>
          <a:p>
            <a:r>
              <a:rPr lang="en-US" sz="7200" b="1" dirty="0">
                <a:solidFill>
                  <a:schemeClr val="bg1"/>
                </a:solidFill>
                <a:latin typeface="+mj-lt"/>
              </a:rPr>
              <a:t>Thank you!</a:t>
            </a:r>
          </a:p>
        </p:txBody>
      </p:sp>
      <p:sp>
        <p:nvSpPr>
          <p:cNvPr id="13" name="TextBox 12">
            <a:extLst>
              <a:ext uri="{FF2B5EF4-FFF2-40B4-BE49-F238E27FC236}">
                <a16:creationId xmlns:a16="http://schemas.microsoft.com/office/drawing/2014/main" id="{DF73A6B7-EAD4-3368-6B53-D5D7DE5AD523}"/>
              </a:ext>
            </a:extLst>
          </p:cNvPr>
          <p:cNvSpPr txBox="1"/>
          <p:nvPr userDrawn="1"/>
        </p:nvSpPr>
        <p:spPr>
          <a:xfrm>
            <a:off x="621916" y="827542"/>
            <a:ext cx="7760969" cy="535531"/>
          </a:xfrm>
          <a:prstGeom prst="rect">
            <a:avLst/>
          </a:prstGeom>
          <a:noFill/>
        </p:spPr>
        <p:txBody>
          <a:bodyPr wrap="square" rtlCol="0">
            <a:spAutoFit/>
          </a:bodyPr>
          <a:lstStyle/>
          <a:p>
            <a:r>
              <a:rPr lang="en-US" sz="2880" b="1" dirty="0">
                <a:solidFill>
                  <a:schemeClr val="bg1"/>
                </a:solidFill>
                <a:latin typeface="+mj-lt"/>
              </a:rPr>
              <a:t>Hawaii Cloud Innovation Summit 2022</a:t>
            </a:r>
          </a:p>
        </p:txBody>
      </p:sp>
      <p:sp>
        <p:nvSpPr>
          <p:cNvPr id="16" name="Rectangle 15">
            <a:extLst>
              <a:ext uri="{FF2B5EF4-FFF2-40B4-BE49-F238E27FC236}">
                <a16:creationId xmlns:a16="http://schemas.microsoft.com/office/drawing/2014/main" id="{A32842CD-64B8-4F3A-8E34-4A746858E88C}"/>
              </a:ext>
            </a:extLst>
          </p:cNvPr>
          <p:cNvSpPr/>
          <p:nvPr userDrawn="1"/>
        </p:nvSpPr>
        <p:spPr>
          <a:xfrm>
            <a:off x="0" y="7102395"/>
            <a:ext cx="14630400" cy="1127207"/>
          </a:xfrm>
          <a:prstGeom prst="rect">
            <a:avLst/>
          </a:prstGeom>
          <a:solidFill>
            <a:srgbClr val="030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56" dirty="0"/>
          </a:p>
        </p:txBody>
      </p:sp>
      <p:sp>
        <p:nvSpPr>
          <p:cNvPr id="26" name="Slide Number Placeholder 4">
            <a:extLst>
              <a:ext uri="{FF2B5EF4-FFF2-40B4-BE49-F238E27FC236}">
                <a16:creationId xmlns:a16="http://schemas.microsoft.com/office/drawing/2014/main" id="{8A34BBA8-EFE0-41D5-36A5-D09248B181FC}"/>
              </a:ext>
            </a:extLst>
          </p:cNvPr>
          <p:cNvSpPr txBox="1">
            <a:spLocks/>
          </p:cNvSpPr>
          <p:nvPr userDrawn="1"/>
        </p:nvSpPr>
        <p:spPr>
          <a:xfrm>
            <a:off x="10986658" y="7350599"/>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3FA615-6054-4516-BDE3-D6918E9DA91B}" type="slidenum">
              <a:rPr lang="en-US" sz="1440" smtClean="0"/>
              <a:pPr/>
              <a:t>‹#›</a:t>
            </a:fld>
            <a:endParaRPr lang="en-US" sz="1440" dirty="0"/>
          </a:p>
        </p:txBody>
      </p:sp>
      <p:sp>
        <p:nvSpPr>
          <p:cNvPr id="27" name="TextBox 26">
            <a:extLst>
              <a:ext uri="{FF2B5EF4-FFF2-40B4-BE49-F238E27FC236}">
                <a16:creationId xmlns:a16="http://schemas.microsoft.com/office/drawing/2014/main" id="{061899B7-4280-40DA-8D0B-6E66F5D49314}"/>
              </a:ext>
            </a:extLst>
          </p:cNvPr>
          <p:cNvSpPr txBox="1"/>
          <p:nvPr userDrawn="1"/>
        </p:nvSpPr>
        <p:spPr>
          <a:xfrm>
            <a:off x="826284" y="7894947"/>
            <a:ext cx="9998765" cy="240066"/>
          </a:xfrm>
          <a:prstGeom prst="rect">
            <a:avLst/>
          </a:prstGeom>
          <a:noFill/>
        </p:spPr>
        <p:txBody>
          <a:bodyPr wrap="square" rtlCol="0">
            <a:spAutoFit/>
          </a:bodyPr>
          <a:lstStyle/>
          <a:p>
            <a:r>
              <a:rPr lang="en-US" sz="960" i="1" dirty="0">
                <a:solidFill>
                  <a:schemeClr val="bg1">
                    <a:lumMod val="75000"/>
                  </a:schemeClr>
                </a:solidFill>
              </a:rPr>
              <a:t>The content herein is proprietary property, trade protected, privileged and only for the intended recipient and may not be </a:t>
            </a:r>
            <a:r>
              <a:rPr lang="en-US" sz="960" i="1" dirty="0">
                <a:solidFill>
                  <a:schemeClr val="bg1">
                    <a:lumMod val="75000"/>
                  </a:schemeClr>
                </a:solidFill>
                <a:latin typeface="+mn-lt"/>
              </a:rPr>
              <a:t>used</a:t>
            </a:r>
            <a:r>
              <a:rPr lang="en-US" sz="960" i="1" dirty="0">
                <a:solidFill>
                  <a:schemeClr val="bg1">
                    <a:lumMod val="75000"/>
                  </a:schemeClr>
                </a:solidFill>
              </a:rPr>
              <a:t>, published, duplicated, or redistributed.</a:t>
            </a:r>
          </a:p>
        </p:txBody>
      </p:sp>
      <p:pic>
        <p:nvPicPr>
          <p:cNvPr id="14" name="Picture 13">
            <a:extLst>
              <a:ext uri="{FF2B5EF4-FFF2-40B4-BE49-F238E27FC236}">
                <a16:creationId xmlns:a16="http://schemas.microsoft.com/office/drawing/2014/main" id="{65AA9B9A-331C-4617-7376-D91519C3AE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1322" y="7130855"/>
            <a:ext cx="1404605" cy="819354"/>
          </a:xfrm>
          <a:prstGeom prst="rect">
            <a:avLst/>
          </a:prstGeom>
        </p:spPr>
      </p:pic>
      <p:pic>
        <p:nvPicPr>
          <p:cNvPr id="15" name="Picture 14">
            <a:extLst>
              <a:ext uri="{FF2B5EF4-FFF2-40B4-BE49-F238E27FC236}">
                <a16:creationId xmlns:a16="http://schemas.microsoft.com/office/drawing/2014/main" id="{6F3DDC6E-0778-6A9A-4568-06EB1AD133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97613" y="7281782"/>
            <a:ext cx="2234898" cy="416933"/>
          </a:xfrm>
          <a:prstGeom prst="rect">
            <a:avLst/>
          </a:prstGeom>
        </p:spPr>
      </p:pic>
      <p:pic>
        <p:nvPicPr>
          <p:cNvPr id="19" name="Picture 18">
            <a:extLst>
              <a:ext uri="{FF2B5EF4-FFF2-40B4-BE49-F238E27FC236}">
                <a16:creationId xmlns:a16="http://schemas.microsoft.com/office/drawing/2014/main" id="{8A165058-7065-AFED-6F34-18C6FA0F69D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27306" y="7305008"/>
            <a:ext cx="779306" cy="466252"/>
          </a:xfrm>
          <a:prstGeom prst="rect">
            <a:avLst/>
          </a:prstGeom>
        </p:spPr>
      </p:pic>
      <p:pic>
        <p:nvPicPr>
          <p:cNvPr id="20" name="Picture 19">
            <a:extLst>
              <a:ext uri="{FF2B5EF4-FFF2-40B4-BE49-F238E27FC236}">
                <a16:creationId xmlns:a16="http://schemas.microsoft.com/office/drawing/2014/main" id="{BEFF8A4A-5DD4-E8DC-6D4E-BD21D26282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37347" y="6767118"/>
            <a:ext cx="1501333" cy="1501333"/>
          </a:xfrm>
          <a:prstGeom prst="rect">
            <a:avLst/>
          </a:prstGeom>
        </p:spPr>
      </p:pic>
      <p:pic>
        <p:nvPicPr>
          <p:cNvPr id="21" name="Picture 20">
            <a:extLst>
              <a:ext uri="{FF2B5EF4-FFF2-40B4-BE49-F238E27FC236}">
                <a16:creationId xmlns:a16="http://schemas.microsoft.com/office/drawing/2014/main" id="{4D6A7BA4-AB30-CCB9-6D71-C0EAE2D0902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161967" y="7226476"/>
            <a:ext cx="1852487" cy="591828"/>
          </a:xfrm>
          <a:prstGeom prst="rect">
            <a:avLst/>
          </a:prstGeom>
        </p:spPr>
      </p:pic>
    </p:spTree>
    <p:extLst>
      <p:ext uri="{BB962C8B-B14F-4D97-AF65-F5344CB8AC3E}">
        <p14:creationId xmlns:p14="http://schemas.microsoft.com/office/powerpoint/2010/main" val="1528063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64A653-96D4-4779-B17D-C9429C87C8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1" y="15857"/>
            <a:ext cx="14626591" cy="8227458"/>
          </a:xfrm>
          <a:prstGeom prst="rect">
            <a:avLst/>
          </a:prstGeom>
        </p:spPr>
      </p:pic>
      <p:sp>
        <p:nvSpPr>
          <p:cNvPr id="2" name="Title 1">
            <a:extLst>
              <a:ext uri="{FF2B5EF4-FFF2-40B4-BE49-F238E27FC236}">
                <a16:creationId xmlns:a16="http://schemas.microsoft.com/office/drawing/2014/main" id="{5DA58158-FB30-402D-9EAA-2604BF1AD777}"/>
              </a:ext>
            </a:extLst>
          </p:cNvPr>
          <p:cNvSpPr>
            <a:spLocks noGrp="1"/>
          </p:cNvSpPr>
          <p:nvPr>
            <p:ph type="ctrTitle" hasCustomPrompt="1"/>
          </p:nvPr>
        </p:nvSpPr>
        <p:spPr>
          <a:xfrm>
            <a:off x="731521" y="2411424"/>
            <a:ext cx="7760970" cy="868680"/>
          </a:xfrm>
        </p:spPr>
        <p:txBody>
          <a:bodyPr anchor="t"/>
          <a:lstStyle>
            <a:lvl1pPr algn="l">
              <a:defRPr sz="5760">
                <a:solidFill>
                  <a:schemeClr val="tx2"/>
                </a:solidFill>
              </a:defRPr>
            </a:lvl1pPr>
          </a:lstStyle>
          <a:p>
            <a:r>
              <a:rPr lang="en-US" dirty="0"/>
              <a:t>Type title here</a:t>
            </a:r>
          </a:p>
        </p:txBody>
      </p:sp>
      <p:sp>
        <p:nvSpPr>
          <p:cNvPr id="3" name="Subtitle 2">
            <a:extLst>
              <a:ext uri="{FF2B5EF4-FFF2-40B4-BE49-F238E27FC236}">
                <a16:creationId xmlns:a16="http://schemas.microsoft.com/office/drawing/2014/main" id="{F0598BC9-6D0C-459A-9F7F-5E47C262AB1B}"/>
              </a:ext>
            </a:extLst>
          </p:cNvPr>
          <p:cNvSpPr>
            <a:spLocks noGrp="1"/>
          </p:cNvSpPr>
          <p:nvPr>
            <p:ph type="subTitle" idx="1" hasCustomPrompt="1"/>
          </p:nvPr>
        </p:nvSpPr>
        <p:spPr>
          <a:xfrm>
            <a:off x="731521" y="3320161"/>
            <a:ext cx="7760970" cy="772034"/>
          </a:xfrm>
          <a:prstGeom prst="rect">
            <a:avLst/>
          </a:prstGeom>
        </p:spPr>
        <p:txBody>
          <a:bodyPr lIns="0"/>
          <a:lstStyle>
            <a:lvl1pPr marL="0" indent="0" algn="l">
              <a:buNone/>
              <a:defRPr sz="3840">
                <a:solidFill>
                  <a:schemeClr val="tx2"/>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Type subtitle here</a:t>
            </a:r>
          </a:p>
        </p:txBody>
      </p:sp>
      <p:pic>
        <p:nvPicPr>
          <p:cNvPr id="15" name="Picture 14">
            <a:extLst>
              <a:ext uri="{FF2B5EF4-FFF2-40B4-BE49-F238E27FC236}">
                <a16:creationId xmlns:a16="http://schemas.microsoft.com/office/drawing/2014/main" id="{8A10F091-03C9-4C8B-99E2-E6D7C03A8D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723" y="661708"/>
            <a:ext cx="1203808" cy="720227"/>
          </a:xfrm>
          <a:prstGeom prst="rect">
            <a:avLst/>
          </a:prstGeom>
        </p:spPr>
      </p:pic>
      <p:sp>
        <p:nvSpPr>
          <p:cNvPr id="18" name="Text Placeholder 17">
            <a:extLst>
              <a:ext uri="{FF2B5EF4-FFF2-40B4-BE49-F238E27FC236}">
                <a16:creationId xmlns:a16="http://schemas.microsoft.com/office/drawing/2014/main" id="{89ADCB45-CDD6-4A48-882D-5B8BF9CC4E6B}"/>
              </a:ext>
            </a:extLst>
          </p:cNvPr>
          <p:cNvSpPr>
            <a:spLocks noGrp="1"/>
          </p:cNvSpPr>
          <p:nvPr>
            <p:ph type="body" sz="quarter" idx="13" hasCustomPrompt="1"/>
          </p:nvPr>
        </p:nvSpPr>
        <p:spPr>
          <a:xfrm>
            <a:off x="731520" y="5240605"/>
            <a:ext cx="5760720" cy="491490"/>
          </a:xfrm>
          <a:prstGeom prst="rect">
            <a:avLst/>
          </a:prstGeom>
        </p:spPr>
        <p:txBody>
          <a:bodyPr lIns="0"/>
          <a:lstStyle>
            <a:lvl1pPr marL="0" indent="0">
              <a:buNone/>
              <a:defRPr sz="2400" b="0">
                <a:solidFill>
                  <a:schemeClr val="tx2"/>
                </a:solidFill>
              </a:defRPr>
            </a:lvl1pPr>
            <a:lvl2pPr marL="274320" indent="0">
              <a:buNone/>
              <a:defRPr/>
            </a:lvl2pPr>
            <a:lvl3pPr marL="603504" indent="0">
              <a:buNone/>
              <a:defRPr/>
            </a:lvl3pPr>
            <a:lvl4pPr marL="932688" indent="0">
              <a:buNone/>
              <a:defRPr/>
            </a:lvl4pPr>
            <a:lvl5pPr marL="1261872" indent="0">
              <a:buNone/>
              <a:defRPr/>
            </a:lvl5pPr>
          </a:lstStyle>
          <a:p>
            <a:pPr lvl="0"/>
            <a:r>
              <a:rPr lang="en-US" dirty="0"/>
              <a:t>Speaker name</a:t>
            </a:r>
          </a:p>
        </p:txBody>
      </p:sp>
      <p:sp>
        <p:nvSpPr>
          <p:cNvPr id="19" name="Text Placeholder 17">
            <a:extLst>
              <a:ext uri="{FF2B5EF4-FFF2-40B4-BE49-F238E27FC236}">
                <a16:creationId xmlns:a16="http://schemas.microsoft.com/office/drawing/2014/main" id="{648667D5-E2E7-4331-B1ED-AE39B4769117}"/>
              </a:ext>
            </a:extLst>
          </p:cNvPr>
          <p:cNvSpPr>
            <a:spLocks noGrp="1"/>
          </p:cNvSpPr>
          <p:nvPr>
            <p:ph type="body" sz="quarter" idx="14" hasCustomPrompt="1"/>
          </p:nvPr>
        </p:nvSpPr>
        <p:spPr>
          <a:xfrm>
            <a:off x="731520" y="5639460"/>
            <a:ext cx="5760720" cy="761340"/>
          </a:xfrm>
          <a:prstGeom prst="rect">
            <a:avLst/>
          </a:prstGeom>
        </p:spPr>
        <p:txBody>
          <a:bodyPr lIns="0"/>
          <a:lstStyle>
            <a:lvl1pPr marL="0" indent="0">
              <a:spcAft>
                <a:spcPts val="360"/>
              </a:spcAft>
              <a:buNone/>
              <a:defRPr sz="1920" b="0">
                <a:solidFill>
                  <a:schemeClr val="tx2"/>
                </a:solidFill>
              </a:defRPr>
            </a:lvl1pPr>
            <a:lvl2pPr marL="274320" indent="0">
              <a:buNone/>
              <a:defRPr/>
            </a:lvl2pPr>
            <a:lvl3pPr marL="603504" indent="0">
              <a:buNone/>
              <a:defRPr/>
            </a:lvl3pPr>
            <a:lvl4pPr marL="932688" indent="0">
              <a:buNone/>
              <a:defRPr/>
            </a:lvl4pPr>
            <a:lvl5pPr marL="1261872" indent="0">
              <a:buNone/>
              <a:defRPr/>
            </a:lvl5pPr>
          </a:lstStyle>
          <a:p>
            <a:pPr lvl="0"/>
            <a:r>
              <a:rPr lang="en-US" dirty="0"/>
              <a:t>Speaker title</a:t>
            </a:r>
            <a:br>
              <a:rPr lang="en-US" dirty="0"/>
            </a:br>
            <a:r>
              <a:rPr lang="en-US" dirty="0"/>
              <a:t>Company</a:t>
            </a:r>
          </a:p>
        </p:txBody>
      </p:sp>
      <p:sp>
        <p:nvSpPr>
          <p:cNvPr id="10" name="TextBox 9">
            <a:extLst>
              <a:ext uri="{FF2B5EF4-FFF2-40B4-BE49-F238E27FC236}">
                <a16:creationId xmlns:a16="http://schemas.microsoft.com/office/drawing/2014/main" id="{1529F88E-218C-7B40-9F93-3D6B6CA7A388}"/>
              </a:ext>
            </a:extLst>
          </p:cNvPr>
          <p:cNvSpPr txBox="1"/>
          <p:nvPr userDrawn="1"/>
        </p:nvSpPr>
        <p:spPr>
          <a:xfrm>
            <a:off x="753034" y="7667776"/>
            <a:ext cx="2292614" cy="203133"/>
          </a:xfrm>
          <a:prstGeom prst="rect">
            <a:avLst/>
          </a:prstGeom>
          <a:noFill/>
        </p:spPr>
        <p:txBody>
          <a:bodyPr wrap="none" rtlCol="0">
            <a:spAutoFit/>
          </a:bodyPr>
          <a:lstStyle/>
          <a:p>
            <a:pPr algn="ctr"/>
            <a:r>
              <a:rPr lang="en-US" sz="720" dirty="0">
                <a:solidFill>
                  <a:schemeClr val="bg1"/>
                </a:solidFill>
              </a:rPr>
              <a:t>© 2022, Amazon Web Services, Inc. or its affiliates.</a:t>
            </a:r>
          </a:p>
        </p:txBody>
      </p:sp>
    </p:spTree>
    <p:extLst>
      <p:ext uri="{BB962C8B-B14F-4D97-AF65-F5344CB8AC3E}">
        <p14:creationId xmlns:p14="http://schemas.microsoft.com/office/powerpoint/2010/main" val="3985461713"/>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Version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2E6C43-B919-49A3-A70D-18632FEB82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5138"/>
            <a:ext cx="14630400" cy="8229600"/>
          </a:xfrm>
          <a:prstGeom prst="rect">
            <a:avLst/>
          </a:prstGeom>
        </p:spPr>
      </p:pic>
      <p:sp>
        <p:nvSpPr>
          <p:cNvPr id="2" name="Title 1">
            <a:extLst>
              <a:ext uri="{FF2B5EF4-FFF2-40B4-BE49-F238E27FC236}">
                <a16:creationId xmlns:a16="http://schemas.microsoft.com/office/drawing/2014/main" id="{5DA58158-FB30-402D-9EAA-2604BF1AD777}"/>
              </a:ext>
            </a:extLst>
          </p:cNvPr>
          <p:cNvSpPr>
            <a:spLocks noGrp="1"/>
          </p:cNvSpPr>
          <p:nvPr>
            <p:ph type="ctrTitle" hasCustomPrompt="1"/>
          </p:nvPr>
        </p:nvSpPr>
        <p:spPr>
          <a:xfrm>
            <a:off x="731521" y="2951353"/>
            <a:ext cx="6862355" cy="868680"/>
          </a:xfrm>
        </p:spPr>
        <p:txBody>
          <a:bodyPr anchor="t"/>
          <a:lstStyle>
            <a:lvl1pPr algn="l">
              <a:defRPr sz="5760">
                <a:solidFill>
                  <a:schemeClr val="tx1"/>
                </a:solidFill>
              </a:defRPr>
            </a:lvl1pPr>
          </a:lstStyle>
          <a:p>
            <a:r>
              <a:rPr lang="en-US" dirty="0"/>
              <a:t>Type title here</a:t>
            </a:r>
          </a:p>
        </p:txBody>
      </p:sp>
      <p:sp>
        <p:nvSpPr>
          <p:cNvPr id="3" name="Subtitle 2">
            <a:extLst>
              <a:ext uri="{FF2B5EF4-FFF2-40B4-BE49-F238E27FC236}">
                <a16:creationId xmlns:a16="http://schemas.microsoft.com/office/drawing/2014/main" id="{F0598BC9-6D0C-459A-9F7F-5E47C262AB1B}"/>
              </a:ext>
            </a:extLst>
          </p:cNvPr>
          <p:cNvSpPr>
            <a:spLocks noGrp="1"/>
          </p:cNvSpPr>
          <p:nvPr>
            <p:ph type="subTitle" idx="1" hasCustomPrompt="1"/>
          </p:nvPr>
        </p:nvSpPr>
        <p:spPr>
          <a:xfrm>
            <a:off x="731521" y="3860091"/>
            <a:ext cx="6862355" cy="772034"/>
          </a:xfrm>
          <a:prstGeom prst="rect">
            <a:avLst/>
          </a:prstGeom>
        </p:spPr>
        <p:txBody>
          <a:bodyPr lIns="0"/>
          <a:lstStyle>
            <a:lvl1pPr marL="0" indent="0" algn="l">
              <a:buNone/>
              <a:defRPr sz="3840">
                <a:solidFill>
                  <a:schemeClr val="tx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Type subtitle here</a:t>
            </a:r>
          </a:p>
        </p:txBody>
      </p:sp>
      <p:sp>
        <p:nvSpPr>
          <p:cNvPr id="18" name="Text Placeholder 17">
            <a:extLst>
              <a:ext uri="{FF2B5EF4-FFF2-40B4-BE49-F238E27FC236}">
                <a16:creationId xmlns:a16="http://schemas.microsoft.com/office/drawing/2014/main" id="{89ADCB45-CDD6-4A48-882D-5B8BF9CC4E6B}"/>
              </a:ext>
            </a:extLst>
          </p:cNvPr>
          <p:cNvSpPr>
            <a:spLocks noGrp="1"/>
          </p:cNvSpPr>
          <p:nvPr>
            <p:ph type="body" sz="quarter" idx="13" hasCustomPrompt="1"/>
          </p:nvPr>
        </p:nvSpPr>
        <p:spPr>
          <a:xfrm>
            <a:off x="731520" y="5780534"/>
            <a:ext cx="5760720" cy="491490"/>
          </a:xfrm>
          <a:prstGeom prst="rect">
            <a:avLst/>
          </a:prstGeom>
        </p:spPr>
        <p:txBody>
          <a:bodyPr lIns="0"/>
          <a:lstStyle>
            <a:lvl1pPr marL="0" indent="0">
              <a:buNone/>
              <a:defRPr sz="2400" b="0">
                <a:solidFill>
                  <a:schemeClr val="tx1"/>
                </a:solidFill>
              </a:defRPr>
            </a:lvl1pPr>
            <a:lvl2pPr marL="274320" indent="0">
              <a:buNone/>
              <a:defRPr/>
            </a:lvl2pPr>
            <a:lvl3pPr marL="603504" indent="0">
              <a:buNone/>
              <a:defRPr/>
            </a:lvl3pPr>
            <a:lvl4pPr marL="932688" indent="0">
              <a:buNone/>
              <a:defRPr/>
            </a:lvl4pPr>
            <a:lvl5pPr marL="1261872" indent="0">
              <a:buNone/>
              <a:defRPr/>
            </a:lvl5pPr>
          </a:lstStyle>
          <a:p>
            <a:pPr lvl="0"/>
            <a:r>
              <a:rPr lang="en-US" dirty="0"/>
              <a:t>Speaker name</a:t>
            </a:r>
          </a:p>
        </p:txBody>
      </p:sp>
      <p:sp>
        <p:nvSpPr>
          <p:cNvPr id="19" name="Text Placeholder 17">
            <a:extLst>
              <a:ext uri="{FF2B5EF4-FFF2-40B4-BE49-F238E27FC236}">
                <a16:creationId xmlns:a16="http://schemas.microsoft.com/office/drawing/2014/main" id="{648667D5-E2E7-4331-B1ED-AE39B4769117}"/>
              </a:ext>
            </a:extLst>
          </p:cNvPr>
          <p:cNvSpPr>
            <a:spLocks noGrp="1"/>
          </p:cNvSpPr>
          <p:nvPr>
            <p:ph type="body" sz="quarter" idx="14" hasCustomPrompt="1"/>
          </p:nvPr>
        </p:nvSpPr>
        <p:spPr>
          <a:xfrm>
            <a:off x="731520" y="6179390"/>
            <a:ext cx="5760720" cy="880103"/>
          </a:xfrm>
          <a:prstGeom prst="rect">
            <a:avLst/>
          </a:prstGeom>
        </p:spPr>
        <p:txBody>
          <a:bodyPr lIns="0"/>
          <a:lstStyle>
            <a:lvl1pPr marL="0" indent="0">
              <a:spcAft>
                <a:spcPts val="360"/>
              </a:spcAft>
              <a:buNone/>
              <a:defRPr sz="1920" b="0">
                <a:solidFill>
                  <a:schemeClr val="tx1"/>
                </a:solidFill>
              </a:defRPr>
            </a:lvl1pPr>
            <a:lvl2pPr marL="274320" indent="0">
              <a:buNone/>
              <a:defRPr/>
            </a:lvl2pPr>
            <a:lvl3pPr marL="603504" indent="0">
              <a:buNone/>
              <a:defRPr/>
            </a:lvl3pPr>
            <a:lvl4pPr marL="932688" indent="0">
              <a:buNone/>
              <a:defRPr/>
            </a:lvl4pPr>
            <a:lvl5pPr marL="1261872" indent="0">
              <a:buNone/>
              <a:defRPr/>
            </a:lvl5pPr>
          </a:lstStyle>
          <a:p>
            <a:pPr lvl="0"/>
            <a:r>
              <a:rPr lang="en-US" dirty="0"/>
              <a:t>Speaker title</a:t>
            </a:r>
            <a:br>
              <a:rPr lang="en-US" dirty="0"/>
            </a:br>
            <a:r>
              <a:rPr lang="en-US" dirty="0"/>
              <a:t>Company</a:t>
            </a:r>
          </a:p>
        </p:txBody>
      </p:sp>
      <p:pic>
        <p:nvPicPr>
          <p:cNvPr id="11" name="Picture 10">
            <a:extLst>
              <a:ext uri="{FF2B5EF4-FFF2-40B4-BE49-F238E27FC236}">
                <a16:creationId xmlns:a16="http://schemas.microsoft.com/office/drawing/2014/main" id="{18EDF88F-AF7B-AC43-9A4A-96D688E335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723" y="661708"/>
            <a:ext cx="1203808" cy="720227"/>
          </a:xfrm>
          <a:prstGeom prst="rect">
            <a:avLst/>
          </a:prstGeom>
        </p:spPr>
      </p:pic>
      <p:sp>
        <p:nvSpPr>
          <p:cNvPr id="13" name="TextBox 12">
            <a:extLst>
              <a:ext uri="{FF2B5EF4-FFF2-40B4-BE49-F238E27FC236}">
                <a16:creationId xmlns:a16="http://schemas.microsoft.com/office/drawing/2014/main" id="{FA6EEFC6-E0BB-6D4D-862E-48DE769E1FB0}"/>
              </a:ext>
            </a:extLst>
          </p:cNvPr>
          <p:cNvSpPr txBox="1"/>
          <p:nvPr userDrawn="1"/>
        </p:nvSpPr>
        <p:spPr>
          <a:xfrm>
            <a:off x="753034" y="7667776"/>
            <a:ext cx="2292614" cy="203133"/>
          </a:xfrm>
          <a:prstGeom prst="rect">
            <a:avLst/>
          </a:prstGeom>
          <a:noFill/>
        </p:spPr>
        <p:txBody>
          <a:bodyPr wrap="none" rtlCol="0">
            <a:spAutoFit/>
          </a:bodyPr>
          <a:lstStyle/>
          <a:p>
            <a:pPr algn="ctr"/>
            <a:r>
              <a:rPr lang="en-US" sz="720" dirty="0">
                <a:solidFill>
                  <a:schemeClr val="tx1"/>
                </a:solidFill>
              </a:rPr>
              <a:t>© 2022, Amazon Web Services, Inc. or its affiliates.</a:t>
            </a:r>
          </a:p>
        </p:txBody>
      </p:sp>
    </p:spTree>
    <p:extLst>
      <p:ext uri="{BB962C8B-B14F-4D97-AF65-F5344CB8AC3E}">
        <p14:creationId xmlns:p14="http://schemas.microsoft.com/office/powerpoint/2010/main" val="351344173"/>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Version2">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C067EE-A8E8-2D4A-8A88-7204A4D508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3811" y="4288"/>
            <a:ext cx="14622779" cy="8225312"/>
          </a:xfrm>
          <a:prstGeom prst="rect">
            <a:avLst/>
          </a:prstGeom>
        </p:spPr>
      </p:pic>
      <p:pic>
        <p:nvPicPr>
          <p:cNvPr id="5" name="Picture 4">
            <a:extLst>
              <a:ext uri="{FF2B5EF4-FFF2-40B4-BE49-F238E27FC236}">
                <a16:creationId xmlns:a16="http://schemas.microsoft.com/office/drawing/2014/main" id="{26A53126-DD57-46D9-BBB1-EF498B0C65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723" y="661708"/>
            <a:ext cx="1203808" cy="720227"/>
          </a:xfrm>
          <a:prstGeom prst="rect">
            <a:avLst/>
          </a:prstGeom>
        </p:spPr>
      </p:pic>
      <p:sp>
        <p:nvSpPr>
          <p:cNvPr id="2" name="Title 1">
            <a:extLst>
              <a:ext uri="{FF2B5EF4-FFF2-40B4-BE49-F238E27FC236}">
                <a16:creationId xmlns:a16="http://schemas.microsoft.com/office/drawing/2014/main" id="{5DA58158-FB30-402D-9EAA-2604BF1AD777}"/>
              </a:ext>
            </a:extLst>
          </p:cNvPr>
          <p:cNvSpPr>
            <a:spLocks noGrp="1"/>
          </p:cNvSpPr>
          <p:nvPr>
            <p:ph type="ctrTitle" hasCustomPrompt="1"/>
          </p:nvPr>
        </p:nvSpPr>
        <p:spPr>
          <a:xfrm>
            <a:off x="731521" y="2411424"/>
            <a:ext cx="7760970" cy="868680"/>
          </a:xfrm>
        </p:spPr>
        <p:txBody>
          <a:bodyPr anchor="t"/>
          <a:lstStyle>
            <a:lvl1pPr algn="l">
              <a:defRPr sz="5760">
                <a:solidFill>
                  <a:schemeClr val="tx1"/>
                </a:solidFill>
              </a:defRPr>
            </a:lvl1pPr>
          </a:lstStyle>
          <a:p>
            <a:r>
              <a:rPr lang="en-US" dirty="0"/>
              <a:t>Type title here</a:t>
            </a:r>
          </a:p>
        </p:txBody>
      </p:sp>
      <p:sp>
        <p:nvSpPr>
          <p:cNvPr id="3" name="Subtitle 2">
            <a:extLst>
              <a:ext uri="{FF2B5EF4-FFF2-40B4-BE49-F238E27FC236}">
                <a16:creationId xmlns:a16="http://schemas.microsoft.com/office/drawing/2014/main" id="{F0598BC9-6D0C-459A-9F7F-5E47C262AB1B}"/>
              </a:ext>
            </a:extLst>
          </p:cNvPr>
          <p:cNvSpPr>
            <a:spLocks noGrp="1"/>
          </p:cNvSpPr>
          <p:nvPr>
            <p:ph type="subTitle" idx="1" hasCustomPrompt="1"/>
          </p:nvPr>
        </p:nvSpPr>
        <p:spPr>
          <a:xfrm>
            <a:off x="731521" y="3320161"/>
            <a:ext cx="7760970" cy="772034"/>
          </a:xfrm>
          <a:prstGeom prst="rect">
            <a:avLst/>
          </a:prstGeom>
        </p:spPr>
        <p:txBody>
          <a:bodyPr lIns="0"/>
          <a:lstStyle>
            <a:lvl1pPr marL="0" indent="0" algn="l">
              <a:buNone/>
              <a:defRPr sz="3840">
                <a:solidFill>
                  <a:schemeClr val="tx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Type subtitle here</a:t>
            </a:r>
          </a:p>
        </p:txBody>
      </p:sp>
      <p:sp>
        <p:nvSpPr>
          <p:cNvPr id="18" name="Text Placeholder 17">
            <a:extLst>
              <a:ext uri="{FF2B5EF4-FFF2-40B4-BE49-F238E27FC236}">
                <a16:creationId xmlns:a16="http://schemas.microsoft.com/office/drawing/2014/main" id="{89ADCB45-CDD6-4A48-882D-5B8BF9CC4E6B}"/>
              </a:ext>
            </a:extLst>
          </p:cNvPr>
          <p:cNvSpPr>
            <a:spLocks noGrp="1"/>
          </p:cNvSpPr>
          <p:nvPr>
            <p:ph type="body" sz="quarter" idx="13" hasCustomPrompt="1"/>
          </p:nvPr>
        </p:nvSpPr>
        <p:spPr>
          <a:xfrm>
            <a:off x="731520" y="5240605"/>
            <a:ext cx="5760720" cy="491490"/>
          </a:xfrm>
          <a:prstGeom prst="rect">
            <a:avLst/>
          </a:prstGeom>
        </p:spPr>
        <p:txBody>
          <a:bodyPr lIns="0"/>
          <a:lstStyle>
            <a:lvl1pPr marL="0" indent="0">
              <a:buNone/>
              <a:defRPr sz="2400" b="0">
                <a:solidFill>
                  <a:schemeClr val="tx1"/>
                </a:solidFill>
              </a:defRPr>
            </a:lvl1pPr>
            <a:lvl2pPr marL="274320" indent="0">
              <a:buNone/>
              <a:defRPr/>
            </a:lvl2pPr>
            <a:lvl3pPr marL="603504" indent="0">
              <a:buNone/>
              <a:defRPr/>
            </a:lvl3pPr>
            <a:lvl4pPr marL="932688" indent="0">
              <a:buNone/>
              <a:defRPr/>
            </a:lvl4pPr>
            <a:lvl5pPr marL="1261872" indent="0">
              <a:buNone/>
              <a:defRPr/>
            </a:lvl5pPr>
          </a:lstStyle>
          <a:p>
            <a:pPr lvl="0"/>
            <a:r>
              <a:rPr lang="en-US" dirty="0"/>
              <a:t>Speaker name</a:t>
            </a:r>
          </a:p>
        </p:txBody>
      </p:sp>
      <p:sp>
        <p:nvSpPr>
          <p:cNvPr id="19" name="Text Placeholder 17">
            <a:extLst>
              <a:ext uri="{FF2B5EF4-FFF2-40B4-BE49-F238E27FC236}">
                <a16:creationId xmlns:a16="http://schemas.microsoft.com/office/drawing/2014/main" id="{648667D5-E2E7-4331-B1ED-AE39B4769117}"/>
              </a:ext>
            </a:extLst>
          </p:cNvPr>
          <p:cNvSpPr>
            <a:spLocks noGrp="1"/>
          </p:cNvSpPr>
          <p:nvPr>
            <p:ph type="body" sz="quarter" idx="14" hasCustomPrompt="1"/>
          </p:nvPr>
        </p:nvSpPr>
        <p:spPr>
          <a:xfrm>
            <a:off x="731520" y="5639461"/>
            <a:ext cx="5760720" cy="491490"/>
          </a:xfrm>
          <a:prstGeom prst="rect">
            <a:avLst/>
          </a:prstGeom>
        </p:spPr>
        <p:txBody>
          <a:bodyPr lIns="0"/>
          <a:lstStyle>
            <a:lvl1pPr marL="0" indent="0">
              <a:spcAft>
                <a:spcPts val="360"/>
              </a:spcAft>
              <a:buNone/>
              <a:defRPr sz="1920" b="0">
                <a:solidFill>
                  <a:schemeClr val="tx1"/>
                </a:solidFill>
              </a:defRPr>
            </a:lvl1pPr>
            <a:lvl2pPr marL="274320" indent="0">
              <a:buNone/>
              <a:defRPr/>
            </a:lvl2pPr>
            <a:lvl3pPr marL="603504" indent="0">
              <a:buNone/>
              <a:defRPr/>
            </a:lvl3pPr>
            <a:lvl4pPr marL="932688" indent="0">
              <a:buNone/>
              <a:defRPr/>
            </a:lvl4pPr>
            <a:lvl5pPr marL="1261872" indent="0">
              <a:buNone/>
              <a:defRPr/>
            </a:lvl5pPr>
          </a:lstStyle>
          <a:p>
            <a:pPr lvl="0"/>
            <a:r>
              <a:rPr lang="en-US" dirty="0"/>
              <a:t>Speaker title</a:t>
            </a:r>
          </a:p>
        </p:txBody>
      </p:sp>
      <p:sp>
        <p:nvSpPr>
          <p:cNvPr id="12" name="TextBox 11">
            <a:extLst>
              <a:ext uri="{FF2B5EF4-FFF2-40B4-BE49-F238E27FC236}">
                <a16:creationId xmlns:a16="http://schemas.microsoft.com/office/drawing/2014/main" id="{A60CDAFC-3432-3C46-A27C-E24CFD3F60D8}"/>
              </a:ext>
            </a:extLst>
          </p:cNvPr>
          <p:cNvSpPr txBox="1"/>
          <p:nvPr userDrawn="1"/>
        </p:nvSpPr>
        <p:spPr>
          <a:xfrm>
            <a:off x="753034" y="7667776"/>
            <a:ext cx="2292614" cy="203133"/>
          </a:xfrm>
          <a:prstGeom prst="rect">
            <a:avLst/>
          </a:prstGeom>
          <a:noFill/>
        </p:spPr>
        <p:txBody>
          <a:bodyPr wrap="none" rtlCol="0">
            <a:spAutoFit/>
          </a:bodyPr>
          <a:lstStyle/>
          <a:p>
            <a:pPr algn="ctr"/>
            <a:r>
              <a:rPr lang="en-US" sz="720" dirty="0">
                <a:solidFill>
                  <a:schemeClr val="tx1"/>
                </a:solidFill>
              </a:rPr>
              <a:t>© 2022, Amazon Web Services, Inc. or its affiliates.</a:t>
            </a:r>
          </a:p>
        </p:txBody>
      </p:sp>
    </p:spTree>
    <p:extLst>
      <p:ext uri="{BB962C8B-B14F-4D97-AF65-F5344CB8AC3E}">
        <p14:creationId xmlns:p14="http://schemas.microsoft.com/office/powerpoint/2010/main" val="172429966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Version3">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AEDADE-DEF9-48CB-8771-220EBD6AA6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0" y="5141"/>
            <a:ext cx="14621261" cy="8224459"/>
          </a:xfrm>
          <a:prstGeom prst="rect">
            <a:avLst/>
          </a:prstGeom>
        </p:spPr>
      </p:pic>
      <p:pic>
        <p:nvPicPr>
          <p:cNvPr id="5" name="Picture 4">
            <a:extLst>
              <a:ext uri="{FF2B5EF4-FFF2-40B4-BE49-F238E27FC236}">
                <a16:creationId xmlns:a16="http://schemas.microsoft.com/office/drawing/2014/main" id="{26A53126-DD57-46D9-BBB1-EF498B0C65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723" y="661708"/>
            <a:ext cx="1203808" cy="720227"/>
          </a:xfrm>
          <a:prstGeom prst="rect">
            <a:avLst/>
          </a:prstGeom>
        </p:spPr>
      </p:pic>
      <p:sp>
        <p:nvSpPr>
          <p:cNvPr id="2" name="Title 1">
            <a:extLst>
              <a:ext uri="{FF2B5EF4-FFF2-40B4-BE49-F238E27FC236}">
                <a16:creationId xmlns:a16="http://schemas.microsoft.com/office/drawing/2014/main" id="{5DA58158-FB30-402D-9EAA-2604BF1AD777}"/>
              </a:ext>
            </a:extLst>
          </p:cNvPr>
          <p:cNvSpPr>
            <a:spLocks noGrp="1"/>
          </p:cNvSpPr>
          <p:nvPr>
            <p:ph type="ctrTitle" hasCustomPrompt="1"/>
          </p:nvPr>
        </p:nvSpPr>
        <p:spPr>
          <a:xfrm>
            <a:off x="731521" y="2411424"/>
            <a:ext cx="7760970" cy="868680"/>
          </a:xfrm>
        </p:spPr>
        <p:txBody>
          <a:bodyPr anchor="t"/>
          <a:lstStyle>
            <a:lvl1pPr algn="l">
              <a:defRPr sz="5760">
                <a:solidFill>
                  <a:schemeClr val="tx1"/>
                </a:solidFill>
              </a:defRPr>
            </a:lvl1pPr>
          </a:lstStyle>
          <a:p>
            <a:r>
              <a:rPr lang="en-US" dirty="0"/>
              <a:t>Type title here</a:t>
            </a:r>
          </a:p>
        </p:txBody>
      </p:sp>
      <p:sp>
        <p:nvSpPr>
          <p:cNvPr id="3" name="Subtitle 2">
            <a:extLst>
              <a:ext uri="{FF2B5EF4-FFF2-40B4-BE49-F238E27FC236}">
                <a16:creationId xmlns:a16="http://schemas.microsoft.com/office/drawing/2014/main" id="{F0598BC9-6D0C-459A-9F7F-5E47C262AB1B}"/>
              </a:ext>
            </a:extLst>
          </p:cNvPr>
          <p:cNvSpPr>
            <a:spLocks noGrp="1"/>
          </p:cNvSpPr>
          <p:nvPr>
            <p:ph type="subTitle" idx="1" hasCustomPrompt="1"/>
          </p:nvPr>
        </p:nvSpPr>
        <p:spPr>
          <a:xfrm>
            <a:off x="731521" y="3320161"/>
            <a:ext cx="7760970" cy="772034"/>
          </a:xfrm>
          <a:prstGeom prst="rect">
            <a:avLst/>
          </a:prstGeom>
        </p:spPr>
        <p:txBody>
          <a:bodyPr lIns="0"/>
          <a:lstStyle>
            <a:lvl1pPr marL="0" indent="0" algn="l">
              <a:buNone/>
              <a:defRPr sz="3840">
                <a:solidFill>
                  <a:schemeClr val="tx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Type subtitle here</a:t>
            </a:r>
          </a:p>
        </p:txBody>
      </p:sp>
      <p:sp>
        <p:nvSpPr>
          <p:cNvPr id="18" name="Text Placeholder 17">
            <a:extLst>
              <a:ext uri="{FF2B5EF4-FFF2-40B4-BE49-F238E27FC236}">
                <a16:creationId xmlns:a16="http://schemas.microsoft.com/office/drawing/2014/main" id="{89ADCB45-CDD6-4A48-882D-5B8BF9CC4E6B}"/>
              </a:ext>
            </a:extLst>
          </p:cNvPr>
          <p:cNvSpPr>
            <a:spLocks noGrp="1"/>
          </p:cNvSpPr>
          <p:nvPr>
            <p:ph type="body" sz="quarter" idx="13" hasCustomPrompt="1"/>
          </p:nvPr>
        </p:nvSpPr>
        <p:spPr>
          <a:xfrm>
            <a:off x="731520" y="5240605"/>
            <a:ext cx="5760720" cy="491490"/>
          </a:xfrm>
          <a:prstGeom prst="rect">
            <a:avLst/>
          </a:prstGeom>
        </p:spPr>
        <p:txBody>
          <a:bodyPr lIns="0"/>
          <a:lstStyle>
            <a:lvl1pPr marL="0" indent="0">
              <a:buNone/>
              <a:defRPr sz="2400" b="0">
                <a:solidFill>
                  <a:schemeClr val="tx1"/>
                </a:solidFill>
              </a:defRPr>
            </a:lvl1pPr>
            <a:lvl2pPr marL="274320" indent="0">
              <a:buNone/>
              <a:defRPr/>
            </a:lvl2pPr>
            <a:lvl3pPr marL="603504" indent="0">
              <a:buNone/>
              <a:defRPr/>
            </a:lvl3pPr>
            <a:lvl4pPr marL="932688" indent="0">
              <a:buNone/>
              <a:defRPr/>
            </a:lvl4pPr>
            <a:lvl5pPr marL="1261872" indent="0">
              <a:buNone/>
              <a:defRPr/>
            </a:lvl5pPr>
          </a:lstStyle>
          <a:p>
            <a:pPr lvl="0"/>
            <a:r>
              <a:rPr lang="en-US" dirty="0"/>
              <a:t>Speaker name</a:t>
            </a:r>
          </a:p>
        </p:txBody>
      </p:sp>
      <p:sp>
        <p:nvSpPr>
          <p:cNvPr id="19" name="Text Placeholder 17">
            <a:extLst>
              <a:ext uri="{FF2B5EF4-FFF2-40B4-BE49-F238E27FC236}">
                <a16:creationId xmlns:a16="http://schemas.microsoft.com/office/drawing/2014/main" id="{648667D5-E2E7-4331-B1ED-AE39B4769117}"/>
              </a:ext>
            </a:extLst>
          </p:cNvPr>
          <p:cNvSpPr>
            <a:spLocks noGrp="1"/>
          </p:cNvSpPr>
          <p:nvPr>
            <p:ph type="body" sz="quarter" idx="14" hasCustomPrompt="1"/>
          </p:nvPr>
        </p:nvSpPr>
        <p:spPr>
          <a:xfrm>
            <a:off x="731520" y="5639461"/>
            <a:ext cx="5760720" cy="491490"/>
          </a:xfrm>
          <a:prstGeom prst="rect">
            <a:avLst/>
          </a:prstGeom>
        </p:spPr>
        <p:txBody>
          <a:bodyPr lIns="0"/>
          <a:lstStyle>
            <a:lvl1pPr marL="0" indent="0">
              <a:spcAft>
                <a:spcPts val="360"/>
              </a:spcAft>
              <a:buNone/>
              <a:defRPr sz="1920" b="0">
                <a:solidFill>
                  <a:schemeClr val="tx1"/>
                </a:solidFill>
              </a:defRPr>
            </a:lvl1pPr>
            <a:lvl2pPr marL="274320" indent="0">
              <a:buNone/>
              <a:defRPr/>
            </a:lvl2pPr>
            <a:lvl3pPr marL="603504" indent="0">
              <a:buNone/>
              <a:defRPr/>
            </a:lvl3pPr>
            <a:lvl4pPr marL="932688" indent="0">
              <a:buNone/>
              <a:defRPr/>
            </a:lvl4pPr>
            <a:lvl5pPr marL="1261872" indent="0">
              <a:buNone/>
              <a:defRPr/>
            </a:lvl5pPr>
          </a:lstStyle>
          <a:p>
            <a:pPr lvl="0"/>
            <a:r>
              <a:rPr lang="en-US" dirty="0"/>
              <a:t>Speaker title</a:t>
            </a:r>
          </a:p>
        </p:txBody>
      </p:sp>
      <p:sp>
        <p:nvSpPr>
          <p:cNvPr id="12" name="TextBox 11">
            <a:extLst>
              <a:ext uri="{FF2B5EF4-FFF2-40B4-BE49-F238E27FC236}">
                <a16:creationId xmlns:a16="http://schemas.microsoft.com/office/drawing/2014/main" id="{C06190EF-3173-3B45-9354-A5C0BB62A547}"/>
              </a:ext>
            </a:extLst>
          </p:cNvPr>
          <p:cNvSpPr txBox="1"/>
          <p:nvPr userDrawn="1"/>
        </p:nvSpPr>
        <p:spPr>
          <a:xfrm>
            <a:off x="753034" y="7667776"/>
            <a:ext cx="2292614" cy="203133"/>
          </a:xfrm>
          <a:prstGeom prst="rect">
            <a:avLst/>
          </a:prstGeom>
          <a:noFill/>
        </p:spPr>
        <p:txBody>
          <a:bodyPr wrap="none" rtlCol="0">
            <a:spAutoFit/>
          </a:bodyPr>
          <a:lstStyle/>
          <a:p>
            <a:pPr algn="ctr"/>
            <a:r>
              <a:rPr lang="en-US" sz="720" dirty="0">
                <a:solidFill>
                  <a:schemeClr val="tx1"/>
                </a:solidFill>
              </a:rPr>
              <a:t>© 2022, Amazon Web Services, Inc. or its affiliates.</a:t>
            </a:r>
          </a:p>
        </p:txBody>
      </p:sp>
    </p:spTree>
    <p:extLst>
      <p:ext uri="{BB962C8B-B14F-4D97-AF65-F5344CB8AC3E}">
        <p14:creationId xmlns:p14="http://schemas.microsoft.com/office/powerpoint/2010/main" val="37868438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Version4">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DA0BA6-987D-0C4A-841E-F8A9DF6EE3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400" cy="8229600"/>
          </a:xfrm>
          <a:prstGeom prst="rect">
            <a:avLst/>
          </a:prstGeom>
        </p:spPr>
      </p:pic>
      <p:sp>
        <p:nvSpPr>
          <p:cNvPr id="2" name="Title 1">
            <a:extLst>
              <a:ext uri="{FF2B5EF4-FFF2-40B4-BE49-F238E27FC236}">
                <a16:creationId xmlns:a16="http://schemas.microsoft.com/office/drawing/2014/main" id="{5DA58158-FB30-402D-9EAA-2604BF1AD777}"/>
              </a:ext>
            </a:extLst>
          </p:cNvPr>
          <p:cNvSpPr>
            <a:spLocks noGrp="1"/>
          </p:cNvSpPr>
          <p:nvPr>
            <p:ph type="ctrTitle" hasCustomPrompt="1"/>
          </p:nvPr>
        </p:nvSpPr>
        <p:spPr>
          <a:xfrm>
            <a:off x="731521" y="2854249"/>
            <a:ext cx="6862355" cy="868680"/>
          </a:xfrm>
        </p:spPr>
        <p:txBody>
          <a:bodyPr anchor="t"/>
          <a:lstStyle>
            <a:lvl1pPr algn="l">
              <a:defRPr sz="5760">
                <a:solidFill>
                  <a:schemeClr val="bg1"/>
                </a:solidFill>
              </a:defRPr>
            </a:lvl1pPr>
          </a:lstStyle>
          <a:p>
            <a:r>
              <a:rPr lang="en-US" dirty="0"/>
              <a:t>Type title here</a:t>
            </a:r>
          </a:p>
        </p:txBody>
      </p:sp>
      <p:sp>
        <p:nvSpPr>
          <p:cNvPr id="3" name="Subtitle 2">
            <a:extLst>
              <a:ext uri="{FF2B5EF4-FFF2-40B4-BE49-F238E27FC236}">
                <a16:creationId xmlns:a16="http://schemas.microsoft.com/office/drawing/2014/main" id="{F0598BC9-6D0C-459A-9F7F-5E47C262AB1B}"/>
              </a:ext>
            </a:extLst>
          </p:cNvPr>
          <p:cNvSpPr>
            <a:spLocks noGrp="1"/>
          </p:cNvSpPr>
          <p:nvPr>
            <p:ph type="subTitle" idx="1" hasCustomPrompt="1"/>
          </p:nvPr>
        </p:nvSpPr>
        <p:spPr>
          <a:xfrm>
            <a:off x="731521" y="3762987"/>
            <a:ext cx="6862355" cy="772034"/>
          </a:xfrm>
        </p:spPr>
        <p:txBody>
          <a:bodyPr lIns="0"/>
          <a:lstStyle>
            <a:lvl1pPr marL="0" indent="0" algn="l">
              <a:buNone/>
              <a:defRPr sz="3840">
                <a:solidFill>
                  <a:schemeClr val="bg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Type subtitle here</a:t>
            </a:r>
          </a:p>
        </p:txBody>
      </p:sp>
      <p:sp>
        <p:nvSpPr>
          <p:cNvPr id="18" name="Text Placeholder 17">
            <a:extLst>
              <a:ext uri="{FF2B5EF4-FFF2-40B4-BE49-F238E27FC236}">
                <a16:creationId xmlns:a16="http://schemas.microsoft.com/office/drawing/2014/main" id="{89ADCB45-CDD6-4A48-882D-5B8BF9CC4E6B}"/>
              </a:ext>
            </a:extLst>
          </p:cNvPr>
          <p:cNvSpPr>
            <a:spLocks noGrp="1"/>
          </p:cNvSpPr>
          <p:nvPr>
            <p:ph type="body" sz="quarter" idx="13" hasCustomPrompt="1"/>
          </p:nvPr>
        </p:nvSpPr>
        <p:spPr>
          <a:xfrm>
            <a:off x="731520" y="5780534"/>
            <a:ext cx="5760720" cy="491490"/>
          </a:xfrm>
        </p:spPr>
        <p:txBody>
          <a:bodyPr lIns="0"/>
          <a:lstStyle>
            <a:lvl1pPr marL="0" indent="0">
              <a:buNone/>
              <a:defRPr sz="2400" b="0">
                <a:solidFill>
                  <a:schemeClr val="bg1"/>
                </a:solidFill>
              </a:defRPr>
            </a:lvl1pPr>
            <a:lvl2pPr marL="274320" indent="0">
              <a:buNone/>
              <a:defRPr/>
            </a:lvl2pPr>
            <a:lvl3pPr marL="603504" indent="0">
              <a:buNone/>
              <a:defRPr/>
            </a:lvl3pPr>
            <a:lvl4pPr marL="932688" indent="0">
              <a:buNone/>
              <a:defRPr/>
            </a:lvl4pPr>
            <a:lvl5pPr marL="1261872" indent="0">
              <a:buNone/>
              <a:defRPr/>
            </a:lvl5pPr>
          </a:lstStyle>
          <a:p>
            <a:pPr lvl="0"/>
            <a:r>
              <a:rPr lang="en-US" dirty="0"/>
              <a:t>Speaker name</a:t>
            </a:r>
          </a:p>
        </p:txBody>
      </p:sp>
      <p:sp>
        <p:nvSpPr>
          <p:cNvPr id="19" name="Text Placeholder 17">
            <a:extLst>
              <a:ext uri="{FF2B5EF4-FFF2-40B4-BE49-F238E27FC236}">
                <a16:creationId xmlns:a16="http://schemas.microsoft.com/office/drawing/2014/main" id="{648667D5-E2E7-4331-B1ED-AE39B4769117}"/>
              </a:ext>
            </a:extLst>
          </p:cNvPr>
          <p:cNvSpPr>
            <a:spLocks noGrp="1"/>
          </p:cNvSpPr>
          <p:nvPr>
            <p:ph type="body" sz="quarter" idx="14" hasCustomPrompt="1"/>
          </p:nvPr>
        </p:nvSpPr>
        <p:spPr>
          <a:xfrm>
            <a:off x="731520" y="6179389"/>
            <a:ext cx="5760720" cy="627631"/>
          </a:xfrm>
        </p:spPr>
        <p:txBody>
          <a:bodyPr lIns="0"/>
          <a:lstStyle>
            <a:lvl1pPr marL="0" indent="0">
              <a:spcAft>
                <a:spcPts val="360"/>
              </a:spcAft>
              <a:buNone/>
              <a:defRPr sz="1920" b="0">
                <a:solidFill>
                  <a:schemeClr val="bg1"/>
                </a:solidFill>
              </a:defRPr>
            </a:lvl1pPr>
            <a:lvl2pPr marL="274320" indent="0">
              <a:buNone/>
              <a:defRPr/>
            </a:lvl2pPr>
            <a:lvl3pPr marL="603504" indent="0">
              <a:buNone/>
              <a:defRPr/>
            </a:lvl3pPr>
            <a:lvl4pPr marL="932688" indent="0">
              <a:buNone/>
              <a:defRPr/>
            </a:lvl4pPr>
            <a:lvl5pPr marL="1261872" indent="0">
              <a:buNone/>
              <a:defRPr/>
            </a:lvl5pPr>
          </a:lstStyle>
          <a:p>
            <a:pPr lvl="0"/>
            <a:r>
              <a:rPr lang="en-US" dirty="0"/>
              <a:t>Speaker title</a:t>
            </a:r>
            <a:br>
              <a:rPr lang="en-US" dirty="0"/>
            </a:br>
            <a:r>
              <a:rPr lang="en-US" dirty="0"/>
              <a:t>Company</a:t>
            </a:r>
          </a:p>
        </p:txBody>
      </p:sp>
      <p:pic>
        <p:nvPicPr>
          <p:cNvPr id="11" name="Picture 10">
            <a:extLst>
              <a:ext uri="{FF2B5EF4-FFF2-40B4-BE49-F238E27FC236}">
                <a16:creationId xmlns:a16="http://schemas.microsoft.com/office/drawing/2014/main" id="{18EDF88F-AF7B-AC43-9A4A-96D688E335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723" y="661708"/>
            <a:ext cx="1203808" cy="720227"/>
          </a:xfrm>
          <a:prstGeom prst="rect">
            <a:avLst/>
          </a:prstGeom>
        </p:spPr>
      </p:pic>
      <p:sp>
        <p:nvSpPr>
          <p:cNvPr id="12" name="TextBox 11">
            <a:extLst>
              <a:ext uri="{FF2B5EF4-FFF2-40B4-BE49-F238E27FC236}">
                <a16:creationId xmlns:a16="http://schemas.microsoft.com/office/drawing/2014/main" id="{AE0A45A7-C179-6A4B-9DDE-62B05F6D28AF}"/>
              </a:ext>
            </a:extLst>
          </p:cNvPr>
          <p:cNvSpPr txBox="1"/>
          <p:nvPr userDrawn="1"/>
        </p:nvSpPr>
        <p:spPr>
          <a:xfrm>
            <a:off x="753034" y="7667776"/>
            <a:ext cx="2292614" cy="203133"/>
          </a:xfrm>
          <a:prstGeom prst="rect">
            <a:avLst/>
          </a:prstGeom>
          <a:noFill/>
        </p:spPr>
        <p:txBody>
          <a:bodyPr wrap="none" rtlCol="0">
            <a:spAutoFit/>
          </a:bodyPr>
          <a:lstStyle/>
          <a:p>
            <a:pPr algn="ctr"/>
            <a:r>
              <a:rPr lang="en-US" sz="720" dirty="0">
                <a:solidFill>
                  <a:schemeClr val="bg1"/>
                </a:solidFill>
              </a:rPr>
              <a:t>© 2022, Amazon Web Services, Inc. or its affiliates.</a:t>
            </a:r>
          </a:p>
        </p:txBody>
      </p:sp>
    </p:spTree>
    <p:extLst>
      <p:ext uri="{BB962C8B-B14F-4D97-AF65-F5344CB8AC3E}">
        <p14:creationId xmlns:p14="http://schemas.microsoft.com/office/powerpoint/2010/main" val="32844919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Version5">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DA0BA6-987D-0C4A-841E-F8A9DF6EE3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61" y="0"/>
            <a:ext cx="14624478" cy="8229600"/>
          </a:xfrm>
          <a:prstGeom prst="rect">
            <a:avLst/>
          </a:prstGeom>
        </p:spPr>
      </p:pic>
      <p:sp>
        <p:nvSpPr>
          <p:cNvPr id="2" name="Title 1">
            <a:extLst>
              <a:ext uri="{FF2B5EF4-FFF2-40B4-BE49-F238E27FC236}">
                <a16:creationId xmlns:a16="http://schemas.microsoft.com/office/drawing/2014/main" id="{5DA58158-FB30-402D-9EAA-2604BF1AD777}"/>
              </a:ext>
            </a:extLst>
          </p:cNvPr>
          <p:cNvSpPr>
            <a:spLocks noGrp="1"/>
          </p:cNvSpPr>
          <p:nvPr>
            <p:ph type="ctrTitle" hasCustomPrompt="1"/>
          </p:nvPr>
        </p:nvSpPr>
        <p:spPr>
          <a:xfrm>
            <a:off x="731521" y="2854249"/>
            <a:ext cx="6862355" cy="868680"/>
          </a:xfrm>
        </p:spPr>
        <p:txBody>
          <a:bodyPr anchor="t"/>
          <a:lstStyle>
            <a:lvl1pPr algn="l">
              <a:defRPr sz="5760">
                <a:solidFill>
                  <a:schemeClr val="bg1"/>
                </a:solidFill>
              </a:defRPr>
            </a:lvl1pPr>
          </a:lstStyle>
          <a:p>
            <a:r>
              <a:rPr lang="en-US" dirty="0"/>
              <a:t>Type title here</a:t>
            </a:r>
          </a:p>
        </p:txBody>
      </p:sp>
      <p:sp>
        <p:nvSpPr>
          <p:cNvPr id="3" name="Subtitle 2">
            <a:extLst>
              <a:ext uri="{FF2B5EF4-FFF2-40B4-BE49-F238E27FC236}">
                <a16:creationId xmlns:a16="http://schemas.microsoft.com/office/drawing/2014/main" id="{F0598BC9-6D0C-459A-9F7F-5E47C262AB1B}"/>
              </a:ext>
            </a:extLst>
          </p:cNvPr>
          <p:cNvSpPr>
            <a:spLocks noGrp="1"/>
          </p:cNvSpPr>
          <p:nvPr>
            <p:ph type="subTitle" idx="1" hasCustomPrompt="1"/>
          </p:nvPr>
        </p:nvSpPr>
        <p:spPr>
          <a:xfrm>
            <a:off x="731521" y="3762987"/>
            <a:ext cx="6862355" cy="772034"/>
          </a:xfrm>
        </p:spPr>
        <p:txBody>
          <a:bodyPr lIns="0"/>
          <a:lstStyle>
            <a:lvl1pPr marL="0" indent="0" algn="l">
              <a:buNone/>
              <a:defRPr sz="3840">
                <a:solidFill>
                  <a:schemeClr val="bg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Type subtitle here</a:t>
            </a:r>
          </a:p>
        </p:txBody>
      </p:sp>
      <p:sp>
        <p:nvSpPr>
          <p:cNvPr id="18" name="Text Placeholder 17">
            <a:extLst>
              <a:ext uri="{FF2B5EF4-FFF2-40B4-BE49-F238E27FC236}">
                <a16:creationId xmlns:a16="http://schemas.microsoft.com/office/drawing/2014/main" id="{89ADCB45-CDD6-4A48-882D-5B8BF9CC4E6B}"/>
              </a:ext>
            </a:extLst>
          </p:cNvPr>
          <p:cNvSpPr>
            <a:spLocks noGrp="1"/>
          </p:cNvSpPr>
          <p:nvPr>
            <p:ph type="body" sz="quarter" idx="13" hasCustomPrompt="1"/>
          </p:nvPr>
        </p:nvSpPr>
        <p:spPr>
          <a:xfrm>
            <a:off x="731520" y="5780534"/>
            <a:ext cx="5760720" cy="491490"/>
          </a:xfrm>
        </p:spPr>
        <p:txBody>
          <a:bodyPr lIns="0"/>
          <a:lstStyle>
            <a:lvl1pPr marL="0" indent="0">
              <a:buNone/>
              <a:defRPr sz="2400" b="0">
                <a:solidFill>
                  <a:schemeClr val="bg1"/>
                </a:solidFill>
              </a:defRPr>
            </a:lvl1pPr>
            <a:lvl2pPr marL="274320" indent="0">
              <a:buNone/>
              <a:defRPr/>
            </a:lvl2pPr>
            <a:lvl3pPr marL="603504" indent="0">
              <a:buNone/>
              <a:defRPr/>
            </a:lvl3pPr>
            <a:lvl4pPr marL="932688" indent="0">
              <a:buNone/>
              <a:defRPr/>
            </a:lvl4pPr>
            <a:lvl5pPr marL="1261872" indent="0">
              <a:buNone/>
              <a:defRPr/>
            </a:lvl5pPr>
          </a:lstStyle>
          <a:p>
            <a:pPr lvl="0"/>
            <a:r>
              <a:rPr lang="en-US" dirty="0"/>
              <a:t>Speaker name</a:t>
            </a:r>
          </a:p>
        </p:txBody>
      </p:sp>
      <p:sp>
        <p:nvSpPr>
          <p:cNvPr id="19" name="Text Placeholder 17">
            <a:extLst>
              <a:ext uri="{FF2B5EF4-FFF2-40B4-BE49-F238E27FC236}">
                <a16:creationId xmlns:a16="http://schemas.microsoft.com/office/drawing/2014/main" id="{648667D5-E2E7-4331-B1ED-AE39B4769117}"/>
              </a:ext>
            </a:extLst>
          </p:cNvPr>
          <p:cNvSpPr>
            <a:spLocks noGrp="1"/>
          </p:cNvSpPr>
          <p:nvPr>
            <p:ph type="body" sz="quarter" idx="14" hasCustomPrompt="1"/>
          </p:nvPr>
        </p:nvSpPr>
        <p:spPr>
          <a:xfrm>
            <a:off x="731520" y="6179389"/>
            <a:ext cx="5760720" cy="627631"/>
          </a:xfrm>
        </p:spPr>
        <p:txBody>
          <a:bodyPr lIns="0"/>
          <a:lstStyle>
            <a:lvl1pPr marL="0" indent="0">
              <a:spcAft>
                <a:spcPts val="360"/>
              </a:spcAft>
              <a:buNone/>
              <a:defRPr sz="1920" b="0">
                <a:solidFill>
                  <a:schemeClr val="bg1"/>
                </a:solidFill>
              </a:defRPr>
            </a:lvl1pPr>
            <a:lvl2pPr marL="274320" indent="0">
              <a:buNone/>
              <a:defRPr/>
            </a:lvl2pPr>
            <a:lvl3pPr marL="603504" indent="0">
              <a:buNone/>
              <a:defRPr/>
            </a:lvl3pPr>
            <a:lvl4pPr marL="932688" indent="0">
              <a:buNone/>
              <a:defRPr/>
            </a:lvl4pPr>
            <a:lvl5pPr marL="1261872" indent="0">
              <a:buNone/>
              <a:defRPr/>
            </a:lvl5pPr>
          </a:lstStyle>
          <a:p>
            <a:pPr lvl="0"/>
            <a:r>
              <a:rPr lang="en-US" dirty="0"/>
              <a:t>Speaker title</a:t>
            </a:r>
            <a:br>
              <a:rPr lang="en-US" dirty="0"/>
            </a:br>
            <a:r>
              <a:rPr lang="en-US" dirty="0"/>
              <a:t>Company</a:t>
            </a:r>
          </a:p>
        </p:txBody>
      </p:sp>
      <p:pic>
        <p:nvPicPr>
          <p:cNvPr id="12" name="Picture 11">
            <a:extLst>
              <a:ext uri="{FF2B5EF4-FFF2-40B4-BE49-F238E27FC236}">
                <a16:creationId xmlns:a16="http://schemas.microsoft.com/office/drawing/2014/main" id="{AD855650-0144-7744-8194-AEC02D8C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723" y="661708"/>
            <a:ext cx="1203808" cy="720227"/>
          </a:xfrm>
          <a:prstGeom prst="rect">
            <a:avLst/>
          </a:prstGeom>
        </p:spPr>
      </p:pic>
      <p:sp>
        <p:nvSpPr>
          <p:cNvPr id="11" name="TextBox 10">
            <a:extLst>
              <a:ext uri="{FF2B5EF4-FFF2-40B4-BE49-F238E27FC236}">
                <a16:creationId xmlns:a16="http://schemas.microsoft.com/office/drawing/2014/main" id="{95A3DFD8-2B1A-D044-97B3-E4172C5F500D}"/>
              </a:ext>
            </a:extLst>
          </p:cNvPr>
          <p:cNvSpPr txBox="1"/>
          <p:nvPr userDrawn="1"/>
        </p:nvSpPr>
        <p:spPr>
          <a:xfrm>
            <a:off x="753034" y="7667776"/>
            <a:ext cx="2292614" cy="203133"/>
          </a:xfrm>
          <a:prstGeom prst="rect">
            <a:avLst/>
          </a:prstGeom>
          <a:noFill/>
        </p:spPr>
        <p:txBody>
          <a:bodyPr wrap="none" rtlCol="0">
            <a:spAutoFit/>
          </a:bodyPr>
          <a:lstStyle/>
          <a:p>
            <a:pPr algn="ctr"/>
            <a:r>
              <a:rPr lang="en-US" sz="720" dirty="0">
                <a:solidFill>
                  <a:schemeClr val="tx1"/>
                </a:solidFill>
              </a:rPr>
              <a:t>© 2022, Amazon Web Services, Inc. or its affiliates.</a:t>
            </a:r>
          </a:p>
        </p:txBody>
      </p:sp>
    </p:spTree>
    <p:extLst>
      <p:ext uri="{BB962C8B-B14F-4D97-AF65-F5344CB8AC3E}">
        <p14:creationId xmlns:p14="http://schemas.microsoft.com/office/powerpoint/2010/main" val="19077786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FBB5F8-2B4C-4CDE-8A00-6203C0E48C82}"/>
              </a:ext>
            </a:extLst>
          </p:cNvPr>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bwMode="ltGray">
          <a:xfrm>
            <a:off x="0" y="1"/>
            <a:ext cx="14626742" cy="8229600"/>
          </a:xfrm>
          <a:prstGeom prst="rect">
            <a:avLst/>
          </a:prstGeom>
        </p:spPr>
      </p:pic>
      <p:sp>
        <p:nvSpPr>
          <p:cNvPr id="2" name="Title 1">
            <a:extLst>
              <a:ext uri="{FF2B5EF4-FFF2-40B4-BE49-F238E27FC236}">
                <a16:creationId xmlns:a16="http://schemas.microsoft.com/office/drawing/2014/main" id="{E162F3E8-1253-4748-A4CA-00B845807C26}"/>
              </a:ext>
            </a:extLst>
          </p:cNvPr>
          <p:cNvSpPr>
            <a:spLocks noGrp="1"/>
          </p:cNvSpPr>
          <p:nvPr>
            <p:ph type="title" hasCustomPrompt="1"/>
          </p:nvPr>
        </p:nvSpPr>
        <p:spPr>
          <a:xfrm>
            <a:off x="731520" y="3047137"/>
            <a:ext cx="9367340" cy="1934321"/>
          </a:xfrm>
        </p:spPr>
        <p:txBody>
          <a:bodyPr anchor="t"/>
          <a:lstStyle>
            <a:lvl1pPr>
              <a:defRPr sz="5760">
                <a:solidFill>
                  <a:schemeClr val="tx1"/>
                </a:solidFill>
              </a:defRPr>
            </a:lvl1pPr>
          </a:lstStyle>
          <a:p>
            <a:r>
              <a:rPr lang="en-US" dirty="0"/>
              <a:t>Section divider – </a:t>
            </a:r>
            <a:br>
              <a:rPr lang="en-US" dirty="0"/>
            </a:br>
            <a:r>
              <a:rPr lang="en-US" dirty="0"/>
              <a:t>Type section name here</a:t>
            </a:r>
          </a:p>
        </p:txBody>
      </p:sp>
      <p:sp>
        <p:nvSpPr>
          <p:cNvPr id="5" name="Slide Number Placeholder 4">
            <a:extLst>
              <a:ext uri="{FF2B5EF4-FFF2-40B4-BE49-F238E27FC236}">
                <a16:creationId xmlns:a16="http://schemas.microsoft.com/office/drawing/2014/main" id="{E15BA352-7A75-6840-8712-8F430F1350B3}"/>
              </a:ext>
            </a:extLst>
          </p:cNvPr>
          <p:cNvSpPr>
            <a:spLocks noGrp="1"/>
          </p:cNvSpPr>
          <p:nvPr>
            <p:ph type="sldNum" sz="quarter" idx="12"/>
          </p:nvPr>
        </p:nvSpPr>
        <p:spPr/>
        <p:txBody>
          <a:bodyPr/>
          <a:lstStyle>
            <a:lvl1pPr>
              <a:defRPr>
                <a:solidFill>
                  <a:schemeClr val="bg1"/>
                </a:solidFill>
              </a:defRPr>
            </a:lvl1pPr>
          </a:lstStyle>
          <a:p>
            <a:fld id="{7834CDD4-D76F-4459-B025-0310E913C243}" type="slidenum">
              <a:rPr lang="en-US" smtClean="0"/>
              <a:pPr/>
              <a:t>‹#›</a:t>
            </a:fld>
            <a:endParaRPr lang="en-US" dirty="0"/>
          </a:p>
        </p:txBody>
      </p:sp>
      <p:pic>
        <p:nvPicPr>
          <p:cNvPr id="11" name="Picture 10">
            <a:extLst>
              <a:ext uri="{FF2B5EF4-FFF2-40B4-BE49-F238E27FC236}">
                <a16:creationId xmlns:a16="http://schemas.microsoft.com/office/drawing/2014/main" id="{4666D2D3-1CB7-C54D-B98A-E70D6ED35B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232" y="7604847"/>
            <a:ext cx="440165" cy="263347"/>
          </a:xfrm>
          <a:prstGeom prst="rect">
            <a:avLst/>
          </a:prstGeom>
        </p:spPr>
      </p:pic>
      <p:sp>
        <p:nvSpPr>
          <p:cNvPr id="9" name="TextBox 8">
            <a:extLst>
              <a:ext uri="{FF2B5EF4-FFF2-40B4-BE49-F238E27FC236}">
                <a16:creationId xmlns:a16="http://schemas.microsoft.com/office/drawing/2014/main" id="{5EB9AED6-0A86-D441-B775-D661621C9514}"/>
              </a:ext>
            </a:extLst>
          </p:cNvPr>
          <p:cNvSpPr txBox="1"/>
          <p:nvPr userDrawn="1"/>
        </p:nvSpPr>
        <p:spPr>
          <a:xfrm>
            <a:off x="1369301" y="7667776"/>
            <a:ext cx="2292615" cy="203133"/>
          </a:xfrm>
          <a:prstGeom prst="rect">
            <a:avLst/>
          </a:prstGeom>
          <a:noFill/>
        </p:spPr>
        <p:txBody>
          <a:bodyPr wrap="none" rtlCol="0">
            <a:spAutoFit/>
          </a:bodyPr>
          <a:lstStyle/>
          <a:p>
            <a:pPr algn="l"/>
            <a:r>
              <a:rPr lang="en-US" sz="720" dirty="0"/>
              <a:t>© 2022, Amazon Web Services, Inc. or its affiliates.</a:t>
            </a:r>
          </a:p>
        </p:txBody>
      </p:sp>
    </p:spTree>
    <p:extLst>
      <p:ext uri="{BB962C8B-B14F-4D97-AF65-F5344CB8AC3E}">
        <p14:creationId xmlns:p14="http://schemas.microsoft.com/office/powerpoint/2010/main" val="2373067790"/>
      </p:ext>
    </p:extLst>
  </p:cSld>
  <p:clrMapOvr>
    <a:masterClrMapping/>
  </p:clrMapOvr>
  <p:extLst>
    <p:ext uri="{DCECCB84-F9BA-43D5-87BE-67443E8EF086}">
      <p15:sldGuideLst xmlns:p15="http://schemas.microsoft.com/office/powerpoint/2012/main">
        <p15:guide id="1" pos="4608">
          <p15:clr>
            <a:srgbClr val="FBAE40"/>
          </p15:clr>
        </p15:guide>
        <p15:guide id="2" orient="horz" pos="124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B022A2-C37B-507E-C008-8CB60EE60A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4" name="Title 1">
            <a:extLst>
              <a:ext uri="{FF2B5EF4-FFF2-40B4-BE49-F238E27FC236}">
                <a16:creationId xmlns:a16="http://schemas.microsoft.com/office/drawing/2014/main" id="{A273ABDE-DE53-7D4C-F477-94A6DA2C1E19}"/>
              </a:ext>
            </a:extLst>
          </p:cNvPr>
          <p:cNvSpPr>
            <a:spLocks noGrp="1"/>
          </p:cNvSpPr>
          <p:nvPr>
            <p:ph type="title" hasCustomPrompt="1"/>
          </p:nvPr>
        </p:nvSpPr>
        <p:spPr>
          <a:xfrm>
            <a:off x="731520" y="1101092"/>
            <a:ext cx="13167360" cy="727709"/>
          </a:xfrm>
        </p:spPr>
        <p:txBody>
          <a:bodyPr/>
          <a:lstStyle>
            <a:lvl1pPr>
              <a:defRPr>
                <a:solidFill>
                  <a:schemeClr val="bg1"/>
                </a:solidFill>
              </a:defRPr>
            </a:lvl1pPr>
          </a:lstStyle>
          <a:p>
            <a:r>
              <a:rPr lang="en-US" dirty="0"/>
              <a:t>Two-column layout with subtitles</a:t>
            </a:r>
          </a:p>
        </p:txBody>
      </p:sp>
      <p:sp>
        <p:nvSpPr>
          <p:cNvPr id="5" name="Text Placeholder 2">
            <a:extLst>
              <a:ext uri="{FF2B5EF4-FFF2-40B4-BE49-F238E27FC236}">
                <a16:creationId xmlns:a16="http://schemas.microsoft.com/office/drawing/2014/main" id="{50683714-EDB4-B925-4AF8-A605BC7F33F0}"/>
              </a:ext>
            </a:extLst>
          </p:cNvPr>
          <p:cNvSpPr>
            <a:spLocks noGrp="1"/>
          </p:cNvSpPr>
          <p:nvPr>
            <p:ph type="body" idx="1" hasCustomPrompt="1"/>
          </p:nvPr>
        </p:nvSpPr>
        <p:spPr>
          <a:xfrm>
            <a:off x="731521" y="2045991"/>
            <a:ext cx="6189344" cy="569596"/>
          </a:xfrm>
        </p:spPr>
        <p:txBody>
          <a:bodyPr lIns="0" anchor="t"/>
          <a:lstStyle>
            <a:lvl1pPr marL="0" indent="0">
              <a:buNone/>
              <a:defRPr sz="2400" b="1">
                <a:solidFill>
                  <a:schemeClr val="bg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6" name="Content Placeholder 3">
            <a:extLst>
              <a:ext uri="{FF2B5EF4-FFF2-40B4-BE49-F238E27FC236}">
                <a16:creationId xmlns:a16="http://schemas.microsoft.com/office/drawing/2014/main" id="{52871697-6EEF-3FDB-D326-D39EBAADB0D9}"/>
              </a:ext>
            </a:extLst>
          </p:cNvPr>
          <p:cNvSpPr>
            <a:spLocks noGrp="1"/>
          </p:cNvSpPr>
          <p:nvPr>
            <p:ph sz="half" idx="2" hasCustomPrompt="1"/>
          </p:nvPr>
        </p:nvSpPr>
        <p:spPr>
          <a:xfrm>
            <a:off x="731521" y="2447923"/>
            <a:ext cx="6189344" cy="4979672"/>
          </a:xfrm>
        </p:spPr>
        <p:txBody>
          <a:bodyPr lIns="0"/>
          <a:lstStyle>
            <a:lvl1pPr marL="0" indent="0">
              <a:spcAft>
                <a:spcPts val="2160"/>
              </a:spcAft>
              <a:buNone/>
              <a:defRPr sz="2400">
                <a:solidFill>
                  <a:schemeClr val="bg1"/>
                </a:solidFill>
              </a:defRPr>
            </a:lvl1pPr>
          </a:lstStyle>
          <a:p>
            <a:pPr lvl="0"/>
            <a:r>
              <a:rPr lang="en-US" dirty="0"/>
              <a:t>Enter text</a:t>
            </a:r>
          </a:p>
        </p:txBody>
      </p:sp>
      <p:sp>
        <p:nvSpPr>
          <p:cNvPr id="7" name="Text Placeholder 4">
            <a:extLst>
              <a:ext uri="{FF2B5EF4-FFF2-40B4-BE49-F238E27FC236}">
                <a16:creationId xmlns:a16="http://schemas.microsoft.com/office/drawing/2014/main" id="{5940C7B3-5797-AEEC-1150-A8704F0D7B7D}"/>
              </a:ext>
            </a:extLst>
          </p:cNvPr>
          <p:cNvSpPr>
            <a:spLocks noGrp="1"/>
          </p:cNvSpPr>
          <p:nvPr>
            <p:ph type="body" sz="quarter" idx="3" hasCustomPrompt="1"/>
          </p:nvPr>
        </p:nvSpPr>
        <p:spPr>
          <a:xfrm>
            <a:off x="7406640" y="2045991"/>
            <a:ext cx="6492240" cy="569596"/>
          </a:xfrm>
        </p:spPr>
        <p:txBody>
          <a:bodyPr lIns="0" anchor="t"/>
          <a:lstStyle>
            <a:lvl1pPr marL="0" indent="0">
              <a:buNone/>
              <a:defRPr sz="2400" b="1">
                <a:solidFill>
                  <a:schemeClr val="bg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8" name="Content Placeholder 5">
            <a:extLst>
              <a:ext uri="{FF2B5EF4-FFF2-40B4-BE49-F238E27FC236}">
                <a16:creationId xmlns:a16="http://schemas.microsoft.com/office/drawing/2014/main" id="{6E5CEFD7-F610-6A85-0159-6EF309461381}"/>
              </a:ext>
            </a:extLst>
          </p:cNvPr>
          <p:cNvSpPr>
            <a:spLocks noGrp="1"/>
          </p:cNvSpPr>
          <p:nvPr>
            <p:ph sz="quarter" idx="4" hasCustomPrompt="1"/>
          </p:nvPr>
        </p:nvSpPr>
        <p:spPr>
          <a:xfrm>
            <a:off x="7406640" y="2447922"/>
            <a:ext cx="6492240" cy="4979671"/>
          </a:xfrm>
        </p:spPr>
        <p:txBody>
          <a:bodyPr lIns="0"/>
          <a:lstStyle>
            <a:lvl1pPr marL="0" indent="0">
              <a:spcAft>
                <a:spcPts val="2160"/>
              </a:spcAft>
              <a:buNone/>
              <a:defRPr sz="2400">
                <a:solidFill>
                  <a:schemeClr val="bg1"/>
                </a:solidFill>
              </a:defRPr>
            </a:lvl1pPr>
          </a:lstStyle>
          <a:p>
            <a:pPr lvl="0"/>
            <a:r>
              <a:rPr lang="en-US" dirty="0"/>
              <a:t>Enter text</a:t>
            </a:r>
          </a:p>
        </p:txBody>
      </p:sp>
      <p:sp>
        <p:nvSpPr>
          <p:cNvPr id="17" name="Slide Number Placeholder 2">
            <a:extLst>
              <a:ext uri="{FF2B5EF4-FFF2-40B4-BE49-F238E27FC236}">
                <a16:creationId xmlns:a16="http://schemas.microsoft.com/office/drawing/2014/main" id="{55C51595-B269-71F4-CF95-4A96795DD1C8}"/>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pPr/>
              <a:t>‹#›</a:t>
            </a:fld>
            <a:endParaRPr lang="en-US" sz="1440" dirty="0"/>
          </a:p>
        </p:txBody>
      </p:sp>
      <p:sp>
        <p:nvSpPr>
          <p:cNvPr id="32" name="TextBox 31">
            <a:extLst>
              <a:ext uri="{FF2B5EF4-FFF2-40B4-BE49-F238E27FC236}">
                <a16:creationId xmlns:a16="http://schemas.microsoft.com/office/drawing/2014/main" id="{97CDCB6E-69C9-603B-8401-9F9513F9FF26}"/>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75000"/>
                  </a:schemeClr>
                </a:solidFill>
              </a:rPr>
              <a:t>The content herein is proprietary property, trade protected, privileged and only for the intended recipient and may not be </a:t>
            </a:r>
            <a:r>
              <a:rPr lang="en-US" sz="840" i="1" dirty="0">
                <a:solidFill>
                  <a:schemeClr val="bg1">
                    <a:lumMod val="75000"/>
                  </a:schemeClr>
                </a:solidFill>
                <a:latin typeface="+mn-lt"/>
              </a:rPr>
              <a:t>used</a:t>
            </a:r>
            <a:r>
              <a:rPr lang="en-US" sz="840" i="1" dirty="0">
                <a:solidFill>
                  <a:schemeClr val="bg1">
                    <a:lumMod val="75000"/>
                  </a:schemeClr>
                </a:solidFill>
              </a:rPr>
              <a:t>, published, duplicated, or redistributed.</a:t>
            </a:r>
          </a:p>
        </p:txBody>
      </p:sp>
      <p:sp>
        <p:nvSpPr>
          <p:cNvPr id="18" name="TextBox 17">
            <a:extLst>
              <a:ext uri="{FF2B5EF4-FFF2-40B4-BE49-F238E27FC236}">
                <a16:creationId xmlns:a16="http://schemas.microsoft.com/office/drawing/2014/main" id="{217DC362-6822-A3DF-CE1C-722EC67B3BE6}"/>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bg1"/>
                </a:solidFill>
                <a:latin typeface="+mn-lt"/>
              </a:rPr>
              <a:t>Hawaii Cloud Innovation Summit 2022</a:t>
            </a:r>
          </a:p>
        </p:txBody>
      </p:sp>
      <p:pic>
        <p:nvPicPr>
          <p:cNvPr id="16" name="Picture 15">
            <a:extLst>
              <a:ext uri="{FF2B5EF4-FFF2-40B4-BE49-F238E27FC236}">
                <a16:creationId xmlns:a16="http://schemas.microsoft.com/office/drawing/2014/main" id="{618F1BC5-83A6-2E66-0BB1-B2CFC85D81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80" y="7636803"/>
            <a:ext cx="547110" cy="319147"/>
          </a:xfrm>
          <a:prstGeom prst="rect">
            <a:avLst/>
          </a:prstGeom>
        </p:spPr>
      </p:pic>
      <p:pic>
        <p:nvPicPr>
          <p:cNvPr id="19" name="Picture 18">
            <a:extLst>
              <a:ext uri="{FF2B5EF4-FFF2-40B4-BE49-F238E27FC236}">
                <a16:creationId xmlns:a16="http://schemas.microsoft.com/office/drawing/2014/main" id="{6F5198C1-008B-856A-92E5-82709D9EB9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03745" y="7680839"/>
            <a:ext cx="1187836" cy="221598"/>
          </a:xfrm>
          <a:prstGeom prst="rect">
            <a:avLst/>
          </a:prstGeom>
        </p:spPr>
      </p:pic>
      <p:pic>
        <p:nvPicPr>
          <p:cNvPr id="20" name="Picture 19">
            <a:extLst>
              <a:ext uri="{FF2B5EF4-FFF2-40B4-BE49-F238E27FC236}">
                <a16:creationId xmlns:a16="http://schemas.microsoft.com/office/drawing/2014/main" id="{6F035A61-ED82-1C61-4FB3-3EDDB608CD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6113" y="7688659"/>
            <a:ext cx="376186" cy="225068"/>
          </a:xfrm>
          <a:prstGeom prst="rect">
            <a:avLst/>
          </a:prstGeom>
        </p:spPr>
      </p:pic>
      <p:pic>
        <p:nvPicPr>
          <p:cNvPr id="22" name="Picture 21">
            <a:extLst>
              <a:ext uri="{FF2B5EF4-FFF2-40B4-BE49-F238E27FC236}">
                <a16:creationId xmlns:a16="http://schemas.microsoft.com/office/drawing/2014/main" id="{2674F21E-DBC1-25B8-9048-E2EB99EF1F4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72307" y="7391695"/>
            <a:ext cx="799884" cy="799884"/>
          </a:xfrm>
          <a:prstGeom prst="rect">
            <a:avLst/>
          </a:prstGeom>
        </p:spPr>
      </p:pic>
      <p:pic>
        <p:nvPicPr>
          <p:cNvPr id="23" name="Picture 22">
            <a:extLst>
              <a:ext uri="{FF2B5EF4-FFF2-40B4-BE49-F238E27FC236}">
                <a16:creationId xmlns:a16="http://schemas.microsoft.com/office/drawing/2014/main" id="{CC3F9794-8118-8D45-D176-01F5DB00200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04978" y="7636803"/>
            <a:ext cx="1045690" cy="334074"/>
          </a:xfrm>
          <a:prstGeom prst="rect">
            <a:avLst/>
          </a:prstGeom>
        </p:spPr>
      </p:pic>
    </p:spTree>
    <p:extLst>
      <p:ext uri="{BB962C8B-B14F-4D97-AF65-F5344CB8AC3E}">
        <p14:creationId xmlns:p14="http://schemas.microsoft.com/office/powerpoint/2010/main" val="15008226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HeaderVersion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6AC8A2-CA70-4049-B014-BB9F426BC73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0" y="-4176"/>
            <a:ext cx="14626742" cy="8229600"/>
          </a:xfrm>
          <a:prstGeom prst="rect">
            <a:avLst/>
          </a:prstGeom>
        </p:spPr>
      </p:pic>
      <p:sp>
        <p:nvSpPr>
          <p:cNvPr id="2" name="Title 1">
            <a:extLst>
              <a:ext uri="{FF2B5EF4-FFF2-40B4-BE49-F238E27FC236}">
                <a16:creationId xmlns:a16="http://schemas.microsoft.com/office/drawing/2014/main" id="{E162F3E8-1253-4748-A4CA-00B845807C26}"/>
              </a:ext>
            </a:extLst>
          </p:cNvPr>
          <p:cNvSpPr>
            <a:spLocks noGrp="1"/>
          </p:cNvSpPr>
          <p:nvPr>
            <p:ph type="title" hasCustomPrompt="1"/>
          </p:nvPr>
        </p:nvSpPr>
        <p:spPr>
          <a:xfrm>
            <a:off x="731519" y="3047137"/>
            <a:ext cx="9367342" cy="2177082"/>
          </a:xfrm>
        </p:spPr>
        <p:txBody>
          <a:bodyPr anchor="t"/>
          <a:lstStyle>
            <a:lvl1pPr>
              <a:defRPr sz="5760">
                <a:solidFill>
                  <a:schemeClr val="tx1"/>
                </a:solidFill>
              </a:defRPr>
            </a:lvl1pPr>
          </a:lstStyle>
          <a:p>
            <a:r>
              <a:rPr lang="en-US" dirty="0"/>
              <a:t>Section divider – </a:t>
            </a:r>
            <a:br>
              <a:rPr lang="en-US" dirty="0"/>
            </a:br>
            <a:r>
              <a:rPr lang="en-US" dirty="0"/>
              <a:t>Type section name here</a:t>
            </a:r>
          </a:p>
        </p:txBody>
      </p:sp>
      <p:sp>
        <p:nvSpPr>
          <p:cNvPr id="5" name="Slide Number Placeholder 4">
            <a:extLst>
              <a:ext uri="{FF2B5EF4-FFF2-40B4-BE49-F238E27FC236}">
                <a16:creationId xmlns:a16="http://schemas.microsoft.com/office/drawing/2014/main" id="{CF847947-B017-0044-83FA-22F75CBD101C}"/>
              </a:ext>
            </a:extLst>
          </p:cNvPr>
          <p:cNvSpPr>
            <a:spLocks noGrp="1"/>
          </p:cNvSpPr>
          <p:nvPr>
            <p:ph type="sldNum" sz="quarter" idx="12"/>
          </p:nvPr>
        </p:nvSpPr>
        <p:spPr/>
        <p:txBody>
          <a:bodyPr/>
          <a:lstStyle>
            <a:lvl1pPr>
              <a:defRPr>
                <a:solidFill>
                  <a:schemeClr val="tx1"/>
                </a:solidFill>
              </a:defRPr>
            </a:lvl1pPr>
          </a:lstStyle>
          <a:p>
            <a:fld id="{7834CDD4-D76F-4459-B025-0310E913C243}" type="slidenum">
              <a:rPr lang="en-US" smtClean="0"/>
              <a:pPr/>
              <a:t>‹#›</a:t>
            </a:fld>
            <a:endParaRPr lang="en-US" dirty="0"/>
          </a:p>
        </p:txBody>
      </p:sp>
      <p:pic>
        <p:nvPicPr>
          <p:cNvPr id="11" name="Picture 10">
            <a:extLst>
              <a:ext uri="{FF2B5EF4-FFF2-40B4-BE49-F238E27FC236}">
                <a16:creationId xmlns:a16="http://schemas.microsoft.com/office/drawing/2014/main" id="{64C0B1B3-552E-414B-8B20-31B0C71C19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232" y="7604847"/>
            <a:ext cx="440165" cy="263347"/>
          </a:xfrm>
          <a:prstGeom prst="rect">
            <a:avLst/>
          </a:prstGeom>
        </p:spPr>
      </p:pic>
      <p:sp>
        <p:nvSpPr>
          <p:cNvPr id="7" name="TextBox 6">
            <a:extLst>
              <a:ext uri="{FF2B5EF4-FFF2-40B4-BE49-F238E27FC236}">
                <a16:creationId xmlns:a16="http://schemas.microsoft.com/office/drawing/2014/main" id="{AF361664-1DBC-DD4C-AC37-E2B98A6C9EED}"/>
              </a:ext>
            </a:extLst>
          </p:cNvPr>
          <p:cNvSpPr txBox="1"/>
          <p:nvPr userDrawn="1"/>
        </p:nvSpPr>
        <p:spPr>
          <a:xfrm>
            <a:off x="1369301" y="7667776"/>
            <a:ext cx="2292615" cy="203133"/>
          </a:xfrm>
          <a:prstGeom prst="rect">
            <a:avLst/>
          </a:prstGeom>
          <a:noFill/>
        </p:spPr>
        <p:txBody>
          <a:bodyPr wrap="none" rtlCol="0">
            <a:spAutoFit/>
          </a:bodyPr>
          <a:lstStyle/>
          <a:p>
            <a:pPr algn="l"/>
            <a:r>
              <a:rPr lang="en-US" sz="720" dirty="0"/>
              <a:t>© 2022, Amazon Web Services, Inc. or its affiliates.</a:t>
            </a:r>
          </a:p>
        </p:txBody>
      </p:sp>
    </p:spTree>
    <p:extLst>
      <p:ext uri="{BB962C8B-B14F-4D97-AF65-F5344CB8AC3E}">
        <p14:creationId xmlns:p14="http://schemas.microsoft.com/office/powerpoint/2010/main" val="3059504454"/>
      </p:ext>
    </p:extLst>
  </p:cSld>
  <p:clrMapOvr>
    <a:masterClrMapping/>
  </p:clrMapOvr>
  <p:extLst>
    <p:ext uri="{DCECCB84-F9BA-43D5-87BE-67443E8EF086}">
      <p15:sldGuideLst xmlns:p15="http://schemas.microsoft.com/office/powerpoint/2012/main">
        <p15:guide id="1" pos="4608">
          <p15:clr>
            <a:srgbClr val="FBAE40"/>
          </p15:clr>
        </p15:guide>
        <p15:guide id="2" orient="horz" pos="124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HeaderVersion2">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63C40C-65D6-43B9-9CA7-C72FC88C03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1" y="3565"/>
            <a:ext cx="14626742" cy="8229600"/>
          </a:xfrm>
          <a:prstGeom prst="rect">
            <a:avLst/>
          </a:prstGeom>
        </p:spPr>
      </p:pic>
      <p:sp>
        <p:nvSpPr>
          <p:cNvPr id="2" name="Title 1">
            <a:extLst>
              <a:ext uri="{FF2B5EF4-FFF2-40B4-BE49-F238E27FC236}">
                <a16:creationId xmlns:a16="http://schemas.microsoft.com/office/drawing/2014/main" id="{E162F3E8-1253-4748-A4CA-00B845807C26}"/>
              </a:ext>
            </a:extLst>
          </p:cNvPr>
          <p:cNvSpPr>
            <a:spLocks noGrp="1"/>
          </p:cNvSpPr>
          <p:nvPr>
            <p:ph type="title" hasCustomPrompt="1"/>
          </p:nvPr>
        </p:nvSpPr>
        <p:spPr>
          <a:xfrm>
            <a:off x="731520" y="3047137"/>
            <a:ext cx="9144000" cy="2147951"/>
          </a:xfrm>
        </p:spPr>
        <p:txBody>
          <a:bodyPr anchor="t"/>
          <a:lstStyle>
            <a:lvl1pPr>
              <a:defRPr sz="5760">
                <a:solidFill>
                  <a:schemeClr val="tx1"/>
                </a:solidFill>
              </a:defRPr>
            </a:lvl1pPr>
          </a:lstStyle>
          <a:p>
            <a:r>
              <a:rPr lang="en-US" dirty="0"/>
              <a:t>Section divider – </a:t>
            </a:r>
            <a:br>
              <a:rPr lang="en-US" dirty="0"/>
            </a:br>
            <a:r>
              <a:rPr lang="en-US" dirty="0"/>
              <a:t>Type section name here</a:t>
            </a:r>
          </a:p>
        </p:txBody>
      </p:sp>
      <p:sp>
        <p:nvSpPr>
          <p:cNvPr id="5" name="Slide Number Placeholder 4">
            <a:extLst>
              <a:ext uri="{FF2B5EF4-FFF2-40B4-BE49-F238E27FC236}">
                <a16:creationId xmlns:a16="http://schemas.microsoft.com/office/drawing/2014/main" id="{A7029803-42D7-A244-9477-DD91AA020F97}"/>
              </a:ext>
            </a:extLst>
          </p:cNvPr>
          <p:cNvSpPr>
            <a:spLocks noGrp="1"/>
          </p:cNvSpPr>
          <p:nvPr>
            <p:ph type="sldNum" sz="quarter" idx="12"/>
          </p:nvPr>
        </p:nvSpPr>
        <p:spPr/>
        <p:txBody>
          <a:bodyPr/>
          <a:lstStyle>
            <a:lvl1pPr>
              <a:defRPr>
                <a:solidFill>
                  <a:schemeClr val="tx1"/>
                </a:solidFill>
              </a:defRPr>
            </a:lvl1pPr>
          </a:lstStyle>
          <a:p>
            <a:fld id="{7834CDD4-D76F-4459-B025-0310E913C243}" type="slidenum">
              <a:rPr lang="en-US" smtClean="0"/>
              <a:pPr/>
              <a:t>‹#›</a:t>
            </a:fld>
            <a:endParaRPr lang="en-US" dirty="0"/>
          </a:p>
        </p:txBody>
      </p:sp>
      <p:pic>
        <p:nvPicPr>
          <p:cNvPr id="13" name="Picture 12">
            <a:extLst>
              <a:ext uri="{FF2B5EF4-FFF2-40B4-BE49-F238E27FC236}">
                <a16:creationId xmlns:a16="http://schemas.microsoft.com/office/drawing/2014/main" id="{986BE90A-0694-1D42-838E-850BF3136A55}"/>
              </a:ext>
            </a:extLst>
          </p:cNvPr>
          <p:cNvPicPr>
            <a:picLocks noChangeAspect="1"/>
          </p:cNvPicPr>
          <p:nvPr userDrawn="1"/>
        </p:nvPicPr>
        <p:blipFill>
          <a:blip r:embed="rId3">
            <a:alphaModFix/>
          </a:blip>
          <a:stretch>
            <a:fillRect/>
          </a:stretch>
        </p:blipFill>
        <p:spPr>
          <a:xfrm>
            <a:off x="717234" y="7604847"/>
            <a:ext cx="438912" cy="264290"/>
          </a:xfrm>
          <a:prstGeom prst="rect">
            <a:avLst/>
          </a:prstGeom>
        </p:spPr>
      </p:pic>
      <p:sp>
        <p:nvSpPr>
          <p:cNvPr id="7" name="TextBox 6">
            <a:extLst>
              <a:ext uri="{FF2B5EF4-FFF2-40B4-BE49-F238E27FC236}">
                <a16:creationId xmlns:a16="http://schemas.microsoft.com/office/drawing/2014/main" id="{3C438051-7D84-434B-86D4-8E5C27DB245D}"/>
              </a:ext>
            </a:extLst>
          </p:cNvPr>
          <p:cNvSpPr txBox="1"/>
          <p:nvPr userDrawn="1"/>
        </p:nvSpPr>
        <p:spPr>
          <a:xfrm>
            <a:off x="1369301" y="7667776"/>
            <a:ext cx="2292615" cy="203133"/>
          </a:xfrm>
          <a:prstGeom prst="rect">
            <a:avLst/>
          </a:prstGeom>
          <a:noFill/>
        </p:spPr>
        <p:txBody>
          <a:bodyPr wrap="none" rtlCol="0">
            <a:spAutoFit/>
          </a:bodyPr>
          <a:lstStyle/>
          <a:p>
            <a:pPr algn="l"/>
            <a:r>
              <a:rPr lang="en-US" sz="720" dirty="0"/>
              <a:t>© 2022, Amazon Web Services, Inc. or its affiliates.</a:t>
            </a:r>
          </a:p>
        </p:txBody>
      </p:sp>
    </p:spTree>
    <p:extLst>
      <p:ext uri="{BB962C8B-B14F-4D97-AF65-F5344CB8AC3E}">
        <p14:creationId xmlns:p14="http://schemas.microsoft.com/office/powerpoint/2010/main" val="217711075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608">
          <p15:clr>
            <a:srgbClr val="FBAE40"/>
          </p15:clr>
        </p15:guide>
        <p15:guide id="2" orient="horz" pos="124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HeaderVersion3">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620CA3-C3D8-47D2-8499-ADB14419D9E3}"/>
              </a:ext>
            </a:extLst>
          </p:cNvPr>
          <p:cNvPicPr>
            <a:picLocks/>
          </p:cNvPicPr>
          <p:nvPr userDrawn="1"/>
        </p:nvPicPr>
        <p:blipFill>
          <a:blip r:embed="rId2">
            <a:extLst>
              <a:ext uri="{28A0092B-C50C-407E-A947-70E740481C1C}">
                <a14:useLocalDpi xmlns:a14="http://schemas.microsoft.com/office/drawing/2010/main" val="0"/>
              </a:ext>
            </a:extLst>
          </a:blip>
          <a:srcRect/>
          <a:stretch/>
        </p:blipFill>
        <p:spPr bwMode="ltGray">
          <a:xfrm>
            <a:off x="-1" y="0"/>
            <a:ext cx="14626742" cy="8229600"/>
          </a:xfrm>
          <a:prstGeom prst="rect">
            <a:avLst/>
          </a:prstGeom>
        </p:spPr>
      </p:pic>
      <p:sp>
        <p:nvSpPr>
          <p:cNvPr id="2" name="Title 1">
            <a:extLst>
              <a:ext uri="{FF2B5EF4-FFF2-40B4-BE49-F238E27FC236}">
                <a16:creationId xmlns:a16="http://schemas.microsoft.com/office/drawing/2014/main" id="{E162F3E8-1253-4748-A4CA-00B845807C26}"/>
              </a:ext>
            </a:extLst>
          </p:cNvPr>
          <p:cNvSpPr>
            <a:spLocks noGrp="1"/>
          </p:cNvSpPr>
          <p:nvPr>
            <p:ph type="title" hasCustomPrompt="1"/>
          </p:nvPr>
        </p:nvSpPr>
        <p:spPr>
          <a:xfrm>
            <a:off x="731519" y="3047136"/>
            <a:ext cx="9503286" cy="1973162"/>
          </a:xfrm>
        </p:spPr>
        <p:txBody>
          <a:bodyPr anchor="t"/>
          <a:lstStyle>
            <a:lvl1pPr>
              <a:defRPr sz="5760">
                <a:solidFill>
                  <a:schemeClr val="tx1"/>
                </a:solidFill>
              </a:defRPr>
            </a:lvl1pPr>
          </a:lstStyle>
          <a:p>
            <a:r>
              <a:rPr lang="en-US" dirty="0"/>
              <a:t>Section divider – </a:t>
            </a:r>
            <a:br>
              <a:rPr lang="en-US" dirty="0"/>
            </a:br>
            <a:r>
              <a:rPr lang="en-US" dirty="0"/>
              <a:t>Type section name here</a:t>
            </a:r>
          </a:p>
        </p:txBody>
      </p:sp>
      <p:sp>
        <p:nvSpPr>
          <p:cNvPr id="5" name="Slide Number Placeholder 4">
            <a:extLst>
              <a:ext uri="{FF2B5EF4-FFF2-40B4-BE49-F238E27FC236}">
                <a16:creationId xmlns:a16="http://schemas.microsoft.com/office/drawing/2014/main" id="{9B09CFD5-CA68-9A4F-A271-166BC5EB6ECC}"/>
              </a:ext>
            </a:extLst>
          </p:cNvPr>
          <p:cNvSpPr>
            <a:spLocks noGrp="1"/>
          </p:cNvSpPr>
          <p:nvPr>
            <p:ph type="sldNum" sz="quarter" idx="12"/>
          </p:nvPr>
        </p:nvSpPr>
        <p:spPr/>
        <p:txBody>
          <a:bodyPr/>
          <a:lstStyle>
            <a:lvl1pPr>
              <a:defRPr>
                <a:solidFill>
                  <a:schemeClr val="tx1"/>
                </a:solidFill>
              </a:defRPr>
            </a:lvl1pPr>
          </a:lstStyle>
          <a:p>
            <a:fld id="{7834CDD4-D76F-4459-B025-0310E913C243}" type="slidenum">
              <a:rPr lang="en-US" smtClean="0"/>
              <a:pPr/>
              <a:t>‹#›</a:t>
            </a:fld>
            <a:endParaRPr lang="en-US" dirty="0"/>
          </a:p>
        </p:txBody>
      </p:sp>
      <p:pic>
        <p:nvPicPr>
          <p:cNvPr id="10" name="Picture 9">
            <a:extLst>
              <a:ext uri="{FF2B5EF4-FFF2-40B4-BE49-F238E27FC236}">
                <a16:creationId xmlns:a16="http://schemas.microsoft.com/office/drawing/2014/main" id="{55B6D4C0-749A-8C40-85AC-44ADF1E641E9}"/>
              </a:ext>
            </a:extLst>
          </p:cNvPr>
          <p:cNvPicPr>
            <a:picLocks noChangeAspect="1"/>
          </p:cNvPicPr>
          <p:nvPr userDrawn="1"/>
        </p:nvPicPr>
        <p:blipFill>
          <a:blip r:embed="rId3">
            <a:alphaModFix/>
          </a:blip>
          <a:stretch>
            <a:fillRect/>
          </a:stretch>
        </p:blipFill>
        <p:spPr>
          <a:xfrm>
            <a:off x="717234" y="7604847"/>
            <a:ext cx="438912" cy="264290"/>
          </a:xfrm>
          <a:prstGeom prst="rect">
            <a:avLst/>
          </a:prstGeom>
        </p:spPr>
      </p:pic>
      <p:sp>
        <p:nvSpPr>
          <p:cNvPr id="8" name="TextBox 7">
            <a:extLst>
              <a:ext uri="{FF2B5EF4-FFF2-40B4-BE49-F238E27FC236}">
                <a16:creationId xmlns:a16="http://schemas.microsoft.com/office/drawing/2014/main" id="{DB8BBC60-3893-B74F-B98F-0AE9B47D4E9C}"/>
              </a:ext>
            </a:extLst>
          </p:cNvPr>
          <p:cNvSpPr txBox="1"/>
          <p:nvPr userDrawn="1"/>
        </p:nvSpPr>
        <p:spPr>
          <a:xfrm>
            <a:off x="1369301" y="7667776"/>
            <a:ext cx="2292615" cy="203133"/>
          </a:xfrm>
          <a:prstGeom prst="rect">
            <a:avLst/>
          </a:prstGeom>
          <a:noFill/>
        </p:spPr>
        <p:txBody>
          <a:bodyPr wrap="none" rtlCol="0">
            <a:spAutoFit/>
          </a:bodyPr>
          <a:lstStyle/>
          <a:p>
            <a:pPr algn="l"/>
            <a:r>
              <a:rPr lang="en-US" sz="720" dirty="0"/>
              <a:t>© 2022, Amazon Web Services, Inc. or its affiliates.</a:t>
            </a:r>
          </a:p>
        </p:txBody>
      </p:sp>
    </p:spTree>
    <p:extLst>
      <p:ext uri="{BB962C8B-B14F-4D97-AF65-F5344CB8AC3E}">
        <p14:creationId xmlns:p14="http://schemas.microsoft.com/office/powerpoint/2010/main" val="160786617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608">
          <p15:clr>
            <a:srgbClr val="FBAE40"/>
          </p15:clr>
        </p15:guide>
        <p15:guide id="2" orient="horz" pos="124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ectionHeaderVersion5">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63C40C-65D6-43B9-9CA7-C72FC88C03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2959" y="4594"/>
            <a:ext cx="14620822" cy="8227542"/>
          </a:xfrm>
          <a:prstGeom prst="rect">
            <a:avLst/>
          </a:prstGeom>
        </p:spPr>
      </p:pic>
      <p:sp>
        <p:nvSpPr>
          <p:cNvPr id="2" name="Title 1">
            <a:extLst>
              <a:ext uri="{FF2B5EF4-FFF2-40B4-BE49-F238E27FC236}">
                <a16:creationId xmlns:a16="http://schemas.microsoft.com/office/drawing/2014/main" id="{E162F3E8-1253-4748-A4CA-00B845807C26}"/>
              </a:ext>
            </a:extLst>
          </p:cNvPr>
          <p:cNvSpPr>
            <a:spLocks noGrp="1"/>
          </p:cNvSpPr>
          <p:nvPr>
            <p:ph type="title" hasCustomPrompt="1"/>
          </p:nvPr>
        </p:nvSpPr>
        <p:spPr>
          <a:xfrm>
            <a:off x="731520" y="3047137"/>
            <a:ext cx="9804310" cy="1950719"/>
          </a:xfrm>
        </p:spPr>
        <p:txBody>
          <a:bodyPr anchor="t"/>
          <a:lstStyle>
            <a:lvl1pPr>
              <a:defRPr sz="5760">
                <a:solidFill>
                  <a:schemeClr val="bg1"/>
                </a:solidFill>
              </a:defRPr>
            </a:lvl1pPr>
          </a:lstStyle>
          <a:p>
            <a:r>
              <a:rPr lang="en-US" dirty="0"/>
              <a:t>Section divider – </a:t>
            </a:r>
            <a:br>
              <a:rPr lang="en-US" dirty="0"/>
            </a:br>
            <a:r>
              <a:rPr lang="en-US" dirty="0"/>
              <a:t>Type section name here</a:t>
            </a:r>
          </a:p>
        </p:txBody>
      </p:sp>
      <p:sp>
        <p:nvSpPr>
          <p:cNvPr id="5" name="Slide Number Placeholder 4">
            <a:extLst>
              <a:ext uri="{FF2B5EF4-FFF2-40B4-BE49-F238E27FC236}">
                <a16:creationId xmlns:a16="http://schemas.microsoft.com/office/drawing/2014/main" id="{A7029803-42D7-A244-9477-DD91AA020F97}"/>
              </a:ext>
            </a:extLst>
          </p:cNvPr>
          <p:cNvSpPr>
            <a:spLocks noGrp="1"/>
          </p:cNvSpPr>
          <p:nvPr>
            <p:ph type="sldNum" sz="quarter" idx="12"/>
          </p:nvPr>
        </p:nvSpPr>
        <p:spPr/>
        <p:txBody>
          <a:bodyPr/>
          <a:lstStyle>
            <a:lvl1pPr>
              <a:defRPr>
                <a:solidFill>
                  <a:schemeClr val="bg1"/>
                </a:solidFill>
              </a:defRPr>
            </a:lvl1pPr>
          </a:lstStyle>
          <a:p>
            <a:fld id="{7834CDD4-D76F-4459-B025-0310E913C243}" type="slidenum">
              <a:rPr lang="en-US" smtClean="0"/>
              <a:pPr/>
              <a:t>‹#›</a:t>
            </a:fld>
            <a:endParaRPr lang="en-US" dirty="0"/>
          </a:p>
        </p:txBody>
      </p:sp>
      <p:pic>
        <p:nvPicPr>
          <p:cNvPr id="7" name="Picture 6">
            <a:extLst>
              <a:ext uri="{FF2B5EF4-FFF2-40B4-BE49-F238E27FC236}">
                <a16:creationId xmlns:a16="http://schemas.microsoft.com/office/drawing/2014/main" id="{0C570EFF-72E8-4742-BF5A-2182B8DA9D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232" y="7604847"/>
            <a:ext cx="438912" cy="262597"/>
          </a:xfrm>
          <a:prstGeom prst="rect">
            <a:avLst/>
          </a:prstGeom>
        </p:spPr>
      </p:pic>
      <p:sp>
        <p:nvSpPr>
          <p:cNvPr id="8" name="TextBox 7">
            <a:extLst>
              <a:ext uri="{FF2B5EF4-FFF2-40B4-BE49-F238E27FC236}">
                <a16:creationId xmlns:a16="http://schemas.microsoft.com/office/drawing/2014/main" id="{C5895EB9-7E15-A446-AE99-642A4CA69936}"/>
              </a:ext>
            </a:extLst>
          </p:cNvPr>
          <p:cNvSpPr txBox="1"/>
          <p:nvPr userDrawn="1"/>
        </p:nvSpPr>
        <p:spPr>
          <a:xfrm>
            <a:off x="1369301" y="7667776"/>
            <a:ext cx="2292615" cy="203133"/>
          </a:xfrm>
          <a:prstGeom prst="rect">
            <a:avLst/>
          </a:prstGeom>
          <a:noFill/>
        </p:spPr>
        <p:txBody>
          <a:bodyPr wrap="none" rtlCol="0">
            <a:spAutoFit/>
          </a:bodyPr>
          <a:lstStyle/>
          <a:p>
            <a:pPr algn="l"/>
            <a:r>
              <a:rPr lang="en-US" sz="720" dirty="0">
                <a:solidFill>
                  <a:schemeClr val="bg1"/>
                </a:solidFill>
              </a:rPr>
              <a:t>© 2022, Amazon Web Services, Inc. or its affiliates.</a:t>
            </a:r>
          </a:p>
        </p:txBody>
      </p:sp>
    </p:spTree>
    <p:extLst>
      <p:ext uri="{BB962C8B-B14F-4D97-AF65-F5344CB8AC3E}">
        <p14:creationId xmlns:p14="http://schemas.microsoft.com/office/powerpoint/2010/main" val="11928147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608">
          <p15:clr>
            <a:srgbClr val="FBAE40"/>
          </p15:clr>
        </p15:guide>
        <p15:guide id="2" orient="horz" pos="124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C33AB-9594-4983-B9F9-6E0A6C44C7C4}"/>
              </a:ext>
            </a:extLst>
          </p:cNvPr>
          <p:cNvSpPr>
            <a:spLocks noGrp="1"/>
          </p:cNvSpPr>
          <p:nvPr>
            <p:ph type="title" hasCustomPrompt="1"/>
          </p:nvPr>
        </p:nvSpPr>
        <p:spPr/>
        <p:txBody>
          <a:bodyPr/>
          <a:lstStyle>
            <a:lvl1pPr>
              <a:defRPr/>
            </a:lvl1pPr>
          </a:lstStyle>
          <a:p>
            <a:r>
              <a:rPr lang="en-US" dirty="0"/>
              <a:t>Two-column layout</a:t>
            </a:r>
          </a:p>
        </p:txBody>
      </p:sp>
      <p:sp>
        <p:nvSpPr>
          <p:cNvPr id="3" name="Content Placeholder 2">
            <a:extLst>
              <a:ext uri="{FF2B5EF4-FFF2-40B4-BE49-F238E27FC236}">
                <a16:creationId xmlns:a16="http://schemas.microsoft.com/office/drawing/2014/main" id="{CB229B46-A384-45C4-A7BA-8F3730F4945F}"/>
              </a:ext>
            </a:extLst>
          </p:cNvPr>
          <p:cNvSpPr>
            <a:spLocks noGrp="1"/>
          </p:cNvSpPr>
          <p:nvPr>
            <p:ph sz="half" idx="1" hasCustomPrompt="1"/>
          </p:nvPr>
        </p:nvSpPr>
        <p:spPr>
          <a:xfrm>
            <a:off x="731520" y="2040085"/>
            <a:ext cx="6189346" cy="4979674"/>
          </a:xfrm>
          <a:prstGeom prst="rect">
            <a:avLst/>
          </a:prstGeom>
        </p:spPr>
        <p:txBody>
          <a:bodyPr lIns="0"/>
          <a:lstStyle>
            <a:lvl1pPr marL="0" indent="0">
              <a:spcAft>
                <a:spcPts val="2160"/>
              </a:spcAft>
              <a:buNone/>
              <a:defRPr sz="2400"/>
            </a:lvl1pPr>
          </a:lstStyle>
          <a:p>
            <a:pPr lvl="0"/>
            <a:r>
              <a:rPr lang="en-US" dirty="0"/>
              <a:t>Enter text</a:t>
            </a:r>
          </a:p>
        </p:txBody>
      </p:sp>
      <p:sp>
        <p:nvSpPr>
          <p:cNvPr id="4" name="Content Placeholder 3">
            <a:extLst>
              <a:ext uri="{FF2B5EF4-FFF2-40B4-BE49-F238E27FC236}">
                <a16:creationId xmlns:a16="http://schemas.microsoft.com/office/drawing/2014/main" id="{998C7A7E-2A85-4B33-B617-143D10EBF1F9}"/>
              </a:ext>
            </a:extLst>
          </p:cNvPr>
          <p:cNvSpPr>
            <a:spLocks noGrp="1"/>
          </p:cNvSpPr>
          <p:nvPr>
            <p:ph sz="half" idx="2" hasCustomPrompt="1"/>
          </p:nvPr>
        </p:nvSpPr>
        <p:spPr>
          <a:xfrm>
            <a:off x="7406640" y="2040085"/>
            <a:ext cx="6492240" cy="4979671"/>
          </a:xfrm>
          <a:prstGeom prst="rect">
            <a:avLst/>
          </a:prstGeom>
        </p:spPr>
        <p:txBody>
          <a:bodyPr lIns="0"/>
          <a:lstStyle>
            <a:lvl1pPr marL="0" indent="0">
              <a:spcAft>
                <a:spcPts val="2160"/>
              </a:spcAft>
              <a:buNone/>
              <a:defRPr sz="2400"/>
            </a:lvl1pPr>
          </a:lstStyle>
          <a:p>
            <a:pPr lvl="0"/>
            <a:r>
              <a:rPr lang="en-US" dirty="0"/>
              <a:t>Enter text</a:t>
            </a:r>
          </a:p>
        </p:txBody>
      </p:sp>
      <p:sp>
        <p:nvSpPr>
          <p:cNvPr id="7" name="Slide Number Placeholder 6">
            <a:extLst>
              <a:ext uri="{FF2B5EF4-FFF2-40B4-BE49-F238E27FC236}">
                <a16:creationId xmlns:a16="http://schemas.microsoft.com/office/drawing/2014/main" id="{17DBD263-9859-D042-9025-9D6F3D7D50E0}"/>
              </a:ext>
            </a:extLst>
          </p:cNvPr>
          <p:cNvSpPr>
            <a:spLocks noGrp="1"/>
          </p:cNvSpPr>
          <p:nvPr>
            <p:ph type="sldNum" sz="quarter" idx="16"/>
          </p:nvPr>
        </p:nvSpPr>
        <p:spPr/>
        <p:txBody>
          <a:bodyPr/>
          <a:lstStyle/>
          <a:p>
            <a:fld id="{7834CDD4-D76F-4459-B025-0310E913C243}" type="slidenum">
              <a:rPr lang="en-US" smtClean="0"/>
              <a:pPr/>
              <a:t>‹#›</a:t>
            </a:fld>
            <a:endParaRPr lang="en-US" dirty="0"/>
          </a:p>
        </p:txBody>
      </p:sp>
    </p:spTree>
    <p:extLst>
      <p:ext uri="{BB962C8B-B14F-4D97-AF65-F5344CB8AC3E}">
        <p14:creationId xmlns:p14="http://schemas.microsoft.com/office/powerpoint/2010/main" val="28912350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D41CD-EE1A-4E63-BBDD-173E28125658}"/>
              </a:ext>
            </a:extLst>
          </p:cNvPr>
          <p:cNvSpPr>
            <a:spLocks noGrp="1"/>
          </p:cNvSpPr>
          <p:nvPr>
            <p:ph type="title" hasCustomPrompt="1"/>
          </p:nvPr>
        </p:nvSpPr>
        <p:spPr>
          <a:xfrm>
            <a:off x="731520" y="1101092"/>
            <a:ext cx="13167360" cy="727709"/>
          </a:xfrm>
        </p:spPr>
        <p:txBody>
          <a:bodyPr/>
          <a:lstStyle>
            <a:lvl1pPr>
              <a:defRPr/>
            </a:lvl1pPr>
          </a:lstStyle>
          <a:p>
            <a:r>
              <a:rPr lang="en-US" dirty="0"/>
              <a:t>Two-column layout with subtitles</a:t>
            </a:r>
          </a:p>
        </p:txBody>
      </p:sp>
      <p:sp>
        <p:nvSpPr>
          <p:cNvPr id="3" name="Text Placeholder 2">
            <a:extLst>
              <a:ext uri="{FF2B5EF4-FFF2-40B4-BE49-F238E27FC236}">
                <a16:creationId xmlns:a16="http://schemas.microsoft.com/office/drawing/2014/main" id="{573CFC72-9096-4F5D-9BDB-96DE57732BB8}"/>
              </a:ext>
            </a:extLst>
          </p:cNvPr>
          <p:cNvSpPr>
            <a:spLocks noGrp="1"/>
          </p:cNvSpPr>
          <p:nvPr>
            <p:ph type="body" idx="1" hasCustomPrompt="1"/>
          </p:nvPr>
        </p:nvSpPr>
        <p:spPr>
          <a:xfrm>
            <a:off x="731521" y="2045991"/>
            <a:ext cx="6189344" cy="569596"/>
          </a:xfrm>
          <a:prstGeom prst="rect">
            <a:avLst/>
          </a:prstGeom>
        </p:spPr>
        <p:txBody>
          <a:bodyPr lIns="0" anchor="t"/>
          <a:lstStyle>
            <a:lvl1pPr marL="0" indent="0">
              <a:buNone/>
              <a:defRPr sz="2400" b="1">
                <a:solidFill>
                  <a:schemeClr val="accent1">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4" name="Content Placeholder 3">
            <a:extLst>
              <a:ext uri="{FF2B5EF4-FFF2-40B4-BE49-F238E27FC236}">
                <a16:creationId xmlns:a16="http://schemas.microsoft.com/office/drawing/2014/main" id="{BCE14836-1EB0-499D-8015-98B7CCC303E8}"/>
              </a:ext>
            </a:extLst>
          </p:cNvPr>
          <p:cNvSpPr>
            <a:spLocks noGrp="1"/>
          </p:cNvSpPr>
          <p:nvPr>
            <p:ph sz="half" idx="2" hasCustomPrompt="1"/>
          </p:nvPr>
        </p:nvSpPr>
        <p:spPr>
          <a:xfrm>
            <a:off x="731521" y="2447923"/>
            <a:ext cx="6189344" cy="4979672"/>
          </a:xfrm>
          <a:prstGeom prst="rect">
            <a:avLst/>
          </a:prstGeom>
        </p:spPr>
        <p:txBody>
          <a:bodyPr lIns="0"/>
          <a:lstStyle>
            <a:lvl1pPr marL="0" indent="0">
              <a:spcAft>
                <a:spcPts val="2160"/>
              </a:spcAft>
              <a:buNone/>
              <a:defRPr sz="2400"/>
            </a:lvl1pPr>
          </a:lstStyle>
          <a:p>
            <a:pPr lvl="0"/>
            <a:r>
              <a:rPr lang="en-US" dirty="0"/>
              <a:t>Enter text</a:t>
            </a:r>
          </a:p>
        </p:txBody>
      </p:sp>
      <p:sp>
        <p:nvSpPr>
          <p:cNvPr id="5" name="Text Placeholder 4">
            <a:extLst>
              <a:ext uri="{FF2B5EF4-FFF2-40B4-BE49-F238E27FC236}">
                <a16:creationId xmlns:a16="http://schemas.microsoft.com/office/drawing/2014/main" id="{3777F387-CD61-4FDE-AE0D-E17DE70D3B19}"/>
              </a:ext>
            </a:extLst>
          </p:cNvPr>
          <p:cNvSpPr>
            <a:spLocks noGrp="1"/>
          </p:cNvSpPr>
          <p:nvPr>
            <p:ph type="body" sz="quarter" idx="3" hasCustomPrompt="1"/>
          </p:nvPr>
        </p:nvSpPr>
        <p:spPr>
          <a:xfrm>
            <a:off x="7406640" y="2045991"/>
            <a:ext cx="6492240" cy="569596"/>
          </a:xfrm>
          <a:prstGeom prst="rect">
            <a:avLst/>
          </a:prstGeom>
        </p:spPr>
        <p:txBody>
          <a:bodyPr lIns="0" anchor="t"/>
          <a:lstStyle>
            <a:lvl1pPr marL="0" indent="0">
              <a:buNone/>
              <a:defRPr sz="2400" b="1">
                <a:solidFill>
                  <a:schemeClr val="accent1">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6" name="Content Placeholder 5">
            <a:extLst>
              <a:ext uri="{FF2B5EF4-FFF2-40B4-BE49-F238E27FC236}">
                <a16:creationId xmlns:a16="http://schemas.microsoft.com/office/drawing/2014/main" id="{BF30F8A2-BBFC-4205-BF9B-0CA000B7190E}"/>
              </a:ext>
            </a:extLst>
          </p:cNvPr>
          <p:cNvSpPr>
            <a:spLocks noGrp="1"/>
          </p:cNvSpPr>
          <p:nvPr>
            <p:ph sz="quarter" idx="4" hasCustomPrompt="1"/>
          </p:nvPr>
        </p:nvSpPr>
        <p:spPr>
          <a:xfrm>
            <a:off x="7406640" y="2447922"/>
            <a:ext cx="6492240" cy="4979671"/>
          </a:xfrm>
          <a:prstGeom prst="rect">
            <a:avLst/>
          </a:prstGeom>
        </p:spPr>
        <p:txBody>
          <a:bodyPr lIns="0"/>
          <a:lstStyle>
            <a:lvl1pPr marL="0" indent="0">
              <a:spcAft>
                <a:spcPts val="2160"/>
              </a:spcAft>
              <a:buNone/>
              <a:defRPr sz="2400"/>
            </a:lvl1pPr>
          </a:lstStyle>
          <a:p>
            <a:pPr lvl="0"/>
            <a:r>
              <a:rPr lang="en-US" dirty="0"/>
              <a:t>Enter text</a:t>
            </a:r>
          </a:p>
        </p:txBody>
      </p:sp>
      <p:sp>
        <p:nvSpPr>
          <p:cNvPr id="9" name="Slide Number Placeholder 8">
            <a:extLst>
              <a:ext uri="{FF2B5EF4-FFF2-40B4-BE49-F238E27FC236}">
                <a16:creationId xmlns:a16="http://schemas.microsoft.com/office/drawing/2014/main" id="{738B7A11-19A5-E94B-B640-BCDB7CC7659D}"/>
              </a:ext>
            </a:extLst>
          </p:cNvPr>
          <p:cNvSpPr>
            <a:spLocks noGrp="1"/>
          </p:cNvSpPr>
          <p:nvPr>
            <p:ph type="sldNum" sz="quarter" idx="16"/>
          </p:nvPr>
        </p:nvSpPr>
        <p:spPr/>
        <p:txBody>
          <a:bodyPr/>
          <a:lstStyle/>
          <a:p>
            <a:fld id="{7834CDD4-D76F-4459-B025-0310E913C243}" type="slidenum">
              <a:rPr lang="en-US" smtClean="0"/>
              <a:pPr/>
              <a:t>‹#›</a:t>
            </a:fld>
            <a:endParaRPr lang="en-US" dirty="0"/>
          </a:p>
        </p:txBody>
      </p:sp>
    </p:spTree>
    <p:extLst>
      <p:ext uri="{BB962C8B-B14F-4D97-AF65-F5344CB8AC3E}">
        <p14:creationId xmlns:p14="http://schemas.microsoft.com/office/powerpoint/2010/main" val="3203647543"/>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Colum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EE45CD9-67F8-4A52-86F7-18140657CB4D}"/>
              </a:ext>
            </a:extLst>
          </p:cNvPr>
          <p:cNvSpPr>
            <a:spLocks noGrp="1"/>
          </p:cNvSpPr>
          <p:nvPr>
            <p:ph type="body" sz="quarter" idx="14" hasCustomPrompt="1"/>
          </p:nvPr>
        </p:nvSpPr>
        <p:spPr>
          <a:xfrm>
            <a:off x="731522" y="2447923"/>
            <a:ext cx="4175759" cy="4303398"/>
          </a:xfrm>
          <a:prstGeom prst="rect">
            <a:avLst/>
          </a:prstGeom>
        </p:spPr>
        <p:txBody>
          <a:bodyPr lIns="0"/>
          <a:lstStyle>
            <a:lvl1pPr marL="0" indent="0">
              <a:spcAft>
                <a:spcPts val="2160"/>
              </a:spcAft>
              <a:buNone/>
              <a:defRPr sz="2400"/>
            </a:lvl1pPr>
          </a:lstStyle>
          <a:p>
            <a:pPr lvl="0"/>
            <a:r>
              <a:rPr lang="en-US" dirty="0"/>
              <a:t>Enter text</a:t>
            </a:r>
          </a:p>
        </p:txBody>
      </p:sp>
      <p:sp>
        <p:nvSpPr>
          <p:cNvPr id="2" name="Title 1">
            <a:extLst>
              <a:ext uri="{FF2B5EF4-FFF2-40B4-BE49-F238E27FC236}">
                <a16:creationId xmlns:a16="http://schemas.microsoft.com/office/drawing/2014/main" id="{525D41CD-EE1A-4E63-BBDD-173E28125658}"/>
              </a:ext>
            </a:extLst>
          </p:cNvPr>
          <p:cNvSpPr>
            <a:spLocks noGrp="1"/>
          </p:cNvSpPr>
          <p:nvPr>
            <p:ph type="title" hasCustomPrompt="1"/>
          </p:nvPr>
        </p:nvSpPr>
        <p:spPr>
          <a:xfrm>
            <a:off x="731520" y="1101092"/>
            <a:ext cx="13167360" cy="727709"/>
          </a:xfrm>
        </p:spPr>
        <p:txBody>
          <a:bodyPr/>
          <a:lstStyle>
            <a:lvl1pPr>
              <a:defRPr/>
            </a:lvl1pPr>
          </a:lstStyle>
          <a:p>
            <a:r>
              <a:rPr lang="en-US" dirty="0"/>
              <a:t>Three-column layout with subtitles</a:t>
            </a:r>
          </a:p>
        </p:txBody>
      </p:sp>
      <p:sp>
        <p:nvSpPr>
          <p:cNvPr id="3" name="Text Placeholder 2">
            <a:extLst>
              <a:ext uri="{FF2B5EF4-FFF2-40B4-BE49-F238E27FC236}">
                <a16:creationId xmlns:a16="http://schemas.microsoft.com/office/drawing/2014/main" id="{573CFC72-9096-4F5D-9BDB-96DE57732BB8}"/>
              </a:ext>
            </a:extLst>
          </p:cNvPr>
          <p:cNvSpPr>
            <a:spLocks noGrp="1"/>
          </p:cNvSpPr>
          <p:nvPr>
            <p:ph type="body" idx="1" hasCustomPrompt="1"/>
          </p:nvPr>
        </p:nvSpPr>
        <p:spPr>
          <a:xfrm>
            <a:off x="731522" y="2045991"/>
            <a:ext cx="4175759" cy="569596"/>
          </a:xfrm>
          <a:prstGeom prst="rect">
            <a:avLst/>
          </a:prstGeom>
        </p:spPr>
        <p:txBody>
          <a:bodyPr lIns="0" anchor="t"/>
          <a:lstStyle>
            <a:lvl1pPr marL="0" indent="0">
              <a:buNone/>
              <a:defRPr sz="2400" b="1">
                <a:solidFill>
                  <a:schemeClr val="accent1">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5" name="Text Placeholder 4">
            <a:extLst>
              <a:ext uri="{FF2B5EF4-FFF2-40B4-BE49-F238E27FC236}">
                <a16:creationId xmlns:a16="http://schemas.microsoft.com/office/drawing/2014/main" id="{3777F387-CD61-4FDE-AE0D-E17DE70D3B19}"/>
              </a:ext>
            </a:extLst>
          </p:cNvPr>
          <p:cNvSpPr>
            <a:spLocks noGrp="1"/>
          </p:cNvSpPr>
          <p:nvPr>
            <p:ph type="body" sz="quarter" idx="3" hasCustomPrompt="1"/>
          </p:nvPr>
        </p:nvSpPr>
        <p:spPr>
          <a:xfrm>
            <a:off x="5227322" y="2045991"/>
            <a:ext cx="4175759" cy="569596"/>
          </a:xfrm>
          <a:prstGeom prst="rect">
            <a:avLst/>
          </a:prstGeom>
        </p:spPr>
        <p:txBody>
          <a:bodyPr lIns="0" anchor="t"/>
          <a:lstStyle>
            <a:lvl1pPr marL="0" indent="0">
              <a:buNone/>
              <a:defRPr sz="2400" b="1">
                <a:solidFill>
                  <a:schemeClr val="accent1">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11" name="Text Placeholder 10">
            <a:extLst>
              <a:ext uri="{FF2B5EF4-FFF2-40B4-BE49-F238E27FC236}">
                <a16:creationId xmlns:a16="http://schemas.microsoft.com/office/drawing/2014/main" id="{CD517463-352F-4D83-A9E1-0F789F96266D}"/>
              </a:ext>
            </a:extLst>
          </p:cNvPr>
          <p:cNvSpPr>
            <a:spLocks noGrp="1"/>
          </p:cNvSpPr>
          <p:nvPr>
            <p:ph type="body" sz="quarter" idx="15" hasCustomPrompt="1"/>
          </p:nvPr>
        </p:nvSpPr>
        <p:spPr>
          <a:xfrm>
            <a:off x="5227322" y="2447923"/>
            <a:ext cx="4175759" cy="4303398"/>
          </a:xfrm>
          <a:prstGeom prst="rect">
            <a:avLst/>
          </a:prstGeom>
        </p:spPr>
        <p:txBody>
          <a:bodyPr lIns="0"/>
          <a:lstStyle>
            <a:lvl1pPr marL="0" indent="0">
              <a:spcAft>
                <a:spcPts val="2160"/>
              </a:spcAft>
              <a:buNone/>
              <a:defRPr sz="2400"/>
            </a:lvl1pPr>
          </a:lstStyle>
          <a:p>
            <a:pPr lvl="0"/>
            <a:r>
              <a:rPr lang="en-US" dirty="0"/>
              <a:t>Enter text</a:t>
            </a:r>
          </a:p>
        </p:txBody>
      </p:sp>
      <p:sp>
        <p:nvSpPr>
          <p:cNvPr id="12" name="Text Placeholder 4">
            <a:extLst>
              <a:ext uri="{FF2B5EF4-FFF2-40B4-BE49-F238E27FC236}">
                <a16:creationId xmlns:a16="http://schemas.microsoft.com/office/drawing/2014/main" id="{CF3CD244-8B44-44A6-A623-84365E91EAE7}"/>
              </a:ext>
            </a:extLst>
          </p:cNvPr>
          <p:cNvSpPr>
            <a:spLocks noGrp="1"/>
          </p:cNvSpPr>
          <p:nvPr>
            <p:ph type="body" sz="quarter" idx="16" hasCustomPrompt="1"/>
          </p:nvPr>
        </p:nvSpPr>
        <p:spPr>
          <a:xfrm>
            <a:off x="9723122" y="2045991"/>
            <a:ext cx="4175759" cy="569596"/>
          </a:xfrm>
          <a:prstGeom prst="rect">
            <a:avLst/>
          </a:prstGeom>
        </p:spPr>
        <p:txBody>
          <a:bodyPr lIns="0" anchor="t"/>
          <a:lstStyle>
            <a:lvl1pPr marL="0" indent="0">
              <a:buNone/>
              <a:defRPr sz="2400" b="1">
                <a:solidFill>
                  <a:schemeClr val="accent1">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13" name="Text Placeholder 10">
            <a:extLst>
              <a:ext uri="{FF2B5EF4-FFF2-40B4-BE49-F238E27FC236}">
                <a16:creationId xmlns:a16="http://schemas.microsoft.com/office/drawing/2014/main" id="{CB7E0003-F180-4528-9992-B9342F92AF42}"/>
              </a:ext>
            </a:extLst>
          </p:cNvPr>
          <p:cNvSpPr>
            <a:spLocks noGrp="1"/>
          </p:cNvSpPr>
          <p:nvPr>
            <p:ph type="body" sz="quarter" idx="17" hasCustomPrompt="1"/>
          </p:nvPr>
        </p:nvSpPr>
        <p:spPr>
          <a:xfrm>
            <a:off x="9723122" y="2447923"/>
            <a:ext cx="4175759" cy="4303398"/>
          </a:xfrm>
          <a:prstGeom prst="rect">
            <a:avLst/>
          </a:prstGeom>
        </p:spPr>
        <p:txBody>
          <a:bodyPr lIns="0"/>
          <a:lstStyle>
            <a:lvl1pPr marL="0" indent="0">
              <a:spcAft>
                <a:spcPts val="2160"/>
              </a:spcAft>
              <a:buNone/>
              <a:defRPr sz="2400"/>
            </a:lvl1pPr>
          </a:lstStyle>
          <a:p>
            <a:pPr lvl="0"/>
            <a:r>
              <a:rPr lang="en-US" dirty="0"/>
              <a:t>Enter text</a:t>
            </a:r>
          </a:p>
        </p:txBody>
      </p:sp>
      <p:sp>
        <p:nvSpPr>
          <p:cNvPr id="7" name="Slide Number Placeholder 6">
            <a:extLst>
              <a:ext uri="{FF2B5EF4-FFF2-40B4-BE49-F238E27FC236}">
                <a16:creationId xmlns:a16="http://schemas.microsoft.com/office/drawing/2014/main" id="{B828457D-BA7E-5F4D-BB3A-F2D68C6B8247}"/>
              </a:ext>
            </a:extLst>
          </p:cNvPr>
          <p:cNvSpPr>
            <a:spLocks noGrp="1"/>
          </p:cNvSpPr>
          <p:nvPr>
            <p:ph type="sldNum" sz="quarter" idx="20"/>
          </p:nvPr>
        </p:nvSpPr>
        <p:spPr/>
        <p:txBody>
          <a:bodyPr/>
          <a:lstStyle/>
          <a:p>
            <a:fld id="{7834CDD4-D76F-4459-B025-0310E913C243}" type="slidenum">
              <a:rPr lang="en-US" smtClean="0"/>
              <a:pPr/>
              <a:t>‹#›</a:t>
            </a:fld>
            <a:endParaRPr lang="en-US" dirty="0"/>
          </a:p>
        </p:txBody>
      </p:sp>
    </p:spTree>
    <p:extLst>
      <p:ext uri="{BB962C8B-B14F-4D97-AF65-F5344CB8AC3E}">
        <p14:creationId xmlns:p14="http://schemas.microsoft.com/office/powerpoint/2010/main" val="582787141"/>
      </p:ext>
    </p:extLst>
  </p:cSld>
  <p:clrMapOvr>
    <a:masterClrMapping/>
  </p:clrMapOvr>
  <p:extLst>
    <p:ext uri="{DCECCB84-F9BA-43D5-87BE-67443E8EF086}">
      <p15:sldGuideLst xmlns:p15="http://schemas.microsoft.com/office/powerpoint/2012/main">
        <p15:guide id="1" orient="horz" pos="127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ColumnImage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EE45CD9-67F8-4A52-86F7-18140657CB4D}"/>
              </a:ext>
            </a:extLst>
          </p:cNvPr>
          <p:cNvSpPr>
            <a:spLocks noGrp="1"/>
          </p:cNvSpPr>
          <p:nvPr>
            <p:ph type="body" sz="quarter" idx="14" hasCustomPrompt="1"/>
          </p:nvPr>
        </p:nvSpPr>
        <p:spPr>
          <a:xfrm>
            <a:off x="731522" y="4345229"/>
            <a:ext cx="4175759" cy="2748918"/>
          </a:xfrm>
          <a:prstGeom prst="rect">
            <a:avLst/>
          </a:prstGeom>
        </p:spPr>
        <p:txBody>
          <a:bodyPr lIns="0"/>
          <a:lstStyle>
            <a:lvl1pPr marL="0" indent="0">
              <a:spcAft>
                <a:spcPts val="2160"/>
              </a:spcAft>
              <a:buNone/>
              <a:defRPr sz="2400"/>
            </a:lvl1pPr>
          </a:lstStyle>
          <a:p>
            <a:pPr lvl="0"/>
            <a:r>
              <a:rPr lang="en-US" dirty="0"/>
              <a:t>Enter text</a:t>
            </a:r>
          </a:p>
        </p:txBody>
      </p:sp>
      <p:sp>
        <p:nvSpPr>
          <p:cNvPr id="2" name="Title 1">
            <a:extLst>
              <a:ext uri="{FF2B5EF4-FFF2-40B4-BE49-F238E27FC236}">
                <a16:creationId xmlns:a16="http://schemas.microsoft.com/office/drawing/2014/main" id="{525D41CD-EE1A-4E63-BBDD-173E28125658}"/>
              </a:ext>
            </a:extLst>
          </p:cNvPr>
          <p:cNvSpPr>
            <a:spLocks noGrp="1"/>
          </p:cNvSpPr>
          <p:nvPr>
            <p:ph type="title" hasCustomPrompt="1"/>
          </p:nvPr>
        </p:nvSpPr>
        <p:spPr>
          <a:xfrm>
            <a:off x="731520" y="1101092"/>
            <a:ext cx="13167360" cy="727709"/>
          </a:xfrm>
        </p:spPr>
        <p:txBody>
          <a:bodyPr/>
          <a:lstStyle>
            <a:lvl1pPr>
              <a:defRPr/>
            </a:lvl1pPr>
          </a:lstStyle>
          <a:p>
            <a:r>
              <a:rPr lang="en-US" dirty="0"/>
              <a:t>Three-column layout with subtitles and images</a:t>
            </a:r>
          </a:p>
        </p:txBody>
      </p:sp>
      <p:sp>
        <p:nvSpPr>
          <p:cNvPr id="3" name="Text Placeholder 2">
            <a:extLst>
              <a:ext uri="{FF2B5EF4-FFF2-40B4-BE49-F238E27FC236}">
                <a16:creationId xmlns:a16="http://schemas.microsoft.com/office/drawing/2014/main" id="{573CFC72-9096-4F5D-9BDB-96DE57732BB8}"/>
              </a:ext>
            </a:extLst>
          </p:cNvPr>
          <p:cNvSpPr>
            <a:spLocks noGrp="1"/>
          </p:cNvSpPr>
          <p:nvPr>
            <p:ph type="body" idx="1" hasCustomPrompt="1"/>
          </p:nvPr>
        </p:nvSpPr>
        <p:spPr>
          <a:xfrm>
            <a:off x="731522" y="3950208"/>
            <a:ext cx="4175759" cy="569596"/>
          </a:xfrm>
          <a:prstGeom prst="rect">
            <a:avLst/>
          </a:prstGeom>
        </p:spPr>
        <p:txBody>
          <a:bodyPr lIns="0" anchor="t"/>
          <a:lstStyle>
            <a:lvl1pPr marL="0" indent="0">
              <a:buNone/>
              <a:defRPr sz="2400" b="1">
                <a:solidFill>
                  <a:schemeClr val="accent1">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5" name="Text Placeholder 4">
            <a:extLst>
              <a:ext uri="{FF2B5EF4-FFF2-40B4-BE49-F238E27FC236}">
                <a16:creationId xmlns:a16="http://schemas.microsoft.com/office/drawing/2014/main" id="{3777F387-CD61-4FDE-AE0D-E17DE70D3B19}"/>
              </a:ext>
            </a:extLst>
          </p:cNvPr>
          <p:cNvSpPr>
            <a:spLocks noGrp="1"/>
          </p:cNvSpPr>
          <p:nvPr>
            <p:ph type="body" sz="quarter" idx="3" hasCustomPrompt="1"/>
          </p:nvPr>
        </p:nvSpPr>
        <p:spPr>
          <a:xfrm>
            <a:off x="5227322" y="3950208"/>
            <a:ext cx="4175759" cy="569596"/>
          </a:xfrm>
          <a:prstGeom prst="rect">
            <a:avLst/>
          </a:prstGeom>
        </p:spPr>
        <p:txBody>
          <a:bodyPr lIns="0" anchor="t"/>
          <a:lstStyle>
            <a:lvl1pPr marL="0" indent="0">
              <a:buNone/>
              <a:defRPr sz="2400" b="1">
                <a:solidFill>
                  <a:schemeClr val="accent1">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11" name="Text Placeholder 10">
            <a:extLst>
              <a:ext uri="{FF2B5EF4-FFF2-40B4-BE49-F238E27FC236}">
                <a16:creationId xmlns:a16="http://schemas.microsoft.com/office/drawing/2014/main" id="{CD517463-352F-4D83-A9E1-0F789F96266D}"/>
              </a:ext>
            </a:extLst>
          </p:cNvPr>
          <p:cNvSpPr>
            <a:spLocks noGrp="1"/>
          </p:cNvSpPr>
          <p:nvPr>
            <p:ph type="body" sz="quarter" idx="15" hasCustomPrompt="1"/>
          </p:nvPr>
        </p:nvSpPr>
        <p:spPr>
          <a:xfrm>
            <a:off x="5227323" y="4345229"/>
            <a:ext cx="4175759" cy="2748918"/>
          </a:xfrm>
          <a:prstGeom prst="rect">
            <a:avLst/>
          </a:prstGeom>
        </p:spPr>
        <p:txBody>
          <a:bodyPr lIns="0"/>
          <a:lstStyle>
            <a:lvl1pPr marL="0" indent="0">
              <a:spcAft>
                <a:spcPts val="2160"/>
              </a:spcAft>
              <a:buNone/>
              <a:defRPr sz="2400"/>
            </a:lvl1pPr>
          </a:lstStyle>
          <a:p>
            <a:pPr lvl="0"/>
            <a:r>
              <a:rPr lang="en-US" dirty="0"/>
              <a:t>Enter text</a:t>
            </a:r>
          </a:p>
        </p:txBody>
      </p:sp>
      <p:sp>
        <p:nvSpPr>
          <p:cNvPr id="12" name="Text Placeholder 4">
            <a:extLst>
              <a:ext uri="{FF2B5EF4-FFF2-40B4-BE49-F238E27FC236}">
                <a16:creationId xmlns:a16="http://schemas.microsoft.com/office/drawing/2014/main" id="{CF3CD244-8B44-44A6-A623-84365E91EAE7}"/>
              </a:ext>
            </a:extLst>
          </p:cNvPr>
          <p:cNvSpPr>
            <a:spLocks noGrp="1"/>
          </p:cNvSpPr>
          <p:nvPr>
            <p:ph type="body" sz="quarter" idx="16" hasCustomPrompt="1"/>
          </p:nvPr>
        </p:nvSpPr>
        <p:spPr>
          <a:xfrm>
            <a:off x="9723122" y="3950208"/>
            <a:ext cx="4175759" cy="569596"/>
          </a:xfrm>
          <a:prstGeom prst="rect">
            <a:avLst/>
          </a:prstGeom>
        </p:spPr>
        <p:txBody>
          <a:bodyPr lIns="0" anchor="t"/>
          <a:lstStyle>
            <a:lvl1pPr marL="0" indent="0">
              <a:buNone/>
              <a:defRPr sz="2400" b="1">
                <a:solidFill>
                  <a:schemeClr val="accent1">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13" name="Text Placeholder 10">
            <a:extLst>
              <a:ext uri="{FF2B5EF4-FFF2-40B4-BE49-F238E27FC236}">
                <a16:creationId xmlns:a16="http://schemas.microsoft.com/office/drawing/2014/main" id="{CB7E0003-F180-4528-9992-B9342F92AF42}"/>
              </a:ext>
            </a:extLst>
          </p:cNvPr>
          <p:cNvSpPr>
            <a:spLocks noGrp="1"/>
          </p:cNvSpPr>
          <p:nvPr>
            <p:ph type="body" sz="quarter" idx="17" hasCustomPrompt="1"/>
          </p:nvPr>
        </p:nvSpPr>
        <p:spPr>
          <a:xfrm>
            <a:off x="9723122" y="4345229"/>
            <a:ext cx="4175759" cy="2748918"/>
          </a:xfrm>
          <a:prstGeom prst="rect">
            <a:avLst/>
          </a:prstGeom>
        </p:spPr>
        <p:txBody>
          <a:bodyPr lIns="0"/>
          <a:lstStyle>
            <a:lvl1pPr marL="0" indent="0">
              <a:spcAft>
                <a:spcPts val="2160"/>
              </a:spcAft>
              <a:buNone/>
              <a:defRPr sz="2400"/>
            </a:lvl1pPr>
          </a:lstStyle>
          <a:p>
            <a:pPr lvl="0"/>
            <a:r>
              <a:rPr lang="en-US" dirty="0"/>
              <a:t>Enter text</a:t>
            </a:r>
          </a:p>
        </p:txBody>
      </p:sp>
      <p:sp>
        <p:nvSpPr>
          <p:cNvPr id="6" name="Picture Placeholder 5">
            <a:extLst>
              <a:ext uri="{FF2B5EF4-FFF2-40B4-BE49-F238E27FC236}">
                <a16:creationId xmlns:a16="http://schemas.microsoft.com/office/drawing/2014/main" id="{16D93192-90AB-4F6B-972B-7D3EDD5EEE3D}"/>
              </a:ext>
            </a:extLst>
          </p:cNvPr>
          <p:cNvSpPr>
            <a:spLocks noGrp="1"/>
          </p:cNvSpPr>
          <p:nvPr>
            <p:ph type="pic" sz="quarter" idx="18"/>
          </p:nvPr>
        </p:nvSpPr>
        <p:spPr>
          <a:xfrm>
            <a:off x="1666646" y="1864044"/>
            <a:ext cx="2042160" cy="1778317"/>
          </a:xfrm>
          <a:prstGeom prst="rect">
            <a:avLst/>
          </a:prstGeom>
        </p:spPr>
        <p:txBody>
          <a:bodyPr/>
          <a:lstStyle>
            <a:lvl1pPr marL="0" indent="0">
              <a:buNone/>
              <a:defRPr sz="2160"/>
            </a:lvl1pPr>
          </a:lstStyle>
          <a:p>
            <a:r>
              <a:rPr lang="en-US" dirty="0"/>
              <a:t>Click icon to add picture</a:t>
            </a:r>
          </a:p>
        </p:txBody>
      </p:sp>
      <p:sp>
        <p:nvSpPr>
          <p:cNvPr id="14" name="Picture Placeholder 5">
            <a:extLst>
              <a:ext uri="{FF2B5EF4-FFF2-40B4-BE49-F238E27FC236}">
                <a16:creationId xmlns:a16="http://schemas.microsoft.com/office/drawing/2014/main" id="{375470EF-D171-4656-995E-5D5261A357E8}"/>
              </a:ext>
            </a:extLst>
          </p:cNvPr>
          <p:cNvSpPr>
            <a:spLocks noGrp="1"/>
          </p:cNvSpPr>
          <p:nvPr>
            <p:ph type="pic" sz="quarter" idx="19"/>
          </p:nvPr>
        </p:nvSpPr>
        <p:spPr>
          <a:xfrm>
            <a:off x="6162448" y="1864044"/>
            <a:ext cx="2042160" cy="1778317"/>
          </a:xfrm>
          <a:prstGeom prst="rect">
            <a:avLst/>
          </a:prstGeom>
        </p:spPr>
        <p:txBody>
          <a:bodyPr/>
          <a:lstStyle>
            <a:lvl1pPr marL="0" indent="0">
              <a:buNone/>
              <a:defRPr sz="2160"/>
            </a:lvl1pPr>
          </a:lstStyle>
          <a:p>
            <a:r>
              <a:rPr lang="en-US" dirty="0"/>
              <a:t>Click icon to add picture</a:t>
            </a:r>
          </a:p>
        </p:txBody>
      </p:sp>
      <p:sp>
        <p:nvSpPr>
          <p:cNvPr id="15" name="Picture Placeholder 5">
            <a:extLst>
              <a:ext uri="{FF2B5EF4-FFF2-40B4-BE49-F238E27FC236}">
                <a16:creationId xmlns:a16="http://schemas.microsoft.com/office/drawing/2014/main" id="{70E507B6-F3CC-4078-B9B6-713DBB58E8E3}"/>
              </a:ext>
            </a:extLst>
          </p:cNvPr>
          <p:cNvSpPr>
            <a:spLocks noGrp="1"/>
          </p:cNvSpPr>
          <p:nvPr>
            <p:ph type="pic" sz="quarter" idx="20"/>
          </p:nvPr>
        </p:nvSpPr>
        <p:spPr>
          <a:xfrm>
            <a:off x="10658246" y="1864044"/>
            <a:ext cx="2042160" cy="1778317"/>
          </a:xfrm>
          <a:prstGeom prst="rect">
            <a:avLst/>
          </a:prstGeom>
        </p:spPr>
        <p:txBody>
          <a:bodyPr/>
          <a:lstStyle>
            <a:lvl1pPr marL="0" indent="0">
              <a:buNone/>
              <a:defRPr sz="2160"/>
            </a:lvl1pPr>
          </a:lstStyle>
          <a:p>
            <a:r>
              <a:rPr lang="en-US" dirty="0"/>
              <a:t>Click icon to add picture</a:t>
            </a:r>
          </a:p>
        </p:txBody>
      </p:sp>
      <p:sp>
        <p:nvSpPr>
          <p:cNvPr id="9" name="Slide Number Placeholder 8">
            <a:extLst>
              <a:ext uri="{FF2B5EF4-FFF2-40B4-BE49-F238E27FC236}">
                <a16:creationId xmlns:a16="http://schemas.microsoft.com/office/drawing/2014/main" id="{659F1E5D-EEF6-9840-9346-15C8E1C2ED36}"/>
              </a:ext>
            </a:extLst>
          </p:cNvPr>
          <p:cNvSpPr>
            <a:spLocks noGrp="1"/>
          </p:cNvSpPr>
          <p:nvPr>
            <p:ph type="sldNum" sz="quarter" idx="23"/>
          </p:nvPr>
        </p:nvSpPr>
        <p:spPr/>
        <p:txBody>
          <a:bodyPr/>
          <a:lstStyle/>
          <a:p>
            <a:fld id="{7834CDD4-D76F-4459-B025-0310E913C243}" type="slidenum">
              <a:rPr lang="en-US" smtClean="0"/>
              <a:pPr/>
              <a:t>‹#›</a:t>
            </a:fld>
            <a:endParaRPr lang="en-US" dirty="0"/>
          </a:p>
        </p:txBody>
      </p:sp>
    </p:spTree>
    <p:extLst>
      <p:ext uri="{BB962C8B-B14F-4D97-AF65-F5344CB8AC3E}">
        <p14:creationId xmlns:p14="http://schemas.microsoft.com/office/powerpoint/2010/main" val="3765424692"/>
      </p:ext>
    </p:extLst>
  </p:cSld>
  <p:clrMapOvr>
    <a:masterClrMapping/>
  </p:clrMapOvr>
  <p:extLst>
    <p:ext uri="{DCECCB84-F9BA-43D5-87BE-67443E8EF086}">
      <p15:sldGuideLst xmlns:p15="http://schemas.microsoft.com/office/powerpoint/2012/main">
        <p15:guide id="1" orient="horz" pos="2064">
          <p15:clr>
            <a:srgbClr val="FBAE40"/>
          </p15:clr>
        </p15:guide>
        <p15:guide id="2" orient="horz" pos="244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Colum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EE45CD9-67F8-4A52-86F7-18140657CB4D}"/>
              </a:ext>
            </a:extLst>
          </p:cNvPr>
          <p:cNvSpPr>
            <a:spLocks noGrp="1"/>
          </p:cNvSpPr>
          <p:nvPr>
            <p:ph type="body" sz="quarter" idx="14" hasCustomPrompt="1"/>
          </p:nvPr>
        </p:nvSpPr>
        <p:spPr>
          <a:xfrm>
            <a:off x="731520" y="2447923"/>
            <a:ext cx="2852928" cy="4303398"/>
          </a:xfrm>
          <a:prstGeom prst="rect">
            <a:avLst/>
          </a:prstGeom>
        </p:spPr>
        <p:txBody>
          <a:bodyPr lIns="0"/>
          <a:lstStyle>
            <a:lvl1pPr marL="0" indent="0">
              <a:spcAft>
                <a:spcPts val="2160"/>
              </a:spcAft>
              <a:buNone/>
              <a:defRPr sz="2400"/>
            </a:lvl1pPr>
          </a:lstStyle>
          <a:p>
            <a:pPr lvl="0"/>
            <a:r>
              <a:rPr lang="en-US" dirty="0"/>
              <a:t>Enter text</a:t>
            </a:r>
          </a:p>
        </p:txBody>
      </p:sp>
      <p:sp>
        <p:nvSpPr>
          <p:cNvPr id="2" name="Title 1">
            <a:extLst>
              <a:ext uri="{FF2B5EF4-FFF2-40B4-BE49-F238E27FC236}">
                <a16:creationId xmlns:a16="http://schemas.microsoft.com/office/drawing/2014/main" id="{525D41CD-EE1A-4E63-BBDD-173E28125658}"/>
              </a:ext>
            </a:extLst>
          </p:cNvPr>
          <p:cNvSpPr>
            <a:spLocks noGrp="1"/>
          </p:cNvSpPr>
          <p:nvPr>
            <p:ph type="title" hasCustomPrompt="1"/>
          </p:nvPr>
        </p:nvSpPr>
        <p:spPr>
          <a:xfrm>
            <a:off x="731520" y="1101092"/>
            <a:ext cx="13167360" cy="727709"/>
          </a:xfrm>
        </p:spPr>
        <p:txBody>
          <a:bodyPr/>
          <a:lstStyle>
            <a:lvl1pPr>
              <a:defRPr/>
            </a:lvl1pPr>
          </a:lstStyle>
          <a:p>
            <a:r>
              <a:rPr lang="en-US" dirty="0"/>
              <a:t>Four-column layout with subtitles</a:t>
            </a:r>
          </a:p>
        </p:txBody>
      </p:sp>
      <p:sp>
        <p:nvSpPr>
          <p:cNvPr id="3" name="Text Placeholder 2">
            <a:extLst>
              <a:ext uri="{FF2B5EF4-FFF2-40B4-BE49-F238E27FC236}">
                <a16:creationId xmlns:a16="http://schemas.microsoft.com/office/drawing/2014/main" id="{573CFC72-9096-4F5D-9BDB-96DE57732BB8}"/>
              </a:ext>
            </a:extLst>
          </p:cNvPr>
          <p:cNvSpPr>
            <a:spLocks noGrp="1"/>
          </p:cNvSpPr>
          <p:nvPr>
            <p:ph type="body" idx="1" hasCustomPrompt="1"/>
          </p:nvPr>
        </p:nvSpPr>
        <p:spPr>
          <a:xfrm>
            <a:off x="731520" y="2045991"/>
            <a:ext cx="2852928" cy="569596"/>
          </a:xfrm>
          <a:prstGeom prst="rect">
            <a:avLst/>
          </a:prstGeom>
        </p:spPr>
        <p:txBody>
          <a:bodyPr lIns="0" anchor="t"/>
          <a:lstStyle>
            <a:lvl1pPr marL="0" indent="0">
              <a:buNone/>
              <a:defRPr sz="2400" b="1">
                <a:solidFill>
                  <a:schemeClr val="accent1">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5" name="Text Placeholder 4">
            <a:extLst>
              <a:ext uri="{FF2B5EF4-FFF2-40B4-BE49-F238E27FC236}">
                <a16:creationId xmlns:a16="http://schemas.microsoft.com/office/drawing/2014/main" id="{3777F387-CD61-4FDE-AE0D-E17DE70D3B19}"/>
              </a:ext>
            </a:extLst>
          </p:cNvPr>
          <p:cNvSpPr>
            <a:spLocks noGrp="1"/>
          </p:cNvSpPr>
          <p:nvPr>
            <p:ph type="body" sz="quarter" idx="3" hasCustomPrompt="1"/>
          </p:nvPr>
        </p:nvSpPr>
        <p:spPr>
          <a:xfrm>
            <a:off x="4165600" y="2045991"/>
            <a:ext cx="2852928" cy="569596"/>
          </a:xfrm>
          <a:prstGeom prst="rect">
            <a:avLst/>
          </a:prstGeom>
        </p:spPr>
        <p:txBody>
          <a:bodyPr lIns="0" anchor="t"/>
          <a:lstStyle>
            <a:lvl1pPr marL="0" indent="0">
              <a:buNone/>
              <a:defRPr sz="2400" b="1">
                <a:solidFill>
                  <a:schemeClr val="accent1">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11" name="Text Placeholder 10">
            <a:extLst>
              <a:ext uri="{FF2B5EF4-FFF2-40B4-BE49-F238E27FC236}">
                <a16:creationId xmlns:a16="http://schemas.microsoft.com/office/drawing/2014/main" id="{CD517463-352F-4D83-A9E1-0F789F96266D}"/>
              </a:ext>
            </a:extLst>
          </p:cNvPr>
          <p:cNvSpPr>
            <a:spLocks noGrp="1"/>
          </p:cNvSpPr>
          <p:nvPr>
            <p:ph type="body" sz="quarter" idx="15" hasCustomPrompt="1"/>
          </p:nvPr>
        </p:nvSpPr>
        <p:spPr>
          <a:xfrm>
            <a:off x="4165600" y="2447923"/>
            <a:ext cx="2852928" cy="4303398"/>
          </a:xfrm>
          <a:prstGeom prst="rect">
            <a:avLst/>
          </a:prstGeom>
        </p:spPr>
        <p:txBody>
          <a:bodyPr lIns="0"/>
          <a:lstStyle>
            <a:lvl1pPr marL="0" indent="0">
              <a:spcAft>
                <a:spcPts val="2160"/>
              </a:spcAft>
              <a:buNone/>
              <a:defRPr sz="2400"/>
            </a:lvl1pPr>
          </a:lstStyle>
          <a:p>
            <a:pPr lvl="0"/>
            <a:r>
              <a:rPr lang="en-US" dirty="0"/>
              <a:t>Enter text</a:t>
            </a:r>
          </a:p>
        </p:txBody>
      </p:sp>
      <p:sp>
        <p:nvSpPr>
          <p:cNvPr id="7" name="Slide Number Placeholder 6">
            <a:extLst>
              <a:ext uri="{FF2B5EF4-FFF2-40B4-BE49-F238E27FC236}">
                <a16:creationId xmlns:a16="http://schemas.microsoft.com/office/drawing/2014/main" id="{1BA0D853-887F-7148-B2E5-F4E32D3B9A8A}"/>
              </a:ext>
            </a:extLst>
          </p:cNvPr>
          <p:cNvSpPr>
            <a:spLocks noGrp="1"/>
          </p:cNvSpPr>
          <p:nvPr>
            <p:ph type="sldNum" sz="quarter" idx="22"/>
          </p:nvPr>
        </p:nvSpPr>
        <p:spPr/>
        <p:txBody>
          <a:bodyPr/>
          <a:lstStyle/>
          <a:p>
            <a:fld id="{7834CDD4-D76F-4459-B025-0310E913C243}" type="slidenum">
              <a:rPr lang="en-US" smtClean="0"/>
              <a:pPr/>
              <a:t>‹#›</a:t>
            </a:fld>
            <a:endParaRPr lang="en-US" dirty="0"/>
          </a:p>
        </p:txBody>
      </p:sp>
      <p:sp>
        <p:nvSpPr>
          <p:cNvPr id="16" name="Text Placeholder 2">
            <a:extLst>
              <a:ext uri="{FF2B5EF4-FFF2-40B4-BE49-F238E27FC236}">
                <a16:creationId xmlns:a16="http://schemas.microsoft.com/office/drawing/2014/main" id="{DD406DFD-C076-2A43-B669-6F6F5994AE74}"/>
              </a:ext>
            </a:extLst>
          </p:cNvPr>
          <p:cNvSpPr>
            <a:spLocks noGrp="1"/>
          </p:cNvSpPr>
          <p:nvPr>
            <p:ph type="body" idx="23" hasCustomPrompt="1"/>
          </p:nvPr>
        </p:nvSpPr>
        <p:spPr>
          <a:xfrm>
            <a:off x="7618781" y="2042333"/>
            <a:ext cx="2852928" cy="569596"/>
          </a:xfrm>
          <a:prstGeom prst="rect">
            <a:avLst/>
          </a:prstGeom>
        </p:spPr>
        <p:txBody>
          <a:bodyPr lIns="0" anchor="t"/>
          <a:lstStyle>
            <a:lvl1pPr marL="0" indent="0">
              <a:buNone/>
              <a:defRPr sz="2400" b="1">
                <a:solidFill>
                  <a:schemeClr val="accent1">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17" name="Text Placeholder 2">
            <a:extLst>
              <a:ext uri="{FF2B5EF4-FFF2-40B4-BE49-F238E27FC236}">
                <a16:creationId xmlns:a16="http://schemas.microsoft.com/office/drawing/2014/main" id="{1EF50018-7EDC-8D4F-96AF-25F9645221A9}"/>
              </a:ext>
            </a:extLst>
          </p:cNvPr>
          <p:cNvSpPr>
            <a:spLocks noGrp="1"/>
          </p:cNvSpPr>
          <p:nvPr>
            <p:ph type="body" idx="24" hasCustomPrompt="1"/>
          </p:nvPr>
        </p:nvSpPr>
        <p:spPr>
          <a:xfrm>
            <a:off x="11031322" y="2045991"/>
            <a:ext cx="2852928" cy="569596"/>
          </a:xfrm>
          <a:prstGeom prst="rect">
            <a:avLst/>
          </a:prstGeom>
        </p:spPr>
        <p:txBody>
          <a:bodyPr lIns="0" anchor="t"/>
          <a:lstStyle>
            <a:lvl1pPr marL="0" indent="0">
              <a:buNone/>
              <a:defRPr sz="2400" b="1">
                <a:solidFill>
                  <a:schemeClr val="accent1">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18" name="Text Placeholder 7">
            <a:extLst>
              <a:ext uri="{FF2B5EF4-FFF2-40B4-BE49-F238E27FC236}">
                <a16:creationId xmlns:a16="http://schemas.microsoft.com/office/drawing/2014/main" id="{C8DCCECD-8A54-5249-BDEA-171B05100AC5}"/>
              </a:ext>
            </a:extLst>
          </p:cNvPr>
          <p:cNvSpPr>
            <a:spLocks noGrp="1"/>
          </p:cNvSpPr>
          <p:nvPr>
            <p:ph type="body" sz="quarter" idx="25" hasCustomPrompt="1"/>
          </p:nvPr>
        </p:nvSpPr>
        <p:spPr>
          <a:xfrm>
            <a:off x="7618781" y="2447923"/>
            <a:ext cx="2852928" cy="4303398"/>
          </a:xfrm>
          <a:prstGeom prst="rect">
            <a:avLst/>
          </a:prstGeom>
        </p:spPr>
        <p:txBody>
          <a:bodyPr lIns="0"/>
          <a:lstStyle>
            <a:lvl1pPr marL="0" indent="0">
              <a:spcAft>
                <a:spcPts val="2160"/>
              </a:spcAft>
              <a:buNone/>
              <a:defRPr sz="2400"/>
            </a:lvl1pPr>
          </a:lstStyle>
          <a:p>
            <a:pPr lvl="0"/>
            <a:r>
              <a:rPr lang="en-US" dirty="0"/>
              <a:t>Enter text</a:t>
            </a:r>
          </a:p>
        </p:txBody>
      </p:sp>
      <p:sp>
        <p:nvSpPr>
          <p:cNvPr id="19" name="Text Placeholder 7">
            <a:extLst>
              <a:ext uri="{FF2B5EF4-FFF2-40B4-BE49-F238E27FC236}">
                <a16:creationId xmlns:a16="http://schemas.microsoft.com/office/drawing/2014/main" id="{66DAB60B-9ADB-0C4B-B033-617E2585D474}"/>
              </a:ext>
            </a:extLst>
          </p:cNvPr>
          <p:cNvSpPr>
            <a:spLocks noGrp="1"/>
          </p:cNvSpPr>
          <p:nvPr>
            <p:ph type="body" sz="quarter" idx="26" hasCustomPrompt="1"/>
          </p:nvPr>
        </p:nvSpPr>
        <p:spPr>
          <a:xfrm>
            <a:off x="11031322" y="2447923"/>
            <a:ext cx="2852928" cy="4303398"/>
          </a:xfrm>
          <a:prstGeom prst="rect">
            <a:avLst/>
          </a:prstGeom>
        </p:spPr>
        <p:txBody>
          <a:bodyPr lIns="0"/>
          <a:lstStyle>
            <a:lvl1pPr marL="0" indent="0">
              <a:spcAft>
                <a:spcPts val="2160"/>
              </a:spcAft>
              <a:buNone/>
              <a:defRPr sz="2400"/>
            </a:lvl1pPr>
          </a:lstStyle>
          <a:p>
            <a:pPr lvl="0"/>
            <a:r>
              <a:rPr lang="en-US" dirty="0"/>
              <a:t>Enter text</a:t>
            </a:r>
          </a:p>
        </p:txBody>
      </p:sp>
    </p:spTree>
    <p:extLst>
      <p:ext uri="{BB962C8B-B14F-4D97-AF65-F5344CB8AC3E}">
        <p14:creationId xmlns:p14="http://schemas.microsoft.com/office/powerpoint/2010/main" val="3146500192"/>
      </p:ext>
    </p:extLst>
  </p:cSld>
  <p:clrMapOvr>
    <a:masterClrMapping/>
  </p:clrMapOvr>
  <p:extLst>
    <p:ext uri="{DCECCB84-F9BA-43D5-87BE-67443E8EF086}">
      <p15:sldGuideLst xmlns:p15="http://schemas.microsoft.com/office/powerpoint/2012/main">
        <p15:guide id="2" orient="horz" pos="10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48C02-99C2-4973-992D-372DDC9A417B}"/>
              </a:ext>
            </a:extLst>
          </p:cNvPr>
          <p:cNvSpPr>
            <a:spLocks noGrp="1"/>
          </p:cNvSpPr>
          <p:nvPr>
            <p:ph type="title" hasCustomPrompt="1"/>
          </p:nvPr>
        </p:nvSpPr>
        <p:spPr>
          <a:xfrm>
            <a:off x="744855" y="1097280"/>
            <a:ext cx="13140691" cy="731520"/>
          </a:xfrm>
        </p:spPr>
        <p:txBody>
          <a:bodyPr anchor="t"/>
          <a:lstStyle>
            <a:lvl1pPr>
              <a:defRPr sz="3840"/>
            </a:lvl1pPr>
          </a:lstStyle>
          <a:p>
            <a:r>
              <a:rPr lang="en-US" dirty="0"/>
              <a:t>Picture with caption layout</a:t>
            </a:r>
          </a:p>
        </p:txBody>
      </p:sp>
      <p:sp>
        <p:nvSpPr>
          <p:cNvPr id="3" name="Picture Placeholder 2">
            <a:extLst>
              <a:ext uri="{FF2B5EF4-FFF2-40B4-BE49-F238E27FC236}">
                <a16:creationId xmlns:a16="http://schemas.microsoft.com/office/drawing/2014/main" id="{24D8CA07-7BEF-4BEF-94A4-00AF846D551C}"/>
              </a:ext>
            </a:extLst>
          </p:cNvPr>
          <p:cNvSpPr>
            <a:spLocks noGrp="1"/>
          </p:cNvSpPr>
          <p:nvPr>
            <p:ph type="pic" idx="1" hasCustomPrompt="1"/>
          </p:nvPr>
        </p:nvSpPr>
        <p:spPr>
          <a:xfrm>
            <a:off x="6964680" y="2084832"/>
            <a:ext cx="6920866" cy="5365699"/>
          </a:xfrm>
          <a:prstGeom prst="rect">
            <a:avLst/>
          </a:prstGeo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dirty="0"/>
              <a:t>Click icon to add image</a:t>
            </a:r>
          </a:p>
        </p:txBody>
      </p:sp>
      <p:sp>
        <p:nvSpPr>
          <p:cNvPr id="4" name="Text Placeholder 3">
            <a:extLst>
              <a:ext uri="{FF2B5EF4-FFF2-40B4-BE49-F238E27FC236}">
                <a16:creationId xmlns:a16="http://schemas.microsoft.com/office/drawing/2014/main" id="{A5089DDC-548A-473A-955E-E02E64475779}"/>
              </a:ext>
            </a:extLst>
          </p:cNvPr>
          <p:cNvSpPr>
            <a:spLocks noGrp="1"/>
          </p:cNvSpPr>
          <p:nvPr>
            <p:ph type="body" sz="half" idx="2" hasCustomPrompt="1"/>
          </p:nvPr>
        </p:nvSpPr>
        <p:spPr>
          <a:xfrm>
            <a:off x="731520" y="2447924"/>
            <a:ext cx="5745480" cy="5004436"/>
          </a:xfrm>
          <a:prstGeom prst="rect">
            <a:avLst/>
          </a:prstGeom>
        </p:spPr>
        <p:txBody>
          <a:bodyPr lIns="0"/>
          <a:lstStyle>
            <a:lvl1pPr marL="0" indent="0">
              <a:spcAft>
                <a:spcPts val="2160"/>
              </a:spcAft>
              <a:buNone/>
              <a:defRPr sz="240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Enter text</a:t>
            </a:r>
          </a:p>
        </p:txBody>
      </p:sp>
      <p:sp>
        <p:nvSpPr>
          <p:cNvPr id="9" name="Text Placeholder 2">
            <a:extLst>
              <a:ext uri="{FF2B5EF4-FFF2-40B4-BE49-F238E27FC236}">
                <a16:creationId xmlns:a16="http://schemas.microsoft.com/office/drawing/2014/main" id="{CE342364-8DB0-4967-9568-214F05FA9505}"/>
              </a:ext>
            </a:extLst>
          </p:cNvPr>
          <p:cNvSpPr>
            <a:spLocks noGrp="1"/>
          </p:cNvSpPr>
          <p:nvPr>
            <p:ph type="body" idx="14" hasCustomPrompt="1"/>
          </p:nvPr>
        </p:nvSpPr>
        <p:spPr>
          <a:xfrm>
            <a:off x="731520" y="2045991"/>
            <a:ext cx="5745480" cy="569596"/>
          </a:xfrm>
          <a:prstGeom prst="rect">
            <a:avLst/>
          </a:prstGeom>
        </p:spPr>
        <p:txBody>
          <a:bodyPr lIns="0" anchor="t"/>
          <a:lstStyle>
            <a:lvl1pPr marL="0" indent="0">
              <a:buNone/>
              <a:defRPr sz="2400" b="1">
                <a:solidFill>
                  <a:schemeClr val="accent1">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7" name="Slide Number Placeholder 6">
            <a:extLst>
              <a:ext uri="{FF2B5EF4-FFF2-40B4-BE49-F238E27FC236}">
                <a16:creationId xmlns:a16="http://schemas.microsoft.com/office/drawing/2014/main" id="{B3111C71-DFB6-494D-B894-C2C879661A19}"/>
              </a:ext>
            </a:extLst>
          </p:cNvPr>
          <p:cNvSpPr>
            <a:spLocks noGrp="1"/>
          </p:cNvSpPr>
          <p:nvPr>
            <p:ph type="sldNum" sz="quarter" idx="17"/>
          </p:nvPr>
        </p:nvSpPr>
        <p:spPr/>
        <p:txBody>
          <a:bodyPr/>
          <a:lstStyle/>
          <a:p>
            <a:fld id="{7834CDD4-D76F-4459-B025-0310E913C243}" type="slidenum">
              <a:rPr lang="en-US" smtClean="0"/>
              <a:pPr/>
              <a:t>‹#›</a:t>
            </a:fld>
            <a:endParaRPr lang="en-US" dirty="0"/>
          </a:p>
        </p:txBody>
      </p:sp>
    </p:spTree>
    <p:extLst>
      <p:ext uri="{BB962C8B-B14F-4D97-AF65-F5344CB8AC3E}">
        <p14:creationId xmlns:p14="http://schemas.microsoft.com/office/powerpoint/2010/main" val="4153060959"/>
      </p:ext>
    </p:extLst>
  </p:cSld>
  <p:clrMapOvr>
    <a:masterClrMapping/>
  </p:clrMapOvr>
  <p:extLst>
    <p:ext uri="{DCECCB84-F9BA-43D5-87BE-67443E8EF086}">
      <p15:sldGuideLst xmlns:p15="http://schemas.microsoft.com/office/powerpoint/2012/main">
        <p15:guide id="1" orient="horz" pos="12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_White">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FEBFC46-B7E3-8122-079A-4FB7FAE0A2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3" name="Picture 2">
            <a:extLst>
              <a:ext uri="{FF2B5EF4-FFF2-40B4-BE49-F238E27FC236}">
                <a16:creationId xmlns:a16="http://schemas.microsoft.com/office/drawing/2014/main" id="{5D06A0CA-76F2-5E2A-6F33-7E74C0D5C0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521" y="7644709"/>
            <a:ext cx="566927" cy="330707"/>
          </a:xfrm>
          <a:prstGeom prst="rect">
            <a:avLst/>
          </a:prstGeom>
        </p:spPr>
      </p:pic>
      <p:pic>
        <p:nvPicPr>
          <p:cNvPr id="24" name="Picture 23">
            <a:extLst>
              <a:ext uri="{FF2B5EF4-FFF2-40B4-BE49-F238E27FC236}">
                <a16:creationId xmlns:a16="http://schemas.microsoft.com/office/drawing/2014/main" id="{55F6966B-C7C8-C0A2-847A-709B1F717F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16072" y="7676530"/>
            <a:ext cx="1187846" cy="221599"/>
          </a:xfrm>
          <a:prstGeom prst="rect">
            <a:avLst/>
          </a:prstGeom>
        </p:spPr>
      </p:pic>
      <p:pic>
        <p:nvPicPr>
          <p:cNvPr id="26" name="Picture 25">
            <a:extLst>
              <a:ext uri="{FF2B5EF4-FFF2-40B4-BE49-F238E27FC236}">
                <a16:creationId xmlns:a16="http://schemas.microsoft.com/office/drawing/2014/main" id="{1B850F4B-80C6-0723-DDE7-12B2282D697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9300" y="7716882"/>
            <a:ext cx="339553" cy="203269"/>
          </a:xfrm>
          <a:prstGeom prst="rect">
            <a:avLst/>
          </a:prstGeom>
        </p:spPr>
      </p:pic>
      <p:sp>
        <p:nvSpPr>
          <p:cNvPr id="4" name="Title 1">
            <a:extLst>
              <a:ext uri="{FF2B5EF4-FFF2-40B4-BE49-F238E27FC236}">
                <a16:creationId xmlns:a16="http://schemas.microsoft.com/office/drawing/2014/main" id="{A273ABDE-DE53-7D4C-F477-94A6DA2C1E19}"/>
              </a:ext>
            </a:extLst>
          </p:cNvPr>
          <p:cNvSpPr>
            <a:spLocks noGrp="1"/>
          </p:cNvSpPr>
          <p:nvPr>
            <p:ph type="title" hasCustomPrompt="1"/>
          </p:nvPr>
        </p:nvSpPr>
        <p:spPr>
          <a:xfrm>
            <a:off x="731520" y="1101092"/>
            <a:ext cx="13167360" cy="727709"/>
          </a:xfrm>
        </p:spPr>
        <p:txBody>
          <a:bodyPr/>
          <a:lstStyle>
            <a:lvl1pPr>
              <a:defRPr>
                <a:solidFill>
                  <a:srgbClr val="162A5B"/>
                </a:solidFill>
              </a:defRPr>
            </a:lvl1pPr>
          </a:lstStyle>
          <a:p>
            <a:r>
              <a:rPr lang="en-US" dirty="0"/>
              <a:t>Two-column layout with subtitles</a:t>
            </a:r>
          </a:p>
        </p:txBody>
      </p:sp>
      <p:sp>
        <p:nvSpPr>
          <p:cNvPr id="5" name="Text Placeholder 2">
            <a:extLst>
              <a:ext uri="{FF2B5EF4-FFF2-40B4-BE49-F238E27FC236}">
                <a16:creationId xmlns:a16="http://schemas.microsoft.com/office/drawing/2014/main" id="{50683714-EDB4-B925-4AF8-A605BC7F33F0}"/>
              </a:ext>
            </a:extLst>
          </p:cNvPr>
          <p:cNvSpPr>
            <a:spLocks noGrp="1"/>
          </p:cNvSpPr>
          <p:nvPr>
            <p:ph type="body" idx="1" hasCustomPrompt="1"/>
          </p:nvPr>
        </p:nvSpPr>
        <p:spPr>
          <a:xfrm>
            <a:off x="731521" y="2045991"/>
            <a:ext cx="6189344" cy="569596"/>
          </a:xfrm>
        </p:spPr>
        <p:txBody>
          <a:bodyPr lIns="0" anchor="t"/>
          <a:lstStyle>
            <a:lvl1pPr marL="0" indent="0">
              <a:buNone/>
              <a:defRPr sz="2400" b="1">
                <a:solidFill>
                  <a:schemeClr val="accent1">
                    <a:lumMod val="75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6" name="Content Placeholder 3">
            <a:extLst>
              <a:ext uri="{FF2B5EF4-FFF2-40B4-BE49-F238E27FC236}">
                <a16:creationId xmlns:a16="http://schemas.microsoft.com/office/drawing/2014/main" id="{52871697-6EEF-3FDB-D326-D39EBAADB0D9}"/>
              </a:ext>
            </a:extLst>
          </p:cNvPr>
          <p:cNvSpPr>
            <a:spLocks noGrp="1"/>
          </p:cNvSpPr>
          <p:nvPr>
            <p:ph sz="half" idx="2" hasCustomPrompt="1"/>
          </p:nvPr>
        </p:nvSpPr>
        <p:spPr>
          <a:xfrm>
            <a:off x="731521" y="2447923"/>
            <a:ext cx="6189344" cy="4979672"/>
          </a:xfrm>
        </p:spPr>
        <p:txBody>
          <a:bodyPr lIns="0"/>
          <a:lstStyle>
            <a:lvl1pPr marL="0" indent="0">
              <a:spcAft>
                <a:spcPts val="2160"/>
              </a:spcAft>
              <a:buNone/>
              <a:defRPr sz="2400">
                <a:solidFill>
                  <a:schemeClr val="tx1"/>
                </a:solidFill>
              </a:defRPr>
            </a:lvl1pPr>
          </a:lstStyle>
          <a:p>
            <a:pPr lvl="0"/>
            <a:r>
              <a:rPr lang="en-US" dirty="0"/>
              <a:t>Enter text</a:t>
            </a:r>
          </a:p>
        </p:txBody>
      </p:sp>
      <p:sp>
        <p:nvSpPr>
          <p:cNvPr id="7" name="Text Placeholder 4">
            <a:extLst>
              <a:ext uri="{FF2B5EF4-FFF2-40B4-BE49-F238E27FC236}">
                <a16:creationId xmlns:a16="http://schemas.microsoft.com/office/drawing/2014/main" id="{5940C7B3-5797-AEEC-1150-A8704F0D7B7D}"/>
              </a:ext>
            </a:extLst>
          </p:cNvPr>
          <p:cNvSpPr>
            <a:spLocks noGrp="1"/>
          </p:cNvSpPr>
          <p:nvPr>
            <p:ph type="body" sz="quarter" idx="3" hasCustomPrompt="1"/>
          </p:nvPr>
        </p:nvSpPr>
        <p:spPr>
          <a:xfrm>
            <a:off x="7330062" y="2045991"/>
            <a:ext cx="6492240" cy="569596"/>
          </a:xfrm>
        </p:spPr>
        <p:txBody>
          <a:bodyPr lIns="0" anchor="t"/>
          <a:lstStyle>
            <a:lvl1pPr marL="0" indent="0">
              <a:buNone/>
              <a:defRPr sz="2400" b="1">
                <a:solidFill>
                  <a:schemeClr val="accent1">
                    <a:lumMod val="75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8" name="Content Placeholder 5">
            <a:extLst>
              <a:ext uri="{FF2B5EF4-FFF2-40B4-BE49-F238E27FC236}">
                <a16:creationId xmlns:a16="http://schemas.microsoft.com/office/drawing/2014/main" id="{6E5CEFD7-F610-6A85-0159-6EF309461381}"/>
              </a:ext>
            </a:extLst>
          </p:cNvPr>
          <p:cNvSpPr>
            <a:spLocks noGrp="1"/>
          </p:cNvSpPr>
          <p:nvPr>
            <p:ph sz="quarter" idx="4" hasCustomPrompt="1"/>
          </p:nvPr>
        </p:nvSpPr>
        <p:spPr>
          <a:xfrm>
            <a:off x="7330062" y="2447922"/>
            <a:ext cx="6492240" cy="4979671"/>
          </a:xfrm>
        </p:spPr>
        <p:txBody>
          <a:bodyPr lIns="0"/>
          <a:lstStyle>
            <a:lvl1pPr marL="0" indent="0">
              <a:spcAft>
                <a:spcPts val="2160"/>
              </a:spcAft>
              <a:buNone/>
              <a:defRPr sz="2400">
                <a:solidFill>
                  <a:schemeClr val="tx1"/>
                </a:solidFill>
              </a:defRPr>
            </a:lvl1pPr>
          </a:lstStyle>
          <a:p>
            <a:pPr lvl="0"/>
            <a:r>
              <a:rPr lang="en-US" dirty="0"/>
              <a:t>Enter text</a:t>
            </a:r>
          </a:p>
        </p:txBody>
      </p:sp>
      <p:sp>
        <p:nvSpPr>
          <p:cNvPr id="10" name="Slide Number Placeholder 2">
            <a:extLst>
              <a:ext uri="{FF2B5EF4-FFF2-40B4-BE49-F238E27FC236}">
                <a16:creationId xmlns:a16="http://schemas.microsoft.com/office/drawing/2014/main" id="{F75F9D56-C067-2209-714C-D936CB213FAA}"/>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solidFill>
                  <a:schemeClr val="tx1"/>
                </a:solidFill>
              </a:rPr>
              <a:pPr/>
              <a:t>‹#›</a:t>
            </a:fld>
            <a:endParaRPr lang="en-US" sz="1440" dirty="0">
              <a:solidFill>
                <a:schemeClr val="tx1"/>
              </a:solidFill>
            </a:endParaRPr>
          </a:p>
        </p:txBody>
      </p:sp>
      <p:sp>
        <p:nvSpPr>
          <p:cNvPr id="14" name="TextBox 13">
            <a:extLst>
              <a:ext uri="{FF2B5EF4-FFF2-40B4-BE49-F238E27FC236}">
                <a16:creationId xmlns:a16="http://schemas.microsoft.com/office/drawing/2014/main" id="{1702DCC5-71E7-16C8-365A-11F9DF405574}"/>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65000"/>
                  </a:schemeClr>
                </a:solidFill>
              </a:rPr>
              <a:t>The content herein is proprietary property, trade protected, privileged and only for the intended recipient and may not be </a:t>
            </a:r>
            <a:r>
              <a:rPr lang="en-US" sz="840" i="1" dirty="0">
                <a:solidFill>
                  <a:schemeClr val="bg1">
                    <a:lumMod val="65000"/>
                  </a:schemeClr>
                </a:solidFill>
                <a:latin typeface="+mn-lt"/>
              </a:rPr>
              <a:t>used</a:t>
            </a:r>
            <a:r>
              <a:rPr lang="en-US" sz="840" i="1" dirty="0">
                <a:solidFill>
                  <a:schemeClr val="bg1">
                    <a:lumMod val="65000"/>
                  </a:schemeClr>
                </a:solidFill>
              </a:rPr>
              <a:t>, published, duplicated, or redistributed.</a:t>
            </a:r>
          </a:p>
        </p:txBody>
      </p:sp>
      <p:pic>
        <p:nvPicPr>
          <p:cNvPr id="9" name="Picture 8">
            <a:extLst>
              <a:ext uri="{FF2B5EF4-FFF2-40B4-BE49-F238E27FC236}">
                <a16:creationId xmlns:a16="http://schemas.microsoft.com/office/drawing/2014/main" id="{8A0127A8-FE49-AC51-D3B5-461515BDF79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44237" y="7377063"/>
            <a:ext cx="852536" cy="852536"/>
          </a:xfrm>
          <a:prstGeom prst="rect">
            <a:avLst/>
          </a:prstGeom>
        </p:spPr>
      </p:pic>
      <p:pic>
        <p:nvPicPr>
          <p:cNvPr id="11" name="Picture 10">
            <a:extLst>
              <a:ext uri="{FF2B5EF4-FFF2-40B4-BE49-F238E27FC236}">
                <a16:creationId xmlns:a16="http://schemas.microsoft.com/office/drawing/2014/main" id="{F6237A03-FD5E-F1BC-40F6-8194BEF04DE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9345" y="7629343"/>
            <a:ext cx="1089196" cy="347974"/>
          </a:xfrm>
          <a:prstGeom prst="rect">
            <a:avLst/>
          </a:prstGeom>
        </p:spPr>
      </p:pic>
      <p:sp>
        <p:nvSpPr>
          <p:cNvPr id="17" name="TextBox 16">
            <a:extLst>
              <a:ext uri="{FF2B5EF4-FFF2-40B4-BE49-F238E27FC236}">
                <a16:creationId xmlns:a16="http://schemas.microsoft.com/office/drawing/2014/main" id="{27294699-0095-78C8-72D2-137BEE84B32A}"/>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tx1"/>
                </a:solidFill>
                <a:latin typeface="+mn-lt"/>
              </a:rPr>
              <a:t>Hawaii Cloud Innovation Summit 2022</a:t>
            </a:r>
          </a:p>
        </p:txBody>
      </p:sp>
    </p:spTree>
    <p:extLst>
      <p:ext uri="{BB962C8B-B14F-4D97-AF65-F5344CB8AC3E}">
        <p14:creationId xmlns:p14="http://schemas.microsoft.com/office/powerpoint/2010/main" val="38406797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Bleed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F1DD4A-60A1-2C44-AF1D-C1D8EEDBD9DA}"/>
              </a:ext>
            </a:extLst>
          </p:cNvPr>
          <p:cNvSpPr/>
          <p:nvPr userDrawn="1"/>
        </p:nvSpPr>
        <p:spPr>
          <a:xfrm>
            <a:off x="0" y="0"/>
            <a:ext cx="10765766" cy="822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spcAft>
                <a:spcPts val="1440"/>
              </a:spcAft>
            </a:pPr>
            <a:endParaRPr lang="en-US" sz="3456" dirty="0">
              <a:solidFill>
                <a:schemeClr val="tx1"/>
              </a:solidFill>
            </a:endParaRPr>
          </a:p>
        </p:txBody>
      </p:sp>
      <p:sp>
        <p:nvSpPr>
          <p:cNvPr id="7" name="Picture Placeholder 6">
            <a:extLst>
              <a:ext uri="{FF2B5EF4-FFF2-40B4-BE49-F238E27FC236}">
                <a16:creationId xmlns:a16="http://schemas.microsoft.com/office/drawing/2014/main" id="{741165FC-2AD2-4A91-AD2E-3C69AF64681D}"/>
              </a:ext>
            </a:extLst>
          </p:cNvPr>
          <p:cNvSpPr>
            <a:spLocks noGrp="1"/>
          </p:cNvSpPr>
          <p:nvPr>
            <p:ph type="pic" sz="quarter" idx="10" hasCustomPrompt="1"/>
          </p:nvPr>
        </p:nvSpPr>
        <p:spPr>
          <a:xfrm>
            <a:off x="0" y="0"/>
            <a:ext cx="14630400" cy="8229600"/>
          </a:xfrm>
          <a:prstGeom prst="rect">
            <a:avLst/>
          </a:prstGeom>
        </p:spPr>
        <p:txBody>
          <a:bodyPr anchor="ctr"/>
          <a:lstStyle>
            <a:lvl1pPr marL="0" indent="0" algn="ctr">
              <a:buNone/>
              <a:defRPr/>
            </a:lvl1pPr>
          </a:lstStyle>
          <a:p>
            <a:br>
              <a:rPr lang="en-US" dirty="0"/>
            </a:br>
            <a:br>
              <a:rPr lang="en-US" dirty="0"/>
            </a:br>
            <a:br>
              <a:rPr lang="en-US" dirty="0"/>
            </a:br>
            <a:br>
              <a:rPr lang="en-US" dirty="0"/>
            </a:br>
            <a:r>
              <a:rPr lang="en-US" dirty="0"/>
              <a:t>Click the icon to add a full-bleed </a:t>
            </a:r>
            <a:br>
              <a:rPr lang="en-US" dirty="0"/>
            </a:br>
            <a:r>
              <a:rPr lang="en-US" dirty="0"/>
              <a:t>(all the way to the edges) photo</a:t>
            </a:r>
          </a:p>
        </p:txBody>
      </p:sp>
    </p:spTree>
    <p:extLst>
      <p:ext uri="{BB962C8B-B14F-4D97-AF65-F5344CB8AC3E}">
        <p14:creationId xmlns:p14="http://schemas.microsoft.com/office/powerpoint/2010/main" val="2767701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Bulleted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74-C948-4D8D-81CE-BCB187287513}"/>
              </a:ext>
            </a:extLst>
          </p:cNvPr>
          <p:cNvSpPr>
            <a:spLocks noGrp="1"/>
          </p:cNvSpPr>
          <p:nvPr>
            <p:ph type="title" hasCustomPrompt="1"/>
          </p:nvPr>
        </p:nvSpPr>
        <p:spPr/>
        <p:txBody>
          <a:bodyPr/>
          <a:lstStyle>
            <a:lvl1pPr>
              <a:defRPr/>
            </a:lvl1pPr>
          </a:lstStyle>
          <a:p>
            <a:r>
              <a:rPr lang="en-US" dirty="0"/>
              <a:t>One-level bulleted list layout</a:t>
            </a:r>
          </a:p>
        </p:txBody>
      </p:sp>
      <p:sp>
        <p:nvSpPr>
          <p:cNvPr id="3" name="Content Placeholder 2">
            <a:extLst>
              <a:ext uri="{FF2B5EF4-FFF2-40B4-BE49-F238E27FC236}">
                <a16:creationId xmlns:a16="http://schemas.microsoft.com/office/drawing/2014/main" id="{B92D68CA-DFD8-4178-93CB-63891AAE426B}"/>
              </a:ext>
            </a:extLst>
          </p:cNvPr>
          <p:cNvSpPr>
            <a:spLocks noGrp="1"/>
          </p:cNvSpPr>
          <p:nvPr>
            <p:ph idx="1" hasCustomPrompt="1"/>
          </p:nvPr>
        </p:nvSpPr>
        <p:spPr>
          <a:xfrm>
            <a:off x="744158" y="2084833"/>
            <a:ext cx="13154722" cy="5445140"/>
          </a:xfrm>
          <a:prstGeom prst="rect">
            <a:avLst/>
          </a:prstGeom>
        </p:spPr>
        <p:txBody>
          <a:bodyPr/>
          <a:lstStyle>
            <a:lvl1pPr>
              <a:spcAft>
                <a:spcPts val="2160"/>
              </a:spcAft>
              <a:defRPr sz="3360"/>
            </a:lvl1pPr>
          </a:lstStyle>
          <a:p>
            <a:pPr lvl="0"/>
            <a:r>
              <a:rPr lang="en-US" dirty="0"/>
              <a:t>Enter bulleted text</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9" name="Slide Number Placeholder 8">
            <a:extLst>
              <a:ext uri="{FF2B5EF4-FFF2-40B4-BE49-F238E27FC236}">
                <a16:creationId xmlns:a16="http://schemas.microsoft.com/office/drawing/2014/main" id="{FB3271BB-7B54-704A-B046-1E0BA3964BBA}"/>
              </a:ext>
            </a:extLst>
          </p:cNvPr>
          <p:cNvSpPr>
            <a:spLocks noGrp="1"/>
          </p:cNvSpPr>
          <p:nvPr>
            <p:ph type="sldNum" sz="quarter" idx="12"/>
          </p:nvPr>
        </p:nvSpPr>
        <p:spPr/>
        <p:txBody>
          <a:bodyPr/>
          <a:lstStyle/>
          <a:p>
            <a:fld id="{7834CDD4-D76F-4459-B025-0310E913C243}" type="slidenum">
              <a:rPr lang="en-US" smtClean="0"/>
              <a:pPr/>
              <a:t>‹#›</a:t>
            </a:fld>
            <a:endParaRPr lang="en-US" dirty="0"/>
          </a:p>
        </p:txBody>
      </p:sp>
    </p:spTree>
    <p:extLst>
      <p:ext uri="{BB962C8B-B14F-4D97-AF65-F5344CB8AC3E}">
        <p14:creationId xmlns:p14="http://schemas.microsoft.com/office/powerpoint/2010/main" val="25665702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9F57C-ED86-4E8B-BF12-180DFC4784AF}"/>
              </a:ext>
            </a:extLst>
          </p:cNvPr>
          <p:cNvSpPr>
            <a:spLocks noGrp="1"/>
          </p:cNvSpPr>
          <p:nvPr>
            <p:ph type="title" hasCustomPrompt="1"/>
          </p:nvPr>
        </p:nvSpPr>
        <p:spPr>
          <a:xfrm>
            <a:off x="731520" y="2394266"/>
            <a:ext cx="9680713" cy="1954530"/>
          </a:xfrm>
        </p:spPr>
        <p:txBody>
          <a:bodyPr/>
          <a:lstStyle>
            <a:lvl1pPr>
              <a:defRPr sz="5280">
                <a:solidFill>
                  <a:schemeClr val="tx1"/>
                </a:solidFill>
              </a:defRPr>
            </a:lvl1pPr>
          </a:lstStyle>
          <a:p>
            <a:r>
              <a:rPr lang="en-US" dirty="0"/>
              <a:t>Enter quote here. Reposition quote mark graphics to frame the quote.</a:t>
            </a:r>
          </a:p>
        </p:txBody>
      </p:sp>
      <p:sp>
        <p:nvSpPr>
          <p:cNvPr id="10" name="Text Placeholder 9">
            <a:extLst>
              <a:ext uri="{FF2B5EF4-FFF2-40B4-BE49-F238E27FC236}">
                <a16:creationId xmlns:a16="http://schemas.microsoft.com/office/drawing/2014/main" id="{8F483E63-88C7-499E-932F-5F5978567CF8}"/>
              </a:ext>
            </a:extLst>
          </p:cNvPr>
          <p:cNvSpPr>
            <a:spLocks noGrp="1"/>
          </p:cNvSpPr>
          <p:nvPr>
            <p:ph type="body" sz="quarter" idx="14" hasCustomPrompt="1"/>
          </p:nvPr>
        </p:nvSpPr>
        <p:spPr>
          <a:xfrm>
            <a:off x="731520" y="4931725"/>
            <a:ext cx="8298180" cy="411480"/>
          </a:xfrm>
          <a:prstGeom prst="rect">
            <a:avLst/>
          </a:prstGeom>
        </p:spPr>
        <p:txBody>
          <a:bodyPr/>
          <a:lstStyle>
            <a:lvl1pPr marL="0" indent="0">
              <a:buNone/>
              <a:defRPr sz="2400" b="1">
                <a:solidFill>
                  <a:schemeClr val="tx1"/>
                </a:solidFill>
              </a:defRPr>
            </a:lvl1pPr>
          </a:lstStyle>
          <a:p>
            <a:pPr lvl="0"/>
            <a:r>
              <a:rPr lang="en-US" dirty="0"/>
              <a:t>Enter quoted person’s name</a:t>
            </a:r>
          </a:p>
        </p:txBody>
      </p:sp>
      <p:sp>
        <p:nvSpPr>
          <p:cNvPr id="11" name="Text Placeholder 9">
            <a:extLst>
              <a:ext uri="{FF2B5EF4-FFF2-40B4-BE49-F238E27FC236}">
                <a16:creationId xmlns:a16="http://schemas.microsoft.com/office/drawing/2014/main" id="{581AAA84-DC66-4AD5-AF44-C034537979AD}"/>
              </a:ext>
            </a:extLst>
          </p:cNvPr>
          <p:cNvSpPr>
            <a:spLocks noGrp="1"/>
          </p:cNvSpPr>
          <p:nvPr>
            <p:ph type="body" sz="quarter" idx="15" hasCustomPrompt="1"/>
          </p:nvPr>
        </p:nvSpPr>
        <p:spPr>
          <a:xfrm>
            <a:off x="731520" y="5340265"/>
            <a:ext cx="8298180" cy="411480"/>
          </a:xfrm>
          <a:prstGeom prst="rect">
            <a:avLst/>
          </a:prstGeom>
        </p:spPr>
        <p:txBody>
          <a:bodyPr/>
          <a:lstStyle>
            <a:lvl1pPr marL="0" indent="0">
              <a:buNone/>
              <a:defRPr sz="1920" b="0">
                <a:solidFill>
                  <a:schemeClr val="tx1"/>
                </a:solidFill>
              </a:defRPr>
            </a:lvl1pPr>
          </a:lstStyle>
          <a:p>
            <a:pPr lvl="0"/>
            <a:r>
              <a:rPr lang="en-US" dirty="0"/>
              <a:t>Enter quoted person’s affiliation</a:t>
            </a:r>
          </a:p>
        </p:txBody>
      </p:sp>
      <p:sp>
        <p:nvSpPr>
          <p:cNvPr id="12" name="Text Placeholder 15">
            <a:extLst>
              <a:ext uri="{FF2B5EF4-FFF2-40B4-BE49-F238E27FC236}">
                <a16:creationId xmlns:a16="http://schemas.microsoft.com/office/drawing/2014/main" id="{F19920D0-9924-42E3-B231-ACA928A278B0}"/>
              </a:ext>
            </a:extLst>
          </p:cNvPr>
          <p:cNvSpPr>
            <a:spLocks noGrp="1"/>
          </p:cNvSpPr>
          <p:nvPr>
            <p:ph type="body" sz="quarter" idx="12" hasCustomPrompt="1"/>
          </p:nvPr>
        </p:nvSpPr>
        <p:spPr>
          <a:xfrm>
            <a:off x="334328" y="2394266"/>
            <a:ext cx="371476" cy="371476"/>
          </a:xfrm>
          <a:prstGeom prst="rect">
            <a:avLst/>
          </a:prstGeom>
          <a:blipFill>
            <a:blip r:embed="rId2"/>
            <a:stretch>
              <a:fillRect/>
            </a:stretch>
          </a:blipFill>
        </p:spPr>
        <p:txBody>
          <a:bodyPr/>
          <a:lstStyle>
            <a:lvl1pPr marL="0" indent="0">
              <a:buNone/>
              <a:defRPr sz="120"/>
            </a:lvl1pPr>
            <a:lvl2pPr marL="274320" indent="0">
              <a:buNone/>
              <a:defRPr sz="1200"/>
            </a:lvl2pPr>
            <a:lvl3pPr marL="548640" indent="0">
              <a:buNone/>
              <a:defRPr sz="1200"/>
            </a:lvl3pPr>
            <a:lvl4pPr marL="822960" indent="0">
              <a:buNone/>
              <a:defRPr sz="1200"/>
            </a:lvl4pPr>
            <a:lvl5pPr marL="822960" indent="0">
              <a:buNone/>
              <a:defRPr sz="1200"/>
            </a:lvl5pPr>
          </a:lstStyle>
          <a:p>
            <a:pPr lvl="0"/>
            <a:r>
              <a:rPr lang="en-US" dirty="0"/>
              <a:t> </a:t>
            </a:r>
          </a:p>
        </p:txBody>
      </p:sp>
      <p:sp>
        <p:nvSpPr>
          <p:cNvPr id="13" name="Text Placeholder 15">
            <a:extLst>
              <a:ext uri="{FF2B5EF4-FFF2-40B4-BE49-F238E27FC236}">
                <a16:creationId xmlns:a16="http://schemas.microsoft.com/office/drawing/2014/main" id="{17BE4712-7CA9-40CC-88F3-512952E44730}"/>
              </a:ext>
            </a:extLst>
          </p:cNvPr>
          <p:cNvSpPr>
            <a:spLocks noGrp="1"/>
          </p:cNvSpPr>
          <p:nvPr>
            <p:ph type="body" sz="quarter" idx="16" hasCustomPrompt="1"/>
          </p:nvPr>
        </p:nvSpPr>
        <p:spPr>
          <a:xfrm>
            <a:off x="6205526" y="3905800"/>
            <a:ext cx="371476" cy="371476"/>
          </a:xfrm>
          <a:prstGeom prst="rect">
            <a:avLst/>
          </a:prstGeom>
          <a:blipFill>
            <a:blip r:embed="rId3"/>
            <a:stretch>
              <a:fillRect/>
            </a:stretch>
          </a:blipFill>
        </p:spPr>
        <p:txBody>
          <a:bodyPr/>
          <a:lstStyle>
            <a:lvl1pPr marL="0" indent="0">
              <a:buNone/>
              <a:defRPr sz="120"/>
            </a:lvl1pPr>
            <a:lvl2pPr marL="274320" indent="0">
              <a:buNone/>
              <a:defRPr sz="1200"/>
            </a:lvl2pPr>
            <a:lvl3pPr marL="548640" indent="0">
              <a:buNone/>
              <a:defRPr sz="1200"/>
            </a:lvl3pPr>
            <a:lvl4pPr marL="822960" indent="0">
              <a:buNone/>
              <a:defRPr sz="1200"/>
            </a:lvl4pPr>
            <a:lvl5pPr marL="822960" indent="0">
              <a:buNone/>
              <a:defRPr sz="1200"/>
            </a:lvl5pPr>
          </a:lstStyle>
          <a:p>
            <a:pPr lvl="0"/>
            <a:r>
              <a:rPr lang="en-US" dirty="0"/>
              <a:t> </a:t>
            </a:r>
          </a:p>
        </p:txBody>
      </p:sp>
      <p:sp>
        <p:nvSpPr>
          <p:cNvPr id="9" name="Slide Number Placeholder 8">
            <a:extLst>
              <a:ext uri="{FF2B5EF4-FFF2-40B4-BE49-F238E27FC236}">
                <a16:creationId xmlns:a16="http://schemas.microsoft.com/office/drawing/2014/main" id="{CAD12A17-38CA-C246-8DBC-6389A96B9BD6}"/>
              </a:ext>
            </a:extLst>
          </p:cNvPr>
          <p:cNvSpPr>
            <a:spLocks noGrp="1"/>
          </p:cNvSpPr>
          <p:nvPr>
            <p:ph type="sldNum" sz="quarter" idx="19"/>
          </p:nvPr>
        </p:nvSpPr>
        <p:spPr/>
        <p:txBody>
          <a:bodyPr/>
          <a:lstStyle/>
          <a:p>
            <a:fld id="{7834CDD4-D76F-4459-B025-0310E913C243}" type="slidenum">
              <a:rPr lang="en-US" smtClean="0"/>
              <a:pPr/>
              <a:t>‹#›</a:t>
            </a:fld>
            <a:endParaRPr lang="en-US" dirty="0"/>
          </a:p>
        </p:txBody>
      </p:sp>
    </p:spTree>
    <p:extLst>
      <p:ext uri="{BB962C8B-B14F-4D97-AF65-F5344CB8AC3E}">
        <p14:creationId xmlns:p14="http://schemas.microsoft.com/office/powerpoint/2010/main" val="2441541216"/>
      </p:ext>
    </p:extLst>
  </p:cSld>
  <p:clrMapOvr>
    <a:masterClrMapping/>
  </p:clrMapOvr>
  <p:extLst>
    <p:ext uri="{DCECCB84-F9BA-43D5-87BE-67443E8EF086}">
      <p15:sldGuideLst xmlns:p15="http://schemas.microsoft.com/office/powerpoint/2012/main">
        <p15:guide id="1" pos="4752">
          <p15:clr>
            <a:srgbClr val="FBAE40"/>
          </p15:clr>
        </p15:guide>
        <p15:guide id="2" orient="horz" pos="132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Chart">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B48D5BB6-F376-4EF5-B26A-7BD40A9295A7}"/>
              </a:ext>
            </a:extLst>
          </p:cNvPr>
          <p:cNvSpPr>
            <a:spLocks noGrp="1"/>
          </p:cNvSpPr>
          <p:nvPr>
            <p:ph type="chart" sz="quarter" idx="14"/>
          </p:nvPr>
        </p:nvSpPr>
        <p:spPr>
          <a:xfrm>
            <a:off x="731520" y="2054165"/>
            <a:ext cx="13167360" cy="5029200"/>
          </a:xfrm>
          <a:prstGeom prst="rect">
            <a:avLst/>
          </a:prstGeom>
        </p:spPr>
        <p:txBody>
          <a:bodyPr/>
          <a:lstStyle>
            <a:lvl1pPr marL="0" indent="0">
              <a:buNone/>
              <a:defRPr/>
            </a:lvl1pPr>
          </a:lstStyle>
          <a:p>
            <a:r>
              <a:rPr lang="en-US" dirty="0"/>
              <a:t>Click icon to add chart</a:t>
            </a:r>
          </a:p>
        </p:txBody>
      </p:sp>
      <p:sp>
        <p:nvSpPr>
          <p:cNvPr id="2" name="Title 1">
            <a:extLst>
              <a:ext uri="{FF2B5EF4-FFF2-40B4-BE49-F238E27FC236}">
                <a16:creationId xmlns:a16="http://schemas.microsoft.com/office/drawing/2014/main" id="{3FAC5874-C948-4D8D-81CE-BCB187287513}"/>
              </a:ext>
            </a:extLst>
          </p:cNvPr>
          <p:cNvSpPr>
            <a:spLocks noGrp="1"/>
          </p:cNvSpPr>
          <p:nvPr>
            <p:ph type="title" hasCustomPrompt="1"/>
          </p:nvPr>
        </p:nvSpPr>
        <p:spPr/>
        <p:txBody>
          <a:bodyPr/>
          <a:lstStyle>
            <a:lvl1pPr>
              <a:defRPr/>
            </a:lvl1pPr>
          </a:lstStyle>
          <a:p>
            <a:r>
              <a:rPr lang="en-US" dirty="0"/>
              <a:t>Title and chart layout</a:t>
            </a:r>
          </a:p>
        </p:txBody>
      </p:sp>
      <p:sp>
        <p:nvSpPr>
          <p:cNvPr id="6" name="Slide Number Placeholder 5">
            <a:extLst>
              <a:ext uri="{FF2B5EF4-FFF2-40B4-BE49-F238E27FC236}">
                <a16:creationId xmlns:a16="http://schemas.microsoft.com/office/drawing/2014/main" id="{F3BB88B0-CC7A-2843-92C3-ECA97DCA8E56}"/>
              </a:ext>
            </a:extLst>
          </p:cNvPr>
          <p:cNvSpPr>
            <a:spLocks noGrp="1"/>
          </p:cNvSpPr>
          <p:nvPr>
            <p:ph type="sldNum" sz="quarter" idx="17"/>
          </p:nvPr>
        </p:nvSpPr>
        <p:spPr/>
        <p:txBody>
          <a:bodyPr/>
          <a:lstStyle/>
          <a:p>
            <a:fld id="{7834CDD4-D76F-4459-B025-0310E913C243}" type="slidenum">
              <a:rPr lang="en-US" smtClean="0"/>
              <a:pPr/>
              <a:t>‹#›</a:t>
            </a:fld>
            <a:endParaRPr lang="en-US" dirty="0"/>
          </a:p>
        </p:txBody>
      </p:sp>
    </p:spTree>
    <p:extLst>
      <p:ext uri="{BB962C8B-B14F-4D97-AF65-F5344CB8AC3E}">
        <p14:creationId xmlns:p14="http://schemas.microsoft.com/office/powerpoint/2010/main" val="4684420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1CD77E91-3EA1-4891-9DC3-6A99F34655B7}"/>
              </a:ext>
            </a:extLst>
          </p:cNvPr>
          <p:cNvSpPr>
            <a:spLocks noGrp="1"/>
          </p:cNvSpPr>
          <p:nvPr>
            <p:ph type="tbl" sz="quarter" idx="15" hasCustomPrompt="1"/>
          </p:nvPr>
        </p:nvSpPr>
        <p:spPr>
          <a:xfrm>
            <a:off x="731520" y="2054165"/>
            <a:ext cx="13167360" cy="5029200"/>
          </a:xfrm>
          <a:prstGeom prst="rect">
            <a:avLst/>
          </a:prstGeom>
        </p:spPr>
        <p:txBody>
          <a:bodyPr/>
          <a:lstStyle>
            <a:lvl1pPr marL="0" indent="0">
              <a:buNone/>
              <a:defRPr/>
            </a:lvl1pPr>
          </a:lstStyle>
          <a:p>
            <a:r>
              <a:rPr lang="en-US" dirty="0"/>
              <a:t>Click the icon to add a table</a:t>
            </a:r>
          </a:p>
        </p:txBody>
      </p:sp>
      <p:sp>
        <p:nvSpPr>
          <p:cNvPr id="2" name="Title 1">
            <a:extLst>
              <a:ext uri="{FF2B5EF4-FFF2-40B4-BE49-F238E27FC236}">
                <a16:creationId xmlns:a16="http://schemas.microsoft.com/office/drawing/2014/main" id="{3FAC5874-C948-4D8D-81CE-BCB187287513}"/>
              </a:ext>
            </a:extLst>
          </p:cNvPr>
          <p:cNvSpPr>
            <a:spLocks noGrp="1"/>
          </p:cNvSpPr>
          <p:nvPr>
            <p:ph type="title" hasCustomPrompt="1"/>
          </p:nvPr>
        </p:nvSpPr>
        <p:spPr/>
        <p:txBody>
          <a:bodyPr/>
          <a:lstStyle>
            <a:lvl1pPr>
              <a:defRPr/>
            </a:lvl1pPr>
          </a:lstStyle>
          <a:p>
            <a:r>
              <a:rPr lang="en-US" dirty="0"/>
              <a:t>Title and table layout</a:t>
            </a:r>
          </a:p>
        </p:txBody>
      </p:sp>
      <p:sp>
        <p:nvSpPr>
          <p:cNvPr id="6" name="Slide Number Placeholder 5">
            <a:extLst>
              <a:ext uri="{FF2B5EF4-FFF2-40B4-BE49-F238E27FC236}">
                <a16:creationId xmlns:a16="http://schemas.microsoft.com/office/drawing/2014/main" id="{693C3067-21A9-B741-A2BF-9F242D93DEA8}"/>
              </a:ext>
            </a:extLst>
          </p:cNvPr>
          <p:cNvSpPr>
            <a:spLocks noGrp="1"/>
          </p:cNvSpPr>
          <p:nvPr>
            <p:ph type="sldNum" sz="quarter" idx="18"/>
          </p:nvPr>
        </p:nvSpPr>
        <p:spPr/>
        <p:txBody>
          <a:bodyPr/>
          <a:lstStyle/>
          <a:p>
            <a:fld id="{7834CDD4-D76F-4459-B025-0310E913C243}" type="slidenum">
              <a:rPr lang="en-US" smtClean="0"/>
              <a:pPr/>
              <a:t>‹#›</a:t>
            </a:fld>
            <a:endParaRPr lang="en-US" dirty="0"/>
          </a:p>
        </p:txBody>
      </p:sp>
    </p:spTree>
    <p:extLst>
      <p:ext uri="{BB962C8B-B14F-4D97-AF65-F5344CB8AC3E}">
        <p14:creationId xmlns:p14="http://schemas.microsoft.com/office/powerpoint/2010/main" val="10635320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erLogoWall">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D38D18-E9D8-DF43-B2B7-8D81B1D5E5E4}"/>
              </a:ext>
            </a:extLst>
          </p:cNvPr>
          <p:cNvSpPr/>
          <p:nvPr userDrawn="1"/>
        </p:nvSpPr>
        <p:spPr>
          <a:xfrm>
            <a:off x="0" y="2018995"/>
            <a:ext cx="14630400" cy="5091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spcAft>
                <a:spcPts val="1440"/>
              </a:spcAft>
            </a:pPr>
            <a:endParaRPr lang="en-US" sz="3456" dirty="0">
              <a:solidFill>
                <a:schemeClr val="tx1"/>
              </a:solidFill>
            </a:endParaRPr>
          </a:p>
        </p:txBody>
      </p:sp>
      <p:sp>
        <p:nvSpPr>
          <p:cNvPr id="2" name="Title 1">
            <a:extLst>
              <a:ext uri="{FF2B5EF4-FFF2-40B4-BE49-F238E27FC236}">
                <a16:creationId xmlns:a16="http://schemas.microsoft.com/office/drawing/2014/main" id="{5E4FEC49-C5AD-465E-872A-6F48DA7C0C23}"/>
              </a:ext>
            </a:extLst>
          </p:cNvPr>
          <p:cNvSpPr>
            <a:spLocks noGrp="1"/>
          </p:cNvSpPr>
          <p:nvPr>
            <p:ph type="title" hasCustomPrompt="1"/>
          </p:nvPr>
        </p:nvSpPr>
        <p:spPr/>
        <p:txBody>
          <a:bodyPr/>
          <a:lstStyle>
            <a:lvl1pPr>
              <a:defRPr>
                <a:solidFill>
                  <a:schemeClr val="tx1"/>
                </a:solidFill>
              </a:defRPr>
            </a:lvl1pPr>
          </a:lstStyle>
          <a:p>
            <a:r>
              <a:rPr lang="en-US" dirty="0"/>
              <a:t>Customer logo wall layout</a:t>
            </a:r>
          </a:p>
        </p:txBody>
      </p:sp>
      <p:sp>
        <p:nvSpPr>
          <p:cNvPr id="5" name="Slide Number Placeholder 4">
            <a:extLst>
              <a:ext uri="{FF2B5EF4-FFF2-40B4-BE49-F238E27FC236}">
                <a16:creationId xmlns:a16="http://schemas.microsoft.com/office/drawing/2014/main" id="{3E6A69F0-CDAA-A140-A527-935A2C4789A0}"/>
              </a:ext>
            </a:extLst>
          </p:cNvPr>
          <p:cNvSpPr>
            <a:spLocks noGrp="1"/>
          </p:cNvSpPr>
          <p:nvPr>
            <p:ph type="sldNum" sz="quarter" idx="24"/>
          </p:nvPr>
        </p:nvSpPr>
        <p:spPr/>
        <p:txBody>
          <a:bodyPr/>
          <a:lstStyle>
            <a:lvl1pPr>
              <a:defRPr>
                <a:solidFill>
                  <a:schemeClr val="tx1"/>
                </a:solidFill>
              </a:defRPr>
            </a:lvl1pPr>
          </a:lstStyle>
          <a:p>
            <a:fld id="{7834CDD4-D76F-4459-B025-0310E913C243}" type="slidenum">
              <a:rPr lang="en-US" smtClean="0"/>
              <a:pPr/>
              <a:t>‹#›</a:t>
            </a:fld>
            <a:endParaRPr lang="en-US" dirty="0"/>
          </a:p>
        </p:txBody>
      </p:sp>
      <p:sp>
        <p:nvSpPr>
          <p:cNvPr id="17" name="Content Placeholder 16">
            <a:extLst>
              <a:ext uri="{FF2B5EF4-FFF2-40B4-BE49-F238E27FC236}">
                <a16:creationId xmlns:a16="http://schemas.microsoft.com/office/drawing/2014/main" id="{8F28CEDA-6FE4-CE47-9356-F4923C832558}"/>
              </a:ext>
            </a:extLst>
          </p:cNvPr>
          <p:cNvSpPr>
            <a:spLocks noGrp="1"/>
          </p:cNvSpPr>
          <p:nvPr>
            <p:ph sz="quarter" idx="25" hasCustomPrompt="1"/>
          </p:nvPr>
        </p:nvSpPr>
        <p:spPr>
          <a:xfrm>
            <a:off x="949009" y="2633472"/>
            <a:ext cx="2194560" cy="1316736"/>
          </a:xfrm>
          <a:prstGeom prst="rect">
            <a:avLst/>
          </a:prstGeom>
        </p:spPr>
        <p:txBody>
          <a:bodyPr/>
          <a:lstStyle>
            <a:lvl1pPr marL="0" indent="0">
              <a:buNone/>
              <a:defRPr sz="2160">
                <a:solidFill>
                  <a:schemeClr val="tx1"/>
                </a:solidFill>
              </a:defRPr>
            </a:lvl1pPr>
          </a:lstStyle>
          <a:p>
            <a:pPr lvl="0"/>
            <a:r>
              <a:rPr lang="en-US" dirty="0"/>
              <a:t>Click icon to add picture</a:t>
            </a:r>
          </a:p>
        </p:txBody>
      </p:sp>
      <p:sp>
        <p:nvSpPr>
          <p:cNvPr id="18" name="Content Placeholder 16">
            <a:extLst>
              <a:ext uri="{FF2B5EF4-FFF2-40B4-BE49-F238E27FC236}">
                <a16:creationId xmlns:a16="http://schemas.microsoft.com/office/drawing/2014/main" id="{A5C370E2-25F2-EF4C-A298-A22AC13A72CA}"/>
              </a:ext>
            </a:extLst>
          </p:cNvPr>
          <p:cNvSpPr>
            <a:spLocks noGrp="1"/>
          </p:cNvSpPr>
          <p:nvPr>
            <p:ph sz="quarter" idx="26" hasCustomPrompt="1"/>
          </p:nvPr>
        </p:nvSpPr>
        <p:spPr>
          <a:xfrm>
            <a:off x="4301809" y="2633472"/>
            <a:ext cx="2194560" cy="1316736"/>
          </a:xfrm>
          <a:prstGeom prst="rect">
            <a:avLst/>
          </a:prstGeom>
        </p:spPr>
        <p:txBody>
          <a:bodyPr/>
          <a:lstStyle>
            <a:lvl1pPr marL="0" indent="0">
              <a:buNone/>
              <a:defRPr sz="2160">
                <a:solidFill>
                  <a:schemeClr val="tx1"/>
                </a:solidFill>
              </a:defRPr>
            </a:lvl1pPr>
          </a:lstStyle>
          <a:p>
            <a:pPr lvl="0"/>
            <a:r>
              <a:rPr lang="en-US" dirty="0"/>
              <a:t>Click icon to add picture</a:t>
            </a:r>
          </a:p>
        </p:txBody>
      </p:sp>
      <p:sp>
        <p:nvSpPr>
          <p:cNvPr id="19" name="Content Placeholder 16">
            <a:extLst>
              <a:ext uri="{FF2B5EF4-FFF2-40B4-BE49-F238E27FC236}">
                <a16:creationId xmlns:a16="http://schemas.microsoft.com/office/drawing/2014/main" id="{0886D71A-657D-4545-AA31-C525BE705E4D}"/>
              </a:ext>
            </a:extLst>
          </p:cNvPr>
          <p:cNvSpPr>
            <a:spLocks noGrp="1"/>
          </p:cNvSpPr>
          <p:nvPr>
            <p:ph sz="quarter" idx="27" hasCustomPrompt="1"/>
          </p:nvPr>
        </p:nvSpPr>
        <p:spPr>
          <a:xfrm>
            <a:off x="7654609" y="2633472"/>
            <a:ext cx="2194560" cy="1316736"/>
          </a:xfrm>
          <a:prstGeom prst="rect">
            <a:avLst/>
          </a:prstGeom>
        </p:spPr>
        <p:txBody>
          <a:bodyPr/>
          <a:lstStyle>
            <a:lvl1pPr marL="0" indent="0">
              <a:buNone/>
              <a:defRPr sz="2160">
                <a:solidFill>
                  <a:schemeClr val="tx1"/>
                </a:solidFill>
              </a:defRPr>
            </a:lvl1pPr>
          </a:lstStyle>
          <a:p>
            <a:pPr lvl="0"/>
            <a:r>
              <a:rPr lang="en-US" dirty="0"/>
              <a:t>Click icon to add picture</a:t>
            </a:r>
          </a:p>
        </p:txBody>
      </p:sp>
      <p:sp>
        <p:nvSpPr>
          <p:cNvPr id="20" name="Content Placeholder 16">
            <a:extLst>
              <a:ext uri="{FF2B5EF4-FFF2-40B4-BE49-F238E27FC236}">
                <a16:creationId xmlns:a16="http://schemas.microsoft.com/office/drawing/2014/main" id="{646A5A60-4113-F14B-9D65-A8F123B31156}"/>
              </a:ext>
            </a:extLst>
          </p:cNvPr>
          <p:cNvSpPr>
            <a:spLocks noGrp="1"/>
          </p:cNvSpPr>
          <p:nvPr>
            <p:ph sz="quarter" idx="28" hasCustomPrompt="1"/>
          </p:nvPr>
        </p:nvSpPr>
        <p:spPr>
          <a:xfrm>
            <a:off x="11007409" y="2633472"/>
            <a:ext cx="2194560" cy="1316736"/>
          </a:xfrm>
          <a:prstGeom prst="rect">
            <a:avLst/>
          </a:prstGeom>
        </p:spPr>
        <p:txBody>
          <a:bodyPr/>
          <a:lstStyle>
            <a:lvl1pPr marL="0" indent="0">
              <a:buNone/>
              <a:defRPr sz="2160">
                <a:solidFill>
                  <a:schemeClr val="tx1"/>
                </a:solidFill>
              </a:defRPr>
            </a:lvl1pPr>
          </a:lstStyle>
          <a:p>
            <a:pPr lvl="0"/>
            <a:r>
              <a:rPr lang="en-US" dirty="0"/>
              <a:t>Click icon to add picture</a:t>
            </a:r>
          </a:p>
        </p:txBody>
      </p:sp>
      <p:sp>
        <p:nvSpPr>
          <p:cNvPr id="21" name="Content Placeholder 16">
            <a:extLst>
              <a:ext uri="{FF2B5EF4-FFF2-40B4-BE49-F238E27FC236}">
                <a16:creationId xmlns:a16="http://schemas.microsoft.com/office/drawing/2014/main" id="{D6C5A643-1C56-2144-A892-CFFF3876D3EA}"/>
              </a:ext>
            </a:extLst>
          </p:cNvPr>
          <p:cNvSpPr>
            <a:spLocks noGrp="1"/>
          </p:cNvSpPr>
          <p:nvPr>
            <p:ph sz="quarter" idx="29" hasCustomPrompt="1"/>
          </p:nvPr>
        </p:nvSpPr>
        <p:spPr>
          <a:xfrm>
            <a:off x="947197" y="4663440"/>
            <a:ext cx="2194560" cy="1316736"/>
          </a:xfrm>
          <a:prstGeom prst="rect">
            <a:avLst/>
          </a:prstGeom>
        </p:spPr>
        <p:txBody>
          <a:bodyPr/>
          <a:lstStyle>
            <a:lvl1pPr marL="0" indent="0">
              <a:buNone/>
              <a:defRPr sz="2160">
                <a:solidFill>
                  <a:schemeClr val="tx1"/>
                </a:solidFill>
              </a:defRPr>
            </a:lvl1pPr>
          </a:lstStyle>
          <a:p>
            <a:pPr lvl="0"/>
            <a:r>
              <a:rPr lang="en-US" dirty="0"/>
              <a:t>Click icon to add picture</a:t>
            </a:r>
          </a:p>
        </p:txBody>
      </p:sp>
      <p:sp>
        <p:nvSpPr>
          <p:cNvPr id="22" name="Content Placeholder 16">
            <a:extLst>
              <a:ext uri="{FF2B5EF4-FFF2-40B4-BE49-F238E27FC236}">
                <a16:creationId xmlns:a16="http://schemas.microsoft.com/office/drawing/2014/main" id="{BD1D8AB7-B916-FB45-9E54-2FF46C42E75A}"/>
              </a:ext>
            </a:extLst>
          </p:cNvPr>
          <p:cNvSpPr>
            <a:spLocks noGrp="1"/>
          </p:cNvSpPr>
          <p:nvPr>
            <p:ph sz="quarter" idx="30" hasCustomPrompt="1"/>
          </p:nvPr>
        </p:nvSpPr>
        <p:spPr>
          <a:xfrm>
            <a:off x="4299997" y="4663440"/>
            <a:ext cx="2194560" cy="1316736"/>
          </a:xfrm>
          <a:prstGeom prst="rect">
            <a:avLst/>
          </a:prstGeom>
        </p:spPr>
        <p:txBody>
          <a:bodyPr/>
          <a:lstStyle>
            <a:lvl1pPr marL="0" indent="0">
              <a:buNone/>
              <a:defRPr sz="2160">
                <a:solidFill>
                  <a:schemeClr val="tx1"/>
                </a:solidFill>
              </a:defRPr>
            </a:lvl1pPr>
          </a:lstStyle>
          <a:p>
            <a:pPr lvl="0"/>
            <a:r>
              <a:rPr lang="en-US" dirty="0"/>
              <a:t>Click icon to add picture</a:t>
            </a:r>
          </a:p>
        </p:txBody>
      </p:sp>
      <p:sp>
        <p:nvSpPr>
          <p:cNvPr id="23" name="Content Placeholder 16">
            <a:extLst>
              <a:ext uri="{FF2B5EF4-FFF2-40B4-BE49-F238E27FC236}">
                <a16:creationId xmlns:a16="http://schemas.microsoft.com/office/drawing/2014/main" id="{AF24B9AB-4308-2644-B3BB-33FAD4D6F193}"/>
              </a:ext>
            </a:extLst>
          </p:cNvPr>
          <p:cNvSpPr>
            <a:spLocks noGrp="1"/>
          </p:cNvSpPr>
          <p:nvPr>
            <p:ph sz="quarter" idx="31" hasCustomPrompt="1"/>
          </p:nvPr>
        </p:nvSpPr>
        <p:spPr>
          <a:xfrm>
            <a:off x="7652797" y="4663440"/>
            <a:ext cx="2194560" cy="1316736"/>
          </a:xfrm>
          <a:prstGeom prst="rect">
            <a:avLst/>
          </a:prstGeom>
        </p:spPr>
        <p:txBody>
          <a:bodyPr/>
          <a:lstStyle>
            <a:lvl1pPr marL="0" indent="0">
              <a:buNone/>
              <a:defRPr sz="2160">
                <a:solidFill>
                  <a:schemeClr val="tx1"/>
                </a:solidFill>
              </a:defRPr>
            </a:lvl1pPr>
          </a:lstStyle>
          <a:p>
            <a:pPr lvl="0"/>
            <a:r>
              <a:rPr lang="en-US" dirty="0"/>
              <a:t>Click icon to add picture</a:t>
            </a:r>
          </a:p>
        </p:txBody>
      </p:sp>
      <p:sp>
        <p:nvSpPr>
          <p:cNvPr id="24" name="Content Placeholder 16">
            <a:extLst>
              <a:ext uri="{FF2B5EF4-FFF2-40B4-BE49-F238E27FC236}">
                <a16:creationId xmlns:a16="http://schemas.microsoft.com/office/drawing/2014/main" id="{4B3A9872-61A3-E540-A093-3D2CA1A5FE3B}"/>
              </a:ext>
            </a:extLst>
          </p:cNvPr>
          <p:cNvSpPr>
            <a:spLocks noGrp="1"/>
          </p:cNvSpPr>
          <p:nvPr>
            <p:ph sz="quarter" idx="32" hasCustomPrompt="1"/>
          </p:nvPr>
        </p:nvSpPr>
        <p:spPr>
          <a:xfrm>
            <a:off x="11005597" y="4663440"/>
            <a:ext cx="2194560" cy="1316736"/>
          </a:xfrm>
          <a:prstGeom prst="rect">
            <a:avLst/>
          </a:prstGeom>
        </p:spPr>
        <p:txBody>
          <a:bodyPr/>
          <a:lstStyle>
            <a:lvl1pPr marL="0" indent="0">
              <a:buNone/>
              <a:defRPr sz="2160">
                <a:solidFill>
                  <a:schemeClr val="tx1"/>
                </a:solidFill>
              </a:defRPr>
            </a:lvl1pPr>
          </a:lstStyle>
          <a:p>
            <a:pPr lvl="0"/>
            <a:r>
              <a:rPr lang="en-US" dirty="0"/>
              <a:t>Click icon to add picture</a:t>
            </a:r>
          </a:p>
        </p:txBody>
      </p:sp>
    </p:spTree>
    <p:extLst>
      <p:ext uri="{BB962C8B-B14F-4D97-AF65-F5344CB8AC3E}">
        <p14:creationId xmlns:p14="http://schemas.microsoft.com/office/powerpoint/2010/main" val="2709371397"/>
      </p:ext>
    </p:extLst>
  </p:cSld>
  <p:clrMapOvr>
    <a:masterClrMapping/>
  </p:clrMapOvr>
  <p:extLst>
    <p:ext uri="{DCECCB84-F9BA-43D5-87BE-67443E8EF086}">
      <p15:sldGuideLst xmlns:p15="http://schemas.microsoft.com/office/powerpoint/2012/main">
        <p15:guide id="1" orient="horz" pos="1272">
          <p15:clr>
            <a:srgbClr val="FBAE40"/>
          </p15:clr>
        </p15:guide>
        <p15:guide id="2" orient="horz" pos="235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erLogoWall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EC49-C5AD-465E-872A-6F48DA7C0C23}"/>
              </a:ext>
            </a:extLst>
          </p:cNvPr>
          <p:cNvSpPr>
            <a:spLocks noGrp="1"/>
          </p:cNvSpPr>
          <p:nvPr>
            <p:ph type="title" hasCustomPrompt="1"/>
          </p:nvPr>
        </p:nvSpPr>
        <p:spPr/>
        <p:txBody>
          <a:bodyPr/>
          <a:lstStyle>
            <a:lvl1pPr>
              <a:defRPr>
                <a:solidFill>
                  <a:schemeClr val="tx2"/>
                </a:solidFill>
              </a:defRPr>
            </a:lvl1pPr>
          </a:lstStyle>
          <a:p>
            <a:r>
              <a:rPr lang="en-US" dirty="0"/>
              <a:t>Customer logo wall layout</a:t>
            </a:r>
          </a:p>
        </p:txBody>
      </p:sp>
      <p:sp>
        <p:nvSpPr>
          <p:cNvPr id="5" name="Slide Number Placeholder 4">
            <a:extLst>
              <a:ext uri="{FF2B5EF4-FFF2-40B4-BE49-F238E27FC236}">
                <a16:creationId xmlns:a16="http://schemas.microsoft.com/office/drawing/2014/main" id="{44E7B0E6-22C2-A94E-9CB5-A82FFC29C1A8}"/>
              </a:ext>
            </a:extLst>
          </p:cNvPr>
          <p:cNvSpPr>
            <a:spLocks noGrp="1"/>
          </p:cNvSpPr>
          <p:nvPr>
            <p:ph type="sldNum" sz="quarter" idx="24"/>
          </p:nvPr>
        </p:nvSpPr>
        <p:spPr/>
        <p:txBody>
          <a:bodyPr/>
          <a:lstStyle>
            <a:lvl1pPr>
              <a:defRPr>
                <a:solidFill>
                  <a:schemeClr val="tx2"/>
                </a:solidFill>
              </a:defRPr>
            </a:lvl1pPr>
          </a:lstStyle>
          <a:p>
            <a:fld id="{7834CDD4-D76F-4459-B025-0310E913C243}" type="slidenum">
              <a:rPr lang="en-US" smtClean="0"/>
              <a:pPr/>
              <a:t>‹#›</a:t>
            </a:fld>
            <a:endParaRPr lang="en-US" dirty="0"/>
          </a:p>
        </p:txBody>
      </p:sp>
      <p:sp>
        <p:nvSpPr>
          <p:cNvPr id="15" name="Content Placeholder 16">
            <a:extLst>
              <a:ext uri="{FF2B5EF4-FFF2-40B4-BE49-F238E27FC236}">
                <a16:creationId xmlns:a16="http://schemas.microsoft.com/office/drawing/2014/main" id="{2CBC3B4F-6704-E94E-B3F4-86221A865C51}"/>
              </a:ext>
            </a:extLst>
          </p:cNvPr>
          <p:cNvSpPr>
            <a:spLocks noGrp="1"/>
          </p:cNvSpPr>
          <p:nvPr>
            <p:ph sz="quarter" idx="25" hasCustomPrompt="1"/>
          </p:nvPr>
        </p:nvSpPr>
        <p:spPr>
          <a:xfrm>
            <a:off x="1052526" y="2633472"/>
            <a:ext cx="2194560" cy="1316736"/>
          </a:xfrm>
          <a:prstGeom prst="rect">
            <a:avLst/>
          </a:prstGeom>
        </p:spPr>
        <p:txBody>
          <a:bodyPr/>
          <a:lstStyle>
            <a:lvl1pPr marL="0" indent="0">
              <a:buNone/>
              <a:defRPr sz="2160">
                <a:solidFill>
                  <a:schemeClr val="tx1"/>
                </a:solidFill>
              </a:defRPr>
            </a:lvl1pPr>
          </a:lstStyle>
          <a:p>
            <a:pPr lvl="0"/>
            <a:r>
              <a:rPr lang="en-US" dirty="0"/>
              <a:t>Click icon to add picture</a:t>
            </a:r>
          </a:p>
        </p:txBody>
      </p:sp>
      <p:sp>
        <p:nvSpPr>
          <p:cNvPr id="16" name="Content Placeholder 16">
            <a:extLst>
              <a:ext uri="{FF2B5EF4-FFF2-40B4-BE49-F238E27FC236}">
                <a16:creationId xmlns:a16="http://schemas.microsoft.com/office/drawing/2014/main" id="{EEDEBBD5-7EC2-A844-A3FD-76B116FC6916}"/>
              </a:ext>
            </a:extLst>
          </p:cNvPr>
          <p:cNvSpPr>
            <a:spLocks noGrp="1"/>
          </p:cNvSpPr>
          <p:nvPr>
            <p:ph sz="quarter" idx="26" hasCustomPrompt="1"/>
          </p:nvPr>
        </p:nvSpPr>
        <p:spPr>
          <a:xfrm>
            <a:off x="4405326" y="2633472"/>
            <a:ext cx="2194560" cy="1316736"/>
          </a:xfrm>
          <a:prstGeom prst="rect">
            <a:avLst/>
          </a:prstGeom>
        </p:spPr>
        <p:txBody>
          <a:bodyPr/>
          <a:lstStyle>
            <a:lvl1pPr marL="0" indent="0">
              <a:buNone/>
              <a:defRPr sz="2160">
                <a:solidFill>
                  <a:schemeClr val="tx1"/>
                </a:solidFill>
              </a:defRPr>
            </a:lvl1pPr>
          </a:lstStyle>
          <a:p>
            <a:pPr lvl="0"/>
            <a:r>
              <a:rPr lang="en-US" dirty="0"/>
              <a:t>Click icon to add picture</a:t>
            </a:r>
          </a:p>
        </p:txBody>
      </p:sp>
      <p:sp>
        <p:nvSpPr>
          <p:cNvPr id="18" name="Content Placeholder 16">
            <a:extLst>
              <a:ext uri="{FF2B5EF4-FFF2-40B4-BE49-F238E27FC236}">
                <a16:creationId xmlns:a16="http://schemas.microsoft.com/office/drawing/2014/main" id="{CE1EB165-9681-D447-999B-06FA5B79FD34}"/>
              </a:ext>
            </a:extLst>
          </p:cNvPr>
          <p:cNvSpPr>
            <a:spLocks noGrp="1"/>
          </p:cNvSpPr>
          <p:nvPr>
            <p:ph sz="quarter" idx="27" hasCustomPrompt="1"/>
          </p:nvPr>
        </p:nvSpPr>
        <p:spPr>
          <a:xfrm>
            <a:off x="7758126" y="2633472"/>
            <a:ext cx="2194560" cy="1316736"/>
          </a:xfrm>
          <a:prstGeom prst="rect">
            <a:avLst/>
          </a:prstGeom>
        </p:spPr>
        <p:txBody>
          <a:bodyPr/>
          <a:lstStyle>
            <a:lvl1pPr marL="0" indent="0">
              <a:buNone/>
              <a:defRPr sz="2160">
                <a:solidFill>
                  <a:schemeClr val="tx1"/>
                </a:solidFill>
              </a:defRPr>
            </a:lvl1pPr>
          </a:lstStyle>
          <a:p>
            <a:pPr lvl="0"/>
            <a:r>
              <a:rPr lang="en-US" dirty="0"/>
              <a:t>Click icon to add picture</a:t>
            </a:r>
          </a:p>
        </p:txBody>
      </p:sp>
      <p:sp>
        <p:nvSpPr>
          <p:cNvPr id="19" name="Content Placeholder 16">
            <a:extLst>
              <a:ext uri="{FF2B5EF4-FFF2-40B4-BE49-F238E27FC236}">
                <a16:creationId xmlns:a16="http://schemas.microsoft.com/office/drawing/2014/main" id="{4E483193-7891-3646-A991-18509369C96B}"/>
              </a:ext>
            </a:extLst>
          </p:cNvPr>
          <p:cNvSpPr>
            <a:spLocks noGrp="1"/>
          </p:cNvSpPr>
          <p:nvPr>
            <p:ph sz="quarter" idx="28" hasCustomPrompt="1"/>
          </p:nvPr>
        </p:nvSpPr>
        <p:spPr>
          <a:xfrm>
            <a:off x="11110926" y="2633472"/>
            <a:ext cx="2194560" cy="1316736"/>
          </a:xfrm>
          <a:prstGeom prst="rect">
            <a:avLst/>
          </a:prstGeom>
        </p:spPr>
        <p:txBody>
          <a:bodyPr/>
          <a:lstStyle>
            <a:lvl1pPr marL="0" indent="0">
              <a:buNone/>
              <a:defRPr sz="2160">
                <a:solidFill>
                  <a:schemeClr val="tx1"/>
                </a:solidFill>
              </a:defRPr>
            </a:lvl1pPr>
          </a:lstStyle>
          <a:p>
            <a:pPr lvl="0"/>
            <a:r>
              <a:rPr lang="en-US" dirty="0"/>
              <a:t>Click icon to add picture</a:t>
            </a:r>
          </a:p>
        </p:txBody>
      </p:sp>
      <p:sp>
        <p:nvSpPr>
          <p:cNvPr id="20" name="Content Placeholder 16">
            <a:extLst>
              <a:ext uri="{FF2B5EF4-FFF2-40B4-BE49-F238E27FC236}">
                <a16:creationId xmlns:a16="http://schemas.microsoft.com/office/drawing/2014/main" id="{68AAE80F-8EF2-BA43-A40E-3DCB297FF621}"/>
              </a:ext>
            </a:extLst>
          </p:cNvPr>
          <p:cNvSpPr>
            <a:spLocks noGrp="1"/>
          </p:cNvSpPr>
          <p:nvPr>
            <p:ph sz="quarter" idx="29" hasCustomPrompt="1"/>
          </p:nvPr>
        </p:nvSpPr>
        <p:spPr>
          <a:xfrm>
            <a:off x="1050715" y="4663440"/>
            <a:ext cx="2194560" cy="1316736"/>
          </a:xfrm>
          <a:prstGeom prst="rect">
            <a:avLst/>
          </a:prstGeom>
        </p:spPr>
        <p:txBody>
          <a:bodyPr/>
          <a:lstStyle>
            <a:lvl1pPr marL="0" indent="0">
              <a:buNone/>
              <a:defRPr sz="2160">
                <a:solidFill>
                  <a:schemeClr val="tx1"/>
                </a:solidFill>
              </a:defRPr>
            </a:lvl1pPr>
          </a:lstStyle>
          <a:p>
            <a:pPr lvl="0"/>
            <a:r>
              <a:rPr lang="en-US" dirty="0"/>
              <a:t>Click icon to add picture</a:t>
            </a:r>
          </a:p>
        </p:txBody>
      </p:sp>
      <p:sp>
        <p:nvSpPr>
          <p:cNvPr id="21" name="Content Placeholder 16">
            <a:extLst>
              <a:ext uri="{FF2B5EF4-FFF2-40B4-BE49-F238E27FC236}">
                <a16:creationId xmlns:a16="http://schemas.microsoft.com/office/drawing/2014/main" id="{0A592176-3E84-DB4E-902E-49A21B0A6F2B}"/>
              </a:ext>
            </a:extLst>
          </p:cNvPr>
          <p:cNvSpPr>
            <a:spLocks noGrp="1"/>
          </p:cNvSpPr>
          <p:nvPr>
            <p:ph sz="quarter" idx="30" hasCustomPrompt="1"/>
          </p:nvPr>
        </p:nvSpPr>
        <p:spPr>
          <a:xfrm>
            <a:off x="4403515" y="4663440"/>
            <a:ext cx="2194560" cy="1316736"/>
          </a:xfrm>
          <a:prstGeom prst="rect">
            <a:avLst/>
          </a:prstGeom>
        </p:spPr>
        <p:txBody>
          <a:bodyPr/>
          <a:lstStyle>
            <a:lvl1pPr marL="0" indent="0">
              <a:buNone/>
              <a:defRPr sz="2160">
                <a:solidFill>
                  <a:schemeClr val="tx1"/>
                </a:solidFill>
              </a:defRPr>
            </a:lvl1pPr>
          </a:lstStyle>
          <a:p>
            <a:pPr lvl="0"/>
            <a:r>
              <a:rPr lang="en-US" dirty="0"/>
              <a:t>Click icon to add picture</a:t>
            </a:r>
          </a:p>
        </p:txBody>
      </p:sp>
      <p:sp>
        <p:nvSpPr>
          <p:cNvPr id="22" name="Content Placeholder 16">
            <a:extLst>
              <a:ext uri="{FF2B5EF4-FFF2-40B4-BE49-F238E27FC236}">
                <a16:creationId xmlns:a16="http://schemas.microsoft.com/office/drawing/2014/main" id="{9360FB76-1266-6F4D-B3C2-F3BFC2819390}"/>
              </a:ext>
            </a:extLst>
          </p:cNvPr>
          <p:cNvSpPr>
            <a:spLocks noGrp="1"/>
          </p:cNvSpPr>
          <p:nvPr>
            <p:ph sz="quarter" idx="31" hasCustomPrompt="1"/>
          </p:nvPr>
        </p:nvSpPr>
        <p:spPr>
          <a:xfrm>
            <a:off x="7756315" y="4663440"/>
            <a:ext cx="2194560" cy="1316736"/>
          </a:xfrm>
          <a:prstGeom prst="rect">
            <a:avLst/>
          </a:prstGeom>
        </p:spPr>
        <p:txBody>
          <a:bodyPr/>
          <a:lstStyle>
            <a:lvl1pPr marL="0" indent="0">
              <a:buNone/>
              <a:defRPr sz="2160">
                <a:solidFill>
                  <a:schemeClr val="tx1"/>
                </a:solidFill>
              </a:defRPr>
            </a:lvl1pPr>
          </a:lstStyle>
          <a:p>
            <a:pPr lvl="0"/>
            <a:r>
              <a:rPr lang="en-US" dirty="0"/>
              <a:t>Click icon to add picture</a:t>
            </a:r>
          </a:p>
        </p:txBody>
      </p:sp>
      <p:sp>
        <p:nvSpPr>
          <p:cNvPr id="23" name="Content Placeholder 16">
            <a:extLst>
              <a:ext uri="{FF2B5EF4-FFF2-40B4-BE49-F238E27FC236}">
                <a16:creationId xmlns:a16="http://schemas.microsoft.com/office/drawing/2014/main" id="{3C71DA29-DC2F-AB47-8998-01EC1B9D02DC}"/>
              </a:ext>
            </a:extLst>
          </p:cNvPr>
          <p:cNvSpPr>
            <a:spLocks noGrp="1"/>
          </p:cNvSpPr>
          <p:nvPr>
            <p:ph sz="quarter" idx="32" hasCustomPrompt="1"/>
          </p:nvPr>
        </p:nvSpPr>
        <p:spPr>
          <a:xfrm>
            <a:off x="11109115" y="4663440"/>
            <a:ext cx="2194560" cy="1316736"/>
          </a:xfrm>
          <a:prstGeom prst="rect">
            <a:avLst/>
          </a:prstGeom>
        </p:spPr>
        <p:txBody>
          <a:bodyPr/>
          <a:lstStyle>
            <a:lvl1pPr marL="0" indent="0">
              <a:buNone/>
              <a:defRPr sz="2160">
                <a:solidFill>
                  <a:schemeClr val="tx1"/>
                </a:solidFill>
              </a:defRPr>
            </a:lvl1pPr>
          </a:lstStyle>
          <a:p>
            <a:pPr lvl="0"/>
            <a:r>
              <a:rPr lang="en-US" dirty="0"/>
              <a:t>Click icon to add picture</a:t>
            </a:r>
          </a:p>
        </p:txBody>
      </p:sp>
    </p:spTree>
    <p:extLst>
      <p:ext uri="{BB962C8B-B14F-4D97-AF65-F5344CB8AC3E}">
        <p14:creationId xmlns:p14="http://schemas.microsoft.com/office/powerpoint/2010/main" val="3848665402"/>
      </p:ext>
    </p:extLst>
  </p:cSld>
  <p:clrMapOvr>
    <a:masterClrMapping/>
  </p:clrMapOvr>
  <p:extLst>
    <p:ext uri="{DCECCB84-F9BA-43D5-87BE-67443E8EF086}">
      <p15:sldGuideLst xmlns:p15="http://schemas.microsoft.com/office/powerpoint/2012/main">
        <p15:guide id="1" orient="horz" pos="1272">
          <p15:clr>
            <a:srgbClr val="FBAE40"/>
          </p15:clr>
        </p15:guide>
        <p15:guide id="2" orient="horz" pos="235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74-C948-4D8D-81CE-BCB187287513}"/>
              </a:ext>
            </a:extLst>
          </p:cNvPr>
          <p:cNvSpPr>
            <a:spLocks noGrp="1"/>
          </p:cNvSpPr>
          <p:nvPr>
            <p:ph type="title" hasCustomPrompt="1"/>
          </p:nvPr>
        </p:nvSpPr>
        <p:spPr/>
        <p:txBody>
          <a:bodyPr/>
          <a:lstStyle>
            <a:lvl1pPr>
              <a:defRPr/>
            </a:lvl1pPr>
          </a:lstStyle>
          <a:p>
            <a:r>
              <a:rPr lang="en-US" dirty="0"/>
              <a:t>Title and content layout</a:t>
            </a:r>
          </a:p>
        </p:txBody>
      </p:sp>
      <p:sp>
        <p:nvSpPr>
          <p:cNvPr id="3" name="Content Placeholder 2">
            <a:extLst>
              <a:ext uri="{FF2B5EF4-FFF2-40B4-BE49-F238E27FC236}">
                <a16:creationId xmlns:a16="http://schemas.microsoft.com/office/drawing/2014/main" id="{B92D68CA-DFD8-4178-93CB-63891AAE426B}"/>
              </a:ext>
            </a:extLst>
          </p:cNvPr>
          <p:cNvSpPr>
            <a:spLocks noGrp="1"/>
          </p:cNvSpPr>
          <p:nvPr>
            <p:ph idx="1" hasCustomPrompt="1"/>
          </p:nvPr>
        </p:nvSpPr>
        <p:spPr>
          <a:xfrm>
            <a:off x="731520" y="2054165"/>
            <a:ext cx="13167360" cy="5029200"/>
          </a:xfrm>
          <a:prstGeom prst="rect">
            <a:avLst/>
          </a:prstGeom>
        </p:spPr>
        <p:txBody>
          <a:bodyPr/>
          <a:lstStyle>
            <a:lvl1pPr marL="0" indent="0">
              <a:buNone/>
              <a:defRPr/>
            </a:lvl1pPr>
            <a:lvl2pPr marL="274320" indent="0">
              <a:buNone/>
              <a:defRPr/>
            </a:lvl2pPr>
            <a:lvl3pPr marL="603504" indent="0">
              <a:buNone/>
              <a:defRPr/>
            </a:lvl3pPr>
            <a:lvl4pPr marL="932688" indent="0">
              <a:buNone/>
              <a:defRPr/>
            </a:lvl4pPr>
            <a:lvl5pPr marL="1261872" indent="0">
              <a:buNone/>
              <a:defRPr/>
            </a:lvl5pPr>
          </a:lstStyle>
          <a:p>
            <a:pPr lvl="0"/>
            <a:r>
              <a:rPr lang="en-US" dirty="0"/>
              <a:t>Type here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7352855-A88A-C84A-B616-146B5A6AA6B6}"/>
              </a:ext>
            </a:extLst>
          </p:cNvPr>
          <p:cNvSpPr>
            <a:spLocks noGrp="1"/>
          </p:cNvSpPr>
          <p:nvPr>
            <p:ph type="sldNum" sz="quarter" idx="16"/>
          </p:nvPr>
        </p:nvSpPr>
        <p:spPr/>
        <p:txBody>
          <a:bodyPr/>
          <a:lstStyle/>
          <a:p>
            <a:fld id="{7834CDD4-D76F-4459-B025-0310E913C243}" type="slidenum">
              <a:rPr lang="en-US" smtClean="0"/>
              <a:pPr/>
              <a:t>‹#›</a:t>
            </a:fld>
            <a:endParaRPr lang="en-US" dirty="0"/>
          </a:p>
        </p:txBody>
      </p:sp>
    </p:spTree>
    <p:extLst>
      <p:ext uri="{BB962C8B-B14F-4D97-AF65-F5344CB8AC3E}">
        <p14:creationId xmlns:p14="http://schemas.microsoft.com/office/powerpoint/2010/main" val="28588760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Only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A7C39-17F2-48C2-B98B-BE3F1CA16BB2}"/>
              </a:ext>
            </a:extLst>
          </p:cNvPr>
          <p:cNvSpPr>
            <a:spLocks noGrp="1"/>
          </p:cNvSpPr>
          <p:nvPr>
            <p:ph type="title" hasCustomPrompt="1"/>
          </p:nvPr>
        </p:nvSpPr>
        <p:spPr/>
        <p:txBody>
          <a:bodyPr/>
          <a:lstStyle>
            <a:lvl1pPr>
              <a:defRPr>
                <a:solidFill>
                  <a:schemeClr val="tx1"/>
                </a:solidFill>
              </a:defRPr>
            </a:lvl1pPr>
          </a:lstStyle>
          <a:p>
            <a:r>
              <a:rPr lang="en-US" dirty="0"/>
              <a:t>Title only layout</a:t>
            </a:r>
          </a:p>
        </p:txBody>
      </p:sp>
      <p:sp>
        <p:nvSpPr>
          <p:cNvPr id="7" name="Slide Number Placeholder 6">
            <a:extLst>
              <a:ext uri="{FF2B5EF4-FFF2-40B4-BE49-F238E27FC236}">
                <a16:creationId xmlns:a16="http://schemas.microsoft.com/office/drawing/2014/main" id="{F7466A86-A8A4-174C-B76A-184110FED042}"/>
              </a:ext>
            </a:extLst>
          </p:cNvPr>
          <p:cNvSpPr>
            <a:spLocks noGrp="1"/>
          </p:cNvSpPr>
          <p:nvPr>
            <p:ph type="sldNum" sz="quarter" idx="16"/>
          </p:nvPr>
        </p:nvSpPr>
        <p:spPr/>
        <p:txBody>
          <a:bodyPr/>
          <a:lstStyle>
            <a:lvl1pPr>
              <a:defRPr>
                <a:solidFill>
                  <a:schemeClr val="tx1"/>
                </a:solidFill>
              </a:defRPr>
            </a:lvl1pPr>
          </a:lstStyle>
          <a:p>
            <a:fld id="{7834CDD4-D76F-4459-B025-0310E913C243}" type="slidenum">
              <a:rPr lang="en-US" smtClean="0"/>
              <a:pPr/>
              <a:t>‹#›</a:t>
            </a:fld>
            <a:endParaRPr lang="en-US" dirty="0"/>
          </a:p>
        </p:txBody>
      </p:sp>
    </p:spTree>
    <p:extLst>
      <p:ext uri="{BB962C8B-B14F-4D97-AF65-F5344CB8AC3E}">
        <p14:creationId xmlns:p14="http://schemas.microsoft.com/office/powerpoint/2010/main" val="32921152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A7C39-17F2-48C2-B98B-BE3F1CA16BB2}"/>
              </a:ext>
            </a:extLst>
          </p:cNvPr>
          <p:cNvSpPr>
            <a:spLocks noGrp="1"/>
          </p:cNvSpPr>
          <p:nvPr>
            <p:ph type="title" hasCustomPrompt="1"/>
          </p:nvPr>
        </p:nvSpPr>
        <p:spPr/>
        <p:txBody>
          <a:bodyPr/>
          <a:lstStyle>
            <a:lvl1pPr>
              <a:defRPr>
                <a:solidFill>
                  <a:schemeClr val="tx1"/>
                </a:solidFill>
              </a:defRPr>
            </a:lvl1pPr>
          </a:lstStyle>
          <a:p>
            <a:r>
              <a:rPr lang="en-US" dirty="0"/>
              <a:t>Title only layout</a:t>
            </a:r>
          </a:p>
        </p:txBody>
      </p:sp>
      <p:sp>
        <p:nvSpPr>
          <p:cNvPr id="5" name="Slide Number Placeholder 4">
            <a:extLst>
              <a:ext uri="{FF2B5EF4-FFF2-40B4-BE49-F238E27FC236}">
                <a16:creationId xmlns:a16="http://schemas.microsoft.com/office/drawing/2014/main" id="{865FD768-1FDD-824A-A127-345B20AED234}"/>
              </a:ext>
            </a:extLst>
          </p:cNvPr>
          <p:cNvSpPr>
            <a:spLocks noGrp="1"/>
          </p:cNvSpPr>
          <p:nvPr>
            <p:ph type="sldNum" sz="quarter" idx="16"/>
          </p:nvPr>
        </p:nvSpPr>
        <p:spPr/>
        <p:txBody>
          <a:bodyPr/>
          <a:lstStyle>
            <a:lvl1pPr>
              <a:defRPr>
                <a:solidFill>
                  <a:schemeClr val="tx1"/>
                </a:solidFill>
              </a:defRPr>
            </a:lvl1pPr>
          </a:lstStyle>
          <a:p>
            <a:fld id="{7834CDD4-D76F-4459-B025-0310E913C243}" type="slidenum">
              <a:rPr lang="en-US" smtClean="0"/>
              <a:pPr/>
              <a:t>‹#›</a:t>
            </a:fld>
            <a:endParaRPr lang="en-US" dirty="0"/>
          </a:p>
        </p:txBody>
      </p:sp>
    </p:spTree>
    <p:extLst>
      <p:ext uri="{BB962C8B-B14F-4D97-AF65-F5344CB8AC3E}">
        <p14:creationId xmlns:p14="http://schemas.microsoft.com/office/powerpoint/2010/main" val="3988550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062ED1-A00B-3465-66BE-599717D8C9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9" name="Text Placeholder 7">
            <a:extLst>
              <a:ext uri="{FF2B5EF4-FFF2-40B4-BE49-F238E27FC236}">
                <a16:creationId xmlns:a16="http://schemas.microsoft.com/office/drawing/2014/main" id="{4B92D6B1-05A7-7238-D5E4-C3342881E813}"/>
              </a:ext>
            </a:extLst>
          </p:cNvPr>
          <p:cNvSpPr>
            <a:spLocks noGrp="1"/>
          </p:cNvSpPr>
          <p:nvPr>
            <p:ph type="body" sz="quarter" idx="14" hasCustomPrompt="1"/>
          </p:nvPr>
        </p:nvSpPr>
        <p:spPr>
          <a:xfrm>
            <a:off x="731522" y="2447923"/>
            <a:ext cx="4175759" cy="4303398"/>
          </a:xfrm>
        </p:spPr>
        <p:txBody>
          <a:bodyPr lIns="0"/>
          <a:lstStyle>
            <a:lvl1pPr marL="0" indent="0">
              <a:spcAft>
                <a:spcPts val="2160"/>
              </a:spcAft>
              <a:buNone/>
              <a:defRPr sz="2400">
                <a:solidFill>
                  <a:schemeClr val="bg1"/>
                </a:solidFill>
              </a:defRPr>
            </a:lvl1pPr>
          </a:lstStyle>
          <a:p>
            <a:pPr lvl="0"/>
            <a:r>
              <a:rPr lang="en-US" dirty="0"/>
              <a:t>Enter text</a:t>
            </a:r>
          </a:p>
        </p:txBody>
      </p:sp>
      <p:sp>
        <p:nvSpPr>
          <p:cNvPr id="10" name="Title 1">
            <a:extLst>
              <a:ext uri="{FF2B5EF4-FFF2-40B4-BE49-F238E27FC236}">
                <a16:creationId xmlns:a16="http://schemas.microsoft.com/office/drawing/2014/main" id="{8D0D41C1-9F56-1743-0CB9-EB7A7F6E1227}"/>
              </a:ext>
            </a:extLst>
          </p:cNvPr>
          <p:cNvSpPr>
            <a:spLocks noGrp="1"/>
          </p:cNvSpPr>
          <p:nvPr>
            <p:ph type="title" hasCustomPrompt="1"/>
          </p:nvPr>
        </p:nvSpPr>
        <p:spPr>
          <a:xfrm>
            <a:off x="731520" y="1101092"/>
            <a:ext cx="13167360" cy="727709"/>
          </a:xfrm>
        </p:spPr>
        <p:txBody>
          <a:bodyPr/>
          <a:lstStyle>
            <a:lvl1pPr>
              <a:defRPr>
                <a:solidFill>
                  <a:schemeClr val="bg1"/>
                </a:solidFill>
              </a:defRPr>
            </a:lvl1pPr>
          </a:lstStyle>
          <a:p>
            <a:r>
              <a:rPr lang="en-US" dirty="0"/>
              <a:t>Three-column layout with subtitles</a:t>
            </a:r>
          </a:p>
        </p:txBody>
      </p:sp>
      <p:sp>
        <p:nvSpPr>
          <p:cNvPr id="11" name="Text Placeholder 2">
            <a:extLst>
              <a:ext uri="{FF2B5EF4-FFF2-40B4-BE49-F238E27FC236}">
                <a16:creationId xmlns:a16="http://schemas.microsoft.com/office/drawing/2014/main" id="{A3CC71FD-EE4C-946F-F217-12158F2592EA}"/>
              </a:ext>
            </a:extLst>
          </p:cNvPr>
          <p:cNvSpPr>
            <a:spLocks noGrp="1"/>
          </p:cNvSpPr>
          <p:nvPr>
            <p:ph type="body" idx="1" hasCustomPrompt="1"/>
          </p:nvPr>
        </p:nvSpPr>
        <p:spPr>
          <a:xfrm>
            <a:off x="731522" y="2045991"/>
            <a:ext cx="4175759" cy="569596"/>
          </a:xfrm>
        </p:spPr>
        <p:txBody>
          <a:bodyPr lIns="0" anchor="t"/>
          <a:lstStyle>
            <a:lvl1pPr marL="0" indent="0">
              <a:buNone/>
              <a:defRPr sz="2400" b="1">
                <a:solidFill>
                  <a:schemeClr val="bg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12" name="Text Placeholder 4">
            <a:extLst>
              <a:ext uri="{FF2B5EF4-FFF2-40B4-BE49-F238E27FC236}">
                <a16:creationId xmlns:a16="http://schemas.microsoft.com/office/drawing/2014/main" id="{A23D8114-4996-4039-029F-5D21BA69C6A6}"/>
              </a:ext>
            </a:extLst>
          </p:cNvPr>
          <p:cNvSpPr>
            <a:spLocks noGrp="1"/>
          </p:cNvSpPr>
          <p:nvPr>
            <p:ph type="body" sz="quarter" idx="3" hasCustomPrompt="1"/>
          </p:nvPr>
        </p:nvSpPr>
        <p:spPr>
          <a:xfrm>
            <a:off x="5227322" y="2045991"/>
            <a:ext cx="4175759" cy="569596"/>
          </a:xfrm>
        </p:spPr>
        <p:txBody>
          <a:bodyPr lIns="0" anchor="t"/>
          <a:lstStyle>
            <a:lvl1pPr marL="0" indent="0">
              <a:buNone/>
              <a:defRPr sz="2400" b="1">
                <a:solidFill>
                  <a:schemeClr val="bg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13" name="Text Placeholder 10">
            <a:extLst>
              <a:ext uri="{FF2B5EF4-FFF2-40B4-BE49-F238E27FC236}">
                <a16:creationId xmlns:a16="http://schemas.microsoft.com/office/drawing/2014/main" id="{BD70083E-0250-12F6-E2D1-ACBBACE61BDD}"/>
              </a:ext>
            </a:extLst>
          </p:cNvPr>
          <p:cNvSpPr>
            <a:spLocks noGrp="1"/>
          </p:cNvSpPr>
          <p:nvPr>
            <p:ph type="body" sz="quarter" idx="15" hasCustomPrompt="1"/>
          </p:nvPr>
        </p:nvSpPr>
        <p:spPr>
          <a:xfrm>
            <a:off x="5227322" y="2447923"/>
            <a:ext cx="4175759" cy="4303398"/>
          </a:xfrm>
        </p:spPr>
        <p:txBody>
          <a:bodyPr lIns="0"/>
          <a:lstStyle>
            <a:lvl1pPr marL="0" indent="0">
              <a:spcAft>
                <a:spcPts val="2160"/>
              </a:spcAft>
              <a:buNone/>
              <a:defRPr sz="2400">
                <a:solidFill>
                  <a:schemeClr val="bg1"/>
                </a:solidFill>
              </a:defRPr>
            </a:lvl1pPr>
          </a:lstStyle>
          <a:p>
            <a:pPr lvl="0"/>
            <a:r>
              <a:rPr lang="en-US" dirty="0"/>
              <a:t>Enter text</a:t>
            </a:r>
          </a:p>
        </p:txBody>
      </p:sp>
      <p:sp>
        <p:nvSpPr>
          <p:cNvPr id="14" name="Text Placeholder 4">
            <a:extLst>
              <a:ext uri="{FF2B5EF4-FFF2-40B4-BE49-F238E27FC236}">
                <a16:creationId xmlns:a16="http://schemas.microsoft.com/office/drawing/2014/main" id="{C064F6FC-5361-1104-43B0-0426D2A6614D}"/>
              </a:ext>
            </a:extLst>
          </p:cNvPr>
          <p:cNvSpPr>
            <a:spLocks noGrp="1"/>
          </p:cNvSpPr>
          <p:nvPr>
            <p:ph type="body" sz="quarter" idx="16" hasCustomPrompt="1"/>
          </p:nvPr>
        </p:nvSpPr>
        <p:spPr>
          <a:xfrm>
            <a:off x="9723122" y="2045991"/>
            <a:ext cx="4175759" cy="569596"/>
          </a:xfrm>
        </p:spPr>
        <p:txBody>
          <a:bodyPr lIns="0" anchor="t"/>
          <a:lstStyle>
            <a:lvl1pPr marL="0" indent="0">
              <a:buNone/>
              <a:defRPr sz="2400" b="1">
                <a:solidFill>
                  <a:schemeClr val="bg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15" name="Text Placeholder 10">
            <a:extLst>
              <a:ext uri="{FF2B5EF4-FFF2-40B4-BE49-F238E27FC236}">
                <a16:creationId xmlns:a16="http://schemas.microsoft.com/office/drawing/2014/main" id="{60710F3B-1A60-52E5-5EAA-951E6686A101}"/>
              </a:ext>
            </a:extLst>
          </p:cNvPr>
          <p:cNvSpPr>
            <a:spLocks noGrp="1"/>
          </p:cNvSpPr>
          <p:nvPr>
            <p:ph type="body" sz="quarter" idx="17" hasCustomPrompt="1"/>
          </p:nvPr>
        </p:nvSpPr>
        <p:spPr>
          <a:xfrm>
            <a:off x="9723122" y="2447923"/>
            <a:ext cx="4175759" cy="4303398"/>
          </a:xfrm>
        </p:spPr>
        <p:txBody>
          <a:bodyPr lIns="0"/>
          <a:lstStyle>
            <a:lvl1pPr marL="0" indent="0">
              <a:spcAft>
                <a:spcPts val="2160"/>
              </a:spcAft>
              <a:buNone/>
              <a:defRPr sz="2400">
                <a:solidFill>
                  <a:schemeClr val="bg1"/>
                </a:solidFill>
              </a:defRPr>
            </a:lvl1pPr>
          </a:lstStyle>
          <a:p>
            <a:pPr lvl="0"/>
            <a:r>
              <a:rPr lang="en-US" dirty="0"/>
              <a:t>Enter text</a:t>
            </a:r>
          </a:p>
        </p:txBody>
      </p:sp>
      <p:sp>
        <p:nvSpPr>
          <p:cNvPr id="18" name="Slide Number Placeholder 2">
            <a:extLst>
              <a:ext uri="{FF2B5EF4-FFF2-40B4-BE49-F238E27FC236}">
                <a16:creationId xmlns:a16="http://schemas.microsoft.com/office/drawing/2014/main" id="{80842905-AAD9-6F8E-CD56-5BCD3233AAFD}"/>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pPr/>
              <a:t>‹#›</a:t>
            </a:fld>
            <a:endParaRPr lang="en-US" sz="1440" dirty="0"/>
          </a:p>
        </p:txBody>
      </p:sp>
      <p:sp>
        <p:nvSpPr>
          <p:cNvPr id="34" name="TextBox 33">
            <a:extLst>
              <a:ext uri="{FF2B5EF4-FFF2-40B4-BE49-F238E27FC236}">
                <a16:creationId xmlns:a16="http://schemas.microsoft.com/office/drawing/2014/main" id="{15AD71FA-DAF8-74E0-7726-C07B569E640E}"/>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75000"/>
                  </a:schemeClr>
                </a:solidFill>
              </a:rPr>
              <a:t>The content herein is proprietary property, trade protected, privileged and only for the intended recipient and may not be </a:t>
            </a:r>
            <a:r>
              <a:rPr lang="en-US" sz="840" i="1" dirty="0">
                <a:solidFill>
                  <a:schemeClr val="bg1">
                    <a:lumMod val="75000"/>
                  </a:schemeClr>
                </a:solidFill>
                <a:latin typeface="+mn-lt"/>
              </a:rPr>
              <a:t>used</a:t>
            </a:r>
            <a:r>
              <a:rPr lang="en-US" sz="840" i="1" dirty="0">
                <a:solidFill>
                  <a:schemeClr val="bg1">
                    <a:lumMod val="75000"/>
                  </a:schemeClr>
                </a:solidFill>
              </a:rPr>
              <a:t>, published, duplicated, or redistributed.</a:t>
            </a:r>
          </a:p>
        </p:txBody>
      </p:sp>
      <p:sp>
        <p:nvSpPr>
          <p:cNvPr id="19" name="TextBox 18">
            <a:extLst>
              <a:ext uri="{FF2B5EF4-FFF2-40B4-BE49-F238E27FC236}">
                <a16:creationId xmlns:a16="http://schemas.microsoft.com/office/drawing/2014/main" id="{C0737A60-2F0F-FC89-45F6-2CA208D42250}"/>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bg1"/>
                </a:solidFill>
                <a:latin typeface="+mn-lt"/>
              </a:rPr>
              <a:t>Hawaii Cloud Innovation Summit 2022</a:t>
            </a:r>
          </a:p>
        </p:txBody>
      </p:sp>
      <p:pic>
        <p:nvPicPr>
          <p:cNvPr id="20" name="Picture 19">
            <a:extLst>
              <a:ext uri="{FF2B5EF4-FFF2-40B4-BE49-F238E27FC236}">
                <a16:creationId xmlns:a16="http://schemas.microsoft.com/office/drawing/2014/main" id="{C26D2899-A1BB-74BB-F46F-0BCA823CEC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80" y="7636803"/>
            <a:ext cx="547110" cy="319147"/>
          </a:xfrm>
          <a:prstGeom prst="rect">
            <a:avLst/>
          </a:prstGeom>
        </p:spPr>
      </p:pic>
      <p:pic>
        <p:nvPicPr>
          <p:cNvPr id="21" name="Picture 20">
            <a:extLst>
              <a:ext uri="{FF2B5EF4-FFF2-40B4-BE49-F238E27FC236}">
                <a16:creationId xmlns:a16="http://schemas.microsoft.com/office/drawing/2014/main" id="{E6A7545D-A86F-F2C5-C6C3-4D6238567A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03745" y="7680839"/>
            <a:ext cx="1187836" cy="221598"/>
          </a:xfrm>
          <a:prstGeom prst="rect">
            <a:avLst/>
          </a:prstGeom>
        </p:spPr>
      </p:pic>
      <p:pic>
        <p:nvPicPr>
          <p:cNvPr id="22" name="Picture 21">
            <a:extLst>
              <a:ext uri="{FF2B5EF4-FFF2-40B4-BE49-F238E27FC236}">
                <a16:creationId xmlns:a16="http://schemas.microsoft.com/office/drawing/2014/main" id="{4836F4A4-3A3A-5CFE-C613-F2284B8F0F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6113" y="7688659"/>
            <a:ext cx="376186" cy="225068"/>
          </a:xfrm>
          <a:prstGeom prst="rect">
            <a:avLst/>
          </a:prstGeom>
        </p:spPr>
      </p:pic>
      <p:pic>
        <p:nvPicPr>
          <p:cNvPr id="23" name="Picture 22">
            <a:extLst>
              <a:ext uri="{FF2B5EF4-FFF2-40B4-BE49-F238E27FC236}">
                <a16:creationId xmlns:a16="http://schemas.microsoft.com/office/drawing/2014/main" id="{63CEA4C1-D4C8-6361-9CF3-3BFAB1CB778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72307" y="7391695"/>
            <a:ext cx="799884" cy="799884"/>
          </a:xfrm>
          <a:prstGeom prst="rect">
            <a:avLst/>
          </a:prstGeom>
        </p:spPr>
      </p:pic>
      <p:pic>
        <p:nvPicPr>
          <p:cNvPr id="24" name="Picture 23">
            <a:extLst>
              <a:ext uri="{FF2B5EF4-FFF2-40B4-BE49-F238E27FC236}">
                <a16:creationId xmlns:a16="http://schemas.microsoft.com/office/drawing/2014/main" id="{D8CCD8A6-7BE0-7E4B-5291-F6156276976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04978" y="7636803"/>
            <a:ext cx="1045690" cy="334074"/>
          </a:xfrm>
          <a:prstGeom prst="rect">
            <a:avLst/>
          </a:prstGeom>
        </p:spPr>
      </p:pic>
    </p:spTree>
    <p:extLst>
      <p:ext uri="{BB962C8B-B14F-4D97-AF65-F5344CB8AC3E}">
        <p14:creationId xmlns:p14="http://schemas.microsoft.com/office/powerpoint/2010/main" val="7468137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C77835-F94E-40D8-A25C-41E31206C0BF}"/>
              </a:ext>
            </a:extLst>
          </p:cNvPr>
          <p:cNvSpPr>
            <a:spLocks noGrp="1"/>
          </p:cNvSpPr>
          <p:nvPr>
            <p:ph type="body" idx="1" hasCustomPrompt="1"/>
          </p:nvPr>
        </p:nvSpPr>
        <p:spPr>
          <a:xfrm>
            <a:off x="783908" y="3871862"/>
            <a:ext cx="8188643" cy="900286"/>
          </a:xfrm>
          <a:prstGeom prst="rect">
            <a:avLst/>
          </a:prstGeom>
        </p:spPr>
        <p:txBody>
          <a:bodyPr/>
          <a:lstStyle>
            <a:lvl1pPr marL="0" indent="0">
              <a:buNone/>
              <a:defRPr sz="3360" b="1">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dirty="0"/>
              <a:t>Enter subtitle</a:t>
            </a:r>
          </a:p>
        </p:txBody>
      </p:sp>
      <p:sp>
        <p:nvSpPr>
          <p:cNvPr id="5" name="Slide Number Placeholder 4">
            <a:extLst>
              <a:ext uri="{FF2B5EF4-FFF2-40B4-BE49-F238E27FC236}">
                <a16:creationId xmlns:a16="http://schemas.microsoft.com/office/drawing/2014/main" id="{D5CCE80D-9CBB-6040-9C12-F7CD72EDBB27}"/>
              </a:ext>
            </a:extLst>
          </p:cNvPr>
          <p:cNvSpPr>
            <a:spLocks noGrp="1"/>
          </p:cNvSpPr>
          <p:nvPr>
            <p:ph type="sldNum" sz="quarter" idx="16"/>
          </p:nvPr>
        </p:nvSpPr>
        <p:spPr/>
        <p:txBody>
          <a:bodyPr/>
          <a:lstStyle>
            <a:lvl1pPr>
              <a:defRPr>
                <a:solidFill>
                  <a:schemeClr val="tx2"/>
                </a:solidFill>
              </a:defRPr>
            </a:lvl1pPr>
          </a:lstStyle>
          <a:p>
            <a:fld id="{7834CDD4-D76F-4459-B025-0310E913C243}" type="slidenum">
              <a:rPr lang="en-US" smtClean="0"/>
              <a:pPr/>
              <a:t>‹#›</a:t>
            </a:fld>
            <a:endParaRPr lang="en-US" dirty="0"/>
          </a:p>
        </p:txBody>
      </p:sp>
      <p:sp>
        <p:nvSpPr>
          <p:cNvPr id="12" name="TextBox 11">
            <a:extLst>
              <a:ext uri="{FF2B5EF4-FFF2-40B4-BE49-F238E27FC236}">
                <a16:creationId xmlns:a16="http://schemas.microsoft.com/office/drawing/2014/main" id="{EA619357-09A3-EE4E-9BC2-A696E03861A4}"/>
              </a:ext>
            </a:extLst>
          </p:cNvPr>
          <p:cNvSpPr txBox="1"/>
          <p:nvPr userDrawn="1"/>
        </p:nvSpPr>
        <p:spPr>
          <a:xfrm>
            <a:off x="731519" y="2953453"/>
            <a:ext cx="8241030" cy="1107996"/>
          </a:xfrm>
          <a:prstGeom prst="rect">
            <a:avLst/>
          </a:prstGeom>
          <a:noFill/>
        </p:spPr>
        <p:txBody>
          <a:bodyPr wrap="square" lIns="0" rtlCol="0">
            <a:noAutofit/>
          </a:bodyPr>
          <a:lstStyle/>
          <a:p>
            <a:r>
              <a:rPr lang="en-US" sz="5760" dirty="0">
                <a:latin typeface="+mj-lt"/>
              </a:rPr>
              <a:t>Q&amp;A</a:t>
            </a:r>
          </a:p>
        </p:txBody>
      </p:sp>
    </p:spTree>
    <p:extLst>
      <p:ext uri="{BB962C8B-B14F-4D97-AF65-F5344CB8AC3E}">
        <p14:creationId xmlns:p14="http://schemas.microsoft.com/office/powerpoint/2010/main" val="34571422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You">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70DC09-D697-41E2-892A-737745A46204}"/>
              </a:ext>
            </a:extLst>
          </p:cNvPr>
          <p:cNvPicPr>
            <a:picLocks noChangeAspect="1"/>
          </p:cNvPicPr>
          <p:nvPr userDrawn="1"/>
        </p:nvPicPr>
        <p:blipFill>
          <a:blip r:embed="rId2">
            <a:extLst>
              <a:ext uri="{28A0092B-C50C-407E-A947-70E740481C1C}">
                <a14:useLocalDpi xmlns:a14="http://schemas.microsoft.com/office/drawing/2010/main" val="0"/>
              </a:ext>
            </a:extLst>
          </a:blip>
          <a:srcRect l="82" r="82"/>
          <a:stretch/>
        </p:blipFill>
        <p:spPr bwMode="ltGray">
          <a:xfrm>
            <a:off x="-2" y="0"/>
            <a:ext cx="14626742" cy="8229600"/>
          </a:xfrm>
          <a:prstGeom prst="rect">
            <a:avLst/>
          </a:prstGeom>
        </p:spPr>
      </p:pic>
      <p:sp>
        <p:nvSpPr>
          <p:cNvPr id="4" name="Slide Number Placeholder 3">
            <a:extLst>
              <a:ext uri="{FF2B5EF4-FFF2-40B4-BE49-F238E27FC236}">
                <a16:creationId xmlns:a16="http://schemas.microsoft.com/office/drawing/2014/main" id="{1354B4B0-84F5-324C-88D2-5EF8A05C345E}"/>
              </a:ext>
            </a:extLst>
          </p:cNvPr>
          <p:cNvSpPr>
            <a:spLocks noGrp="1"/>
          </p:cNvSpPr>
          <p:nvPr>
            <p:ph type="sldNum" sz="quarter" idx="12"/>
          </p:nvPr>
        </p:nvSpPr>
        <p:spPr/>
        <p:txBody>
          <a:bodyPr/>
          <a:lstStyle>
            <a:lvl1pPr>
              <a:defRPr>
                <a:solidFill>
                  <a:schemeClr val="bg1"/>
                </a:solidFill>
              </a:defRPr>
            </a:lvl1pPr>
          </a:lstStyle>
          <a:p>
            <a:fld id="{7834CDD4-D76F-4459-B025-0310E913C243}" type="slidenum">
              <a:rPr lang="en-US" smtClean="0"/>
              <a:pPr/>
              <a:t>‹#›</a:t>
            </a:fld>
            <a:endParaRPr lang="en-US" dirty="0"/>
          </a:p>
        </p:txBody>
      </p:sp>
      <p:pic>
        <p:nvPicPr>
          <p:cNvPr id="10" name="Picture 9">
            <a:extLst>
              <a:ext uri="{FF2B5EF4-FFF2-40B4-BE49-F238E27FC236}">
                <a16:creationId xmlns:a16="http://schemas.microsoft.com/office/drawing/2014/main" id="{2F979C8B-0B60-1C4C-97DC-7E83CD8892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723" y="661708"/>
            <a:ext cx="1203808" cy="720227"/>
          </a:xfrm>
          <a:prstGeom prst="rect">
            <a:avLst/>
          </a:prstGeom>
        </p:spPr>
      </p:pic>
      <p:sp>
        <p:nvSpPr>
          <p:cNvPr id="14" name="TextBox 13">
            <a:extLst>
              <a:ext uri="{FF2B5EF4-FFF2-40B4-BE49-F238E27FC236}">
                <a16:creationId xmlns:a16="http://schemas.microsoft.com/office/drawing/2014/main" id="{C47357CD-5F6F-CE49-872C-D78C4C1AD8D8}"/>
              </a:ext>
            </a:extLst>
          </p:cNvPr>
          <p:cNvSpPr txBox="1"/>
          <p:nvPr userDrawn="1"/>
        </p:nvSpPr>
        <p:spPr>
          <a:xfrm>
            <a:off x="731519" y="2953453"/>
            <a:ext cx="8241030" cy="1107996"/>
          </a:xfrm>
          <a:prstGeom prst="rect">
            <a:avLst/>
          </a:prstGeom>
          <a:noFill/>
        </p:spPr>
        <p:txBody>
          <a:bodyPr wrap="square" lIns="0" rtlCol="0">
            <a:noAutofit/>
          </a:bodyPr>
          <a:lstStyle/>
          <a:p>
            <a:r>
              <a:rPr lang="en-US" sz="5760" dirty="0">
                <a:latin typeface="+mj-lt"/>
              </a:rPr>
              <a:t>Thank you!</a:t>
            </a:r>
          </a:p>
        </p:txBody>
      </p:sp>
      <p:sp>
        <p:nvSpPr>
          <p:cNvPr id="7" name="TextBox 6">
            <a:extLst>
              <a:ext uri="{FF2B5EF4-FFF2-40B4-BE49-F238E27FC236}">
                <a16:creationId xmlns:a16="http://schemas.microsoft.com/office/drawing/2014/main" id="{FDC5A978-D2F8-5B45-A099-34B3A65D9459}"/>
              </a:ext>
            </a:extLst>
          </p:cNvPr>
          <p:cNvSpPr txBox="1"/>
          <p:nvPr userDrawn="1"/>
        </p:nvSpPr>
        <p:spPr>
          <a:xfrm>
            <a:off x="753034" y="7667776"/>
            <a:ext cx="2292614" cy="203133"/>
          </a:xfrm>
          <a:prstGeom prst="rect">
            <a:avLst/>
          </a:prstGeom>
          <a:noFill/>
        </p:spPr>
        <p:txBody>
          <a:bodyPr wrap="none" rtlCol="0">
            <a:spAutoFit/>
          </a:bodyPr>
          <a:lstStyle/>
          <a:p>
            <a:pPr algn="ctr"/>
            <a:r>
              <a:rPr lang="en-US" sz="720" dirty="0">
                <a:solidFill>
                  <a:schemeClr val="tx1"/>
                </a:solidFill>
              </a:rPr>
              <a:t>© 2022, Amazon Web Services, Inc. or its affiliates.</a:t>
            </a:r>
          </a:p>
        </p:txBody>
      </p:sp>
    </p:spTree>
    <p:extLst>
      <p:ext uri="{BB962C8B-B14F-4D97-AF65-F5344CB8AC3E}">
        <p14:creationId xmlns:p14="http://schemas.microsoft.com/office/powerpoint/2010/main" val="703610519"/>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You2">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1246B3C-D374-42E8-A4C4-B0A5A994205C}"/>
              </a:ext>
            </a:extLst>
          </p:cNvPr>
          <p:cNvPicPr>
            <a:picLocks noChangeAspect="1"/>
          </p:cNvPicPr>
          <p:nvPr userDrawn="1"/>
        </p:nvPicPr>
        <p:blipFill>
          <a:blip r:embed="rId2">
            <a:extLst>
              <a:ext uri="{28A0092B-C50C-407E-A947-70E740481C1C}">
                <a14:useLocalDpi xmlns:a14="http://schemas.microsoft.com/office/drawing/2010/main" val="0"/>
              </a:ext>
            </a:extLst>
          </a:blip>
          <a:srcRect l="43" r="43"/>
          <a:stretch/>
        </p:blipFill>
        <p:spPr bwMode="ltGray">
          <a:xfrm>
            <a:off x="0" y="1"/>
            <a:ext cx="14626742" cy="8229601"/>
          </a:xfrm>
          <a:prstGeom prst="rect">
            <a:avLst/>
          </a:prstGeom>
        </p:spPr>
      </p:pic>
      <p:sp>
        <p:nvSpPr>
          <p:cNvPr id="4" name="Slide Number Placeholder 3">
            <a:extLst>
              <a:ext uri="{FF2B5EF4-FFF2-40B4-BE49-F238E27FC236}">
                <a16:creationId xmlns:a16="http://schemas.microsoft.com/office/drawing/2014/main" id="{D1E1814D-DC68-944F-A9A8-850689EBA83C}"/>
              </a:ext>
            </a:extLst>
          </p:cNvPr>
          <p:cNvSpPr>
            <a:spLocks noGrp="1"/>
          </p:cNvSpPr>
          <p:nvPr>
            <p:ph type="sldNum" sz="quarter" idx="12"/>
          </p:nvPr>
        </p:nvSpPr>
        <p:spPr/>
        <p:txBody>
          <a:bodyPr/>
          <a:lstStyle>
            <a:lvl1pPr>
              <a:defRPr>
                <a:solidFill>
                  <a:schemeClr val="tx1"/>
                </a:solidFill>
              </a:defRPr>
            </a:lvl1pPr>
          </a:lstStyle>
          <a:p>
            <a:fld id="{7834CDD4-D76F-4459-B025-0310E913C243}" type="slidenum">
              <a:rPr lang="en-US" smtClean="0"/>
              <a:pPr/>
              <a:t>‹#›</a:t>
            </a:fld>
            <a:endParaRPr lang="en-US" dirty="0"/>
          </a:p>
        </p:txBody>
      </p:sp>
      <p:pic>
        <p:nvPicPr>
          <p:cNvPr id="11" name="Picture 10">
            <a:extLst>
              <a:ext uri="{FF2B5EF4-FFF2-40B4-BE49-F238E27FC236}">
                <a16:creationId xmlns:a16="http://schemas.microsoft.com/office/drawing/2014/main" id="{54197AC1-EB0F-884D-93D8-69C3215C77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723" y="661708"/>
            <a:ext cx="1203808" cy="720227"/>
          </a:xfrm>
          <a:prstGeom prst="rect">
            <a:avLst/>
          </a:prstGeom>
        </p:spPr>
      </p:pic>
      <p:sp>
        <p:nvSpPr>
          <p:cNvPr id="15" name="TextBox 14">
            <a:extLst>
              <a:ext uri="{FF2B5EF4-FFF2-40B4-BE49-F238E27FC236}">
                <a16:creationId xmlns:a16="http://schemas.microsoft.com/office/drawing/2014/main" id="{892AE7BE-C51D-C74B-97DD-9212A201D289}"/>
              </a:ext>
            </a:extLst>
          </p:cNvPr>
          <p:cNvSpPr txBox="1"/>
          <p:nvPr userDrawn="1"/>
        </p:nvSpPr>
        <p:spPr>
          <a:xfrm>
            <a:off x="731519" y="2953453"/>
            <a:ext cx="8241030" cy="1107996"/>
          </a:xfrm>
          <a:prstGeom prst="rect">
            <a:avLst/>
          </a:prstGeom>
          <a:noFill/>
        </p:spPr>
        <p:txBody>
          <a:bodyPr wrap="square" lIns="0" rtlCol="0">
            <a:noAutofit/>
          </a:bodyPr>
          <a:lstStyle/>
          <a:p>
            <a:r>
              <a:rPr lang="en-US" sz="5760" dirty="0">
                <a:latin typeface="+mj-lt"/>
              </a:rPr>
              <a:t>Thank you!</a:t>
            </a:r>
          </a:p>
        </p:txBody>
      </p:sp>
      <p:sp>
        <p:nvSpPr>
          <p:cNvPr id="8" name="TextBox 7">
            <a:extLst>
              <a:ext uri="{FF2B5EF4-FFF2-40B4-BE49-F238E27FC236}">
                <a16:creationId xmlns:a16="http://schemas.microsoft.com/office/drawing/2014/main" id="{EC33FF2D-6644-C043-8764-B9B39DFE0835}"/>
              </a:ext>
            </a:extLst>
          </p:cNvPr>
          <p:cNvSpPr txBox="1"/>
          <p:nvPr userDrawn="1"/>
        </p:nvSpPr>
        <p:spPr>
          <a:xfrm>
            <a:off x="753034" y="7667776"/>
            <a:ext cx="2292614" cy="203133"/>
          </a:xfrm>
          <a:prstGeom prst="rect">
            <a:avLst/>
          </a:prstGeom>
          <a:noFill/>
        </p:spPr>
        <p:txBody>
          <a:bodyPr wrap="none" rtlCol="0">
            <a:spAutoFit/>
          </a:bodyPr>
          <a:lstStyle/>
          <a:p>
            <a:pPr algn="ctr"/>
            <a:r>
              <a:rPr lang="en-US" sz="720" dirty="0">
                <a:solidFill>
                  <a:schemeClr val="tx1"/>
                </a:solidFill>
              </a:rPr>
              <a:t>© 2022, Amazon Web Services, Inc. or its affiliates.</a:t>
            </a:r>
          </a:p>
        </p:txBody>
      </p:sp>
    </p:spTree>
    <p:extLst>
      <p:ext uri="{BB962C8B-B14F-4D97-AF65-F5344CB8AC3E}">
        <p14:creationId xmlns:p14="http://schemas.microsoft.com/office/powerpoint/2010/main" val="769084470"/>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You3">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1E2C7D-813B-4A05-B7BB-C93AB010A6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2" y="-1"/>
            <a:ext cx="14626742" cy="8233714"/>
          </a:xfrm>
          <a:prstGeom prst="rect">
            <a:avLst/>
          </a:prstGeom>
        </p:spPr>
      </p:pic>
      <p:sp>
        <p:nvSpPr>
          <p:cNvPr id="4" name="Slide Number Placeholder 3">
            <a:extLst>
              <a:ext uri="{FF2B5EF4-FFF2-40B4-BE49-F238E27FC236}">
                <a16:creationId xmlns:a16="http://schemas.microsoft.com/office/drawing/2014/main" id="{CECE3B5C-4111-1A43-92BE-8F5FA4A7CF90}"/>
              </a:ext>
            </a:extLst>
          </p:cNvPr>
          <p:cNvSpPr>
            <a:spLocks noGrp="1"/>
          </p:cNvSpPr>
          <p:nvPr>
            <p:ph type="sldNum" sz="quarter" idx="12"/>
          </p:nvPr>
        </p:nvSpPr>
        <p:spPr/>
        <p:txBody>
          <a:bodyPr/>
          <a:lstStyle>
            <a:lvl1pPr>
              <a:defRPr>
                <a:solidFill>
                  <a:schemeClr val="tx1"/>
                </a:solidFill>
              </a:defRPr>
            </a:lvl1pPr>
          </a:lstStyle>
          <a:p>
            <a:fld id="{7834CDD4-D76F-4459-B025-0310E913C243}" type="slidenum">
              <a:rPr lang="en-US" smtClean="0"/>
              <a:pPr/>
              <a:t>‹#›</a:t>
            </a:fld>
            <a:endParaRPr lang="en-US" dirty="0"/>
          </a:p>
        </p:txBody>
      </p:sp>
      <p:pic>
        <p:nvPicPr>
          <p:cNvPr id="11" name="Picture 10">
            <a:extLst>
              <a:ext uri="{FF2B5EF4-FFF2-40B4-BE49-F238E27FC236}">
                <a16:creationId xmlns:a16="http://schemas.microsoft.com/office/drawing/2014/main" id="{7615977A-9814-1D4F-A128-E19AFA38EB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723" y="661708"/>
            <a:ext cx="1203808" cy="720227"/>
          </a:xfrm>
          <a:prstGeom prst="rect">
            <a:avLst/>
          </a:prstGeom>
        </p:spPr>
      </p:pic>
      <p:sp>
        <p:nvSpPr>
          <p:cNvPr id="15" name="TextBox 14">
            <a:extLst>
              <a:ext uri="{FF2B5EF4-FFF2-40B4-BE49-F238E27FC236}">
                <a16:creationId xmlns:a16="http://schemas.microsoft.com/office/drawing/2014/main" id="{7377D103-D3D5-144B-B97B-38A275BF162E}"/>
              </a:ext>
            </a:extLst>
          </p:cNvPr>
          <p:cNvSpPr txBox="1"/>
          <p:nvPr userDrawn="1"/>
        </p:nvSpPr>
        <p:spPr>
          <a:xfrm>
            <a:off x="731519" y="2953453"/>
            <a:ext cx="8241030" cy="1107996"/>
          </a:xfrm>
          <a:prstGeom prst="rect">
            <a:avLst/>
          </a:prstGeom>
          <a:noFill/>
        </p:spPr>
        <p:txBody>
          <a:bodyPr wrap="square" lIns="0" rtlCol="0">
            <a:noAutofit/>
          </a:bodyPr>
          <a:lstStyle/>
          <a:p>
            <a:r>
              <a:rPr lang="en-US" sz="5760" dirty="0">
                <a:solidFill>
                  <a:schemeClr val="bg1"/>
                </a:solidFill>
                <a:latin typeface="+mj-lt"/>
              </a:rPr>
              <a:t>Thank you!</a:t>
            </a:r>
          </a:p>
        </p:txBody>
      </p:sp>
      <p:sp>
        <p:nvSpPr>
          <p:cNvPr id="10" name="TextBox 9">
            <a:extLst>
              <a:ext uri="{FF2B5EF4-FFF2-40B4-BE49-F238E27FC236}">
                <a16:creationId xmlns:a16="http://schemas.microsoft.com/office/drawing/2014/main" id="{6482780E-03F3-C54D-8216-5D851B70F46F}"/>
              </a:ext>
            </a:extLst>
          </p:cNvPr>
          <p:cNvSpPr txBox="1"/>
          <p:nvPr userDrawn="1"/>
        </p:nvSpPr>
        <p:spPr>
          <a:xfrm>
            <a:off x="753034" y="7667776"/>
            <a:ext cx="2292614" cy="203133"/>
          </a:xfrm>
          <a:prstGeom prst="rect">
            <a:avLst/>
          </a:prstGeom>
          <a:noFill/>
        </p:spPr>
        <p:txBody>
          <a:bodyPr wrap="none" rtlCol="0">
            <a:spAutoFit/>
          </a:bodyPr>
          <a:lstStyle/>
          <a:p>
            <a:pPr algn="ctr"/>
            <a:r>
              <a:rPr lang="en-US" sz="720" dirty="0">
                <a:solidFill>
                  <a:schemeClr val="bg1">
                    <a:lumMod val="75000"/>
                  </a:schemeClr>
                </a:solidFill>
              </a:rPr>
              <a:t>© 2022, Amazon Web Services, Inc. or its affiliates.</a:t>
            </a:r>
          </a:p>
        </p:txBody>
      </p:sp>
    </p:spTree>
    <p:extLst>
      <p:ext uri="{BB962C8B-B14F-4D97-AF65-F5344CB8AC3E}">
        <p14:creationId xmlns:p14="http://schemas.microsoft.com/office/powerpoint/2010/main" val="1722106159"/>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hankYou3">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E7A6CF-C9B0-455A-8447-826F7A27295E}"/>
              </a:ext>
            </a:extLst>
          </p:cNvPr>
          <p:cNvPicPr>
            <a:picLocks noChangeAspect="1"/>
          </p:cNvPicPr>
          <p:nvPr userDrawn="1"/>
        </p:nvPicPr>
        <p:blipFill>
          <a:blip r:embed="rId2">
            <a:extLst>
              <a:ext uri="{28A0092B-C50C-407E-A947-70E740481C1C}">
                <a14:useLocalDpi xmlns:a14="http://schemas.microsoft.com/office/drawing/2010/main" val="0"/>
              </a:ext>
            </a:extLst>
          </a:blip>
          <a:srcRect t="23" b="23"/>
          <a:stretch/>
        </p:blipFill>
        <p:spPr>
          <a:xfrm>
            <a:off x="-2" y="5140"/>
            <a:ext cx="14626742" cy="8229904"/>
          </a:xfrm>
          <a:prstGeom prst="rect">
            <a:avLst/>
          </a:prstGeom>
        </p:spPr>
      </p:pic>
      <p:sp>
        <p:nvSpPr>
          <p:cNvPr id="4" name="Slide Number Placeholder 3">
            <a:extLst>
              <a:ext uri="{FF2B5EF4-FFF2-40B4-BE49-F238E27FC236}">
                <a16:creationId xmlns:a16="http://schemas.microsoft.com/office/drawing/2014/main" id="{51E04F47-873D-C04B-9B71-4A2058AEB577}"/>
              </a:ext>
            </a:extLst>
          </p:cNvPr>
          <p:cNvSpPr>
            <a:spLocks noGrp="1"/>
          </p:cNvSpPr>
          <p:nvPr>
            <p:ph type="sldNum" sz="quarter" idx="12"/>
          </p:nvPr>
        </p:nvSpPr>
        <p:spPr/>
        <p:txBody>
          <a:bodyPr/>
          <a:lstStyle/>
          <a:p>
            <a:fld id="{7834CDD4-D76F-4459-B025-0310E913C243}" type="slidenum">
              <a:rPr lang="en-US" smtClean="0"/>
              <a:pPr/>
              <a:t>‹#›</a:t>
            </a:fld>
            <a:endParaRPr lang="en-US" dirty="0"/>
          </a:p>
        </p:txBody>
      </p:sp>
      <p:pic>
        <p:nvPicPr>
          <p:cNvPr id="12" name="Picture 11">
            <a:extLst>
              <a:ext uri="{FF2B5EF4-FFF2-40B4-BE49-F238E27FC236}">
                <a16:creationId xmlns:a16="http://schemas.microsoft.com/office/drawing/2014/main" id="{EA2BB051-B327-4340-8578-C950C494D4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723" y="661708"/>
            <a:ext cx="1203808" cy="720227"/>
          </a:xfrm>
          <a:prstGeom prst="rect">
            <a:avLst/>
          </a:prstGeom>
        </p:spPr>
      </p:pic>
      <p:sp>
        <p:nvSpPr>
          <p:cNvPr id="13" name="TextBox 12">
            <a:extLst>
              <a:ext uri="{FF2B5EF4-FFF2-40B4-BE49-F238E27FC236}">
                <a16:creationId xmlns:a16="http://schemas.microsoft.com/office/drawing/2014/main" id="{60F076A9-6CC5-A74B-ADE1-DFB977B67004}"/>
              </a:ext>
            </a:extLst>
          </p:cNvPr>
          <p:cNvSpPr txBox="1"/>
          <p:nvPr userDrawn="1"/>
        </p:nvSpPr>
        <p:spPr>
          <a:xfrm>
            <a:off x="731519" y="3477814"/>
            <a:ext cx="8241030" cy="1107996"/>
          </a:xfrm>
          <a:prstGeom prst="rect">
            <a:avLst/>
          </a:prstGeom>
          <a:noFill/>
        </p:spPr>
        <p:txBody>
          <a:bodyPr wrap="square" lIns="0" rtlCol="0">
            <a:noAutofit/>
          </a:bodyPr>
          <a:lstStyle/>
          <a:p>
            <a:r>
              <a:rPr lang="en-US" sz="5760" dirty="0">
                <a:solidFill>
                  <a:schemeClr val="tx1"/>
                </a:solidFill>
                <a:latin typeface="+mj-lt"/>
              </a:rPr>
              <a:t>Thank you!</a:t>
            </a:r>
          </a:p>
        </p:txBody>
      </p:sp>
      <p:sp>
        <p:nvSpPr>
          <p:cNvPr id="9" name="TextBox 8">
            <a:extLst>
              <a:ext uri="{FF2B5EF4-FFF2-40B4-BE49-F238E27FC236}">
                <a16:creationId xmlns:a16="http://schemas.microsoft.com/office/drawing/2014/main" id="{9CEA3F44-87F9-3145-A6B1-B8DFC5926E5A}"/>
              </a:ext>
            </a:extLst>
          </p:cNvPr>
          <p:cNvSpPr txBox="1"/>
          <p:nvPr userDrawn="1"/>
        </p:nvSpPr>
        <p:spPr>
          <a:xfrm>
            <a:off x="753034" y="7667776"/>
            <a:ext cx="2292614" cy="203133"/>
          </a:xfrm>
          <a:prstGeom prst="rect">
            <a:avLst/>
          </a:prstGeom>
          <a:noFill/>
        </p:spPr>
        <p:txBody>
          <a:bodyPr wrap="none" rtlCol="0">
            <a:spAutoFit/>
          </a:bodyPr>
          <a:lstStyle/>
          <a:p>
            <a:pPr algn="ctr"/>
            <a:r>
              <a:rPr lang="en-US" sz="720" dirty="0">
                <a:solidFill>
                  <a:schemeClr val="tx1"/>
                </a:solidFill>
              </a:rPr>
              <a:t>© 2022, Amazon Web Services, Inc. or its affiliates.</a:t>
            </a:r>
          </a:p>
        </p:txBody>
      </p:sp>
    </p:spTree>
    <p:extLst>
      <p:ext uri="{BB962C8B-B14F-4D97-AF65-F5344CB8AC3E}">
        <p14:creationId xmlns:p14="http://schemas.microsoft.com/office/powerpoint/2010/main" val="433418808"/>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hankYou3">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B7F715-D5E5-F74A-AAD0-2C9EC8A31A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2958" y="3085"/>
            <a:ext cx="14620822" cy="8227542"/>
          </a:xfrm>
          <a:prstGeom prst="rect">
            <a:avLst/>
          </a:prstGeom>
        </p:spPr>
      </p:pic>
      <p:sp>
        <p:nvSpPr>
          <p:cNvPr id="4" name="Slide Number Placeholder 3">
            <a:extLst>
              <a:ext uri="{FF2B5EF4-FFF2-40B4-BE49-F238E27FC236}">
                <a16:creationId xmlns:a16="http://schemas.microsoft.com/office/drawing/2014/main" id="{CECE3B5C-4111-1A43-92BE-8F5FA4A7CF90}"/>
              </a:ext>
            </a:extLst>
          </p:cNvPr>
          <p:cNvSpPr>
            <a:spLocks noGrp="1"/>
          </p:cNvSpPr>
          <p:nvPr>
            <p:ph type="sldNum" sz="quarter" idx="12"/>
          </p:nvPr>
        </p:nvSpPr>
        <p:spPr/>
        <p:txBody>
          <a:bodyPr/>
          <a:lstStyle/>
          <a:p>
            <a:fld id="{7834CDD4-D76F-4459-B025-0310E913C243}" type="slidenum">
              <a:rPr lang="en-US" smtClean="0"/>
              <a:pPr/>
              <a:t>‹#›</a:t>
            </a:fld>
            <a:endParaRPr lang="en-US" dirty="0"/>
          </a:p>
        </p:txBody>
      </p:sp>
      <p:pic>
        <p:nvPicPr>
          <p:cNvPr id="11" name="Picture 10">
            <a:extLst>
              <a:ext uri="{FF2B5EF4-FFF2-40B4-BE49-F238E27FC236}">
                <a16:creationId xmlns:a16="http://schemas.microsoft.com/office/drawing/2014/main" id="{7615977A-9814-1D4F-A128-E19AFA38EB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723" y="661708"/>
            <a:ext cx="1203808" cy="720227"/>
          </a:xfrm>
          <a:prstGeom prst="rect">
            <a:avLst/>
          </a:prstGeom>
        </p:spPr>
      </p:pic>
      <p:sp>
        <p:nvSpPr>
          <p:cNvPr id="13" name="TextBox 12">
            <a:extLst>
              <a:ext uri="{FF2B5EF4-FFF2-40B4-BE49-F238E27FC236}">
                <a16:creationId xmlns:a16="http://schemas.microsoft.com/office/drawing/2014/main" id="{4DF5A466-F67F-7846-9925-BDC901ADE1A5}"/>
              </a:ext>
            </a:extLst>
          </p:cNvPr>
          <p:cNvSpPr txBox="1"/>
          <p:nvPr userDrawn="1"/>
        </p:nvSpPr>
        <p:spPr>
          <a:xfrm>
            <a:off x="731519" y="2953453"/>
            <a:ext cx="8241030" cy="1107996"/>
          </a:xfrm>
          <a:prstGeom prst="rect">
            <a:avLst/>
          </a:prstGeom>
          <a:noFill/>
        </p:spPr>
        <p:txBody>
          <a:bodyPr wrap="square" lIns="0" rtlCol="0">
            <a:noAutofit/>
          </a:bodyPr>
          <a:lstStyle/>
          <a:p>
            <a:r>
              <a:rPr lang="en-US" sz="5760" dirty="0">
                <a:solidFill>
                  <a:schemeClr val="bg1"/>
                </a:solidFill>
                <a:latin typeface="+mj-lt"/>
              </a:rPr>
              <a:t>Thank you!</a:t>
            </a:r>
          </a:p>
        </p:txBody>
      </p:sp>
      <p:sp>
        <p:nvSpPr>
          <p:cNvPr id="9" name="TextBox 8">
            <a:extLst>
              <a:ext uri="{FF2B5EF4-FFF2-40B4-BE49-F238E27FC236}">
                <a16:creationId xmlns:a16="http://schemas.microsoft.com/office/drawing/2014/main" id="{47E07189-0F34-A242-A3B4-D471861FDF5E}"/>
              </a:ext>
            </a:extLst>
          </p:cNvPr>
          <p:cNvSpPr txBox="1"/>
          <p:nvPr userDrawn="1"/>
        </p:nvSpPr>
        <p:spPr>
          <a:xfrm>
            <a:off x="753034" y="7667776"/>
            <a:ext cx="2292614" cy="203133"/>
          </a:xfrm>
          <a:prstGeom prst="rect">
            <a:avLst/>
          </a:prstGeom>
          <a:noFill/>
        </p:spPr>
        <p:txBody>
          <a:bodyPr wrap="none" rtlCol="0">
            <a:spAutoFit/>
          </a:bodyPr>
          <a:lstStyle/>
          <a:p>
            <a:pPr algn="ctr"/>
            <a:r>
              <a:rPr lang="en-US" sz="720" dirty="0">
                <a:solidFill>
                  <a:schemeClr val="bg1"/>
                </a:solidFill>
              </a:rPr>
              <a:t>© 2022, Amazon Web Services, Inc. or its affiliates.</a:t>
            </a:r>
          </a:p>
        </p:txBody>
      </p:sp>
    </p:spTree>
    <p:extLst>
      <p:ext uri="{BB962C8B-B14F-4D97-AF65-F5344CB8AC3E}">
        <p14:creationId xmlns:p14="http://schemas.microsoft.com/office/powerpoint/2010/main" val="4173455567"/>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350393-A79A-9C40-866B-A68329B2DE70}"/>
              </a:ext>
            </a:extLst>
          </p:cNvPr>
          <p:cNvSpPr>
            <a:spLocks noGrp="1"/>
          </p:cNvSpPr>
          <p:nvPr>
            <p:ph type="sldNum" sz="quarter" idx="16"/>
          </p:nvPr>
        </p:nvSpPr>
        <p:spPr/>
        <p:txBody>
          <a:bodyPr/>
          <a:lstStyle>
            <a:lvl1pPr>
              <a:defRPr>
                <a:solidFill>
                  <a:schemeClr val="tx1"/>
                </a:solidFill>
              </a:defRPr>
            </a:lvl1pPr>
          </a:lstStyle>
          <a:p>
            <a:fld id="{7834CDD4-D76F-4459-B025-0310E913C243}" type="slidenum">
              <a:rPr lang="en-US" smtClean="0"/>
              <a:pPr/>
              <a:t>‹#›</a:t>
            </a:fld>
            <a:endParaRPr lang="en-US" dirty="0"/>
          </a:p>
        </p:txBody>
      </p:sp>
    </p:spTree>
    <p:extLst>
      <p:ext uri="{BB962C8B-B14F-4D97-AF65-F5344CB8AC3E}">
        <p14:creationId xmlns:p14="http://schemas.microsoft.com/office/powerpoint/2010/main" val="11740671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317AF-F0F9-4F0C-A17A-347677D68E0A}"/>
              </a:ext>
            </a:extLst>
          </p:cNvPr>
          <p:cNvSpPr>
            <a:spLocks noGrp="1"/>
          </p:cNvSpPr>
          <p:nvPr>
            <p:ph type="title" hasCustomPrompt="1"/>
          </p:nvPr>
        </p:nvSpPr>
        <p:spPr>
          <a:xfrm>
            <a:off x="744855" y="1097280"/>
            <a:ext cx="13140692" cy="731520"/>
          </a:xfrm>
        </p:spPr>
        <p:txBody>
          <a:bodyPr anchor="t"/>
          <a:lstStyle>
            <a:lvl1pPr>
              <a:defRPr sz="3840"/>
            </a:lvl1pPr>
          </a:lstStyle>
          <a:p>
            <a:r>
              <a:rPr lang="en-US" dirty="0"/>
              <a:t>Content with caption layout</a:t>
            </a:r>
          </a:p>
        </p:txBody>
      </p:sp>
      <p:sp>
        <p:nvSpPr>
          <p:cNvPr id="3" name="Content Placeholder 2">
            <a:extLst>
              <a:ext uri="{FF2B5EF4-FFF2-40B4-BE49-F238E27FC236}">
                <a16:creationId xmlns:a16="http://schemas.microsoft.com/office/drawing/2014/main" id="{6C576566-CEC8-4063-9FF9-AE08905423D7}"/>
              </a:ext>
            </a:extLst>
          </p:cNvPr>
          <p:cNvSpPr>
            <a:spLocks noGrp="1"/>
          </p:cNvSpPr>
          <p:nvPr>
            <p:ph idx="1" hasCustomPrompt="1"/>
          </p:nvPr>
        </p:nvSpPr>
        <p:spPr>
          <a:xfrm>
            <a:off x="6964680" y="2042429"/>
            <a:ext cx="6920866" cy="5623560"/>
          </a:xfrm>
          <a:prstGeom prst="rect">
            <a:avLst/>
          </a:prstGeom>
        </p:spPr>
        <p:txBody>
          <a:bodyPr/>
          <a:lstStyle>
            <a:lvl1pPr marL="0" indent="0">
              <a:buNone/>
              <a:defRPr sz="288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dirty="0"/>
              <a:t>Click the icon to add a chart, table or other graphic</a:t>
            </a:r>
          </a:p>
        </p:txBody>
      </p:sp>
      <p:sp>
        <p:nvSpPr>
          <p:cNvPr id="4" name="Text Placeholder 3">
            <a:extLst>
              <a:ext uri="{FF2B5EF4-FFF2-40B4-BE49-F238E27FC236}">
                <a16:creationId xmlns:a16="http://schemas.microsoft.com/office/drawing/2014/main" id="{893F6125-A1B7-4B8A-ACBB-C0DD9DDBB327}"/>
              </a:ext>
            </a:extLst>
          </p:cNvPr>
          <p:cNvSpPr>
            <a:spLocks noGrp="1"/>
          </p:cNvSpPr>
          <p:nvPr>
            <p:ph type="body" sz="half" idx="2" hasCustomPrompt="1"/>
          </p:nvPr>
        </p:nvSpPr>
        <p:spPr>
          <a:xfrm>
            <a:off x="731520" y="2042429"/>
            <a:ext cx="5745480" cy="5623559"/>
          </a:xfrm>
          <a:prstGeom prst="rect">
            <a:avLst/>
          </a:prstGeom>
        </p:spPr>
        <p:txBody>
          <a:bodyPr lIns="0"/>
          <a:lstStyle>
            <a:lvl1pPr marL="0" indent="0">
              <a:spcAft>
                <a:spcPts val="2160"/>
              </a:spcAft>
              <a:buNone/>
              <a:defRPr sz="240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Enter text</a:t>
            </a:r>
          </a:p>
        </p:txBody>
      </p:sp>
      <p:sp>
        <p:nvSpPr>
          <p:cNvPr id="7" name="Slide Number Placeholder 6">
            <a:extLst>
              <a:ext uri="{FF2B5EF4-FFF2-40B4-BE49-F238E27FC236}">
                <a16:creationId xmlns:a16="http://schemas.microsoft.com/office/drawing/2014/main" id="{963B1849-45A5-D546-84A7-67AD946B77A3}"/>
              </a:ext>
            </a:extLst>
          </p:cNvPr>
          <p:cNvSpPr>
            <a:spLocks noGrp="1"/>
          </p:cNvSpPr>
          <p:nvPr>
            <p:ph type="sldNum" sz="quarter" idx="16"/>
          </p:nvPr>
        </p:nvSpPr>
        <p:spPr/>
        <p:txBody>
          <a:bodyPr/>
          <a:lstStyle/>
          <a:p>
            <a:fld id="{7834CDD4-D76F-4459-B025-0310E913C243}" type="slidenum">
              <a:rPr lang="en-US" smtClean="0"/>
              <a:pPr/>
              <a:t>‹#›</a:t>
            </a:fld>
            <a:endParaRPr lang="en-US" dirty="0"/>
          </a:p>
        </p:txBody>
      </p:sp>
    </p:spTree>
    <p:extLst>
      <p:ext uri="{BB962C8B-B14F-4D97-AF65-F5344CB8AC3E}">
        <p14:creationId xmlns:p14="http://schemas.microsoft.com/office/powerpoint/2010/main" val="24769422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282F9-1BFF-4597-97C1-0DBDDC0ED0CF}"/>
              </a:ext>
            </a:extLst>
          </p:cNvPr>
          <p:cNvSpPr>
            <a:spLocks noGrp="1"/>
          </p:cNvSpPr>
          <p:nvPr>
            <p:ph type="title" hasCustomPrompt="1"/>
          </p:nvPr>
        </p:nvSpPr>
        <p:spPr/>
        <p:txBody>
          <a:bodyPr/>
          <a:lstStyle>
            <a:lvl1pPr>
              <a:defRPr/>
            </a:lvl1pPr>
          </a:lstStyle>
          <a:p>
            <a:r>
              <a:rPr lang="en-US" dirty="0"/>
              <a:t>Title and vertical text layout (international)</a:t>
            </a:r>
          </a:p>
        </p:txBody>
      </p:sp>
      <p:sp>
        <p:nvSpPr>
          <p:cNvPr id="3" name="Vertical Text Placeholder 2">
            <a:extLst>
              <a:ext uri="{FF2B5EF4-FFF2-40B4-BE49-F238E27FC236}">
                <a16:creationId xmlns:a16="http://schemas.microsoft.com/office/drawing/2014/main" id="{CD60AD46-E5C5-4ED0-A450-0B2DC3F9FF07}"/>
              </a:ext>
            </a:extLst>
          </p:cNvPr>
          <p:cNvSpPr>
            <a:spLocks noGrp="1"/>
          </p:cNvSpPr>
          <p:nvPr>
            <p:ph type="body" orient="vert" idx="1" hasCustomPrompt="1"/>
          </p:nvPr>
        </p:nvSpPr>
        <p:spPr>
          <a:xfrm>
            <a:off x="731520" y="2423160"/>
            <a:ext cx="13167360" cy="5029200"/>
          </a:xfrm>
          <a:prstGeom prst="rect">
            <a:avLst/>
          </a:prstGeom>
        </p:spPr>
        <p:txBody>
          <a:bodyPr vert="eaVert"/>
          <a:lstStyle>
            <a:lvl1pPr>
              <a:defRPr/>
            </a:lvl1pPr>
          </a:lstStyle>
          <a:p>
            <a:pPr lvl="0"/>
            <a:r>
              <a:rPr lang="en-US" dirty="0"/>
              <a:t>Enter bulleted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3729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E43C3A-0026-48EB-B5D3-CD08B9EB755E}"/>
              </a:ext>
            </a:extLst>
          </p:cNvPr>
          <p:cNvSpPr>
            <a:spLocks noGrp="1"/>
          </p:cNvSpPr>
          <p:nvPr>
            <p:ph type="title" orient="vert" hasCustomPrompt="1"/>
          </p:nvPr>
        </p:nvSpPr>
        <p:spPr>
          <a:xfrm>
            <a:off x="12405360" y="1097280"/>
            <a:ext cx="1493520" cy="6315074"/>
          </a:xfrm>
        </p:spPr>
        <p:txBody>
          <a:bodyPr vert="eaVert"/>
          <a:lstStyle>
            <a:lvl1pPr>
              <a:defRPr/>
            </a:lvl1pPr>
          </a:lstStyle>
          <a:p>
            <a:r>
              <a:rPr lang="en-US" dirty="0"/>
              <a:t>Vertical title and text layout (international)</a:t>
            </a:r>
          </a:p>
        </p:txBody>
      </p:sp>
      <p:sp>
        <p:nvSpPr>
          <p:cNvPr id="3" name="Vertical Text Placeholder 2">
            <a:extLst>
              <a:ext uri="{FF2B5EF4-FFF2-40B4-BE49-F238E27FC236}">
                <a16:creationId xmlns:a16="http://schemas.microsoft.com/office/drawing/2014/main" id="{037DD4BE-6749-4AD2-A946-E89FB63F5217}"/>
              </a:ext>
            </a:extLst>
          </p:cNvPr>
          <p:cNvSpPr>
            <a:spLocks noGrp="1"/>
          </p:cNvSpPr>
          <p:nvPr>
            <p:ph type="body" orient="vert" idx="1" hasCustomPrompt="1"/>
          </p:nvPr>
        </p:nvSpPr>
        <p:spPr>
          <a:xfrm>
            <a:off x="731520" y="1097279"/>
            <a:ext cx="11673840" cy="6315076"/>
          </a:xfrm>
          <a:prstGeom prst="rect">
            <a:avLst/>
          </a:prstGeom>
        </p:spPr>
        <p:txBody>
          <a:bodyPr vert="eaVert"/>
          <a:lstStyle>
            <a:lvl1pPr>
              <a:defRPr/>
            </a:lvl1pPr>
          </a:lstStyle>
          <a:p>
            <a:pPr lvl="0"/>
            <a:r>
              <a:rPr lang="en-US" dirty="0"/>
              <a:t>Enter vertical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9729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_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08149D-DAB8-F03C-97E6-924091FE25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9" name="Text Placeholder 7">
            <a:extLst>
              <a:ext uri="{FF2B5EF4-FFF2-40B4-BE49-F238E27FC236}">
                <a16:creationId xmlns:a16="http://schemas.microsoft.com/office/drawing/2014/main" id="{4B92D6B1-05A7-7238-D5E4-C3342881E813}"/>
              </a:ext>
            </a:extLst>
          </p:cNvPr>
          <p:cNvSpPr>
            <a:spLocks noGrp="1"/>
          </p:cNvSpPr>
          <p:nvPr>
            <p:ph type="body" sz="quarter" idx="14" hasCustomPrompt="1"/>
          </p:nvPr>
        </p:nvSpPr>
        <p:spPr>
          <a:xfrm>
            <a:off x="731522" y="2447923"/>
            <a:ext cx="4175759" cy="4303398"/>
          </a:xfrm>
        </p:spPr>
        <p:txBody>
          <a:bodyPr lIns="0"/>
          <a:lstStyle>
            <a:lvl1pPr marL="0" indent="0">
              <a:spcAft>
                <a:spcPts val="2160"/>
              </a:spcAft>
              <a:buNone/>
              <a:defRPr sz="2400"/>
            </a:lvl1pPr>
          </a:lstStyle>
          <a:p>
            <a:pPr lvl="0"/>
            <a:r>
              <a:rPr lang="en-US" dirty="0"/>
              <a:t>Enter text</a:t>
            </a:r>
          </a:p>
        </p:txBody>
      </p:sp>
      <p:sp>
        <p:nvSpPr>
          <p:cNvPr id="10" name="Title 1">
            <a:extLst>
              <a:ext uri="{FF2B5EF4-FFF2-40B4-BE49-F238E27FC236}">
                <a16:creationId xmlns:a16="http://schemas.microsoft.com/office/drawing/2014/main" id="{8D0D41C1-9F56-1743-0CB9-EB7A7F6E1227}"/>
              </a:ext>
            </a:extLst>
          </p:cNvPr>
          <p:cNvSpPr>
            <a:spLocks noGrp="1"/>
          </p:cNvSpPr>
          <p:nvPr>
            <p:ph type="title" hasCustomPrompt="1"/>
          </p:nvPr>
        </p:nvSpPr>
        <p:spPr>
          <a:xfrm>
            <a:off x="731520" y="1101092"/>
            <a:ext cx="13167360" cy="727709"/>
          </a:xfrm>
        </p:spPr>
        <p:txBody>
          <a:bodyPr/>
          <a:lstStyle>
            <a:lvl1pPr>
              <a:defRPr>
                <a:solidFill>
                  <a:srgbClr val="162A5B"/>
                </a:solidFill>
              </a:defRPr>
            </a:lvl1pPr>
          </a:lstStyle>
          <a:p>
            <a:r>
              <a:rPr lang="en-US" dirty="0"/>
              <a:t>Three-column layout with subtitles</a:t>
            </a:r>
          </a:p>
        </p:txBody>
      </p:sp>
      <p:sp>
        <p:nvSpPr>
          <p:cNvPr id="11" name="Text Placeholder 2">
            <a:extLst>
              <a:ext uri="{FF2B5EF4-FFF2-40B4-BE49-F238E27FC236}">
                <a16:creationId xmlns:a16="http://schemas.microsoft.com/office/drawing/2014/main" id="{A3CC71FD-EE4C-946F-F217-12158F2592EA}"/>
              </a:ext>
            </a:extLst>
          </p:cNvPr>
          <p:cNvSpPr>
            <a:spLocks noGrp="1"/>
          </p:cNvSpPr>
          <p:nvPr>
            <p:ph type="body" idx="1" hasCustomPrompt="1"/>
          </p:nvPr>
        </p:nvSpPr>
        <p:spPr>
          <a:xfrm>
            <a:off x="731522" y="2045991"/>
            <a:ext cx="4175759" cy="569596"/>
          </a:xfrm>
        </p:spPr>
        <p:txBody>
          <a:bodyPr lIns="0" anchor="t"/>
          <a:lstStyle>
            <a:lvl1pPr marL="0" indent="0">
              <a:buNone/>
              <a:defRPr sz="2400" b="1">
                <a:solidFill>
                  <a:schemeClr val="accent1">
                    <a:lumMod val="75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12" name="Text Placeholder 4">
            <a:extLst>
              <a:ext uri="{FF2B5EF4-FFF2-40B4-BE49-F238E27FC236}">
                <a16:creationId xmlns:a16="http://schemas.microsoft.com/office/drawing/2014/main" id="{A23D8114-4996-4039-029F-5D21BA69C6A6}"/>
              </a:ext>
            </a:extLst>
          </p:cNvPr>
          <p:cNvSpPr>
            <a:spLocks noGrp="1"/>
          </p:cNvSpPr>
          <p:nvPr>
            <p:ph type="body" sz="quarter" idx="3" hasCustomPrompt="1"/>
          </p:nvPr>
        </p:nvSpPr>
        <p:spPr>
          <a:xfrm>
            <a:off x="5227322" y="2045991"/>
            <a:ext cx="4175759" cy="569596"/>
          </a:xfrm>
        </p:spPr>
        <p:txBody>
          <a:bodyPr lIns="0" anchor="t"/>
          <a:lstStyle>
            <a:lvl1pPr marL="0" indent="0">
              <a:buNone/>
              <a:defRPr sz="2400" b="1">
                <a:solidFill>
                  <a:schemeClr val="accent1">
                    <a:lumMod val="75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13" name="Text Placeholder 10">
            <a:extLst>
              <a:ext uri="{FF2B5EF4-FFF2-40B4-BE49-F238E27FC236}">
                <a16:creationId xmlns:a16="http://schemas.microsoft.com/office/drawing/2014/main" id="{BD70083E-0250-12F6-E2D1-ACBBACE61BDD}"/>
              </a:ext>
            </a:extLst>
          </p:cNvPr>
          <p:cNvSpPr>
            <a:spLocks noGrp="1"/>
          </p:cNvSpPr>
          <p:nvPr>
            <p:ph type="body" sz="quarter" idx="15" hasCustomPrompt="1"/>
          </p:nvPr>
        </p:nvSpPr>
        <p:spPr>
          <a:xfrm>
            <a:off x="5227322" y="2447923"/>
            <a:ext cx="4175759" cy="4303398"/>
          </a:xfrm>
        </p:spPr>
        <p:txBody>
          <a:bodyPr lIns="0"/>
          <a:lstStyle>
            <a:lvl1pPr marL="0" indent="0">
              <a:spcAft>
                <a:spcPts val="2160"/>
              </a:spcAft>
              <a:buNone/>
              <a:defRPr sz="2400"/>
            </a:lvl1pPr>
          </a:lstStyle>
          <a:p>
            <a:pPr lvl="0"/>
            <a:r>
              <a:rPr lang="en-US" dirty="0"/>
              <a:t>Enter text</a:t>
            </a:r>
          </a:p>
        </p:txBody>
      </p:sp>
      <p:sp>
        <p:nvSpPr>
          <p:cNvPr id="14" name="Text Placeholder 4">
            <a:extLst>
              <a:ext uri="{FF2B5EF4-FFF2-40B4-BE49-F238E27FC236}">
                <a16:creationId xmlns:a16="http://schemas.microsoft.com/office/drawing/2014/main" id="{C064F6FC-5361-1104-43B0-0426D2A6614D}"/>
              </a:ext>
            </a:extLst>
          </p:cNvPr>
          <p:cNvSpPr>
            <a:spLocks noGrp="1"/>
          </p:cNvSpPr>
          <p:nvPr>
            <p:ph type="body" sz="quarter" idx="16" hasCustomPrompt="1"/>
          </p:nvPr>
        </p:nvSpPr>
        <p:spPr>
          <a:xfrm>
            <a:off x="9723122" y="2045991"/>
            <a:ext cx="4175759" cy="569596"/>
          </a:xfrm>
        </p:spPr>
        <p:txBody>
          <a:bodyPr lIns="0" anchor="t"/>
          <a:lstStyle>
            <a:lvl1pPr marL="0" indent="0">
              <a:buNone/>
              <a:defRPr sz="2400" b="1">
                <a:solidFill>
                  <a:schemeClr val="accent1">
                    <a:lumMod val="75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15" name="Text Placeholder 10">
            <a:extLst>
              <a:ext uri="{FF2B5EF4-FFF2-40B4-BE49-F238E27FC236}">
                <a16:creationId xmlns:a16="http://schemas.microsoft.com/office/drawing/2014/main" id="{60710F3B-1A60-52E5-5EAA-951E6686A101}"/>
              </a:ext>
            </a:extLst>
          </p:cNvPr>
          <p:cNvSpPr>
            <a:spLocks noGrp="1"/>
          </p:cNvSpPr>
          <p:nvPr>
            <p:ph type="body" sz="quarter" idx="17" hasCustomPrompt="1"/>
          </p:nvPr>
        </p:nvSpPr>
        <p:spPr>
          <a:xfrm>
            <a:off x="9723122" y="2447923"/>
            <a:ext cx="4175759" cy="4303398"/>
          </a:xfrm>
        </p:spPr>
        <p:txBody>
          <a:bodyPr lIns="0"/>
          <a:lstStyle>
            <a:lvl1pPr marL="0" indent="0">
              <a:spcAft>
                <a:spcPts val="2160"/>
              </a:spcAft>
              <a:buNone/>
              <a:defRPr sz="2400"/>
            </a:lvl1pPr>
          </a:lstStyle>
          <a:p>
            <a:pPr lvl="0"/>
            <a:r>
              <a:rPr lang="en-US" dirty="0"/>
              <a:t>Enter text</a:t>
            </a:r>
          </a:p>
        </p:txBody>
      </p:sp>
      <p:sp>
        <p:nvSpPr>
          <p:cNvPr id="17" name="Slide Number Placeholder 2">
            <a:extLst>
              <a:ext uri="{FF2B5EF4-FFF2-40B4-BE49-F238E27FC236}">
                <a16:creationId xmlns:a16="http://schemas.microsoft.com/office/drawing/2014/main" id="{40A0F36C-7E4F-8C75-9601-8B170CCE686A}"/>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solidFill>
                  <a:schemeClr val="tx1"/>
                </a:solidFill>
              </a:rPr>
              <a:pPr/>
              <a:t>‹#›</a:t>
            </a:fld>
            <a:endParaRPr lang="en-US" sz="1440" dirty="0">
              <a:solidFill>
                <a:schemeClr val="tx1"/>
              </a:solidFill>
            </a:endParaRPr>
          </a:p>
        </p:txBody>
      </p:sp>
      <p:sp>
        <p:nvSpPr>
          <p:cNvPr id="22" name="TextBox 21">
            <a:extLst>
              <a:ext uri="{FF2B5EF4-FFF2-40B4-BE49-F238E27FC236}">
                <a16:creationId xmlns:a16="http://schemas.microsoft.com/office/drawing/2014/main" id="{492EB2E8-7C15-7EDD-FC4C-AA7A829B0690}"/>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65000"/>
                  </a:schemeClr>
                </a:solidFill>
              </a:rPr>
              <a:t>The content herein is proprietary property, trade protected, privileged and only for the intended recipient and may not be </a:t>
            </a:r>
            <a:r>
              <a:rPr lang="en-US" sz="840" i="1" dirty="0">
                <a:solidFill>
                  <a:schemeClr val="bg1">
                    <a:lumMod val="65000"/>
                  </a:schemeClr>
                </a:solidFill>
                <a:latin typeface="+mn-lt"/>
              </a:rPr>
              <a:t>used</a:t>
            </a:r>
            <a:r>
              <a:rPr lang="en-US" sz="840" i="1" dirty="0">
                <a:solidFill>
                  <a:schemeClr val="bg1">
                    <a:lumMod val="65000"/>
                  </a:schemeClr>
                </a:solidFill>
              </a:rPr>
              <a:t>, published, duplicated, or redistributed.</a:t>
            </a:r>
          </a:p>
        </p:txBody>
      </p:sp>
      <p:sp>
        <p:nvSpPr>
          <p:cNvPr id="23" name="TextBox 22">
            <a:extLst>
              <a:ext uri="{FF2B5EF4-FFF2-40B4-BE49-F238E27FC236}">
                <a16:creationId xmlns:a16="http://schemas.microsoft.com/office/drawing/2014/main" id="{60A41D49-1A50-C44E-6F24-D24A463E995E}"/>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tx1"/>
                </a:solidFill>
                <a:latin typeface="+mn-lt"/>
              </a:rPr>
              <a:t>Hawaii Cloud Innovation Summit 2022</a:t>
            </a:r>
          </a:p>
        </p:txBody>
      </p:sp>
      <p:pic>
        <p:nvPicPr>
          <p:cNvPr id="21" name="Picture 20">
            <a:extLst>
              <a:ext uri="{FF2B5EF4-FFF2-40B4-BE49-F238E27FC236}">
                <a16:creationId xmlns:a16="http://schemas.microsoft.com/office/drawing/2014/main" id="{E99CCF31-1C38-3714-6A17-F4FA16EC7C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521" y="7644709"/>
            <a:ext cx="566927" cy="330707"/>
          </a:xfrm>
          <a:prstGeom prst="rect">
            <a:avLst/>
          </a:prstGeom>
        </p:spPr>
      </p:pic>
      <p:pic>
        <p:nvPicPr>
          <p:cNvPr id="24" name="Picture 23">
            <a:extLst>
              <a:ext uri="{FF2B5EF4-FFF2-40B4-BE49-F238E27FC236}">
                <a16:creationId xmlns:a16="http://schemas.microsoft.com/office/drawing/2014/main" id="{84070E89-6E43-E927-8157-A068450C65A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16072" y="7676530"/>
            <a:ext cx="1187846" cy="221599"/>
          </a:xfrm>
          <a:prstGeom prst="rect">
            <a:avLst/>
          </a:prstGeom>
        </p:spPr>
      </p:pic>
      <p:pic>
        <p:nvPicPr>
          <p:cNvPr id="25" name="Picture 24">
            <a:extLst>
              <a:ext uri="{FF2B5EF4-FFF2-40B4-BE49-F238E27FC236}">
                <a16:creationId xmlns:a16="http://schemas.microsoft.com/office/drawing/2014/main" id="{52C702B7-E906-22C0-E3D1-2C7952056B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9300" y="7716882"/>
            <a:ext cx="339553" cy="203269"/>
          </a:xfrm>
          <a:prstGeom prst="rect">
            <a:avLst/>
          </a:prstGeom>
        </p:spPr>
      </p:pic>
      <p:pic>
        <p:nvPicPr>
          <p:cNvPr id="26" name="Picture 25">
            <a:extLst>
              <a:ext uri="{FF2B5EF4-FFF2-40B4-BE49-F238E27FC236}">
                <a16:creationId xmlns:a16="http://schemas.microsoft.com/office/drawing/2014/main" id="{EDA34E38-D685-5C21-D952-E0DF350A2CE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44237" y="7377063"/>
            <a:ext cx="852536" cy="852536"/>
          </a:xfrm>
          <a:prstGeom prst="rect">
            <a:avLst/>
          </a:prstGeom>
        </p:spPr>
      </p:pic>
      <p:pic>
        <p:nvPicPr>
          <p:cNvPr id="27" name="Picture 26">
            <a:extLst>
              <a:ext uri="{FF2B5EF4-FFF2-40B4-BE49-F238E27FC236}">
                <a16:creationId xmlns:a16="http://schemas.microsoft.com/office/drawing/2014/main" id="{8AD9FD1B-C74F-8286-D349-5AFCC76E6FD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9345" y="7629343"/>
            <a:ext cx="1089196" cy="347974"/>
          </a:xfrm>
          <a:prstGeom prst="rect">
            <a:avLst/>
          </a:prstGeom>
        </p:spPr>
      </p:pic>
    </p:spTree>
    <p:extLst>
      <p:ext uri="{BB962C8B-B14F-4D97-AF65-F5344CB8AC3E}">
        <p14:creationId xmlns:p14="http://schemas.microsoft.com/office/powerpoint/2010/main" val="38741767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hreeColumnImage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EE45CD9-67F8-4A52-86F7-18140657CB4D}"/>
              </a:ext>
            </a:extLst>
          </p:cNvPr>
          <p:cNvSpPr>
            <a:spLocks noGrp="1"/>
          </p:cNvSpPr>
          <p:nvPr>
            <p:ph type="body" sz="quarter" idx="14" hasCustomPrompt="1"/>
          </p:nvPr>
        </p:nvSpPr>
        <p:spPr>
          <a:xfrm>
            <a:off x="731522" y="4345229"/>
            <a:ext cx="4175759" cy="2748918"/>
          </a:xfrm>
          <a:prstGeom prst="rect">
            <a:avLst/>
          </a:prstGeom>
        </p:spPr>
        <p:txBody>
          <a:bodyPr lIns="0"/>
          <a:lstStyle>
            <a:lvl1pPr marL="0" indent="0">
              <a:spcAft>
                <a:spcPts val="2160"/>
              </a:spcAft>
              <a:buNone/>
              <a:defRPr sz="2400"/>
            </a:lvl1pPr>
          </a:lstStyle>
          <a:p>
            <a:pPr lvl="0"/>
            <a:r>
              <a:rPr lang="en-US" dirty="0"/>
              <a:t>Enter text</a:t>
            </a:r>
          </a:p>
        </p:txBody>
      </p:sp>
      <p:sp>
        <p:nvSpPr>
          <p:cNvPr id="2" name="Title 1">
            <a:extLst>
              <a:ext uri="{FF2B5EF4-FFF2-40B4-BE49-F238E27FC236}">
                <a16:creationId xmlns:a16="http://schemas.microsoft.com/office/drawing/2014/main" id="{525D41CD-EE1A-4E63-BBDD-173E28125658}"/>
              </a:ext>
            </a:extLst>
          </p:cNvPr>
          <p:cNvSpPr>
            <a:spLocks noGrp="1"/>
          </p:cNvSpPr>
          <p:nvPr>
            <p:ph type="title" hasCustomPrompt="1"/>
          </p:nvPr>
        </p:nvSpPr>
        <p:spPr>
          <a:xfrm>
            <a:off x="731520" y="1101092"/>
            <a:ext cx="13167360" cy="727709"/>
          </a:xfrm>
        </p:spPr>
        <p:txBody>
          <a:bodyPr/>
          <a:lstStyle>
            <a:lvl1pPr>
              <a:defRPr/>
            </a:lvl1pPr>
          </a:lstStyle>
          <a:p>
            <a:r>
              <a:rPr lang="en-US" dirty="0"/>
              <a:t>Three-column layout with subtitles and images</a:t>
            </a:r>
          </a:p>
        </p:txBody>
      </p:sp>
      <p:sp>
        <p:nvSpPr>
          <p:cNvPr id="3" name="Text Placeholder 2">
            <a:extLst>
              <a:ext uri="{FF2B5EF4-FFF2-40B4-BE49-F238E27FC236}">
                <a16:creationId xmlns:a16="http://schemas.microsoft.com/office/drawing/2014/main" id="{573CFC72-9096-4F5D-9BDB-96DE57732BB8}"/>
              </a:ext>
            </a:extLst>
          </p:cNvPr>
          <p:cNvSpPr>
            <a:spLocks noGrp="1"/>
          </p:cNvSpPr>
          <p:nvPr>
            <p:ph type="body" idx="1" hasCustomPrompt="1"/>
          </p:nvPr>
        </p:nvSpPr>
        <p:spPr>
          <a:xfrm>
            <a:off x="731522" y="3950208"/>
            <a:ext cx="4175759" cy="569596"/>
          </a:xfrm>
          <a:prstGeom prst="rect">
            <a:avLst/>
          </a:prstGeom>
        </p:spPr>
        <p:txBody>
          <a:bodyPr lIns="0" anchor="t"/>
          <a:lstStyle>
            <a:lvl1pPr marL="0" indent="0">
              <a:buNone/>
              <a:defRPr sz="2400" b="1">
                <a:solidFill>
                  <a:schemeClr val="accent1">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5" name="Text Placeholder 4">
            <a:extLst>
              <a:ext uri="{FF2B5EF4-FFF2-40B4-BE49-F238E27FC236}">
                <a16:creationId xmlns:a16="http://schemas.microsoft.com/office/drawing/2014/main" id="{3777F387-CD61-4FDE-AE0D-E17DE70D3B19}"/>
              </a:ext>
            </a:extLst>
          </p:cNvPr>
          <p:cNvSpPr>
            <a:spLocks noGrp="1"/>
          </p:cNvSpPr>
          <p:nvPr>
            <p:ph type="body" sz="quarter" idx="3" hasCustomPrompt="1"/>
          </p:nvPr>
        </p:nvSpPr>
        <p:spPr>
          <a:xfrm>
            <a:off x="5227322" y="3950208"/>
            <a:ext cx="4175759" cy="569596"/>
          </a:xfrm>
          <a:prstGeom prst="rect">
            <a:avLst/>
          </a:prstGeom>
        </p:spPr>
        <p:txBody>
          <a:bodyPr lIns="0" anchor="t"/>
          <a:lstStyle>
            <a:lvl1pPr marL="0" indent="0">
              <a:buNone/>
              <a:defRPr sz="2400" b="1">
                <a:solidFill>
                  <a:schemeClr val="accent1">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11" name="Text Placeholder 10">
            <a:extLst>
              <a:ext uri="{FF2B5EF4-FFF2-40B4-BE49-F238E27FC236}">
                <a16:creationId xmlns:a16="http://schemas.microsoft.com/office/drawing/2014/main" id="{CD517463-352F-4D83-A9E1-0F789F96266D}"/>
              </a:ext>
            </a:extLst>
          </p:cNvPr>
          <p:cNvSpPr>
            <a:spLocks noGrp="1"/>
          </p:cNvSpPr>
          <p:nvPr>
            <p:ph type="body" sz="quarter" idx="15" hasCustomPrompt="1"/>
          </p:nvPr>
        </p:nvSpPr>
        <p:spPr>
          <a:xfrm>
            <a:off x="5227323" y="4345229"/>
            <a:ext cx="4175759" cy="2748918"/>
          </a:xfrm>
          <a:prstGeom prst="rect">
            <a:avLst/>
          </a:prstGeom>
        </p:spPr>
        <p:txBody>
          <a:bodyPr lIns="0"/>
          <a:lstStyle>
            <a:lvl1pPr marL="0" indent="0">
              <a:spcAft>
                <a:spcPts val="2160"/>
              </a:spcAft>
              <a:buNone/>
              <a:defRPr sz="2400"/>
            </a:lvl1pPr>
          </a:lstStyle>
          <a:p>
            <a:pPr lvl="0"/>
            <a:r>
              <a:rPr lang="en-US" dirty="0"/>
              <a:t>Enter text</a:t>
            </a:r>
          </a:p>
        </p:txBody>
      </p:sp>
      <p:sp>
        <p:nvSpPr>
          <p:cNvPr id="12" name="Text Placeholder 4">
            <a:extLst>
              <a:ext uri="{FF2B5EF4-FFF2-40B4-BE49-F238E27FC236}">
                <a16:creationId xmlns:a16="http://schemas.microsoft.com/office/drawing/2014/main" id="{CF3CD244-8B44-44A6-A623-84365E91EAE7}"/>
              </a:ext>
            </a:extLst>
          </p:cNvPr>
          <p:cNvSpPr>
            <a:spLocks noGrp="1"/>
          </p:cNvSpPr>
          <p:nvPr>
            <p:ph type="body" sz="quarter" idx="16" hasCustomPrompt="1"/>
          </p:nvPr>
        </p:nvSpPr>
        <p:spPr>
          <a:xfrm>
            <a:off x="9723122" y="3950208"/>
            <a:ext cx="4175759" cy="569596"/>
          </a:xfrm>
          <a:prstGeom prst="rect">
            <a:avLst/>
          </a:prstGeom>
        </p:spPr>
        <p:txBody>
          <a:bodyPr lIns="0" anchor="t"/>
          <a:lstStyle>
            <a:lvl1pPr marL="0" indent="0">
              <a:buNone/>
              <a:defRPr sz="2400" b="1">
                <a:solidFill>
                  <a:schemeClr val="accent1">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13" name="Text Placeholder 10">
            <a:extLst>
              <a:ext uri="{FF2B5EF4-FFF2-40B4-BE49-F238E27FC236}">
                <a16:creationId xmlns:a16="http://schemas.microsoft.com/office/drawing/2014/main" id="{CB7E0003-F180-4528-9992-B9342F92AF42}"/>
              </a:ext>
            </a:extLst>
          </p:cNvPr>
          <p:cNvSpPr>
            <a:spLocks noGrp="1"/>
          </p:cNvSpPr>
          <p:nvPr>
            <p:ph type="body" sz="quarter" idx="17" hasCustomPrompt="1"/>
          </p:nvPr>
        </p:nvSpPr>
        <p:spPr>
          <a:xfrm>
            <a:off x="9723122" y="4345229"/>
            <a:ext cx="4175759" cy="2748918"/>
          </a:xfrm>
          <a:prstGeom prst="rect">
            <a:avLst/>
          </a:prstGeom>
        </p:spPr>
        <p:txBody>
          <a:bodyPr lIns="0"/>
          <a:lstStyle>
            <a:lvl1pPr marL="0" indent="0">
              <a:spcAft>
                <a:spcPts val="2160"/>
              </a:spcAft>
              <a:buNone/>
              <a:defRPr sz="2400"/>
            </a:lvl1pPr>
          </a:lstStyle>
          <a:p>
            <a:pPr lvl="0"/>
            <a:r>
              <a:rPr lang="en-US" dirty="0"/>
              <a:t>Enter text</a:t>
            </a:r>
          </a:p>
        </p:txBody>
      </p:sp>
      <p:sp>
        <p:nvSpPr>
          <p:cNvPr id="9" name="Slide Number Placeholder 8">
            <a:extLst>
              <a:ext uri="{FF2B5EF4-FFF2-40B4-BE49-F238E27FC236}">
                <a16:creationId xmlns:a16="http://schemas.microsoft.com/office/drawing/2014/main" id="{659F1E5D-EEF6-9840-9346-15C8E1C2ED36}"/>
              </a:ext>
            </a:extLst>
          </p:cNvPr>
          <p:cNvSpPr>
            <a:spLocks noGrp="1"/>
          </p:cNvSpPr>
          <p:nvPr>
            <p:ph type="sldNum" sz="quarter" idx="23"/>
          </p:nvPr>
        </p:nvSpPr>
        <p:spPr/>
        <p:txBody>
          <a:bodyPr/>
          <a:lstStyle/>
          <a:p>
            <a:fld id="{7834CDD4-D76F-4459-B025-0310E913C243}" type="slidenum">
              <a:rPr lang="en-US" smtClean="0"/>
              <a:pPr/>
              <a:t>‹#›</a:t>
            </a:fld>
            <a:endParaRPr lang="en-US" dirty="0"/>
          </a:p>
        </p:txBody>
      </p:sp>
      <p:sp>
        <p:nvSpPr>
          <p:cNvPr id="16" name="Content Placeholder 15">
            <a:extLst>
              <a:ext uri="{FF2B5EF4-FFF2-40B4-BE49-F238E27FC236}">
                <a16:creationId xmlns:a16="http://schemas.microsoft.com/office/drawing/2014/main" id="{FF1E7883-A3AD-2B4E-A2E3-C84C7EB1E34E}"/>
              </a:ext>
            </a:extLst>
          </p:cNvPr>
          <p:cNvSpPr>
            <a:spLocks noGrp="1"/>
          </p:cNvSpPr>
          <p:nvPr>
            <p:ph sz="quarter" idx="24" hasCustomPrompt="1"/>
          </p:nvPr>
        </p:nvSpPr>
        <p:spPr>
          <a:xfrm>
            <a:off x="1657123" y="1840154"/>
            <a:ext cx="2062657" cy="1799158"/>
          </a:xfrm>
          <a:prstGeom prst="rect">
            <a:avLst/>
          </a:prstGeom>
        </p:spPr>
        <p:txBody>
          <a:bodyPr/>
          <a:lstStyle>
            <a:lvl1pPr marL="0" indent="0">
              <a:buNone/>
              <a:defRPr sz="2160"/>
            </a:lvl1pPr>
          </a:lstStyle>
          <a:p>
            <a:pPr lvl="0"/>
            <a:r>
              <a:rPr lang="en-US" dirty="0"/>
              <a:t>Click icon to add graphic</a:t>
            </a:r>
          </a:p>
        </p:txBody>
      </p:sp>
      <p:sp>
        <p:nvSpPr>
          <p:cNvPr id="17" name="Content Placeholder 15">
            <a:extLst>
              <a:ext uri="{FF2B5EF4-FFF2-40B4-BE49-F238E27FC236}">
                <a16:creationId xmlns:a16="http://schemas.microsoft.com/office/drawing/2014/main" id="{6F836D4B-9CFA-C740-82D0-0755D5BB9D58}"/>
              </a:ext>
            </a:extLst>
          </p:cNvPr>
          <p:cNvSpPr>
            <a:spLocks noGrp="1"/>
          </p:cNvSpPr>
          <p:nvPr>
            <p:ph sz="quarter" idx="25" hasCustomPrompt="1"/>
          </p:nvPr>
        </p:nvSpPr>
        <p:spPr>
          <a:xfrm>
            <a:off x="6082819" y="1840154"/>
            <a:ext cx="2062657" cy="1799158"/>
          </a:xfrm>
          <a:prstGeom prst="rect">
            <a:avLst/>
          </a:prstGeom>
        </p:spPr>
        <p:txBody>
          <a:bodyPr/>
          <a:lstStyle>
            <a:lvl1pPr marL="0" indent="0">
              <a:buNone/>
              <a:defRPr sz="2160"/>
            </a:lvl1pPr>
          </a:lstStyle>
          <a:p>
            <a:pPr lvl="0"/>
            <a:r>
              <a:rPr lang="en-US" dirty="0"/>
              <a:t>Click icon to add graphic</a:t>
            </a:r>
          </a:p>
        </p:txBody>
      </p:sp>
      <p:sp>
        <p:nvSpPr>
          <p:cNvPr id="18" name="Content Placeholder 15">
            <a:extLst>
              <a:ext uri="{FF2B5EF4-FFF2-40B4-BE49-F238E27FC236}">
                <a16:creationId xmlns:a16="http://schemas.microsoft.com/office/drawing/2014/main" id="{AF70ED47-2075-F446-AEFA-369D052D2AB8}"/>
              </a:ext>
            </a:extLst>
          </p:cNvPr>
          <p:cNvSpPr>
            <a:spLocks noGrp="1"/>
          </p:cNvSpPr>
          <p:nvPr>
            <p:ph sz="quarter" idx="26" hasCustomPrompt="1"/>
          </p:nvPr>
        </p:nvSpPr>
        <p:spPr>
          <a:xfrm>
            <a:off x="10508515" y="1840154"/>
            <a:ext cx="2062657" cy="1799158"/>
          </a:xfrm>
          <a:prstGeom prst="rect">
            <a:avLst/>
          </a:prstGeom>
        </p:spPr>
        <p:txBody>
          <a:bodyPr/>
          <a:lstStyle>
            <a:lvl1pPr marL="0" indent="0">
              <a:buNone/>
              <a:defRPr sz="2160"/>
            </a:lvl1pPr>
          </a:lstStyle>
          <a:p>
            <a:pPr lvl="0"/>
            <a:r>
              <a:rPr lang="en-US" dirty="0"/>
              <a:t>Click icon to add graphic</a:t>
            </a:r>
          </a:p>
        </p:txBody>
      </p:sp>
    </p:spTree>
    <p:extLst>
      <p:ext uri="{BB962C8B-B14F-4D97-AF65-F5344CB8AC3E}">
        <p14:creationId xmlns:p14="http://schemas.microsoft.com/office/powerpoint/2010/main" val="583377758"/>
      </p:ext>
    </p:extLst>
  </p:cSld>
  <p:clrMapOvr>
    <a:masterClrMapping/>
  </p:clrMapOvr>
  <p:extLst>
    <p:ext uri="{DCECCB84-F9BA-43D5-87BE-67443E8EF086}">
      <p15:sldGuideLst xmlns:p15="http://schemas.microsoft.com/office/powerpoint/2012/main">
        <p15:guide id="1" orient="horz" pos="2064">
          <p15:clr>
            <a:srgbClr val="FBAE40"/>
          </p15:clr>
        </p15:guide>
        <p15:guide id="2" orient="horz" pos="244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ankYou4">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E7A6CF-C9B0-455A-8447-826F7A27295E}"/>
              </a:ext>
            </a:extLst>
          </p:cNvPr>
          <p:cNvPicPr>
            <a:picLocks noChangeAspect="1"/>
          </p:cNvPicPr>
          <p:nvPr userDrawn="1"/>
        </p:nvPicPr>
        <p:blipFill>
          <a:blip r:embed="rId2">
            <a:extLst>
              <a:ext uri="{28A0092B-C50C-407E-A947-70E740481C1C}">
                <a14:useLocalDpi xmlns:a14="http://schemas.microsoft.com/office/drawing/2010/main" val="0"/>
              </a:ext>
            </a:extLst>
          </a:blip>
          <a:srcRect t="23" b="23"/>
          <a:stretch/>
        </p:blipFill>
        <p:spPr>
          <a:xfrm>
            <a:off x="-2" y="5140"/>
            <a:ext cx="14626742" cy="8229904"/>
          </a:xfrm>
          <a:prstGeom prst="rect">
            <a:avLst/>
          </a:prstGeom>
        </p:spPr>
      </p:pic>
      <p:sp>
        <p:nvSpPr>
          <p:cNvPr id="7" name="TextBox 6">
            <a:extLst>
              <a:ext uri="{FF2B5EF4-FFF2-40B4-BE49-F238E27FC236}">
                <a16:creationId xmlns:a16="http://schemas.microsoft.com/office/drawing/2014/main" id="{C0D4D887-D4C2-413D-AB93-349F52800B10}"/>
              </a:ext>
            </a:extLst>
          </p:cNvPr>
          <p:cNvSpPr txBox="1"/>
          <p:nvPr userDrawn="1"/>
        </p:nvSpPr>
        <p:spPr>
          <a:xfrm>
            <a:off x="731519" y="3477814"/>
            <a:ext cx="8241030" cy="1107996"/>
          </a:xfrm>
          <a:prstGeom prst="rect">
            <a:avLst/>
          </a:prstGeom>
          <a:noFill/>
        </p:spPr>
        <p:txBody>
          <a:bodyPr wrap="square" lIns="0" rtlCol="0">
            <a:noAutofit/>
          </a:bodyPr>
          <a:lstStyle/>
          <a:p>
            <a:r>
              <a:rPr lang="en-US" sz="5760" dirty="0">
                <a:solidFill>
                  <a:schemeClr val="tx1"/>
                </a:solidFill>
                <a:latin typeface="+mj-lt"/>
              </a:rPr>
              <a:t>Thank you!</a:t>
            </a:r>
          </a:p>
        </p:txBody>
      </p:sp>
      <p:sp>
        <p:nvSpPr>
          <p:cNvPr id="4" name="Slide Number Placeholder 3">
            <a:extLst>
              <a:ext uri="{FF2B5EF4-FFF2-40B4-BE49-F238E27FC236}">
                <a16:creationId xmlns:a16="http://schemas.microsoft.com/office/drawing/2014/main" id="{51E04F47-873D-C04B-9B71-4A2058AEB577}"/>
              </a:ext>
            </a:extLst>
          </p:cNvPr>
          <p:cNvSpPr>
            <a:spLocks noGrp="1"/>
          </p:cNvSpPr>
          <p:nvPr>
            <p:ph type="sldNum" sz="quarter" idx="12"/>
          </p:nvPr>
        </p:nvSpPr>
        <p:spPr/>
        <p:txBody>
          <a:bodyPr/>
          <a:lstStyle/>
          <a:p>
            <a:fld id="{7834CDD4-D76F-4459-B025-0310E913C243}" type="slidenum">
              <a:rPr lang="en-US" smtClean="0"/>
              <a:pPr/>
              <a:t>‹#›</a:t>
            </a:fld>
            <a:endParaRPr lang="en-US" dirty="0"/>
          </a:p>
        </p:txBody>
      </p:sp>
      <p:pic>
        <p:nvPicPr>
          <p:cNvPr id="12" name="Picture 11">
            <a:extLst>
              <a:ext uri="{FF2B5EF4-FFF2-40B4-BE49-F238E27FC236}">
                <a16:creationId xmlns:a16="http://schemas.microsoft.com/office/drawing/2014/main" id="{EA2BB051-B327-4340-8578-C950C494D4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723" y="661708"/>
            <a:ext cx="1203808" cy="720227"/>
          </a:xfrm>
          <a:prstGeom prst="rect">
            <a:avLst/>
          </a:prstGeom>
        </p:spPr>
      </p:pic>
      <p:sp>
        <p:nvSpPr>
          <p:cNvPr id="9" name="TextBox 8">
            <a:extLst>
              <a:ext uri="{FF2B5EF4-FFF2-40B4-BE49-F238E27FC236}">
                <a16:creationId xmlns:a16="http://schemas.microsoft.com/office/drawing/2014/main" id="{613C5F50-1FBC-594C-9A2D-6198BB495883}"/>
              </a:ext>
            </a:extLst>
          </p:cNvPr>
          <p:cNvSpPr txBox="1"/>
          <p:nvPr userDrawn="1"/>
        </p:nvSpPr>
        <p:spPr>
          <a:xfrm>
            <a:off x="753034" y="7667776"/>
            <a:ext cx="2292614" cy="203133"/>
          </a:xfrm>
          <a:prstGeom prst="rect">
            <a:avLst/>
          </a:prstGeom>
          <a:noFill/>
        </p:spPr>
        <p:txBody>
          <a:bodyPr wrap="none" rtlCol="0">
            <a:spAutoFit/>
          </a:bodyPr>
          <a:lstStyle/>
          <a:p>
            <a:pPr algn="ctr"/>
            <a:r>
              <a:rPr lang="en-US" sz="720" dirty="0">
                <a:solidFill>
                  <a:schemeClr val="tx1"/>
                </a:solidFill>
              </a:rPr>
              <a:t>© 2022, Amazon Web Services, Inc. or its affiliates.</a:t>
            </a:r>
          </a:p>
        </p:txBody>
      </p:sp>
    </p:spTree>
    <p:extLst>
      <p:ext uri="{BB962C8B-B14F-4D97-AF65-F5344CB8AC3E}">
        <p14:creationId xmlns:p14="http://schemas.microsoft.com/office/powerpoint/2010/main" val="254747047"/>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ankYou5">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1E2C7D-813B-4A05-B7BB-C93AB010A6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2958" y="3085"/>
            <a:ext cx="14620822" cy="8227542"/>
          </a:xfrm>
          <a:prstGeom prst="rect">
            <a:avLst/>
          </a:prstGeom>
        </p:spPr>
      </p:pic>
      <p:sp>
        <p:nvSpPr>
          <p:cNvPr id="4" name="Slide Number Placeholder 3">
            <a:extLst>
              <a:ext uri="{FF2B5EF4-FFF2-40B4-BE49-F238E27FC236}">
                <a16:creationId xmlns:a16="http://schemas.microsoft.com/office/drawing/2014/main" id="{CECE3B5C-4111-1A43-92BE-8F5FA4A7CF90}"/>
              </a:ext>
            </a:extLst>
          </p:cNvPr>
          <p:cNvSpPr>
            <a:spLocks noGrp="1"/>
          </p:cNvSpPr>
          <p:nvPr>
            <p:ph type="sldNum" sz="quarter" idx="12"/>
          </p:nvPr>
        </p:nvSpPr>
        <p:spPr/>
        <p:txBody>
          <a:bodyPr/>
          <a:lstStyle/>
          <a:p>
            <a:fld id="{7834CDD4-D76F-4459-B025-0310E913C243}" type="slidenum">
              <a:rPr lang="en-US" smtClean="0"/>
              <a:pPr/>
              <a:t>‹#›</a:t>
            </a:fld>
            <a:endParaRPr lang="en-US" dirty="0"/>
          </a:p>
        </p:txBody>
      </p:sp>
      <p:pic>
        <p:nvPicPr>
          <p:cNvPr id="11" name="Picture 10">
            <a:extLst>
              <a:ext uri="{FF2B5EF4-FFF2-40B4-BE49-F238E27FC236}">
                <a16:creationId xmlns:a16="http://schemas.microsoft.com/office/drawing/2014/main" id="{7615977A-9814-1D4F-A128-E19AFA38EB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723" y="661708"/>
            <a:ext cx="1203808" cy="720227"/>
          </a:xfrm>
          <a:prstGeom prst="rect">
            <a:avLst/>
          </a:prstGeom>
        </p:spPr>
      </p:pic>
      <p:sp>
        <p:nvSpPr>
          <p:cNvPr id="13" name="TextBox 12">
            <a:extLst>
              <a:ext uri="{FF2B5EF4-FFF2-40B4-BE49-F238E27FC236}">
                <a16:creationId xmlns:a16="http://schemas.microsoft.com/office/drawing/2014/main" id="{4DF5A466-F67F-7846-9925-BDC901ADE1A5}"/>
              </a:ext>
            </a:extLst>
          </p:cNvPr>
          <p:cNvSpPr txBox="1"/>
          <p:nvPr userDrawn="1"/>
        </p:nvSpPr>
        <p:spPr>
          <a:xfrm>
            <a:off x="731519" y="2953453"/>
            <a:ext cx="8241030" cy="1107996"/>
          </a:xfrm>
          <a:prstGeom prst="rect">
            <a:avLst/>
          </a:prstGeom>
          <a:noFill/>
        </p:spPr>
        <p:txBody>
          <a:bodyPr wrap="square" lIns="0" rtlCol="0">
            <a:noAutofit/>
          </a:bodyPr>
          <a:lstStyle/>
          <a:p>
            <a:r>
              <a:rPr lang="en-US" sz="5760" dirty="0">
                <a:solidFill>
                  <a:schemeClr val="bg1"/>
                </a:solidFill>
                <a:latin typeface="+mj-lt"/>
              </a:rPr>
              <a:t>Thank you!</a:t>
            </a:r>
          </a:p>
        </p:txBody>
      </p:sp>
      <p:sp>
        <p:nvSpPr>
          <p:cNvPr id="8" name="TextBox 7">
            <a:extLst>
              <a:ext uri="{FF2B5EF4-FFF2-40B4-BE49-F238E27FC236}">
                <a16:creationId xmlns:a16="http://schemas.microsoft.com/office/drawing/2014/main" id="{93115D88-3BE9-2644-8262-9D51EB9EAEE0}"/>
              </a:ext>
            </a:extLst>
          </p:cNvPr>
          <p:cNvSpPr txBox="1"/>
          <p:nvPr userDrawn="1"/>
        </p:nvSpPr>
        <p:spPr>
          <a:xfrm>
            <a:off x="753034" y="7667776"/>
            <a:ext cx="2292614" cy="203133"/>
          </a:xfrm>
          <a:prstGeom prst="rect">
            <a:avLst/>
          </a:prstGeom>
          <a:noFill/>
        </p:spPr>
        <p:txBody>
          <a:bodyPr wrap="none" rtlCol="0">
            <a:spAutoFit/>
          </a:bodyPr>
          <a:lstStyle/>
          <a:p>
            <a:pPr algn="ctr"/>
            <a:r>
              <a:rPr lang="en-US" sz="720" dirty="0">
                <a:solidFill>
                  <a:schemeClr val="bg1"/>
                </a:solidFill>
              </a:rPr>
              <a:t>© 2022, Amazon Web Services, Inc. or its affiliates.</a:t>
            </a:r>
          </a:p>
        </p:txBody>
      </p:sp>
    </p:spTree>
    <p:extLst>
      <p:ext uri="{BB962C8B-B14F-4D97-AF65-F5344CB8AC3E}">
        <p14:creationId xmlns:p14="http://schemas.microsoft.com/office/powerpoint/2010/main" val="1681681636"/>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FourColum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EE45CD9-67F8-4A52-86F7-18140657CB4D}"/>
              </a:ext>
            </a:extLst>
          </p:cNvPr>
          <p:cNvSpPr>
            <a:spLocks noGrp="1"/>
          </p:cNvSpPr>
          <p:nvPr>
            <p:ph type="body" sz="quarter" idx="14" hasCustomPrompt="1"/>
          </p:nvPr>
        </p:nvSpPr>
        <p:spPr>
          <a:xfrm>
            <a:off x="731520" y="2447923"/>
            <a:ext cx="2852928" cy="4303398"/>
          </a:xfrm>
        </p:spPr>
        <p:txBody>
          <a:bodyPr lIns="0"/>
          <a:lstStyle>
            <a:lvl1pPr marL="0" indent="0">
              <a:spcAft>
                <a:spcPts val="2160"/>
              </a:spcAft>
              <a:buNone/>
              <a:defRPr sz="2400"/>
            </a:lvl1pPr>
          </a:lstStyle>
          <a:p>
            <a:pPr lvl="0"/>
            <a:r>
              <a:rPr lang="en-US" dirty="0"/>
              <a:t>Enter text</a:t>
            </a:r>
          </a:p>
        </p:txBody>
      </p:sp>
      <p:sp>
        <p:nvSpPr>
          <p:cNvPr id="2" name="Title 1">
            <a:extLst>
              <a:ext uri="{FF2B5EF4-FFF2-40B4-BE49-F238E27FC236}">
                <a16:creationId xmlns:a16="http://schemas.microsoft.com/office/drawing/2014/main" id="{525D41CD-EE1A-4E63-BBDD-173E28125658}"/>
              </a:ext>
            </a:extLst>
          </p:cNvPr>
          <p:cNvSpPr>
            <a:spLocks noGrp="1"/>
          </p:cNvSpPr>
          <p:nvPr>
            <p:ph type="title" hasCustomPrompt="1"/>
          </p:nvPr>
        </p:nvSpPr>
        <p:spPr>
          <a:xfrm>
            <a:off x="731520" y="1101092"/>
            <a:ext cx="13167360" cy="727709"/>
          </a:xfrm>
        </p:spPr>
        <p:txBody>
          <a:bodyPr/>
          <a:lstStyle>
            <a:lvl1pPr>
              <a:defRPr/>
            </a:lvl1pPr>
          </a:lstStyle>
          <a:p>
            <a:r>
              <a:rPr lang="en-US" dirty="0"/>
              <a:t>Four-column layout with subtitles</a:t>
            </a:r>
          </a:p>
        </p:txBody>
      </p:sp>
      <p:sp>
        <p:nvSpPr>
          <p:cNvPr id="3" name="Text Placeholder 2">
            <a:extLst>
              <a:ext uri="{FF2B5EF4-FFF2-40B4-BE49-F238E27FC236}">
                <a16:creationId xmlns:a16="http://schemas.microsoft.com/office/drawing/2014/main" id="{573CFC72-9096-4F5D-9BDB-96DE57732BB8}"/>
              </a:ext>
            </a:extLst>
          </p:cNvPr>
          <p:cNvSpPr>
            <a:spLocks noGrp="1"/>
          </p:cNvSpPr>
          <p:nvPr>
            <p:ph type="body" idx="1" hasCustomPrompt="1"/>
          </p:nvPr>
        </p:nvSpPr>
        <p:spPr>
          <a:xfrm>
            <a:off x="731520" y="2045991"/>
            <a:ext cx="2852928" cy="569596"/>
          </a:xfrm>
        </p:spPr>
        <p:txBody>
          <a:bodyPr lIns="0" anchor="t"/>
          <a:lstStyle>
            <a:lvl1pPr marL="0" indent="0">
              <a:buNone/>
              <a:defRPr sz="2400" b="1">
                <a:solidFill>
                  <a:schemeClr val="accent1">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5" name="Text Placeholder 4">
            <a:extLst>
              <a:ext uri="{FF2B5EF4-FFF2-40B4-BE49-F238E27FC236}">
                <a16:creationId xmlns:a16="http://schemas.microsoft.com/office/drawing/2014/main" id="{3777F387-CD61-4FDE-AE0D-E17DE70D3B19}"/>
              </a:ext>
            </a:extLst>
          </p:cNvPr>
          <p:cNvSpPr>
            <a:spLocks noGrp="1"/>
          </p:cNvSpPr>
          <p:nvPr>
            <p:ph type="body" sz="quarter" idx="3" hasCustomPrompt="1"/>
          </p:nvPr>
        </p:nvSpPr>
        <p:spPr>
          <a:xfrm>
            <a:off x="4165600" y="2045991"/>
            <a:ext cx="2852928" cy="569596"/>
          </a:xfrm>
        </p:spPr>
        <p:txBody>
          <a:bodyPr lIns="0" anchor="t"/>
          <a:lstStyle>
            <a:lvl1pPr marL="0" indent="0">
              <a:buNone/>
              <a:defRPr sz="2400" b="1">
                <a:solidFill>
                  <a:schemeClr val="accent1">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11" name="Text Placeholder 10">
            <a:extLst>
              <a:ext uri="{FF2B5EF4-FFF2-40B4-BE49-F238E27FC236}">
                <a16:creationId xmlns:a16="http://schemas.microsoft.com/office/drawing/2014/main" id="{CD517463-352F-4D83-A9E1-0F789F96266D}"/>
              </a:ext>
            </a:extLst>
          </p:cNvPr>
          <p:cNvSpPr>
            <a:spLocks noGrp="1"/>
          </p:cNvSpPr>
          <p:nvPr>
            <p:ph type="body" sz="quarter" idx="15" hasCustomPrompt="1"/>
          </p:nvPr>
        </p:nvSpPr>
        <p:spPr>
          <a:xfrm>
            <a:off x="4165600" y="2447923"/>
            <a:ext cx="2852928" cy="4303398"/>
          </a:xfrm>
        </p:spPr>
        <p:txBody>
          <a:bodyPr lIns="0"/>
          <a:lstStyle>
            <a:lvl1pPr marL="0" indent="0">
              <a:spcAft>
                <a:spcPts val="2160"/>
              </a:spcAft>
              <a:buNone/>
              <a:defRPr sz="2400"/>
            </a:lvl1pPr>
          </a:lstStyle>
          <a:p>
            <a:pPr lvl="0"/>
            <a:r>
              <a:rPr lang="en-US" dirty="0"/>
              <a:t>Enter text</a:t>
            </a:r>
          </a:p>
        </p:txBody>
      </p:sp>
      <p:sp>
        <p:nvSpPr>
          <p:cNvPr id="12" name="Text Placeholder 4">
            <a:extLst>
              <a:ext uri="{FF2B5EF4-FFF2-40B4-BE49-F238E27FC236}">
                <a16:creationId xmlns:a16="http://schemas.microsoft.com/office/drawing/2014/main" id="{CF3CD244-8B44-44A6-A623-84365E91EAE7}"/>
              </a:ext>
            </a:extLst>
          </p:cNvPr>
          <p:cNvSpPr>
            <a:spLocks noGrp="1"/>
          </p:cNvSpPr>
          <p:nvPr>
            <p:ph type="body" sz="quarter" idx="16" hasCustomPrompt="1"/>
          </p:nvPr>
        </p:nvSpPr>
        <p:spPr>
          <a:xfrm>
            <a:off x="7599679" y="2045991"/>
            <a:ext cx="2852928" cy="569596"/>
          </a:xfrm>
        </p:spPr>
        <p:txBody>
          <a:bodyPr lIns="0" anchor="t"/>
          <a:lstStyle>
            <a:lvl1pPr marL="0" indent="0">
              <a:buNone/>
              <a:defRPr sz="2400" b="1">
                <a:solidFill>
                  <a:schemeClr val="accent1">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13" name="Text Placeholder 10">
            <a:extLst>
              <a:ext uri="{FF2B5EF4-FFF2-40B4-BE49-F238E27FC236}">
                <a16:creationId xmlns:a16="http://schemas.microsoft.com/office/drawing/2014/main" id="{CB7E0003-F180-4528-9992-B9342F92AF42}"/>
              </a:ext>
            </a:extLst>
          </p:cNvPr>
          <p:cNvSpPr>
            <a:spLocks noGrp="1"/>
          </p:cNvSpPr>
          <p:nvPr>
            <p:ph type="body" sz="quarter" idx="17" hasCustomPrompt="1"/>
          </p:nvPr>
        </p:nvSpPr>
        <p:spPr>
          <a:xfrm>
            <a:off x="7599679" y="2447923"/>
            <a:ext cx="2852928" cy="4303398"/>
          </a:xfrm>
        </p:spPr>
        <p:txBody>
          <a:bodyPr lIns="0"/>
          <a:lstStyle>
            <a:lvl1pPr marL="0" indent="0">
              <a:spcAft>
                <a:spcPts val="2160"/>
              </a:spcAft>
              <a:buNone/>
              <a:defRPr sz="2400"/>
            </a:lvl1pPr>
          </a:lstStyle>
          <a:p>
            <a:pPr lvl="0"/>
            <a:r>
              <a:rPr lang="en-US" dirty="0"/>
              <a:t>Enter text</a:t>
            </a:r>
          </a:p>
        </p:txBody>
      </p:sp>
      <p:sp>
        <p:nvSpPr>
          <p:cNvPr id="14" name="Text Placeholder 4">
            <a:extLst>
              <a:ext uri="{FF2B5EF4-FFF2-40B4-BE49-F238E27FC236}">
                <a16:creationId xmlns:a16="http://schemas.microsoft.com/office/drawing/2014/main" id="{08FBD2BF-3C8E-4153-80EE-99905AF06DB0}"/>
              </a:ext>
            </a:extLst>
          </p:cNvPr>
          <p:cNvSpPr>
            <a:spLocks noGrp="1"/>
          </p:cNvSpPr>
          <p:nvPr>
            <p:ph type="body" sz="quarter" idx="18" hasCustomPrompt="1"/>
          </p:nvPr>
        </p:nvSpPr>
        <p:spPr>
          <a:xfrm>
            <a:off x="11033759" y="2045991"/>
            <a:ext cx="2852928" cy="569596"/>
          </a:xfrm>
        </p:spPr>
        <p:txBody>
          <a:bodyPr lIns="0" anchor="t"/>
          <a:lstStyle>
            <a:lvl1pPr marL="0" indent="0">
              <a:buNone/>
              <a:defRPr sz="2400" b="1">
                <a:solidFill>
                  <a:schemeClr val="accent1">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15" name="Text Placeholder 10">
            <a:extLst>
              <a:ext uri="{FF2B5EF4-FFF2-40B4-BE49-F238E27FC236}">
                <a16:creationId xmlns:a16="http://schemas.microsoft.com/office/drawing/2014/main" id="{9F6FFAA7-B9C7-461E-8BB9-81670232C41F}"/>
              </a:ext>
            </a:extLst>
          </p:cNvPr>
          <p:cNvSpPr>
            <a:spLocks noGrp="1"/>
          </p:cNvSpPr>
          <p:nvPr>
            <p:ph type="body" sz="quarter" idx="19" hasCustomPrompt="1"/>
          </p:nvPr>
        </p:nvSpPr>
        <p:spPr>
          <a:xfrm>
            <a:off x="11033759" y="2447923"/>
            <a:ext cx="2852928" cy="4303398"/>
          </a:xfrm>
        </p:spPr>
        <p:txBody>
          <a:bodyPr lIns="0"/>
          <a:lstStyle>
            <a:lvl1pPr marL="0" indent="0">
              <a:spcAft>
                <a:spcPts val="2160"/>
              </a:spcAft>
              <a:buNone/>
              <a:defRPr sz="2400"/>
            </a:lvl1pPr>
          </a:lstStyle>
          <a:p>
            <a:pPr lvl="0"/>
            <a:r>
              <a:rPr lang="en-US" dirty="0"/>
              <a:t>Enter text</a:t>
            </a:r>
          </a:p>
        </p:txBody>
      </p:sp>
      <p:sp>
        <p:nvSpPr>
          <p:cNvPr id="7" name="Slide Number Placeholder 6">
            <a:extLst>
              <a:ext uri="{FF2B5EF4-FFF2-40B4-BE49-F238E27FC236}">
                <a16:creationId xmlns:a16="http://schemas.microsoft.com/office/drawing/2014/main" id="{1BA0D853-887F-7148-B2E5-F4E32D3B9A8A}"/>
              </a:ext>
            </a:extLst>
          </p:cNvPr>
          <p:cNvSpPr>
            <a:spLocks noGrp="1"/>
          </p:cNvSpPr>
          <p:nvPr>
            <p:ph type="sldNum" sz="quarter" idx="22"/>
          </p:nvPr>
        </p:nvSpPr>
        <p:spPr/>
        <p:txBody>
          <a:bodyPr/>
          <a:lstStyle/>
          <a:p>
            <a:fld id="{7834CDD4-D76F-4459-B025-0310E913C243}" type="slidenum">
              <a:rPr lang="en-US" smtClean="0"/>
              <a:pPr/>
              <a:t>‹#›</a:t>
            </a:fld>
            <a:endParaRPr lang="en-US" dirty="0"/>
          </a:p>
        </p:txBody>
      </p:sp>
    </p:spTree>
    <p:extLst>
      <p:ext uri="{BB962C8B-B14F-4D97-AF65-F5344CB8AC3E}">
        <p14:creationId xmlns:p14="http://schemas.microsoft.com/office/powerpoint/2010/main" val="1863028566"/>
      </p:ext>
    </p:extLst>
  </p:cSld>
  <p:clrMapOvr>
    <a:masterClrMapping/>
  </p:clrMapOvr>
  <p:extLst>
    <p:ext uri="{DCECCB84-F9BA-43D5-87BE-67443E8EF086}">
      <p15:sldGuideLst xmlns:p15="http://schemas.microsoft.com/office/powerpoint/2012/main">
        <p15:guide id="2" orient="horz" pos="108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om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A4E6B7-A926-B798-0C44-0E9F072E3F35}"/>
              </a:ext>
            </a:extLst>
          </p:cNvPr>
          <p:cNvSpPr>
            <a:spLocks noGrp="1"/>
          </p:cNvSpPr>
          <p:nvPr>
            <p:ph type="sldNum" sz="quarter" idx="10"/>
          </p:nvPr>
        </p:nvSpPr>
        <p:spPr/>
        <p:txBody>
          <a:bodyPr/>
          <a:lstStyle/>
          <a:p>
            <a:fld id="{9F3FA615-6054-4516-BDE3-D6918E9DA91B}" type="slidenum">
              <a:rPr lang="en-US" smtClean="0"/>
              <a:t>‹#›</a:t>
            </a:fld>
            <a:endParaRPr lang="en-US" dirty="0"/>
          </a:p>
        </p:txBody>
      </p:sp>
      <p:pic>
        <p:nvPicPr>
          <p:cNvPr id="4" name="Picture 3">
            <a:extLst>
              <a:ext uri="{FF2B5EF4-FFF2-40B4-BE49-F238E27FC236}">
                <a16:creationId xmlns:a16="http://schemas.microsoft.com/office/drawing/2014/main" id="{235F8D54-3DB7-4431-C602-29D1E66DAC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5" name="Subtitle 2">
            <a:extLst>
              <a:ext uri="{FF2B5EF4-FFF2-40B4-BE49-F238E27FC236}">
                <a16:creationId xmlns:a16="http://schemas.microsoft.com/office/drawing/2014/main" id="{1E9EF539-C8F3-C899-508C-38985716D6C8}"/>
              </a:ext>
            </a:extLst>
          </p:cNvPr>
          <p:cNvSpPr>
            <a:spLocks noGrp="1"/>
          </p:cNvSpPr>
          <p:nvPr>
            <p:ph type="subTitle" idx="1" hasCustomPrompt="1"/>
          </p:nvPr>
        </p:nvSpPr>
        <p:spPr>
          <a:xfrm>
            <a:off x="960950" y="3101724"/>
            <a:ext cx="7760970" cy="772034"/>
          </a:xfrm>
        </p:spPr>
        <p:txBody>
          <a:bodyPr lIns="0">
            <a:normAutofit/>
          </a:bodyPr>
          <a:lstStyle>
            <a:lvl1pPr marL="0" indent="0" algn="l">
              <a:buNone/>
              <a:defRPr sz="3360">
                <a:solidFill>
                  <a:schemeClr val="bg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Type subtitle here</a:t>
            </a:r>
          </a:p>
        </p:txBody>
      </p:sp>
      <p:sp>
        <p:nvSpPr>
          <p:cNvPr id="6" name="Text Placeholder 17">
            <a:extLst>
              <a:ext uri="{FF2B5EF4-FFF2-40B4-BE49-F238E27FC236}">
                <a16:creationId xmlns:a16="http://schemas.microsoft.com/office/drawing/2014/main" id="{3A6D2BE7-4CA0-8A28-CFB6-6389EEFD2C3C}"/>
              </a:ext>
            </a:extLst>
          </p:cNvPr>
          <p:cNvSpPr>
            <a:spLocks noGrp="1"/>
          </p:cNvSpPr>
          <p:nvPr>
            <p:ph type="body" sz="quarter" idx="13" hasCustomPrompt="1"/>
          </p:nvPr>
        </p:nvSpPr>
        <p:spPr>
          <a:xfrm>
            <a:off x="960949" y="5108324"/>
            <a:ext cx="5760720" cy="491490"/>
          </a:xfrm>
        </p:spPr>
        <p:txBody>
          <a:bodyPr lIns="0"/>
          <a:lstStyle>
            <a:lvl1pPr marL="0" indent="0">
              <a:buNone/>
              <a:defRPr sz="2400" b="1">
                <a:solidFill>
                  <a:schemeClr val="bg1"/>
                </a:solidFill>
              </a:defRPr>
            </a:lvl1pPr>
            <a:lvl2pPr marL="274320" indent="0">
              <a:buNone/>
              <a:defRPr/>
            </a:lvl2pPr>
            <a:lvl3pPr marL="603504" indent="0">
              <a:buNone/>
              <a:defRPr/>
            </a:lvl3pPr>
            <a:lvl4pPr marL="932688" indent="0">
              <a:buNone/>
              <a:defRPr/>
            </a:lvl4pPr>
            <a:lvl5pPr marL="1261872" indent="0">
              <a:buNone/>
              <a:defRPr/>
            </a:lvl5pPr>
          </a:lstStyle>
          <a:p>
            <a:pPr lvl="0"/>
            <a:r>
              <a:rPr lang="en-US"/>
              <a:t>Speaker name</a:t>
            </a:r>
          </a:p>
        </p:txBody>
      </p:sp>
      <p:sp>
        <p:nvSpPr>
          <p:cNvPr id="7" name="Text Placeholder 17">
            <a:extLst>
              <a:ext uri="{FF2B5EF4-FFF2-40B4-BE49-F238E27FC236}">
                <a16:creationId xmlns:a16="http://schemas.microsoft.com/office/drawing/2014/main" id="{FF276700-AD65-AFD9-0D5F-1F80298A496E}"/>
              </a:ext>
            </a:extLst>
          </p:cNvPr>
          <p:cNvSpPr>
            <a:spLocks noGrp="1"/>
          </p:cNvSpPr>
          <p:nvPr>
            <p:ph type="body" sz="quarter" idx="14" hasCustomPrompt="1"/>
          </p:nvPr>
        </p:nvSpPr>
        <p:spPr>
          <a:xfrm>
            <a:off x="960949" y="5507179"/>
            <a:ext cx="5760720" cy="761340"/>
          </a:xfrm>
        </p:spPr>
        <p:txBody>
          <a:bodyPr lIns="0"/>
          <a:lstStyle>
            <a:lvl1pPr marL="0" indent="0">
              <a:spcAft>
                <a:spcPts val="360"/>
              </a:spcAft>
              <a:buNone/>
              <a:defRPr sz="1920" b="0">
                <a:solidFill>
                  <a:schemeClr val="bg1"/>
                </a:solidFill>
              </a:defRPr>
            </a:lvl1pPr>
            <a:lvl2pPr marL="274320" indent="0">
              <a:buNone/>
              <a:defRPr/>
            </a:lvl2pPr>
            <a:lvl3pPr marL="603504" indent="0">
              <a:buNone/>
              <a:defRPr/>
            </a:lvl3pPr>
            <a:lvl4pPr marL="932688" indent="0">
              <a:buNone/>
              <a:defRPr/>
            </a:lvl4pPr>
            <a:lvl5pPr marL="1261872" indent="0">
              <a:buNone/>
              <a:defRPr/>
            </a:lvl5pPr>
          </a:lstStyle>
          <a:p>
            <a:pPr lvl="0"/>
            <a:r>
              <a:rPr lang="en-US"/>
              <a:t>Speaker title</a:t>
            </a:r>
            <a:br>
              <a:rPr lang="en-US"/>
            </a:br>
            <a:r>
              <a:rPr lang="en-US"/>
              <a:t>Company</a:t>
            </a:r>
          </a:p>
        </p:txBody>
      </p:sp>
      <p:sp>
        <p:nvSpPr>
          <p:cNvPr id="8" name="Rectangle 7">
            <a:extLst>
              <a:ext uri="{FF2B5EF4-FFF2-40B4-BE49-F238E27FC236}">
                <a16:creationId xmlns:a16="http://schemas.microsoft.com/office/drawing/2014/main" id="{DC945F17-A121-B028-494E-B60A682CBD3D}"/>
              </a:ext>
            </a:extLst>
          </p:cNvPr>
          <p:cNvSpPr/>
          <p:nvPr userDrawn="1"/>
        </p:nvSpPr>
        <p:spPr>
          <a:xfrm>
            <a:off x="0" y="7102395"/>
            <a:ext cx="14630400" cy="1127207"/>
          </a:xfrm>
          <a:prstGeom prst="rect">
            <a:avLst/>
          </a:prstGeom>
          <a:solidFill>
            <a:srgbClr val="030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56" dirty="0"/>
          </a:p>
        </p:txBody>
      </p:sp>
      <p:pic>
        <p:nvPicPr>
          <p:cNvPr id="9" name="Picture 8">
            <a:extLst>
              <a:ext uri="{FF2B5EF4-FFF2-40B4-BE49-F238E27FC236}">
                <a16:creationId xmlns:a16="http://schemas.microsoft.com/office/drawing/2014/main" id="{99A97358-7E56-D975-7AE0-7A0C60CD39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1322" y="7130855"/>
            <a:ext cx="1404605" cy="819354"/>
          </a:xfrm>
          <a:prstGeom prst="rect">
            <a:avLst/>
          </a:prstGeom>
        </p:spPr>
      </p:pic>
      <p:pic>
        <p:nvPicPr>
          <p:cNvPr id="11" name="Picture 10">
            <a:extLst>
              <a:ext uri="{FF2B5EF4-FFF2-40B4-BE49-F238E27FC236}">
                <a16:creationId xmlns:a16="http://schemas.microsoft.com/office/drawing/2014/main" id="{C362F280-F399-6ED0-D96F-3E387A386F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97613" y="7281782"/>
            <a:ext cx="2234898" cy="416933"/>
          </a:xfrm>
          <a:prstGeom prst="rect">
            <a:avLst/>
          </a:prstGeom>
        </p:spPr>
      </p:pic>
      <p:pic>
        <p:nvPicPr>
          <p:cNvPr id="12" name="Picture 11">
            <a:extLst>
              <a:ext uri="{FF2B5EF4-FFF2-40B4-BE49-F238E27FC236}">
                <a16:creationId xmlns:a16="http://schemas.microsoft.com/office/drawing/2014/main" id="{A7127EF9-F3CE-59AA-D9B1-436A5B7F16B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27306" y="7305008"/>
            <a:ext cx="779306" cy="466252"/>
          </a:xfrm>
          <a:prstGeom prst="rect">
            <a:avLst/>
          </a:prstGeom>
        </p:spPr>
      </p:pic>
      <p:sp>
        <p:nvSpPr>
          <p:cNvPr id="13" name="Title 1">
            <a:extLst>
              <a:ext uri="{FF2B5EF4-FFF2-40B4-BE49-F238E27FC236}">
                <a16:creationId xmlns:a16="http://schemas.microsoft.com/office/drawing/2014/main" id="{C2E1CEFC-5D88-C5E1-3095-B5661EAD8BC0}"/>
              </a:ext>
            </a:extLst>
          </p:cNvPr>
          <p:cNvSpPr>
            <a:spLocks noGrp="1"/>
          </p:cNvSpPr>
          <p:nvPr>
            <p:ph type="ctrTitle" hasCustomPrompt="1"/>
          </p:nvPr>
        </p:nvSpPr>
        <p:spPr>
          <a:xfrm>
            <a:off x="826284" y="2135393"/>
            <a:ext cx="7571441" cy="868680"/>
          </a:xfrm>
        </p:spPr>
        <p:txBody>
          <a:bodyPr anchor="t">
            <a:noAutofit/>
          </a:bodyPr>
          <a:lstStyle>
            <a:lvl1pPr algn="l">
              <a:defRPr sz="6000" b="1">
                <a:solidFill>
                  <a:schemeClr val="bg1"/>
                </a:solidFill>
              </a:defRPr>
            </a:lvl1pPr>
          </a:lstStyle>
          <a:p>
            <a:r>
              <a:rPr lang="en-US"/>
              <a:t>Type title here</a:t>
            </a:r>
          </a:p>
        </p:txBody>
      </p:sp>
      <p:sp>
        <p:nvSpPr>
          <p:cNvPr id="14" name="Slide Number Placeholder 4">
            <a:extLst>
              <a:ext uri="{FF2B5EF4-FFF2-40B4-BE49-F238E27FC236}">
                <a16:creationId xmlns:a16="http://schemas.microsoft.com/office/drawing/2014/main" id="{C299A416-B89B-5536-2158-82D0F360E2F9}"/>
              </a:ext>
            </a:extLst>
          </p:cNvPr>
          <p:cNvSpPr txBox="1">
            <a:spLocks/>
          </p:cNvSpPr>
          <p:nvPr userDrawn="1"/>
        </p:nvSpPr>
        <p:spPr>
          <a:xfrm>
            <a:off x="10986658" y="7350599"/>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3FA615-6054-4516-BDE3-D6918E9DA91B}" type="slidenum">
              <a:rPr lang="en-US" sz="1440" smtClean="0"/>
              <a:pPr/>
              <a:t>‹#›</a:t>
            </a:fld>
            <a:endParaRPr lang="en-US" sz="1440" dirty="0"/>
          </a:p>
        </p:txBody>
      </p:sp>
      <p:sp>
        <p:nvSpPr>
          <p:cNvPr id="2" name="TextBox 1">
            <a:extLst>
              <a:ext uri="{FF2B5EF4-FFF2-40B4-BE49-F238E27FC236}">
                <a16:creationId xmlns:a16="http://schemas.microsoft.com/office/drawing/2014/main" id="{76720930-AEE0-A3C7-A6DA-AC74A7E20525}"/>
              </a:ext>
            </a:extLst>
          </p:cNvPr>
          <p:cNvSpPr txBox="1"/>
          <p:nvPr userDrawn="1"/>
        </p:nvSpPr>
        <p:spPr>
          <a:xfrm>
            <a:off x="826284" y="7894947"/>
            <a:ext cx="9998765" cy="240066"/>
          </a:xfrm>
          <a:prstGeom prst="rect">
            <a:avLst/>
          </a:prstGeom>
          <a:noFill/>
        </p:spPr>
        <p:txBody>
          <a:bodyPr wrap="square" rtlCol="0">
            <a:spAutoFit/>
          </a:bodyPr>
          <a:lstStyle/>
          <a:p>
            <a:r>
              <a:rPr lang="en-US" sz="960" i="1" dirty="0">
                <a:solidFill>
                  <a:schemeClr val="bg1">
                    <a:lumMod val="75000"/>
                  </a:schemeClr>
                </a:solidFill>
              </a:rPr>
              <a:t>The content herein is proprietary property, trade protected, privileged and only for the intended recipient and may not be </a:t>
            </a:r>
            <a:r>
              <a:rPr lang="en-US" sz="960" i="1" dirty="0">
                <a:solidFill>
                  <a:schemeClr val="bg1">
                    <a:lumMod val="75000"/>
                  </a:schemeClr>
                </a:solidFill>
                <a:latin typeface="+mn-lt"/>
              </a:rPr>
              <a:t>used</a:t>
            </a:r>
            <a:r>
              <a:rPr lang="en-US" sz="960" i="1" dirty="0">
                <a:solidFill>
                  <a:schemeClr val="bg1">
                    <a:lumMod val="75000"/>
                  </a:schemeClr>
                </a:solidFill>
              </a:rPr>
              <a:t>, published, duplicated, or redistributed.</a:t>
            </a:r>
          </a:p>
        </p:txBody>
      </p:sp>
      <p:sp>
        <p:nvSpPr>
          <p:cNvPr id="15" name="TextBox 14">
            <a:extLst>
              <a:ext uri="{FF2B5EF4-FFF2-40B4-BE49-F238E27FC236}">
                <a16:creationId xmlns:a16="http://schemas.microsoft.com/office/drawing/2014/main" id="{AF25001E-24C6-E727-94BE-81079194F8CF}"/>
              </a:ext>
            </a:extLst>
          </p:cNvPr>
          <p:cNvSpPr txBox="1"/>
          <p:nvPr userDrawn="1"/>
        </p:nvSpPr>
        <p:spPr>
          <a:xfrm>
            <a:off x="861322" y="606533"/>
            <a:ext cx="7760969" cy="535531"/>
          </a:xfrm>
          <a:prstGeom prst="rect">
            <a:avLst/>
          </a:prstGeom>
          <a:noFill/>
        </p:spPr>
        <p:txBody>
          <a:bodyPr wrap="square" rtlCol="0">
            <a:spAutoFit/>
          </a:bodyPr>
          <a:lstStyle/>
          <a:p>
            <a:r>
              <a:rPr lang="en-US" sz="2880" b="1" dirty="0">
                <a:solidFill>
                  <a:schemeClr val="bg1"/>
                </a:solidFill>
                <a:latin typeface="+mj-lt"/>
              </a:rPr>
              <a:t>Hawaii Cloud Innovation Summit 2022</a:t>
            </a:r>
          </a:p>
        </p:txBody>
      </p:sp>
      <p:pic>
        <p:nvPicPr>
          <p:cNvPr id="17" name="Picture 16">
            <a:extLst>
              <a:ext uri="{FF2B5EF4-FFF2-40B4-BE49-F238E27FC236}">
                <a16:creationId xmlns:a16="http://schemas.microsoft.com/office/drawing/2014/main" id="{0C44B310-207B-90BB-FCF4-B308C12AFDC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37347" y="6767118"/>
            <a:ext cx="1501333" cy="1501333"/>
          </a:xfrm>
          <a:prstGeom prst="rect">
            <a:avLst/>
          </a:prstGeom>
        </p:spPr>
      </p:pic>
      <p:pic>
        <p:nvPicPr>
          <p:cNvPr id="19" name="Picture 18">
            <a:extLst>
              <a:ext uri="{FF2B5EF4-FFF2-40B4-BE49-F238E27FC236}">
                <a16:creationId xmlns:a16="http://schemas.microsoft.com/office/drawing/2014/main" id="{C5EA2F1A-AFBB-2ACE-EE68-299B3985D3A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161967" y="7226476"/>
            <a:ext cx="1852487" cy="591828"/>
          </a:xfrm>
          <a:prstGeom prst="rect">
            <a:avLst/>
          </a:prstGeom>
        </p:spPr>
      </p:pic>
    </p:spTree>
    <p:extLst>
      <p:ext uri="{BB962C8B-B14F-4D97-AF65-F5344CB8AC3E}">
        <p14:creationId xmlns:p14="http://schemas.microsoft.com/office/powerpoint/2010/main" val="12033252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4518495-C37A-344D-910F-AA52570F40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7" name="Title 1">
            <a:extLst>
              <a:ext uri="{FF2B5EF4-FFF2-40B4-BE49-F238E27FC236}">
                <a16:creationId xmlns:a16="http://schemas.microsoft.com/office/drawing/2014/main" id="{BE92FF0B-1DEB-0CB5-00E9-BA1EC4F7180F}"/>
              </a:ext>
            </a:extLst>
          </p:cNvPr>
          <p:cNvSpPr>
            <a:spLocks noGrp="1"/>
          </p:cNvSpPr>
          <p:nvPr>
            <p:ph type="title" hasCustomPrompt="1"/>
          </p:nvPr>
        </p:nvSpPr>
        <p:spPr>
          <a:xfrm>
            <a:off x="731520" y="3047137"/>
            <a:ext cx="9804310" cy="1950719"/>
          </a:xfrm>
        </p:spPr>
        <p:txBody>
          <a:bodyPr anchor="t"/>
          <a:lstStyle>
            <a:lvl1pPr>
              <a:defRPr sz="5760">
                <a:solidFill>
                  <a:schemeClr val="bg1"/>
                </a:solidFill>
              </a:defRPr>
            </a:lvl1pPr>
          </a:lstStyle>
          <a:p>
            <a:r>
              <a:rPr lang="en-US"/>
              <a:t>Section divider – </a:t>
            </a:r>
            <a:br>
              <a:rPr lang="en-US"/>
            </a:br>
            <a:r>
              <a:rPr lang="en-US"/>
              <a:t>Type section name here</a:t>
            </a:r>
          </a:p>
        </p:txBody>
      </p:sp>
      <p:sp>
        <p:nvSpPr>
          <p:cNvPr id="6" name="Slide Number Placeholder 2">
            <a:extLst>
              <a:ext uri="{FF2B5EF4-FFF2-40B4-BE49-F238E27FC236}">
                <a16:creationId xmlns:a16="http://schemas.microsoft.com/office/drawing/2014/main" id="{BFD94208-13D3-8171-4088-0A58F846E31F}"/>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pPr/>
              <a:t>‹#›</a:t>
            </a:fld>
            <a:endParaRPr lang="en-US" sz="1440" dirty="0"/>
          </a:p>
        </p:txBody>
      </p:sp>
      <p:sp>
        <p:nvSpPr>
          <p:cNvPr id="14" name="TextBox 13">
            <a:extLst>
              <a:ext uri="{FF2B5EF4-FFF2-40B4-BE49-F238E27FC236}">
                <a16:creationId xmlns:a16="http://schemas.microsoft.com/office/drawing/2014/main" id="{E1190F43-F205-7A9E-1C49-1E5434339546}"/>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75000"/>
                  </a:schemeClr>
                </a:solidFill>
              </a:rPr>
              <a:t>The content herein is proprietary property, trade protected, privileged and only for the intended recipient and may not be </a:t>
            </a:r>
            <a:r>
              <a:rPr lang="en-US" sz="840" i="1" dirty="0">
                <a:solidFill>
                  <a:schemeClr val="bg1">
                    <a:lumMod val="75000"/>
                  </a:schemeClr>
                </a:solidFill>
                <a:latin typeface="+mn-lt"/>
              </a:rPr>
              <a:t>used</a:t>
            </a:r>
            <a:r>
              <a:rPr lang="en-US" sz="840" i="1" dirty="0">
                <a:solidFill>
                  <a:schemeClr val="bg1">
                    <a:lumMod val="75000"/>
                  </a:schemeClr>
                </a:solidFill>
              </a:rPr>
              <a:t>, published, duplicated, or redistributed.</a:t>
            </a:r>
          </a:p>
        </p:txBody>
      </p:sp>
      <p:sp>
        <p:nvSpPr>
          <p:cNvPr id="21" name="TextBox 20">
            <a:extLst>
              <a:ext uri="{FF2B5EF4-FFF2-40B4-BE49-F238E27FC236}">
                <a16:creationId xmlns:a16="http://schemas.microsoft.com/office/drawing/2014/main" id="{4272094D-610C-E472-FA0E-04F67A2AB97C}"/>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bg1"/>
                </a:solidFill>
                <a:latin typeface="+mn-lt"/>
              </a:rPr>
              <a:t>Hawaii Cloud Innovation Summit 2022</a:t>
            </a:r>
          </a:p>
        </p:txBody>
      </p:sp>
      <p:pic>
        <p:nvPicPr>
          <p:cNvPr id="22" name="Picture 21">
            <a:extLst>
              <a:ext uri="{FF2B5EF4-FFF2-40B4-BE49-F238E27FC236}">
                <a16:creationId xmlns:a16="http://schemas.microsoft.com/office/drawing/2014/main" id="{6EC9612F-2E54-1257-2281-DD38E2975A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80" y="7636803"/>
            <a:ext cx="547110" cy="319147"/>
          </a:xfrm>
          <a:prstGeom prst="rect">
            <a:avLst/>
          </a:prstGeom>
        </p:spPr>
      </p:pic>
      <p:pic>
        <p:nvPicPr>
          <p:cNvPr id="23" name="Picture 22">
            <a:extLst>
              <a:ext uri="{FF2B5EF4-FFF2-40B4-BE49-F238E27FC236}">
                <a16:creationId xmlns:a16="http://schemas.microsoft.com/office/drawing/2014/main" id="{F7DE9138-12FD-D6BC-07E9-7AB85F39EB2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03745" y="7680839"/>
            <a:ext cx="1187836" cy="221598"/>
          </a:xfrm>
          <a:prstGeom prst="rect">
            <a:avLst/>
          </a:prstGeom>
        </p:spPr>
      </p:pic>
      <p:pic>
        <p:nvPicPr>
          <p:cNvPr id="24" name="Picture 23">
            <a:extLst>
              <a:ext uri="{FF2B5EF4-FFF2-40B4-BE49-F238E27FC236}">
                <a16:creationId xmlns:a16="http://schemas.microsoft.com/office/drawing/2014/main" id="{DA923703-53A0-F21C-1B62-66186D16E6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6113" y="7688659"/>
            <a:ext cx="376186" cy="225068"/>
          </a:xfrm>
          <a:prstGeom prst="rect">
            <a:avLst/>
          </a:prstGeom>
        </p:spPr>
      </p:pic>
      <p:pic>
        <p:nvPicPr>
          <p:cNvPr id="25" name="Picture 24">
            <a:extLst>
              <a:ext uri="{FF2B5EF4-FFF2-40B4-BE49-F238E27FC236}">
                <a16:creationId xmlns:a16="http://schemas.microsoft.com/office/drawing/2014/main" id="{CED5B3FE-D699-6E0A-3304-F35FD0B5092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72307" y="7391695"/>
            <a:ext cx="799884" cy="799884"/>
          </a:xfrm>
          <a:prstGeom prst="rect">
            <a:avLst/>
          </a:prstGeom>
        </p:spPr>
      </p:pic>
      <p:pic>
        <p:nvPicPr>
          <p:cNvPr id="13" name="Picture 12">
            <a:extLst>
              <a:ext uri="{FF2B5EF4-FFF2-40B4-BE49-F238E27FC236}">
                <a16:creationId xmlns:a16="http://schemas.microsoft.com/office/drawing/2014/main" id="{AEC69BFE-1769-0122-AFF9-C7BC255A99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04978" y="7636803"/>
            <a:ext cx="1045690" cy="334074"/>
          </a:xfrm>
          <a:prstGeom prst="rect">
            <a:avLst/>
          </a:prstGeom>
        </p:spPr>
      </p:pic>
    </p:spTree>
    <p:extLst>
      <p:ext uri="{BB962C8B-B14F-4D97-AF65-F5344CB8AC3E}">
        <p14:creationId xmlns:p14="http://schemas.microsoft.com/office/powerpoint/2010/main" val="26578192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B022A2-C37B-507E-C008-8CB60EE60A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4" name="Title 1">
            <a:extLst>
              <a:ext uri="{FF2B5EF4-FFF2-40B4-BE49-F238E27FC236}">
                <a16:creationId xmlns:a16="http://schemas.microsoft.com/office/drawing/2014/main" id="{A273ABDE-DE53-7D4C-F477-94A6DA2C1E19}"/>
              </a:ext>
            </a:extLst>
          </p:cNvPr>
          <p:cNvSpPr>
            <a:spLocks noGrp="1"/>
          </p:cNvSpPr>
          <p:nvPr>
            <p:ph type="title" hasCustomPrompt="1"/>
          </p:nvPr>
        </p:nvSpPr>
        <p:spPr>
          <a:xfrm>
            <a:off x="731520" y="1101092"/>
            <a:ext cx="13167360" cy="727709"/>
          </a:xfrm>
        </p:spPr>
        <p:txBody>
          <a:bodyPr/>
          <a:lstStyle>
            <a:lvl1pPr>
              <a:defRPr>
                <a:solidFill>
                  <a:schemeClr val="bg1"/>
                </a:solidFill>
              </a:defRPr>
            </a:lvl1pPr>
          </a:lstStyle>
          <a:p>
            <a:r>
              <a:rPr lang="en-US"/>
              <a:t>Two-column layout with subtitles</a:t>
            </a:r>
          </a:p>
        </p:txBody>
      </p:sp>
      <p:sp>
        <p:nvSpPr>
          <p:cNvPr id="5" name="Text Placeholder 2">
            <a:extLst>
              <a:ext uri="{FF2B5EF4-FFF2-40B4-BE49-F238E27FC236}">
                <a16:creationId xmlns:a16="http://schemas.microsoft.com/office/drawing/2014/main" id="{50683714-EDB4-B925-4AF8-A605BC7F33F0}"/>
              </a:ext>
            </a:extLst>
          </p:cNvPr>
          <p:cNvSpPr>
            <a:spLocks noGrp="1"/>
          </p:cNvSpPr>
          <p:nvPr>
            <p:ph type="body" idx="1" hasCustomPrompt="1"/>
          </p:nvPr>
        </p:nvSpPr>
        <p:spPr>
          <a:xfrm>
            <a:off x="731521" y="2045991"/>
            <a:ext cx="6189344" cy="569596"/>
          </a:xfrm>
        </p:spPr>
        <p:txBody>
          <a:bodyPr lIns="0" anchor="t"/>
          <a:lstStyle>
            <a:lvl1pPr marL="0" indent="0">
              <a:buNone/>
              <a:defRPr sz="2400" b="1">
                <a:solidFill>
                  <a:schemeClr val="bg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Enter subtitle</a:t>
            </a:r>
          </a:p>
        </p:txBody>
      </p:sp>
      <p:sp>
        <p:nvSpPr>
          <p:cNvPr id="6" name="Content Placeholder 3">
            <a:extLst>
              <a:ext uri="{FF2B5EF4-FFF2-40B4-BE49-F238E27FC236}">
                <a16:creationId xmlns:a16="http://schemas.microsoft.com/office/drawing/2014/main" id="{52871697-6EEF-3FDB-D326-D39EBAADB0D9}"/>
              </a:ext>
            </a:extLst>
          </p:cNvPr>
          <p:cNvSpPr>
            <a:spLocks noGrp="1"/>
          </p:cNvSpPr>
          <p:nvPr>
            <p:ph sz="half" idx="2" hasCustomPrompt="1"/>
          </p:nvPr>
        </p:nvSpPr>
        <p:spPr>
          <a:xfrm>
            <a:off x="731521" y="2447923"/>
            <a:ext cx="6189344" cy="4979672"/>
          </a:xfrm>
        </p:spPr>
        <p:txBody>
          <a:bodyPr lIns="0"/>
          <a:lstStyle>
            <a:lvl1pPr marL="0" indent="0">
              <a:spcAft>
                <a:spcPts val="2160"/>
              </a:spcAft>
              <a:buNone/>
              <a:defRPr sz="2400">
                <a:solidFill>
                  <a:schemeClr val="bg1"/>
                </a:solidFill>
              </a:defRPr>
            </a:lvl1pPr>
          </a:lstStyle>
          <a:p>
            <a:pPr lvl="0"/>
            <a:r>
              <a:rPr lang="en-US"/>
              <a:t>Enter text</a:t>
            </a:r>
          </a:p>
        </p:txBody>
      </p:sp>
      <p:sp>
        <p:nvSpPr>
          <p:cNvPr id="7" name="Text Placeholder 4">
            <a:extLst>
              <a:ext uri="{FF2B5EF4-FFF2-40B4-BE49-F238E27FC236}">
                <a16:creationId xmlns:a16="http://schemas.microsoft.com/office/drawing/2014/main" id="{5940C7B3-5797-AEEC-1150-A8704F0D7B7D}"/>
              </a:ext>
            </a:extLst>
          </p:cNvPr>
          <p:cNvSpPr>
            <a:spLocks noGrp="1"/>
          </p:cNvSpPr>
          <p:nvPr>
            <p:ph type="body" sz="quarter" idx="3" hasCustomPrompt="1"/>
          </p:nvPr>
        </p:nvSpPr>
        <p:spPr>
          <a:xfrm>
            <a:off x="7406640" y="2045991"/>
            <a:ext cx="6492240" cy="569596"/>
          </a:xfrm>
        </p:spPr>
        <p:txBody>
          <a:bodyPr lIns="0" anchor="t"/>
          <a:lstStyle>
            <a:lvl1pPr marL="0" indent="0">
              <a:buNone/>
              <a:defRPr sz="2400" b="1">
                <a:solidFill>
                  <a:schemeClr val="bg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Enter subtitle</a:t>
            </a:r>
          </a:p>
        </p:txBody>
      </p:sp>
      <p:sp>
        <p:nvSpPr>
          <p:cNvPr id="8" name="Content Placeholder 5">
            <a:extLst>
              <a:ext uri="{FF2B5EF4-FFF2-40B4-BE49-F238E27FC236}">
                <a16:creationId xmlns:a16="http://schemas.microsoft.com/office/drawing/2014/main" id="{6E5CEFD7-F610-6A85-0159-6EF309461381}"/>
              </a:ext>
            </a:extLst>
          </p:cNvPr>
          <p:cNvSpPr>
            <a:spLocks noGrp="1"/>
          </p:cNvSpPr>
          <p:nvPr>
            <p:ph sz="quarter" idx="4" hasCustomPrompt="1"/>
          </p:nvPr>
        </p:nvSpPr>
        <p:spPr>
          <a:xfrm>
            <a:off x="7406640" y="2447922"/>
            <a:ext cx="6492240" cy="4979671"/>
          </a:xfrm>
        </p:spPr>
        <p:txBody>
          <a:bodyPr lIns="0"/>
          <a:lstStyle>
            <a:lvl1pPr marL="0" indent="0">
              <a:spcAft>
                <a:spcPts val="2160"/>
              </a:spcAft>
              <a:buNone/>
              <a:defRPr sz="2400">
                <a:solidFill>
                  <a:schemeClr val="bg1"/>
                </a:solidFill>
              </a:defRPr>
            </a:lvl1pPr>
          </a:lstStyle>
          <a:p>
            <a:pPr lvl="0"/>
            <a:r>
              <a:rPr lang="en-US"/>
              <a:t>Enter text</a:t>
            </a:r>
          </a:p>
        </p:txBody>
      </p:sp>
      <p:sp>
        <p:nvSpPr>
          <p:cNvPr id="17" name="Slide Number Placeholder 2">
            <a:extLst>
              <a:ext uri="{FF2B5EF4-FFF2-40B4-BE49-F238E27FC236}">
                <a16:creationId xmlns:a16="http://schemas.microsoft.com/office/drawing/2014/main" id="{55C51595-B269-71F4-CF95-4A96795DD1C8}"/>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pPr/>
              <a:t>‹#›</a:t>
            </a:fld>
            <a:endParaRPr lang="en-US" sz="1440" dirty="0"/>
          </a:p>
        </p:txBody>
      </p:sp>
      <p:sp>
        <p:nvSpPr>
          <p:cNvPr id="32" name="TextBox 31">
            <a:extLst>
              <a:ext uri="{FF2B5EF4-FFF2-40B4-BE49-F238E27FC236}">
                <a16:creationId xmlns:a16="http://schemas.microsoft.com/office/drawing/2014/main" id="{97CDCB6E-69C9-603B-8401-9F9513F9FF26}"/>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75000"/>
                  </a:schemeClr>
                </a:solidFill>
              </a:rPr>
              <a:t>The content herein is proprietary property, trade protected, privileged and only for the intended recipient and may not be </a:t>
            </a:r>
            <a:r>
              <a:rPr lang="en-US" sz="840" i="1" dirty="0">
                <a:solidFill>
                  <a:schemeClr val="bg1">
                    <a:lumMod val="75000"/>
                  </a:schemeClr>
                </a:solidFill>
                <a:latin typeface="+mn-lt"/>
              </a:rPr>
              <a:t>used</a:t>
            </a:r>
            <a:r>
              <a:rPr lang="en-US" sz="840" i="1" dirty="0">
                <a:solidFill>
                  <a:schemeClr val="bg1">
                    <a:lumMod val="75000"/>
                  </a:schemeClr>
                </a:solidFill>
              </a:rPr>
              <a:t>, published, duplicated, or redistributed.</a:t>
            </a:r>
          </a:p>
        </p:txBody>
      </p:sp>
      <p:sp>
        <p:nvSpPr>
          <p:cNvPr id="18" name="TextBox 17">
            <a:extLst>
              <a:ext uri="{FF2B5EF4-FFF2-40B4-BE49-F238E27FC236}">
                <a16:creationId xmlns:a16="http://schemas.microsoft.com/office/drawing/2014/main" id="{217DC362-6822-A3DF-CE1C-722EC67B3BE6}"/>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bg1"/>
                </a:solidFill>
                <a:latin typeface="+mn-lt"/>
              </a:rPr>
              <a:t>Hawaii Cloud Innovation Summit 2022</a:t>
            </a:r>
          </a:p>
        </p:txBody>
      </p:sp>
      <p:pic>
        <p:nvPicPr>
          <p:cNvPr id="16" name="Picture 15">
            <a:extLst>
              <a:ext uri="{FF2B5EF4-FFF2-40B4-BE49-F238E27FC236}">
                <a16:creationId xmlns:a16="http://schemas.microsoft.com/office/drawing/2014/main" id="{618F1BC5-83A6-2E66-0BB1-B2CFC85D81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80" y="7636803"/>
            <a:ext cx="547110" cy="319147"/>
          </a:xfrm>
          <a:prstGeom prst="rect">
            <a:avLst/>
          </a:prstGeom>
        </p:spPr>
      </p:pic>
      <p:pic>
        <p:nvPicPr>
          <p:cNvPr id="19" name="Picture 18">
            <a:extLst>
              <a:ext uri="{FF2B5EF4-FFF2-40B4-BE49-F238E27FC236}">
                <a16:creationId xmlns:a16="http://schemas.microsoft.com/office/drawing/2014/main" id="{6F5198C1-008B-856A-92E5-82709D9EB9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03745" y="7680839"/>
            <a:ext cx="1187836" cy="221598"/>
          </a:xfrm>
          <a:prstGeom prst="rect">
            <a:avLst/>
          </a:prstGeom>
        </p:spPr>
      </p:pic>
      <p:pic>
        <p:nvPicPr>
          <p:cNvPr id="20" name="Picture 19">
            <a:extLst>
              <a:ext uri="{FF2B5EF4-FFF2-40B4-BE49-F238E27FC236}">
                <a16:creationId xmlns:a16="http://schemas.microsoft.com/office/drawing/2014/main" id="{6F035A61-ED82-1C61-4FB3-3EDDB608CD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6113" y="7688659"/>
            <a:ext cx="376186" cy="225068"/>
          </a:xfrm>
          <a:prstGeom prst="rect">
            <a:avLst/>
          </a:prstGeom>
        </p:spPr>
      </p:pic>
      <p:pic>
        <p:nvPicPr>
          <p:cNvPr id="22" name="Picture 21">
            <a:extLst>
              <a:ext uri="{FF2B5EF4-FFF2-40B4-BE49-F238E27FC236}">
                <a16:creationId xmlns:a16="http://schemas.microsoft.com/office/drawing/2014/main" id="{2674F21E-DBC1-25B8-9048-E2EB99EF1F4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72307" y="7391695"/>
            <a:ext cx="799884" cy="799884"/>
          </a:xfrm>
          <a:prstGeom prst="rect">
            <a:avLst/>
          </a:prstGeom>
        </p:spPr>
      </p:pic>
      <p:pic>
        <p:nvPicPr>
          <p:cNvPr id="23" name="Picture 22">
            <a:extLst>
              <a:ext uri="{FF2B5EF4-FFF2-40B4-BE49-F238E27FC236}">
                <a16:creationId xmlns:a16="http://schemas.microsoft.com/office/drawing/2014/main" id="{CC3F9794-8118-8D45-D176-01F5DB00200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04978" y="7636803"/>
            <a:ext cx="1045690" cy="334074"/>
          </a:xfrm>
          <a:prstGeom prst="rect">
            <a:avLst/>
          </a:prstGeom>
        </p:spPr>
      </p:pic>
    </p:spTree>
    <p:extLst>
      <p:ext uri="{BB962C8B-B14F-4D97-AF65-F5344CB8AC3E}">
        <p14:creationId xmlns:p14="http://schemas.microsoft.com/office/powerpoint/2010/main" val="34213021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_White">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FEBFC46-B7E3-8122-079A-4FB7FAE0A2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3" name="Picture 2">
            <a:extLst>
              <a:ext uri="{FF2B5EF4-FFF2-40B4-BE49-F238E27FC236}">
                <a16:creationId xmlns:a16="http://schemas.microsoft.com/office/drawing/2014/main" id="{5D06A0CA-76F2-5E2A-6F33-7E74C0D5C0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521" y="7644709"/>
            <a:ext cx="566927" cy="330707"/>
          </a:xfrm>
          <a:prstGeom prst="rect">
            <a:avLst/>
          </a:prstGeom>
        </p:spPr>
      </p:pic>
      <p:pic>
        <p:nvPicPr>
          <p:cNvPr id="24" name="Picture 23">
            <a:extLst>
              <a:ext uri="{FF2B5EF4-FFF2-40B4-BE49-F238E27FC236}">
                <a16:creationId xmlns:a16="http://schemas.microsoft.com/office/drawing/2014/main" id="{55F6966B-C7C8-C0A2-847A-709B1F717F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16072" y="7676530"/>
            <a:ext cx="1187846" cy="221599"/>
          </a:xfrm>
          <a:prstGeom prst="rect">
            <a:avLst/>
          </a:prstGeom>
        </p:spPr>
      </p:pic>
      <p:pic>
        <p:nvPicPr>
          <p:cNvPr id="26" name="Picture 25">
            <a:extLst>
              <a:ext uri="{FF2B5EF4-FFF2-40B4-BE49-F238E27FC236}">
                <a16:creationId xmlns:a16="http://schemas.microsoft.com/office/drawing/2014/main" id="{1B850F4B-80C6-0723-DDE7-12B2282D697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9300" y="7716882"/>
            <a:ext cx="339553" cy="203269"/>
          </a:xfrm>
          <a:prstGeom prst="rect">
            <a:avLst/>
          </a:prstGeom>
        </p:spPr>
      </p:pic>
      <p:sp>
        <p:nvSpPr>
          <p:cNvPr id="4" name="Title 1">
            <a:extLst>
              <a:ext uri="{FF2B5EF4-FFF2-40B4-BE49-F238E27FC236}">
                <a16:creationId xmlns:a16="http://schemas.microsoft.com/office/drawing/2014/main" id="{A273ABDE-DE53-7D4C-F477-94A6DA2C1E19}"/>
              </a:ext>
            </a:extLst>
          </p:cNvPr>
          <p:cNvSpPr>
            <a:spLocks noGrp="1"/>
          </p:cNvSpPr>
          <p:nvPr>
            <p:ph type="title" hasCustomPrompt="1"/>
          </p:nvPr>
        </p:nvSpPr>
        <p:spPr>
          <a:xfrm>
            <a:off x="731520" y="1101092"/>
            <a:ext cx="13167360" cy="727709"/>
          </a:xfrm>
        </p:spPr>
        <p:txBody>
          <a:bodyPr/>
          <a:lstStyle>
            <a:lvl1pPr>
              <a:defRPr>
                <a:solidFill>
                  <a:srgbClr val="162A5B"/>
                </a:solidFill>
              </a:defRPr>
            </a:lvl1pPr>
          </a:lstStyle>
          <a:p>
            <a:r>
              <a:rPr lang="en-US"/>
              <a:t>Two-column layout with subtitles</a:t>
            </a:r>
          </a:p>
        </p:txBody>
      </p:sp>
      <p:sp>
        <p:nvSpPr>
          <p:cNvPr id="5" name="Text Placeholder 2">
            <a:extLst>
              <a:ext uri="{FF2B5EF4-FFF2-40B4-BE49-F238E27FC236}">
                <a16:creationId xmlns:a16="http://schemas.microsoft.com/office/drawing/2014/main" id="{50683714-EDB4-B925-4AF8-A605BC7F33F0}"/>
              </a:ext>
            </a:extLst>
          </p:cNvPr>
          <p:cNvSpPr>
            <a:spLocks noGrp="1"/>
          </p:cNvSpPr>
          <p:nvPr>
            <p:ph type="body" idx="1" hasCustomPrompt="1"/>
          </p:nvPr>
        </p:nvSpPr>
        <p:spPr>
          <a:xfrm>
            <a:off x="731521" y="2045991"/>
            <a:ext cx="6189344" cy="569596"/>
          </a:xfrm>
        </p:spPr>
        <p:txBody>
          <a:bodyPr lIns="0" anchor="t"/>
          <a:lstStyle>
            <a:lvl1pPr marL="0" indent="0">
              <a:buNone/>
              <a:defRPr sz="2400" b="1">
                <a:solidFill>
                  <a:schemeClr val="accent1">
                    <a:lumMod val="75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Enter subtitle</a:t>
            </a:r>
          </a:p>
        </p:txBody>
      </p:sp>
      <p:sp>
        <p:nvSpPr>
          <p:cNvPr id="6" name="Content Placeholder 3">
            <a:extLst>
              <a:ext uri="{FF2B5EF4-FFF2-40B4-BE49-F238E27FC236}">
                <a16:creationId xmlns:a16="http://schemas.microsoft.com/office/drawing/2014/main" id="{52871697-6EEF-3FDB-D326-D39EBAADB0D9}"/>
              </a:ext>
            </a:extLst>
          </p:cNvPr>
          <p:cNvSpPr>
            <a:spLocks noGrp="1"/>
          </p:cNvSpPr>
          <p:nvPr>
            <p:ph sz="half" idx="2" hasCustomPrompt="1"/>
          </p:nvPr>
        </p:nvSpPr>
        <p:spPr>
          <a:xfrm>
            <a:off x="731521" y="2447923"/>
            <a:ext cx="6189344" cy="4979672"/>
          </a:xfrm>
        </p:spPr>
        <p:txBody>
          <a:bodyPr lIns="0"/>
          <a:lstStyle>
            <a:lvl1pPr marL="0" indent="0">
              <a:spcAft>
                <a:spcPts val="2160"/>
              </a:spcAft>
              <a:buNone/>
              <a:defRPr sz="2400">
                <a:solidFill>
                  <a:schemeClr val="tx1"/>
                </a:solidFill>
              </a:defRPr>
            </a:lvl1pPr>
          </a:lstStyle>
          <a:p>
            <a:pPr lvl="0"/>
            <a:r>
              <a:rPr lang="en-US"/>
              <a:t>Enter text</a:t>
            </a:r>
          </a:p>
        </p:txBody>
      </p:sp>
      <p:sp>
        <p:nvSpPr>
          <p:cNvPr id="7" name="Text Placeholder 4">
            <a:extLst>
              <a:ext uri="{FF2B5EF4-FFF2-40B4-BE49-F238E27FC236}">
                <a16:creationId xmlns:a16="http://schemas.microsoft.com/office/drawing/2014/main" id="{5940C7B3-5797-AEEC-1150-A8704F0D7B7D}"/>
              </a:ext>
            </a:extLst>
          </p:cNvPr>
          <p:cNvSpPr>
            <a:spLocks noGrp="1"/>
          </p:cNvSpPr>
          <p:nvPr>
            <p:ph type="body" sz="quarter" idx="3" hasCustomPrompt="1"/>
          </p:nvPr>
        </p:nvSpPr>
        <p:spPr>
          <a:xfrm>
            <a:off x="7330062" y="2045991"/>
            <a:ext cx="6492240" cy="569596"/>
          </a:xfrm>
        </p:spPr>
        <p:txBody>
          <a:bodyPr lIns="0" anchor="t"/>
          <a:lstStyle>
            <a:lvl1pPr marL="0" indent="0">
              <a:buNone/>
              <a:defRPr sz="2400" b="1">
                <a:solidFill>
                  <a:schemeClr val="accent1">
                    <a:lumMod val="75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Enter subtitle</a:t>
            </a:r>
          </a:p>
        </p:txBody>
      </p:sp>
      <p:sp>
        <p:nvSpPr>
          <p:cNvPr id="8" name="Content Placeholder 5">
            <a:extLst>
              <a:ext uri="{FF2B5EF4-FFF2-40B4-BE49-F238E27FC236}">
                <a16:creationId xmlns:a16="http://schemas.microsoft.com/office/drawing/2014/main" id="{6E5CEFD7-F610-6A85-0159-6EF309461381}"/>
              </a:ext>
            </a:extLst>
          </p:cNvPr>
          <p:cNvSpPr>
            <a:spLocks noGrp="1"/>
          </p:cNvSpPr>
          <p:nvPr>
            <p:ph sz="quarter" idx="4" hasCustomPrompt="1"/>
          </p:nvPr>
        </p:nvSpPr>
        <p:spPr>
          <a:xfrm>
            <a:off x="7330062" y="2447922"/>
            <a:ext cx="6492240" cy="4979671"/>
          </a:xfrm>
        </p:spPr>
        <p:txBody>
          <a:bodyPr lIns="0"/>
          <a:lstStyle>
            <a:lvl1pPr marL="0" indent="0">
              <a:spcAft>
                <a:spcPts val="2160"/>
              </a:spcAft>
              <a:buNone/>
              <a:defRPr sz="2400">
                <a:solidFill>
                  <a:schemeClr val="tx1"/>
                </a:solidFill>
              </a:defRPr>
            </a:lvl1pPr>
          </a:lstStyle>
          <a:p>
            <a:pPr lvl="0"/>
            <a:r>
              <a:rPr lang="en-US"/>
              <a:t>Enter text</a:t>
            </a:r>
          </a:p>
        </p:txBody>
      </p:sp>
      <p:sp>
        <p:nvSpPr>
          <p:cNvPr id="10" name="Slide Number Placeholder 2">
            <a:extLst>
              <a:ext uri="{FF2B5EF4-FFF2-40B4-BE49-F238E27FC236}">
                <a16:creationId xmlns:a16="http://schemas.microsoft.com/office/drawing/2014/main" id="{F75F9D56-C067-2209-714C-D936CB213FAA}"/>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solidFill>
                  <a:schemeClr val="tx1"/>
                </a:solidFill>
              </a:rPr>
              <a:pPr/>
              <a:t>‹#›</a:t>
            </a:fld>
            <a:endParaRPr lang="en-US" sz="1440" dirty="0">
              <a:solidFill>
                <a:schemeClr val="tx1"/>
              </a:solidFill>
            </a:endParaRPr>
          </a:p>
        </p:txBody>
      </p:sp>
      <p:sp>
        <p:nvSpPr>
          <p:cNvPr id="14" name="TextBox 13">
            <a:extLst>
              <a:ext uri="{FF2B5EF4-FFF2-40B4-BE49-F238E27FC236}">
                <a16:creationId xmlns:a16="http://schemas.microsoft.com/office/drawing/2014/main" id="{1702DCC5-71E7-16C8-365A-11F9DF405574}"/>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65000"/>
                  </a:schemeClr>
                </a:solidFill>
              </a:rPr>
              <a:t>The content herein is proprietary property, trade protected, privileged and only for the intended recipient and may not be </a:t>
            </a:r>
            <a:r>
              <a:rPr lang="en-US" sz="840" i="1" dirty="0">
                <a:solidFill>
                  <a:schemeClr val="bg1">
                    <a:lumMod val="65000"/>
                  </a:schemeClr>
                </a:solidFill>
                <a:latin typeface="+mn-lt"/>
              </a:rPr>
              <a:t>used</a:t>
            </a:r>
            <a:r>
              <a:rPr lang="en-US" sz="840" i="1" dirty="0">
                <a:solidFill>
                  <a:schemeClr val="bg1">
                    <a:lumMod val="65000"/>
                  </a:schemeClr>
                </a:solidFill>
              </a:rPr>
              <a:t>, published, duplicated, or redistributed.</a:t>
            </a:r>
          </a:p>
        </p:txBody>
      </p:sp>
      <p:pic>
        <p:nvPicPr>
          <p:cNvPr id="9" name="Picture 8">
            <a:extLst>
              <a:ext uri="{FF2B5EF4-FFF2-40B4-BE49-F238E27FC236}">
                <a16:creationId xmlns:a16="http://schemas.microsoft.com/office/drawing/2014/main" id="{8A0127A8-FE49-AC51-D3B5-461515BDF79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44237" y="7377063"/>
            <a:ext cx="852536" cy="852536"/>
          </a:xfrm>
          <a:prstGeom prst="rect">
            <a:avLst/>
          </a:prstGeom>
        </p:spPr>
      </p:pic>
      <p:pic>
        <p:nvPicPr>
          <p:cNvPr id="11" name="Picture 10">
            <a:extLst>
              <a:ext uri="{FF2B5EF4-FFF2-40B4-BE49-F238E27FC236}">
                <a16:creationId xmlns:a16="http://schemas.microsoft.com/office/drawing/2014/main" id="{F6237A03-FD5E-F1BC-40F6-8194BEF04DE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9345" y="7629343"/>
            <a:ext cx="1089196" cy="347974"/>
          </a:xfrm>
          <a:prstGeom prst="rect">
            <a:avLst/>
          </a:prstGeom>
        </p:spPr>
      </p:pic>
      <p:sp>
        <p:nvSpPr>
          <p:cNvPr id="17" name="TextBox 16">
            <a:extLst>
              <a:ext uri="{FF2B5EF4-FFF2-40B4-BE49-F238E27FC236}">
                <a16:creationId xmlns:a16="http://schemas.microsoft.com/office/drawing/2014/main" id="{27294699-0095-78C8-72D2-137BEE84B32A}"/>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tx1"/>
                </a:solidFill>
                <a:latin typeface="+mn-lt"/>
              </a:rPr>
              <a:t>Hawaii Cloud Innovation Summit 2022</a:t>
            </a:r>
          </a:p>
        </p:txBody>
      </p:sp>
    </p:spTree>
    <p:extLst>
      <p:ext uri="{BB962C8B-B14F-4D97-AF65-F5344CB8AC3E}">
        <p14:creationId xmlns:p14="http://schemas.microsoft.com/office/powerpoint/2010/main" val="4200247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062ED1-A00B-3465-66BE-599717D8C9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9" name="Text Placeholder 7">
            <a:extLst>
              <a:ext uri="{FF2B5EF4-FFF2-40B4-BE49-F238E27FC236}">
                <a16:creationId xmlns:a16="http://schemas.microsoft.com/office/drawing/2014/main" id="{4B92D6B1-05A7-7238-D5E4-C3342881E813}"/>
              </a:ext>
            </a:extLst>
          </p:cNvPr>
          <p:cNvSpPr>
            <a:spLocks noGrp="1"/>
          </p:cNvSpPr>
          <p:nvPr>
            <p:ph type="body" sz="quarter" idx="14" hasCustomPrompt="1"/>
          </p:nvPr>
        </p:nvSpPr>
        <p:spPr>
          <a:xfrm>
            <a:off x="731522" y="2447923"/>
            <a:ext cx="4175759" cy="4303398"/>
          </a:xfrm>
        </p:spPr>
        <p:txBody>
          <a:bodyPr lIns="0"/>
          <a:lstStyle>
            <a:lvl1pPr marL="0" indent="0">
              <a:spcAft>
                <a:spcPts val="2160"/>
              </a:spcAft>
              <a:buNone/>
              <a:defRPr sz="2400">
                <a:solidFill>
                  <a:schemeClr val="bg1"/>
                </a:solidFill>
              </a:defRPr>
            </a:lvl1pPr>
          </a:lstStyle>
          <a:p>
            <a:pPr lvl="0"/>
            <a:r>
              <a:rPr lang="en-US"/>
              <a:t>Enter text</a:t>
            </a:r>
          </a:p>
        </p:txBody>
      </p:sp>
      <p:sp>
        <p:nvSpPr>
          <p:cNvPr id="10" name="Title 1">
            <a:extLst>
              <a:ext uri="{FF2B5EF4-FFF2-40B4-BE49-F238E27FC236}">
                <a16:creationId xmlns:a16="http://schemas.microsoft.com/office/drawing/2014/main" id="{8D0D41C1-9F56-1743-0CB9-EB7A7F6E1227}"/>
              </a:ext>
            </a:extLst>
          </p:cNvPr>
          <p:cNvSpPr>
            <a:spLocks noGrp="1"/>
          </p:cNvSpPr>
          <p:nvPr>
            <p:ph type="title" hasCustomPrompt="1"/>
          </p:nvPr>
        </p:nvSpPr>
        <p:spPr>
          <a:xfrm>
            <a:off x="731520" y="1101092"/>
            <a:ext cx="13167360" cy="727709"/>
          </a:xfrm>
        </p:spPr>
        <p:txBody>
          <a:bodyPr/>
          <a:lstStyle>
            <a:lvl1pPr>
              <a:defRPr>
                <a:solidFill>
                  <a:schemeClr val="bg1"/>
                </a:solidFill>
              </a:defRPr>
            </a:lvl1pPr>
          </a:lstStyle>
          <a:p>
            <a:r>
              <a:rPr lang="en-US"/>
              <a:t>Three-column layout with subtitles</a:t>
            </a:r>
          </a:p>
        </p:txBody>
      </p:sp>
      <p:sp>
        <p:nvSpPr>
          <p:cNvPr id="11" name="Text Placeholder 2">
            <a:extLst>
              <a:ext uri="{FF2B5EF4-FFF2-40B4-BE49-F238E27FC236}">
                <a16:creationId xmlns:a16="http://schemas.microsoft.com/office/drawing/2014/main" id="{A3CC71FD-EE4C-946F-F217-12158F2592EA}"/>
              </a:ext>
            </a:extLst>
          </p:cNvPr>
          <p:cNvSpPr>
            <a:spLocks noGrp="1"/>
          </p:cNvSpPr>
          <p:nvPr>
            <p:ph type="body" idx="1" hasCustomPrompt="1"/>
          </p:nvPr>
        </p:nvSpPr>
        <p:spPr>
          <a:xfrm>
            <a:off x="731522" y="2045991"/>
            <a:ext cx="4175759" cy="569596"/>
          </a:xfrm>
        </p:spPr>
        <p:txBody>
          <a:bodyPr lIns="0" anchor="t"/>
          <a:lstStyle>
            <a:lvl1pPr marL="0" indent="0">
              <a:buNone/>
              <a:defRPr sz="2400" b="1">
                <a:solidFill>
                  <a:schemeClr val="bg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Enter subtitle</a:t>
            </a:r>
          </a:p>
        </p:txBody>
      </p:sp>
      <p:sp>
        <p:nvSpPr>
          <p:cNvPr id="12" name="Text Placeholder 4">
            <a:extLst>
              <a:ext uri="{FF2B5EF4-FFF2-40B4-BE49-F238E27FC236}">
                <a16:creationId xmlns:a16="http://schemas.microsoft.com/office/drawing/2014/main" id="{A23D8114-4996-4039-029F-5D21BA69C6A6}"/>
              </a:ext>
            </a:extLst>
          </p:cNvPr>
          <p:cNvSpPr>
            <a:spLocks noGrp="1"/>
          </p:cNvSpPr>
          <p:nvPr>
            <p:ph type="body" sz="quarter" idx="3" hasCustomPrompt="1"/>
          </p:nvPr>
        </p:nvSpPr>
        <p:spPr>
          <a:xfrm>
            <a:off x="5227322" y="2045991"/>
            <a:ext cx="4175759" cy="569596"/>
          </a:xfrm>
        </p:spPr>
        <p:txBody>
          <a:bodyPr lIns="0" anchor="t"/>
          <a:lstStyle>
            <a:lvl1pPr marL="0" indent="0">
              <a:buNone/>
              <a:defRPr sz="2400" b="1">
                <a:solidFill>
                  <a:schemeClr val="bg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Enter subtitle</a:t>
            </a:r>
          </a:p>
        </p:txBody>
      </p:sp>
      <p:sp>
        <p:nvSpPr>
          <p:cNvPr id="13" name="Text Placeholder 10">
            <a:extLst>
              <a:ext uri="{FF2B5EF4-FFF2-40B4-BE49-F238E27FC236}">
                <a16:creationId xmlns:a16="http://schemas.microsoft.com/office/drawing/2014/main" id="{BD70083E-0250-12F6-E2D1-ACBBACE61BDD}"/>
              </a:ext>
            </a:extLst>
          </p:cNvPr>
          <p:cNvSpPr>
            <a:spLocks noGrp="1"/>
          </p:cNvSpPr>
          <p:nvPr>
            <p:ph type="body" sz="quarter" idx="15" hasCustomPrompt="1"/>
          </p:nvPr>
        </p:nvSpPr>
        <p:spPr>
          <a:xfrm>
            <a:off x="5227322" y="2447923"/>
            <a:ext cx="4175759" cy="4303398"/>
          </a:xfrm>
        </p:spPr>
        <p:txBody>
          <a:bodyPr lIns="0"/>
          <a:lstStyle>
            <a:lvl1pPr marL="0" indent="0">
              <a:spcAft>
                <a:spcPts val="2160"/>
              </a:spcAft>
              <a:buNone/>
              <a:defRPr sz="2400">
                <a:solidFill>
                  <a:schemeClr val="bg1"/>
                </a:solidFill>
              </a:defRPr>
            </a:lvl1pPr>
          </a:lstStyle>
          <a:p>
            <a:pPr lvl="0"/>
            <a:r>
              <a:rPr lang="en-US"/>
              <a:t>Enter text</a:t>
            </a:r>
          </a:p>
        </p:txBody>
      </p:sp>
      <p:sp>
        <p:nvSpPr>
          <p:cNvPr id="14" name="Text Placeholder 4">
            <a:extLst>
              <a:ext uri="{FF2B5EF4-FFF2-40B4-BE49-F238E27FC236}">
                <a16:creationId xmlns:a16="http://schemas.microsoft.com/office/drawing/2014/main" id="{C064F6FC-5361-1104-43B0-0426D2A6614D}"/>
              </a:ext>
            </a:extLst>
          </p:cNvPr>
          <p:cNvSpPr>
            <a:spLocks noGrp="1"/>
          </p:cNvSpPr>
          <p:nvPr>
            <p:ph type="body" sz="quarter" idx="16" hasCustomPrompt="1"/>
          </p:nvPr>
        </p:nvSpPr>
        <p:spPr>
          <a:xfrm>
            <a:off x="9723122" y="2045991"/>
            <a:ext cx="4175759" cy="569596"/>
          </a:xfrm>
        </p:spPr>
        <p:txBody>
          <a:bodyPr lIns="0" anchor="t"/>
          <a:lstStyle>
            <a:lvl1pPr marL="0" indent="0">
              <a:buNone/>
              <a:defRPr sz="2400" b="1">
                <a:solidFill>
                  <a:schemeClr val="bg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Enter subtitle</a:t>
            </a:r>
          </a:p>
        </p:txBody>
      </p:sp>
      <p:sp>
        <p:nvSpPr>
          <p:cNvPr id="15" name="Text Placeholder 10">
            <a:extLst>
              <a:ext uri="{FF2B5EF4-FFF2-40B4-BE49-F238E27FC236}">
                <a16:creationId xmlns:a16="http://schemas.microsoft.com/office/drawing/2014/main" id="{60710F3B-1A60-52E5-5EAA-951E6686A101}"/>
              </a:ext>
            </a:extLst>
          </p:cNvPr>
          <p:cNvSpPr>
            <a:spLocks noGrp="1"/>
          </p:cNvSpPr>
          <p:nvPr>
            <p:ph type="body" sz="quarter" idx="17" hasCustomPrompt="1"/>
          </p:nvPr>
        </p:nvSpPr>
        <p:spPr>
          <a:xfrm>
            <a:off x="9723122" y="2447923"/>
            <a:ext cx="4175759" cy="4303398"/>
          </a:xfrm>
        </p:spPr>
        <p:txBody>
          <a:bodyPr lIns="0"/>
          <a:lstStyle>
            <a:lvl1pPr marL="0" indent="0">
              <a:spcAft>
                <a:spcPts val="2160"/>
              </a:spcAft>
              <a:buNone/>
              <a:defRPr sz="2400">
                <a:solidFill>
                  <a:schemeClr val="bg1"/>
                </a:solidFill>
              </a:defRPr>
            </a:lvl1pPr>
          </a:lstStyle>
          <a:p>
            <a:pPr lvl="0"/>
            <a:r>
              <a:rPr lang="en-US"/>
              <a:t>Enter text</a:t>
            </a:r>
          </a:p>
        </p:txBody>
      </p:sp>
      <p:sp>
        <p:nvSpPr>
          <p:cNvPr id="18" name="Slide Number Placeholder 2">
            <a:extLst>
              <a:ext uri="{FF2B5EF4-FFF2-40B4-BE49-F238E27FC236}">
                <a16:creationId xmlns:a16="http://schemas.microsoft.com/office/drawing/2014/main" id="{80842905-AAD9-6F8E-CD56-5BCD3233AAFD}"/>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pPr/>
              <a:t>‹#›</a:t>
            </a:fld>
            <a:endParaRPr lang="en-US" sz="1440" dirty="0"/>
          </a:p>
        </p:txBody>
      </p:sp>
      <p:sp>
        <p:nvSpPr>
          <p:cNvPr id="34" name="TextBox 33">
            <a:extLst>
              <a:ext uri="{FF2B5EF4-FFF2-40B4-BE49-F238E27FC236}">
                <a16:creationId xmlns:a16="http://schemas.microsoft.com/office/drawing/2014/main" id="{15AD71FA-DAF8-74E0-7726-C07B569E640E}"/>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75000"/>
                  </a:schemeClr>
                </a:solidFill>
              </a:rPr>
              <a:t>The content herein is proprietary property, trade protected, privileged and only for the intended recipient and may not be </a:t>
            </a:r>
            <a:r>
              <a:rPr lang="en-US" sz="840" i="1" dirty="0">
                <a:solidFill>
                  <a:schemeClr val="bg1">
                    <a:lumMod val="75000"/>
                  </a:schemeClr>
                </a:solidFill>
                <a:latin typeface="+mn-lt"/>
              </a:rPr>
              <a:t>used</a:t>
            </a:r>
            <a:r>
              <a:rPr lang="en-US" sz="840" i="1" dirty="0">
                <a:solidFill>
                  <a:schemeClr val="bg1">
                    <a:lumMod val="75000"/>
                  </a:schemeClr>
                </a:solidFill>
              </a:rPr>
              <a:t>, published, duplicated, or redistributed.</a:t>
            </a:r>
          </a:p>
        </p:txBody>
      </p:sp>
      <p:sp>
        <p:nvSpPr>
          <p:cNvPr id="19" name="TextBox 18">
            <a:extLst>
              <a:ext uri="{FF2B5EF4-FFF2-40B4-BE49-F238E27FC236}">
                <a16:creationId xmlns:a16="http://schemas.microsoft.com/office/drawing/2014/main" id="{C0737A60-2F0F-FC89-45F6-2CA208D42250}"/>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bg1"/>
                </a:solidFill>
                <a:latin typeface="+mn-lt"/>
              </a:rPr>
              <a:t>Hawaii Cloud Innovation Summit 2022</a:t>
            </a:r>
          </a:p>
        </p:txBody>
      </p:sp>
      <p:pic>
        <p:nvPicPr>
          <p:cNvPr id="20" name="Picture 19">
            <a:extLst>
              <a:ext uri="{FF2B5EF4-FFF2-40B4-BE49-F238E27FC236}">
                <a16:creationId xmlns:a16="http://schemas.microsoft.com/office/drawing/2014/main" id="{C26D2899-A1BB-74BB-F46F-0BCA823CEC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80" y="7636803"/>
            <a:ext cx="547110" cy="319147"/>
          </a:xfrm>
          <a:prstGeom prst="rect">
            <a:avLst/>
          </a:prstGeom>
        </p:spPr>
      </p:pic>
      <p:pic>
        <p:nvPicPr>
          <p:cNvPr id="21" name="Picture 20">
            <a:extLst>
              <a:ext uri="{FF2B5EF4-FFF2-40B4-BE49-F238E27FC236}">
                <a16:creationId xmlns:a16="http://schemas.microsoft.com/office/drawing/2014/main" id="{E6A7545D-A86F-F2C5-C6C3-4D6238567A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03745" y="7680839"/>
            <a:ext cx="1187836" cy="221598"/>
          </a:xfrm>
          <a:prstGeom prst="rect">
            <a:avLst/>
          </a:prstGeom>
        </p:spPr>
      </p:pic>
      <p:pic>
        <p:nvPicPr>
          <p:cNvPr id="22" name="Picture 21">
            <a:extLst>
              <a:ext uri="{FF2B5EF4-FFF2-40B4-BE49-F238E27FC236}">
                <a16:creationId xmlns:a16="http://schemas.microsoft.com/office/drawing/2014/main" id="{4836F4A4-3A3A-5CFE-C613-F2284B8F0F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6113" y="7688659"/>
            <a:ext cx="376186" cy="225068"/>
          </a:xfrm>
          <a:prstGeom prst="rect">
            <a:avLst/>
          </a:prstGeom>
        </p:spPr>
      </p:pic>
      <p:pic>
        <p:nvPicPr>
          <p:cNvPr id="23" name="Picture 22">
            <a:extLst>
              <a:ext uri="{FF2B5EF4-FFF2-40B4-BE49-F238E27FC236}">
                <a16:creationId xmlns:a16="http://schemas.microsoft.com/office/drawing/2014/main" id="{63CEA4C1-D4C8-6361-9CF3-3BFAB1CB778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72307" y="7391695"/>
            <a:ext cx="799884" cy="799884"/>
          </a:xfrm>
          <a:prstGeom prst="rect">
            <a:avLst/>
          </a:prstGeom>
        </p:spPr>
      </p:pic>
      <p:pic>
        <p:nvPicPr>
          <p:cNvPr id="24" name="Picture 23">
            <a:extLst>
              <a:ext uri="{FF2B5EF4-FFF2-40B4-BE49-F238E27FC236}">
                <a16:creationId xmlns:a16="http://schemas.microsoft.com/office/drawing/2014/main" id="{D8CCD8A6-7BE0-7E4B-5291-F6156276976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04978" y="7636803"/>
            <a:ext cx="1045690" cy="334074"/>
          </a:xfrm>
          <a:prstGeom prst="rect">
            <a:avLst/>
          </a:prstGeom>
        </p:spPr>
      </p:pic>
    </p:spTree>
    <p:extLst>
      <p:ext uri="{BB962C8B-B14F-4D97-AF65-F5344CB8AC3E}">
        <p14:creationId xmlns:p14="http://schemas.microsoft.com/office/powerpoint/2010/main" val="37093311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ree column_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08149D-DAB8-F03C-97E6-924091FE25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9" name="Text Placeholder 7">
            <a:extLst>
              <a:ext uri="{FF2B5EF4-FFF2-40B4-BE49-F238E27FC236}">
                <a16:creationId xmlns:a16="http://schemas.microsoft.com/office/drawing/2014/main" id="{4B92D6B1-05A7-7238-D5E4-C3342881E813}"/>
              </a:ext>
            </a:extLst>
          </p:cNvPr>
          <p:cNvSpPr>
            <a:spLocks noGrp="1"/>
          </p:cNvSpPr>
          <p:nvPr>
            <p:ph type="body" sz="quarter" idx="14" hasCustomPrompt="1"/>
          </p:nvPr>
        </p:nvSpPr>
        <p:spPr>
          <a:xfrm>
            <a:off x="731522" y="2447923"/>
            <a:ext cx="4175759" cy="4303398"/>
          </a:xfrm>
        </p:spPr>
        <p:txBody>
          <a:bodyPr lIns="0"/>
          <a:lstStyle>
            <a:lvl1pPr marL="0" indent="0">
              <a:spcAft>
                <a:spcPts val="2160"/>
              </a:spcAft>
              <a:buNone/>
              <a:defRPr sz="2400"/>
            </a:lvl1pPr>
          </a:lstStyle>
          <a:p>
            <a:pPr lvl="0"/>
            <a:r>
              <a:rPr lang="en-US"/>
              <a:t>Enter text</a:t>
            </a:r>
          </a:p>
        </p:txBody>
      </p:sp>
      <p:sp>
        <p:nvSpPr>
          <p:cNvPr id="10" name="Title 1">
            <a:extLst>
              <a:ext uri="{FF2B5EF4-FFF2-40B4-BE49-F238E27FC236}">
                <a16:creationId xmlns:a16="http://schemas.microsoft.com/office/drawing/2014/main" id="{8D0D41C1-9F56-1743-0CB9-EB7A7F6E1227}"/>
              </a:ext>
            </a:extLst>
          </p:cNvPr>
          <p:cNvSpPr>
            <a:spLocks noGrp="1"/>
          </p:cNvSpPr>
          <p:nvPr>
            <p:ph type="title" hasCustomPrompt="1"/>
          </p:nvPr>
        </p:nvSpPr>
        <p:spPr>
          <a:xfrm>
            <a:off x="731520" y="1101092"/>
            <a:ext cx="13167360" cy="727709"/>
          </a:xfrm>
        </p:spPr>
        <p:txBody>
          <a:bodyPr/>
          <a:lstStyle>
            <a:lvl1pPr>
              <a:defRPr>
                <a:solidFill>
                  <a:srgbClr val="162A5B"/>
                </a:solidFill>
              </a:defRPr>
            </a:lvl1pPr>
          </a:lstStyle>
          <a:p>
            <a:r>
              <a:rPr lang="en-US"/>
              <a:t>Three-column layout with subtitles</a:t>
            </a:r>
          </a:p>
        </p:txBody>
      </p:sp>
      <p:sp>
        <p:nvSpPr>
          <p:cNvPr id="11" name="Text Placeholder 2">
            <a:extLst>
              <a:ext uri="{FF2B5EF4-FFF2-40B4-BE49-F238E27FC236}">
                <a16:creationId xmlns:a16="http://schemas.microsoft.com/office/drawing/2014/main" id="{A3CC71FD-EE4C-946F-F217-12158F2592EA}"/>
              </a:ext>
            </a:extLst>
          </p:cNvPr>
          <p:cNvSpPr>
            <a:spLocks noGrp="1"/>
          </p:cNvSpPr>
          <p:nvPr>
            <p:ph type="body" idx="1" hasCustomPrompt="1"/>
          </p:nvPr>
        </p:nvSpPr>
        <p:spPr>
          <a:xfrm>
            <a:off x="731522" y="2045991"/>
            <a:ext cx="4175759" cy="569596"/>
          </a:xfrm>
        </p:spPr>
        <p:txBody>
          <a:bodyPr lIns="0" anchor="t"/>
          <a:lstStyle>
            <a:lvl1pPr marL="0" indent="0">
              <a:buNone/>
              <a:defRPr sz="2400" b="1">
                <a:solidFill>
                  <a:schemeClr val="accent1">
                    <a:lumMod val="75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Enter subtitle</a:t>
            </a:r>
          </a:p>
        </p:txBody>
      </p:sp>
      <p:sp>
        <p:nvSpPr>
          <p:cNvPr id="12" name="Text Placeholder 4">
            <a:extLst>
              <a:ext uri="{FF2B5EF4-FFF2-40B4-BE49-F238E27FC236}">
                <a16:creationId xmlns:a16="http://schemas.microsoft.com/office/drawing/2014/main" id="{A23D8114-4996-4039-029F-5D21BA69C6A6}"/>
              </a:ext>
            </a:extLst>
          </p:cNvPr>
          <p:cNvSpPr>
            <a:spLocks noGrp="1"/>
          </p:cNvSpPr>
          <p:nvPr>
            <p:ph type="body" sz="quarter" idx="3" hasCustomPrompt="1"/>
          </p:nvPr>
        </p:nvSpPr>
        <p:spPr>
          <a:xfrm>
            <a:off x="5227322" y="2045991"/>
            <a:ext cx="4175759" cy="569596"/>
          </a:xfrm>
        </p:spPr>
        <p:txBody>
          <a:bodyPr lIns="0" anchor="t"/>
          <a:lstStyle>
            <a:lvl1pPr marL="0" indent="0">
              <a:buNone/>
              <a:defRPr sz="2400" b="1">
                <a:solidFill>
                  <a:schemeClr val="accent1">
                    <a:lumMod val="75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Enter subtitle</a:t>
            </a:r>
          </a:p>
        </p:txBody>
      </p:sp>
      <p:sp>
        <p:nvSpPr>
          <p:cNvPr id="13" name="Text Placeholder 10">
            <a:extLst>
              <a:ext uri="{FF2B5EF4-FFF2-40B4-BE49-F238E27FC236}">
                <a16:creationId xmlns:a16="http://schemas.microsoft.com/office/drawing/2014/main" id="{BD70083E-0250-12F6-E2D1-ACBBACE61BDD}"/>
              </a:ext>
            </a:extLst>
          </p:cNvPr>
          <p:cNvSpPr>
            <a:spLocks noGrp="1"/>
          </p:cNvSpPr>
          <p:nvPr>
            <p:ph type="body" sz="quarter" idx="15" hasCustomPrompt="1"/>
          </p:nvPr>
        </p:nvSpPr>
        <p:spPr>
          <a:xfrm>
            <a:off x="5227322" y="2447923"/>
            <a:ext cx="4175759" cy="4303398"/>
          </a:xfrm>
        </p:spPr>
        <p:txBody>
          <a:bodyPr lIns="0"/>
          <a:lstStyle>
            <a:lvl1pPr marL="0" indent="0">
              <a:spcAft>
                <a:spcPts val="2160"/>
              </a:spcAft>
              <a:buNone/>
              <a:defRPr sz="2400"/>
            </a:lvl1pPr>
          </a:lstStyle>
          <a:p>
            <a:pPr lvl="0"/>
            <a:r>
              <a:rPr lang="en-US"/>
              <a:t>Enter text</a:t>
            </a:r>
          </a:p>
        </p:txBody>
      </p:sp>
      <p:sp>
        <p:nvSpPr>
          <p:cNvPr id="14" name="Text Placeholder 4">
            <a:extLst>
              <a:ext uri="{FF2B5EF4-FFF2-40B4-BE49-F238E27FC236}">
                <a16:creationId xmlns:a16="http://schemas.microsoft.com/office/drawing/2014/main" id="{C064F6FC-5361-1104-43B0-0426D2A6614D}"/>
              </a:ext>
            </a:extLst>
          </p:cNvPr>
          <p:cNvSpPr>
            <a:spLocks noGrp="1"/>
          </p:cNvSpPr>
          <p:nvPr>
            <p:ph type="body" sz="quarter" idx="16" hasCustomPrompt="1"/>
          </p:nvPr>
        </p:nvSpPr>
        <p:spPr>
          <a:xfrm>
            <a:off x="9723122" y="2045991"/>
            <a:ext cx="4175759" cy="569596"/>
          </a:xfrm>
        </p:spPr>
        <p:txBody>
          <a:bodyPr lIns="0" anchor="t"/>
          <a:lstStyle>
            <a:lvl1pPr marL="0" indent="0">
              <a:buNone/>
              <a:defRPr sz="2400" b="1">
                <a:solidFill>
                  <a:schemeClr val="accent1">
                    <a:lumMod val="75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Enter subtitle</a:t>
            </a:r>
          </a:p>
        </p:txBody>
      </p:sp>
      <p:sp>
        <p:nvSpPr>
          <p:cNvPr id="15" name="Text Placeholder 10">
            <a:extLst>
              <a:ext uri="{FF2B5EF4-FFF2-40B4-BE49-F238E27FC236}">
                <a16:creationId xmlns:a16="http://schemas.microsoft.com/office/drawing/2014/main" id="{60710F3B-1A60-52E5-5EAA-951E6686A101}"/>
              </a:ext>
            </a:extLst>
          </p:cNvPr>
          <p:cNvSpPr>
            <a:spLocks noGrp="1"/>
          </p:cNvSpPr>
          <p:nvPr>
            <p:ph type="body" sz="quarter" idx="17" hasCustomPrompt="1"/>
          </p:nvPr>
        </p:nvSpPr>
        <p:spPr>
          <a:xfrm>
            <a:off x="9723122" y="2447923"/>
            <a:ext cx="4175759" cy="4303398"/>
          </a:xfrm>
        </p:spPr>
        <p:txBody>
          <a:bodyPr lIns="0"/>
          <a:lstStyle>
            <a:lvl1pPr marL="0" indent="0">
              <a:spcAft>
                <a:spcPts val="2160"/>
              </a:spcAft>
              <a:buNone/>
              <a:defRPr sz="2400"/>
            </a:lvl1pPr>
          </a:lstStyle>
          <a:p>
            <a:pPr lvl="0"/>
            <a:r>
              <a:rPr lang="en-US"/>
              <a:t>Enter text</a:t>
            </a:r>
          </a:p>
        </p:txBody>
      </p:sp>
      <p:sp>
        <p:nvSpPr>
          <p:cNvPr id="17" name="Slide Number Placeholder 2">
            <a:extLst>
              <a:ext uri="{FF2B5EF4-FFF2-40B4-BE49-F238E27FC236}">
                <a16:creationId xmlns:a16="http://schemas.microsoft.com/office/drawing/2014/main" id="{40A0F36C-7E4F-8C75-9601-8B170CCE686A}"/>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solidFill>
                  <a:schemeClr val="tx1"/>
                </a:solidFill>
              </a:rPr>
              <a:pPr/>
              <a:t>‹#›</a:t>
            </a:fld>
            <a:endParaRPr lang="en-US" sz="1440" dirty="0">
              <a:solidFill>
                <a:schemeClr val="tx1"/>
              </a:solidFill>
            </a:endParaRPr>
          </a:p>
        </p:txBody>
      </p:sp>
      <p:sp>
        <p:nvSpPr>
          <p:cNvPr id="22" name="TextBox 21">
            <a:extLst>
              <a:ext uri="{FF2B5EF4-FFF2-40B4-BE49-F238E27FC236}">
                <a16:creationId xmlns:a16="http://schemas.microsoft.com/office/drawing/2014/main" id="{492EB2E8-7C15-7EDD-FC4C-AA7A829B0690}"/>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65000"/>
                  </a:schemeClr>
                </a:solidFill>
              </a:rPr>
              <a:t>The content herein is proprietary property, trade protected, privileged and only for the intended recipient and may not be </a:t>
            </a:r>
            <a:r>
              <a:rPr lang="en-US" sz="840" i="1" dirty="0">
                <a:solidFill>
                  <a:schemeClr val="bg1">
                    <a:lumMod val="65000"/>
                  </a:schemeClr>
                </a:solidFill>
                <a:latin typeface="+mn-lt"/>
              </a:rPr>
              <a:t>used</a:t>
            </a:r>
            <a:r>
              <a:rPr lang="en-US" sz="840" i="1" dirty="0">
                <a:solidFill>
                  <a:schemeClr val="bg1">
                    <a:lumMod val="65000"/>
                  </a:schemeClr>
                </a:solidFill>
              </a:rPr>
              <a:t>, published, duplicated, or redistributed.</a:t>
            </a:r>
          </a:p>
        </p:txBody>
      </p:sp>
      <p:sp>
        <p:nvSpPr>
          <p:cNvPr id="23" name="TextBox 22">
            <a:extLst>
              <a:ext uri="{FF2B5EF4-FFF2-40B4-BE49-F238E27FC236}">
                <a16:creationId xmlns:a16="http://schemas.microsoft.com/office/drawing/2014/main" id="{60A41D49-1A50-C44E-6F24-D24A463E995E}"/>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tx1"/>
                </a:solidFill>
                <a:latin typeface="+mn-lt"/>
              </a:rPr>
              <a:t>Hawaii Cloud Innovation Summit 2022</a:t>
            </a:r>
          </a:p>
        </p:txBody>
      </p:sp>
      <p:pic>
        <p:nvPicPr>
          <p:cNvPr id="21" name="Picture 20">
            <a:extLst>
              <a:ext uri="{FF2B5EF4-FFF2-40B4-BE49-F238E27FC236}">
                <a16:creationId xmlns:a16="http://schemas.microsoft.com/office/drawing/2014/main" id="{E99CCF31-1C38-3714-6A17-F4FA16EC7C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521" y="7644709"/>
            <a:ext cx="566927" cy="330707"/>
          </a:xfrm>
          <a:prstGeom prst="rect">
            <a:avLst/>
          </a:prstGeom>
        </p:spPr>
      </p:pic>
      <p:pic>
        <p:nvPicPr>
          <p:cNvPr id="24" name="Picture 23">
            <a:extLst>
              <a:ext uri="{FF2B5EF4-FFF2-40B4-BE49-F238E27FC236}">
                <a16:creationId xmlns:a16="http://schemas.microsoft.com/office/drawing/2014/main" id="{84070E89-6E43-E927-8157-A068450C65A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16072" y="7676530"/>
            <a:ext cx="1187846" cy="221599"/>
          </a:xfrm>
          <a:prstGeom prst="rect">
            <a:avLst/>
          </a:prstGeom>
        </p:spPr>
      </p:pic>
      <p:pic>
        <p:nvPicPr>
          <p:cNvPr id="25" name="Picture 24">
            <a:extLst>
              <a:ext uri="{FF2B5EF4-FFF2-40B4-BE49-F238E27FC236}">
                <a16:creationId xmlns:a16="http://schemas.microsoft.com/office/drawing/2014/main" id="{52C702B7-E906-22C0-E3D1-2C7952056B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9300" y="7716882"/>
            <a:ext cx="339553" cy="203269"/>
          </a:xfrm>
          <a:prstGeom prst="rect">
            <a:avLst/>
          </a:prstGeom>
        </p:spPr>
      </p:pic>
      <p:pic>
        <p:nvPicPr>
          <p:cNvPr id="26" name="Picture 25">
            <a:extLst>
              <a:ext uri="{FF2B5EF4-FFF2-40B4-BE49-F238E27FC236}">
                <a16:creationId xmlns:a16="http://schemas.microsoft.com/office/drawing/2014/main" id="{EDA34E38-D685-5C21-D952-E0DF350A2CE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44237" y="7377063"/>
            <a:ext cx="852536" cy="852536"/>
          </a:xfrm>
          <a:prstGeom prst="rect">
            <a:avLst/>
          </a:prstGeom>
        </p:spPr>
      </p:pic>
      <p:pic>
        <p:nvPicPr>
          <p:cNvPr id="27" name="Picture 26">
            <a:extLst>
              <a:ext uri="{FF2B5EF4-FFF2-40B4-BE49-F238E27FC236}">
                <a16:creationId xmlns:a16="http://schemas.microsoft.com/office/drawing/2014/main" id="{8AD9FD1B-C74F-8286-D349-5AFCC76E6FD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9345" y="7629343"/>
            <a:ext cx="1089196" cy="347974"/>
          </a:xfrm>
          <a:prstGeom prst="rect">
            <a:avLst/>
          </a:prstGeom>
        </p:spPr>
      </p:pic>
    </p:spTree>
    <p:extLst>
      <p:ext uri="{BB962C8B-B14F-4D97-AF65-F5344CB8AC3E}">
        <p14:creationId xmlns:p14="http://schemas.microsoft.com/office/powerpoint/2010/main" val="720582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 (w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203AD5-6052-832D-285A-CA31BE5308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6" name="Text Placeholder 7">
            <a:extLst>
              <a:ext uri="{FF2B5EF4-FFF2-40B4-BE49-F238E27FC236}">
                <a16:creationId xmlns:a16="http://schemas.microsoft.com/office/drawing/2014/main" id="{978F1FEC-420B-5A02-0180-EF429BB7AD28}"/>
              </a:ext>
            </a:extLst>
          </p:cNvPr>
          <p:cNvSpPr>
            <a:spLocks noGrp="1"/>
          </p:cNvSpPr>
          <p:nvPr>
            <p:ph type="body" sz="quarter" idx="14" hasCustomPrompt="1"/>
          </p:nvPr>
        </p:nvSpPr>
        <p:spPr>
          <a:xfrm>
            <a:off x="731522" y="4345229"/>
            <a:ext cx="4175759" cy="2748918"/>
          </a:xfrm>
        </p:spPr>
        <p:txBody>
          <a:bodyPr lIns="0"/>
          <a:lstStyle>
            <a:lvl1pPr marL="0" indent="0">
              <a:spcAft>
                <a:spcPts val="2160"/>
              </a:spcAft>
              <a:buNone/>
              <a:defRPr sz="2400">
                <a:solidFill>
                  <a:schemeClr val="bg1"/>
                </a:solidFill>
              </a:defRPr>
            </a:lvl1pPr>
          </a:lstStyle>
          <a:p>
            <a:pPr lvl="0"/>
            <a:r>
              <a:rPr lang="en-US" dirty="0"/>
              <a:t>Enter text</a:t>
            </a:r>
          </a:p>
        </p:txBody>
      </p:sp>
      <p:sp>
        <p:nvSpPr>
          <p:cNvPr id="17" name="Title 1">
            <a:extLst>
              <a:ext uri="{FF2B5EF4-FFF2-40B4-BE49-F238E27FC236}">
                <a16:creationId xmlns:a16="http://schemas.microsoft.com/office/drawing/2014/main" id="{4DF00BA0-6586-FE3C-F293-B7099169406A}"/>
              </a:ext>
            </a:extLst>
          </p:cNvPr>
          <p:cNvSpPr>
            <a:spLocks noGrp="1"/>
          </p:cNvSpPr>
          <p:nvPr>
            <p:ph type="title" hasCustomPrompt="1"/>
          </p:nvPr>
        </p:nvSpPr>
        <p:spPr>
          <a:xfrm>
            <a:off x="731520" y="771599"/>
            <a:ext cx="13167360" cy="727709"/>
          </a:xfrm>
        </p:spPr>
        <p:txBody>
          <a:bodyPr>
            <a:normAutofit/>
          </a:bodyPr>
          <a:lstStyle>
            <a:lvl1pPr>
              <a:defRPr sz="3840">
                <a:solidFill>
                  <a:schemeClr val="bg1"/>
                </a:solidFill>
              </a:defRPr>
            </a:lvl1pPr>
          </a:lstStyle>
          <a:p>
            <a:r>
              <a:rPr lang="en-US" dirty="0"/>
              <a:t>Three-column layout with subtitles and images</a:t>
            </a:r>
          </a:p>
        </p:txBody>
      </p:sp>
      <p:sp>
        <p:nvSpPr>
          <p:cNvPr id="18" name="Text Placeholder 2">
            <a:extLst>
              <a:ext uri="{FF2B5EF4-FFF2-40B4-BE49-F238E27FC236}">
                <a16:creationId xmlns:a16="http://schemas.microsoft.com/office/drawing/2014/main" id="{170FFBD9-B6D3-86F5-54C2-FC0EB355AA86}"/>
              </a:ext>
            </a:extLst>
          </p:cNvPr>
          <p:cNvSpPr>
            <a:spLocks noGrp="1"/>
          </p:cNvSpPr>
          <p:nvPr>
            <p:ph type="body" idx="1" hasCustomPrompt="1"/>
          </p:nvPr>
        </p:nvSpPr>
        <p:spPr>
          <a:xfrm>
            <a:off x="731522" y="3950208"/>
            <a:ext cx="4175759" cy="569596"/>
          </a:xfrm>
        </p:spPr>
        <p:txBody>
          <a:bodyPr lIns="0" anchor="t"/>
          <a:lstStyle>
            <a:lvl1pPr marL="0" indent="0">
              <a:buNone/>
              <a:defRPr sz="2400" b="1">
                <a:solidFill>
                  <a:schemeClr val="bg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19" name="Text Placeholder 4">
            <a:extLst>
              <a:ext uri="{FF2B5EF4-FFF2-40B4-BE49-F238E27FC236}">
                <a16:creationId xmlns:a16="http://schemas.microsoft.com/office/drawing/2014/main" id="{26526600-89B1-4A09-4199-60861AFF390F}"/>
              </a:ext>
            </a:extLst>
          </p:cNvPr>
          <p:cNvSpPr>
            <a:spLocks noGrp="1"/>
          </p:cNvSpPr>
          <p:nvPr>
            <p:ph type="body" sz="quarter" idx="3" hasCustomPrompt="1"/>
          </p:nvPr>
        </p:nvSpPr>
        <p:spPr>
          <a:xfrm>
            <a:off x="5227322" y="3950208"/>
            <a:ext cx="4175759" cy="569596"/>
          </a:xfrm>
        </p:spPr>
        <p:txBody>
          <a:bodyPr lIns="0" anchor="t"/>
          <a:lstStyle>
            <a:lvl1pPr marL="0" indent="0">
              <a:buNone/>
              <a:defRPr sz="2400" b="1">
                <a:solidFill>
                  <a:schemeClr val="bg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20" name="Text Placeholder 10">
            <a:extLst>
              <a:ext uri="{FF2B5EF4-FFF2-40B4-BE49-F238E27FC236}">
                <a16:creationId xmlns:a16="http://schemas.microsoft.com/office/drawing/2014/main" id="{BF2077DD-D849-99B3-F1E1-2390EE3F997A}"/>
              </a:ext>
            </a:extLst>
          </p:cNvPr>
          <p:cNvSpPr>
            <a:spLocks noGrp="1"/>
          </p:cNvSpPr>
          <p:nvPr>
            <p:ph type="body" sz="quarter" idx="15" hasCustomPrompt="1"/>
          </p:nvPr>
        </p:nvSpPr>
        <p:spPr>
          <a:xfrm>
            <a:off x="5227323" y="4345229"/>
            <a:ext cx="4175759" cy="2748918"/>
          </a:xfrm>
        </p:spPr>
        <p:txBody>
          <a:bodyPr lIns="0"/>
          <a:lstStyle>
            <a:lvl1pPr marL="0" indent="0">
              <a:spcAft>
                <a:spcPts val="2160"/>
              </a:spcAft>
              <a:buNone/>
              <a:defRPr sz="2400">
                <a:solidFill>
                  <a:schemeClr val="bg1"/>
                </a:solidFill>
              </a:defRPr>
            </a:lvl1pPr>
          </a:lstStyle>
          <a:p>
            <a:pPr lvl="0"/>
            <a:r>
              <a:rPr lang="en-US" dirty="0"/>
              <a:t>Enter text</a:t>
            </a:r>
          </a:p>
        </p:txBody>
      </p:sp>
      <p:sp>
        <p:nvSpPr>
          <p:cNvPr id="21" name="Text Placeholder 4">
            <a:extLst>
              <a:ext uri="{FF2B5EF4-FFF2-40B4-BE49-F238E27FC236}">
                <a16:creationId xmlns:a16="http://schemas.microsoft.com/office/drawing/2014/main" id="{4BCB8438-7C36-EE9B-9AFB-1696413DF4C6}"/>
              </a:ext>
            </a:extLst>
          </p:cNvPr>
          <p:cNvSpPr>
            <a:spLocks noGrp="1"/>
          </p:cNvSpPr>
          <p:nvPr>
            <p:ph type="body" sz="quarter" idx="16" hasCustomPrompt="1"/>
          </p:nvPr>
        </p:nvSpPr>
        <p:spPr>
          <a:xfrm>
            <a:off x="9723122" y="3950208"/>
            <a:ext cx="4175759" cy="569596"/>
          </a:xfrm>
        </p:spPr>
        <p:txBody>
          <a:bodyPr lIns="0" anchor="t"/>
          <a:lstStyle>
            <a:lvl1pPr marL="0" indent="0">
              <a:buNone/>
              <a:defRPr sz="2400" b="1">
                <a:solidFill>
                  <a:schemeClr val="bg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22" name="Text Placeholder 10">
            <a:extLst>
              <a:ext uri="{FF2B5EF4-FFF2-40B4-BE49-F238E27FC236}">
                <a16:creationId xmlns:a16="http://schemas.microsoft.com/office/drawing/2014/main" id="{6B3B500E-3C9D-3D21-8850-00FEC62E783A}"/>
              </a:ext>
            </a:extLst>
          </p:cNvPr>
          <p:cNvSpPr>
            <a:spLocks noGrp="1"/>
          </p:cNvSpPr>
          <p:nvPr>
            <p:ph type="body" sz="quarter" idx="17" hasCustomPrompt="1"/>
          </p:nvPr>
        </p:nvSpPr>
        <p:spPr>
          <a:xfrm>
            <a:off x="9723122" y="4345229"/>
            <a:ext cx="4175759" cy="2748918"/>
          </a:xfrm>
        </p:spPr>
        <p:txBody>
          <a:bodyPr lIns="0"/>
          <a:lstStyle>
            <a:lvl1pPr marL="0" indent="0">
              <a:spcAft>
                <a:spcPts val="2160"/>
              </a:spcAft>
              <a:buNone/>
              <a:defRPr sz="2400">
                <a:solidFill>
                  <a:schemeClr val="bg1"/>
                </a:solidFill>
              </a:defRPr>
            </a:lvl1pPr>
          </a:lstStyle>
          <a:p>
            <a:pPr lvl="0"/>
            <a:r>
              <a:rPr lang="en-US" dirty="0"/>
              <a:t>Enter text</a:t>
            </a:r>
          </a:p>
        </p:txBody>
      </p:sp>
      <p:sp>
        <p:nvSpPr>
          <p:cNvPr id="23" name="Content Placeholder 15">
            <a:extLst>
              <a:ext uri="{FF2B5EF4-FFF2-40B4-BE49-F238E27FC236}">
                <a16:creationId xmlns:a16="http://schemas.microsoft.com/office/drawing/2014/main" id="{F848EDE9-214F-194E-1636-6027762FAAB7}"/>
              </a:ext>
            </a:extLst>
          </p:cNvPr>
          <p:cNvSpPr>
            <a:spLocks noGrp="1"/>
          </p:cNvSpPr>
          <p:nvPr>
            <p:ph sz="quarter" idx="24" hasCustomPrompt="1"/>
          </p:nvPr>
        </p:nvSpPr>
        <p:spPr>
          <a:xfrm>
            <a:off x="1657123" y="1840154"/>
            <a:ext cx="2062657" cy="1799158"/>
          </a:xfrm>
        </p:spPr>
        <p:txBody>
          <a:bodyPr/>
          <a:lstStyle>
            <a:lvl1pPr marL="0" indent="0">
              <a:buNone/>
              <a:defRPr sz="2160">
                <a:solidFill>
                  <a:schemeClr val="bg1"/>
                </a:solidFill>
              </a:defRPr>
            </a:lvl1pPr>
          </a:lstStyle>
          <a:p>
            <a:pPr lvl="0"/>
            <a:r>
              <a:rPr lang="en-US" dirty="0"/>
              <a:t>Click icon to add graphic</a:t>
            </a:r>
          </a:p>
        </p:txBody>
      </p:sp>
      <p:sp>
        <p:nvSpPr>
          <p:cNvPr id="24" name="Content Placeholder 15">
            <a:extLst>
              <a:ext uri="{FF2B5EF4-FFF2-40B4-BE49-F238E27FC236}">
                <a16:creationId xmlns:a16="http://schemas.microsoft.com/office/drawing/2014/main" id="{24982FDE-2DC9-50A5-6D92-63F0E265B79B}"/>
              </a:ext>
            </a:extLst>
          </p:cNvPr>
          <p:cNvSpPr>
            <a:spLocks noGrp="1"/>
          </p:cNvSpPr>
          <p:nvPr>
            <p:ph sz="quarter" idx="25" hasCustomPrompt="1"/>
          </p:nvPr>
        </p:nvSpPr>
        <p:spPr>
          <a:xfrm>
            <a:off x="6082819" y="1840154"/>
            <a:ext cx="2062657" cy="1799158"/>
          </a:xfrm>
        </p:spPr>
        <p:txBody>
          <a:bodyPr/>
          <a:lstStyle>
            <a:lvl1pPr marL="0" indent="0">
              <a:buNone/>
              <a:defRPr sz="2160">
                <a:solidFill>
                  <a:schemeClr val="bg1"/>
                </a:solidFill>
              </a:defRPr>
            </a:lvl1pPr>
          </a:lstStyle>
          <a:p>
            <a:pPr lvl="0"/>
            <a:r>
              <a:rPr lang="en-US" dirty="0"/>
              <a:t>Click icon to add graphic</a:t>
            </a:r>
          </a:p>
        </p:txBody>
      </p:sp>
      <p:sp>
        <p:nvSpPr>
          <p:cNvPr id="25" name="Content Placeholder 15">
            <a:extLst>
              <a:ext uri="{FF2B5EF4-FFF2-40B4-BE49-F238E27FC236}">
                <a16:creationId xmlns:a16="http://schemas.microsoft.com/office/drawing/2014/main" id="{30D000EE-B441-2F09-FCC7-2EB723D7F9DC}"/>
              </a:ext>
            </a:extLst>
          </p:cNvPr>
          <p:cNvSpPr>
            <a:spLocks noGrp="1"/>
          </p:cNvSpPr>
          <p:nvPr>
            <p:ph sz="quarter" idx="26" hasCustomPrompt="1"/>
          </p:nvPr>
        </p:nvSpPr>
        <p:spPr>
          <a:xfrm>
            <a:off x="10508515" y="1840154"/>
            <a:ext cx="2062657" cy="1799158"/>
          </a:xfrm>
        </p:spPr>
        <p:txBody>
          <a:bodyPr/>
          <a:lstStyle>
            <a:lvl1pPr marL="0" indent="0">
              <a:buNone/>
              <a:defRPr sz="2160">
                <a:solidFill>
                  <a:schemeClr val="bg1"/>
                </a:solidFill>
              </a:defRPr>
            </a:lvl1pPr>
          </a:lstStyle>
          <a:p>
            <a:pPr lvl="0"/>
            <a:r>
              <a:rPr lang="en-US" dirty="0"/>
              <a:t>Click icon to add graphic</a:t>
            </a:r>
          </a:p>
        </p:txBody>
      </p:sp>
      <p:sp>
        <p:nvSpPr>
          <p:cNvPr id="26" name="Slide Number Placeholder 2">
            <a:extLst>
              <a:ext uri="{FF2B5EF4-FFF2-40B4-BE49-F238E27FC236}">
                <a16:creationId xmlns:a16="http://schemas.microsoft.com/office/drawing/2014/main" id="{A33876C6-BDC9-AF71-9BCA-311D59B17127}"/>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pPr/>
              <a:t>‹#›</a:t>
            </a:fld>
            <a:endParaRPr lang="en-US" sz="1440" dirty="0"/>
          </a:p>
        </p:txBody>
      </p:sp>
      <p:sp>
        <p:nvSpPr>
          <p:cNvPr id="42" name="TextBox 41">
            <a:extLst>
              <a:ext uri="{FF2B5EF4-FFF2-40B4-BE49-F238E27FC236}">
                <a16:creationId xmlns:a16="http://schemas.microsoft.com/office/drawing/2014/main" id="{645B4E39-48DD-02D7-0989-7D15840395F4}"/>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75000"/>
                  </a:schemeClr>
                </a:solidFill>
              </a:rPr>
              <a:t>The content herein is proprietary property, trade protected, privileged and only for the intended recipient and may not be </a:t>
            </a:r>
            <a:r>
              <a:rPr lang="en-US" sz="840" i="1" dirty="0">
                <a:solidFill>
                  <a:schemeClr val="bg1">
                    <a:lumMod val="75000"/>
                  </a:schemeClr>
                </a:solidFill>
                <a:latin typeface="+mn-lt"/>
              </a:rPr>
              <a:t>used</a:t>
            </a:r>
            <a:r>
              <a:rPr lang="en-US" sz="840" i="1" dirty="0">
                <a:solidFill>
                  <a:schemeClr val="bg1">
                    <a:lumMod val="75000"/>
                  </a:schemeClr>
                </a:solidFill>
              </a:rPr>
              <a:t>, published, duplicated, or redistributed.</a:t>
            </a:r>
          </a:p>
        </p:txBody>
      </p:sp>
      <p:sp>
        <p:nvSpPr>
          <p:cNvPr id="27" name="TextBox 26">
            <a:extLst>
              <a:ext uri="{FF2B5EF4-FFF2-40B4-BE49-F238E27FC236}">
                <a16:creationId xmlns:a16="http://schemas.microsoft.com/office/drawing/2014/main" id="{11E0229B-78FB-16A7-07E2-656311800926}"/>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bg1"/>
                </a:solidFill>
                <a:latin typeface="+mn-lt"/>
              </a:rPr>
              <a:t>Hawaii Cloud Innovation Summit 2022</a:t>
            </a:r>
          </a:p>
        </p:txBody>
      </p:sp>
      <p:pic>
        <p:nvPicPr>
          <p:cNvPr id="28" name="Picture 27">
            <a:extLst>
              <a:ext uri="{FF2B5EF4-FFF2-40B4-BE49-F238E27FC236}">
                <a16:creationId xmlns:a16="http://schemas.microsoft.com/office/drawing/2014/main" id="{7AB1A2B6-46BC-4C9A-D4ED-66D2FF506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80" y="7636803"/>
            <a:ext cx="547110" cy="319147"/>
          </a:xfrm>
          <a:prstGeom prst="rect">
            <a:avLst/>
          </a:prstGeom>
        </p:spPr>
      </p:pic>
      <p:pic>
        <p:nvPicPr>
          <p:cNvPr id="29" name="Picture 28">
            <a:extLst>
              <a:ext uri="{FF2B5EF4-FFF2-40B4-BE49-F238E27FC236}">
                <a16:creationId xmlns:a16="http://schemas.microsoft.com/office/drawing/2014/main" id="{112C872A-AA8D-36A8-718E-00AEDE0735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03745" y="7680839"/>
            <a:ext cx="1187836" cy="221598"/>
          </a:xfrm>
          <a:prstGeom prst="rect">
            <a:avLst/>
          </a:prstGeom>
        </p:spPr>
      </p:pic>
      <p:pic>
        <p:nvPicPr>
          <p:cNvPr id="30" name="Picture 29">
            <a:extLst>
              <a:ext uri="{FF2B5EF4-FFF2-40B4-BE49-F238E27FC236}">
                <a16:creationId xmlns:a16="http://schemas.microsoft.com/office/drawing/2014/main" id="{3D4B948B-28B8-642F-2990-D1503A635B2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6113" y="7688659"/>
            <a:ext cx="376186" cy="225068"/>
          </a:xfrm>
          <a:prstGeom prst="rect">
            <a:avLst/>
          </a:prstGeom>
        </p:spPr>
      </p:pic>
      <p:pic>
        <p:nvPicPr>
          <p:cNvPr id="31" name="Picture 30">
            <a:extLst>
              <a:ext uri="{FF2B5EF4-FFF2-40B4-BE49-F238E27FC236}">
                <a16:creationId xmlns:a16="http://schemas.microsoft.com/office/drawing/2014/main" id="{D9263DBE-0C72-24C5-FDA6-A114FF41AF0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72307" y="7391695"/>
            <a:ext cx="799884" cy="799884"/>
          </a:xfrm>
          <a:prstGeom prst="rect">
            <a:avLst/>
          </a:prstGeom>
        </p:spPr>
      </p:pic>
      <p:pic>
        <p:nvPicPr>
          <p:cNvPr id="32" name="Picture 31">
            <a:extLst>
              <a:ext uri="{FF2B5EF4-FFF2-40B4-BE49-F238E27FC236}">
                <a16:creationId xmlns:a16="http://schemas.microsoft.com/office/drawing/2014/main" id="{4A53D00D-F67C-7748-9DEE-CBC4105B8CB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04978" y="7636803"/>
            <a:ext cx="1045690" cy="334074"/>
          </a:xfrm>
          <a:prstGeom prst="rect">
            <a:avLst/>
          </a:prstGeom>
        </p:spPr>
      </p:pic>
    </p:spTree>
    <p:extLst>
      <p:ext uri="{BB962C8B-B14F-4D97-AF65-F5344CB8AC3E}">
        <p14:creationId xmlns:p14="http://schemas.microsoft.com/office/powerpoint/2010/main" val="39348809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column (w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203AD5-6052-832D-285A-CA31BE5308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6" name="Text Placeholder 7">
            <a:extLst>
              <a:ext uri="{FF2B5EF4-FFF2-40B4-BE49-F238E27FC236}">
                <a16:creationId xmlns:a16="http://schemas.microsoft.com/office/drawing/2014/main" id="{978F1FEC-420B-5A02-0180-EF429BB7AD28}"/>
              </a:ext>
            </a:extLst>
          </p:cNvPr>
          <p:cNvSpPr>
            <a:spLocks noGrp="1"/>
          </p:cNvSpPr>
          <p:nvPr>
            <p:ph type="body" sz="quarter" idx="14" hasCustomPrompt="1"/>
          </p:nvPr>
        </p:nvSpPr>
        <p:spPr>
          <a:xfrm>
            <a:off x="731522" y="4345229"/>
            <a:ext cx="4175759" cy="2748918"/>
          </a:xfrm>
        </p:spPr>
        <p:txBody>
          <a:bodyPr lIns="0"/>
          <a:lstStyle>
            <a:lvl1pPr marL="0" indent="0">
              <a:spcAft>
                <a:spcPts val="2160"/>
              </a:spcAft>
              <a:buNone/>
              <a:defRPr sz="2400">
                <a:solidFill>
                  <a:schemeClr val="bg1"/>
                </a:solidFill>
              </a:defRPr>
            </a:lvl1pPr>
          </a:lstStyle>
          <a:p>
            <a:pPr lvl="0"/>
            <a:r>
              <a:rPr lang="en-US"/>
              <a:t>Enter text</a:t>
            </a:r>
          </a:p>
        </p:txBody>
      </p:sp>
      <p:sp>
        <p:nvSpPr>
          <p:cNvPr id="17" name="Title 1">
            <a:extLst>
              <a:ext uri="{FF2B5EF4-FFF2-40B4-BE49-F238E27FC236}">
                <a16:creationId xmlns:a16="http://schemas.microsoft.com/office/drawing/2014/main" id="{4DF00BA0-6586-FE3C-F293-B7099169406A}"/>
              </a:ext>
            </a:extLst>
          </p:cNvPr>
          <p:cNvSpPr>
            <a:spLocks noGrp="1"/>
          </p:cNvSpPr>
          <p:nvPr>
            <p:ph type="title" hasCustomPrompt="1"/>
          </p:nvPr>
        </p:nvSpPr>
        <p:spPr>
          <a:xfrm>
            <a:off x="731520" y="771599"/>
            <a:ext cx="13167360" cy="727709"/>
          </a:xfrm>
        </p:spPr>
        <p:txBody>
          <a:bodyPr>
            <a:normAutofit/>
          </a:bodyPr>
          <a:lstStyle>
            <a:lvl1pPr>
              <a:defRPr sz="3840">
                <a:solidFill>
                  <a:schemeClr val="bg1"/>
                </a:solidFill>
              </a:defRPr>
            </a:lvl1pPr>
          </a:lstStyle>
          <a:p>
            <a:r>
              <a:rPr lang="en-US"/>
              <a:t>Three-column layout with subtitles and images</a:t>
            </a:r>
          </a:p>
        </p:txBody>
      </p:sp>
      <p:sp>
        <p:nvSpPr>
          <p:cNvPr id="18" name="Text Placeholder 2">
            <a:extLst>
              <a:ext uri="{FF2B5EF4-FFF2-40B4-BE49-F238E27FC236}">
                <a16:creationId xmlns:a16="http://schemas.microsoft.com/office/drawing/2014/main" id="{170FFBD9-B6D3-86F5-54C2-FC0EB355AA86}"/>
              </a:ext>
            </a:extLst>
          </p:cNvPr>
          <p:cNvSpPr>
            <a:spLocks noGrp="1"/>
          </p:cNvSpPr>
          <p:nvPr>
            <p:ph type="body" idx="1" hasCustomPrompt="1"/>
          </p:nvPr>
        </p:nvSpPr>
        <p:spPr>
          <a:xfrm>
            <a:off x="731522" y="3950208"/>
            <a:ext cx="4175759" cy="569596"/>
          </a:xfrm>
        </p:spPr>
        <p:txBody>
          <a:bodyPr lIns="0" anchor="t"/>
          <a:lstStyle>
            <a:lvl1pPr marL="0" indent="0">
              <a:buNone/>
              <a:defRPr sz="2400" b="1">
                <a:solidFill>
                  <a:schemeClr val="bg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Enter subtitle</a:t>
            </a:r>
          </a:p>
        </p:txBody>
      </p:sp>
      <p:sp>
        <p:nvSpPr>
          <p:cNvPr id="19" name="Text Placeholder 4">
            <a:extLst>
              <a:ext uri="{FF2B5EF4-FFF2-40B4-BE49-F238E27FC236}">
                <a16:creationId xmlns:a16="http://schemas.microsoft.com/office/drawing/2014/main" id="{26526600-89B1-4A09-4199-60861AFF390F}"/>
              </a:ext>
            </a:extLst>
          </p:cNvPr>
          <p:cNvSpPr>
            <a:spLocks noGrp="1"/>
          </p:cNvSpPr>
          <p:nvPr>
            <p:ph type="body" sz="quarter" idx="3" hasCustomPrompt="1"/>
          </p:nvPr>
        </p:nvSpPr>
        <p:spPr>
          <a:xfrm>
            <a:off x="5227322" y="3950208"/>
            <a:ext cx="4175759" cy="569596"/>
          </a:xfrm>
        </p:spPr>
        <p:txBody>
          <a:bodyPr lIns="0" anchor="t"/>
          <a:lstStyle>
            <a:lvl1pPr marL="0" indent="0">
              <a:buNone/>
              <a:defRPr sz="2400" b="1">
                <a:solidFill>
                  <a:schemeClr val="bg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Enter subtitle</a:t>
            </a:r>
          </a:p>
        </p:txBody>
      </p:sp>
      <p:sp>
        <p:nvSpPr>
          <p:cNvPr id="20" name="Text Placeholder 10">
            <a:extLst>
              <a:ext uri="{FF2B5EF4-FFF2-40B4-BE49-F238E27FC236}">
                <a16:creationId xmlns:a16="http://schemas.microsoft.com/office/drawing/2014/main" id="{BF2077DD-D849-99B3-F1E1-2390EE3F997A}"/>
              </a:ext>
            </a:extLst>
          </p:cNvPr>
          <p:cNvSpPr>
            <a:spLocks noGrp="1"/>
          </p:cNvSpPr>
          <p:nvPr>
            <p:ph type="body" sz="quarter" idx="15" hasCustomPrompt="1"/>
          </p:nvPr>
        </p:nvSpPr>
        <p:spPr>
          <a:xfrm>
            <a:off x="5227323" y="4345229"/>
            <a:ext cx="4175759" cy="2748918"/>
          </a:xfrm>
        </p:spPr>
        <p:txBody>
          <a:bodyPr lIns="0"/>
          <a:lstStyle>
            <a:lvl1pPr marL="0" indent="0">
              <a:spcAft>
                <a:spcPts val="2160"/>
              </a:spcAft>
              <a:buNone/>
              <a:defRPr sz="2400">
                <a:solidFill>
                  <a:schemeClr val="bg1"/>
                </a:solidFill>
              </a:defRPr>
            </a:lvl1pPr>
          </a:lstStyle>
          <a:p>
            <a:pPr lvl="0"/>
            <a:r>
              <a:rPr lang="en-US"/>
              <a:t>Enter text</a:t>
            </a:r>
          </a:p>
        </p:txBody>
      </p:sp>
      <p:sp>
        <p:nvSpPr>
          <p:cNvPr id="21" name="Text Placeholder 4">
            <a:extLst>
              <a:ext uri="{FF2B5EF4-FFF2-40B4-BE49-F238E27FC236}">
                <a16:creationId xmlns:a16="http://schemas.microsoft.com/office/drawing/2014/main" id="{4BCB8438-7C36-EE9B-9AFB-1696413DF4C6}"/>
              </a:ext>
            </a:extLst>
          </p:cNvPr>
          <p:cNvSpPr>
            <a:spLocks noGrp="1"/>
          </p:cNvSpPr>
          <p:nvPr>
            <p:ph type="body" sz="quarter" idx="16" hasCustomPrompt="1"/>
          </p:nvPr>
        </p:nvSpPr>
        <p:spPr>
          <a:xfrm>
            <a:off x="9723122" y="3950208"/>
            <a:ext cx="4175759" cy="569596"/>
          </a:xfrm>
        </p:spPr>
        <p:txBody>
          <a:bodyPr lIns="0" anchor="t"/>
          <a:lstStyle>
            <a:lvl1pPr marL="0" indent="0">
              <a:buNone/>
              <a:defRPr sz="2400" b="1">
                <a:solidFill>
                  <a:schemeClr val="bg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Enter subtitle</a:t>
            </a:r>
          </a:p>
        </p:txBody>
      </p:sp>
      <p:sp>
        <p:nvSpPr>
          <p:cNvPr id="22" name="Text Placeholder 10">
            <a:extLst>
              <a:ext uri="{FF2B5EF4-FFF2-40B4-BE49-F238E27FC236}">
                <a16:creationId xmlns:a16="http://schemas.microsoft.com/office/drawing/2014/main" id="{6B3B500E-3C9D-3D21-8850-00FEC62E783A}"/>
              </a:ext>
            </a:extLst>
          </p:cNvPr>
          <p:cNvSpPr>
            <a:spLocks noGrp="1"/>
          </p:cNvSpPr>
          <p:nvPr>
            <p:ph type="body" sz="quarter" idx="17" hasCustomPrompt="1"/>
          </p:nvPr>
        </p:nvSpPr>
        <p:spPr>
          <a:xfrm>
            <a:off x="9723122" y="4345229"/>
            <a:ext cx="4175759" cy="2748918"/>
          </a:xfrm>
        </p:spPr>
        <p:txBody>
          <a:bodyPr lIns="0"/>
          <a:lstStyle>
            <a:lvl1pPr marL="0" indent="0">
              <a:spcAft>
                <a:spcPts val="2160"/>
              </a:spcAft>
              <a:buNone/>
              <a:defRPr sz="2400">
                <a:solidFill>
                  <a:schemeClr val="bg1"/>
                </a:solidFill>
              </a:defRPr>
            </a:lvl1pPr>
          </a:lstStyle>
          <a:p>
            <a:pPr lvl="0"/>
            <a:r>
              <a:rPr lang="en-US"/>
              <a:t>Enter text</a:t>
            </a:r>
          </a:p>
        </p:txBody>
      </p:sp>
      <p:sp>
        <p:nvSpPr>
          <p:cNvPr id="23" name="Content Placeholder 15">
            <a:extLst>
              <a:ext uri="{FF2B5EF4-FFF2-40B4-BE49-F238E27FC236}">
                <a16:creationId xmlns:a16="http://schemas.microsoft.com/office/drawing/2014/main" id="{F848EDE9-214F-194E-1636-6027762FAAB7}"/>
              </a:ext>
            </a:extLst>
          </p:cNvPr>
          <p:cNvSpPr>
            <a:spLocks noGrp="1"/>
          </p:cNvSpPr>
          <p:nvPr>
            <p:ph sz="quarter" idx="24" hasCustomPrompt="1"/>
          </p:nvPr>
        </p:nvSpPr>
        <p:spPr>
          <a:xfrm>
            <a:off x="1657123" y="1840154"/>
            <a:ext cx="2062657" cy="1799158"/>
          </a:xfrm>
        </p:spPr>
        <p:txBody>
          <a:bodyPr/>
          <a:lstStyle>
            <a:lvl1pPr marL="0" indent="0">
              <a:buNone/>
              <a:defRPr sz="2160">
                <a:solidFill>
                  <a:schemeClr val="bg1"/>
                </a:solidFill>
              </a:defRPr>
            </a:lvl1pPr>
          </a:lstStyle>
          <a:p>
            <a:pPr lvl="0"/>
            <a:r>
              <a:rPr lang="en-US"/>
              <a:t>Click icon to add graphic</a:t>
            </a:r>
          </a:p>
        </p:txBody>
      </p:sp>
      <p:sp>
        <p:nvSpPr>
          <p:cNvPr id="24" name="Content Placeholder 15">
            <a:extLst>
              <a:ext uri="{FF2B5EF4-FFF2-40B4-BE49-F238E27FC236}">
                <a16:creationId xmlns:a16="http://schemas.microsoft.com/office/drawing/2014/main" id="{24982FDE-2DC9-50A5-6D92-63F0E265B79B}"/>
              </a:ext>
            </a:extLst>
          </p:cNvPr>
          <p:cNvSpPr>
            <a:spLocks noGrp="1"/>
          </p:cNvSpPr>
          <p:nvPr>
            <p:ph sz="quarter" idx="25" hasCustomPrompt="1"/>
          </p:nvPr>
        </p:nvSpPr>
        <p:spPr>
          <a:xfrm>
            <a:off x="6082819" y="1840154"/>
            <a:ext cx="2062657" cy="1799158"/>
          </a:xfrm>
        </p:spPr>
        <p:txBody>
          <a:bodyPr/>
          <a:lstStyle>
            <a:lvl1pPr marL="0" indent="0">
              <a:buNone/>
              <a:defRPr sz="2160">
                <a:solidFill>
                  <a:schemeClr val="bg1"/>
                </a:solidFill>
              </a:defRPr>
            </a:lvl1pPr>
          </a:lstStyle>
          <a:p>
            <a:pPr lvl="0"/>
            <a:r>
              <a:rPr lang="en-US"/>
              <a:t>Click icon to add graphic</a:t>
            </a:r>
          </a:p>
        </p:txBody>
      </p:sp>
      <p:sp>
        <p:nvSpPr>
          <p:cNvPr id="25" name="Content Placeholder 15">
            <a:extLst>
              <a:ext uri="{FF2B5EF4-FFF2-40B4-BE49-F238E27FC236}">
                <a16:creationId xmlns:a16="http://schemas.microsoft.com/office/drawing/2014/main" id="{30D000EE-B441-2F09-FCC7-2EB723D7F9DC}"/>
              </a:ext>
            </a:extLst>
          </p:cNvPr>
          <p:cNvSpPr>
            <a:spLocks noGrp="1"/>
          </p:cNvSpPr>
          <p:nvPr>
            <p:ph sz="quarter" idx="26" hasCustomPrompt="1"/>
          </p:nvPr>
        </p:nvSpPr>
        <p:spPr>
          <a:xfrm>
            <a:off x="10508515" y="1840154"/>
            <a:ext cx="2062657" cy="1799158"/>
          </a:xfrm>
        </p:spPr>
        <p:txBody>
          <a:bodyPr/>
          <a:lstStyle>
            <a:lvl1pPr marL="0" indent="0">
              <a:buNone/>
              <a:defRPr sz="2160">
                <a:solidFill>
                  <a:schemeClr val="bg1"/>
                </a:solidFill>
              </a:defRPr>
            </a:lvl1pPr>
          </a:lstStyle>
          <a:p>
            <a:pPr lvl="0"/>
            <a:r>
              <a:rPr lang="en-US"/>
              <a:t>Click icon to add graphic</a:t>
            </a:r>
          </a:p>
        </p:txBody>
      </p:sp>
      <p:sp>
        <p:nvSpPr>
          <p:cNvPr id="26" name="Slide Number Placeholder 2">
            <a:extLst>
              <a:ext uri="{FF2B5EF4-FFF2-40B4-BE49-F238E27FC236}">
                <a16:creationId xmlns:a16="http://schemas.microsoft.com/office/drawing/2014/main" id="{A33876C6-BDC9-AF71-9BCA-311D59B17127}"/>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pPr/>
              <a:t>‹#›</a:t>
            </a:fld>
            <a:endParaRPr lang="en-US" sz="1440" dirty="0"/>
          </a:p>
        </p:txBody>
      </p:sp>
      <p:sp>
        <p:nvSpPr>
          <p:cNvPr id="42" name="TextBox 41">
            <a:extLst>
              <a:ext uri="{FF2B5EF4-FFF2-40B4-BE49-F238E27FC236}">
                <a16:creationId xmlns:a16="http://schemas.microsoft.com/office/drawing/2014/main" id="{645B4E39-48DD-02D7-0989-7D15840395F4}"/>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75000"/>
                  </a:schemeClr>
                </a:solidFill>
              </a:rPr>
              <a:t>The content herein is proprietary property, trade protected, privileged and only for the intended recipient and may not be </a:t>
            </a:r>
            <a:r>
              <a:rPr lang="en-US" sz="840" i="1" dirty="0">
                <a:solidFill>
                  <a:schemeClr val="bg1">
                    <a:lumMod val="75000"/>
                  </a:schemeClr>
                </a:solidFill>
                <a:latin typeface="+mn-lt"/>
              </a:rPr>
              <a:t>used</a:t>
            </a:r>
            <a:r>
              <a:rPr lang="en-US" sz="840" i="1" dirty="0">
                <a:solidFill>
                  <a:schemeClr val="bg1">
                    <a:lumMod val="75000"/>
                  </a:schemeClr>
                </a:solidFill>
              </a:rPr>
              <a:t>, published, duplicated, or redistributed.</a:t>
            </a:r>
          </a:p>
        </p:txBody>
      </p:sp>
      <p:sp>
        <p:nvSpPr>
          <p:cNvPr id="27" name="TextBox 26">
            <a:extLst>
              <a:ext uri="{FF2B5EF4-FFF2-40B4-BE49-F238E27FC236}">
                <a16:creationId xmlns:a16="http://schemas.microsoft.com/office/drawing/2014/main" id="{11E0229B-78FB-16A7-07E2-656311800926}"/>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bg1"/>
                </a:solidFill>
                <a:latin typeface="+mn-lt"/>
              </a:rPr>
              <a:t>Hawaii Cloud Innovation Summit 2022</a:t>
            </a:r>
          </a:p>
        </p:txBody>
      </p:sp>
      <p:pic>
        <p:nvPicPr>
          <p:cNvPr id="28" name="Picture 27">
            <a:extLst>
              <a:ext uri="{FF2B5EF4-FFF2-40B4-BE49-F238E27FC236}">
                <a16:creationId xmlns:a16="http://schemas.microsoft.com/office/drawing/2014/main" id="{7AB1A2B6-46BC-4C9A-D4ED-66D2FF506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80" y="7636803"/>
            <a:ext cx="547110" cy="319147"/>
          </a:xfrm>
          <a:prstGeom prst="rect">
            <a:avLst/>
          </a:prstGeom>
        </p:spPr>
      </p:pic>
      <p:pic>
        <p:nvPicPr>
          <p:cNvPr id="29" name="Picture 28">
            <a:extLst>
              <a:ext uri="{FF2B5EF4-FFF2-40B4-BE49-F238E27FC236}">
                <a16:creationId xmlns:a16="http://schemas.microsoft.com/office/drawing/2014/main" id="{112C872A-AA8D-36A8-718E-00AEDE0735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03745" y="7680839"/>
            <a:ext cx="1187836" cy="221598"/>
          </a:xfrm>
          <a:prstGeom prst="rect">
            <a:avLst/>
          </a:prstGeom>
        </p:spPr>
      </p:pic>
      <p:pic>
        <p:nvPicPr>
          <p:cNvPr id="30" name="Picture 29">
            <a:extLst>
              <a:ext uri="{FF2B5EF4-FFF2-40B4-BE49-F238E27FC236}">
                <a16:creationId xmlns:a16="http://schemas.microsoft.com/office/drawing/2014/main" id="{3D4B948B-28B8-642F-2990-D1503A635B2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6113" y="7688659"/>
            <a:ext cx="376186" cy="225068"/>
          </a:xfrm>
          <a:prstGeom prst="rect">
            <a:avLst/>
          </a:prstGeom>
        </p:spPr>
      </p:pic>
      <p:pic>
        <p:nvPicPr>
          <p:cNvPr id="31" name="Picture 30">
            <a:extLst>
              <a:ext uri="{FF2B5EF4-FFF2-40B4-BE49-F238E27FC236}">
                <a16:creationId xmlns:a16="http://schemas.microsoft.com/office/drawing/2014/main" id="{D9263DBE-0C72-24C5-FDA6-A114FF41AF0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72307" y="7391695"/>
            <a:ext cx="799884" cy="799884"/>
          </a:xfrm>
          <a:prstGeom prst="rect">
            <a:avLst/>
          </a:prstGeom>
        </p:spPr>
      </p:pic>
      <p:pic>
        <p:nvPicPr>
          <p:cNvPr id="32" name="Picture 31">
            <a:extLst>
              <a:ext uri="{FF2B5EF4-FFF2-40B4-BE49-F238E27FC236}">
                <a16:creationId xmlns:a16="http://schemas.microsoft.com/office/drawing/2014/main" id="{4A53D00D-F67C-7748-9DEE-CBC4105B8CB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04978" y="7636803"/>
            <a:ext cx="1045690" cy="334074"/>
          </a:xfrm>
          <a:prstGeom prst="rect">
            <a:avLst/>
          </a:prstGeom>
        </p:spPr>
      </p:pic>
    </p:spTree>
    <p:extLst>
      <p:ext uri="{BB962C8B-B14F-4D97-AF65-F5344CB8AC3E}">
        <p14:creationId xmlns:p14="http://schemas.microsoft.com/office/powerpoint/2010/main" val="18579737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column (w Graphic)_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2046C6-4CA1-7EF9-8DC8-002B5BCB79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6" name="Text Placeholder 7">
            <a:extLst>
              <a:ext uri="{FF2B5EF4-FFF2-40B4-BE49-F238E27FC236}">
                <a16:creationId xmlns:a16="http://schemas.microsoft.com/office/drawing/2014/main" id="{978F1FEC-420B-5A02-0180-EF429BB7AD28}"/>
              </a:ext>
            </a:extLst>
          </p:cNvPr>
          <p:cNvSpPr>
            <a:spLocks noGrp="1"/>
          </p:cNvSpPr>
          <p:nvPr>
            <p:ph type="body" sz="quarter" idx="14" hasCustomPrompt="1"/>
          </p:nvPr>
        </p:nvSpPr>
        <p:spPr>
          <a:xfrm>
            <a:off x="731522" y="4345229"/>
            <a:ext cx="4175759" cy="2748918"/>
          </a:xfrm>
        </p:spPr>
        <p:txBody>
          <a:bodyPr lIns="0"/>
          <a:lstStyle>
            <a:lvl1pPr marL="0" indent="0">
              <a:spcAft>
                <a:spcPts val="2160"/>
              </a:spcAft>
              <a:buNone/>
              <a:defRPr sz="2400"/>
            </a:lvl1pPr>
          </a:lstStyle>
          <a:p>
            <a:pPr lvl="0"/>
            <a:r>
              <a:rPr lang="en-US"/>
              <a:t>Enter text</a:t>
            </a:r>
          </a:p>
        </p:txBody>
      </p:sp>
      <p:sp>
        <p:nvSpPr>
          <p:cNvPr id="17" name="Title 1">
            <a:extLst>
              <a:ext uri="{FF2B5EF4-FFF2-40B4-BE49-F238E27FC236}">
                <a16:creationId xmlns:a16="http://schemas.microsoft.com/office/drawing/2014/main" id="{4DF00BA0-6586-FE3C-F293-B7099169406A}"/>
              </a:ext>
            </a:extLst>
          </p:cNvPr>
          <p:cNvSpPr>
            <a:spLocks noGrp="1"/>
          </p:cNvSpPr>
          <p:nvPr>
            <p:ph type="title" hasCustomPrompt="1"/>
          </p:nvPr>
        </p:nvSpPr>
        <p:spPr>
          <a:xfrm>
            <a:off x="731520" y="771599"/>
            <a:ext cx="13167360" cy="727709"/>
          </a:xfrm>
        </p:spPr>
        <p:txBody>
          <a:bodyPr>
            <a:normAutofit/>
          </a:bodyPr>
          <a:lstStyle>
            <a:lvl1pPr>
              <a:defRPr sz="3840">
                <a:solidFill>
                  <a:srgbClr val="162A5B"/>
                </a:solidFill>
              </a:defRPr>
            </a:lvl1pPr>
          </a:lstStyle>
          <a:p>
            <a:r>
              <a:rPr lang="en-US"/>
              <a:t>Three-column layout with subtitles and images</a:t>
            </a:r>
          </a:p>
        </p:txBody>
      </p:sp>
      <p:sp>
        <p:nvSpPr>
          <p:cNvPr id="18" name="Text Placeholder 2">
            <a:extLst>
              <a:ext uri="{FF2B5EF4-FFF2-40B4-BE49-F238E27FC236}">
                <a16:creationId xmlns:a16="http://schemas.microsoft.com/office/drawing/2014/main" id="{170FFBD9-B6D3-86F5-54C2-FC0EB355AA86}"/>
              </a:ext>
            </a:extLst>
          </p:cNvPr>
          <p:cNvSpPr>
            <a:spLocks noGrp="1"/>
          </p:cNvSpPr>
          <p:nvPr>
            <p:ph type="body" idx="1" hasCustomPrompt="1"/>
          </p:nvPr>
        </p:nvSpPr>
        <p:spPr>
          <a:xfrm>
            <a:off x="731522" y="3950208"/>
            <a:ext cx="4175759" cy="569596"/>
          </a:xfrm>
        </p:spPr>
        <p:txBody>
          <a:bodyPr lIns="0" anchor="t"/>
          <a:lstStyle>
            <a:lvl1pPr marL="0" indent="0">
              <a:buNone/>
              <a:defRPr sz="2400" b="1">
                <a:solidFill>
                  <a:schemeClr val="accent1">
                    <a:lumMod val="75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Enter subtitle</a:t>
            </a:r>
          </a:p>
        </p:txBody>
      </p:sp>
      <p:sp>
        <p:nvSpPr>
          <p:cNvPr id="19" name="Text Placeholder 4">
            <a:extLst>
              <a:ext uri="{FF2B5EF4-FFF2-40B4-BE49-F238E27FC236}">
                <a16:creationId xmlns:a16="http://schemas.microsoft.com/office/drawing/2014/main" id="{26526600-89B1-4A09-4199-60861AFF390F}"/>
              </a:ext>
            </a:extLst>
          </p:cNvPr>
          <p:cNvSpPr>
            <a:spLocks noGrp="1"/>
          </p:cNvSpPr>
          <p:nvPr>
            <p:ph type="body" sz="quarter" idx="3" hasCustomPrompt="1"/>
          </p:nvPr>
        </p:nvSpPr>
        <p:spPr>
          <a:xfrm>
            <a:off x="5227322" y="3950208"/>
            <a:ext cx="4175759" cy="569596"/>
          </a:xfrm>
        </p:spPr>
        <p:txBody>
          <a:bodyPr lIns="0" anchor="t"/>
          <a:lstStyle>
            <a:lvl1pPr marL="0" indent="0">
              <a:buNone/>
              <a:defRPr sz="2400" b="1">
                <a:solidFill>
                  <a:schemeClr val="accent1">
                    <a:lumMod val="75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Enter subtitle</a:t>
            </a:r>
          </a:p>
        </p:txBody>
      </p:sp>
      <p:sp>
        <p:nvSpPr>
          <p:cNvPr id="20" name="Text Placeholder 10">
            <a:extLst>
              <a:ext uri="{FF2B5EF4-FFF2-40B4-BE49-F238E27FC236}">
                <a16:creationId xmlns:a16="http://schemas.microsoft.com/office/drawing/2014/main" id="{BF2077DD-D849-99B3-F1E1-2390EE3F997A}"/>
              </a:ext>
            </a:extLst>
          </p:cNvPr>
          <p:cNvSpPr>
            <a:spLocks noGrp="1"/>
          </p:cNvSpPr>
          <p:nvPr>
            <p:ph type="body" sz="quarter" idx="15" hasCustomPrompt="1"/>
          </p:nvPr>
        </p:nvSpPr>
        <p:spPr>
          <a:xfrm>
            <a:off x="5227323" y="4345229"/>
            <a:ext cx="4175759" cy="2748918"/>
          </a:xfrm>
        </p:spPr>
        <p:txBody>
          <a:bodyPr lIns="0"/>
          <a:lstStyle>
            <a:lvl1pPr marL="0" indent="0">
              <a:spcAft>
                <a:spcPts val="2160"/>
              </a:spcAft>
              <a:buNone/>
              <a:defRPr sz="2400"/>
            </a:lvl1pPr>
          </a:lstStyle>
          <a:p>
            <a:pPr lvl="0"/>
            <a:r>
              <a:rPr lang="en-US"/>
              <a:t>Enter text</a:t>
            </a:r>
          </a:p>
        </p:txBody>
      </p:sp>
      <p:sp>
        <p:nvSpPr>
          <p:cNvPr id="21" name="Text Placeholder 4">
            <a:extLst>
              <a:ext uri="{FF2B5EF4-FFF2-40B4-BE49-F238E27FC236}">
                <a16:creationId xmlns:a16="http://schemas.microsoft.com/office/drawing/2014/main" id="{4BCB8438-7C36-EE9B-9AFB-1696413DF4C6}"/>
              </a:ext>
            </a:extLst>
          </p:cNvPr>
          <p:cNvSpPr>
            <a:spLocks noGrp="1"/>
          </p:cNvSpPr>
          <p:nvPr>
            <p:ph type="body" sz="quarter" idx="16" hasCustomPrompt="1"/>
          </p:nvPr>
        </p:nvSpPr>
        <p:spPr>
          <a:xfrm>
            <a:off x="9723122" y="3950208"/>
            <a:ext cx="4175759" cy="569596"/>
          </a:xfrm>
        </p:spPr>
        <p:txBody>
          <a:bodyPr lIns="0" anchor="t"/>
          <a:lstStyle>
            <a:lvl1pPr marL="0" indent="0">
              <a:buNone/>
              <a:defRPr sz="2400" b="1">
                <a:solidFill>
                  <a:schemeClr val="accent1">
                    <a:lumMod val="75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Enter subtitle</a:t>
            </a:r>
          </a:p>
        </p:txBody>
      </p:sp>
      <p:sp>
        <p:nvSpPr>
          <p:cNvPr id="22" name="Text Placeholder 10">
            <a:extLst>
              <a:ext uri="{FF2B5EF4-FFF2-40B4-BE49-F238E27FC236}">
                <a16:creationId xmlns:a16="http://schemas.microsoft.com/office/drawing/2014/main" id="{6B3B500E-3C9D-3D21-8850-00FEC62E783A}"/>
              </a:ext>
            </a:extLst>
          </p:cNvPr>
          <p:cNvSpPr>
            <a:spLocks noGrp="1"/>
          </p:cNvSpPr>
          <p:nvPr>
            <p:ph type="body" sz="quarter" idx="17" hasCustomPrompt="1"/>
          </p:nvPr>
        </p:nvSpPr>
        <p:spPr>
          <a:xfrm>
            <a:off x="9723122" y="4345229"/>
            <a:ext cx="4175759" cy="2748918"/>
          </a:xfrm>
        </p:spPr>
        <p:txBody>
          <a:bodyPr lIns="0"/>
          <a:lstStyle>
            <a:lvl1pPr marL="0" indent="0">
              <a:spcAft>
                <a:spcPts val="2160"/>
              </a:spcAft>
              <a:buNone/>
              <a:defRPr sz="2400"/>
            </a:lvl1pPr>
          </a:lstStyle>
          <a:p>
            <a:pPr lvl="0"/>
            <a:r>
              <a:rPr lang="en-US"/>
              <a:t>Enter text</a:t>
            </a:r>
          </a:p>
        </p:txBody>
      </p:sp>
      <p:sp>
        <p:nvSpPr>
          <p:cNvPr id="23" name="Content Placeholder 15">
            <a:extLst>
              <a:ext uri="{FF2B5EF4-FFF2-40B4-BE49-F238E27FC236}">
                <a16:creationId xmlns:a16="http://schemas.microsoft.com/office/drawing/2014/main" id="{F848EDE9-214F-194E-1636-6027762FAAB7}"/>
              </a:ext>
            </a:extLst>
          </p:cNvPr>
          <p:cNvSpPr>
            <a:spLocks noGrp="1"/>
          </p:cNvSpPr>
          <p:nvPr>
            <p:ph sz="quarter" idx="24" hasCustomPrompt="1"/>
          </p:nvPr>
        </p:nvSpPr>
        <p:spPr>
          <a:xfrm>
            <a:off x="1657123" y="1840154"/>
            <a:ext cx="2062657" cy="1799158"/>
          </a:xfrm>
        </p:spPr>
        <p:txBody>
          <a:bodyPr/>
          <a:lstStyle>
            <a:lvl1pPr marL="0" indent="0">
              <a:buNone/>
              <a:defRPr sz="2160"/>
            </a:lvl1pPr>
          </a:lstStyle>
          <a:p>
            <a:pPr lvl="0"/>
            <a:r>
              <a:rPr lang="en-US"/>
              <a:t>Click icon to add graphic</a:t>
            </a:r>
          </a:p>
        </p:txBody>
      </p:sp>
      <p:sp>
        <p:nvSpPr>
          <p:cNvPr id="24" name="Content Placeholder 15">
            <a:extLst>
              <a:ext uri="{FF2B5EF4-FFF2-40B4-BE49-F238E27FC236}">
                <a16:creationId xmlns:a16="http://schemas.microsoft.com/office/drawing/2014/main" id="{24982FDE-2DC9-50A5-6D92-63F0E265B79B}"/>
              </a:ext>
            </a:extLst>
          </p:cNvPr>
          <p:cNvSpPr>
            <a:spLocks noGrp="1"/>
          </p:cNvSpPr>
          <p:nvPr>
            <p:ph sz="quarter" idx="25" hasCustomPrompt="1"/>
          </p:nvPr>
        </p:nvSpPr>
        <p:spPr>
          <a:xfrm>
            <a:off x="6082819" y="1840154"/>
            <a:ext cx="2062657" cy="1799158"/>
          </a:xfrm>
        </p:spPr>
        <p:txBody>
          <a:bodyPr/>
          <a:lstStyle>
            <a:lvl1pPr marL="0" indent="0">
              <a:buNone/>
              <a:defRPr sz="2160"/>
            </a:lvl1pPr>
          </a:lstStyle>
          <a:p>
            <a:pPr lvl="0"/>
            <a:r>
              <a:rPr lang="en-US"/>
              <a:t>Click icon to add graphic</a:t>
            </a:r>
          </a:p>
        </p:txBody>
      </p:sp>
      <p:sp>
        <p:nvSpPr>
          <p:cNvPr id="25" name="Content Placeholder 15">
            <a:extLst>
              <a:ext uri="{FF2B5EF4-FFF2-40B4-BE49-F238E27FC236}">
                <a16:creationId xmlns:a16="http://schemas.microsoft.com/office/drawing/2014/main" id="{30D000EE-B441-2F09-FCC7-2EB723D7F9DC}"/>
              </a:ext>
            </a:extLst>
          </p:cNvPr>
          <p:cNvSpPr>
            <a:spLocks noGrp="1"/>
          </p:cNvSpPr>
          <p:nvPr>
            <p:ph sz="quarter" idx="26" hasCustomPrompt="1"/>
          </p:nvPr>
        </p:nvSpPr>
        <p:spPr>
          <a:xfrm>
            <a:off x="10508515" y="1840154"/>
            <a:ext cx="2062657" cy="1799158"/>
          </a:xfrm>
        </p:spPr>
        <p:txBody>
          <a:bodyPr/>
          <a:lstStyle>
            <a:lvl1pPr marL="0" indent="0">
              <a:buNone/>
              <a:defRPr sz="2160"/>
            </a:lvl1pPr>
          </a:lstStyle>
          <a:p>
            <a:pPr lvl="0"/>
            <a:r>
              <a:rPr lang="en-US"/>
              <a:t>Click icon to add graphic</a:t>
            </a:r>
          </a:p>
        </p:txBody>
      </p:sp>
      <p:sp>
        <p:nvSpPr>
          <p:cNvPr id="13" name="Slide Number Placeholder 2">
            <a:extLst>
              <a:ext uri="{FF2B5EF4-FFF2-40B4-BE49-F238E27FC236}">
                <a16:creationId xmlns:a16="http://schemas.microsoft.com/office/drawing/2014/main" id="{3B683ED3-0FD1-87E1-4B13-21B32DF566F2}"/>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solidFill>
                  <a:schemeClr val="tx1"/>
                </a:solidFill>
              </a:rPr>
              <a:pPr/>
              <a:t>‹#›</a:t>
            </a:fld>
            <a:endParaRPr lang="en-US" sz="1440" dirty="0">
              <a:solidFill>
                <a:schemeClr val="tx1"/>
              </a:solidFill>
            </a:endParaRPr>
          </a:p>
        </p:txBody>
      </p:sp>
      <p:sp>
        <p:nvSpPr>
          <p:cNvPr id="37" name="TextBox 36">
            <a:extLst>
              <a:ext uri="{FF2B5EF4-FFF2-40B4-BE49-F238E27FC236}">
                <a16:creationId xmlns:a16="http://schemas.microsoft.com/office/drawing/2014/main" id="{0720F705-DDAA-62A1-D921-C7BAEF4050EE}"/>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65000"/>
                  </a:schemeClr>
                </a:solidFill>
              </a:rPr>
              <a:t>The content herein is proprietary property, trade protected, privileged and only for the intended recipient and may not be </a:t>
            </a:r>
            <a:r>
              <a:rPr lang="en-US" sz="840" i="1" dirty="0">
                <a:solidFill>
                  <a:schemeClr val="bg1">
                    <a:lumMod val="65000"/>
                  </a:schemeClr>
                </a:solidFill>
                <a:latin typeface="+mn-lt"/>
              </a:rPr>
              <a:t>used</a:t>
            </a:r>
            <a:r>
              <a:rPr lang="en-US" sz="840" i="1" dirty="0">
                <a:solidFill>
                  <a:schemeClr val="bg1">
                    <a:lumMod val="65000"/>
                  </a:schemeClr>
                </a:solidFill>
              </a:rPr>
              <a:t>, published, duplicated, or redistributed.</a:t>
            </a:r>
          </a:p>
        </p:txBody>
      </p:sp>
      <p:sp>
        <p:nvSpPr>
          <p:cNvPr id="31" name="TextBox 30">
            <a:extLst>
              <a:ext uri="{FF2B5EF4-FFF2-40B4-BE49-F238E27FC236}">
                <a16:creationId xmlns:a16="http://schemas.microsoft.com/office/drawing/2014/main" id="{33412D9A-BFBE-562A-3A39-FE28C8CBE626}"/>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tx1"/>
                </a:solidFill>
                <a:latin typeface="+mn-lt"/>
              </a:rPr>
              <a:t>Hawaii Cloud Innovation Summit 2022</a:t>
            </a:r>
          </a:p>
        </p:txBody>
      </p:sp>
      <p:pic>
        <p:nvPicPr>
          <p:cNvPr id="29" name="Picture 28">
            <a:extLst>
              <a:ext uri="{FF2B5EF4-FFF2-40B4-BE49-F238E27FC236}">
                <a16:creationId xmlns:a16="http://schemas.microsoft.com/office/drawing/2014/main" id="{210F80DF-8A99-8FEF-D98C-B977B62F83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521" y="7644709"/>
            <a:ext cx="566927" cy="330707"/>
          </a:xfrm>
          <a:prstGeom prst="rect">
            <a:avLst/>
          </a:prstGeom>
        </p:spPr>
      </p:pic>
      <p:pic>
        <p:nvPicPr>
          <p:cNvPr id="30" name="Picture 29">
            <a:extLst>
              <a:ext uri="{FF2B5EF4-FFF2-40B4-BE49-F238E27FC236}">
                <a16:creationId xmlns:a16="http://schemas.microsoft.com/office/drawing/2014/main" id="{82465CAF-83CD-E60B-FCCD-600E9F0407A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16072" y="7676530"/>
            <a:ext cx="1187846" cy="221599"/>
          </a:xfrm>
          <a:prstGeom prst="rect">
            <a:avLst/>
          </a:prstGeom>
        </p:spPr>
      </p:pic>
      <p:pic>
        <p:nvPicPr>
          <p:cNvPr id="32" name="Picture 31">
            <a:extLst>
              <a:ext uri="{FF2B5EF4-FFF2-40B4-BE49-F238E27FC236}">
                <a16:creationId xmlns:a16="http://schemas.microsoft.com/office/drawing/2014/main" id="{D5C628D4-6BD5-057E-D652-C36DF0892AC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9300" y="7716882"/>
            <a:ext cx="339553" cy="203269"/>
          </a:xfrm>
          <a:prstGeom prst="rect">
            <a:avLst/>
          </a:prstGeom>
        </p:spPr>
      </p:pic>
      <p:pic>
        <p:nvPicPr>
          <p:cNvPr id="33" name="Picture 32">
            <a:extLst>
              <a:ext uri="{FF2B5EF4-FFF2-40B4-BE49-F238E27FC236}">
                <a16:creationId xmlns:a16="http://schemas.microsoft.com/office/drawing/2014/main" id="{51E99B97-90A9-9512-A954-CDE5A45530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44237" y="7377063"/>
            <a:ext cx="852536" cy="852536"/>
          </a:xfrm>
          <a:prstGeom prst="rect">
            <a:avLst/>
          </a:prstGeom>
        </p:spPr>
      </p:pic>
      <p:pic>
        <p:nvPicPr>
          <p:cNvPr id="34" name="Picture 33">
            <a:extLst>
              <a:ext uri="{FF2B5EF4-FFF2-40B4-BE49-F238E27FC236}">
                <a16:creationId xmlns:a16="http://schemas.microsoft.com/office/drawing/2014/main" id="{406704C6-8797-56CB-583A-6417F62E443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9345" y="7629343"/>
            <a:ext cx="1089196" cy="347974"/>
          </a:xfrm>
          <a:prstGeom prst="rect">
            <a:avLst/>
          </a:prstGeom>
        </p:spPr>
      </p:pic>
    </p:spTree>
    <p:extLst>
      <p:ext uri="{BB962C8B-B14F-4D97-AF65-F5344CB8AC3E}">
        <p14:creationId xmlns:p14="http://schemas.microsoft.com/office/powerpoint/2010/main" val="40419810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206729-CE43-5A83-F010-60FC8A1845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2" name="Text Placeholder 7">
            <a:extLst>
              <a:ext uri="{FF2B5EF4-FFF2-40B4-BE49-F238E27FC236}">
                <a16:creationId xmlns:a16="http://schemas.microsoft.com/office/drawing/2014/main" id="{1BE2B9E6-100A-3309-4E34-AF27C7F642EF}"/>
              </a:ext>
            </a:extLst>
          </p:cNvPr>
          <p:cNvSpPr>
            <a:spLocks noGrp="1"/>
          </p:cNvSpPr>
          <p:nvPr>
            <p:ph type="body" sz="quarter" idx="14" hasCustomPrompt="1"/>
          </p:nvPr>
        </p:nvSpPr>
        <p:spPr>
          <a:xfrm>
            <a:off x="731520" y="2447923"/>
            <a:ext cx="2852928" cy="4303398"/>
          </a:xfrm>
        </p:spPr>
        <p:txBody>
          <a:bodyPr lIns="0"/>
          <a:lstStyle>
            <a:lvl1pPr marL="0" indent="0">
              <a:spcAft>
                <a:spcPts val="2160"/>
              </a:spcAft>
              <a:buNone/>
              <a:defRPr sz="2400">
                <a:solidFill>
                  <a:schemeClr val="bg1"/>
                </a:solidFill>
              </a:defRPr>
            </a:lvl1pPr>
          </a:lstStyle>
          <a:p>
            <a:pPr lvl="0"/>
            <a:r>
              <a:rPr lang="en-US"/>
              <a:t>Enter text</a:t>
            </a:r>
          </a:p>
        </p:txBody>
      </p:sp>
      <p:sp>
        <p:nvSpPr>
          <p:cNvPr id="13" name="Title 1">
            <a:extLst>
              <a:ext uri="{FF2B5EF4-FFF2-40B4-BE49-F238E27FC236}">
                <a16:creationId xmlns:a16="http://schemas.microsoft.com/office/drawing/2014/main" id="{56184892-F6BA-D68C-F31D-A187ED607E33}"/>
              </a:ext>
            </a:extLst>
          </p:cNvPr>
          <p:cNvSpPr>
            <a:spLocks noGrp="1"/>
          </p:cNvSpPr>
          <p:nvPr>
            <p:ph type="title" hasCustomPrompt="1"/>
          </p:nvPr>
        </p:nvSpPr>
        <p:spPr>
          <a:xfrm>
            <a:off x="731520" y="1101092"/>
            <a:ext cx="13167360" cy="727709"/>
          </a:xfrm>
        </p:spPr>
        <p:txBody>
          <a:bodyPr/>
          <a:lstStyle>
            <a:lvl1pPr>
              <a:defRPr>
                <a:solidFill>
                  <a:schemeClr val="bg1"/>
                </a:solidFill>
              </a:defRPr>
            </a:lvl1pPr>
          </a:lstStyle>
          <a:p>
            <a:r>
              <a:rPr lang="en-US"/>
              <a:t>Four-column layout with subtitles</a:t>
            </a:r>
          </a:p>
        </p:txBody>
      </p:sp>
      <p:sp>
        <p:nvSpPr>
          <p:cNvPr id="14" name="Text Placeholder 2">
            <a:extLst>
              <a:ext uri="{FF2B5EF4-FFF2-40B4-BE49-F238E27FC236}">
                <a16:creationId xmlns:a16="http://schemas.microsoft.com/office/drawing/2014/main" id="{9CAB7EA0-AFF3-0DD5-AEE4-B4EFF8E437F6}"/>
              </a:ext>
            </a:extLst>
          </p:cNvPr>
          <p:cNvSpPr>
            <a:spLocks noGrp="1"/>
          </p:cNvSpPr>
          <p:nvPr>
            <p:ph type="body" idx="1" hasCustomPrompt="1"/>
          </p:nvPr>
        </p:nvSpPr>
        <p:spPr>
          <a:xfrm>
            <a:off x="731520" y="2045991"/>
            <a:ext cx="2852928" cy="569596"/>
          </a:xfrm>
        </p:spPr>
        <p:txBody>
          <a:bodyPr lIns="0" anchor="t"/>
          <a:lstStyle>
            <a:lvl1pPr marL="0" indent="0">
              <a:buNone/>
              <a:defRPr sz="2400" b="1">
                <a:solidFill>
                  <a:schemeClr val="bg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Enter subtitle</a:t>
            </a:r>
          </a:p>
        </p:txBody>
      </p:sp>
      <p:sp>
        <p:nvSpPr>
          <p:cNvPr id="15" name="Text Placeholder 4">
            <a:extLst>
              <a:ext uri="{FF2B5EF4-FFF2-40B4-BE49-F238E27FC236}">
                <a16:creationId xmlns:a16="http://schemas.microsoft.com/office/drawing/2014/main" id="{32341945-89F6-CA6B-BABB-D32A791EC8EA}"/>
              </a:ext>
            </a:extLst>
          </p:cNvPr>
          <p:cNvSpPr>
            <a:spLocks noGrp="1"/>
          </p:cNvSpPr>
          <p:nvPr>
            <p:ph type="body" sz="quarter" idx="3" hasCustomPrompt="1"/>
          </p:nvPr>
        </p:nvSpPr>
        <p:spPr>
          <a:xfrm>
            <a:off x="4165600" y="2045991"/>
            <a:ext cx="2852928" cy="569596"/>
          </a:xfrm>
        </p:spPr>
        <p:txBody>
          <a:bodyPr lIns="0" anchor="t"/>
          <a:lstStyle>
            <a:lvl1pPr marL="0" indent="0">
              <a:buNone/>
              <a:defRPr sz="2400" b="1">
                <a:solidFill>
                  <a:schemeClr val="bg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Enter subtitle</a:t>
            </a:r>
          </a:p>
        </p:txBody>
      </p:sp>
      <p:sp>
        <p:nvSpPr>
          <p:cNvPr id="26" name="Text Placeholder 10">
            <a:extLst>
              <a:ext uri="{FF2B5EF4-FFF2-40B4-BE49-F238E27FC236}">
                <a16:creationId xmlns:a16="http://schemas.microsoft.com/office/drawing/2014/main" id="{69C5EB14-3D5C-539F-D4CC-003E19AFECA6}"/>
              </a:ext>
            </a:extLst>
          </p:cNvPr>
          <p:cNvSpPr>
            <a:spLocks noGrp="1"/>
          </p:cNvSpPr>
          <p:nvPr>
            <p:ph type="body" sz="quarter" idx="15" hasCustomPrompt="1"/>
          </p:nvPr>
        </p:nvSpPr>
        <p:spPr>
          <a:xfrm>
            <a:off x="4165600" y="2447923"/>
            <a:ext cx="2852928" cy="4303398"/>
          </a:xfrm>
        </p:spPr>
        <p:txBody>
          <a:bodyPr lIns="0"/>
          <a:lstStyle>
            <a:lvl1pPr marL="0" indent="0">
              <a:spcAft>
                <a:spcPts val="2160"/>
              </a:spcAft>
              <a:buNone/>
              <a:defRPr sz="2400">
                <a:solidFill>
                  <a:schemeClr val="bg1"/>
                </a:solidFill>
              </a:defRPr>
            </a:lvl1pPr>
          </a:lstStyle>
          <a:p>
            <a:pPr lvl="0"/>
            <a:r>
              <a:rPr lang="en-US"/>
              <a:t>Enter text</a:t>
            </a:r>
          </a:p>
        </p:txBody>
      </p:sp>
      <p:sp>
        <p:nvSpPr>
          <p:cNvPr id="27" name="Text Placeholder 4">
            <a:extLst>
              <a:ext uri="{FF2B5EF4-FFF2-40B4-BE49-F238E27FC236}">
                <a16:creationId xmlns:a16="http://schemas.microsoft.com/office/drawing/2014/main" id="{BF75D9F5-1DDE-5111-8255-46091503F244}"/>
              </a:ext>
            </a:extLst>
          </p:cNvPr>
          <p:cNvSpPr>
            <a:spLocks noGrp="1"/>
          </p:cNvSpPr>
          <p:nvPr>
            <p:ph type="body" sz="quarter" idx="16" hasCustomPrompt="1"/>
          </p:nvPr>
        </p:nvSpPr>
        <p:spPr>
          <a:xfrm>
            <a:off x="7599679" y="2045991"/>
            <a:ext cx="2852928" cy="569596"/>
          </a:xfrm>
        </p:spPr>
        <p:txBody>
          <a:bodyPr lIns="0" anchor="t"/>
          <a:lstStyle>
            <a:lvl1pPr marL="0" indent="0">
              <a:buNone/>
              <a:defRPr sz="2400" b="1">
                <a:solidFill>
                  <a:schemeClr val="bg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Enter subtitle</a:t>
            </a:r>
          </a:p>
        </p:txBody>
      </p:sp>
      <p:sp>
        <p:nvSpPr>
          <p:cNvPr id="28" name="Text Placeholder 10">
            <a:extLst>
              <a:ext uri="{FF2B5EF4-FFF2-40B4-BE49-F238E27FC236}">
                <a16:creationId xmlns:a16="http://schemas.microsoft.com/office/drawing/2014/main" id="{571DC4EB-90C6-D201-2796-85CC1B66001D}"/>
              </a:ext>
            </a:extLst>
          </p:cNvPr>
          <p:cNvSpPr>
            <a:spLocks noGrp="1"/>
          </p:cNvSpPr>
          <p:nvPr>
            <p:ph type="body" sz="quarter" idx="17" hasCustomPrompt="1"/>
          </p:nvPr>
        </p:nvSpPr>
        <p:spPr>
          <a:xfrm>
            <a:off x="7599679" y="2447923"/>
            <a:ext cx="2852928" cy="4303398"/>
          </a:xfrm>
        </p:spPr>
        <p:txBody>
          <a:bodyPr lIns="0"/>
          <a:lstStyle>
            <a:lvl1pPr marL="0" indent="0">
              <a:spcAft>
                <a:spcPts val="2160"/>
              </a:spcAft>
              <a:buNone/>
              <a:defRPr sz="2400">
                <a:solidFill>
                  <a:schemeClr val="bg1"/>
                </a:solidFill>
              </a:defRPr>
            </a:lvl1pPr>
          </a:lstStyle>
          <a:p>
            <a:pPr lvl="0"/>
            <a:r>
              <a:rPr lang="en-US"/>
              <a:t>Enter text</a:t>
            </a:r>
          </a:p>
        </p:txBody>
      </p:sp>
      <p:sp>
        <p:nvSpPr>
          <p:cNvPr id="29" name="Text Placeholder 4">
            <a:extLst>
              <a:ext uri="{FF2B5EF4-FFF2-40B4-BE49-F238E27FC236}">
                <a16:creationId xmlns:a16="http://schemas.microsoft.com/office/drawing/2014/main" id="{A2CF3B0A-8961-26CB-D713-62C79C8ED7D4}"/>
              </a:ext>
            </a:extLst>
          </p:cNvPr>
          <p:cNvSpPr>
            <a:spLocks noGrp="1"/>
          </p:cNvSpPr>
          <p:nvPr>
            <p:ph type="body" sz="quarter" idx="18" hasCustomPrompt="1"/>
          </p:nvPr>
        </p:nvSpPr>
        <p:spPr>
          <a:xfrm>
            <a:off x="11033759" y="2045991"/>
            <a:ext cx="2852928" cy="569596"/>
          </a:xfrm>
        </p:spPr>
        <p:txBody>
          <a:bodyPr lIns="0" anchor="t"/>
          <a:lstStyle>
            <a:lvl1pPr marL="0" indent="0">
              <a:buNone/>
              <a:defRPr sz="2400" b="1">
                <a:solidFill>
                  <a:schemeClr val="bg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Enter subtitle</a:t>
            </a:r>
          </a:p>
        </p:txBody>
      </p:sp>
      <p:sp>
        <p:nvSpPr>
          <p:cNvPr id="30" name="Text Placeholder 10">
            <a:extLst>
              <a:ext uri="{FF2B5EF4-FFF2-40B4-BE49-F238E27FC236}">
                <a16:creationId xmlns:a16="http://schemas.microsoft.com/office/drawing/2014/main" id="{2964AE94-1E78-7EB9-5FDC-862E5C7895AD}"/>
              </a:ext>
            </a:extLst>
          </p:cNvPr>
          <p:cNvSpPr>
            <a:spLocks noGrp="1"/>
          </p:cNvSpPr>
          <p:nvPr>
            <p:ph type="body" sz="quarter" idx="19" hasCustomPrompt="1"/>
          </p:nvPr>
        </p:nvSpPr>
        <p:spPr>
          <a:xfrm>
            <a:off x="11033759" y="2447923"/>
            <a:ext cx="2852928" cy="4303398"/>
          </a:xfrm>
        </p:spPr>
        <p:txBody>
          <a:bodyPr lIns="0"/>
          <a:lstStyle>
            <a:lvl1pPr marL="0" indent="0">
              <a:spcAft>
                <a:spcPts val="2160"/>
              </a:spcAft>
              <a:buNone/>
              <a:defRPr sz="2400">
                <a:solidFill>
                  <a:schemeClr val="bg1"/>
                </a:solidFill>
              </a:defRPr>
            </a:lvl1pPr>
          </a:lstStyle>
          <a:p>
            <a:pPr lvl="0"/>
            <a:r>
              <a:rPr lang="en-US"/>
              <a:t>Enter text</a:t>
            </a:r>
          </a:p>
        </p:txBody>
      </p:sp>
      <p:sp>
        <p:nvSpPr>
          <p:cNvPr id="23" name="Slide Number Placeholder 2">
            <a:extLst>
              <a:ext uri="{FF2B5EF4-FFF2-40B4-BE49-F238E27FC236}">
                <a16:creationId xmlns:a16="http://schemas.microsoft.com/office/drawing/2014/main" id="{C82E75B4-F58F-E3B5-C8AF-D38328C17CC4}"/>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pPr/>
              <a:t>‹#›</a:t>
            </a:fld>
            <a:endParaRPr lang="en-US" sz="1440" dirty="0"/>
          </a:p>
        </p:txBody>
      </p:sp>
      <p:sp>
        <p:nvSpPr>
          <p:cNvPr id="41" name="TextBox 40">
            <a:extLst>
              <a:ext uri="{FF2B5EF4-FFF2-40B4-BE49-F238E27FC236}">
                <a16:creationId xmlns:a16="http://schemas.microsoft.com/office/drawing/2014/main" id="{5735CADA-A215-0C0C-8963-2CBC85C5C8FB}"/>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75000"/>
                  </a:schemeClr>
                </a:solidFill>
              </a:rPr>
              <a:t>The content herein is proprietary property, trade protected, privileged and only for the intended recipient and may not be </a:t>
            </a:r>
            <a:r>
              <a:rPr lang="en-US" sz="840" i="1" dirty="0">
                <a:solidFill>
                  <a:schemeClr val="bg1">
                    <a:lumMod val="75000"/>
                  </a:schemeClr>
                </a:solidFill>
                <a:latin typeface="+mn-lt"/>
              </a:rPr>
              <a:t>used</a:t>
            </a:r>
            <a:r>
              <a:rPr lang="en-US" sz="840" i="1" dirty="0">
                <a:solidFill>
                  <a:schemeClr val="bg1">
                    <a:lumMod val="75000"/>
                  </a:schemeClr>
                </a:solidFill>
              </a:rPr>
              <a:t>, published, duplicated, or redistributed.</a:t>
            </a:r>
          </a:p>
        </p:txBody>
      </p:sp>
      <p:sp>
        <p:nvSpPr>
          <p:cNvPr id="21" name="TextBox 20">
            <a:extLst>
              <a:ext uri="{FF2B5EF4-FFF2-40B4-BE49-F238E27FC236}">
                <a16:creationId xmlns:a16="http://schemas.microsoft.com/office/drawing/2014/main" id="{F49192B0-BF23-C2E3-8A39-DDF87F373A46}"/>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bg1"/>
                </a:solidFill>
                <a:latin typeface="+mn-lt"/>
              </a:rPr>
              <a:t>Hawaii Cloud Innovation Summit 2022</a:t>
            </a:r>
          </a:p>
        </p:txBody>
      </p:sp>
      <p:pic>
        <p:nvPicPr>
          <p:cNvPr id="20" name="Picture 19">
            <a:extLst>
              <a:ext uri="{FF2B5EF4-FFF2-40B4-BE49-F238E27FC236}">
                <a16:creationId xmlns:a16="http://schemas.microsoft.com/office/drawing/2014/main" id="{33DF4144-2A34-A1EF-16CD-23002E3F13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80" y="7636803"/>
            <a:ext cx="547110" cy="319147"/>
          </a:xfrm>
          <a:prstGeom prst="rect">
            <a:avLst/>
          </a:prstGeom>
        </p:spPr>
      </p:pic>
      <p:pic>
        <p:nvPicPr>
          <p:cNvPr id="22" name="Picture 21">
            <a:extLst>
              <a:ext uri="{FF2B5EF4-FFF2-40B4-BE49-F238E27FC236}">
                <a16:creationId xmlns:a16="http://schemas.microsoft.com/office/drawing/2014/main" id="{2368C735-4056-E6C2-A876-078424C839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03745" y="7680839"/>
            <a:ext cx="1187836" cy="221598"/>
          </a:xfrm>
          <a:prstGeom prst="rect">
            <a:avLst/>
          </a:prstGeom>
        </p:spPr>
      </p:pic>
      <p:pic>
        <p:nvPicPr>
          <p:cNvPr id="24" name="Picture 23">
            <a:extLst>
              <a:ext uri="{FF2B5EF4-FFF2-40B4-BE49-F238E27FC236}">
                <a16:creationId xmlns:a16="http://schemas.microsoft.com/office/drawing/2014/main" id="{48562783-8EE2-FF0C-7E52-60BB31FCBF5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6113" y="7688659"/>
            <a:ext cx="376186" cy="225068"/>
          </a:xfrm>
          <a:prstGeom prst="rect">
            <a:avLst/>
          </a:prstGeom>
        </p:spPr>
      </p:pic>
      <p:pic>
        <p:nvPicPr>
          <p:cNvPr id="25" name="Picture 24">
            <a:extLst>
              <a:ext uri="{FF2B5EF4-FFF2-40B4-BE49-F238E27FC236}">
                <a16:creationId xmlns:a16="http://schemas.microsoft.com/office/drawing/2014/main" id="{ECC29223-7198-0E60-9254-F2CC80BD5A6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72307" y="7391695"/>
            <a:ext cx="799884" cy="799884"/>
          </a:xfrm>
          <a:prstGeom prst="rect">
            <a:avLst/>
          </a:prstGeom>
        </p:spPr>
      </p:pic>
      <p:pic>
        <p:nvPicPr>
          <p:cNvPr id="31" name="Picture 30">
            <a:extLst>
              <a:ext uri="{FF2B5EF4-FFF2-40B4-BE49-F238E27FC236}">
                <a16:creationId xmlns:a16="http://schemas.microsoft.com/office/drawing/2014/main" id="{9043F78B-8AF0-9E27-2B37-7F45B14BC19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04978" y="7636803"/>
            <a:ext cx="1045690" cy="334074"/>
          </a:xfrm>
          <a:prstGeom prst="rect">
            <a:avLst/>
          </a:prstGeom>
        </p:spPr>
      </p:pic>
    </p:spTree>
    <p:extLst>
      <p:ext uri="{BB962C8B-B14F-4D97-AF65-F5344CB8AC3E}">
        <p14:creationId xmlns:p14="http://schemas.microsoft.com/office/powerpoint/2010/main" val="6544984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our column_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24A56D-4510-34AD-C6A2-56AED009DA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2" name="Text Placeholder 7">
            <a:extLst>
              <a:ext uri="{FF2B5EF4-FFF2-40B4-BE49-F238E27FC236}">
                <a16:creationId xmlns:a16="http://schemas.microsoft.com/office/drawing/2014/main" id="{1BE2B9E6-100A-3309-4E34-AF27C7F642EF}"/>
              </a:ext>
            </a:extLst>
          </p:cNvPr>
          <p:cNvSpPr>
            <a:spLocks noGrp="1"/>
          </p:cNvSpPr>
          <p:nvPr>
            <p:ph type="body" sz="quarter" idx="14" hasCustomPrompt="1"/>
          </p:nvPr>
        </p:nvSpPr>
        <p:spPr>
          <a:xfrm>
            <a:off x="731520" y="2447923"/>
            <a:ext cx="2852928" cy="4303398"/>
          </a:xfrm>
        </p:spPr>
        <p:txBody>
          <a:bodyPr lIns="0"/>
          <a:lstStyle>
            <a:lvl1pPr marL="0" indent="0">
              <a:spcAft>
                <a:spcPts val="2160"/>
              </a:spcAft>
              <a:buNone/>
              <a:defRPr sz="2400"/>
            </a:lvl1pPr>
          </a:lstStyle>
          <a:p>
            <a:pPr lvl="0"/>
            <a:r>
              <a:rPr lang="en-US"/>
              <a:t>Enter text</a:t>
            </a:r>
          </a:p>
        </p:txBody>
      </p:sp>
      <p:sp>
        <p:nvSpPr>
          <p:cNvPr id="13" name="Title 1">
            <a:extLst>
              <a:ext uri="{FF2B5EF4-FFF2-40B4-BE49-F238E27FC236}">
                <a16:creationId xmlns:a16="http://schemas.microsoft.com/office/drawing/2014/main" id="{56184892-F6BA-D68C-F31D-A187ED607E33}"/>
              </a:ext>
            </a:extLst>
          </p:cNvPr>
          <p:cNvSpPr>
            <a:spLocks noGrp="1"/>
          </p:cNvSpPr>
          <p:nvPr>
            <p:ph type="title" hasCustomPrompt="1"/>
          </p:nvPr>
        </p:nvSpPr>
        <p:spPr>
          <a:xfrm>
            <a:off x="731520" y="1101092"/>
            <a:ext cx="13167360" cy="727709"/>
          </a:xfrm>
        </p:spPr>
        <p:txBody>
          <a:bodyPr/>
          <a:lstStyle>
            <a:lvl1pPr>
              <a:defRPr>
                <a:solidFill>
                  <a:srgbClr val="162A5B"/>
                </a:solidFill>
              </a:defRPr>
            </a:lvl1pPr>
          </a:lstStyle>
          <a:p>
            <a:r>
              <a:rPr lang="en-US"/>
              <a:t>Four-column layout with subtitles</a:t>
            </a:r>
          </a:p>
        </p:txBody>
      </p:sp>
      <p:sp>
        <p:nvSpPr>
          <p:cNvPr id="14" name="Text Placeholder 2">
            <a:extLst>
              <a:ext uri="{FF2B5EF4-FFF2-40B4-BE49-F238E27FC236}">
                <a16:creationId xmlns:a16="http://schemas.microsoft.com/office/drawing/2014/main" id="{9CAB7EA0-AFF3-0DD5-AEE4-B4EFF8E437F6}"/>
              </a:ext>
            </a:extLst>
          </p:cNvPr>
          <p:cNvSpPr>
            <a:spLocks noGrp="1"/>
          </p:cNvSpPr>
          <p:nvPr>
            <p:ph type="body" idx="1" hasCustomPrompt="1"/>
          </p:nvPr>
        </p:nvSpPr>
        <p:spPr>
          <a:xfrm>
            <a:off x="731520" y="2045991"/>
            <a:ext cx="2852928" cy="569596"/>
          </a:xfrm>
        </p:spPr>
        <p:txBody>
          <a:bodyPr lIns="0" anchor="t"/>
          <a:lstStyle>
            <a:lvl1pPr marL="0" indent="0">
              <a:buNone/>
              <a:defRPr sz="2400" b="1">
                <a:solidFill>
                  <a:schemeClr val="accent1">
                    <a:lumMod val="75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Enter subtitle</a:t>
            </a:r>
          </a:p>
        </p:txBody>
      </p:sp>
      <p:sp>
        <p:nvSpPr>
          <p:cNvPr id="15" name="Text Placeholder 4">
            <a:extLst>
              <a:ext uri="{FF2B5EF4-FFF2-40B4-BE49-F238E27FC236}">
                <a16:creationId xmlns:a16="http://schemas.microsoft.com/office/drawing/2014/main" id="{32341945-89F6-CA6B-BABB-D32A791EC8EA}"/>
              </a:ext>
            </a:extLst>
          </p:cNvPr>
          <p:cNvSpPr>
            <a:spLocks noGrp="1"/>
          </p:cNvSpPr>
          <p:nvPr>
            <p:ph type="body" sz="quarter" idx="3" hasCustomPrompt="1"/>
          </p:nvPr>
        </p:nvSpPr>
        <p:spPr>
          <a:xfrm>
            <a:off x="4165600" y="2045991"/>
            <a:ext cx="2852928" cy="569596"/>
          </a:xfrm>
        </p:spPr>
        <p:txBody>
          <a:bodyPr lIns="0" anchor="t"/>
          <a:lstStyle>
            <a:lvl1pPr marL="0" indent="0">
              <a:buNone/>
              <a:defRPr sz="2400" b="1">
                <a:solidFill>
                  <a:schemeClr val="accent1">
                    <a:lumMod val="75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Enter subtitle</a:t>
            </a:r>
          </a:p>
        </p:txBody>
      </p:sp>
      <p:sp>
        <p:nvSpPr>
          <p:cNvPr id="26" name="Text Placeholder 10">
            <a:extLst>
              <a:ext uri="{FF2B5EF4-FFF2-40B4-BE49-F238E27FC236}">
                <a16:creationId xmlns:a16="http://schemas.microsoft.com/office/drawing/2014/main" id="{69C5EB14-3D5C-539F-D4CC-003E19AFECA6}"/>
              </a:ext>
            </a:extLst>
          </p:cNvPr>
          <p:cNvSpPr>
            <a:spLocks noGrp="1"/>
          </p:cNvSpPr>
          <p:nvPr>
            <p:ph type="body" sz="quarter" idx="15" hasCustomPrompt="1"/>
          </p:nvPr>
        </p:nvSpPr>
        <p:spPr>
          <a:xfrm>
            <a:off x="4165600" y="2447923"/>
            <a:ext cx="2852928" cy="4303398"/>
          </a:xfrm>
        </p:spPr>
        <p:txBody>
          <a:bodyPr lIns="0"/>
          <a:lstStyle>
            <a:lvl1pPr marL="0" indent="0">
              <a:spcAft>
                <a:spcPts val="2160"/>
              </a:spcAft>
              <a:buNone/>
              <a:defRPr sz="2400"/>
            </a:lvl1pPr>
          </a:lstStyle>
          <a:p>
            <a:pPr lvl="0"/>
            <a:r>
              <a:rPr lang="en-US"/>
              <a:t>Enter text</a:t>
            </a:r>
          </a:p>
        </p:txBody>
      </p:sp>
      <p:sp>
        <p:nvSpPr>
          <p:cNvPr id="27" name="Text Placeholder 4">
            <a:extLst>
              <a:ext uri="{FF2B5EF4-FFF2-40B4-BE49-F238E27FC236}">
                <a16:creationId xmlns:a16="http://schemas.microsoft.com/office/drawing/2014/main" id="{BF75D9F5-1DDE-5111-8255-46091503F244}"/>
              </a:ext>
            </a:extLst>
          </p:cNvPr>
          <p:cNvSpPr>
            <a:spLocks noGrp="1"/>
          </p:cNvSpPr>
          <p:nvPr>
            <p:ph type="body" sz="quarter" idx="16" hasCustomPrompt="1"/>
          </p:nvPr>
        </p:nvSpPr>
        <p:spPr>
          <a:xfrm>
            <a:off x="7599679" y="2045991"/>
            <a:ext cx="2852928" cy="569596"/>
          </a:xfrm>
        </p:spPr>
        <p:txBody>
          <a:bodyPr lIns="0" anchor="t"/>
          <a:lstStyle>
            <a:lvl1pPr marL="0" indent="0">
              <a:buNone/>
              <a:defRPr sz="2400" b="1">
                <a:solidFill>
                  <a:schemeClr val="accent1">
                    <a:lumMod val="75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Enter subtitle</a:t>
            </a:r>
          </a:p>
        </p:txBody>
      </p:sp>
      <p:sp>
        <p:nvSpPr>
          <p:cNvPr id="28" name="Text Placeholder 10">
            <a:extLst>
              <a:ext uri="{FF2B5EF4-FFF2-40B4-BE49-F238E27FC236}">
                <a16:creationId xmlns:a16="http://schemas.microsoft.com/office/drawing/2014/main" id="{571DC4EB-90C6-D201-2796-85CC1B66001D}"/>
              </a:ext>
            </a:extLst>
          </p:cNvPr>
          <p:cNvSpPr>
            <a:spLocks noGrp="1"/>
          </p:cNvSpPr>
          <p:nvPr>
            <p:ph type="body" sz="quarter" idx="17" hasCustomPrompt="1"/>
          </p:nvPr>
        </p:nvSpPr>
        <p:spPr>
          <a:xfrm>
            <a:off x="7599679" y="2447923"/>
            <a:ext cx="2852928" cy="4303398"/>
          </a:xfrm>
        </p:spPr>
        <p:txBody>
          <a:bodyPr lIns="0"/>
          <a:lstStyle>
            <a:lvl1pPr marL="0" indent="0">
              <a:spcAft>
                <a:spcPts val="2160"/>
              </a:spcAft>
              <a:buNone/>
              <a:defRPr sz="2400"/>
            </a:lvl1pPr>
          </a:lstStyle>
          <a:p>
            <a:pPr lvl="0"/>
            <a:r>
              <a:rPr lang="en-US"/>
              <a:t>Enter text</a:t>
            </a:r>
          </a:p>
        </p:txBody>
      </p:sp>
      <p:sp>
        <p:nvSpPr>
          <p:cNvPr id="29" name="Text Placeholder 4">
            <a:extLst>
              <a:ext uri="{FF2B5EF4-FFF2-40B4-BE49-F238E27FC236}">
                <a16:creationId xmlns:a16="http://schemas.microsoft.com/office/drawing/2014/main" id="{A2CF3B0A-8961-26CB-D713-62C79C8ED7D4}"/>
              </a:ext>
            </a:extLst>
          </p:cNvPr>
          <p:cNvSpPr>
            <a:spLocks noGrp="1"/>
          </p:cNvSpPr>
          <p:nvPr>
            <p:ph type="body" sz="quarter" idx="18" hasCustomPrompt="1"/>
          </p:nvPr>
        </p:nvSpPr>
        <p:spPr>
          <a:xfrm>
            <a:off x="11033759" y="2045991"/>
            <a:ext cx="2852928" cy="569596"/>
          </a:xfrm>
        </p:spPr>
        <p:txBody>
          <a:bodyPr lIns="0" anchor="t"/>
          <a:lstStyle>
            <a:lvl1pPr marL="0" indent="0">
              <a:buNone/>
              <a:defRPr sz="2400" b="1">
                <a:solidFill>
                  <a:schemeClr val="accent1">
                    <a:lumMod val="75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Enter subtitle</a:t>
            </a:r>
          </a:p>
        </p:txBody>
      </p:sp>
      <p:sp>
        <p:nvSpPr>
          <p:cNvPr id="30" name="Text Placeholder 10">
            <a:extLst>
              <a:ext uri="{FF2B5EF4-FFF2-40B4-BE49-F238E27FC236}">
                <a16:creationId xmlns:a16="http://schemas.microsoft.com/office/drawing/2014/main" id="{2964AE94-1E78-7EB9-5FDC-862E5C7895AD}"/>
              </a:ext>
            </a:extLst>
          </p:cNvPr>
          <p:cNvSpPr>
            <a:spLocks noGrp="1"/>
          </p:cNvSpPr>
          <p:nvPr>
            <p:ph type="body" sz="quarter" idx="19" hasCustomPrompt="1"/>
          </p:nvPr>
        </p:nvSpPr>
        <p:spPr>
          <a:xfrm>
            <a:off x="11033759" y="2447923"/>
            <a:ext cx="2852928" cy="4303398"/>
          </a:xfrm>
        </p:spPr>
        <p:txBody>
          <a:bodyPr lIns="0"/>
          <a:lstStyle>
            <a:lvl1pPr marL="0" indent="0">
              <a:spcAft>
                <a:spcPts val="2160"/>
              </a:spcAft>
              <a:buNone/>
              <a:defRPr sz="2400"/>
            </a:lvl1pPr>
          </a:lstStyle>
          <a:p>
            <a:pPr lvl="0"/>
            <a:r>
              <a:rPr lang="en-US"/>
              <a:t>Enter text</a:t>
            </a:r>
          </a:p>
        </p:txBody>
      </p:sp>
      <p:sp>
        <p:nvSpPr>
          <p:cNvPr id="16" name="Slide Number Placeholder 2">
            <a:extLst>
              <a:ext uri="{FF2B5EF4-FFF2-40B4-BE49-F238E27FC236}">
                <a16:creationId xmlns:a16="http://schemas.microsoft.com/office/drawing/2014/main" id="{F3CEF369-167F-D751-53A9-BCCC0F34FB20}"/>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solidFill>
                  <a:schemeClr val="tx1"/>
                </a:solidFill>
              </a:rPr>
              <a:pPr/>
              <a:t>‹#›</a:t>
            </a:fld>
            <a:endParaRPr lang="en-US" sz="1440" dirty="0">
              <a:solidFill>
                <a:schemeClr val="tx1"/>
              </a:solidFill>
            </a:endParaRPr>
          </a:p>
        </p:txBody>
      </p:sp>
      <p:sp>
        <p:nvSpPr>
          <p:cNvPr id="36" name="TextBox 35">
            <a:extLst>
              <a:ext uri="{FF2B5EF4-FFF2-40B4-BE49-F238E27FC236}">
                <a16:creationId xmlns:a16="http://schemas.microsoft.com/office/drawing/2014/main" id="{84AF3CD9-986C-D868-07B7-B7A3ED0C0E5E}"/>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65000"/>
                  </a:schemeClr>
                </a:solidFill>
              </a:rPr>
              <a:t>The content herein is proprietary property, trade protected, privileged and only for the intended recipient and may not be </a:t>
            </a:r>
            <a:r>
              <a:rPr lang="en-US" sz="840" i="1" dirty="0">
                <a:solidFill>
                  <a:schemeClr val="bg1">
                    <a:lumMod val="65000"/>
                  </a:schemeClr>
                </a:solidFill>
                <a:latin typeface="+mn-lt"/>
              </a:rPr>
              <a:t>used</a:t>
            </a:r>
            <a:r>
              <a:rPr lang="en-US" sz="840" i="1" dirty="0">
                <a:solidFill>
                  <a:schemeClr val="bg1">
                    <a:lumMod val="65000"/>
                  </a:schemeClr>
                </a:solidFill>
              </a:rPr>
              <a:t>, published, duplicated, or redistributed.</a:t>
            </a:r>
          </a:p>
        </p:txBody>
      </p:sp>
      <p:sp>
        <p:nvSpPr>
          <p:cNvPr id="23" name="TextBox 22">
            <a:extLst>
              <a:ext uri="{FF2B5EF4-FFF2-40B4-BE49-F238E27FC236}">
                <a16:creationId xmlns:a16="http://schemas.microsoft.com/office/drawing/2014/main" id="{440ABAB0-F50C-0DBB-03E3-F7E3FA952C25}"/>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tx1"/>
                </a:solidFill>
                <a:latin typeface="+mn-lt"/>
              </a:rPr>
              <a:t>Hawaii Cloud Innovation Summit 2022</a:t>
            </a:r>
          </a:p>
        </p:txBody>
      </p:sp>
      <p:pic>
        <p:nvPicPr>
          <p:cNvPr id="24" name="Picture 23">
            <a:extLst>
              <a:ext uri="{FF2B5EF4-FFF2-40B4-BE49-F238E27FC236}">
                <a16:creationId xmlns:a16="http://schemas.microsoft.com/office/drawing/2014/main" id="{F57322F4-B667-8B5B-D6EA-E0C0EBE4D7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521" y="7644709"/>
            <a:ext cx="566927" cy="330707"/>
          </a:xfrm>
          <a:prstGeom prst="rect">
            <a:avLst/>
          </a:prstGeom>
        </p:spPr>
      </p:pic>
      <p:pic>
        <p:nvPicPr>
          <p:cNvPr id="25" name="Picture 24">
            <a:extLst>
              <a:ext uri="{FF2B5EF4-FFF2-40B4-BE49-F238E27FC236}">
                <a16:creationId xmlns:a16="http://schemas.microsoft.com/office/drawing/2014/main" id="{D7AA1672-330D-C207-2090-5987FC382C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16072" y="7676530"/>
            <a:ext cx="1187846" cy="221599"/>
          </a:xfrm>
          <a:prstGeom prst="rect">
            <a:avLst/>
          </a:prstGeom>
        </p:spPr>
      </p:pic>
      <p:pic>
        <p:nvPicPr>
          <p:cNvPr id="31" name="Picture 30">
            <a:extLst>
              <a:ext uri="{FF2B5EF4-FFF2-40B4-BE49-F238E27FC236}">
                <a16:creationId xmlns:a16="http://schemas.microsoft.com/office/drawing/2014/main" id="{EE753076-A346-EE97-6911-6150ECAF01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9300" y="7716882"/>
            <a:ext cx="339553" cy="203269"/>
          </a:xfrm>
          <a:prstGeom prst="rect">
            <a:avLst/>
          </a:prstGeom>
        </p:spPr>
      </p:pic>
      <p:pic>
        <p:nvPicPr>
          <p:cNvPr id="32" name="Picture 31">
            <a:extLst>
              <a:ext uri="{FF2B5EF4-FFF2-40B4-BE49-F238E27FC236}">
                <a16:creationId xmlns:a16="http://schemas.microsoft.com/office/drawing/2014/main" id="{9C65F9A3-AFBE-2906-CD2E-7FE5E09A85D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44237" y="7377063"/>
            <a:ext cx="852536" cy="852536"/>
          </a:xfrm>
          <a:prstGeom prst="rect">
            <a:avLst/>
          </a:prstGeom>
        </p:spPr>
      </p:pic>
      <p:pic>
        <p:nvPicPr>
          <p:cNvPr id="33" name="Picture 32">
            <a:extLst>
              <a:ext uri="{FF2B5EF4-FFF2-40B4-BE49-F238E27FC236}">
                <a16:creationId xmlns:a16="http://schemas.microsoft.com/office/drawing/2014/main" id="{847BB392-C52E-F04E-2792-141DBAF79F9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9345" y="7629343"/>
            <a:ext cx="1089196" cy="347974"/>
          </a:xfrm>
          <a:prstGeom prst="rect">
            <a:avLst/>
          </a:prstGeom>
        </p:spPr>
      </p:pic>
    </p:spTree>
    <p:extLst>
      <p:ext uri="{BB962C8B-B14F-4D97-AF65-F5344CB8AC3E}">
        <p14:creationId xmlns:p14="http://schemas.microsoft.com/office/powerpoint/2010/main" val="11277295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w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5C0BF6-B359-0E45-0FF0-2CF697467E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1" name="Title 1">
            <a:extLst>
              <a:ext uri="{FF2B5EF4-FFF2-40B4-BE49-F238E27FC236}">
                <a16:creationId xmlns:a16="http://schemas.microsoft.com/office/drawing/2014/main" id="{3990AA30-44F3-FE08-F552-5F4722FDFC00}"/>
              </a:ext>
            </a:extLst>
          </p:cNvPr>
          <p:cNvSpPr>
            <a:spLocks noGrp="1"/>
          </p:cNvSpPr>
          <p:nvPr>
            <p:ph type="title" hasCustomPrompt="1"/>
          </p:nvPr>
        </p:nvSpPr>
        <p:spPr>
          <a:xfrm>
            <a:off x="744855" y="1097280"/>
            <a:ext cx="13140691" cy="731520"/>
          </a:xfrm>
        </p:spPr>
        <p:txBody>
          <a:bodyPr anchor="t"/>
          <a:lstStyle>
            <a:lvl1pPr>
              <a:defRPr sz="3840">
                <a:solidFill>
                  <a:schemeClr val="bg1"/>
                </a:solidFill>
              </a:defRPr>
            </a:lvl1pPr>
          </a:lstStyle>
          <a:p>
            <a:r>
              <a:rPr lang="en-US"/>
              <a:t>Picture with caption layout</a:t>
            </a:r>
          </a:p>
        </p:txBody>
      </p:sp>
      <p:sp>
        <p:nvSpPr>
          <p:cNvPr id="16" name="Picture Placeholder 2">
            <a:extLst>
              <a:ext uri="{FF2B5EF4-FFF2-40B4-BE49-F238E27FC236}">
                <a16:creationId xmlns:a16="http://schemas.microsoft.com/office/drawing/2014/main" id="{055F6C70-6158-2725-D460-470A6386E2F2}"/>
              </a:ext>
            </a:extLst>
          </p:cNvPr>
          <p:cNvSpPr>
            <a:spLocks noGrp="1"/>
          </p:cNvSpPr>
          <p:nvPr>
            <p:ph type="pic" idx="1" hasCustomPrompt="1"/>
          </p:nvPr>
        </p:nvSpPr>
        <p:spPr>
          <a:xfrm>
            <a:off x="6964680" y="2084832"/>
            <a:ext cx="6920866" cy="5365699"/>
          </a:xfrm>
        </p:spPr>
        <p:txBody>
          <a:bodyPr/>
          <a:lstStyle>
            <a:lvl1pPr marL="0" indent="0">
              <a:buNone/>
              <a:defRPr sz="3840">
                <a:solidFill>
                  <a:schemeClr val="bg1"/>
                </a:solidFill>
              </a:defRPr>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dirty="0"/>
              <a:t>Click icon to add image</a:t>
            </a:r>
          </a:p>
        </p:txBody>
      </p:sp>
      <p:sp>
        <p:nvSpPr>
          <p:cNvPr id="17" name="Text Placeholder 3">
            <a:extLst>
              <a:ext uri="{FF2B5EF4-FFF2-40B4-BE49-F238E27FC236}">
                <a16:creationId xmlns:a16="http://schemas.microsoft.com/office/drawing/2014/main" id="{22FD6661-A2E6-0825-6A59-B83BD6E987C6}"/>
              </a:ext>
            </a:extLst>
          </p:cNvPr>
          <p:cNvSpPr>
            <a:spLocks noGrp="1"/>
          </p:cNvSpPr>
          <p:nvPr>
            <p:ph type="body" sz="half" idx="2" hasCustomPrompt="1"/>
          </p:nvPr>
        </p:nvSpPr>
        <p:spPr>
          <a:xfrm>
            <a:off x="731520" y="2447924"/>
            <a:ext cx="5745480" cy="5004436"/>
          </a:xfrm>
        </p:spPr>
        <p:txBody>
          <a:bodyPr lIns="0"/>
          <a:lstStyle>
            <a:lvl1pPr marL="0" indent="0">
              <a:spcAft>
                <a:spcPts val="2160"/>
              </a:spcAft>
              <a:buNone/>
              <a:defRPr sz="2400">
                <a:solidFill>
                  <a:schemeClr val="bg1"/>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Enter text</a:t>
            </a:r>
          </a:p>
        </p:txBody>
      </p:sp>
      <p:sp>
        <p:nvSpPr>
          <p:cNvPr id="18" name="Text Placeholder 2">
            <a:extLst>
              <a:ext uri="{FF2B5EF4-FFF2-40B4-BE49-F238E27FC236}">
                <a16:creationId xmlns:a16="http://schemas.microsoft.com/office/drawing/2014/main" id="{3E217D10-F6C6-AEBD-A243-124A2A70AB91}"/>
              </a:ext>
            </a:extLst>
          </p:cNvPr>
          <p:cNvSpPr>
            <a:spLocks noGrp="1"/>
          </p:cNvSpPr>
          <p:nvPr>
            <p:ph type="body" idx="14" hasCustomPrompt="1"/>
          </p:nvPr>
        </p:nvSpPr>
        <p:spPr>
          <a:xfrm>
            <a:off x="731520" y="2045991"/>
            <a:ext cx="5745480" cy="569596"/>
          </a:xfrm>
        </p:spPr>
        <p:txBody>
          <a:bodyPr lIns="0" anchor="t"/>
          <a:lstStyle>
            <a:lvl1pPr marL="0" indent="0">
              <a:buNone/>
              <a:defRPr sz="2400" b="1">
                <a:solidFill>
                  <a:schemeClr val="bg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Enter subtitle</a:t>
            </a:r>
          </a:p>
        </p:txBody>
      </p:sp>
      <p:sp>
        <p:nvSpPr>
          <p:cNvPr id="19" name="Slide Number Placeholder 2">
            <a:extLst>
              <a:ext uri="{FF2B5EF4-FFF2-40B4-BE49-F238E27FC236}">
                <a16:creationId xmlns:a16="http://schemas.microsoft.com/office/drawing/2014/main" id="{6F24E7BB-EE7B-94F2-7C91-E70D54FD9FF6}"/>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pPr/>
              <a:t>‹#›</a:t>
            </a:fld>
            <a:endParaRPr lang="en-US" sz="1440" dirty="0"/>
          </a:p>
        </p:txBody>
      </p:sp>
      <p:sp>
        <p:nvSpPr>
          <p:cNvPr id="34" name="TextBox 33">
            <a:extLst>
              <a:ext uri="{FF2B5EF4-FFF2-40B4-BE49-F238E27FC236}">
                <a16:creationId xmlns:a16="http://schemas.microsoft.com/office/drawing/2014/main" id="{3BCAFBB3-4B98-AE5E-46DF-7A49DFCA4F8C}"/>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75000"/>
                  </a:schemeClr>
                </a:solidFill>
              </a:rPr>
              <a:t>The content herein is proprietary property, trade protected, privileged and only for the intended recipient and may not be </a:t>
            </a:r>
            <a:r>
              <a:rPr lang="en-US" sz="840" i="1" dirty="0">
                <a:solidFill>
                  <a:schemeClr val="bg1">
                    <a:lumMod val="75000"/>
                  </a:schemeClr>
                </a:solidFill>
                <a:latin typeface="+mn-lt"/>
              </a:rPr>
              <a:t>used</a:t>
            </a:r>
            <a:r>
              <a:rPr lang="en-US" sz="840" i="1" dirty="0">
                <a:solidFill>
                  <a:schemeClr val="bg1">
                    <a:lumMod val="75000"/>
                  </a:schemeClr>
                </a:solidFill>
              </a:rPr>
              <a:t>, published, duplicated, or redistributed.</a:t>
            </a:r>
          </a:p>
        </p:txBody>
      </p:sp>
      <p:sp>
        <p:nvSpPr>
          <p:cNvPr id="20" name="TextBox 19">
            <a:extLst>
              <a:ext uri="{FF2B5EF4-FFF2-40B4-BE49-F238E27FC236}">
                <a16:creationId xmlns:a16="http://schemas.microsoft.com/office/drawing/2014/main" id="{A06A6F55-63A4-2B5B-008D-132FDB1857AA}"/>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bg1"/>
                </a:solidFill>
                <a:latin typeface="+mn-lt"/>
              </a:rPr>
              <a:t>Hawaii Cloud Innovation Summit 2022</a:t>
            </a:r>
          </a:p>
        </p:txBody>
      </p:sp>
      <p:pic>
        <p:nvPicPr>
          <p:cNvPr id="15" name="Picture 14">
            <a:extLst>
              <a:ext uri="{FF2B5EF4-FFF2-40B4-BE49-F238E27FC236}">
                <a16:creationId xmlns:a16="http://schemas.microsoft.com/office/drawing/2014/main" id="{9913CE67-59B6-F6B2-CE63-D55B0C849A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80" y="7636803"/>
            <a:ext cx="547110" cy="319147"/>
          </a:xfrm>
          <a:prstGeom prst="rect">
            <a:avLst/>
          </a:prstGeom>
        </p:spPr>
      </p:pic>
      <p:pic>
        <p:nvPicPr>
          <p:cNvPr id="21" name="Picture 20">
            <a:extLst>
              <a:ext uri="{FF2B5EF4-FFF2-40B4-BE49-F238E27FC236}">
                <a16:creationId xmlns:a16="http://schemas.microsoft.com/office/drawing/2014/main" id="{0B8DDA3F-AB4D-8196-31AD-A42FDECEFF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03745" y="7680839"/>
            <a:ext cx="1187836" cy="221598"/>
          </a:xfrm>
          <a:prstGeom prst="rect">
            <a:avLst/>
          </a:prstGeom>
        </p:spPr>
      </p:pic>
      <p:pic>
        <p:nvPicPr>
          <p:cNvPr id="22" name="Picture 21">
            <a:extLst>
              <a:ext uri="{FF2B5EF4-FFF2-40B4-BE49-F238E27FC236}">
                <a16:creationId xmlns:a16="http://schemas.microsoft.com/office/drawing/2014/main" id="{92D24E83-6EA2-B7E6-4AC1-D094EC07DD7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6113" y="7688659"/>
            <a:ext cx="376186" cy="225068"/>
          </a:xfrm>
          <a:prstGeom prst="rect">
            <a:avLst/>
          </a:prstGeom>
        </p:spPr>
      </p:pic>
      <p:pic>
        <p:nvPicPr>
          <p:cNvPr id="24" name="Picture 23">
            <a:extLst>
              <a:ext uri="{FF2B5EF4-FFF2-40B4-BE49-F238E27FC236}">
                <a16:creationId xmlns:a16="http://schemas.microsoft.com/office/drawing/2014/main" id="{0FFAA86F-0F15-0FB9-9886-BE97947888A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72307" y="7391695"/>
            <a:ext cx="799884" cy="799884"/>
          </a:xfrm>
          <a:prstGeom prst="rect">
            <a:avLst/>
          </a:prstGeom>
        </p:spPr>
      </p:pic>
      <p:pic>
        <p:nvPicPr>
          <p:cNvPr id="25" name="Picture 24">
            <a:extLst>
              <a:ext uri="{FF2B5EF4-FFF2-40B4-BE49-F238E27FC236}">
                <a16:creationId xmlns:a16="http://schemas.microsoft.com/office/drawing/2014/main" id="{7BACFE79-2F8F-33C2-69DA-A6F91473D45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04978" y="7636803"/>
            <a:ext cx="1045690" cy="334074"/>
          </a:xfrm>
          <a:prstGeom prst="rect">
            <a:avLst/>
          </a:prstGeom>
        </p:spPr>
      </p:pic>
    </p:spTree>
    <p:extLst>
      <p:ext uri="{BB962C8B-B14F-4D97-AF65-F5344CB8AC3E}">
        <p14:creationId xmlns:p14="http://schemas.microsoft.com/office/powerpoint/2010/main" val="22172370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Picture w cap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005C4A-63B4-6F1A-2490-C69E345D83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1" name="Title 1">
            <a:extLst>
              <a:ext uri="{FF2B5EF4-FFF2-40B4-BE49-F238E27FC236}">
                <a16:creationId xmlns:a16="http://schemas.microsoft.com/office/drawing/2014/main" id="{3990AA30-44F3-FE08-F552-5F4722FDFC00}"/>
              </a:ext>
            </a:extLst>
          </p:cNvPr>
          <p:cNvSpPr>
            <a:spLocks noGrp="1"/>
          </p:cNvSpPr>
          <p:nvPr>
            <p:ph type="title" hasCustomPrompt="1"/>
          </p:nvPr>
        </p:nvSpPr>
        <p:spPr>
          <a:xfrm>
            <a:off x="744855" y="1097280"/>
            <a:ext cx="13140691" cy="731520"/>
          </a:xfrm>
        </p:spPr>
        <p:txBody>
          <a:bodyPr anchor="t"/>
          <a:lstStyle>
            <a:lvl1pPr>
              <a:defRPr sz="3840">
                <a:solidFill>
                  <a:srgbClr val="162A5B"/>
                </a:solidFill>
              </a:defRPr>
            </a:lvl1pPr>
          </a:lstStyle>
          <a:p>
            <a:r>
              <a:rPr lang="en-US"/>
              <a:t>Picture with caption layout</a:t>
            </a:r>
          </a:p>
        </p:txBody>
      </p:sp>
      <p:sp>
        <p:nvSpPr>
          <p:cNvPr id="16" name="Picture Placeholder 2">
            <a:extLst>
              <a:ext uri="{FF2B5EF4-FFF2-40B4-BE49-F238E27FC236}">
                <a16:creationId xmlns:a16="http://schemas.microsoft.com/office/drawing/2014/main" id="{055F6C70-6158-2725-D460-470A6386E2F2}"/>
              </a:ext>
            </a:extLst>
          </p:cNvPr>
          <p:cNvSpPr>
            <a:spLocks noGrp="1"/>
          </p:cNvSpPr>
          <p:nvPr>
            <p:ph type="pic" idx="1" hasCustomPrompt="1"/>
          </p:nvPr>
        </p:nvSpPr>
        <p:spPr>
          <a:xfrm>
            <a:off x="6964680" y="2084832"/>
            <a:ext cx="6920866" cy="5365699"/>
          </a:xfrm>
        </p:spPr>
        <p:txBody>
          <a:bodyPr/>
          <a:lstStyle>
            <a:lvl1pPr marL="0" indent="0">
              <a:buNone/>
              <a:defRPr sz="3840">
                <a:solidFill>
                  <a:srgbClr val="162A5B"/>
                </a:solidFill>
              </a:defRPr>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dirty="0"/>
              <a:t>Click icon to add image</a:t>
            </a:r>
          </a:p>
        </p:txBody>
      </p:sp>
      <p:sp>
        <p:nvSpPr>
          <p:cNvPr id="17" name="Text Placeholder 3">
            <a:extLst>
              <a:ext uri="{FF2B5EF4-FFF2-40B4-BE49-F238E27FC236}">
                <a16:creationId xmlns:a16="http://schemas.microsoft.com/office/drawing/2014/main" id="{22FD6661-A2E6-0825-6A59-B83BD6E987C6}"/>
              </a:ext>
            </a:extLst>
          </p:cNvPr>
          <p:cNvSpPr>
            <a:spLocks noGrp="1"/>
          </p:cNvSpPr>
          <p:nvPr>
            <p:ph type="body" sz="half" idx="2" hasCustomPrompt="1"/>
          </p:nvPr>
        </p:nvSpPr>
        <p:spPr>
          <a:xfrm>
            <a:off x="731520" y="2447924"/>
            <a:ext cx="5745480" cy="5004436"/>
          </a:xfrm>
        </p:spPr>
        <p:txBody>
          <a:bodyPr lIns="0"/>
          <a:lstStyle>
            <a:lvl1pPr marL="0" indent="0">
              <a:spcAft>
                <a:spcPts val="2160"/>
              </a:spcAft>
              <a:buNone/>
              <a:defRPr sz="240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Enter text</a:t>
            </a:r>
          </a:p>
        </p:txBody>
      </p:sp>
      <p:sp>
        <p:nvSpPr>
          <p:cNvPr id="18" name="Text Placeholder 2">
            <a:extLst>
              <a:ext uri="{FF2B5EF4-FFF2-40B4-BE49-F238E27FC236}">
                <a16:creationId xmlns:a16="http://schemas.microsoft.com/office/drawing/2014/main" id="{3E217D10-F6C6-AEBD-A243-124A2A70AB91}"/>
              </a:ext>
            </a:extLst>
          </p:cNvPr>
          <p:cNvSpPr>
            <a:spLocks noGrp="1"/>
          </p:cNvSpPr>
          <p:nvPr>
            <p:ph type="body" idx="14" hasCustomPrompt="1"/>
          </p:nvPr>
        </p:nvSpPr>
        <p:spPr>
          <a:xfrm>
            <a:off x="731520" y="2045991"/>
            <a:ext cx="5745480" cy="569596"/>
          </a:xfrm>
        </p:spPr>
        <p:txBody>
          <a:bodyPr lIns="0" anchor="t"/>
          <a:lstStyle>
            <a:lvl1pPr marL="0" indent="0">
              <a:buNone/>
              <a:defRPr sz="2400" b="1">
                <a:solidFill>
                  <a:schemeClr val="accent1">
                    <a:lumMod val="75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Enter subtitle</a:t>
            </a:r>
          </a:p>
        </p:txBody>
      </p:sp>
      <p:sp>
        <p:nvSpPr>
          <p:cNvPr id="7" name="Slide Number Placeholder 2">
            <a:extLst>
              <a:ext uri="{FF2B5EF4-FFF2-40B4-BE49-F238E27FC236}">
                <a16:creationId xmlns:a16="http://schemas.microsoft.com/office/drawing/2014/main" id="{24E5B0B6-37C7-72DF-79D9-0310A60E58C0}"/>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solidFill>
                  <a:schemeClr val="tx1"/>
                </a:solidFill>
              </a:rPr>
              <a:pPr/>
              <a:t>‹#›</a:t>
            </a:fld>
            <a:endParaRPr lang="en-US" sz="1440" dirty="0">
              <a:solidFill>
                <a:schemeClr val="tx1"/>
              </a:solidFill>
            </a:endParaRPr>
          </a:p>
        </p:txBody>
      </p:sp>
      <p:sp>
        <p:nvSpPr>
          <p:cNvPr id="29" name="TextBox 28">
            <a:extLst>
              <a:ext uri="{FF2B5EF4-FFF2-40B4-BE49-F238E27FC236}">
                <a16:creationId xmlns:a16="http://schemas.microsoft.com/office/drawing/2014/main" id="{C2B2246A-8B27-93D8-22DA-8257C80B5ADA}"/>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65000"/>
                  </a:schemeClr>
                </a:solidFill>
              </a:rPr>
              <a:t>The content herein is proprietary property, trade protected, privileged and only for the intended recipient and may not be </a:t>
            </a:r>
            <a:r>
              <a:rPr lang="en-US" sz="840" i="1" dirty="0">
                <a:solidFill>
                  <a:schemeClr val="bg1">
                    <a:lumMod val="65000"/>
                  </a:schemeClr>
                </a:solidFill>
                <a:latin typeface="+mn-lt"/>
              </a:rPr>
              <a:t>used</a:t>
            </a:r>
            <a:r>
              <a:rPr lang="en-US" sz="840" i="1" dirty="0">
                <a:solidFill>
                  <a:schemeClr val="bg1">
                    <a:lumMod val="65000"/>
                  </a:schemeClr>
                </a:solidFill>
              </a:rPr>
              <a:t>, published, duplicated, or redistributed.</a:t>
            </a:r>
          </a:p>
        </p:txBody>
      </p:sp>
      <p:sp>
        <p:nvSpPr>
          <p:cNvPr id="19" name="TextBox 18">
            <a:extLst>
              <a:ext uri="{FF2B5EF4-FFF2-40B4-BE49-F238E27FC236}">
                <a16:creationId xmlns:a16="http://schemas.microsoft.com/office/drawing/2014/main" id="{2668EB31-01E3-C05C-C7F3-B0DFA6A05E42}"/>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tx1"/>
                </a:solidFill>
                <a:latin typeface="+mn-lt"/>
              </a:rPr>
              <a:t>Hawaii Cloud Innovation Summit 2022</a:t>
            </a:r>
          </a:p>
        </p:txBody>
      </p:sp>
      <p:pic>
        <p:nvPicPr>
          <p:cNvPr id="15" name="Picture 14">
            <a:extLst>
              <a:ext uri="{FF2B5EF4-FFF2-40B4-BE49-F238E27FC236}">
                <a16:creationId xmlns:a16="http://schemas.microsoft.com/office/drawing/2014/main" id="{888AA5B9-A934-0015-7265-7F14695C08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521" y="7644709"/>
            <a:ext cx="566927" cy="330707"/>
          </a:xfrm>
          <a:prstGeom prst="rect">
            <a:avLst/>
          </a:prstGeom>
        </p:spPr>
      </p:pic>
      <p:pic>
        <p:nvPicPr>
          <p:cNvPr id="20" name="Picture 19">
            <a:extLst>
              <a:ext uri="{FF2B5EF4-FFF2-40B4-BE49-F238E27FC236}">
                <a16:creationId xmlns:a16="http://schemas.microsoft.com/office/drawing/2014/main" id="{ADD06617-E749-AA07-07F9-187DD40CD2A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16072" y="7676530"/>
            <a:ext cx="1187846" cy="221599"/>
          </a:xfrm>
          <a:prstGeom prst="rect">
            <a:avLst/>
          </a:prstGeom>
        </p:spPr>
      </p:pic>
      <p:pic>
        <p:nvPicPr>
          <p:cNvPr id="21" name="Picture 20">
            <a:extLst>
              <a:ext uri="{FF2B5EF4-FFF2-40B4-BE49-F238E27FC236}">
                <a16:creationId xmlns:a16="http://schemas.microsoft.com/office/drawing/2014/main" id="{2C84DE29-F7AC-9966-8C7C-7CA35768EF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9300" y="7716882"/>
            <a:ext cx="339553" cy="203269"/>
          </a:xfrm>
          <a:prstGeom prst="rect">
            <a:avLst/>
          </a:prstGeom>
        </p:spPr>
      </p:pic>
      <p:pic>
        <p:nvPicPr>
          <p:cNvPr id="22" name="Picture 21">
            <a:extLst>
              <a:ext uri="{FF2B5EF4-FFF2-40B4-BE49-F238E27FC236}">
                <a16:creationId xmlns:a16="http://schemas.microsoft.com/office/drawing/2014/main" id="{0BF3D4E7-85B1-F778-AB3E-DCD94B0C347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44237" y="7377063"/>
            <a:ext cx="852536" cy="852536"/>
          </a:xfrm>
          <a:prstGeom prst="rect">
            <a:avLst/>
          </a:prstGeom>
        </p:spPr>
      </p:pic>
      <p:pic>
        <p:nvPicPr>
          <p:cNvPr id="23" name="Picture 22">
            <a:extLst>
              <a:ext uri="{FF2B5EF4-FFF2-40B4-BE49-F238E27FC236}">
                <a16:creationId xmlns:a16="http://schemas.microsoft.com/office/drawing/2014/main" id="{ABB261F3-1164-33E0-88CE-2D3FE67D385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9345" y="7629343"/>
            <a:ext cx="1089196" cy="347974"/>
          </a:xfrm>
          <a:prstGeom prst="rect">
            <a:avLst/>
          </a:prstGeom>
        </p:spPr>
      </p:pic>
    </p:spTree>
    <p:extLst>
      <p:ext uri="{BB962C8B-B14F-4D97-AF65-F5344CB8AC3E}">
        <p14:creationId xmlns:p14="http://schemas.microsoft.com/office/powerpoint/2010/main" val="11640031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er Logo Wall">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4518495-C37A-344D-910F-AA52570F40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4" name="Title 1">
            <a:extLst>
              <a:ext uri="{FF2B5EF4-FFF2-40B4-BE49-F238E27FC236}">
                <a16:creationId xmlns:a16="http://schemas.microsoft.com/office/drawing/2014/main" id="{290095D7-1D6C-7793-1F37-20C4E4C05106}"/>
              </a:ext>
            </a:extLst>
          </p:cNvPr>
          <p:cNvSpPr>
            <a:spLocks noGrp="1"/>
          </p:cNvSpPr>
          <p:nvPr>
            <p:ph type="title" hasCustomPrompt="1"/>
          </p:nvPr>
        </p:nvSpPr>
        <p:spPr>
          <a:xfrm>
            <a:off x="731520" y="1097281"/>
            <a:ext cx="13167360" cy="731521"/>
          </a:xfrm>
        </p:spPr>
        <p:txBody>
          <a:bodyPr/>
          <a:lstStyle>
            <a:lvl1pPr>
              <a:defRPr>
                <a:solidFill>
                  <a:schemeClr val="bg1"/>
                </a:solidFill>
              </a:defRPr>
            </a:lvl1pPr>
          </a:lstStyle>
          <a:p>
            <a:r>
              <a:rPr lang="en-US"/>
              <a:t>Customer logo wall layout</a:t>
            </a:r>
          </a:p>
        </p:txBody>
      </p:sp>
      <p:sp>
        <p:nvSpPr>
          <p:cNvPr id="5" name="Content Placeholder 16">
            <a:extLst>
              <a:ext uri="{FF2B5EF4-FFF2-40B4-BE49-F238E27FC236}">
                <a16:creationId xmlns:a16="http://schemas.microsoft.com/office/drawing/2014/main" id="{523FF9D3-E23E-0873-63C3-15535BB37C2D}"/>
              </a:ext>
            </a:extLst>
          </p:cNvPr>
          <p:cNvSpPr>
            <a:spLocks noGrp="1"/>
          </p:cNvSpPr>
          <p:nvPr>
            <p:ph sz="quarter" idx="25" hasCustomPrompt="1"/>
          </p:nvPr>
        </p:nvSpPr>
        <p:spPr>
          <a:xfrm>
            <a:off x="949012" y="2633472"/>
            <a:ext cx="2194560" cy="1316736"/>
          </a:xfrm>
        </p:spPr>
        <p:txBody>
          <a:bodyPr/>
          <a:lstStyle>
            <a:lvl1pPr marL="0" indent="0">
              <a:buNone/>
              <a:defRPr sz="2160">
                <a:solidFill>
                  <a:schemeClr val="bg1"/>
                </a:solidFill>
              </a:defRPr>
            </a:lvl1pPr>
          </a:lstStyle>
          <a:p>
            <a:pPr lvl="0"/>
            <a:r>
              <a:rPr lang="en-US"/>
              <a:t>Click icon to add picture</a:t>
            </a:r>
          </a:p>
        </p:txBody>
      </p:sp>
      <p:sp>
        <p:nvSpPr>
          <p:cNvPr id="6" name="Content Placeholder 16">
            <a:extLst>
              <a:ext uri="{FF2B5EF4-FFF2-40B4-BE49-F238E27FC236}">
                <a16:creationId xmlns:a16="http://schemas.microsoft.com/office/drawing/2014/main" id="{620D30DA-9CEA-1727-C6FF-F877A0429628}"/>
              </a:ext>
            </a:extLst>
          </p:cNvPr>
          <p:cNvSpPr>
            <a:spLocks noGrp="1"/>
          </p:cNvSpPr>
          <p:nvPr>
            <p:ph sz="quarter" idx="26" hasCustomPrompt="1"/>
          </p:nvPr>
        </p:nvSpPr>
        <p:spPr>
          <a:xfrm>
            <a:off x="4301812" y="2633472"/>
            <a:ext cx="2194560" cy="1316736"/>
          </a:xfrm>
        </p:spPr>
        <p:txBody>
          <a:bodyPr/>
          <a:lstStyle>
            <a:lvl1pPr marL="0" indent="0">
              <a:buNone/>
              <a:defRPr sz="2160">
                <a:solidFill>
                  <a:schemeClr val="bg1"/>
                </a:solidFill>
              </a:defRPr>
            </a:lvl1pPr>
          </a:lstStyle>
          <a:p>
            <a:pPr lvl="0"/>
            <a:r>
              <a:rPr lang="en-US"/>
              <a:t>Click icon to add picture</a:t>
            </a:r>
          </a:p>
        </p:txBody>
      </p:sp>
      <p:sp>
        <p:nvSpPr>
          <p:cNvPr id="7" name="Content Placeholder 16">
            <a:extLst>
              <a:ext uri="{FF2B5EF4-FFF2-40B4-BE49-F238E27FC236}">
                <a16:creationId xmlns:a16="http://schemas.microsoft.com/office/drawing/2014/main" id="{677D4EB2-F4D5-2A59-4539-CD9F110B4A7D}"/>
              </a:ext>
            </a:extLst>
          </p:cNvPr>
          <p:cNvSpPr>
            <a:spLocks noGrp="1"/>
          </p:cNvSpPr>
          <p:nvPr>
            <p:ph sz="quarter" idx="27" hasCustomPrompt="1"/>
          </p:nvPr>
        </p:nvSpPr>
        <p:spPr>
          <a:xfrm>
            <a:off x="7654612" y="2633472"/>
            <a:ext cx="2194560" cy="1316736"/>
          </a:xfrm>
        </p:spPr>
        <p:txBody>
          <a:bodyPr/>
          <a:lstStyle>
            <a:lvl1pPr marL="0" indent="0">
              <a:buNone/>
              <a:defRPr sz="2160">
                <a:solidFill>
                  <a:schemeClr val="bg1"/>
                </a:solidFill>
              </a:defRPr>
            </a:lvl1pPr>
          </a:lstStyle>
          <a:p>
            <a:pPr lvl="0"/>
            <a:r>
              <a:rPr lang="en-US"/>
              <a:t>Click icon to add picture</a:t>
            </a:r>
          </a:p>
        </p:txBody>
      </p:sp>
      <p:sp>
        <p:nvSpPr>
          <p:cNvPr id="8" name="Content Placeholder 16">
            <a:extLst>
              <a:ext uri="{FF2B5EF4-FFF2-40B4-BE49-F238E27FC236}">
                <a16:creationId xmlns:a16="http://schemas.microsoft.com/office/drawing/2014/main" id="{9FF81658-8D5D-EEC3-2E5A-86DD8478111C}"/>
              </a:ext>
            </a:extLst>
          </p:cNvPr>
          <p:cNvSpPr>
            <a:spLocks noGrp="1"/>
          </p:cNvSpPr>
          <p:nvPr>
            <p:ph sz="quarter" idx="28" hasCustomPrompt="1"/>
          </p:nvPr>
        </p:nvSpPr>
        <p:spPr>
          <a:xfrm>
            <a:off x="11007412" y="2633472"/>
            <a:ext cx="2194560" cy="1316736"/>
          </a:xfrm>
        </p:spPr>
        <p:txBody>
          <a:bodyPr/>
          <a:lstStyle>
            <a:lvl1pPr marL="0" indent="0">
              <a:buNone/>
              <a:defRPr sz="2160">
                <a:solidFill>
                  <a:schemeClr val="bg1"/>
                </a:solidFill>
              </a:defRPr>
            </a:lvl1pPr>
          </a:lstStyle>
          <a:p>
            <a:pPr lvl="0"/>
            <a:r>
              <a:rPr lang="en-US"/>
              <a:t>Click icon to add picture</a:t>
            </a:r>
          </a:p>
        </p:txBody>
      </p:sp>
      <p:sp>
        <p:nvSpPr>
          <p:cNvPr id="9" name="Content Placeholder 16">
            <a:extLst>
              <a:ext uri="{FF2B5EF4-FFF2-40B4-BE49-F238E27FC236}">
                <a16:creationId xmlns:a16="http://schemas.microsoft.com/office/drawing/2014/main" id="{F91FE347-B9E4-8FA3-4BB4-F47FA28B9C63}"/>
              </a:ext>
            </a:extLst>
          </p:cNvPr>
          <p:cNvSpPr>
            <a:spLocks noGrp="1"/>
          </p:cNvSpPr>
          <p:nvPr>
            <p:ph sz="quarter" idx="29" hasCustomPrompt="1"/>
          </p:nvPr>
        </p:nvSpPr>
        <p:spPr>
          <a:xfrm>
            <a:off x="947201" y="4663440"/>
            <a:ext cx="2194560" cy="1316736"/>
          </a:xfrm>
        </p:spPr>
        <p:txBody>
          <a:bodyPr/>
          <a:lstStyle>
            <a:lvl1pPr marL="0" indent="0">
              <a:buNone/>
              <a:defRPr sz="2160">
                <a:solidFill>
                  <a:schemeClr val="bg1"/>
                </a:solidFill>
              </a:defRPr>
            </a:lvl1pPr>
          </a:lstStyle>
          <a:p>
            <a:pPr lvl="0"/>
            <a:r>
              <a:rPr lang="en-US"/>
              <a:t>Click icon to add picture</a:t>
            </a:r>
          </a:p>
        </p:txBody>
      </p:sp>
      <p:sp>
        <p:nvSpPr>
          <p:cNvPr id="10" name="Content Placeholder 16">
            <a:extLst>
              <a:ext uri="{FF2B5EF4-FFF2-40B4-BE49-F238E27FC236}">
                <a16:creationId xmlns:a16="http://schemas.microsoft.com/office/drawing/2014/main" id="{7CAFBE0E-41EB-9AEF-39B4-FA0B5576260D}"/>
              </a:ext>
            </a:extLst>
          </p:cNvPr>
          <p:cNvSpPr>
            <a:spLocks noGrp="1"/>
          </p:cNvSpPr>
          <p:nvPr>
            <p:ph sz="quarter" idx="30" hasCustomPrompt="1"/>
          </p:nvPr>
        </p:nvSpPr>
        <p:spPr>
          <a:xfrm>
            <a:off x="4300001" y="4663440"/>
            <a:ext cx="2194560" cy="1316736"/>
          </a:xfrm>
        </p:spPr>
        <p:txBody>
          <a:bodyPr/>
          <a:lstStyle>
            <a:lvl1pPr marL="0" indent="0">
              <a:buNone/>
              <a:defRPr sz="2160">
                <a:solidFill>
                  <a:schemeClr val="bg1"/>
                </a:solidFill>
              </a:defRPr>
            </a:lvl1pPr>
          </a:lstStyle>
          <a:p>
            <a:pPr lvl="0"/>
            <a:r>
              <a:rPr lang="en-US"/>
              <a:t>Click icon to add picture</a:t>
            </a:r>
          </a:p>
        </p:txBody>
      </p:sp>
      <p:sp>
        <p:nvSpPr>
          <p:cNvPr id="11" name="Content Placeholder 16">
            <a:extLst>
              <a:ext uri="{FF2B5EF4-FFF2-40B4-BE49-F238E27FC236}">
                <a16:creationId xmlns:a16="http://schemas.microsoft.com/office/drawing/2014/main" id="{24FB1FD6-EE86-5982-DC60-89C7B743FAFD}"/>
              </a:ext>
            </a:extLst>
          </p:cNvPr>
          <p:cNvSpPr>
            <a:spLocks noGrp="1"/>
          </p:cNvSpPr>
          <p:nvPr>
            <p:ph sz="quarter" idx="31" hasCustomPrompt="1"/>
          </p:nvPr>
        </p:nvSpPr>
        <p:spPr>
          <a:xfrm>
            <a:off x="7652801" y="4663440"/>
            <a:ext cx="2194560" cy="1316736"/>
          </a:xfrm>
        </p:spPr>
        <p:txBody>
          <a:bodyPr/>
          <a:lstStyle>
            <a:lvl1pPr marL="0" indent="0">
              <a:buNone/>
              <a:defRPr sz="2160">
                <a:solidFill>
                  <a:schemeClr val="bg1"/>
                </a:solidFill>
              </a:defRPr>
            </a:lvl1pPr>
          </a:lstStyle>
          <a:p>
            <a:pPr lvl="0"/>
            <a:r>
              <a:rPr lang="en-US"/>
              <a:t>Click icon to add picture</a:t>
            </a:r>
          </a:p>
        </p:txBody>
      </p:sp>
      <p:sp>
        <p:nvSpPr>
          <p:cNvPr id="13" name="Content Placeholder 16">
            <a:extLst>
              <a:ext uri="{FF2B5EF4-FFF2-40B4-BE49-F238E27FC236}">
                <a16:creationId xmlns:a16="http://schemas.microsoft.com/office/drawing/2014/main" id="{6B9E3754-8724-6BD0-868F-B7CCB28117DB}"/>
              </a:ext>
            </a:extLst>
          </p:cNvPr>
          <p:cNvSpPr>
            <a:spLocks noGrp="1"/>
          </p:cNvSpPr>
          <p:nvPr>
            <p:ph sz="quarter" idx="32" hasCustomPrompt="1"/>
          </p:nvPr>
        </p:nvSpPr>
        <p:spPr>
          <a:xfrm>
            <a:off x="11005601" y="4663440"/>
            <a:ext cx="2194560" cy="1316736"/>
          </a:xfrm>
        </p:spPr>
        <p:txBody>
          <a:bodyPr/>
          <a:lstStyle>
            <a:lvl1pPr marL="0" indent="0">
              <a:buNone/>
              <a:defRPr sz="2160">
                <a:solidFill>
                  <a:schemeClr val="bg1"/>
                </a:solidFill>
              </a:defRPr>
            </a:lvl1pPr>
          </a:lstStyle>
          <a:p>
            <a:pPr lvl="0"/>
            <a:r>
              <a:rPr lang="en-US"/>
              <a:t>Click icon to add picture</a:t>
            </a:r>
          </a:p>
        </p:txBody>
      </p:sp>
      <p:sp>
        <p:nvSpPr>
          <p:cNvPr id="21" name="Slide Number Placeholder 2">
            <a:extLst>
              <a:ext uri="{FF2B5EF4-FFF2-40B4-BE49-F238E27FC236}">
                <a16:creationId xmlns:a16="http://schemas.microsoft.com/office/drawing/2014/main" id="{D3818165-68D3-BDB7-AF9C-ACF9450D0D2F}"/>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pPr/>
              <a:t>‹#›</a:t>
            </a:fld>
            <a:endParaRPr lang="en-US" sz="1440" dirty="0"/>
          </a:p>
        </p:txBody>
      </p:sp>
      <p:sp>
        <p:nvSpPr>
          <p:cNvPr id="36" name="TextBox 35">
            <a:extLst>
              <a:ext uri="{FF2B5EF4-FFF2-40B4-BE49-F238E27FC236}">
                <a16:creationId xmlns:a16="http://schemas.microsoft.com/office/drawing/2014/main" id="{01025A95-5DBD-7BF2-6E79-042A9A7E9834}"/>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75000"/>
                  </a:schemeClr>
                </a:solidFill>
              </a:rPr>
              <a:t>The content herein is proprietary property, trade protected, privileged and only for the intended recipient and may not be </a:t>
            </a:r>
            <a:r>
              <a:rPr lang="en-US" sz="840" i="1" dirty="0">
                <a:solidFill>
                  <a:schemeClr val="bg1">
                    <a:lumMod val="75000"/>
                  </a:schemeClr>
                </a:solidFill>
                <a:latin typeface="+mn-lt"/>
              </a:rPr>
              <a:t>used</a:t>
            </a:r>
            <a:r>
              <a:rPr lang="en-US" sz="840" i="1" dirty="0">
                <a:solidFill>
                  <a:schemeClr val="bg1">
                    <a:lumMod val="75000"/>
                  </a:schemeClr>
                </a:solidFill>
              </a:rPr>
              <a:t>, published, duplicated, or redistributed.</a:t>
            </a:r>
          </a:p>
        </p:txBody>
      </p:sp>
      <p:sp>
        <p:nvSpPr>
          <p:cNvPr id="22" name="TextBox 21">
            <a:extLst>
              <a:ext uri="{FF2B5EF4-FFF2-40B4-BE49-F238E27FC236}">
                <a16:creationId xmlns:a16="http://schemas.microsoft.com/office/drawing/2014/main" id="{90EAB032-81D5-352F-E06C-7811DE2A19CF}"/>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bg1"/>
                </a:solidFill>
                <a:latin typeface="+mn-lt"/>
              </a:rPr>
              <a:t>Hawaii Cloud Innovation Summit 2022</a:t>
            </a:r>
          </a:p>
        </p:txBody>
      </p:sp>
      <p:pic>
        <p:nvPicPr>
          <p:cNvPr id="20" name="Picture 19">
            <a:extLst>
              <a:ext uri="{FF2B5EF4-FFF2-40B4-BE49-F238E27FC236}">
                <a16:creationId xmlns:a16="http://schemas.microsoft.com/office/drawing/2014/main" id="{6B084A12-6032-263D-B83F-FC742CFF35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80" y="7636803"/>
            <a:ext cx="547110" cy="319147"/>
          </a:xfrm>
          <a:prstGeom prst="rect">
            <a:avLst/>
          </a:prstGeom>
        </p:spPr>
      </p:pic>
      <p:pic>
        <p:nvPicPr>
          <p:cNvPr id="23" name="Picture 22">
            <a:extLst>
              <a:ext uri="{FF2B5EF4-FFF2-40B4-BE49-F238E27FC236}">
                <a16:creationId xmlns:a16="http://schemas.microsoft.com/office/drawing/2014/main" id="{55B0C8A1-1A52-8177-7308-2AF3CA994B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03745" y="7680839"/>
            <a:ext cx="1187836" cy="221598"/>
          </a:xfrm>
          <a:prstGeom prst="rect">
            <a:avLst/>
          </a:prstGeom>
        </p:spPr>
      </p:pic>
      <p:pic>
        <p:nvPicPr>
          <p:cNvPr id="24" name="Picture 23">
            <a:extLst>
              <a:ext uri="{FF2B5EF4-FFF2-40B4-BE49-F238E27FC236}">
                <a16:creationId xmlns:a16="http://schemas.microsoft.com/office/drawing/2014/main" id="{B32F7A05-3855-6BFD-F7F4-BC0D214DCED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6113" y="7688659"/>
            <a:ext cx="376186" cy="225068"/>
          </a:xfrm>
          <a:prstGeom prst="rect">
            <a:avLst/>
          </a:prstGeom>
        </p:spPr>
      </p:pic>
      <p:pic>
        <p:nvPicPr>
          <p:cNvPr id="26" name="Picture 25">
            <a:extLst>
              <a:ext uri="{FF2B5EF4-FFF2-40B4-BE49-F238E27FC236}">
                <a16:creationId xmlns:a16="http://schemas.microsoft.com/office/drawing/2014/main" id="{181AB3C5-709B-384C-F15C-54748B8EB19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72307" y="7391695"/>
            <a:ext cx="799884" cy="799884"/>
          </a:xfrm>
          <a:prstGeom prst="rect">
            <a:avLst/>
          </a:prstGeom>
        </p:spPr>
      </p:pic>
      <p:pic>
        <p:nvPicPr>
          <p:cNvPr id="27" name="Picture 26">
            <a:extLst>
              <a:ext uri="{FF2B5EF4-FFF2-40B4-BE49-F238E27FC236}">
                <a16:creationId xmlns:a16="http://schemas.microsoft.com/office/drawing/2014/main" id="{6930C7A6-BEC9-8322-229E-E3660D5E1DE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04978" y="7636803"/>
            <a:ext cx="1045690" cy="334074"/>
          </a:xfrm>
          <a:prstGeom prst="rect">
            <a:avLst/>
          </a:prstGeom>
        </p:spPr>
      </p:pic>
    </p:spTree>
    <p:extLst>
      <p:ext uri="{BB962C8B-B14F-4D97-AF65-F5344CB8AC3E}">
        <p14:creationId xmlns:p14="http://schemas.microsoft.com/office/powerpoint/2010/main" val="42002188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er Logo Wall_Whit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67626D8-A7D3-B196-EDA4-495D932CB0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4" name="Title 1">
            <a:extLst>
              <a:ext uri="{FF2B5EF4-FFF2-40B4-BE49-F238E27FC236}">
                <a16:creationId xmlns:a16="http://schemas.microsoft.com/office/drawing/2014/main" id="{290095D7-1D6C-7793-1F37-20C4E4C05106}"/>
              </a:ext>
            </a:extLst>
          </p:cNvPr>
          <p:cNvSpPr>
            <a:spLocks noGrp="1"/>
          </p:cNvSpPr>
          <p:nvPr>
            <p:ph type="title" hasCustomPrompt="1"/>
          </p:nvPr>
        </p:nvSpPr>
        <p:spPr>
          <a:xfrm>
            <a:off x="731520" y="1097281"/>
            <a:ext cx="13167360" cy="731521"/>
          </a:xfrm>
        </p:spPr>
        <p:txBody>
          <a:bodyPr/>
          <a:lstStyle>
            <a:lvl1pPr>
              <a:defRPr>
                <a:solidFill>
                  <a:srgbClr val="162A5B"/>
                </a:solidFill>
              </a:defRPr>
            </a:lvl1pPr>
          </a:lstStyle>
          <a:p>
            <a:r>
              <a:rPr lang="en-US"/>
              <a:t>Customer logo wall layout</a:t>
            </a:r>
          </a:p>
        </p:txBody>
      </p:sp>
      <p:sp>
        <p:nvSpPr>
          <p:cNvPr id="5" name="Content Placeholder 16">
            <a:extLst>
              <a:ext uri="{FF2B5EF4-FFF2-40B4-BE49-F238E27FC236}">
                <a16:creationId xmlns:a16="http://schemas.microsoft.com/office/drawing/2014/main" id="{523FF9D3-E23E-0873-63C3-15535BB37C2D}"/>
              </a:ext>
            </a:extLst>
          </p:cNvPr>
          <p:cNvSpPr>
            <a:spLocks noGrp="1"/>
          </p:cNvSpPr>
          <p:nvPr>
            <p:ph sz="quarter" idx="25" hasCustomPrompt="1"/>
          </p:nvPr>
        </p:nvSpPr>
        <p:spPr>
          <a:xfrm>
            <a:off x="949012" y="2633472"/>
            <a:ext cx="2194560" cy="1316736"/>
          </a:xfrm>
        </p:spPr>
        <p:txBody>
          <a:bodyPr/>
          <a:lstStyle>
            <a:lvl1pPr marL="0" indent="0">
              <a:buNone/>
              <a:defRPr sz="2160">
                <a:solidFill>
                  <a:schemeClr val="bg1"/>
                </a:solidFill>
              </a:defRPr>
            </a:lvl1pPr>
          </a:lstStyle>
          <a:p>
            <a:pPr lvl="0"/>
            <a:r>
              <a:rPr lang="en-US"/>
              <a:t>Click icon to add picture</a:t>
            </a:r>
          </a:p>
        </p:txBody>
      </p:sp>
      <p:sp>
        <p:nvSpPr>
          <p:cNvPr id="6" name="Content Placeholder 16">
            <a:extLst>
              <a:ext uri="{FF2B5EF4-FFF2-40B4-BE49-F238E27FC236}">
                <a16:creationId xmlns:a16="http://schemas.microsoft.com/office/drawing/2014/main" id="{620D30DA-9CEA-1727-C6FF-F877A0429628}"/>
              </a:ext>
            </a:extLst>
          </p:cNvPr>
          <p:cNvSpPr>
            <a:spLocks noGrp="1"/>
          </p:cNvSpPr>
          <p:nvPr>
            <p:ph sz="quarter" idx="26" hasCustomPrompt="1"/>
          </p:nvPr>
        </p:nvSpPr>
        <p:spPr>
          <a:xfrm>
            <a:off x="4301812" y="2633472"/>
            <a:ext cx="2194560" cy="1316736"/>
          </a:xfrm>
        </p:spPr>
        <p:txBody>
          <a:bodyPr/>
          <a:lstStyle>
            <a:lvl1pPr marL="0" indent="0">
              <a:buNone/>
              <a:defRPr sz="2160">
                <a:solidFill>
                  <a:schemeClr val="bg1"/>
                </a:solidFill>
              </a:defRPr>
            </a:lvl1pPr>
          </a:lstStyle>
          <a:p>
            <a:pPr lvl="0"/>
            <a:r>
              <a:rPr lang="en-US"/>
              <a:t>Click icon to add picture</a:t>
            </a:r>
          </a:p>
        </p:txBody>
      </p:sp>
      <p:sp>
        <p:nvSpPr>
          <p:cNvPr id="7" name="Content Placeholder 16">
            <a:extLst>
              <a:ext uri="{FF2B5EF4-FFF2-40B4-BE49-F238E27FC236}">
                <a16:creationId xmlns:a16="http://schemas.microsoft.com/office/drawing/2014/main" id="{677D4EB2-F4D5-2A59-4539-CD9F110B4A7D}"/>
              </a:ext>
            </a:extLst>
          </p:cNvPr>
          <p:cNvSpPr>
            <a:spLocks noGrp="1"/>
          </p:cNvSpPr>
          <p:nvPr>
            <p:ph sz="quarter" idx="27" hasCustomPrompt="1"/>
          </p:nvPr>
        </p:nvSpPr>
        <p:spPr>
          <a:xfrm>
            <a:off x="7654612" y="2633472"/>
            <a:ext cx="2194560" cy="1316736"/>
          </a:xfrm>
        </p:spPr>
        <p:txBody>
          <a:bodyPr/>
          <a:lstStyle>
            <a:lvl1pPr marL="0" indent="0">
              <a:buNone/>
              <a:defRPr sz="2160">
                <a:solidFill>
                  <a:schemeClr val="bg1"/>
                </a:solidFill>
              </a:defRPr>
            </a:lvl1pPr>
          </a:lstStyle>
          <a:p>
            <a:pPr lvl="0"/>
            <a:r>
              <a:rPr lang="en-US"/>
              <a:t>Click icon to add picture</a:t>
            </a:r>
          </a:p>
        </p:txBody>
      </p:sp>
      <p:sp>
        <p:nvSpPr>
          <p:cNvPr id="8" name="Content Placeholder 16">
            <a:extLst>
              <a:ext uri="{FF2B5EF4-FFF2-40B4-BE49-F238E27FC236}">
                <a16:creationId xmlns:a16="http://schemas.microsoft.com/office/drawing/2014/main" id="{9FF81658-8D5D-EEC3-2E5A-86DD8478111C}"/>
              </a:ext>
            </a:extLst>
          </p:cNvPr>
          <p:cNvSpPr>
            <a:spLocks noGrp="1"/>
          </p:cNvSpPr>
          <p:nvPr>
            <p:ph sz="quarter" idx="28" hasCustomPrompt="1"/>
          </p:nvPr>
        </p:nvSpPr>
        <p:spPr>
          <a:xfrm>
            <a:off x="11007412" y="2633472"/>
            <a:ext cx="2194560" cy="1316736"/>
          </a:xfrm>
        </p:spPr>
        <p:txBody>
          <a:bodyPr/>
          <a:lstStyle>
            <a:lvl1pPr marL="0" indent="0">
              <a:buNone/>
              <a:defRPr sz="2160">
                <a:solidFill>
                  <a:schemeClr val="bg1"/>
                </a:solidFill>
              </a:defRPr>
            </a:lvl1pPr>
          </a:lstStyle>
          <a:p>
            <a:pPr lvl="0"/>
            <a:r>
              <a:rPr lang="en-US"/>
              <a:t>Click icon to add picture</a:t>
            </a:r>
          </a:p>
        </p:txBody>
      </p:sp>
      <p:sp>
        <p:nvSpPr>
          <p:cNvPr id="9" name="Content Placeholder 16">
            <a:extLst>
              <a:ext uri="{FF2B5EF4-FFF2-40B4-BE49-F238E27FC236}">
                <a16:creationId xmlns:a16="http://schemas.microsoft.com/office/drawing/2014/main" id="{F91FE347-B9E4-8FA3-4BB4-F47FA28B9C63}"/>
              </a:ext>
            </a:extLst>
          </p:cNvPr>
          <p:cNvSpPr>
            <a:spLocks noGrp="1"/>
          </p:cNvSpPr>
          <p:nvPr>
            <p:ph sz="quarter" idx="29" hasCustomPrompt="1"/>
          </p:nvPr>
        </p:nvSpPr>
        <p:spPr>
          <a:xfrm>
            <a:off x="947201" y="4663440"/>
            <a:ext cx="2194560" cy="1316736"/>
          </a:xfrm>
        </p:spPr>
        <p:txBody>
          <a:bodyPr/>
          <a:lstStyle>
            <a:lvl1pPr marL="0" indent="0">
              <a:buNone/>
              <a:defRPr sz="2160">
                <a:solidFill>
                  <a:schemeClr val="bg1"/>
                </a:solidFill>
              </a:defRPr>
            </a:lvl1pPr>
          </a:lstStyle>
          <a:p>
            <a:pPr lvl="0"/>
            <a:r>
              <a:rPr lang="en-US"/>
              <a:t>Click icon to add picture</a:t>
            </a:r>
          </a:p>
        </p:txBody>
      </p:sp>
      <p:sp>
        <p:nvSpPr>
          <p:cNvPr id="10" name="Content Placeholder 16">
            <a:extLst>
              <a:ext uri="{FF2B5EF4-FFF2-40B4-BE49-F238E27FC236}">
                <a16:creationId xmlns:a16="http://schemas.microsoft.com/office/drawing/2014/main" id="{7CAFBE0E-41EB-9AEF-39B4-FA0B5576260D}"/>
              </a:ext>
            </a:extLst>
          </p:cNvPr>
          <p:cNvSpPr>
            <a:spLocks noGrp="1"/>
          </p:cNvSpPr>
          <p:nvPr>
            <p:ph sz="quarter" idx="30" hasCustomPrompt="1"/>
          </p:nvPr>
        </p:nvSpPr>
        <p:spPr>
          <a:xfrm>
            <a:off x="4300001" y="4663440"/>
            <a:ext cx="2194560" cy="1316736"/>
          </a:xfrm>
        </p:spPr>
        <p:txBody>
          <a:bodyPr/>
          <a:lstStyle>
            <a:lvl1pPr marL="0" indent="0">
              <a:buNone/>
              <a:defRPr sz="2160">
                <a:solidFill>
                  <a:schemeClr val="bg1"/>
                </a:solidFill>
              </a:defRPr>
            </a:lvl1pPr>
          </a:lstStyle>
          <a:p>
            <a:pPr lvl="0"/>
            <a:r>
              <a:rPr lang="en-US"/>
              <a:t>Click icon to add picture</a:t>
            </a:r>
          </a:p>
        </p:txBody>
      </p:sp>
      <p:sp>
        <p:nvSpPr>
          <p:cNvPr id="11" name="Content Placeholder 16">
            <a:extLst>
              <a:ext uri="{FF2B5EF4-FFF2-40B4-BE49-F238E27FC236}">
                <a16:creationId xmlns:a16="http://schemas.microsoft.com/office/drawing/2014/main" id="{24FB1FD6-EE86-5982-DC60-89C7B743FAFD}"/>
              </a:ext>
            </a:extLst>
          </p:cNvPr>
          <p:cNvSpPr>
            <a:spLocks noGrp="1"/>
          </p:cNvSpPr>
          <p:nvPr>
            <p:ph sz="quarter" idx="31" hasCustomPrompt="1"/>
          </p:nvPr>
        </p:nvSpPr>
        <p:spPr>
          <a:xfrm>
            <a:off x="7652801" y="4663440"/>
            <a:ext cx="2194560" cy="1316736"/>
          </a:xfrm>
        </p:spPr>
        <p:txBody>
          <a:bodyPr/>
          <a:lstStyle>
            <a:lvl1pPr marL="0" indent="0">
              <a:buNone/>
              <a:defRPr sz="2160">
                <a:solidFill>
                  <a:schemeClr val="bg1"/>
                </a:solidFill>
              </a:defRPr>
            </a:lvl1pPr>
          </a:lstStyle>
          <a:p>
            <a:pPr lvl="0"/>
            <a:r>
              <a:rPr lang="en-US"/>
              <a:t>Click icon to add picture</a:t>
            </a:r>
          </a:p>
        </p:txBody>
      </p:sp>
      <p:sp>
        <p:nvSpPr>
          <p:cNvPr id="13" name="Content Placeholder 16">
            <a:extLst>
              <a:ext uri="{FF2B5EF4-FFF2-40B4-BE49-F238E27FC236}">
                <a16:creationId xmlns:a16="http://schemas.microsoft.com/office/drawing/2014/main" id="{6B9E3754-8724-6BD0-868F-B7CCB28117DB}"/>
              </a:ext>
            </a:extLst>
          </p:cNvPr>
          <p:cNvSpPr>
            <a:spLocks noGrp="1"/>
          </p:cNvSpPr>
          <p:nvPr>
            <p:ph sz="quarter" idx="32" hasCustomPrompt="1"/>
          </p:nvPr>
        </p:nvSpPr>
        <p:spPr>
          <a:xfrm>
            <a:off x="11005601" y="4663440"/>
            <a:ext cx="2194560" cy="1316736"/>
          </a:xfrm>
        </p:spPr>
        <p:txBody>
          <a:bodyPr/>
          <a:lstStyle>
            <a:lvl1pPr marL="0" indent="0">
              <a:buNone/>
              <a:defRPr sz="2160">
                <a:solidFill>
                  <a:schemeClr val="bg1"/>
                </a:solidFill>
              </a:defRPr>
            </a:lvl1pPr>
          </a:lstStyle>
          <a:p>
            <a:pPr lvl="0"/>
            <a:r>
              <a:rPr lang="en-US"/>
              <a:t>Click icon to add picture</a:t>
            </a:r>
          </a:p>
        </p:txBody>
      </p:sp>
      <p:sp>
        <p:nvSpPr>
          <p:cNvPr id="14" name="Slide Number Placeholder 2">
            <a:extLst>
              <a:ext uri="{FF2B5EF4-FFF2-40B4-BE49-F238E27FC236}">
                <a16:creationId xmlns:a16="http://schemas.microsoft.com/office/drawing/2014/main" id="{96375594-919F-75AD-64F0-A303C96A4942}"/>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solidFill>
                  <a:schemeClr val="tx1"/>
                </a:solidFill>
              </a:rPr>
              <a:pPr/>
              <a:t>‹#›</a:t>
            </a:fld>
            <a:endParaRPr lang="en-US" sz="1440" dirty="0">
              <a:solidFill>
                <a:schemeClr val="tx1"/>
              </a:solidFill>
            </a:endParaRPr>
          </a:p>
        </p:txBody>
      </p:sp>
      <p:sp>
        <p:nvSpPr>
          <p:cNvPr id="32" name="TextBox 31">
            <a:extLst>
              <a:ext uri="{FF2B5EF4-FFF2-40B4-BE49-F238E27FC236}">
                <a16:creationId xmlns:a16="http://schemas.microsoft.com/office/drawing/2014/main" id="{99A515C6-CAE1-735C-56BE-A078873166DD}"/>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65000"/>
                  </a:schemeClr>
                </a:solidFill>
              </a:rPr>
              <a:t>The content herein is proprietary property, trade protected, privileged and only for the intended recipient and may not be </a:t>
            </a:r>
            <a:r>
              <a:rPr lang="en-US" sz="840" i="1" dirty="0">
                <a:solidFill>
                  <a:schemeClr val="bg1">
                    <a:lumMod val="65000"/>
                  </a:schemeClr>
                </a:solidFill>
                <a:latin typeface="+mn-lt"/>
              </a:rPr>
              <a:t>used</a:t>
            </a:r>
            <a:r>
              <a:rPr lang="en-US" sz="840" i="1" dirty="0">
                <a:solidFill>
                  <a:schemeClr val="bg1">
                    <a:lumMod val="65000"/>
                  </a:schemeClr>
                </a:solidFill>
              </a:rPr>
              <a:t>, published, duplicated, or redistributed.</a:t>
            </a:r>
          </a:p>
        </p:txBody>
      </p:sp>
      <p:sp>
        <p:nvSpPr>
          <p:cNvPr id="22" name="TextBox 21">
            <a:extLst>
              <a:ext uri="{FF2B5EF4-FFF2-40B4-BE49-F238E27FC236}">
                <a16:creationId xmlns:a16="http://schemas.microsoft.com/office/drawing/2014/main" id="{64CCD8FF-4D9D-B121-3F3F-81C1A8943CA7}"/>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tx1"/>
                </a:solidFill>
                <a:latin typeface="+mn-lt"/>
              </a:rPr>
              <a:t>Hawaii Cloud Innovation Summit 2022</a:t>
            </a:r>
          </a:p>
        </p:txBody>
      </p:sp>
      <p:pic>
        <p:nvPicPr>
          <p:cNvPr id="20" name="Picture 19">
            <a:extLst>
              <a:ext uri="{FF2B5EF4-FFF2-40B4-BE49-F238E27FC236}">
                <a16:creationId xmlns:a16="http://schemas.microsoft.com/office/drawing/2014/main" id="{D9783668-BF39-08B9-A674-ECF73911EE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521" y="7644709"/>
            <a:ext cx="566927" cy="330707"/>
          </a:xfrm>
          <a:prstGeom prst="rect">
            <a:avLst/>
          </a:prstGeom>
        </p:spPr>
      </p:pic>
      <p:pic>
        <p:nvPicPr>
          <p:cNvPr id="23" name="Picture 22">
            <a:extLst>
              <a:ext uri="{FF2B5EF4-FFF2-40B4-BE49-F238E27FC236}">
                <a16:creationId xmlns:a16="http://schemas.microsoft.com/office/drawing/2014/main" id="{B55AE45B-4795-26EB-AF4F-BE11DECED0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16072" y="7676530"/>
            <a:ext cx="1187846" cy="221599"/>
          </a:xfrm>
          <a:prstGeom prst="rect">
            <a:avLst/>
          </a:prstGeom>
        </p:spPr>
      </p:pic>
      <p:pic>
        <p:nvPicPr>
          <p:cNvPr id="24" name="Picture 23">
            <a:extLst>
              <a:ext uri="{FF2B5EF4-FFF2-40B4-BE49-F238E27FC236}">
                <a16:creationId xmlns:a16="http://schemas.microsoft.com/office/drawing/2014/main" id="{C31FEC4C-3AD4-696D-5566-A57AA6C39AA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9300" y="7716882"/>
            <a:ext cx="339553" cy="203269"/>
          </a:xfrm>
          <a:prstGeom prst="rect">
            <a:avLst/>
          </a:prstGeom>
        </p:spPr>
      </p:pic>
      <p:pic>
        <p:nvPicPr>
          <p:cNvPr id="25" name="Picture 24">
            <a:extLst>
              <a:ext uri="{FF2B5EF4-FFF2-40B4-BE49-F238E27FC236}">
                <a16:creationId xmlns:a16="http://schemas.microsoft.com/office/drawing/2014/main" id="{42898794-40DC-2E32-F839-B5906D07C3B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44237" y="7377063"/>
            <a:ext cx="852536" cy="852536"/>
          </a:xfrm>
          <a:prstGeom prst="rect">
            <a:avLst/>
          </a:prstGeom>
        </p:spPr>
      </p:pic>
      <p:pic>
        <p:nvPicPr>
          <p:cNvPr id="26" name="Picture 25">
            <a:extLst>
              <a:ext uri="{FF2B5EF4-FFF2-40B4-BE49-F238E27FC236}">
                <a16:creationId xmlns:a16="http://schemas.microsoft.com/office/drawing/2014/main" id="{DEE56D7B-9990-0589-B34F-D55331279F4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9345" y="7629343"/>
            <a:ext cx="1089196" cy="347974"/>
          </a:xfrm>
          <a:prstGeom prst="rect">
            <a:avLst/>
          </a:prstGeom>
        </p:spPr>
      </p:pic>
    </p:spTree>
    <p:extLst>
      <p:ext uri="{BB962C8B-B14F-4D97-AF65-F5344CB8AC3E}">
        <p14:creationId xmlns:p14="http://schemas.microsoft.com/office/powerpoint/2010/main" val="8843708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Chart Placeholder 4">
            <a:extLst>
              <a:ext uri="{FF2B5EF4-FFF2-40B4-BE49-F238E27FC236}">
                <a16:creationId xmlns:a16="http://schemas.microsoft.com/office/drawing/2014/main" id="{4050F6CB-7BF8-2E58-B04E-68292F437C0D}"/>
              </a:ext>
            </a:extLst>
          </p:cNvPr>
          <p:cNvSpPr>
            <a:spLocks noGrp="1"/>
          </p:cNvSpPr>
          <p:nvPr>
            <p:ph type="chart" sz="quarter" idx="14"/>
          </p:nvPr>
        </p:nvSpPr>
        <p:spPr>
          <a:xfrm>
            <a:off x="731520" y="2054165"/>
            <a:ext cx="13167360" cy="5029200"/>
          </a:xfrm>
        </p:spPr>
        <p:txBody>
          <a:bodyPr/>
          <a:lstStyle>
            <a:lvl1pPr marL="0" indent="0">
              <a:buNone/>
              <a:defRPr/>
            </a:lvl1pPr>
          </a:lstStyle>
          <a:p>
            <a:r>
              <a:rPr lang="en-US" dirty="0"/>
              <a:t>Click icon to add chart</a:t>
            </a:r>
          </a:p>
        </p:txBody>
      </p:sp>
      <p:sp>
        <p:nvSpPr>
          <p:cNvPr id="5" name="Title 1">
            <a:extLst>
              <a:ext uri="{FF2B5EF4-FFF2-40B4-BE49-F238E27FC236}">
                <a16:creationId xmlns:a16="http://schemas.microsoft.com/office/drawing/2014/main" id="{DB9D27EB-22BC-B8B8-1C8D-BECD725B5083}"/>
              </a:ext>
            </a:extLst>
          </p:cNvPr>
          <p:cNvSpPr>
            <a:spLocks noGrp="1"/>
          </p:cNvSpPr>
          <p:nvPr>
            <p:ph type="title" hasCustomPrompt="1"/>
          </p:nvPr>
        </p:nvSpPr>
        <p:spPr>
          <a:xfrm>
            <a:off x="731520" y="1097281"/>
            <a:ext cx="13167360" cy="731521"/>
          </a:xfrm>
        </p:spPr>
        <p:txBody>
          <a:bodyPr/>
          <a:lstStyle>
            <a:lvl1pPr>
              <a:defRPr>
                <a:solidFill>
                  <a:srgbClr val="162A5B"/>
                </a:solidFill>
              </a:defRPr>
            </a:lvl1pPr>
          </a:lstStyle>
          <a:p>
            <a:r>
              <a:rPr lang="en-US"/>
              <a:t>Title and chart layout</a:t>
            </a:r>
          </a:p>
        </p:txBody>
      </p:sp>
      <p:sp>
        <p:nvSpPr>
          <p:cNvPr id="7" name="Slide Number Placeholder 2">
            <a:extLst>
              <a:ext uri="{FF2B5EF4-FFF2-40B4-BE49-F238E27FC236}">
                <a16:creationId xmlns:a16="http://schemas.microsoft.com/office/drawing/2014/main" id="{6AA35F6E-F1ED-A206-F1EB-16C0B5EC6A1C}"/>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solidFill>
                  <a:schemeClr val="tx1"/>
                </a:solidFill>
              </a:rPr>
              <a:pPr/>
              <a:t>‹#›</a:t>
            </a:fld>
            <a:endParaRPr lang="en-US" sz="1440" dirty="0">
              <a:solidFill>
                <a:schemeClr val="tx1"/>
              </a:solidFill>
            </a:endParaRPr>
          </a:p>
        </p:txBody>
      </p:sp>
      <p:sp>
        <p:nvSpPr>
          <p:cNvPr id="23" name="TextBox 22">
            <a:extLst>
              <a:ext uri="{FF2B5EF4-FFF2-40B4-BE49-F238E27FC236}">
                <a16:creationId xmlns:a16="http://schemas.microsoft.com/office/drawing/2014/main" id="{80F04222-305B-9923-D989-395A4EBC3071}"/>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65000"/>
                  </a:schemeClr>
                </a:solidFill>
              </a:rPr>
              <a:t>The content herein is proprietary property, trade protected, privileged and only for the intended recipient and may not be </a:t>
            </a:r>
            <a:r>
              <a:rPr lang="en-US" sz="840" i="1" dirty="0">
                <a:solidFill>
                  <a:schemeClr val="bg1">
                    <a:lumMod val="65000"/>
                  </a:schemeClr>
                </a:solidFill>
                <a:latin typeface="+mn-lt"/>
              </a:rPr>
              <a:t>used</a:t>
            </a:r>
            <a:r>
              <a:rPr lang="en-US" sz="840" i="1" dirty="0">
                <a:solidFill>
                  <a:schemeClr val="bg1">
                    <a:lumMod val="65000"/>
                  </a:schemeClr>
                </a:solidFill>
              </a:rPr>
              <a:t>, published, duplicated, or redistributed.</a:t>
            </a:r>
          </a:p>
        </p:txBody>
      </p:sp>
      <p:sp>
        <p:nvSpPr>
          <p:cNvPr id="13" name="TextBox 12">
            <a:extLst>
              <a:ext uri="{FF2B5EF4-FFF2-40B4-BE49-F238E27FC236}">
                <a16:creationId xmlns:a16="http://schemas.microsoft.com/office/drawing/2014/main" id="{1A8945E3-79C4-63BC-36CB-606A8C0C6B50}"/>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tx1"/>
                </a:solidFill>
                <a:latin typeface="+mn-lt"/>
              </a:rPr>
              <a:t>Hawaii Cloud Innovation Summit 2022</a:t>
            </a:r>
          </a:p>
        </p:txBody>
      </p:sp>
      <p:pic>
        <p:nvPicPr>
          <p:cNvPr id="14" name="Picture 13">
            <a:extLst>
              <a:ext uri="{FF2B5EF4-FFF2-40B4-BE49-F238E27FC236}">
                <a16:creationId xmlns:a16="http://schemas.microsoft.com/office/drawing/2014/main" id="{B0246E4E-DEB4-FD34-60A6-9E5BDB462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521" y="7644709"/>
            <a:ext cx="566927" cy="330707"/>
          </a:xfrm>
          <a:prstGeom prst="rect">
            <a:avLst/>
          </a:prstGeom>
        </p:spPr>
      </p:pic>
      <p:pic>
        <p:nvPicPr>
          <p:cNvPr id="15" name="Picture 14">
            <a:extLst>
              <a:ext uri="{FF2B5EF4-FFF2-40B4-BE49-F238E27FC236}">
                <a16:creationId xmlns:a16="http://schemas.microsoft.com/office/drawing/2014/main" id="{43930D17-FBA5-20ED-39C2-B5FA82130C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16072" y="7676530"/>
            <a:ext cx="1187846" cy="221599"/>
          </a:xfrm>
          <a:prstGeom prst="rect">
            <a:avLst/>
          </a:prstGeom>
        </p:spPr>
      </p:pic>
      <p:pic>
        <p:nvPicPr>
          <p:cNvPr id="16" name="Picture 15">
            <a:extLst>
              <a:ext uri="{FF2B5EF4-FFF2-40B4-BE49-F238E27FC236}">
                <a16:creationId xmlns:a16="http://schemas.microsoft.com/office/drawing/2014/main" id="{2C0EAAF4-6426-EBCB-393A-04EDAE1A0E9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29300" y="7716882"/>
            <a:ext cx="339553" cy="203269"/>
          </a:xfrm>
          <a:prstGeom prst="rect">
            <a:avLst/>
          </a:prstGeom>
        </p:spPr>
      </p:pic>
      <p:pic>
        <p:nvPicPr>
          <p:cNvPr id="17" name="Picture 16">
            <a:extLst>
              <a:ext uri="{FF2B5EF4-FFF2-40B4-BE49-F238E27FC236}">
                <a16:creationId xmlns:a16="http://schemas.microsoft.com/office/drawing/2014/main" id="{0A4CBB1C-204E-33C7-FB41-39195624CD1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44237" y="7377063"/>
            <a:ext cx="852536" cy="852536"/>
          </a:xfrm>
          <a:prstGeom prst="rect">
            <a:avLst/>
          </a:prstGeom>
        </p:spPr>
      </p:pic>
      <p:pic>
        <p:nvPicPr>
          <p:cNvPr id="18" name="Picture 17">
            <a:extLst>
              <a:ext uri="{FF2B5EF4-FFF2-40B4-BE49-F238E27FC236}">
                <a16:creationId xmlns:a16="http://schemas.microsoft.com/office/drawing/2014/main" id="{8A8EA766-C47F-F5C2-89AC-4092802851E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89345" y="7629343"/>
            <a:ext cx="1089196" cy="347974"/>
          </a:xfrm>
          <a:prstGeom prst="rect">
            <a:avLst/>
          </a:prstGeom>
        </p:spPr>
      </p:pic>
    </p:spTree>
    <p:extLst>
      <p:ext uri="{BB962C8B-B14F-4D97-AF65-F5344CB8AC3E}">
        <p14:creationId xmlns:p14="http://schemas.microsoft.com/office/powerpoint/2010/main" val="41185652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able Placeholder 3">
            <a:extLst>
              <a:ext uri="{FF2B5EF4-FFF2-40B4-BE49-F238E27FC236}">
                <a16:creationId xmlns:a16="http://schemas.microsoft.com/office/drawing/2014/main" id="{ABFD4E47-90D7-809B-7BF9-816BFE73C59D}"/>
              </a:ext>
            </a:extLst>
          </p:cNvPr>
          <p:cNvSpPr>
            <a:spLocks noGrp="1"/>
          </p:cNvSpPr>
          <p:nvPr>
            <p:ph type="tbl" sz="quarter" idx="15" hasCustomPrompt="1"/>
          </p:nvPr>
        </p:nvSpPr>
        <p:spPr>
          <a:xfrm>
            <a:off x="731520" y="2054165"/>
            <a:ext cx="13167360" cy="5029200"/>
          </a:xfrm>
        </p:spPr>
        <p:txBody>
          <a:bodyPr/>
          <a:lstStyle>
            <a:lvl1pPr marL="0" indent="0">
              <a:buNone/>
              <a:defRPr/>
            </a:lvl1pPr>
          </a:lstStyle>
          <a:p>
            <a:r>
              <a:rPr lang="en-US" dirty="0"/>
              <a:t>Click the icon to add a table</a:t>
            </a:r>
          </a:p>
        </p:txBody>
      </p:sp>
      <p:sp>
        <p:nvSpPr>
          <p:cNvPr id="7" name="Title 1">
            <a:extLst>
              <a:ext uri="{FF2B5EF4-FFF2-40B4-BE49-F238E27FC236}">
                <a16:creationId xmlns:a16="http://schemas.microsoft.com/office/drawing/2014/main" id="{03B7FCF0-1E46-8A28-CE2C-8AEC2B72E39D}"/>
              </a:ext>
            </a:extLst>
          </p:cNvPr>
          <p:cNvSpPr>
            <a:spLocks noGrp="1"/>
          </p:cNvSpPr>
          <p:nvPr>
            <p:ph type="title" hasCustomPrompt="1"/>
          </p:nvPr>
        </p:nvSpPr>
        <p:spPr>
          <a:xfrm>
            <a:off x="731520" y="1097281"/>
            <a:ext cx="13167360" cy="731521"/>
          </a:xfrm>
        </p:spPr>
        <p:txBody>
          <a:bodyPr/>
          <a:lstStyle>
            <a:lvl1pPr>
              <a:defRPr>
                <a:solidFill>
                  <a:srgbClr val="162A5B"/>
                </a:solidFill>
              </a:defRPr>
            </a:lvl1pPr>
          </a:lstStyle>
          <a:p>
            <a:r>
              <a:rPr lang="en-US"/>
              <a:t>Title and table layout</a:t>
            </a:r>
          </a:p>
        </p:txBody>
      </p:sp>
      <p:sp>
        <p:nvSpPr>
          <p:cNvPr id="5" name="Slide Number Placeholder 2">
            <a:extLst>
              <a:ext uri="{FF2B5EF4-FFF2-40B4-BE49-F238E27FC236}">
                <a16:creationId xmlns:a16="http://schemas.microsoft.com/office/drawing/2014/main" id="{2EF9B796-0952-D3AC-F48B-1295A839F1E3}"/>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solidFill>
                  <a:schemeClr val="tx1"/>
                </a:solidFill>
              </a:rPr>
              <a:pPr/>
              <a:t>‹#›</a:t>
            </a:fld>
            <a:endParaRPr lang="en-US" sz="1440" dirty="0">
              <a:solidFill>
                <a:schemeClr val="tx1"/>
              </a:solidFill>
            </a:endParaRPr>
          </a:p>
        </p:txBody>
      </p:sp>
      <p:sp>
        <p:nvSpPr>
          <p:cNvPr id="23" name="TextBox 22">
            <a:extLst>
              <a:ext uri="{FF2B5EF4-FFF2-40B4-BE49-F238E27FC236}">
                <a16:creationId xmlns:a16="http://schemas.microsoft.com/office/drawing/2014/main" id="{6FE9126C-52BB-9439-4A42-4C5A89330E0E}"/>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65000"/>
                  </a:schemeClr>
                </a:solidFill>
              </a:rPr>
              <a:t>The content herein is proprietary property, trade protected, privileged and only for the intended recipient and may not be </a:t>
            </a:r>
            <a:r>
              <a:rPr lang="en-US" sz="840" i="1" dirty="0">
                <a:solidFill>
                  <a:schemeClr val="bg1">
                    <a:lumMod val="65000"/>
                  </a:schemeClr>
                </a:solidFill>
                <a:latin typeface="+mn-lt"/>
              </a:rPr>
              <a:t>used</a:t>
            </a:r>
            <a:r>
              <a:rPr lang="en-US" sz="840" i="1" dirty="0">
                <a:solidFill>
                  <a:schemeClr val="bg1">
                    <a:lumMod val="65000"/>
                  </a:schemeClr>
                </a:solidFill>
              </a:rPr>
              <a:t>, published, duplicated, or redistributed.</a:t>
            </a:r>
          </a:p>
        </p:txBody>
      </p:sp>
      <p:sp>
        <p:nvSpPr>
          <p:cNvPr id="14" name="TextBox 13">
            <a:extLst>
              <a:ext uri="{FF2B5EF4-FFF2-40B4-BE49-F238E27FC236}">
                <a16:creationId xmlns:a16="http://schemas.microsoft.com/office/drawing/2014/main" id="{E12E9A7E-DCD5-DBB3-D977-303626E9DA06}"/>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tx1"/>
                </a:solidFill>
                <a:latin typeface="+mn-lt"/>
              </a:rPr>
              <a:t>Hawaii Cloud Innovation Summit 2022</a:t>
            </a:r>
          </a:p>
        </p:txBody>
      </p:sp>
      <p:pic>
        <p:nvPicPr>
          <p:cNvPr id="15" name="Picture 14">
            <a:extLst>
              <a:ext uri="{FF2B5EF4-FFF2-40B4-BE49-F238E27FC236}">
                <a16:creationId xmlns:a16="http://schemas.microsoft.com/office/drawing/2014/main" id="{2E59CCBD-5D03-B39E-2544-760FD27946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521" y="7644709"/>
            <a:ext cx="566927" cy="330707"/>
          </a:xfrm>
          <a:prstGeom prst="rect">
            <a:avLst/>
          </a:prstGeom>
        </p:spPr>
      </p:pic>
      <p:pic>
        <p:nvPicPr>
          <p:cNvPr id="16" name="Picture 15">
            <a:extLst>
              <a:ext uri="{FF2B5EF4-FFF2-40B4-BE49-F238E27FC236}">
                <a16:creationId xmlns:a16="http://schemas.microsoft.com/office/drawing/2014/main" id="{475461F4-944C-C917-053F-9225C1AE5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16072" y="7676530"/>
            <a:ext cx="1187846" cy="221599"/>
          </a:xfrm>
          <a:prstGeom prst="rect">
            <a:avLst/>
          </a:prstGeom>
        </p:spPr>
      </p:pic>
      <p:pic>
        <p:nvPicPr>
          <p:cNvPr id="17" name="Picture 16">
            <a:extLst>
              <a:ext uri="{FF2B5EF4-FFF2-40B4-BE49-F238E27FC236}">
                <a16:creationId xmlns:a16="http://schemas.microsoft.com/office/drawing/2014/main" id="{3CEE23F1-136C-5557-40D7-1E8F1DA46FE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29300" y="7716882"/>
            <a:ext cx="339553" cy="203269"/>
          </a:xfrm>
          <a:prstGeom prst="rect">
            <a:avLst/>
          </a:prstGeom>
        </p:spPr>
      </p:pic>
      <p:pic>
        <p:nvPicPr>
          <p:cNvPr id="18" name="Picture 17">
            <a:extLst>
              <a:ext uri="{FF2B5EF4-FFF2-40B4-BE49-F238E27FC236}">
                <a16:creationId xmlns:a16="http://schemas.microsoft.com/office/drawing/2014/main" id="{A1C7A52E-9C01-48D8-6DA2-B8316C1DCF8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44237" y="7377063"/>
            <a:ext cx="852536" cy="852536"/>
          </a:xfrm>
          <a:prstGeom prst="rect">
            <a:avLst/>
          </a:prstGeom>
        </p:spPr>
      </p:pic>
      <p:pic>
        <p:nvPicPr>
          <p:cNvPr id="19" name="Picture 18">
            <a:extLst>
              <a:ext uri="{FF2B5EF4-FFF2-40B4-BE49-F238E27FC236}">
                <a16:creationId xmlns:a16="http://schemas.microsoft.com/office/drawing/2014/main" id="{8427D1FC-0EF6-FC93-99F3-669D0D36BFC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89345" y="7629343"/>
            <a:ext cx="1089196" cy="347974"/>
          </a:xfrm>
          <a:prstGeom prst="rect">
            <a:avLst/>
          </a:prstGeom>
        </p:spPr>
      </p:pic>
    </p:spTree>
    <p:extLst>
      <p:ext uri="{BB962C8B-B14F-4D97-AF65-F5344CB8AC3E}">
        <p14:creationId xmlns:p14="http://schemas.microsoft.com/office/powerpoint/2010/main" val="1242212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 (w Graphic)_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2046C6-4CA1-7EF9-8DC8-002B5BCB79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6" name="Text Placeholder 7">
            <a:extLst>
              <a:ext uri="{FF2B5EF4-FFF2-40B4-BE49-F238E27FC236}">
                <a16:creationId xmlns:a16="http://schemas.microsoft.com/office/drawing/2014/main" id="{978F1FEC-420B-5A02-0180-EF429BB7AD28}"/>
              </a:ext>
            </a:extLst>
          </p:cNvPr>
          <p:cNvSpPr>
            <a:spLocks noGrp="1"/>
          </p:cNvSpPr>
          <p:nvPr>
            <p:ph type="body" sz="quarter" idx="14" hasCustomPrompt="1"/>
          </p:nvPr>
        </p:nvSpPr>
        <p:spPr>
          <a:xfrm>
            <a:off x="731522" y="4345229"/>
            <a:ext cx="4175759" cy="2748918"/>
          </a:xfrm>
        </p:spPr>
        <p:txBody>
          <a:bodyPr lIns="0"/>
          <a:lstStyle>
            <a:lvl1pPr marL="0" indent="0">
              <a:spcAft>
                <a:spcPts val="2160"/>
              </a:spcAft>
              <a:buNone/>
              <a:defRPr sz="2400"/>
            </a:lvl1pPr>
          </a:lstStyle>
          <a:p>
            <a:pPr lvl="0"/>
            <a:r>
              <a:rPr lang="en-US" dirty="0"/>
              <a:t>Enter text</a:t>
            </a:r>
          </a:p>
        </p:txBody>
      </p:sp>
      <p:sp>
        <p:nvSpPr>
          <p:cNvPr id="17" name="Title 1">
            <a:extLst>
              <a:ext uri="{FF2B5EF4-FFF2-40B4-BE49-F238E27FC236}">
                <a16:creationId xmlns:a16="http://schemas.microsoft.com/office/drawing/2014/main" id="{4DF00BA0-6586-FE3C-F293-B7099169406A}"/>
              </a:ext>
            </a:extLst>
          </p:cNvPr>
          <p:cNvSpPr>
            <a:spLocks noGrp="1"/>
          </p:cNvSpPr>
          <p:nvPr>
            <p:ph type="title" hasCustomPrompt="1"/>
          </p:nvPr>
        </p:nvSpPr>
        <p:spPr>
          <a:xfrm>
            <a:off x="731520" y="771599"/>
            <a:ext cx="13167360" cy="727709"/>
          </a:xfrm>
        </p:spPr>
        <p:txBody>
          <a:bodyPr>
            <a:normAutofit/>
          </a:bodyPr>
          <a:lstStyle>
            <a:lvl1pPr>
              <a:defRPr sz="3840">
                <a:solidFill>
                  <a:srgbClr val="162A5B"/>
                </a:solidFill>
              </a:defRPr>
            </a:lvl1pPr>
          </a:lstStyle>
          <a:p>
            <a:r>
              <a:rPr lang="en-US" dirty="0"/>
              <a:t>Three-column layout with subtitles and images</a:t>
            </a:r>
          </a:p>
        </p:txBody>
      </p:sp>
      <p:sp>
        <p:nvSpPr>
          <p:cNvPr id="18" name="Text Placeholder 2">
            <a:extLst>
              <a:ext uri="{FF2B5EF4-FFF2-40B4-BE49-F238E27FC236}">
                <a16:creationId xmlns:a16="http://schemas.microsoft.com/office/drawing/2014/main" id="{170FFBD9-B6D3-86F5-54C2-FC0EB355AA86}"/>
              </a:ext>
            </a:extLst>
          </p:cNvPr>
          <p:cNvSpPr>
            <a:spLocks noGrp="1"/>
          </p:cNvSpPr>
          <p:nvPr>
            <p:ph type="body" idx="1" hasCustomPrompt="1"/>
          </p:nvPr>
        </p:nvSpPr>
        <p:spPr>
          <a:xfrm>
            <a:off x="731522" y="3950208"/>
            <a:ext cx="4175759" cy="569596"/>
          </a:xfrm>
        </p:spPr>
        <p:txBody>
          <a:bodyPr lIns="0" anchor="t"/>
          <a:lstStyle>
            <a:lvl1pPr marL="0" indent="0">
              <a:buNone/>
              <a:defRPr sz="2400" b="1">
                <a:solidFill>
                  <a:schemeClr val="accent1">
                    <a:lumMod val="75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19" name="Text Placeholder 4">
            <a:extLst>
              <a:ext uri="{FF2B5EF4-FFF2-40B4-BE49-F238E27FC236}">
                <a16:creationId xmlns:a16="http://schemas.microsoft.com/office/drawing/2014/main" id="{26526600-89B1-4A09-4199-60861AFF390F}"/>
              </a:ext>
            </a:extLst>
          </p:cNvPr>
          <p:cNvSpPr>
            <a:spLocks noGrp="1"/>
          </p:cNvSpPr>
          <p:nvPr>
            <p:ph type="body" sz="quarter" idx="3" hasCustomPrompt="1"/>
          </p:nvPr>
        </p:nvSpPr>
        <p:spPr>
          <a:xfrm>
            <a:off x="5227322" y="3950208"/>
            <a:ext cx="4175759" cy="569596"/>
          </a:xfrm>
        </p:spPr>
        <p:txBody>
          <a:bodyPr lIns="0" anchor="t"/>
          <a:lstStyle>
            <a:lvl1pPr marL="0" indent="0">
              <a:buNone/>
              <a:defRPr sz="2400" b="1">
                <a:solidFill>
                  <a:schemeClr val="accent1">
                    <a:lumMod val="75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20" name="Text Placeholder 10">
            <a:extLst>
              <a:ext uri="{FF2B5EF4-FFF2-40B4-BE49-F238E27FC236}">
                <a16:creationId xmlns:a16="http://schemas.microsoft.com/office/drawing/2014/main" id="{BF2077DD-D849-99B3-F1E1-2390EE3F997A}"/>
              </a:ext>
            </a:extLst>
          </p:cNvPr>
          <p:cNvSpPr>
            <a:spLocks noGrp="1"/>
          </p:cNvSpPr>
          <p:nvPr>
            <p:ph type="body" sz="quarter" idx="15" hasCustomPrompt="1"/>
          </p:nvPr>
        </p:nvSpPr>
        <p:spPr>
          <a:xfrm>
            <a:off x="5227323" y="4345229"/>
            <a:ext cx="4175759" cy="2748918"/>
          </a:xfrm>
        </p:spPr>
        <p:txBody>
          <a:bodyPr lIns="0"/>
          <a:lstStyle>
            <a:lvl1pPr marL="0" indent="0">
              <a:spcAft>
                <a:spcPts val="2160"/>
              </a:spcAft>
              <a:buNone/>
              <a:defRPr sz="2400"/>
            </a:lvl1pPr>
          </a:lstStyle>
          <a:p>
            <a:pPr lvl="0"/>
            <a:r>
              <a:rPr lang="en-US" dirty="0"/>
              <a:t>Enter text</a:t>
            </a:r>
          </a:p>
        </p:txBody>
      </p:sp>
      <p:sp>
        <p:nvSpPr>
          <p:cNvPr id="21" name="Text Placeholder 4">
            <a:extLst>
              <a:ext uri="{FF2B5EF4-FFF2-40B4-BE49-F238E27FC236}">
                <a16:creationId xmlns:a16="http://schemas.microsoft.com/office/drawing/2014/main" id="{4BCB8438-7C36-EE9B-9AFB-1696413DF4C6}"/>
              </a:ext>
            </a:extLst>
          </p:cNvPr>
          <p:cNvSpPr>
            <a:spLocks noGrp="1"/>
          </p:cNvSpPr>
          <p:nvPr>
            <p:ph type="body" sz="quarter" idx="16" hasCustomPrompt="1"/>
          </p:nvPr>
        </p:nvSpPr>
        <p:spPr>
          <a:xfrm>
            <a:off x="9723122" y="3950208"/>
            <a:ext cx="4175759" cy="569596"/>
          </a:xfrm>
        </p:spPr>
        <p:txBody>
          <a:bodyPr lIns="0" anchor="t"/>
          <a:lstStyle>
            <a:lvl1pPr marL="0" indent="0">
              <a:buNone/>
              <a:defRPr sz="2400" b="1">
                <a:solidFill>
                  <a:schemeClr val="accent1">
                    <a:lumMod val="75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22" name="Text Placeholder 10">
            <a:extLst>
              <a:ext uri="{FF2B5EF4-FFF2-40B4-BE49-F238E27FC236}">
                <a16:creationId xmlns:a16="http://schemas.microsoft.com/office/drawing/2014/main" id="{6B3B500E-3C9D-3D21-8850-00FEC62E783A}"/>
              </a:ext>
            </a:extLst>
          </p:cNvPr>
          <p:cNvSpPr>
            <a:spLocks noGrp="1"/>
          </p:cNvSpPr>
          <p:nvPr>
            <p:ph type="body" sz="quarter" idx="17" hasCustomPrompt="1"/>
          </p:nvPr>
        </p:nvSpPr>
        <p:spPr>
          <a:xfrm>
            <a:off x="9723122" y="4345229"/>
            <a:ext cx="4175759" cy="2748918"/>
          </a:xfrm>
        </p:spPr>
        <p:txBody>
          <a:bodyPr lIns="0"/>
          <a:lstStyle>
            <a:lvl1pPr marL="0" indent="0">
              <a:spcAft>
                <a:spcPts val="2160"/>
              </a:spcAft>
              <a:buNone/>
              <a:defRPr sz="2400"/>
            </a:lvl1pPr>
          </a:lstStyle>
          <a:p>
            <a:pPr lvl="0"/>
            <a:r>
              <a:rPr lang="en-US" dirty="0"/>
              <a:t>Enter text</a:t>
            </a:r>
          </a:p>
        </p:txBody>
      </p:sp>
      <p:sp>
        <p:nvSpPr>
          <p:cNvPr id="23" name="Content Placeholder 15">
            <a:extLst>
              <a:ext uri="{FF2B5EF4-FFF2-40B4-BE49-F238E27FC236}">
                <a16:creationId xmlns:a16="http://schemas.microsoft.com/office/drawing/2014/main" id="{F848EDE9-214F-194E-1636-6027762FAAB7}"/>
              </a:ext>
            </a:extLst>
          </p:cNvPr>
          <p:cNvSpPr>
            <a:spLocks noGrp="1"/>
          </p:cNvSpPr>
          <p:nvPr>
            <p:ph sz="quarter" idx="24" hasCustomPrompt="1"/>
          </p:nvPr>
        </p:nvSpPr>
        <p:spPr>
          <a:xfrm>
            <a:off x="1657123" y="1840154"/>
            <a:ext cx="2062657" cy="1799158"/>
          </a:xfrm>
        </p:spPr>
        <p:txBody>
          <a:bodyPr/>
          <a:lstStyle>
            <a:lvl1pPr marL="0" indent="0">
              <a:buNone/>
              <a:defRPr sz="2160"/>
            </a:lvl1pPr>
          </a:lstStyle>
          <a:p>
            <a:pPr lvl="0"/>
            <a:r>
              <a:rPr lang="en-US" dirty="0"/>
              <a:t>Click icon to add graphic</a:t>
            </a:r>
          </a:p>
        </p:txBody>
      </p:sp>
      <p:sp>
        <p:nvSpPr>
          <p:cNvPr id="24" name="Content Placeholder 15">
            <a:extLst>
              <a:ext uri="{FF2B5EF4-FFF2-40B4-BE49-F238E27FC236}">
                <a16:creationId xmlns:a16="http://schemas.microsoft.com/office/drawing/2014/main" id="{24982FDE-2DC9-50A5-6D92-63F0E265B79B}"/>
              </a:ext>
            </a:extLst>
          </p:cNvPr>
          <p:cNvSpPr>
            <a:spLocks noGrp="1"/>
          </p:cNvSpPr>
          <p:nvPr>
            <p:ph sz="quarter" idx="25" hasCustomPrompt="1"/>
          </p:nvPr>
        </p:nvSpPr>
        <p:spPr>
          <a:xfrm>
            <a:off x="6082819" y="1840154"/>
            <a:ext cx="2062657" cy="1799158"/>
          </a:xfrm>
        </p:spPr>
        <p:txBody>
          <a:bodyPr/>
          <a:lstStyle>
            <a:lvl1pPr marL="0" indent="0">
              <a:buNone/>
              <a:defRPr sz="2160"/>
            </a:lvl1pPr>
          </a:lstStyle>
          <a:p>
            <a:pPr lvl="0"/>
            <a:r>
              <a:rPr lang="en-US" dirty="0"/>
              <a:t>Click icon to add graphic</a:t>
            </a:r>
          </a:p>
        </p:txBody>
      </p:sp>
      <p:sp>
        <p:nvSpPr>
          <p:cNvPr id="25" name="Content Placeholder 15">
            <a:extLst>
              <a:ext uri="{FF2B5EF4-FFF2-40B4-BE49-F238E27FC236}">
                <a16:creationId xmlns:a16="http://schemas.microsoft.com/office/drawing/2014/main" id="{30D000EE-B441-2F09-FCC7-2EB723D7F9DC}"/>
              </a:ext>
            </a:extLst>
          </p:cNvPr>
          <p:cNvSpPr>
            <a:spLocks noGrp="1"/>
          </p:cNvSpPr>
          <p:nvPr>
            <p:ph sz="quarter" idx="26" hasCustomPrompt="1"/>
          </p:nvPr>
        </p:nvSpPr>
        <p:spPr>
          <a:xfrm>
            <a:off x="10508515" y="1840154"/>
            <a:ext cx="2062657" cy="1799158"/>
          </a:xfrm>
        </p:spPr>
        <p:txBody>
          <a:bodyPr/>
          <a:lstStyle>
            <a:lvl1pPr marL="0" indent="0">
              <a:buNone/>
              <a:defRPr sz="2160"/>
            </a:lvl1pPr>
          </a:lstStyle>
          <a:p>
            <a:pPr lvl="0"/>
            <a:r>
              <a:rPr lang="en-US" dirty="0"/>
              <a:t>Click icon to add graphic</a:t>
            </a:r>
          </a:p>
        </p:txBody>
      </p:sp>
      <p:sp>
        <p:nvSpPr>
          <p:cNvPr id="13" name="Slide Number Placeholder 2">
            <a:extLst>
              <a:ext uri="{FF2B5EF4-FFF2-40B4-BE49-F238E27FC236}">
                <a16:creationId xmlns:a16="http://schemas.microsoft.com/office/drawing/2014/main" id="{3B683ED3-0FD1-87E1-4B13-21B32DF566F2}"/>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solidFill>
                  <a:schemeClr val="tx1"/>
                </a:solidFill>
              </a:rPr>
              <a:pPr/>
              <a:t>‹#›</a:t>
            </a:fld>
            <a:endParaRPr lang="en-US" sz="1440" dirty="0">
              <a:solidFill>
                <a:schemeClr val="tx1"/>
              </a:solidFill>
            </a:endParaRPr>
          </a:p>
        </p:txBody>
      </p:sp>
      <p:sp>
        <p:nvSpPr>
          <p:cNvPr id="37" name="TextBox 36">
            <a:extLst>
              <a:ext uri="{FF2B5EF4-FFF2-40B4-BE49-F238E27FC236}">
                <a16:creationId xmlns:a16="http://schemas.microsoft.com/office/drawing/2014/main" id="{0720F705-DDAA-62A1-D921-C7BAEF4050EE}"/>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65000"/>
                  </a:schemeClr>
                </a:solidFill>
              </a:rPr>
              <a:t>The content herein is proprietary property, trade protected, privileged and only for the intended recipient and may not be </a:t>
            </a:r>
            <a:r>
              <a:rPr lang="en-US" sz="840" i="1" dirty="0">
                <a:solidFill>
                  <a:schemeClr val="bg1">
                    <a:lumMod val="65000"/>
                  </a:schemeClr>
                </a:solidFill>
                <a:latin typeface="+mn-lt"/>
              </a:rPr>
              <a:t>used</a:t>
            </a:r>
            <a:r>
              <a:rPr lang="en-US" sz="840" i="1" dirty="0">
                <a:solidFill>
                  <a:schemeClr val="bg1">
                    <a:lumMod val="65000"/>
                  </a:schemeClr>
                </a:solidFill>
              </a:rPr>
              <a:t>, published, duplicated, or redistributed.</a:t>
            </a:r>
          </a:p>
        </p:txBody>
      </p:sp>
      <p:sp>
        <p:nvSpPr>
          <p:cNvPr id="31" name="TextBox 30">
            <a:extLst>
              <a:ext uri="{FF2B5EF4-FFF2-40B4-BE49-F238E27FC236}">
                <a16:creationId xmlns:a16="http://schemas.microsoft.com/office/drawing/2014/main" id="{33412D9A-BFBE-562A-3A39-FE28C8CBE626}"/>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tx1"/>
                </a:solidFill>
                <a:latin typeface="+mn-lt"/>
              </a:rPr>
              <a:t>Hawaii Cloud Innovation Summit 2022</a:t>
            </a:r>
          </a:p>
        </p:txBody>
      </p:sp>
      <p:pic>
        <p:nvPicPr>
          <p:cNvPr id="29" name="Picture 28">
            <a:extLst>
              <a:ext uri="{FF2B5EF4-FFF2-40B4-BE49-F238E27FC236}">
                <a16:creationId xmlns:a16="http://schemas.microsoft.com/office/drawing/2014/main" id="{210F80DF-8A99-8FEF-D98C-B977B62F83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521" y="7644709"/>
            <a:ext cx="566927" cy="330707"/>
          </a:xfrm>
          <a:prstGeom prst="rect">
            <a:avLst/>
          </a:prstGeom>
        </p:spPr>
      </p:pic>
      <p:pic>
        <p:nvPicPr>
          <p:cNvPr id="30" name="Picture 29">
            <a:extLst>
              <a:ext uri="{FF2B5EF4-FFF2-40B4-BE49-F238E27FC236}">
                <a16:creationId xmlns:a16="http://schemas.microsoft.com/office/drawing/2014/main" id="{82465CAF-83CD-E60B-FCCD-600E9F0407A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16072" y="7676530"/>
            <a:ext cx="1187846" cy="221599"/>
          </a:xfrm>
          <a:prstGeom prst="rect">
            <a:avLst/>
          </a:prstGeom>
        </p:spPr>
      </p:pic>
      <p:pic>
        <p:nvPicPr>
          <p:cNvPr id="32" name="Picture 31">
            <a:extLst>
              <a:ext uri="{FF2B5EF4-FFF2-40B4-BE49-F238E27FC236}">
                <a16:creationId xmlns:a16="http://schemas.microsoft.com/office/drawing/2014/main" id="{D5C628D4-6BD5-057E-D652-C36DF0892AC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9300" y="7716882"/>
            <a:ext cx="339553" cy="203269"/>
          </a:xfrm>
          <a:prstGeom prst="rect">
            <a:avLst/>
          </a:prstGeom>
        </p:spPr>
      </p:pic>
      <p:pic>
        <p:nvPicPr>
          <p:cNvPr id="33" name="Picture 32">
            <a:extLst>
              <a:ext uri="{FF2B5EF4-FFF2-40B4-BE49-F238E27FC236}">
                <a16:creationId xmlns:a16="http://schemas.microsoft.com/office/drawing/2014/main" id="{51E99B97-90A9-9512-A954-CDE5A45530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44237" y="7377063"/>
            <a:ext cx="852536" cy="852536"/>
          </a:xfrm>
          <a:prstGeom prst="rect">
            <a:avLst/>
          </a:prstGeom>
        </p:spPr>
      </p:pic>
      <p:pic>
        <p:nvPicPr>
          <p:cNvPr id="34" name="Picture 33">
            <a:extLst>
              <a:ext uri="{FF2B5EF4-FFF2-40B4-BE49-F238E27FC236}">
                <a16:creationId xmlns:a16="http://schemas.microsoft.com/office/drawing/2014/main" id="{406704C6-8797-56CB-583A-6417F62E443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9345" y="7629343"/>
            <a:ext cx="1089196" cy="347974"/>
          </a:xfrm>
          <a:prstGeom prst="rect">
            <a:avLst/>
          </a:prstGeom>
        </p:spPr>
      </p:pic>
    </p:spTree>
    <p:extLst>
      <p:ext uri="{BB962C8B-B14F-4D97-AF65-F5344CB8AC3E}">
        <p14:creationId xmlns:p14="http://schemas.microsoft.com/office/powerpoint/2010/main" val="34381973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5CE03CC1-9EE0-E5E6-5B1D-4CE69AE6D69B}"/>
              </a:ext>
            </a:extLst>
          </p:cNvPr>
          <p:cNvSpPr>
            <a:spLocks noGrp="1"/>
          </p:cNvSpPr>
          <p:nvPr>
            <p:ph type="pic" sz="quarter" idx="10" hasCustomPrompt="1"/>
          </p:nvPr>
        </p:nvSpPr>
        <p:spPr>
          <a:xfrm>
            <a:off x="0" y="0"/>
            <a:ext cx="14630400" cy="8229600"/>
          </a:xfrm>
        </p:spPr>
        <p:txBody>
          <a:bodyPr anchor="ctr"/>
          <a:lstStyle>
            <a:lvl1pPr marL="0" indent="0" algn="ctr">
              <a:buNone/>
              <a:defRPr/>
            </a:lvl1pPr>
          </a:lstStyle>
          <a:p>
            <a:br>
              <a:rPr lang="en-US" dirty="0"/>
            </a:br>
            <a:br>
              <a:rPr lang="en-US" dirty="0"/>
            </a:br>
            <a:br>
              <a:rPr lang="en-US" dirty="0"/>
            </a:br>
            <a:br>
              <a:rPr lang="en-US" dirty="0"/>
            </a:br>
            <a:r>
              <a:rPr lang="en-US" dirty="0"/>
              <a:t>Click the icon to add a full-bleed </a:t>
            </a:r>
            <a:br>
              <a:rPr lang="en-US" dirty="0"/>
            </a:br>
            <a:r>
              <a:rPr lang="en-US" dirty="0"/>
              <a:t>(all the way to the edges) photo</a:t>
            </a:r>
          </a:p>
        </p:txBody>
      </p:sp>
      <p:sp>
        <p:nvSpPr>
          <p:cNvPr id="5" name="Slide Number Placeholder 2">
            <a:extLst>
              <a:ext uri="{FF2B5EF4-FFF2-40B4-BE49-F238E27FC236}">
                <a16:creationId xmlns:a16="http://schemas.microsoft.com/office/drawing/2014/main" id="{5A7BA334-D65C-215E-C8D4-2B3DDF02F7A4}"/>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pPr/>
              <a:t>‹#›</a:t>
            </a:fld>
            <a:endParaRPr lang="en-US" sz="1440" dirty="0"/>
          </a:p>
        </p:txBody>
      </p:sp>
    </p:spTree>
    <p:extLst>
      <p:ext uri="{BB962C8B-B14F-4D97-AF65-F5344CB8AC3E}">
        <p14:creationId xmlns:p14="http://schemas.microsoft.com/office/powerpoint/2010/main" val="13139123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Quo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F4F0F-730A-E3BC-61A7-81537BF662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4" name="Title 1">
            <a:extLst>
              <a:ext uri="{FF2B5EF4-FFF2-40B4-BE49-F238E27FC236}">
                <a16:creationId xmlns:a16="http://schemas.microsoft.com/office/drawing/2014/main" id="{73073C1C-4B97-D297-FD72-513A35A7DE60}"/>
              </a:ext>
            </a:extLst>
          </p:cNvPr>
          <p:cNvSpPr>
            <a:spLocks noGrp="1"/>
          </p:cNvSpPr>
          <p:nvPr>
            <p:ph type="title" hasCustomPrompt="1"/>
          </p:nvPr>
        </p:nvSpPr>
        <p:spPr>
          <a:xfrm>
            <a:off x="731520" y="1097281"/>
            <a:ext cx="13167360" cy="731521"/>
          </a:xfrm>
        </p:spPr>
        <p:txBody>
          <a:bodyPr/>
          <a:lstStyle>
            <a:lvl1pPr>
              <a:defRPr>
                <a:solidFill>
                  <a:schemeClr val="bg1"/>
                </a:solidFill>
              </a:defRPr>
            </a:lvl1pPr>
          </a:lstStyle>
          <a:p>
            <a:r>
              <a:rPr lang="en-US"/>
              <a:t>Title and content layout</a:t>
            </a:r>
          </a:p>
        </p:txBody>
      </p:sp>
      <p:sp>
        <p:nvSpPr>
          <p:cNvPr id="5" name="Content Placeholder 2">
            <a:extLst>
              <a:ext uri="{FF2B5EF4-FFF2-40B4-BE49-F238E27FC236}">
                <a16:creationId xmlns:a16="http://schemas.microsoft.com/office/drawing/2014/main" id="{8445E03A-83BB-037B-E83E-58D4694137BE}"/>
              </a:ext>
            </a:extLst>
          </p:cNvPr>
          <p:cNvSpPr>
            <a:spLocks noGrp="1"/>
          </p:cNvSpPr>
          <p:nvPr>
            <p:ph idx="1" hasCustomPrompt="1"/>
          </p:nvPr>
        </p:nvSpPr>
        <p:spPr>
          <a:xfrm>
            <a:off x="731520" y="2054165"/>
            <a:ext cx="13167360" cy="5029200"/>
          </a:xfrm>
        </p:spPr>
        <p:txBody>
          <a:bodyPr/>
          <a:lstStyle>
            <a:lvl1pPr marL="0" indent="0">
              <a:buNone/>
              <a:defRPr>
                <a:solidFill>
                  <a:schemeClr val="bg1"/>
                </a:solidFill>
              </a:defRPr>
            </a:lvl1pPr>
            <a:lvl2pPr marL="274320" indent="0">
              <a:buNone/>
              <a:defRPr>
                <a:solidFill>
                  <a:schemeClr val="bg1"/>
                </a:solidFill>
              </a:defRPr>
            </a:lvl2pPr>
            <a:lvl3pPr marL="603504" indent="0">
              <a:buNone/>
              <a:defRPr>
                <a:solidFill>
                  <a:schemeClr val="bg1"/>
                </a:solidFill>
              </a:defRPr>
            </a:lvl3pPr>
            <a:lvl4pPr marL="932688" indent="0">
              <a:buNone/>
              <a:defRPr>
                <a:solidFill>
                  <a:schemeClr val="bg1"/>
                </a:solidFill>
              </a:defRPr>
            </a:lvl4pPr>
            <a:lvl5pPr marL="1261872" indent="0">
              <a:buNone/>
              <a:defRPr>
                <a:solidFill>
                  <a:schemeClr val="bg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2">
            <a:extLst>
              <a:ext uri="{FF2B5EF4-FFF2-40B4-BE49-F238E27FC236}">
                <a16:creationId xmlns:a16="http://schemas.microsoft.com/office/drawing/2014/main" id="{01131FDE-6802-86F1-0765-B156D33D8B38}"/>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pPr/>
              <a:t>‹#›</a:t>
            </a:fld>
            <a:endParaRPr lang="en-US" sz="1440" dirty="0"/>
          </a:p>
        </p:txBody>
      </p:sp>
      <p:sp>
        <p:nvSpPr>
          <p:cNvPr id="29" name="TextBox 28">
            <a:extLst>
              <a:ext uri="{FF2B5EF4-FFF2-40B4-BE49-F238E27FC236}">
                <a16:creationId xmlns:a16="http://schemas.microsoft.com/office/drawing/2014/main" id="{3B498CFC-7C68-E0E1-79CE-ABE6C898B00B}"/>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75000"/>
                  </a:schemeClr>
                </a:solidFill>
              </a:rPr>
              <a:t>The content herein is proprietary property, trade protected, privileged and only for the intended recipient and may not be </a:t>
            </a:r>
            <a:r>
              <a:rPr lang="en-US" sz="840" i="1" dirty="0">
                <a:solidFill>
                  <a:schemeClr val="bg1">
                    <a:lumMod val="75000"/>
                  </a:schemeClr>
                </a:solidFill>
                <a:latin typeface="+mn-lt"/>
              </a:rPr>
              <a:t>used</a:t>
            </a:r>
            <a:r>
              <a:rPr lang="en-US" sz="840" i="1" dirty="0">
                <a:solidFill>
                  <a:schemeClr val="bg1">
                    <a:lumMod val="75000"/>
                  </a:schemeClr>
                </a:solidFill>
              </a:rPr>
              <a:t>, published, duplicated, or redistributed.</a:t>
            </a:r>
          </a:p>
        </p:txBody>
      </p:sp>
      <p:sp>
        <p:nvSpPr>
          <p:cNvPr id="15" name="TextBox 14">
            <a:extLst>
              <a:ext uri="{FF2B5EF4-FFF2-40B4-BE49-F238E27FC236}">
                <a16:creationId xmlns:a16="http://schemas.microsoft.com/office/drawing/2014/main" id="{CDC07D95-7EC3-19D7-CCB5-495C2EF81AA4}"/>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bg1"/>
                </a:solidFill>
                <a:latin typeface="+mn-lt"/>
              </a:rPr>
              <a:t>Hawaii Cloud Innovation Summit 2022</a:t>
            </a:r>
          </a:p>
        </p:txBody>
      </p:sp>
      <p:pic>
        <p:nvPicPr>
          <p:cNvPr id="13" name="Picture 12">
            <a:extLst>
              <a:ext uri="{FF2B5EF4-FFF2-40B4-BE49-F238E27FC236}">
                <a16:creationId xmlns:a16="http://schemas.microsoft.com/office/drawing/2014/main" id="{9E4CBAF8-78DD-64A1-F76D-559CED6266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80" y="7636803"/>
            <a:ext cx="547110" cy="319147"/>
          </a:xfrm>
          <a:prstGeom prst="rect">
            <a:avLst/>
          </a:prstGeom>
        </p:spPr>
      </p:pic>
      <p:pic>
        <p:nvPicPr>
          <p:cNvPr id="16" name="Picture 15">
            <a:extLst>
              <a:ext uri="{FF2B5EF4-FFF2-40B4-BE49-F238E27FC236}">
                <a16:creationId xmlns:a16="http://schemas.microsoft.com/office/drawing/2014/main" id="{18AF9F28-16DA-5BC8-1542-7C2AD99A556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03745" y="7680839"/>
            <a:ext cx="1187836" cy="221598"/>
          </a:xfrm>
          <a:prstGeom prst="rect">
            <a:avLst/>
          </a:prstGeom>
        </p:spPr>
      </p:pic>
      <p:pic>
        <p:nvPicPr>
          <p:cNvPr id="17" name="Picture 16">
            <a:extLst>
              <a:ext uri="{FF2B5EF4-FFF2-40B4-BE49-F238E27FC236}">
                <a16:creationId xmlns:a16="http://schemas.microsoft.com/office/drawing/2014/main" id="{B3255F48-E479-76EC-2277-7D5D8029C0C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6113" y="7688659"/>
            <a:ext cx="376186" cy="225068"/>
          </a:xfrm>
          <a:prstGeom prst="rect">
            <a:avLst/>
          </a:prstGeom>
        </p:spPr>
      </p:pic>
      <p:pic>
        <p:nvPicPr>
          <p:cNvPr id="19" name="Picture 18">
            <a:extLst>
              <a:ext uri="{FF2B5EF4-FFF2-40B4-BE49-F238E27FC236}">
                <a16:creationId xmlns:a16="http://schemas.microsoft.com/office/drawing/2014/main" id="{DB6089CC-45C7-5D69-8236-424BA1ECE0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72307" y="7391695"/>
            <a:ext cx="799884" cy="799884"/>
          </a:xfrm>
          <a:prstGeom prst="rect">
            <a:avLst/>
          </a:prstGeom>
        </p:spPr>
      </p:pic>
      <p:pic>
        <p:nvPicPr>
          <p:cNvPr id="20" name="Picture 19">
            <a:extLst>
              <a:ext uri="{FF2B5EF4-FFF2-40B4-BE49-F238E27FC236}">
                <a16:creationId xmlns:a16="http://schemas.microsoft.com/office/drawing/2014/main" id="{77A74F6E-940C-543B-B096-A22E69D1493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04978" y="7636803"/>
            <a:ext cx="1045690" cy="334074"/>
          </a:xfrm>
          <a:prstGeom prst="rect">
            <a:avLst/>
          </a:prstGeom>
        </p:spPr>
      </p:pic>
    </p:spTree>
    <p:extLst>
      <p:ext uri="{BB962C8B-B14F-4D97-AF65-F5344CB8AC3E}">
        <p14:creationId xmlns:p14="http://schemas.microsoft.com/office/powerpoint/2010/main" val="17760545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47D8C5-D160-8D08-4D50-C6F759A635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6" name="Title 1">
            <a:extLst>
              <a:ext uri="{FF2B5EF4-FFF2-40B4-BE49-F238E27FC236}">
                <a16:creationId xmlns:a16="http://schemas.microsoft.com/office/drawing/2014/main" id="{FD374A77-508C-4C35-8371-285411CEF3F5}"/>
              </a:ext>
            </a:extLst>
          </p:cNvPr>
          <p:cNvSpPr>
            <a:spLocks noGrp="1"/>
          </p:cNvSpPr>
          <p:nvPr>
            <p:ph type="title" hasCustomPrompt="1"/>
          </p:nvPr>
        </p:nvSpPr>
        <p:spPr>
          <a:xfrm>
            <a:off x="731520" y="2394266"/>
            <a:ext cx="9680713" cy="1954530"/>
          </a:xfrm>
        </p:spPr>
        <p:txBody>
          <a:bodyPr/>
          <a:lstStyle>
            <a:lvl1pPr>
              <a:defRPr sz="5280">
                <a:solidFill>
                  <a:schemeClr val="bg1"/>
                </a:solidFill>
              </a:defRPr>
            </a:lvl1pPr>
          </a:lstStyle>
          <a:p>
            <a:r>
              <a:rPr lang="en-US"/>
              <a:t>Enter quote here. Reposition quote mark graphics to frame the quote.</a:t>
            </a:r>
          </a:p>
        </p:txBody>
      </p:sp>
      <p:sp>
        <p:nvSpPr>
          <p:cNvPr id="7" name="Text Placeholder 9">
            <a:extLst>
              <a:ext uri="{FF2B5EF4-FFF2-40B4-BE49-F238E27FC236}">
                <a16:creationId xmlns:a16="http://schemas.microsoft.com/office/drawing/2014/main" id="{7CE2D110-54B0-5902-D901-AE6A31717577}"/>
              </a:ext>
            </a:extLst>
          </p:cNvPr>
          <p:cNvSpPr>
            <a:spLocks noGrp="1"/>
          </p:cNvSpPr>
          <p:nvPr>
            <p:ph type="body" sz="quarter" idx="14" hasCustomPrompt="1"/>
          </p:nvPr>
        </p:nvSpPr>
        <p:spPr>
          <a:xfrm>
            <a:off x="731520" y="4931725"/>
            <a:ext cx="8298180" cy="496412"/>
          </a:xfrm>
        </p:spPr>
        <p:txBody>
          <a:bodyPr/>
          <a:lstStyle>
            <a:lvl1pPr marL="0" indent="0">
              <a:buNone/>
              <a:defRPr sz="2400" b="1">
                <a:solidFill>
                  <a:schemeClr val="bg1"/>
                </a:solidFill>
              </a:defRPr>
            </a:lvl1pPr>
          </a:lstStyle>
          <a:p>
            <a:pPr lvl="0"/>
            <a:r>
              <a:rPr lang="en-US"/>
              <a:t>Enter quoted person’s name</a:t>
            </a:r>
          </a:p>
        </p:txBody>
      </p:sp>
      <p:sp>
        <p:nvSpPr>
          <p:cNvPr id="8" name="Text Placeholder 9">
            <a:extLst>
              <a:ext uri="{FF2B5EF4-FFF2-40B4-BE49-F238E27FC236}">
                <a16:creationId xmlns:a16="http://schemas.microsoft.com/office/drawing/2014/main" id="{08086E27-5E32-CCCF-4EC4-0547632B5C96}"/>
              </a:ext>
            </a:extLst>
          </p:cNvPr>
          <p:cNvSpPr>
            <a:spLocks noGrp="1"/>
          </p:cNvSpPr>
          <p:nvPr>
            <p:ph type="body" sz="quarter" idx="15" hasCustomPrompt="1"/>
          </p:nvPr>
        </p:nvSpPr>
        <p:spPr>
          <a:xfrm>
            <a:off x="731520" y="5320844"/>
            <a:ext cx="8298180" cy="411480"/>
          </a:xfrm>
        </p:spPr>
        <p:txBody>
          <a:bodyPr/>
          <a:lstStyle>
            <a:lvl1pPr marL="0" indent="0">
              <a:buNone/>
              <a:defRPr sz="1920" b="0">
                <a:solidFill>
                  <a:schemeClr val="bg1"/>
                </a:solidFill>
              </a:defRPr>
            </a:lvl1pPr>
          </a:lstStyle>
          <a:p>
            <a:pPr lvl="0"/>
            <a:r>
              <a:rPr lang="en-US"/>
              <a:t>Enter quoted person’s affiliation</a:t>
            </a:r>
          </a:p>
        </p:txBody>
      </p:sp>
      <p:sp>
        <p:nvSpPr>
          <p:cNvPr id="9" name="Text Placeholder 15">
            <a:extLst>
              <a:ext uri="{FF2B5EF4-FFF2-40B4-BE49-F238E27FC236}">
                <a16:creationId xmlns:a16="http://schemas.microsoft.com/office/drawing/2014/main" id="{28AACE96-72E1-426E-B8BD-04062FB8E2CA}"/>
              </a:ext>
            </a:extLst>
          </p:cNvPr>
          <p:cNvSpPr>
            <a:spLocks noGrp="1"/>
          </p:cNvSpPr>
          <p:nvPr>
            <p:ph type="body" sz="quarter" idx="12" hasCustomPrompt="1"/>
          </p:nvPr>
        </p:nvSpPr>
        <p:spPr>
          <a:xfrm>
            <a:off x="334328" y="2394266"/>
            <a:ext cx="371476" cy="371476"/>
          </a:xfrm>
          <a:blipFill>
            <a:blip r:embed="rId3"/>
            <a:stretch>
              <a:fillRect/>
            </a:stretch>
          </a:blipFill>
        </p:spPr>
        <p:txBody>
          <a:bodyPr/>
          <a:lstStyle>
            <a:lvl1pPr marL="0" indent="0">
              <a:buNone/>
              <a:defRPr sz="120">
                <a:solidFill>
                  <a:schemeClr val="bg1"/>
                </a:solidFill>
              </a:defRPr>
            </a:lvl1pPr>
            <a:lvl2pPr marL="274320" indent="0">
              <a:buNone/>
              <a:defRPr sz="1200"/>
            </a:lvl2pPr>
            <a:lvl3pPr marL="548640" indent="0">
              <a:buNone/>
              <a:defRPr sz="1200"/>
            </a:lvl3pPr>
            <a:lvl4pPr marL="822960" indent="0">
              <a:buNone/>
              <a:defRPr sz="1200"/>
            </a:lvl4pPr>
            <a:lvl5pPr marL="822960" indent="0">
              <a:buNone/>
              <a:defRPr sz="1200"/>
            </a:lvl5pPr>
          </a:lstStyle>
          <a:p>
            <a:pPr lvl="0"/>
            <a:r>
              <a:rPr lang="en-US"/>
              <a:t> </a:t>
            </a:r>
          </a:p>
        </p:txBody>
      </p:sp>
      <p:sp>
        <p:nvSpPr>
          <p:cNvPr id="10" name="Text Placeholder 15">
            <a:extLst>
              <a:ext uri="{FF2B5EF4-FFF2-40B4-BE49-F238E27FC236}">
                <a16:creationId xmlns:a16="http://schemas.microsoft.com/office/drawing/2014/main" id="{62634BF2-C9E8-7EA5-7C53-C259195C2F90}"/>
              </a:ext>
            </a:extLst>
          </p:cNvPr>
          <p:cNvSpPr>
            <a:spLocks noGrp="1"/>
          </p:cNvSpPr>
          <p:nvPr>
            <p:ph type="body" sz="quarter" idx="16" hasCustomPrompt="1"/>
          </p:nvPr>
        </p:nvSpPr>
        <p:spPr>
          <a:xfrm>
            <a:off x="6205526" y="3905800"/>
            <a:ext cx="371476" cy="371476"/>
          </a:xfrm>
          <a:blipFill>
            <a:blip r:embed="rId4"/>
            <a:stretch>
              <a:fillRect/>
            </a:stretch>
          </a:blipFill>
        </p:spPr>
        <p:txBody>
          <a:bodyPr/>
          <a:lstStyle>
            <a:lvl1pPr marL="0" indent="0">
              <a:buNone/>
              <a:defRPr sz="120">
                <a:solidFill>
                  <a:schemeClr val="bg1"/>
                </a:solidFill>
              </a:defRPr>
            </a:lvl1pPr>
            <a:lvl2pPr marL="274320" indent="0">
              <a:buNone/>
              <a:defRPr sz="1200"/>
            </a:lvl2pPr>
            <a:lvl3pPr marL="548640" indent="0">
              <a:buNone/>
              <a:defRPr sz="1200"/>
            </a:lvl3pPr>
            <a:lvl4pPr marL="822960" indent="0">
              <a:buNone/>
              <a:defRPr sz="1200"/>
            </a:lvl4pPr>
            <a:lvl5pPr marL="822960" indent="0">
              <a:buNone/>
              <a:defRPr sz="1200"/>
            </a:lvl5pPr>
          </a:lstStyle>
          <a:p>
            <a:pPr lvl="0"/>
            <a:r>
              <a:rPr lang="en-US"/>
              <a:t> </a:t>
            </a:r>
          </a:p>
        </p:txBody>
      </p:sp>
      <p:sp>
        <p:nvSpPr>
          <p:cNvPr id="18" name="Slide Number Placeholder 2">
            <a:extLst>
              <a:ext uri="{FF2B5EF4-FFF2-40B4-BE49-F238E27FC236}">
                <a16:creationId xmlns:a16="http://schemas.microsoft.com/office/drawing/2014/main" id="{C1E729E9-9F95-768A-0E86-6B54D091982A}"/>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pPr/>
              <a:t>‹#›</a:t>
            </a:fld>
            <a:endParaRPr lang="en-US" sz="1440" dirty="0"/>
          </a:p>
        </p:txBody>
      </p:sp>
      <p:sp>
        <p:nvSpPr>
          <p:cNvPr id="32" name="TextBox 31">
            <a:extLst>
              <a:ext uri="{FF2B5EF4-FFF2-40B4-BE49-F238E27FC236}">
                <a16:creationId xmlns:a16="http://schemas.microsoft.com/office/drawing/2014/main" id="{3EFFD8EE-86FC-D964-BE13-9DD796B0DC05}"/>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75000"/>
                  </a:schemeClr>
                </a:solidFill>
              </a:rPr>
              <a:t>The content herein is proprietary property, trade protected, privileged and only for the intended recipient and may not be </a:t>
            </a:r>
            <a:r>
              <a:rPr lang="en-US" sz="840" i="1" dirty="0">
                <a:solidFill>
                  <a:schemeClr val="bg1">
                    <a:lumMod val="75000"/>
                  </a:schemeClr>
                </a:solidFill>
                <a:latin typeface="+mn-lt"/>
              </a:rPr>
              <a:t>used</a:t>
            </a:r>
            <a:r>
              <a:rPr lang="en-US" sz="840" i="1" dirty="0">
                <a:solidFill>
                  <a:schemeClr val="bg1">
                    <a:lumMod val="75000"/>
                  </a:schemeClr>
                </a:solidFill>
              </a:rPr>
              <a:t>, published, duplicated, or redistributed.</a:t>
            </a:r>
          </a:p>
        </p:txBody>
      </p:sp>
      <p:sp>
        <p:nvSpPr>
          <p:cNvPr id="17" name="TextBox 16">
            <a:extLst>
              <a:ext uri="{FF2B5EF4-FFF2-40B4-BE49-F238E27FC236}">
                <a16:creationId xmlns:a16="http://schemas.microsoft.com/office/drawing/2014/main" id="{FDDDEE6D-F8D6-F336-E0E3-57DF780C8BF8}"/>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bg1"/>
                </a:solidFill>
                <a:latin typeface="+mn-lt"/>
              </a:rPr>
              <a:t>Hawaii Cloud Innovation Summit 2022</a:t>
            </a:r>
          </a:p>
        </p:txBody>
      </p:sp>
      <p:pic>
        <p:nvPicPr>
          <p:cNvPr id="16" name="Picture 15">
            <a:extLst>
              <a:ext uri="{FF2B5EF4-FFF2-40B4-BE49-F238E27FC236}">
                <a16:creationId xmlns:a16="http://schemas.microsoft.com/office/drawing/2014/main" id="{C0AF5F21-A239-7A4C-18E8-600F98976F7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7380" y="7636803"/>
            <a:ext cx="547110" cy="319147"/>
          </a:xfrm>
          <a:prstGeom prst="rect">
            <a:avLst/>
          </a:prstGeom>
        </p:spPr>
      </p:pic>
      <p:pic>
        <p:nvPicPr>
          <p:cNvPr id="19" name="Picture 18">
            <a:extLst>
              <a:ext uri="{FF2B5EF4-FFF2-40B4-BE49-F238E27FC236}">
                <a16:creationId xmlns:a16="http://schemas.microsoft.com/office/drawing/2014/main" id="{F1C14C9A-ABCC-0AF5-9004-79A776E0AF7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503745" y="7680839"/>
            <a:ext cx="1187836" cy="221598"/>
          </a:xfrm>
          <a:prstGeom prst="rect">
            <a:avLst/>
          </a:prstGeom>
        </p:spPr>
      </p:pic>
      <p:pic>
        <p:nvPicPr>
          <p:cNvPr id="20" name="Picture 19">
            <a:extLst>
              <a:ext uri="{FF2B5EF4-FFF2-40B4-BE49-F238E27FC236}">
                <a16:creationId xmlns:a16="http://schemas.microsoft.com/office/drawing/2014/main" id="{2C332D70-292C-FB91-866E-94648ADA2E6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826113" y="7688659"/>
            <a:ext cx="376186" cy="225068"/>
          </a:xfrm>
          <a:prstGeom prst="rect">
            <a:avLst/>
          </a:prstGeom>
        </p:spPr>
      </p:pic>
      <p:pic>
        <p:nvPicPr>
          <p:cNvPr id="21" name="Picture 20">
            <a:extLst>
              <a:ext uri="{FF2B5EF4-FFF2-40B4-BE49-F238E27FC236}">
                <a16:creationId xmlns:a16="http://schemas.microsoft.com/office/drawing/2014/main" id="{DC1B7A3C-3F5F-3AD5-F9AE-6FC59725E58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372307" y="7391695"/>
            <a:ext cx="799884" cy="799884"/>
          </a:xfrm>
          <a:prstGeom prst="rect">
            <a:avLst/>
          </a:prstGeom>
        </p:spPr>
      </p:pic>
      <p:pic>
        <p:nvPicPr>
          <p:cNvPr id="23" name="Picture 22">
            <a:extLst>
              <a:ext uri="{FF2B5EF4-FFF2-40B4-BE49-F238E27FC236}">
                <a16:creationId xmlns:a16="http://schemas.microsoft.com/office/drawing/2014/main" id="{82F1420F-E0D7-AFB1-EF39-DD6A4E5817F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304978" y="7636803"/>
            <a:ext cx="1045690" cy="334074"/>
          </a:xfrm>
          <a:prstGeom prst="rect">
            <a:avLst/>
          </a:prstGeom>
        </p:spPr>
      </p:pic>
    </p:spTree>
    <p:extLst>
      <p:ext uri="{BB962C8B-B14F-4D97-AF65-F5344CB8AC3E}">
        <p14:creationId xmlns:p14="http://schemas.microsoft.com/office/powerpoint/2010/main" val="7621681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nA">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E1EE36D-5ECF-7E64-FC33-61A0F16945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1" name="Text Placeholder 2">
            <a:extLst>
              <a:ext uri="{FF2B5EF4-FFF2-40B4-BE49-F238E27FC236}">
                <a16:creationId xmlns:a16="http://schemas.microsoft.com/office/drawing/2014/main" id="{04ABEC61-4492-06B4-AC30-25F64AD9466F}"/>
              </a:ext>
            </a:extLst>
          </p:cNvPr>
          <p:cNvSpPr>
            <a:spLocks noGrp="1"/>
          </p:cNvSpPr>
          <p:nvPr>
            <p:ph type="body" idx="1" hasCustomPrompt="1"/>
          </p:nvPr>
        </p:nvSpPr>
        <p:spPr>
          <a:xfrm>
            <a:off x="624303" y="3871862"/>
            <a:ext cx="8188643" cy="900286"/>
          </a:xfrm>
        </p:spPr>
        <p:txBody>
          <a:bodyPr/>
          <a:lstStyle>
            <a:lvl1pPr marL="0" indent="0">
              <a:buNone/>
              <a:defRPr sz="3360" b="1">
                <a:solidFill>
                  <a:schemeClr val="bg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Enter subtitle</a:t>
            </a:r>
          </a:p>
        </p:txBody>
      </p:sp>
      <p:sp>
        <p:nvSpPr>
          <p:cNvPr id="12" name="TextBox 11">
            <a:extLst>
              <a:ext uri="{FF2B5EF4-FFF2-40B4-BE49-F238E27FC236}">
                <a16:creationId xmlns:a16="http://schemas.microsoft.com/office/drawing/2014/main" id="{BC6CD7CD-3091-F43E-1202-29640A4A1EF9}"/>
              </a:ext>
            </a:extLst>
          </p:cNvPr>
          <p:cNvSpPr txBox="1"/>
          <p:nvPr userDrawn="1"/>
        </p:nvSpPr>
        <p:spPr>
          <a:xfrm>
            <a:off x="731519" y="2953453"/>
            <a:ext cx="8241030" cy="1107996"/>
          </a:xfrm>
          <a:prstGeom prst="rect">
            <a:avLst/>
          </a:prstGeom>
          <a:noFill/>
        </p:spPr>
        <p:txBody>
          <a:bodyPr wrap="square" lIns="0" rtlCol="0">
            <a:noAutofit/>
          </a:bodyPr>
          <a:lstStyle/>
          <a:p>
            <a:r>
              <a:rPr lang="en-US" sz="5760" b="1" dirty="0">
                <a:solidFill>
                  <a:schemeClr val="bg1"/>
                </a:solidFill>
                <a:latin typeface="+mj-lt"/>
              </a:rPr>
              <a:t>Q&amp;A</a:t>
            </a:r>
          </a:p>
        </p:txBody>
      </p:sp>
      <p:sp>
        <p:nvSpPr>
          <p:cNvPr id="16" name="Slide Number Placeholder 2">
            <a:extLst>
              <a:ext uri="{FF2B5EF4-FFF2-40B4-BE49-F238E27FC236}">
                <a16:creationId xmlns:a16="http://schemas.microsoft.com/office/drawing/2014/main" id="{9FB0B1E7-6253-FFA9-2484-9BE333F1D363}"/>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pPr/>
              <a:t>‹#›</a:t>
            </a:fld>
            <a:endParaRPr lang="en-US" sz="1440" dirty="0"/>
          </a:p>
        </p:txBody>
      </p:sp>
      <p:sp>
        <p:nvSpPr>
          <p:cNvPr id="30" name="TextBox 29">
            <a:extLst>
              <a:ext uri="{FF2B5EF4-FFF2-40B4-BE49-F238E27FC236}">
                <a16:creationId xmlns:a16="http://schemas.microsoft.com/office/drawing/2014/main" id="{81C17EDA-0FA7-F61D-EC96-46C8C84A19DB}"/>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75000"/>
                  </a:schemeClr>
                </a:solidFill>
              </a:rPr>
              <a:t>The content herein is proprietary property, trade protected, privileged and only for the intended recipient and may not be </a:t>
            </a:r>
            <a:r>
              <a:rPr lang="en-US" sz="840" i="1" dirty="0">
                <a:solidFill>
                  <a:schemeClr val="bg1">
                    <a:lumMod val="75000"/>
                  </a:schemeClr>
                </a:solidFill>
                <a:latin typeface="+mn-lt"/>
              </a:rPr>
              <a:t>used</a:t>
            </a:r>
            <a:r>
              <a:rPr lang="en-US" sz="840" i="1" dirty="0">
                <a:solidFill>
                  <a:schemeClr val="bg1">
                    <a:lumMod val="75000"/>
                  </a:schemeClr>
                </a:solidFill>
              </a:rPr>
              <a:t>, published, duplicated, or redistributed.</a:t>
            </a:r>
          </a:p>
        </p:txBody>
      </p:sp>
      <p:sp>
        <p:nvSpPr>
          <p:cNvPr id="14" name="TextBox 13">
            <a:extLst>
              <a:ext uri="{FF2B5EF4-FFF2-40B4-BE49-F238E27FC236}">
                <a16:creationId xmlns:a16="http://schemas.microsoft.com/office/drawing/2014/main" id="{C6282987-3612-A0B2-824F-DEE08E4EC76E}"/>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bg1"/>
                </a:solidFill>
                <a:latin typeface="+mn-lt"/>
              </a:rPr>
              <a:t>Hawaii Cloud Innovation Summit 2022</a:t>
            </a:r>
          </a:p>
        </p:txBody>
      </p:sp>
      <p:pic>
        <p:nvPicPr>
          <p:cNvPr id="15" name="Picture 14">
            <a:extLst>
              <a:ext uri="{FF2B5EF4-FFF2-40B4-BE49-F238E27FC236}">
                <a16:creationId xmlns:a16="http://schemas.microsoft.com/office/drawing/2014/main" id="{E39DD6A8-EA86-29A3-10C0-9498764E8B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80" y="7636803"/>
            <a:ext cx="547110" cy="319147"/>
          </a:xfrm>
          <a:prstGeom prst="rect">
            <a:avLst/>
          </a:prstGeom>
        </p:spPr>
      </p:pic>
      <p:pic>
        <p:nvPicPr>
          <p:cNvPr id="17" name="Picture 16">
            <a:extLst>
              <a:ext uri="{FF2B5EF4-FFF2-40B4-BE49-F238E27FC236}">
                <a16:creationId xmlns:a16="http://schemas.microsoft.com/office/drawing/2014/main" id="{DB08122F-67A7-829F-EA44-918EA48F85F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03745" y="7680839"/>
            <a:ext cx="1187836" cy="221598"/>
          </a:xfrm>
          <a:prstGeom prst="rect">
            <a:avLst/>
          </a:prstGeom>
        </p:spPr>
      </p:pic>
      <p:pic>
        <p:nvPicPr>
          <p:cNvPr id="18" name="Picture 17">
            <a:extLst>
              <a:ext uri="{FF2B5EF4-FFF2-40B4-BE49-F238E27FC236}">
                <a16:creationId xmlns:a16="http://schemas.microsoft.com/office/drawing/2014/main" id="{0EFC57F7-0B1E-797C-E7AA-E7BCD53AE9A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6113" y="7688659"/>
            <a:ext cx="376186" cy="225068"/>
          </a:xfrm>
          <a:prstGeom prst="rect">
            <a:avLst/>
          </a:prstGeom>
        </p:spPr>
      </p:pic>
      <p:pic>
        <p:nvPicPr>
          <p:cNvPr id="19" name="Picture 18">
            <a:extLst>
              <a:ext uri="{FF2B5EF4-FFF2-40B4-BE49-F238E27FC236}">
                <a16:creationId xmlns:a16="http://schemas.microsoft.com/office/drawing/2014/main" id="{FB208E27-C0E7-B9BA-BDD6-83BDEC3400B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72307" y="7391695"/>
            <a:ext cx="799884" cy="799884"/>
          </a:xfrm>
          <a:prstGeom prst="rect">
            <a:avLst/>
          </a:prstGeom>
        </p:spPr>
      </p:pic>
      <p:pic>
        <p:nvPicPr>
          <p:cNvPr id="21" name="Picture 20">
            <a:extLst>
              <a:ext uri="{FF2B5EF4-FFF2-40B4-BE49-F238E27FC236}">
                <a16:creationId xmlns:a16="http://schemas.microsoft.com/office/drawing/2014/main" id="{8FEC744E-0F50-51C2-6027-15FCAE7C790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04978" y="7636803"/>
            <a:ext cx="1045690" cy="334074"/>
          </a:xfrm>
          <a:prstGeom prst="rect">
            <a:avLst/>
          </a:prstGeom>
        </p:spPr>
      </p:pic>
    </p:spTree>
    <p:extLst>
      <p:ext uri="{BB962C8B-B14F-4D97-AF65-F5344CB8AC3E}">
        <p14:creationId xmlns:p14="http://schemas.microsoft.com/office/powerpoint/2010/main" val="27029631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ACE740-B1DA-3F2E-A427-3FED7D728D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2" name="TextBox 11">
            <a:extLst>
              <a:ext uri="{FF2B5EF4-FFF2-40B4-BE49-F238E27FC236}">
                <a16:creationId xmlns:a16="http://schemas.microsoft.com/office/drawing/2014/main" id="{956E1AF7-4F69-09C8-8481-4A64E3AB0D06}"/>
              </a:ext>
            </a:extLst>
          </p:cNvPr>
          <p:cNvSpPr txBox="1"/>
          <p:nvPr userDrawn="1"/>
        </p:nvSpPr>
        <p:spPr>
          <a:xfrm>
            <a:off x="731519" y="3061668"/>
            <a:ext cx="8241030" cy="1107996"/>
          </a:xfrm>
          <a:prstGeom prst="rect">
            <a:avLst/>
          </a:prstGeom>
          <a:noFill/>
        </p:spPr>
        <p:txBody>
          <a:bodyPr wrap="square" lIns="0" rtlCol="0">
            <a:noAutofit/>
          </a:bodyPr>
          <a:lstStyle/>
          <a:p>
            <a:r>
              <a:rPr lang="en-US" sz="7200" b="1" dirty="0">
                <a:solidFill>
                  <a:schemeClr val="bg1"/>
                </a:solidFill>
                <a:latin typeface="+mj-lt"/>
              </a:rPr>
              <a:t>Thank you!</a:t>
            </a:r>
          </a:p>
        </p:txBody>
      </p:sp>
      <p:sp>
        <p:nvSpPr>
          <p:cNvPr id="13" name="TextBox 12">
            <a:extLst>
              <a:ext uri="{FF2B5EF4-FFF2-40B4-BE49-F238E27FC236}">
                <a16:creationId xmlns:a16="http://schemas.microsoft.com/office/drawing/2014/main" id="{DF73A6B7-EAD4-3368-6B53-D5D7DE5AD523}"/>
              </a:ext>
            </a:extLst>
          </p:cNvPr>
          <p:cNvSpPr txBox="1"/>
          <p:nvPr userDrawn="1"/>
        </p:nvSpPr>
        <p:spPr>
          <a:xfrm>
            <a:off x="621916" y="827542"/>
            <a:ext cx="7760969" cy="535531"/>
          </a:xfrm>
          <a:prstGeom prst="rect">
            <a:avLst/>
          </a:prstGeom>
          <a:noFill/>
        </p:spPr>
        <p:txBody>
          <a:bodyPr wrap="square" rtlCol="0">
            <a:spAutoFit/>
          </a:bodyPr>
          <a:lstStyle/>
          <a:p>
            <a:r>
              <a:rPr lang="en-US" sz="2880" b="1" dirty="0">
                <a:solidFill>
                  <a:schemeClr val="bg1"/>
                </a:solidFill>
                <a:latin typeface="+mj-lt"/>
              </a:rPr>
              <a:t>Hawaii Cloud Innovation Summit 2022</a:t>
            </a:r>
          </a:p>
        </p:txBody>
      </p:sp>
      <p:sp>
        <p:nvSpPr>
          <p:cNvPr id="16" name="Rectangle 15">
            <a:extLst>
              <a:ext uri="{FF2B5EF4-FFF2-40B4-BE49-F238E27FC236}">
                <a16:creationId xmlns:a16="http://schemas.microsoft.com/office/drawing/2014/main" id="{A32842CD-64B8-4F3A-8E34-4A746858E88C}"/>
              </a:ext>
            </a:extLst>
          </p:cNvPr>
          <p:cNvSpPr/>
          <p:nvPr userDrawn="1"/>
        </p:nvSpPr>
        <p:spPr>
          <a:xfrm>
            <a:off x="0" y="7102395"/>
            <a:ext cx="14630400" cy="1127207"/>
          </a:xfrm>
          <a:prstGeom prst="rect">
            <a:avLst/>
          </a:prstGeom>
          <a:solidFill>
            <a:srgbClr val="030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56" dirty="0"/>
          </a:p>
        </p:txBody>
      </p:sp>
      <p:sp>
        <p:nvSpPr>
          <p:cNvPr id="26" name="Slide Number Placeholder 4">
            <a:extLst>
              <a:ext uri="{FF2B5EF4-FFF2-40B4-BE49-F238E27FC236}">
                <a16:creationId xmlns:a16="http://schemas.microsoft.com/office/drawing/2014/main" id="{8A34BBA8-EFE0-41D5-36A5-D09248B181FC}"/>
              </a:ext>
            </a:extLst>
          </p:cNvPr>
          <p:cNvSpPr txBox="1">
            <a:spLocks/>
          </p:cNvSpPr>
          <p:nvPr userDrawn="1"/>
        </p:nvSpPr>
        <p:spPr>
          <a:xfrm>
            <a:off x="10986658" y="7350599"/>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3FA615-6054-4516-BDE3-D6918E9DA91B}" type="slidenum">
              <a:rPr lang="en-US" sz="1440" smtClean="0"/>
              <a:pPr/>
              <a:t>‹#›</a:t>
            </a:fld>
            <a:endParaRPr lang="en-US" sz="1440" dirty="0"/>
          </a:p>
        </p:txBody>
      </p:sp>
      <p:sp>
        <p:nvSpPr>
          <p:cNvPr id="27" name="TextBox 26">
            <a:extLst>
              <a:ext uri="{FF2B5EF4-FFF2-40B4-BE49-F238E27FC236}">
                <a16:creationId xmlns:a16="http://schemas.microsoft.com/office/drawing/2014/main" id="{061899B7-4280-40DA-8D0B-6E66F5D49314}"/>
              </a:ext>
            </a:extLst>
          </p:cNvPr>
          <p:cNvSpPr txBox="1"/>
          <p:nvPr userDrawn="1"/>
        </p:nvSpPr>
        <p:spPr>
          <a:xfrm>
            <a:off x="826284" y="7894947"/>
            <a:ext cx="9998765" cy="240066"/>
          </a:xfrm>
          <a:prstGeom prst="rect">
            <a:avLst/>
          </a:prstGeom>
          <a:noFill/>
        </p:spPr>
        <p:txBody>
          <a:bodyPr wrap="square" rtlCol="0">
            <a:spAutoFit/>
          </a:bodyPr>
          <a:lstStyle/>
          <a:p>
            <a:r>
              <a:rPr lang="en-US" sz="960" i="1" dirty="0">
                <a:solidFill>
                  <a:schemeClr val="bg1">
                    <a:lumMod val="75000"/>
                  </a:schemeClr>
                </a:solidFill>
              </a:rPr>
              <a:t>The content herein is proprietary property, trade protected, privileged and only for the intended recipient and may not be </a:t>
            </a:r>
            <a:r>
              <a:rPr lang="en-US" sz="960" i="1" dirty="0">
                <a:solidFill>
                  <a:schemeClr val="bg1">
                    <a:lumMod val="75000"/>
                  </a:schemeClr>
                </a:solidFill>
                <a:latin typeface="+mn-lt"/>
              </a:rPr>
              <a:t>used</a:t>
            </a:r>
            <a:r>
              <a:rPr lang="en-US" sz="960" i="1" dirty="0">
                <a:solidFill>
                  <a:schemeClr val="bg1">
                    <a:lumMod val="75000"/>
                  </a:schemeClr>
                </a:solidFill>
              </a:rPr>
              <a:t>, published, duplicated, or redistributed.</a:t>
            </a:r>
          </a:p>
        </p:txBody>
      </p:sp>
      <p:pic>
        <p:nvPicPr>
          <p:cNvPr id="14" name="Picture 13">
            <a:extLst>
              <a:ext uri="{FF2B5EF4-FFF2-40B4-BE49-F238E27FC236}">
                <a16:creationId xmlns:a16="http://schemas.microsoft.com/office/drawing/2014/main" id="{65AA9B9A-331C-4617-7376-D91519C3AE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1322" y="7130855"/>
            <a:ext cx="1404605" cy="819354"/>
          </a:xfrm>
          <a:prstGeom prst="rect">
            <a:avLst/>
          </a:prstGeom>
        </p:spPr>
      </p:pic>
      <p:pic>
        <p:nvPicPr>
          <p:cNvPr id="15" name="Picture 14">
            <a:extLst>
              <a:ext uri="{FF2B5EF4-FFF2-40B4-BE49-F238E27FC236}">
                <a16:creationId xmlns:a16="http://schemas.microsoft.com/office/drawing/2014/main" id="{6F3DDC6E-0778-6A9A-4568-06EB1AD133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97613" y="7281782"/>
            <a:ext cx="2234898" cy="416933"/>
          </a:xfrm>
          <a:prstGeom prst="rect">
            <a:avLst/>
          </a:prstGeom>
        </p:spPr>
      </p:pic>
      <p:pic>
        <p:nvPicPr>
          <p:cNvPr id="19" name="Picture 18">
            <a:extLst>
              <a:ext uri="{FF2B5EF4-FFF2-40B4-BE49-F238E27FC236}">
                <a16:creationId xmlns:a16="http://schemas.microsoft.com/office/drawing/2014/main" id="{8A165058-7065-AFED-6F34-18C6FA0F69D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27306" y="7305008"/>
            <a:ext cx="779306" cy="466252"/>
          </a:xfrm>
          <a:prstGeom prst="rect">
            <a:avLst/>
          </a:prstGeom>
        </p:spPr>
      </p:pic>
      <p:pic>
        <p:nvPicPr>
          <p:cNvPr id="20" name="Picture 19">
            <a:extLst>
              <a:ext uri="{FF2B5EF4-FFF2-40B4-BE49-F238E27FC236}">
                <a16:creationId xmlns:a16="http://schemas.microsoft.com/office/drawing/2014/main" id="{BEFF8A4A-5DD4-E8DC-6D4E-BD21D26282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37347" y="6767118"/>
            <a:ext cx="1501333" cy="1501333"/>
          </a:xfrm>
          <a:prstGeom prst="rect">
            <a:avLst/>
          </a:prstGeom>
        </p:spPr>
      </p:pic>
      <p:pic>
        <p:nvPicPr>
          <p:cNvPr id="21" name="Picture 20">
            <a:extLst>
              <a:ext uri="{FF2B5EF4-FFF2-40B4-BE49-F238E27FC236}">
                <a16:creationId xmlns:a16="http://schemas.microsoft.com/office/drawing/2014/main" id="{4D6A7BA4-AB30-CCB9-6D71-C0EAE2D0902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161967" y="7226476"/>
            <a:ext cx="1852487" cy="591828"/>
          </a:xfrm>
          <a:prstGeom prst="rect">
            <a:avLst/>
          </a:prstGeom>
        </p:spPr>
      </p:pic>
    </p:spTree>
    <p:extLst>
      <p:ext uri="{BB962C8B-B14F-4D97-AF65-F5344CB8AC3E}">
        <p14:creationId xmlns:p14="http://schemas.microsoft.com/office/powerpoint/2010/main" val="903626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206729-CE43-5A83-F010-60FC8A1845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2" name="Text Placeholder 7">
            <a:extLst>
              <a:ext uri="{FF2B5EF4-FFF2-40B4-BE49-F238E27FC236}">
                <a16:creationId xmlns:a16="http://schemas.microsoft.com/office/drawing/2014/main" id="{1BE2B9E6-100A-3309-4E34-AF27C7F642EF}"/>
              </a:ext>
            </a:extLst>
          </p:cNvPr>
          <p:cNvSpPr>
            <a:spLocks noGrp="1"/>
          </p:cNvSpPr>
          <p:nvPr>
            <p:ph type="body" sz="quarter" idx="14" hasCustomPrompt="1"/>
          </p:nvPr>
        </p:nvSpPr>
        <p:spPr>
          <a:xfrm>
            <a:off x="731520" y="2447923"/>
            <a:ext cx="2852928" cy="4303398"/>
          </a:xfrm>
        </p:spPr>
        <p:txBody>
          <a:bodyPr lIns="0"/>
          <a:lstStyle>
            <a:lvl1pPr marL="0" indent="0">
              <a:spcAft>
                <a:spcPts val="2160"/>
              </a:spcAft>
              <a:buNone/>
              <a:defRPr sz="2400">
                <a:solidFill>
                  <a:schemeClr val="bg1"/>
                </a:solidFill>
              </a:defRPr>
            </a:lvl1pPr>
          </a:lstStyle>
          <a:p>
            <a:pPr lvl="0"/>
            <a:r>
              <a:rPr lang="en-US" dirty="0"/>
              <a:t>Enter text</a:t>
            </a:r>
          </a:p>
        </p:txBody>
      </p:sp>
      <p:sp>
        <p:nvSpPr>
          <p:cNvPr id="13" name="Title 1">
            <a:extLst>
              <a:ext uri="{FF2B5EF4-FFF2-40B4-BE49-F238E27FC236}">
                <a16:creationId xmlns:a16="http://schemas.microsoft.com/office/drawing/2014/main" id="{56184892-F6BA-D68C-F31D-A187ED607E33}"/>
              </a:ext>
            </a:extLst>
          </p:cNvPr>
          <p:cNvSpPr>
            <a:spLocks noGrp="1"/>
          </p:cNvSpPr>
          <p:nvPr>
            <p:ph type="title" hasCustomPrompt="1"/>
          </p:nvPr>
        </p:nvSpPr>
        <p:spPr>
          <a:xfrm>
            <a:off x="731520" y="1101092"/>
            <a:ext cx="13167360" cy="727709"/>
          </a:xfrm>
        </p:spPr>
        <p:txBody>
          <a:bodyPr/>
          <a:lstStyle>
            <a:lvl1pPr>
              <a:defRPr>
                <a:solidFill>
                  <a:schemeClr val="bg1"/>
                </a:solidFill>
              </a:defRPr>
            </a:lvl1pPr>
          </a:lstStyle>
          <a:p>
            <a:r>
              <a:rPr lang="en-US" dirty="0"/>
              <a:t>Four-column layout with subtitles</a:t>
            </a:r>
          </a:p>
        </p:txBody>
      </p:sp>
      <p:sp>
        <p:nvSpPr>
          <p:cNvPr id="14" name="Text Placeholder 2">
            <a:extLst>
              <a:ext uri="{FF2B5EF4-FFF2-40B4-BE49-F238E27FC236}">
                <a16:creationId xmlns:a16="http://schemas.microsoft.com/office/drawing/2014/main" id="{9CAB7EA0-AFF3-0DD5-AEE4-B4EFF8E437F6}"/>
              </a:ext>
            </a:extLst>
          </p:cNvPr>
          <p:cNvSpPr>
            <a:spLocks noGrp="1"/>
          </p:cNvSpPr>
          <p:nvPr>
            <p:ph type="body" idx="1" hasCustomPrompt="1"/>
          </p:nvPr>
        </p:nvSpPr>
        <p:spPr>
          <a:xfrm>
            <a:off x="731520" y="2045991"/>
            <a:ext cx="2852928" cy="569596"/>
          </a:xfrm>
        </p:spPr>
        <p:txBody>
          <a:bodyPr lIns="0" anchor="t"/>
          <a:lstStyle>
            <a:lvl1pPr marL="0" indent="0">
              <a:buNone/>
              <a:defRPr sz="2400" b="1">
                <a:solidFill>
                  <a:schemeClr val="bg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15" name="Text Placeholder 4">
            <a:extLst>
              <a:ext uri="{FF2B5EF4-FFF2-40B4-BE49-F238E27FC236}">
                <a16:creationId xmlns:a16="http://schemas.microsoft.com/office/drawing/2014/main" id="{32341945-89F6-CA6B-BABB-D32A791EC8EA}"/>
              </a:ext>
            </a:extLst>
          </p:cNvPr>
          <p:cNvSpPr>
            <a:spLocks noGrp="1"/>
          </p:cNvSpPr>
          <p:nvPr>
            <p:ph type="body" sz="quarter" idx="3" hasCustomPrompt="1"/>
          </p:nvPr>
        </p:nvSpPr>
        <p:spPr>
          <a:xfrm>
            <a:off x="4165600" y="2045991"/>
            <a:ext cx="2852928" cy="569596"/>
          </a:xfrm>
        </p:spPr>
        <p:txBody>
          <a:bodyPr lIns="0" anchor="t"/>
          <a:lstStyle>
            <a:lvl1pPr marL="0" indent="0">
              <a:buNone/>
              <a:defRPr sz="2400" b="1">
                <a:solidFill>
                  <a:schemeClr val="bg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26" name="Text Placeholder 10">
            <a:extLst>
              <a:ext uri="{FF2B5EF4-FFF2-40B4-BE49-F238E27FC236}">
                <a16:creationId xmlns:a16="http://schemas.microsoft.com/office/drawing/2014/main" id="{69C5EB14-3D5C-539F-D4CC-003E19AFECA6}"/>
              </a:ext>
            </a:extLst>
          </p:cNvPr>
          <p:cNvSpPr>
            <a:spLocks noGrp="1"/>
          </p:cNvSpPr>
          <p:nvPr>
            <p:ph type="body" sz="quarter" idx="15" hasCustomPrompt="1"/>
          </p:nvPr>
        </p:nvSpPr>
        <p:spPr>
          <a:xfrm>
            <a:off x="4165600" y="2447923"/>
            <a:ext cx="2852928" cy="4303398"/>
          </a:xfrm>
        </p:spPr>
        <p:txBody>
          <a:bodyPr lIns="0"/>
          <a:lstStyle>
            <a:lvl1pPr marL="0" indent="0">
              <a:spcAft>
                <a:spcPts val="2160"/>
              </a:spcAft>
              <a:buNone/>
              <a:defRPr sz="2400">
                <a:solidFill>
                  <a:schemeClr val="bg1"/>
                </a:solidFill>
              </a:defRPr>
            </a:lvl1pPr>
          </a:lstStyle>
          <a:p>
            <a:pPr lvl="0"/>
            <a:r>
              <a:rPr lang="en-US" dirty="0"/>
              <a:t>Enter text</a:t>
            </a:r>
          </a:p>
        </p:txBody>
      </p:sp>
      <p:sp>
        <p:nvSpPr>
          <p:cNvPr id="27" name="Text Placeholder 4">
            <a:extLst>
              <a:ext uri="{FF2B5EF4-FFF2-40B4-BE49-F238E27FC236}">
                <a16:creationId xmlns:a16="http://schemas.microsoft.com/office/drawing/2014/main" id="{BF75D9F5-1DDE-5111-8255-46091503F244}"/>
              </a:ext>
            </a:extLst>
          </p:cNvPr>
          <p:cNvSpPr>
            <a:spLocks noGrp="1"/>
          </p:cNvSpPr>
          <p:nvPr>
            <p:ph type="body" sz="quarter" idx="16" hasCustomPrompt="1"/>
          </p:nvPr>
        </p:nvSpPr>
        <p:spPr>
          <a:xfrm>
            <a:off x="7599679" y="2045991"/>
            <a:ext cx="2852928" cy="569596"/>
          </a:xfrm>
        </p:spPr>
        <p:txBody>
          <a:bodyPr lIns="0" anchor="t"/>
          <a:lstStyle>
            <a:lvl1pPr marL="0" indent="0">
              <a:buNone/>
              <a:defRPr sz="2400" b="1">
                <a:solidFill>
                  <a:schemeClr val="bg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28" name="Text Placeholder 10">
            <a:extLst>
              <a:ext uri="{FF2B5EF4-FFF2-40B4-BE49-F238E27FC236}">
                <a16:creationId xmlns:a16="http://schemas.microsoft.com/office/drawing/2014/main" id="{571DC4EB-90C6-D201-2796-85CC1B66001D}"/>
              </a:ext>
            </a:extLst>
          </p:cNvPr>
          <p:cNvSpPr>
            <a:spLocks noGrp="1"/>
          </p:cNvSpPr>
          <p:nvPr>
            <p:ph type="body" sz="quarter" idx="17" hasCustomPrompt="1"/>
          </p:nvPr>
        </p:nvSpPr>
        <p:spPr>
          <a:xfrm>
            <a:off x="7599679" y="2447923"/>
            <a:ext cx="2852928" cy="4303398"/>
          </a:xfrm>
        </p:spPr>
        <p:txBody>
          <a:bodyPr lIns="0"/>
          <a:lstStyle>
            <a:lvl1pPr marL="0" indent="0">
              <a:spcAft>
                <a:spcPts val="2160"/>
              </a:spcAft>
              <a:buNone/>
              <a:defRPr sz="2400">
                <a:solidFill>
                  <a:schemeClr val="bg1"/>
                </a:solidFill>
              </a:defRPr>
            </a:lvl1pPr>
          </a:lstStyle>
          <a:p>
            <a:pPr lvl="0"/>
            <a:r>
              <a:rPr lang="en-US" dirty="0"/>
              <a:t>Enter text</a:t>
            </a:r>
          </a:p>
        </p:txBody>
      </p:sp>
      <p:sp>
        <p:nvSpPr>
          <p:cNvPr id="29" name="Text Placeholder 4">
            <a:extLst>
              <a:ext uri="{FF2B5EF4-FFF2-40B4-BE49-F238E27FC236}">
                <a16:creationId xmlns:a16="http://schemas.microsoft.com/office/drawing/2014/main" id="{A2CF3B0A-8961-26CB-D713-62C79C8ED7D4}"/>
              </a:ext>
            </a:extLst>
          </p:cNvPr>
          <p:cNvSpPr>
            <a:spLocks noGrp="1"/>
          </p:cNvSpPr>
          <p:nvPr>
            <p:ph type="body" sz="quarter" idx="18" hasCustomPrompt="1"/>
          </p:nvPr>
        </p:nvSpPr>
        <p:spPr>
          <a:xfrm>
            <a:off x="11033759" y="2045991"/>
            <a:ext cx="2852928" cy="569596"/>
          </a:xfrm>
        </p:spPr>
        <p:txBody>
          <a:bodyPr lIns="0" anchor="t"/>
          <a:lstStyle>
            <a:lvl1pPr marL="0" indent="0">
              <a:buNone/>
              <a:defRPr sz="2400" b="1">
                <a:solidFill>
                  <a:schemeClr val="bg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Enter subtitle</a:t>
            </a:r>
          </a:p>
        </p:txBody>
      </p:sp>
      <p:sp>
        <p:nvSpPr>
          <p:cNvPr id="30" name="Text Placeholder 10">
            <a:extLst>
              <a:ext uri="{FF2B5EF4-FFF2-40B4-BE49-F238E27FC236}">
                <a16:creationId xmlns:a16="http://schemas.microsoft.com/office/drawing/2014/main" id="{2964AE94-1E78-7EB9-5FDC-862E5C7895AD}"/>
              </a:ext>
            </a:extLst>
          </p:cNvPr>
          <p:cNvSpPr>
            <a:spLocks noGrp="1"/>
          </p:cNvSpPr>
          <p:nvPr>
            <p:ph type="body" sz="quarter" idx="19" hasCustomPrompt="1"/>
          </p:nvPr>
        </p:nvSpPr>
        <p:spPr>
          <a:xfrm>
            <a:off x="11033759" y="2447923"/>
            <a:ext cx="2852928" cy="4303398"/>
          </a:xfrm>
        </p:spPr>
        <p:txBody>
          <a:bodyPr lIns="0"/>
          <a:lstStyle>
            <a:lvl1pPr marL="0" indent="0">
              <a:spcAft>
                <a:spcPts val="2160"/>
              </a:spcAft>
              <a:buNone/>
              <a:defRPr sz="2400">
                <a:solidFill>
                  <a:schemeClr val="bg1"/>
                </a:solidFill>
              </a:defRPr>
            </a:lvl1pPr>
          </a:lstStyle>
          <a:p>
            <a:pPr lvl="0"/>
            <a:r>
              <a:rPr lang="en-US" dirty="0"/>
              <a:t>Enter text</a:t>
            </a:r>
          </a:p>
        </p:txBody>
      </p:sp>
      <p:sp>
        <p:nvSpPr>
          <p:cNvPr id="23" name="Slide Number Placeholder 2">
            <a:extLst>
              <a:ext uri="{FF2B5EF4-FFF2-40B4-BE49-F238E27FC236}">
                <a16:creationId xmlns:a16="http://schemas.microsoft.com/office/drawing/2014/main" id="{C82E75B4-F58F-E3B5-C8AF-D38328C17CC4}"/>
              </a:ext>
            </a:extLst>
          </p:cNvPr>
          <p:cNvSpPr txBox="1">
            <a:spLocks/>
          </p:cNvSpPr>
          <p:nvPr userDrawn="1"/>
        </p:nvSpPr>
        <p:spPr>
          <a:xfrm>
            <a:off x="10332720" y="7627621"/>
            <a:ext cx="329184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z="1440" smtClean="0"/>
              <a:pPr/>
              <a:t>‹#›</a:t>
            </a:fld>
            <a:endParaRPr lang="en-US" sz="1440" dirty="0"/>
          </a:p>
        </p:txBody>
      </p:sp>
      <p:sp>
        <p:nvSpPr>
          <p:cNvPr id="41" name="TextBox 40">
            <a:extLst>
              <a:ext uri="{FF2B5EF4-FFF2-40B4-BE49-F238E27FC236}">
                <a16:creationId xmlns:a16="http://schemas.microsoft.com/office/drawing/2014/main" id="{5735CADA-A215-0C0C-8963-2CBC85C5C8FB}"/>
              </a:ext>
            </a:extLst>
          </p:cNvPr>
          <p:cNvSpPr txBox="1"/>
          <p:nvPr userDrawn="1"/>
        </p:nvSpPr>
        <p:spPr>
          <a:xfrm>
            <a:off x="649001" y="7914683"/>
            <a:ext cx="10250940" cy="221599"/>
          </a:xfrm>
          <a:prstGeom prst="rect">
            <a:avLst/>
          </a:prstGeom>
          <a:noFill/>
        </p:spPr>
        <p:txBody>
          <a:bodyPr wrap="square" rtlCol="0">
            <a:spAutoFit/>
          </a:bodyPr>
          <a:lstStyle/>
          <a:p>
            <a:r>
              <a:rPr lang="en-US" sz="840" i="1" dirty="0">
                <a:solidFill>
                  <a:schemeClr val="bg1">
                    <a:lumMod val="75000"/>
                  </a:schemeClr>
                </a:solidFill>
              </a:rPr>
              <a:t>The content herein is proprietary property, trade protected, privileged and only for the intended recipient and may not be </a:t>
            </a:r>
            <a:r>
              <a:rPr lang="en-US" sz="840" i="1" dirty="0">
                <a:solidFill>
                  <a:schemeClr val="bg1">
                    <a:lumMod val="75000"/>
                  </a:schemeClr>
                </a:solidFill>
                <a:latin typeface="+mn-lt"/>
              </a:rPr>
              <a:t>used</a:t>
            </a:r>
            <a:r>
              <a:rPr lang="en-US" sz="840" i="1" dirty="0">
                <a:solidFill>
                  <a:schemeClr val="bg1">
                    <a:lumMod val="75000"/>
                  </a:schemeClr>
                </a:solidFill>
              </a:rPr>
              <a:t>, published, duplicated, or redistributed.</a:t>
            </a:r>
          </a:p>
        </p:txBody>
      </p:sp>
      <p:sp>
        <p:nvSpPr>
          <p:cNvPr id="21" name="TextBox 20">
            <a:extLst>
              <a:ext uri="{FF2B5EF4-FFF2-40B4-BE49-F238E27FC236}">
                <a16:creationId xmlns:a16="http://schemas.microsoft.com/office/drawing/2014/main" id="{F49192B0-BF23-C2E3-8A39-DDF87F373A46}"/>
              </a:ext>
            </a:extLst>
          </p:cNvPr>
          <p:cNvSpPr txBox="1"/>
          <p:nvPr userDrawn="1"/>
        </p:nvSpPr>
        <p:spPr>
          <a:xfrm>
            <a:off x="5205500" y="7661118"/>
            <a:ext cx="3702488" cy="24006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960" dirty="0">
                <a:solidFill>
                  <a:schemeClr val="bg1"/>
                </a:solidFill>
                <a:latin typeface="+mn-lt"/>
              </a:rPr>
              <a:t>Hawaii Cloud Innovation Summit 2022</a:t>
            </a:r>
          </a:p>
        </p:txBody>
      </p:sp>
      <p:pic>
        <p:nvPicPr>
          <p:cNvPr id="20" name="Picture 19">
            <a:extLst>
              <a:ext uri="{FF2B5EF4-FFF2-40B4-BE49-F238E27FC236}">
                <a16:creationId xmlns:a16="http://schemas.microsoft.com/office/drawing/2014/main" id="{33DF4144-2A34-A1EF-16CD-23002E3F13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80" y="7636803"/>
            <a:ext cx="547110" cy="319147"/>
          </a:xfrm>
          <a:prstGeom prst="rect">
            <a:avLst/>
          </a:prstGeom>
        </p:spPr>
      </p:pic>
      <p:pic>
        <p:nvPicPr>
          <p:cNvPr id="22" name="Picture 21">
            <a:extLst>
              <a:ext uri="{FF2B5EF4-FFF2-40B4-BE49-F238E27FC236}">
                <a16:creationId xmlns:a16="http://schemas.microsoft.com/office/drawing/2014/main" id="{2368C735-4056-E6C2-A876-078424C839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03745" y="7680839"/>
            <a:ext cx="1187836" cy="221598"/>
          </a:xfrm>
          <a:prstGeom prst="rect">
            <a:avLst/>
          </a:prstGeom>
        </p:spPr>
      </p:pic>
      <p:pic>
        <p:nvPicPr>
          <p:cNvPr id="24" name="Picture 23">
            <a:extLst>
              <a:ext uri="{FF2B5EF4-FFF2-40B4-BE49-F238E27FC236}">
                <a16:creationId xmlns:a16="http://schemas.microsoft.com/office/drawing/2014/main" id="{48562783-8EE2-FF0C-7E52-60BB31FCBF5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26113" y="7688659"/>
            <a:ext cx="376186" cy="225068"/>
          </a:xfrm>
          <a:prstGeom prst="rect">
            <a:avLst/>
          </a:prstGeom>
        </p:spPr>
      </p:pic>
      <p:pic>
        <p:nvPicPr>
          <p:cNvPr id="25" name="Picture 24">
            <a:extLst>
              <a:ext uri="{FF2B5EF4-FFF2-40B4-BE49-F238E27FC236}">
                <a16:creationId xmlns:a16="http://schemas.microsoft.com/office/drawing/2014/main" id="{ECC29223-7198-0E60-9254-F2CC80BD5A6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72307" y="7391695"/>
            <a:ext cx="799884" cy="799884"/>
          </a:xfrm>
          <a:prstGeom prst="rect">
            <a:avLst/>
          </a:prstGeom>
        </p:spPr>
      </p:pic>
      <p:pic>
        <p:nvPicPr>
          <p:cNvPr id="31" name="Picture 30">
            <a:extLst>
              <a:ext uri="{FF2B5EF4-FFF2-40B4-BE49-F238E27FC236}">
                <a16:creationId xmlns:a16="http://schemas.microsoft.com/office/drawing/2014/main" id="{9043F78B-8AF0-9E27-2B37-7F45B14BC19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04978" y="7636803"/>
            <a:ext cx="1045690" cy="334074"/>
          </a:xfrm>
          <a:prstGeom prst="rect">
            <a:avLst/>
          </a:prstGeom>
        </p:spPr>
      </p:pic>
    </p:spTree>
    <p:extLst>
      <p:ext uri="{BB962C8B-B14F-4D97-AF65-F5344CB8AC3E}">
        <p14:creationId xmlns:p14="http://schemas.microsoft.com/office/powerpoint/2010/main" val="2443865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theme" Target="../theme/theme2.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41" Type="http://schemas.openxmlformats.org/officeDocument/2006/relationships/slideLayout" Target="../slideLayouts/slideLayout6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4" Type="http://schemas.openxmlformats.org/officeDocument/2006/relationships/image" Target="../media/image4.emf"/><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image" Target="../media/image22.emf"/><Relationship Id="rId8" Type="http://schemas.openxmlformats.org/officeDocument/2006/relationships/slideLayout" Target="../slideLayouts/slideLayout30.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E31B4E-1AF3-88DB-A3EF-4E9791D725F1}"/>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9B63658-0B81-72CF-59A1-BB95F0DEC3FC}"/>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D73F7260-A7A4-550F-9EDB-67EEC8E1717B}"/>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9F3FA615-6054-4516-BDE3-D6918E9DA91B}" type="slidenum">
              <a:rPr lang="en-US" smtClean="0"/>
              <a:t>‹#›</a:t>
            </a:fld>
            <a:endParaRPr lang="en-US" dirty="0"/>
          </a:p>
        </p:txBody>
      </p:sp>
      <p:sp>
        <p:nvSpPr>
          <p:cNvPr id="4" name="Footer Placeholder 3">
            <a:extLst>
              <a:ext uri="{FF2B5EF4-FFF2-40B4-BE49-F238E27FC236}">
                <a16:creationId xmlns:a16="http://schemas.microsoft.com/office/drawing/2014/main" id="{27FB46E7-1AEB-6D6D-6E0E-0F245B391849}"/>
              </a:ext>
            </a:extLst>
          </p:cNvPr>
          <p:cNvSpPr>
            <a:spLocks noGrp="1"/>
          </p:cNvSpPr>
          <p:nvPr>
            <p:ph type="ftr" sz="quarter" idx="3"/>
          </p:nvPr>
        </p:nvSpPr>
        <p:spPr>
          <a:xfrm>
            <a:off x="1005840" y="7627621"/>
            <a:ext cx="4937760" cy="438150"/>
          </a:xfrm>
          <a:prstGeom prst="rect">
            <a:avLst/>
          </a:prstGeom>
        </p:spPr>
        <p:txBody>
          <a:bodyPr vert="horz" lIns="91440" tIns="45720" rIns="91440" bIns="45720" rtlCol="0" anchor="ctr"/>
          <a:lstStyle>
            <a:lvl1pPr algn="l">
              <a:defRPr sz="960">
                <a:solidFill>
                  <a:schemeClr val="tx1">
                    <a:tint val="75000"/>
                  </a:schemeClr>
                </a:solidFill>
                <a:latin typeface="+mn-lt"/>
              </a:defRPr>
            </a:lvl1pPr>
          </a:lstStyle>
          <a:p>
            <a:r>
              <a:rPr lang="en-US" dirty="0"/>
              <a:t>Hawaii Cloud Innovation Summit 2022</a:t>
            </a:r>
          </a:p>
        </p:txBody>
      </p:sp>
    </p:spTree>
    <p:extLst>
      <p:ext uri="{BB962C8B-B14F-4D97-AF65-F5344CB8AC3E}">
        <p14:creationId xmlns:p14="http://schemas.microsoft.com/office/powerpoint/2010/main" val="146590205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33"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 id="2147483830" r:id="rId20"/>
    <p:sldLayoutId id="2147483831" r:id="rId21"/>
    <p:sldLayoutId id="2147483832" r:id="rId22"/>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73374A-1D85-4AF4-93EB-177AFDFEB932}"/>
              </a:ext>
            </a:extLst>
          </p:cNvPr>
          <p:cNvSpPr>
            <a:spLocks noGrp="1"/>
          </p:cNvSpPr>
          <p:nvPr>
            <p:ph type="title"/>
          </p:nvPr>
        </p:nvSpPr>
        <p:spPr>
          <a:xfrm>
            <a:off x="731520" y="1097281"/>
            <a:ext cx="13167360" cy="731521"/>
          </a:xfrm>
          <a:prstGeom prst="rect">
            <a:avLst/>
          </a:prstGeom>
        </p:spPr>
        <p:txBody>
          <a:bodyPr vert="horz" lIns="0" tIns="45720" rIns="91440" bIns="4572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29F94A6-4861-47A6-BF4F-FA44CC1AC184}"/>
              </a:ext>
            </a:extLst>
          </p:cNvPr>
          <p:cNvSpPr>
            <a:spLocks noGrp="1"/>
          </p:cNvSpPr>
          <p:nvPr>
            <p:ph type="body" idx="1"/>
          </p:nvPr>
        </p:nvSpPr>
        <p:spPr>
          <a:xfrm>
            <a:off x="731520" y="2054164"/>
            <a:ext cx="13167360" cy="5029200"/>
          </a:xfrm>
          <a:prstGeom prst="rect">
            <a:avLst/>
          </a:prstGeom>
        </p:spPr>
        <p:txBody>
          <a:bodyPr vert="horz" lIns="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76010534-7DDF-46A1-99EF-4E3A14AD3E0B}"/>
              </a:ext>
            </a:extLst>
          </p:cNvPr>
          <p:cNvSpPr>
            <a:spLocks noGrp="1"/>
          </p:cNvSpPr>
          <p:nvPr>
            <p:ph type="sldNum" sz="quarter" idx="4"/>
          </p:nvPr>
        </p:nvSpPr>
        <p:spPr>
          <a:xfrm>
            <a:off x="10715040" y="7547401"/>
            <a:ext cx="3291840" cy="438150"/>
          </a:xfrm>
          <a:prstGeom prst="rect">
            <a:avLst/>
          </a:prstGeom>
        </p:spPr>
        <p:txBody>
          <a:bodyPr vert="horz" lIns="91440" tIns="45720" rIns="91440" bIns="45720" rtlCol="0" anchor="ctr"/>
          <a:lstStyle>
            <a:lvl1pPr algn="r">
              <a:defRPr sz="1080">
                <a:solidFill>
                  <a:schemeClr val="tx1"/>
                </a:solidFill>
              </a:defRPr>
            </a:lvl1pPr>
          </a:lstStyle>
          <a:p>
            <a:fld id="{7834CDD4-D76F-4459-B025-0310E913C243}" type="slidenum">
              <a:rPr lang="en-US" smtClean="0"/>
              <a:pPr/>
              <a:t>‹#›</a:t>
            </a:fld>
            <a:endParaRPr lang="en-US" dirty="0"/>
          </a:p>
        </p:txBody>
      </p:sp>
      <p:pic>
        <p:nvPicPr>
          <p:cNvPr id="14" name="Picture 13">
            <a:extLst>
              <a:ext uri="{FF2B5EF4-FFF2-40B4-BE49-F238E27FC236}">
                <a16:creationId xmlns:a16="http://schemas.microsoft.com/office/drawing/2014/main" id="{2DD756C0-7588-C447-97FD-04C999D305AC}"/>
              </a:ext>
            </a:extLst>
          </p:cNvPr>
          <p:cNvPicPr>
            <a:picLocks noChangeAspect="1"/>
          </p:cNvPicPr>
          <p:nvPr userDrawn="1"/>
        </p:nvPicPr>
        <p:blipFill>
          <a:blip r:embed="rId43">
            <a:alphaModFix/>
          </a:blip>
          <a:stretch>
            <a:fillRect/>
          </a:stretch>
        </p:blipFill>
        <p:spPr>
          <a:xfrm>
            <a:off x="714354" y="7605603"/>
            <a:ext cx="438912" cy="264292"/>
          </a:xfrm>
          <a:prstGeom prst="rect">
            <a:avLst/>
          </a:prstGeom>
        </p:spPr>
      </p:pic>
      <p:pic>
        <p:nvPicPr>
          <p:cNvPr id="17" name="Picture 16">
            <a:extLst>
              <a:ext uri="{FF2B5EF4-FFF2-40B4-BE49-F238E27FC236}">
                <a16:creationId xmlns:a16="http://schemas.microsoft.com/office/drawing/2014/main" id="{9793147F-BA8C-1046-8D20-D9B84AFEEBAD}"/>
              </a:ext>
            </a:extLst>
          </p:cNvPr>
          <p:cNvPicPr>
            <a:picLocks noChangeAspect="1"/>
          </p:cNvPicPr>
          <p:nvPr userDrawn="1"/>
        </p:nvPicPr>
        <p:blipFill>
          <a:blip r:embed="rId44"/>
          <a:stretch>
            <a:fillRect/>
          </a:stretch>
        </p:blipFill>
        <p:spPr>
          <a:xfrm>
            <a:off x="713232" y="7604846"/>
            <a:ext cx="438912" cy="262308"/>
          </a:xfrm>
          <a:prstGeom prst="rect">
            <a:avLst/>
          </a:prstGeom>
          <a:solidFill>
            <a:srgbClr val="262161"/>
          </a:solidFill>
        </p:spPr>
      </p:pic>
      <p:sp>
        <p:nvSpPr>
          <p:cNvPr id="20" name="Text Placeholder 10">
            <a:extLst>
              <a:ext uri="{FF2B5EF4-FFF2-40B4-BE49-F238E27FC236}">
                <a16:creationId xmlns:a16="http://schemas.microsoft.com/office/drawing/2014/main" id="{EC833278-D4EF-2848-A997-A2691FB42895}"/>
              </a:ext>
            </a:extLst>
          </p:cNvPr>
          <p:cNvSpPr txBox="1">
            <a:spLocks/>
          </p:cNvSpPr>
          <p:nvPr userDrawn="1"/>
        </p:nvSpPr>
        <p:spPr>
          <a:xfrm>
            <a:off x="731520" y="389138"/>
            <a:ext cx="13167360" cy="289560"/>
          </a:xfrm>
          <a:prstGeom prst="rect">
            <a:avLst/>
          </a:prstGeom>
          <a:solidFill>
            <a:schemeClr val="bg2"/>
          </a:solidFill>
        </p:spPr>
        <p:txBody>
          <a:bodyPr lIns="0"/>
          <a:lstStyle>
            <a:lvl1pPr marL="0" indent="0" algn="l" defTabSz="914400" rtl="0" eaLnBrk="1" latinLnBrk="0" hangingPunct="1">
              <a:lnSpc>
                <a:spcPct val="90000"/>
              </a:lnSpc>
              <a:spcBef>
                <a:spcPts val="0"/>
              </a:spcBef>
              <a:spcAft>
                <a:spcPts val="900"/>
              </a:spcAft>
              <a:buClr>
                <a:schemeClr val="tx1"/>
              </a:buClr>
              <a:buSzPct val="90000"/>
              <a:buFont typeface="Amazon Ember" panose="020B0603020204020204" pitchFamily="34" charset="0"/>
              <a:buNone/>
              <a:defRPr sz="1000" b="0" kern="1200" cap="all" spc="0" baseline="0">
                <a:solidFill>
                  <a:schemeClr val="tx1"/>
                </a:solidFill>
                <a:latin typeface="+mn-lt"/>
                <a:ea typeface="+mn-ea"/>
                <a:cs typeface="+mn-cs"/>
              </a:defRPr>
            </a:lvl1pPr>
            <a:lvl2pPr marL="457200" indent="-228600" algn="l" defTabSz="914400" rtl="0" eaLnBrk="1" latinLnBrk="0" hangingPunct="1">
              <a:lnSpc>
                <a:spcPct val="90000"/>
              </a:lnSpc>
              <a:spcBef>
                <a:spcPts val="0"/>
              </a:spcBef>
              <a:spcAft>
                <a:spcPts val="900"/>
              </a:spcAft>
              <a:buClr>
                <a:schemeClr val="tx1"/>
              </a:buClr>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endParaRPr lang="en-US" sz="1200" dirty="0"/>
          </a:p>
        </p:txBody>
      </p:sp>
      <p:sp>
        <p:nvSpPr>
          <p:cNvPr id="10" name="TextBox 9">
            <a:extLst>
              <a:ext uri="{FF2B5EF4-FFF2-40B4-BE49-F238E27FC236}">
                <a16:creationId xmlns:a16="http://schemas.microsoft.com/office/drawing/2014/main" id="{5840C226-1243-8140-B1A3-EE049581881A}"/>
              </a:ext>
            </a:extLst>
          </p:cNvPr>
          <p:cNvSpPr txBox="1"/>
          <p:nvPr userDrawn="1"/>
        </p:nvSpPr>
        <p:spPr>
          <a:xfrm>
            <a:off x="1369301" y="7667776"/>
            <a:ext cx="2292615" cy="203133"/>
          </a:xfrm>
          <a:prstGeom prst="rect">
            <a:avLst/>
          </a:prstGeom>
          <a:noFill/>
        </p:spPr>
        <p:txBody>
          <a:bodyPr wrap="none" rtlCol="0">
            <a:spAutoFit/>
          </a:bodyPr>
          <a:lstStyle/>
          <a:p>
            <a:pPr algn="l"/>
            <a:r>
              <a:rPr lang="en-US" sz="720" dirty="0"/>
              <a:t>© 2022, Amazon Web Services, Inc. or its affiliates.</a:t>
            </a:r>
          </a:p>
        </p:txBody>
      </p:sp>
    </p:spTree>
    <p:extLst>
      <p:ext uri="{BB962C8B-B14F-4D97-AF65-F5344CB8AC3E}">
        <p14:creationId xmlns:p14="http://schemas.microsoft.com/office/powerpoint/2010/main" val="4024735739"/>
      </p:ext>
    </p:extLst>
  </p:cSld>
  <p:clrMap bg1="dk1" tx1="lt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 id="2147483806" r:id="rId38"/>
    <p:sldLayoutId id="2147483807" r:id="rId39"/>
    <p:sldLayoutId id="2147483808" r:id="rId40"/>
    <p:sldLayoutId id="2147483809" r:id="rId41"/>
  </p:sldLayoutIdLst>
  <p:hf hdr="0" dt="0"/>
  <p:txStyles>
    <p:titleStyle>
      <a:lvl1pPr algn="l" defTabSz="1097280" rtl="0" eaLnBrk="1" latinLnBrk="0" hangingPunct="1">
        <a:lnSpc>
          <a:spcPct val="90000"/>
        </a:lnSpc>
        <a:spcBef>
          <a:spcPct val="0"/>
        </a:spcBef>
        <a:buNone/>
        <a:defRPr sz="3840" kern="1200">
          <a:solidFill>
            <a:schemeClr val="tx1"/>
          </a:solidFill>
          <a:latin typeface="+mj-lt"/>
          <a:ea typeface="+mj-ea"/>
          <a:cs typeface="+mj-cs"/>
        </a:defRPr>
      </a:lvl1pPr>
    </p:titleStyle>
    <p:bodyStyle>
      <a:lvl1pPr marL="274320" indent="-274320" algn="l" defTabSz="1097280" rtl="0" eaLnBrk="1" latinLnBrk="0" hangingPunct="1">
        <a:lnSpc>
          <a:spcPct val="100000"/>
        </a:lnSpc>
        <a:spcBef>
          <a:spcPts val="0"/>
        </a:spcBef>
        <a:spcAft>
          <a:spcPts val="1080"/>
        </a:spcAft>
        <a:buClrTx/>
        <a:buSzPct val="90000"/>
        <a:buFont typeface="Amazon Ember" panose="020B0603020204020204" pitchFamily="34" charset="0"/>
        <a:buChar char="•"/>
        <a:defRPr sz="3360" b="0" kern="1200">
          <a:solidFill>
            <a:schemeClr val="tx1"/>
          </a:solidFill>
          <a:latin typeface="+mn-lt"/>
          <a:ea typeface="+mn-ea"/>
          <a:cs typeface="+mn-cs"/>
        </a:defRPr>
      </a:lvl1pPr>
      <a:lvl2pPr marL="548640" indent="-274320" algn="l" defTabSz="1097280" rtl="0" eaLnBrk="1" latinLnBrk="0" hangingPunct="1">
        <a:lnSpc>
          <a:spcPct val="100000"/>
        </a:lnSpc>
        <a:spcBef>
          <a:spcPts val="0"/>
        </a:spcBef>
        <a:spcAft>
          <a:spcPts val="1080"/>
        </a:spcAft>
        <a:buClrTx/>
        <a:buSzPct val="90000"/>
        <a:buFont typeface="Wingdings" panose="05000000000000000000" pitchFamily="2" charset="2"/>
        <a:buChar char="§"/>
        <a:defRPr sz="2880" kern="1200">
          <a:solidFill>
            <a:schemeClr val="tx1"/>
          </a:solidFill>
          <a:latin typeface="+mn-lt"/>
          <a:ea typeface="+mn-ea"/>
          <a:cs typeface="+mn-cs"/>
        </a:defRPr>
      </a:lvl2pPr>
      <a:lvl3pPr marL="877824" indent="-274320" algn="l" defTabSz="1097280" rtl="0" eaLnBrk="1" latinLnBrk="0" hangingPunct="1">
        <a:lnSpc>
          <a:spcPct val="100000"/>
        </a:lnSpc>
        <a:spcBef>
          <a:spcPts val="0"/>
        </a:spcBef>
        <a:spcAft>
          <a:spcPts val="720"/>
        </a:spcAft>
        <a:buClr>
          <a:schemeClr val="bg1"/>
        </a:buClr>
        <a:buFont typeface="Amazon Ember" panose="020B0603020204020204" pitchFamily="34" charset="0"/>
        <a:buChar char="–"/>
        <a:defRPr sz="2400" kern="1200">
          <a:solidFill>
            <a:schemeClr val="tx1"/>
          </a:solidFill>
          <a:latin typeface="+mn-lt"/>
          <a:ea typeface="+mn-ea"/>
          <a:cs typeface="+mn-cs"/>
        </a:defRPr>
      </a:lvl3pPr>
      <a:lvl4pPr marL="1207008" indent="-274320" algn="l" defTabSz="1097280" rtl="0" eaLnBrk="1" latinLnBrk="0" hangingPunct="1">
        <a:lnSpc>
          <a:spcPct val="100000"/>
        </a:lnSpc>
        <a:spcBef>
          <a:spcPts val="0"/>
        </a:spcBef>
        <a:spcAft>
          <a:spcPts val="720"/>
        </a:spcAft>
        <a:buClrTx/>
        <a:buFont typeface="Amazon Ember" panose="020B0603020204020204" pitchFamily="34" charset="0"/>
        <a:buChar char="•"/>
        <a:defRPr sz="2160" kern="1200">
          <a:solidFill>
            <a:schemeClr val="tx1"/>
          </a:solidFill>
          <a:latin typeface="+mn-lt"/>
          <a:ea typeface="+mn-ea"/>
          <a:cs typeface="+mn-cs"/>
        </a:defRPr>
      </a:lvl4pPr>
      <a:lvl5pPr marL="1536192" indent="-274320" algn="l" defTabSz="1097280" rtl="0" eaLnBrk="1" latinLnBrk="0" hangingPunct="1">
        <a:lnSpc>
          <a:spcPct val="100000"/>
        </a:lnSpc>
        <a:spcBef>
          <a:spcPts val="0"/>
        </a:spcBef>
        <a:spcAft>
          <a:spcPts val="720"/>
        </a:spcAft>
        <a:buClrTx/>
        <a:buFont typeface="Amazon Ember" panose="020B0603020204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mazon Ember" panose="020B0603020204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mazon Ember" panose="020B0603020204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mazon Ember" panose="020B0603020204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mazon Ember" panose="020B0603020204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orient="horz" pos="312">
          <p15:clr>
            <a:srgbClr val="F26B43"/>
          </p15:clr>
        </p15:guide>
        <p15:guide id="3" pos="7296">
          <p15:clr>
            <a:srgbClr val="F26B43"/>
          </p15:clr>
        </p15:guide>
        <p15:guide id="4" orient="horz" pos="3912">
          <p15:clr>
            <a:srgbClr val="F26B43"/>
          </p15:clr>
        </p15:guide>
        <p15:guide id="5" orient="horz" pos="576">
          <p15:clr>
            <a:srgbClr val="F26B43"/>
          </p15:clr>
        </p15:guide>
        <p15:guide id="6" orient="horz" pos="960">
          <p15:clr>
            <a:srgbClr val="F26B43"/>
          </p15:clr>
        </p15:guide>
        <p15:guide id="7" orient="horz" pos="1272">
          <p15:clr>
            <a:srgbClr val="F26B43"/>
          </p15:clr>
        </p15:guide>
        <p15:guide id="8" orient="horz" pos="410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E31B4E-1AF3-88DB-A3EF-4E9791D725F1}"/>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B63658-0B81-72CF-59A1-BB95F0DEC3FC}"/>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D73F7260-A7A4-550F-9EDB-67EEC8E1717B}"/>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9F3FA615-6054-4516-BDE3-D6918E9DA91B}" type="slidenum">
              <a:rPr lang="en-US" smtClean="0"/>
              <a:t>‹#›</a:t>
            </a:fld>
            <a:endParaRPr lang="en-US" dirty="0"/>
          </a:p>
        </p:txBody>
      </p:sp>
      <p:sp>
        <p:nvSpPr>
          <p:cNvPr id="4" name="Footer Placeholder 3">
            <a:extLst>
              <a:ext uri="{FF2B5EF4-FFF2-40B4-BE49-F238E27FC236}">
                <a16:creationId xmlns:a16="http://schemas.microsoft.com/office/drawing/2014/main" id="{27FB46E7-1AEB-6D6D-6E0E-0F245B391849}"/>
              </a:ext>
            </a:extLst>
          </p:cNvPr>
          <p:cNvSpPr>
            <a:spLocks noGrp="1"/>
          </p:cNvSpPr>
          <p:nvPr>
            <p:ph type="ftr" sz="quarter" idx="3"/>
          </p:nvPr>
        </p:nvSpPr>
        <p:spPr>
          <a:xfrm>
            <a:off x="1005840" y="7627621"/>
            <a:ext cx="4937760" cy="438150"/>
          </a:xfrm>
          <a:prstGeom prst="rect">
            <a:avLst/>
          </a:prstGeom>
        </p:spPr>
        <p:txBody>
          <a:bodyPr vert="horz" lIns="91440" tIns="45720" rIns="91440" bIns="45720" rtlCol="0" anchor="ctr"/>
          <a:lstStyle>
            <a:lvl1pPr algn="l">
              <a:defRPr sz="960">
                <a:solidFill>
                  <a:schemeClr val="tx1">
                    <a:tint val="75000"/>
                  </a:schemeClr>
                </a:solidFill>
                <a:latin typeface="+mn-lt"/>
              </a:defRPr>
            </a:lvl1pPr>
          </a:lstStyle>
          <a:p>
            <a:r>
              <a:rPr lang="en-US" dirty="0"/>
              <a:t>Hawaii Cloud Innovation Summit 2022</a:t>
            </a:r>
          </a:p>
        </p:txBody>
      </p:sp>
    </p:spTree>
    <p:extLst>
      <p:ext uri="{BB962C8B-B14F-4D97-AF65-F5344CB8AC3E}">
        <p14:creationId xmlns:p14="http://schemas.microsoft.com/office/powerpoint/2010/main" val="3550657508"/>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854" r:id="rId20"/>
    <p:sldLayoutId id="2147483855" r:id="rId21"/>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53.tiff"/><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3" Type="http://schemas.openxmlformats.org/officeDocument/2006/relationships/image" Target="../media/image63.svg"/><Relationship Id="rId18" Type="http://schemas.microsoft.com/office/2007/relationships/hdphoto" Target="../media/hdphoto2.wdp"/><Relationship Id="rId26" Type="http://schemas.openxmlformats.org/officeDocument/2006/relationships/image" Target="../media/image74.png"/><Relationship Id="rId3" Type="http://schemas.openxmlformats.org/officeDocument/2006/relationships/image" Target="../media/image54.png"/><Relationship Id="rId21" Type="http://schemas.openxmlformats.org/officeDocument/2006/relationships/image" Target="../media/image69.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3.png"/><Relationship Id="rId33" Type="http://schemas.microsoft.com/office/2007/relationships/hdphoto" Target="../media/hdphoto5.wdp"/><Relationship Id="rId2" Type="http://schemas.openxmlformats.org/officeDocument/2006/relationships/notesSlide" Target="../notesSlides/notesSlide13.xml"/><Relationship Id="rId16" Type="http://schemas.openxmlformats.org/officeDocument/2006/relationships/image" Target="../media/image66.png"/><Relationship Id="rId20" Type="http://schemas.microsoft.com/office/2007/relationships/hdphoto" Target="../media/hdphoto3.wdp"/><Relationship Id="rId29" Type="http://schemas.openxmlformats.org/officeDocument/2006/relationships/image" Target="../media/image76.png"/><Relationship Id="rId1" Type="http://schemas.openxmlformats.org/officeDocument/2006/relationships/slideLayout" Target="../slideLayouts/slideLayout10.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72.png"/><Relationship Id="rId32" Type="http://schemas.openxmlformats.org/officeDocument/2006/relationships/image" Target="../media/image79.pn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1.png"/><Relationship Id="rId28" Type="http://schemas.openxmlformats.org/officeDocument/2006/relationships/image" Target="../media/image75.png"/><Relationship Id="rId10" Type="http://schemas.openxmlformats.org/officeDocument/2006/relationships/image" Target="../media/image60.png"/><Relationship Id="rId19" Type="http://schemas.openxmlformats.org/officeDocument/2006/relationships/image" Target="../media/image68.png"/><Relationship Id="rId31" Type="http://schemas.openxmlformats.org/officeDocument/2006/relationships/image" Target="../media/image78.png"/><Relationship Id="rId4" Type="http://schemas.microsoft.com/office/2007/relationships/hdphoto" Target="../media/hdphoto1.wdp"/><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0.png"/><Relationship Id="rId27" Type="http://schemas.microsoft.com/office/2007/relationships/hdphoto" Target="../media/hdphoto4.wdp"/><Relationship Id="rId30" Type="http://schemas.openxmlformats.org/officeDocument/2006/relationships/image" Target="../media/image77.png"/><Relationship Id="rId8" Type="http://schemas.openxmlformats.org/officeDocument/2006/relationships/image" Target="../media/image5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microsoft.com/office/2007/relationships/hdphoto" Target="../media/hdphoto6.wdp"/><Relationship Id="rId5" Type="http://schemas.openxmlformats.org/officeDocument/2006/relationships/image" Target="../media/image82.png"/><Relationship Id="rId4" Type="http://schemas.openxmlformats.org/officeDocument/2006/relationships/image" Target="../media/image8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https://aws.amazon.com/managed-services/"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aws.amazon.com/controltower/" TargetMode="External"/><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2.sv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87.svg"/><Relationship Id="rId11" Type="http://schemas.openxmlformats.org/officeDocument/2006/relationships/image" Target="../media/image91.png"/><Relationship Id="rId5" Type="http://schemas.openxmlformats.org/officeDocument/2006/relationships/image" Target="../media/image86.png"/><Relationship Id="rId10" Type="http://schemas.openxmlformats.org/officeDocument/2006/relationships/image" Target="../media/image90.svg"/><Relationship Id="rId4" Type="http://schemas.openxmlformats.org/officeDocument/2006/relationships/image" Target="../media/image85.svg"/><Relationship Id="rId9" Type="http://schemas.openxmlformats.org/officeDocument/2006/relationships/image" Target="../media/image8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6" Type="http://schemas.openxmlformats.org/officeDocument/2006/relationships/image" Target="../media/image115.png"/><Relationship Id="rId117" Type="http://schemas.openxmlformats.org/officeDocument/2006/relationships/image" Target="../media/image206.png"/><Relationship Id="rId21" Type="http://schemas.openxmlformats.org/officeDocument/2006/relationships/image" Target="../media/image110.png"/><Relationship Id="rId42" Type="http://schemas.openxmlformats.org/officeDocument/2006/relationships/image" Target="../media/image131.png"/><Relationship Id="rId47" Type="http://schemas.openxmlformats.org/officeDocument/2006/relationships/image" Target="../media/image136.png"/><Relationship Id="rId63" Type="http://schemas.openxmlformats.org/officeDocument/2006/relationships/image" Target="../media/image152.png"/><Relationship Id="rId68" Type="http://schemas.openxmlformats.org/officeDocument/2006/relationships/image" Target="../media/image157.png"/><Relationship Id="rId84" Type="http://schemas.openxmlformats.org/officeDocument/2006/relationships/image" Target="../media/image173.png"/><Relationship Id="rId89" Type="http://schemas.openxmlformats.org/officeDocument/2006/relationships/image" Target="../media/image178.png"/><Relationship Id="rId112" Type="http://schemas.openxmlformats.org/officeDocument/2006/relationships/image" Target="../media/image201.png"/><Relationship Id="rId16" Type="http://schemas.openxmlformats.org/officeDocument/2006/relationships/image" Target="../media/image105.png"/><Relationship Id="rId107" Type="http://schemas.openxmlformats.org/officeDocument/2006/relationships/image" Target="../media/image196.png"/><Relationship Id="rId11" Type="http://schemas.openxmlformats.org/officeDocument/2006/relationships/image" Target="../media/image100.png"/><Relationship Id="rId32" Type="http://schemas.openxmlformats.org/officeDocument/2006/relationships/image" Target="../media/image121.png"/><Relationship Id="rId37" Type="http://schemas.openxmlformats.org/officeDocument/2006/relationships/image" Target="../media/image126.png"/><Relationship Id="rId53" Type="http://schemas.openxmlformats.org/officeDocument/2006/relationships/image" Target="../media/image142.png"/><Relationship Id="rId58" Type="http://schemas.openxmlformats.org/officeDocument/2006/relationships/image" Target="../media/image147.png"/><Relationship Id="rId74" Type="http://schemas.openxmlformats.org/officeDocument/2006/relationships/image" Target="../media/image163.png"/><Relationship Id="rId79" Type="http://schemas.openxmlformats.org/officeDocument/2006/relationships/image" Target="../media/image168.png"/><Relationship Id="rId102" Type="http://schemas.openxmlformats.org/officeDocument/2006/relationships/image" Target="../media/image191.png"/><Relationship Id="rId5" Type="http://schemas.openxmlformats.org/officeDocument/2006/relationships/image" Target="../media/image94.png"/><Relationship Id="rId90" Type="http://schemas.openxmlformats.org/officeDocument/2006/relationships/image" Target="../media/image179.png"/><Relationship Id="rId95" Type="http://schemas.openxmlformats.org/officeDocument/2006/relationships/image" Target="../media/image184.png"/><Relationship Id="rId22" Type="http://schemas.openxmlformats.org/officeDocument/2006/relationships/image" Target="../media/image111.png"/><Relationship Id="rId27" Type="http://schemas.openxmlformats.org/officeDocument/2006/relationships/image" Target="../media/image116.png"/><Relationship Id="rId43" Type="http://schemas.openxmlformats.org/officeDocument/2006/relationships/image" Target="../media/image132.svg"/><Relationship Id="rId48" Type="http://schemas.openxmlformats.org/officeDocument/2006/relationships/image" Target="../media/image137.svg"/><Relationship Id="rId64" Type="http://schemas.openxmlformats.org/officeDocument/2006/relationships/image" Target="../media/image153.png"/><Relationship Id="rId69" Type="http://schemas.openxmlformats.org/officeDocument/2006/relationships/image" Target="../media/image158.png"/><Relationship Id="rId113" Type="http://schemas.openxmlformats.org/officeDocument/2006/relationships/image" Target="../media/image202.png"/><Relationship Id="rId118" Type="http://schemas.openxmlformats.org/officeDocument/2006/relationships/image" Target="../media/image207.png"/><Relationship Id="rId80" Type="http://schemas.openxmlformats.org/officeDocument/2006/relationships/image" Target="../media/image169.png"/><Relationship Id="rId85" Type="http://schemas.openxmlformats.org/officeDocument/2006/relationships/image" Target="../media/image174.png"/><Relationship Id="rId12" Type="http://schemas.openxmlformats.org/officeDocument/2006/relationships/image" Target="../media/image101.png"/><Relationship Id="rId17" Type="http://schemas.openxmlformats.org/officeDocument/2006/relationships/image" Target="../media/image106.png"/><Relationship Id="rId33" Type="http://schemas.openxmlformats.org/officeDocument/2006/relationships/image" Target="../media/image122.png"/><Relationship Id="rId38" Type="http://schemas.openxmlformats.org/officeDocument/2006/relationships/image" Target="../media/image127.png"/><Relationship Id="rId59" Type="http://schemas.openxmlformats.org/officeDocument/2006/relationships/image" Target="../media/image148.png"/><Relationship Id="rId103" Type="http://schemas.openxmlformats.org/officeDocument/2006/relationships/image" Target="../media/image192.png"/><Relationship Id="rId108" Type="http://schemas.openxmlformats.org/officeDocument/2006/relationships/image" Target="../media/image197.png"/><Relationship Id="rId54" Type="http://schemas.openxmlformats.org/officeDocument/2006/relationships/image" Target="../media/image143.png"/><Relationship Id="rId70" Type="http://schemas.openxmlformats.org/officeDocument/2006/relationships/image" Target="../media/image159.jpeg"/><Relationship Id="rId75" Type="http://schemas.openxmlformats.org/officeDocument/2006/relationships/image" Target="../media/image164.png"/><Relationship Id="rId91" Type="http://schemas.openxmlformats.org/officeDocument/2006/relationships/image" Target="../media/image180.png"/><Relationship Id="rId96" Type="http://schemas.openxmlformats.org/officeDocument/2006/relationships/image" Target="../media/image185.svg"/><Relationship Id="rId1" Type="http://schemas.openxmlformats.org/officeDocument/2006/relationships/slideLayout" Target="../slideLayouts/slideLayout10.xml"/><Relationship Id="rId6" Type="http://schemas.openxmlformats.org/officeDocument/2006/relationships/image" Target="../media/image95.png"/><Relationship Id="rId23" Type="http://schemas.openxmlformats.org/officeDocument/2006/relationships/image" Target="../media/image112.png"/><Relationship Id="rId28" Type="http://schemas.openxmlformats.org/officeDocument/2006/relationships/image" Target="../media/image117.png"/><Relationship Id="rId49" Type="http://schemas.openxmlformats.org/officeDocument/2006/relationships/image" Target="../media/image138.png"/><Relationship Id="rId114" Type="http://schemas.openxmlformats.org/officeDocument/2006/relationships/image" Target="../media/image203.png"/><Relationship Id="rId119" Type="http://schemas.openxmlformats.org/officeDocument/2006/relationships/image" Target="../media/image208.png"/><Relationship Id="rId44" Type="http://schemas.openxmlformats.org/officeDocument/2006/relationships/image" Target="../media/image133.png"/><Relationship Id="rId60" Type="http://schemas.openxmlformats.org/officeDocument/2006/relationships/image" Target="../media/image149.png"/><Relationship Id="rId65" Type="http://schemas.openxmlformats.org/officeDocument/2006/relationships/image" Target="../media/image154.png"/><Relationship Id="rId81" Type="http://schemas.openxmlformats.org/officeDocument/2006/relationships/image" Target="../media/image170.png"/><Relationship Id="rId86" Type="http://schemas.openxmlformats.org/officeDocument/2006/relationships/image" Target="../media/image175.png"/><Relationship Id="rId4" Type="http://schemas.openxmlformats.org/officeDocument/2006/relationships/image" Target="../media/image93.png"/><Relationship Id="rId9" Type="http://schemas.openxmlformats.org/officeDocument/2006/relationships/image" Target="../media/image98.png"/><Relationship Id="rId13" Type="http://schemas.openxmlformats.org/officeDocument/2006/relationships/image" Target="../media/image102.png"/><Relationship Id="rId18" Type="http://schemas.openxmlformats.org/officeDocument/2006/relationships/image" Target="../media/image107.jfif"/><Relationship Id="rId39" Type="http://schemas.openxmlformats.org/officeDocument/2006/relationships/image" Target="../media/image128.png"/><Relationship Id="rId109" Type="http://schemas.openxmlformats.org/officeDocument/2006/relationships/image" Target="../media/image198.png"/><Relationship Id="rId34" Type="http://schemas.openxmlformats.org/officeDocument/2006/relationships/image" Target="../media/image123.png"/><Relationship Id="rId50" Type="http://schemas.openxmlformats.org/officeDocument/2006/relationships/image" Target="../media/image139.png"/><Relationship Id="rId55" Type="http://schemas.openxmlformats.org/officeDocument/2006/relationships/image" Target="../media/image144.png"/><Relationship Id="rId76" Type="http://schemas.openxmlformats.org/officeDocument/2006/relationships/image" Target="../media/image165.png"/><Relationship Id="rId97" Type="http://schemas.openxmlformats.org/officeDocument/2006/relationships/image" Target="../media/image186.png"/><Relationship Id="rId104" Type="http://schemas.openxmlformats.org/officeDocument/2006/relationships/image" Target="../media/image193.png"/><Relationship Id="rId120" Type="http://schemas.openxmlformats.org/officeDocument/2006/relationships/image" Target="../media/image209.png"/><Relationship Id="rId7" Type="http://schemas.openxmlformats.org/officeDocument/2006/relationships/image" Target="../media/image96.png"/><Relationship Id="rId71" Type="http://schemas.openxmlformats.org/officeDocument/2006/relationships/image" Target="../media/image160.png"/><Relationship Id="rId92" Type="http://schemas.openxmlformats.org/officeDocument/2006/relationships/image" Target="../media/image181.png"/><Relationship Id="rId2" Type="http://schemas.openxmlformats.org/officeDocument/2006/relationships/notesSlide" Target="../notesSlides/notesSlide23.xml"/><Relationship Id="rId29" Type="http://schemas.openxmlformats.org/officeDocument/2006/relationships/image" Target="../media/image118.jpeg"/><Relationship Id="rId24" Type="http://schemas.openxmlformats.org/officeDocument/2006/relationships/image" Target="../media/image113.png"/><Relationship Id="rId40" Type="http://schemas.openxmlformats.org/officeDocument/2006/relationships/image" Target="../media/image129.PNG"/><Relationship Id="rId45" Type="http://schemas.openxmlformats.org/officeDocument/2006/relationships/image" Target="../media/image134.png"/><Relationship Id="rId66" Type="http://schemas.openxmlformats.org/officeDocument/2006/relationships/image" Target="../media/image155.png"/><Relationship Id="rId87" Type="http://schemas.openxmlformats.org/officeDocument/2006/relationships/image" Target="../media/image176.png"/><Relationship Id="rId110" Type="http://schemas.openxmlformats.org/officeDocument/2006/relationships/image" Target="../media/image199.png"/><Relationship Id="rId115" Type="http://schemas.openxmlformats.org/officeDocument/2006/relationships/image" Target="../media/image204.png"/><Relationship Id="rId61" Type="http://schemas.openxmlformats.org/officeDocument/2006/relationships/image" Target="../media/image150.png"/><Relationship Id="rId82" Type="http://schemas.openxmlformats.org/officeDocument/2006/relationships/image" Target="../media/image171.png"/><Relationship Id="rId19" Type="http://schemas.openxmlformats.org/officeDocument/2006/relationships/image" Target="../media/image108.png"/><Relationship Id="rId14" Type="http://schemas.openxmlformats.org/officeDocument/2006/relationships/image" Target="../media/image103.png"/><Relationship Id="rId30" Type="http://schemas.openxmlformats.org/officeDocument/2006/relationships/image" Target="../media/image119.jpeg"/><Relationship Id="rId35" Type="http://schemas.openxmlformats.org/officeDocument/2006/relationships/image" Target="../media/image124.png"/><Relationship Id="rId56" Type="http://schemas.openxmlformats.org/officeDocument/2006/relationships/image" Target="../media/image145.png"/><Relationship Id="rId77" Type="http://schemas.openxmlformats.org/officeDocument/2006/relationships/image" Target="../media/image166.png"/><Relationship Id="rId100" Type="http://schemas.openxmlformats.org/officeDocument/2006/relationships/image" Target="../media/image189.png"/><Relationship Id="rId105" Type="http://schemas.openxmlformats.org/officeDocument/2006/relationships/image" Target="../media/image194.png"/><Relationship Id="rId8" Type="http://schemas.openxmlformats.org/officeDocument/2006/relationships/image" Target="../media/image97.png"/><Relationship Id="rId51" Type="http://schemas.openxmlformats.org/officeDocument/2006/relationships/image" Target="../media/image140.png"/><Relationship Id="rId72" Type="http://schemas.openxmlformats.org/officeDocument/2006/relationships/image" Target="../media/image161.png"/><Relationship Id="rId93" Type="http://schemas.openxmlformats.org/officeDocument/2006/relationships/image" Target="../media/image182.png"/><Relationship Id="rId98" Type="http://schemas.openxmlformats.org/officeDocument/2006/relationships/image" Target="../media/image187.png"/><Relationship Id="rId121" Type="http://schemas.microsoft.com/office/2007/relationships/hdphoto" Target="../media/hdphoto8.wdp"/><Relationship Id="rId3" Type="http://schemas.openxmlformats.org/officeDocument/2006/relationships/hyperlink" Target="https://www.google.com/maps/uv?hl=en&amp;pb=!1s0x6b9144a4c237a6f3:0x389c644a7879cb10!3m1!7e115!4shttps://lh5.googleusercontent.com/p/AF1QipMhYQ8e2UlaBJmu5nohXogelOt3oA-FGtP8UTCw%3Dw426-h240-k-no!5sidea%2011%20-%20Google%20Search!15sCAQ&amp;imagekey=!1e10!2sAF1QipPF-bO53Gmkb8PoZoJ_G34HjIdfsdMXAI1TQMHf&amp;sa=X&amp;ved=2ahUKEwi7p9fy7qTpAhXeHTQIHXtmDvgQoiowFnoECAsQBg" TargetMode="External"/><Relationship Id="rId25" Type="http://schemas.openxmlformats.org/officeDocument/2006/relationships/image" Target="../media/image114.png"/><Relationship Id="rId46" Type="http://schemas.openxmlformats.org/officeDocument/2006/relationships/image" Target="../media/image135.png"/><Relationship Id="rId67" Type="http://schemas.openxmlformats.org/officeDocument/2006/relationships/image" Target="../media/image156.png"/><Relationship Id="rId116" Type="http://schemas.openxmlformats.org/officeDocument/2006/relationships/image" Target="../media/image205.png"/><Relationship Id="rId20" Type="http://schemas.openxmlformats.org/officeDocument/2006/relationships/image" Target="../media/image109.jpeg"/><Relationship Id="rId41" Type="http://schemas.openxmlformats.org/officeDocument/2006/relationships/image" Target="../media/image130.png"/><Relationship Id="rId62" Type="http://schemas.openxmlformats.org/officeDocument/2006/relationships/image" Target="../media/image151.png"/><Relationship Id="rId83" Type="http://schemas.openxmlformats.org/officeDocument/2006/relationships/image" Target="../media/image172.png"/><Relationship Id="rId88" Type="http://schemas.openxmlformats.org/officeDocument/2006/relationships/image" Target="../media/image177.png"/><Relationship Id="rId111" Type="http://schemas.openxmlformats.org/officeDocument/2006/relationships/image" Target="../media/image200.png"/><Relationship Id="rId15" Type="http://schemas.openxmlformats.org/officeDocument/2006/relationships/image" Target="../media/image104.png"/><Relationship Id="rId36" Type="http://schemas.openxmlformats.org/officeDocument/2006/relationships/image" Target="../media/image125.png"/><Relationship Id="rId57" Type="http://schemas.openxmlformats.org/officeDocument/2006/relationships/image" Target="../media/image146.png"/><Relationship Id="rId106" Type="http://schemas.openxmlformats.org/officeDocument/2006/relationships/image" Target="../media/image195.jpg"/><Relationship Id="rId10" Type="http://schemas.openxmlformats.org/officeDocument/2006/relationships/image" Target="../media/image99.png"/><Relationship Id="rId31" Type="http://schemas.openxmlformats.org/officeDocument/2006/relationships/image" Target="../media/image120.png"/><Relationship Id="rId52" Type="http://schemas.openxmlformats.org/officeDocument/2006/relationships/image" Target="../media/image141.png"/><Relationship Id="rId73" Type="http://schemas.openxmlformats.org/officeDocument/2006/relationships/image" Target="../media/image162.png"/><Relationship Id="rId78" Type="http://schemas.openxmlformats.org/officeDocument/2006/relationships/image" Target="../media/image167.png"/><Relationship Id="rId94" Type="http://schemas.openxmlformats.org/officeDocument/2006/relationships/image" Target="../media/image183.png"/><Relationship Id="rId99" Type="http://schemas.openxmlformats.org/officeDocument/2006/relationships/image" Target="../media/image188.png"/><Relationship Id="rId101" Type="http://schemas.openxmlformats.org/officeDocument/2006/relationships/image" Target="../media/image190.png"/></Relationships>
</file>

<file path=ppt/slides/_rels/slide2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hyperlink" Target="https://aws.amazon.com/migration-acceleration-program/" TargetMode="External"/><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8" Type="http://schemas.openxmlformats.org/officeDocument/2006/relationships/image" Target="../media/image216.svg"/><Relationship Id="rId13" Type="http://schemas.openxmlformats.org/officeDocument/2006/relationships/image" Target="../media/image221.png"/><Relationship Id="rId3" Type="http://schemas.openxmlformats.org/officeDocument/2006/relationships/image" Target="../media/image211.png"/><Relationship Id="rId7" Type="http://schemas.openxmlformats.org/officeDocument/2006/relationships/image" Target="../media/image215.png"/><Relationship Id="rId12" Type="http://schemas.openxmlformats.org/officeDocument/2006/relationships/image" Target="../media/image220.sv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214.svg"/><Relationship Id="rId11" Type="http://schemas.openxmlformats.org/officeDocument/2006/relationships/image" Target="../media/image219.png"/><Relationship Id="rId5" Type="http://schemas.openxmlformats.org/officeDocument/2006/relationships/image" Target="../media/image213.png"/><Relationship Id="rId10" Type="http://schemas.openxmlformats.org/officeDocument/2006/relationships/image" Target="../media/image218.svg"/><Relationship Id="rId4" Type="http://schemas.openxmlformats.org/officeDocument/2006/relationships/image" Target="../media/image212.svg"/><Relationship Id="rId9" Type="http://schemas.openxmlformats.org/officeDocument/2006/relationships/image" Target="../media/image217.png"/><Relationship Id="rId14" Type="http://schemas.openxmlformats.org/officeDocument/2006/relationships/image" Target="../media/image222.svg"/></Relationships>
</file>

<file path=ppt/slides/_rels/slide26.xml.rels><?xml version="1.0" encoding="UTF-8" standalone="yes"?>
<Relationships xmlns="http://schemas.openxmlformats.org/package/2006/relationships"><Relationship Id="rId26" Type="http://schemas.openxmlformats.org/officeDocument/2006/relationships/image" Target="../media/image244.png"/><Relationship Id="rId21" Type="http://schemas.openxmlformats.org/officeDocument/2006/relationships/image" Target="../media/image240.png"/><Relationship Id="rId42" Type="http://schemas.openxmlformats.org/officeDocument/2006/relationships/image" Target="../media/image260.png"/><Relationship Id="rId47" Type="http://schemas.openxmlformats.org/officeDocument/2006/relationships/image" Target="../media/image265.png"/><Relationship Id="rId63" Type="http://schemas.openxmlformats.org/officeDocument/2006/relationships/image" Target="../media/image281.png"/><Relationship Id="rId68" Type="http://schemas.openxmlformats.org/officeDocument/2006/relationships/image" Target="../media/image286.png"/><Relationship Id="rId84" Type="http://schemas.openxmlformats.org/officeDocument/2006/relationships/image" Target="../media/image302.png"/><Relationship Id="rId89" Type="http://schemas.openxmlformats.org/officeDocument/2006/relationships/image" Target="../media/image306.png"/><Relationship Id="rId16" Type="http://schemas.openxmlformats.org/officeDocument/2006/relationships/image" Target="../media/image236.png"/><Relationship Id="rId107" Type="http://schemas.openxmlformats.org/officeDocument/2006/relationships/image" Target="../media/image323.png"/><Relationship Id="rId11" Type="http://schemas.openxmlformats.org/officeDocument/2006/relationships/image" Target="../media/image231.png"/><Relationship Id="rId32" Type="http://schemas.openxmlformats.org/officeDocument/2006/relationships/image" Target="../media/image250.png"/><Relationship Id="rId37" Type="http://schemas.openxmlformats.org/officeDocument/2006/relationships/image" Target="../media/image255.png"/><Relationship Id="rId53" Type="http://schemas.openxmlformats.org/officeDocument/2006/relationships/image" Target="../media/image271.svg"/><Relationship Id="rId58" Type="http://schemas.openxmlformats.org/officeDocument/2006/relationships/image" Target="../media/image276.png"/><Relationship Id="rId74" Type="http://schemas.openxmlformats.org/officeDocument/2006/relationships/image" Target="../media/image292.png"/><Relationship Id="rId79" Type="http://schemas.openxmlformats.org/officeDocument/2006/relationships/image" Target="../media/image297.png"/><Relationship Id="rId102" Type="http://schemas.openxmlformats.org/officeDocument/2006/relationships/image" Target="../media/image318.png"/><Relationship Id="rId5" Type="http://schemas.openxmlformats.org/officeDocument/2006/relationships/image" Target="../media/image225.png"/><Relationship Id="rId90" Type="http://schemas.openxmlformats.org/officeDocument/2006/relationships/image" Target="../media/image307.png"/><Relationship Id="rId95" Type="http://schemas.openxmlformats.org/officeDocument/2006/relationships/image" Target="../media/image312.png"/><Relationship Id="rId22" Type="http://schemas.microsoft.com/office/2007/relationships/hdphoto" Target="../media/hdphoto11.wdp"/><Relationship Id="rId27" Type="http://schemas.openxmlformats.org/officeDocument/2006/relationships/image" Target="../media/image245.png"/><Relationship Id="rId43" Type="http://schemas.openxmlformats.org/officeDocument/2006/relationships/image" Target="../media/image261.png"/><Relationship Id="rId48" Type="http://schemas.openxmlformats.org/officeDocument/2006/relationships/image" Target="../media/image266.png"/><Relationship Id="rId64" Type="http://schemas.openxmlformats.org/officeDocument/2006/relationships/image" Target="../media/image282.png"/><Relationship Id="rId69" Type="http://schemas.openxmlformats.org/officeDocument/2006/relationships/image" Target="../media/image287.png"/><Relationship Id="rId80" Type="http://schemas.openxmlformats.org/officeDocument/2006/relationships/image" Target="../media/image298.png"/><Relationship Id="rId85" Type="http://schemas.openxmlformats.org/officeDocument/2006/relationships/image" Target="../media/image303.png"/><Relationship Id="rId12" Type="http://schemas.openxmlformats.org/officeDocument/2006/relationships/image" Target="../media/image232.png"/><Relationship Id="rId17" Type="http://schemas.microsoft.com/office/2007/relationships/hdphoto" Target="../media/hdphoto10.wdp"/><Relationship Id="rId33" Type="http://schemas.openxmlformats.org/officeDocument/2006/relationships/image" Target="../media/image251.png"/><Relationship Id="rId38" Type="http://schemas.openxmlformats.org/officeDocument/2006/relationships/image" Target="../media/image256.png"/><Relationship Id="rId59" Type="http://schemas.openxmlformats.org/officeDocument/2006/relationships/image" Target="../media/image277.png"/><Relationship Id="rId103" Type="http://schemas.openxmlformats.org/officeDocument/2006/relationships/image" Target="../media/image319.svg"/><Relationship Id="rId108" Type="http://schemas.microsoft.com/office/2007/relationships/hdphoto" Target="../media/hdphoto14.wdp"/><Relationship Id="rId20" Type="http://schemas.openxmlformats.org/officeDocument/2006/relationships/image" Target="../media/image239.png"/><Relationship Id="rId41" Type="http://schemas.openxmlformats.org/officeDocument/2006/relationships/image" Target="../media/image259.png"/><Relationship Id="rId54" Type="http://schemas.openxmlformats.org/officeDocument/2006/relationships/image" Target="../media/image272.png"/><Relationship Id="rId62" Type="http://schemas.openxmlformats.org/officeDocument/2006/relationships/image" Target="../media/image280.png"/><Relationship Id="rId70" Type="http://schemas.openxmlformats.org/officeDocument/2006/relationships/image" Target="../media/image288.png"/><Relationship Id="rId75" Type="http://schemas.openxmlformats.org/officeDocument/2006/relationships/image" Target="../media/image293.png"/><Relationship Id="rId83" Type="http://schemas.openxmlformats.org/officeDocument/2006/relationships/image" Target="../media/image301.png"/><Relationship Id="rId88" Type="http://schemas.openxmlformats.org/officeDocument/2006/relationships/image" Target="../media/image305.png"/><Relationship Id="rId91" Type="http://schemas.openxmlformats.org/officeDocument/2006/relationships/image" Target="../media/image308.png"/><Relationship Id="rId96" Type="http://schemas.openxmlformats.org/officeDocument/2006/relationships/image" Target="../media/image313.png"/><Relationship Id="rId1" Type="http://schemas.openxmlformats.org/officeDocument/2006/relationships/slideLayout" Target="../slideLayouts/slideLayout10.xml"/><Relationship Id="rId6" Type="http://schemas.openxmlformats.org/officeDocument/2006/relationships/image" Target="../media/image226.png"/><Relationship Id="rId15" Type="http://schemas.openxmlformats.org/officeDocument/2006/relationships/image" Target="../media/image235.png"/><Relationship Id="rId23" Type="http://schemas.openxmlformats.org/officeDocument/2006/relationships/image" Target="../media/image241.png"/><Relationship Id="rId28" Type="http://schemas.openxmlformats.org/officeDocument/2006/relationships/image" Target="../media/image246.png"/><Relationship Id="rId36" Type="http://schemas.openxmlformats.org/officeDocument/2006/relationships/image" Target="../media/image254.png"/><Relationship Id="rId49" Type="http://schemas.openxmlformats.org/officeDocument/2006/relationships/image" Target="../media/image267.png"/><Relationship Id="rId57" Type="http://schemas.openxmlformats.org/officeDocument/2006/relationships/image" Target="../media/image275.png"/><Relationship Id="rId106" Type="http://schemas.openxmlformats.org/officeDocument/2006/relationships/image" Target="../media/image322.png"/><Relationship Id="rId10" Type="http://schemas.openxmlformats.org/officeDocument/2006/relationships/image" Target="../media/image230.png"/><Relationship Id="rId31" Type="http://schemas.openxmlformats.org/officeDocument/2006/relationships/image" Target="../media/image249.png"/><Relationship Id="rId44" Type="http://schemas.openxmlformats.org/officeDocument/2006/relationships/image" Target="../media/image262.svg"/><Relationship Id="rId52" Type="http://schemas.openxmlformats.org/officeDocument/2006/relationships/image" Target="../media/image270.png"/><Relationship Id="rId60" Type="http://schemas.openxmlformats.org/officeDocument/2006/relationships/image" Target="../media/image278.png"/><Relationship Id="rId65" Type="http://schemas.openxmlformats.org/officeDocument/2006/relationships/image" Target="../media/image283.png"/><Relationship Id="rId73" Type="http://schemas.openxmlformats.org/officeDocument/2006/relationships/image" Target="../media/image291.png"/><Relationship Id="rId78" Type="http://schemas.openxmlformats.org/officeDocument/2006/relationships/image" Target="../media/image296.png"/><Relationship Id="rId81" Type="http://schemas.openxmlformats.org/officeDocument/2006/relationships/image" Target="../media/image299.png"/><Relationship Id="rId86" Type="http://schemas.openxmlformats.org/officeDocument/2006/relationships/image" Target="../media/image304.png"/><Relationship Id="rId94" Type="http://schemas.openxmlformats.org/officeDocument/2006/relationships/image" Target="../media/image311.png"/><Relationship Id="rId99" Type="http://schemas.openxmlformats.org/officeDocument/2006/relationships/image" Target="../media/image316.png"/><Relationship Id="rId101" Type="http://schemas.openxmlformats.org/officeDocument/2006/relationships/image" Target="../media/image317.png"/><Relationship Id="rId4" Type="http://schemas.openxmlformats.org/officeDocument/2006/relationships/image" Target="../media/image224.png"/><Relationship Id="rId9" Type="http://schemas.openxmlformats.org/officeDocument/2006/relationships/image" Target="../media/image229.png"/><Relationship Id="rId13" Type="http://schemas.openxmlformats.org/officeDocument/2006/relationships/image" Target="../media/image233.png"/><Relationship Id="rId18" Type="http://schemas.openxmlformats.org/officeDocument/2006/relationships/image" Target="../media/image237.png"/><Relationship Id="rId39" Type="http://schemas.openxmlformats.org/officeDocument/2006/relationships/image" Target="../media/image257.png"/><Relationship Id="rId34" Type="http://schemas.openxmlformats.org/officeDocument/2006/relationships/image" Target="../media/image252.png"/><Relationship Id="rId50" Type="http://schemas.openxmlformats.org/officeDocument/2006/relationships/image" Target="../media/image268.png"/><Relationship Id="rId55" Type="http://schemas.openxmlformats.org/officeDocument/2006/relationships/image" Target="../media/image273.png"/><Relationship Id="rId76" Type="http://schemas.openxmlformats.org/officeDocument/2006/relationships/image" Target="../media/image294.png"/><Relationship Id="rId97" Type="http://schemas.openxmlformats.org/officeDocument/2006/relationships/image" Target="../media/image314.png"/><Relationship Id="rId104" Type="http://schemas.openxmlformats.org/officeDocument/2006/relationships/image" Target="../media/image320.png"/><Relationship Id="rId7" Type="http://schemas.openxmlformats.org/officeDocument/2006/relationships/image" Target="../media/image227.png"/><Relationship Id="rId71" Type="http://schemas.openxmlformats.org/officeDocument/2006/relationships/image" Target="../media/image289.png"/><Relationship Id="rId92" Type="http://schemas.openxmlformats.org/officeDocument/2006/relationships/image" Target="../media/image309.png"/><Relationship Id="rId2" Type="http://schemas.openxmlformats.org/officeDocument/2006/relationships/notesSlide" Target="../notesSlides/notesSlide26.xml"/><Relationship Id="rId29" Type="http://schemas.openxmlformats.org/officeDocument/2006/relationships/image" Target="../media/image247.png"/><Relationship Id="rId24" Type="http://schemas.openxmlformats.org/officeDocument/2006/relationships/image" Target="../media/image242.png"/><Relationship Id="rId40" Type="http://schemas.openxmlformats.org/officeDocument/2006/relationships/image" Target="../media/image258.png"/><Relationship Id="rId45" Type="http://schemas.openxmlformats.org/officeDocument/2006/relationships/image" Target="../media/image263.png"/><Relationship Id="rId66" Type="http://schemas.openxmlformats.org/officeDocument/2006/relationships/image" Target="../media/image284.png"/><Relationship Id="rId87" Type="http://schemas.microsoft.com/office/2007/relationships/hdphoto" Target="../media/hdphoto12.wdp"/><Relationship Id="rId61" Type="http://schemas.openxmlformats.org/officeDocument/2006/relationships/image" Target="../media/image279.png"/><Relationship Id="rId82" Type="http://schemas.openxmlformats.org/officeDocument/2006/relationships/image" Target="../media/image300.png"/><Relationship Id="rId19" Type="http://schemas.openxmlformats.org/officeDocument/2006/relationships/image" Target="../media/image238.svg"/><Relationship Id="rId14" Type="http://schemas.openxmlformats.org/officeDocument/2006/relationships/image" Target="../media/image234.png"/><Relationship Id="rId30" Type="http://schemas.openxmlformats.org/officeDocument/2006/relationships/image" Target="../media/image248.png"/><Relationship Id="rId35" Type="http://schemas.openxmlformats.org/officeDocument/2006/relationships/image" Target="../media/image253.png"/><Relationship Id="rId56" Type="http://schemas.openxmlformats.org/officeDocument/2006/relationships/image" Target="../media/image274.png"/><Relationship Id="rId77" Type="http://schemas.openxmlformats.org/officeDocument/2006/relationships/image" Target="../media/image295.png"/><Relationship Id="rId100" Type="http://schemas.microsoft.com/office/2007/relationships/hdphoto" Target="../media/hdphoto13.wdp"/><Relationship Id="rId105" Type="http://schemas.openxmlformats.org/officeDocument/2006/relationships/image" Target="../media/image321.svg"/><Relationship Id="rId8" Type="http://schemas.openxmlformats.org/officeDocument/2006/relationships/image" Target="../media/image228.png"/><Relationship Id="rId51" Type="http://schemas.openxmlformats.org/officeDocument/2006/relationships/image" Target="../media/image269.svg"/><Relationship Id="rId72" Type="http://schemas.openxmlformats.org/officeDocument/2006/relationships/image" Target="../media/image290.png"/><Relationship Id="rId93" Type="http://schemas.openxmlformats.org/officeDocument/2006/relationships/image" Target="../media/image310.png"/><Relationship Id="rId98" Type="http://schemas.openxmlformats.org/officeDocument/2006/relationships/image" Target="../media/image315.jpg"/><Relationship Id="rId3" Type="http://schemas.openxmlformats.org/officeDocument/2006/relationships/image" Target="../media/image223.png"/><Relationship Id="rId25" Type="http://schemas.openxmlformats.org/officeDocument/2006/relationships/image" Target="../media/image243.png"/><Relationship Id="rId46" Type="http://schemas.openxmlformats.org/officeDocument/2006/relationships/image" Target="../media/image264.svg"/><Relationship Id="rId67" Type="http://schemas.openxmlformats.org/officeDocument/2006/relationships/image" Target="../media/image285.png"/></Relationships>
</file>

<file path=ppt/slides/_rels/slide27.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30.gif"/><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329.tiff"/><Relationship Id="rId5" Type="http://schemas.openxmlformats.org/officeDocument/2006/relationships/image" Target="../media/image328.png"/><Relationship Id="rId4" Type="http://schemas.openxmlformats.org/officeDocument/2006/relationships/image" Target="../media/image32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337.svg"/><Relationship Id="rId3" Type="http://schemas.openxmlformats.org/officeDocument/2006/relationships/image" Target="../media/image332.png"/><Relationship Id="rId7" Type="http://schemas.openxmlformats.org/officeDocument/2006/relationships/image" Target="../media/image336.png"/><Relationship Id="rId12" Type="http://schemas.openxmlformats.org/officeDocument/2006/relationships/image" Target="../media/image341.svg"/><Relationship Id="rId2" Type="http://schemas.openxmlformats.org/officeDocument/2006/relationships/notesSlide" Target="../notesSlides/notesSlide34.xml"/><Relationship Id="rId1" Type="http://schemas.openxmlformats.org/officeDocument/2006/relationships/slideLayout" Target="../slideLayouts/slideLayout66.xml"/><Relationship Id="rId6" Type="http://schemas.openxmlformats.org/officeDocument/2006/relationships/image" Target="../media/image335.png"/><Relationship Id="rId11" Type="http://schemas.openxmlformats.org/officeDocument/2006/relationships/image" Target="../media/image340.png"/><Relationship Id="rId5" Type="http://schemas.openxmlformats.org/officeDocument/2006/relationships/image" Target="../media/image334.png"/><Relationship Id="rId10" Type="http://schemas.openxmlformats.org/officeDocument/2006/relationships/image" Target="../media/image339.svg"/><Relationship Id="rId4" Type="http://schemas.openxmlformats.org/officeDocument/2006/relationships/image" Target="../media/image333.png"/><Relationship Id="rId9" Type="http://schemas.openxmlformats.org/officeDocument/2006/relationships/image" Target="../media/image338.png"/></Relationships>
</file>

<file path=ppt/slides/_rels/slide35.xml.rels><?xml version="1.0" encoding="UTF-8" standalone="yes"?>
<Relationships xmlns="http://schemas.openxmlformats.org/package/2006/relationships"><Relationship Id="rId8" Type="http://schemas.openxmlformats.org/officeDocument/2006/relationships/image" Target="../media/image345.svg"/><Relationship Id="rId13" Type="http://schemas.openxmlformats.org/officeDocument/2006/relationships/image" Target="../media/image350.png"/><Relationship Id="rId18" Type="http://schemas.openxmlformats.org/officeDocument/2006/relationships/image" Target="../media/image355.png"/><Relationship Id="rId3" Type="http://schemas.openxmlformats.org/officeDocument/2006/relationships/image" Target="../media/image334.png"/><Relationship Id="rId7" Type="http://schemas.openxmlformats.org/officeDocument/2006/relationships/image" Target="../media/image344.png"/><Relationship Id="rId12" Type="http://schemas.openxmlformats.org/officeDocument/2006/relationships/image" Target="../media/image349.svg"/><Relationship Id="rId17" Type="http://schemas.openxmlformats.org/officeDocument/2006/relationships/image" Target="../media/image354.png"/><Relationship Id="rId2" Type="http://schemas.openxmlformats.org/officeDocument/2006/relationships/notesSlide" Target="../notesSlides/notesSlide35.xml"/><Relationship Id="rId16" Type="http://schemas.openxmlformats.org/officeDocument/2006/relationships/image" Target="../media/image353.svg"/><Relationship Id="rId1" Type="http://schemas.openxmlformats.org/officeDocument/2006/relationships/slideLayout" Target="../slideLayouts/slideLayout3.xml"/><Relationship Id="rId6" Type="http://schemas.openxmlformats.org/officeDocument/2006/relationships/image" Target="../media/image335.png"/><Relationship Id="rId11" Type="http://schemas.openxmlformats.org/officeDocument/2006/relationships/image" Target="../media/image348.png"/><Relationship Id="rId5" Type="http://schemas.openxmlformats.org/officeDocument/2006/relationships/image" Target="../media/image343.svg"/><Relationship Id="rId15" Type="http://schemas.openxmlformats.org/officeDocument/2006/relationships/image" Target="../media/image352.png"/><Relationship Id="rId10" Type="http://schemas.openxmlformats.org/officeDocument/2006/relationships/image" Target="../media/image347.svg"/><Relationship Id="rId19" Type="http://schemas.openxmlformats.org/officeDocument/2006/relationships/image" Target="../media/image356.svg"/><Relationship Id="rId4" Type="http://schemas.openxmlformats.org/officeDocument/2006/relationships/image" Target="../media/image342.png"/><Relationship Id="rId9" Type="http://schemas.openxmlformats.org/officeDocument/2006/relationships/image" Target="../media/image346.png"/><Relationship Id="rId14" Type="http://schemas.openxmlformats.org/officeDocument/2006/relationships/image" Target="../media/image351.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362.png"/><Relationship Id="rId3" Type="http://schemas.openxmlformats.org/officeDocument/2006/relationships/image" Target="../media/image357.png"/><Relationship Id="rId7" Type="http://schemas.openxmlformats.org/officeDocument/2006/relationships/image" Target="../media/image361.png"/><Relationship Id="rId12" Type="http://schemas.openxmlformats.org/officeDocument/2006/relationships/image" Target="../media/image366.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360.png"/><Relationship Id="rId11" Type="http://schemas.openxmlformats.org/officeDocument/2006/relationships/image" Target="../media/image365.jpg"/><Relationship Id="rId5" Type="http://schemas.openxmlformats.org/officeDocument/2006/relationships/image" Target="../media/image359.png"/><Relationship Id="rId10" Type="http://schemas.openxmlformats.org/officeDocument/2006/relationships/image" Target="../media/image364.jpg"/><Relationship Id="rId4" Type="http://schemas.openxmlformats.org/officeDocument/2006/relationships/image" Target="../media/image358.png"/><Relationship Id="rId9" Type="http://schemas.openxmlformats.org/officeDocument/2006/relationships/image" Target="../media/image36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8" Type="http://schemas.openxmlformats.org/officeDocument/2006/relationships/image" Target="../media/image372.png"/><Relationship Id="rId13" Type="http://schemas.openxmlformats.org/officeDocument/2006/relationships/image" Target="../media/image377.png"/><Relationship Id="rId18" Type="http://schemas.openxmlformats.org/officeDocument/2006/relationships/image" Target="../media/image382.png"/><Relationship Id="rId3" Type="http://schemas.openxmlformats.org/officeDocument/2006/relationships/image" Target="../media/image367.png"/><Relationship Id="rId21" Type="http://schemas.openxmlformats.org/officeDocument/2006/relationships/image" Target="../media/image385.png"/><Relationship Id="rId7" Type="http://schemas.openxmlformats.org/officeDocument/2006/relationships/image" Target="../media/image371.png"/><Relationship Id="rId12" Type="http://schemas.openxmlformats.org/officeDocument/2006/relationships/image" Target="../media/image376.png"/><Relationship Id="rId17" Type="http://schemas.openxmlformats.org/officeDocument/2006/relationships/image" Target="../media/image381.png"/><Relationship Id="rId2" Type="http://schemas.openxmlformats.org/officeDocument/2006/relationships/notesSlide" Target="../notesSlides/notesSlide39.xml"/><Relationship Id="rId16" Type="http://schemas.openxmlformats.org/officeDocument/2006/relationships/image" Target="../media/image380.png"/><Relationship Id="rId20" Type="http://schemas.openxmlformats.org/officeDocument/2006/relationships/image" Target="../media/image384.png"/><Relationship Id="rId1" Type="http://schemas.openxmlformats.org/officeDocument/2006/relationships/slideLayout" Target="../slideLayouts/slideLayout66.xml"/><Relationship Id="rId6" Type="http://schemas.openxmlformats.org/officeDocument/2006/relationships/image" Target="../media/image370.png"/><Relationship Id="rId11" Type="http://schemas.openxmlformats.org/officeDocument/2006/relationships/image" Target="../media/image375.png"/><Relationship Id="rId24" Type="http://schemas.openxmlformats.org/officeDocument/2006/relationships/image" Target="../media/image388.svg"/><Relationship Id="rId5" Type="http://schemas.openxmlformats.org/officeDocument/2006/relationships/image" Target="../media/image369.png"/><Relationship Id="rId15" Type="http://schemas.openxmlformats.org/officeDocument/2006/relationships/image" Target="../media/image379.svg"/><Relationship Id="rId23" Type="http://schemas.openxmlformats.org/officeDocument/2006/relationships/image" Target="../media/image387.png"/><Relationship Id="rId10" Type="http://schemas.openxmlformats.org/officeDocument/2006/relationships/image" Target="../media/image374.png"/><Relationship Id="rId19" Type="http://schemas.openxmlformats.org/officeDocument/2006/relationships/image" Target="../media/image383.png"/><Relationship Id="rId4" Type="http://schemas.openxmlformats.org/officeDocument/2006/relationships/image" Target="../media/image368.png"/><Relationship Id="rId9" Type="http://schemas.openxmlformats.org/officeDocument/2006/relationships/image" Target="../media/image373.png"/><Relationship Id="rId14" Type="http://schemas.openxmlformats.org/officeDocument/2006/relationships/image" Target="../media/image378.png"/><Relationship Id="rId22" Type="http://schemas.openxmlformats.org/officeDocument/2006/relationships/image" Target="../media/image38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8" Type="http://schemas.openxmlformats.org/officeDocument/2006/relationships/image" Target="../media/image392.svg"/><Relationship Id="rId13" Type="http://schemas.openxmlformats.org/officeDocument/2006/relationships/image" Target="../media/image393.png"/><Relationship Id="rId18" Type="http://schemas.openxmlformats.org/officeDocument/2006/relationships/image" Target="../media/image341.svg"/><Relationship Id="rId3" Type="http://schemas.openxmlformats.org/officeDocument/2006/relationships/image" Target="../media/image369.png"/><Relationship Id="rId7" Type="http://schemas.openxmlformats.org/officeDocument/2006/relationships/image" Target="../media/image391.png"/><Relationship Id="rId12" Type="http://schemas.openxmlformats.org/officeDocument/2006/relationships/image" Target="../media/image335.png"/><Relationship Id="rId17" Type="http://schemas.openxmlformats.org/officeDocument/2006/relationships/image" Target="../media/image340.png"/><Relationship Id="rId2" Type="http://schemas.openxmlformats.org/officeDocument/2006/relationships/notesSlide" Target="../notesSlides/notesSlide40.xml"/><Relationship Id="rId16" Type="http://schemas.openxmlformats.org/officeDocument/2006/relationships/image" Target="../media/image396.png"/><Relationship Id="rId1" Type="http://schemas.openxmlformats.org/officeDocument/2006/relationships/slideLayout" Target="../slideLayouts/slideLayout19.xml"/><Relationship Id="rId6" Type="http://schemas.openxmlformats.org/officeDocument/2006/relationships/image" Target="../media/image390.svg"/><Relationship Id="rId11" Type="http://schemas.openxmlformats.org/officeDocument/2006/relationships/image" Target="../media/image339.svg"/><Relationship Id="rId5" Type="http://schemas.openxmlformats.org/officeDocument/2006/relationships/image" Target="../media/image389.png"/><Relationship Id="rId15" Type="http://schemas.openxmlformats.org/officeDocument/2006/relationships/image" Target="../media/image395.svg"/><Relationship Id="rId10" Type="http://schemas.openxmlformats.org/officeDocument/2006/relationships/image" Target="../media/image338.png"/><Relationship Id="rId4" Type="http://schemas.openxmlformats.org/officeDocument/2006/relationships/image" Target="../media/image368.png"/><Relationship Id="rId9" Type="http://schemas.openxmlformats.org/officeDocument/2006/relationships/image" Target="../media/image334.png"/><Relationship Id="rId14" Type="http://schemas.openxmlformats.org/officeDocument/2006/relationships/image" Target="../media/image394.png"/></Relationships>
</file>

<file path=ppt/slides/_rels/slide41.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notesSlide" Target="../notesSlides/notesSlide41.xml"/><Relationship Id="rId1" Type="http://schemas.openxmlformats.org/officeDocument/2006/relationships/slideLayout" Target="../slideLayouts/slideLayout19.xml"/><Relationship Id="rId4" Type="http://schemas.openxmlformats.org/officeDocument/2006/relationships/image" Target="../media/image398.png"/></Relationships>
</file>

<file path=ppt/slides/_rels/slide42.xml.rels><?xml version="1.0" encoding="UTF-8" standalone="yes"?>
<Relationships xmlns="http://schemas.openxmlformats.org/package/2006/relationships"><Relationship Id="rId3" Type="http://schemas.openxmlformats.org/officeDocument/2006/relationships/image" Target="../media/image399.pn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image" Target="../media/image401.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403.png"/><Relationship Id="rId2" Type="http://schemas.openxmlformats.org/officeDocument/2006/relationships/notesSlide" Target="../notesSlides/notesSlide44.xml"/><Relationship Id="rId1" Type="http://schemas.openxmlformats.org/officeDocument/2006/relationships/slideLayout" Target="../slideLayouts/slideLayout19.xml"/><Relationship Id="rId5" Type="http://schemas.openxmlformats.org/officeDocument/2006/relationships/image" Target="../media/image405.png"/><Relationship Id="rId4" Type="http://schemas.openxmlformats.org/officeDocument/2006/relationships/image" Target="../media/image404.png"/></Relationships>
</file>

<file path=ppt/slides/_rels/slide46.xml.rels><?xml version="1.0" encoding="UTF-8" standalone="yes"?>
<Relationships xmlns="http://schemas.openxmlformats.org/package/2006/relationships"><Relationship Id="rId13" Type="http://schemas.openxmlformats.org/officeDocument/2006/relationships/image" Target="../media/image407.svg"/><Relationship Id="rId18" Type="http://schemas.openxmlformats.org/officeDocument/2006/relationships/image" Target="../media/image408.png"/><Relationship Id="rId26" Type="http://schemas.openxmlformats.org/officeDocument/2006/relationships/image" Target="../media/image413.png"/><Relationship Id="rId21" Type="http://schemas.openxmlformats.org/officeDocument/2006/relationships/image" Target="../media/image410.png"/><Relationship Id="rId34" Type="http://schemas.openxmlformats.org/officeDocument/2006/relationships/image" Target="../media/image340.png"/><Relationship Id="rId7" Type="http://schemas.openxmlformats.org/officeDocument/2006/relationships/image" Target="../media/image367.png"/><Relationship Id="rId12" Type="http://schemas.openxmlformats.org/officeDocument/2006/relationships/image" Target="../media/image406.png"/><Relationship Id="rId17" Type="http://schemas.openxmlformats.org/officeDocument/2006/relationships/image" Target="../media/image368.png"/><Relationship Id="rId25" Type="http://schemas.openxmlformats.org/officeDocument/2006/relationships/image" Target="../media/image379.svg"/><Relationship Id="rId33" Type="http://schemas.openxmlformats.org/officeDocument/2006/relationships/image" Target="../media/image335.png"/><Relationship Id="rId2" Type="http://schemas.openxmlformats.org/officeDocument/2006/relationships/notesSlide" Target="../notesSlides/notesSlide45.xml"/><Relationship Id="rId16" Type="http://schemas.openxmlformats.org/officeDocument/2006/relationships/image" Target="../media/image369.png"/><Relationship Id="rId20" Type="http://schemas.openxmlformats.org/officeDocument/2006/relationships/image" Target="../media/image375.png"/><Relationship Id="rId29" Type="http://schemas.openxmlformats.org/officeDocument/2006/relationships/image" Target="../media/image416.png"/><Relationship Id="rId1" Type="http://schemas.openxmlformats.org/officeDocument/2006/relationships/slideLayout" Target="../slideLayouts/slideLayout3.xml"/><Relationship Id="rId6" Type="http://schemas.openxmlformats.org/officeDocument/2006/relationships/image" Target="../media/image376.png"/><Relationship Id="rId11" Type="http://schemas.openxmlformats.org/officeDocument/2006/relationships/image" Target="../media/image390.svg"/><Relationship Id="rId24" Type="http://schemas.openxmlformats.org/officeDocument/2006/relationships/image" Target="../media/image412.png"/><Relationship Id="rId32" Type="http://schemas.openxmlformats.org/officeDocument/2006/relationships/image" Target="../media/image339.svg"/><Relationship Id="rId37" Type="http://schemas.openxmlformats.org/officeDocument/2006/relationships/image" Target="../media/image418.png"/><Relationship Id="rId5" Type="http://schemas.openxmlformats.org/officeDocument/2006/relationships/image" Target="../media/image372.png"/><Relationship Id="rId15" Type="http://schemas.openxmlformats.org/officeDocument/2006/relationships/image" Target="../media/image343.svg"/><Relationship Id="rId23" Type="http://schemas.openxmlformats.org/officeDocument/2006/relationships/image" Target="../media/image382.png"/><Relationship Id="rId28" Type="http://schemas.openxmlformats.org/officeDocument/2006/relationships/image" Target="../media/image415.png"/><Relationship Id="rId36" Type="http://schemas.openxmlformats.org/officeDocument/2006/relationships/image" Target="../media/image417.png"/><Relationship Id="rId10" Type="http://schemas.openxmlformats.org/officeDocument/2006/relationships/image" Target="../media/image389.png"/><Relationship Id="rId19" Type="http://schemas.openxmlformats.org/officeDocument/2006/relationships/image" Target="../media/image409.png"/><Relationship Id="rId31" Type="http://schemas.openxmlformats.org/officeDocument/2006/relationships/image" Target="../media/image338.png"/><Relationship Id="rId4" Type="http://schemas.openxmlformats.org/officeDocument/2006/relationships/image" Target="../media/image373.png"/><Relationship Id="rId9" Type="http://schemas.openxmlformats.org/officeDocument/2006/relationships/image" Target="../media/image392.svg"/><Relationship Id="rId14" Type="http://schemas.openxmlformats.org/officeDocument/2006/relationships/image" Target="../media/image342.png"/><Relationship Id="rId22" Type="http://schemas.openxmlformats.org/officeDocument/2006/relationships/image" Target="../media/image411.svg"/><Relationship Id="rId27" Type="http://schemas.openxmlformats.org/officeDocument/2006/relationships/image" Target="../media/image414.svg"/><Relationship Id="rId30" Type="http://schemas.openxmlformats.org/officeDocument/2006/relationships/image" Target="../media/image334.png"/><Relationship Id="rId35" Type="http://schemas.openxmlformats.org/officeDocument/2006/relationships/image" Target="../media/image341.svg"/><Relationship Id="rId8" Type="http://schemas.openxmlformats.org/officeDocument/2006/relationships/image" Target="../media/image391.png"/><Relationship Id="rId3" Type="http://schemas.openxmlformats.org/officeDocument/2006/relationships/image" Target="../media/image374.png"/></Relationships>
</file>

<file path=ppt/slides/_rels/slide47.xml.rels><?xml version="1.0" encoding="UTF-8" standalone="yes"?>
<Relationships xmlns="http://schemas.openxmlformats.org/package/2006/relationships"><Relationship Id="rId3" Type="http://schemas.openxmlformats.org/officeDocument/2006/relationships/image" Target="../media/image419.jpeg"/><Relationship Id="rId2" Type="http://schemas.openxmlformats.org/officeDocument/2006/relationships/notesSlide" Target="../notesSlides/notesSlide46.xml"/><Relationship Id="rId1" Type="http://schemas.openxmlformats.org/officeDocument/2006/relationships/slideLayout" Target="../slideLayouts/slideLayout19.xml"/><Relationship Id="rId4" Type="http://schemas.openxmlformats.org/officeDocument/2006/relationships/image" Target="../media/image420.jpeg"/></Relationships>
</file>

<file path=ppt/slides/_rels/slide48.xml.rels><?xml version="1.0" encoding="UTF-8" standalone="yes"?>
<Relationships xmlns="http://schemas.openxmlformats.org/package/2006/relationships"><Relationship Id="rId3" Type="http://schemas.openxmlformats.org/officeDocument/2006/relationships/image" Target="../media/image422.png"/><Relationship Id="rId2" Type="http://schemas.openxmlformats.org/officeDocument/2006/relationships/image" Target="../media/image421.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424.png"/><Relationship Id="rId2" Type="http://schemas.openxmlformats.org/officeDocument/2006/relationships/image" Target="../media/image423.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392.svg"/><Relationship Id="rId13" Type="http://schemas.openxmlformats.org/officeDocument/2006/relationships/image" Target="../media/image338.png"/><Relationship Id="rId3" Type="http://schemas.openxmlformats.org/officeDocument/2006/relationships/image" Target="../media/image369.png"/><Relationship Id="rId7" Type="http://schemas.openxmlformats.org/officeDocument/2006/relationships/image" Target="../media/image409.png"/><Relationship Id="rId12" Type="http://schemas.openxmlformats.org/officeDocument/2006/relationships/image" Target="../media/image334.png"/><Relationship Id="rId17" Type="http://schemas.openxmlformats.org/officeDocument/2006/relationships/image" Target="../media/image341.svg"/><Relationship Id="rId2" Type="http://schemas.openxmlformats.org/officeDocument/2006/relationships/image" Target="../media/image371.png"/><Relationship Id="rId16" Type="http://schemas.openxmlformats.org/officeDocument/2006/relationships/image" Target="../media/image340.png"/><Relationship Id="rId1" Type="http://schemas.openxmlformats.org/officeDocument/2006/relationships/slideLayout" Target="../slideLayouts/slideLayout19.xml"/><Relationship Id="rId6" Type="http://schemas.openxmlformats.org/officeDocument/2006/relationships/image" Target="../media/image390.svg"/><Relationship Id="rId11" Type="http://schemas.openxmlformats.org/officeDocument/2006/relationships/image" Target="../media/image370.png"/><Relationship Id="rId5" Type="http://schemas.openxmlformats.org/officeDocument/2006/relationships/image" Target="../media/image408.png"/><Relationship Id="rId15" Type="http://schemas.openxmlformats.org/officeDocument/2006/relationships/image" Target="../media/image335.png"/><Relationship Id="rId10" Type="http://schemas.openxmlformats.org/officeDocument/2006/relationships/image" Target="../media/image337.svg"/><Relationship Id="rId4" Type="http://schemas.openxmlformats.org/officeDocument/2006/relationships/image" Target="../media/image368.png"/><Relationship Id="rId9" Type="http://schemas.openxmlformats.org/officeDocument/2006/relationships/image" Target="../media/image336.png"/><Relationship Id="rId14" Type="http://schemas.openxmlformats.org/officeDocument/2006/relationships/image" Target="../media/image339.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425.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emf"/><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 Id="rId9" Type="http://schemas.openxmlformats.org/officeDocument/2006/relationships/image" Target="../media/image4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0E808C5B-AE6C-4B8B-A350-BB9B26FF95AA}"/>
              </a:ext>
            </a:extLst>
          </p:cNvPr>
          <p:cNvSpPr>
            <a:spLocks noGrp="1"/>
          </p:cNvSpPr>
          <p:nvPr>
            <p:ph type="subTitle" idx="1"/>
          </p:nvPr>
        </p:nvSpPr>
        <p:spPr/>
        <p:txBody>
          <a:bodyPr>
            <a:normAutofit fontScale="85000" lnSpcReduction="20000"/>
          </a:bodyPr>
          <a:lstStyle/>
          <a:p>
            <a:r>
              <a:rPr lang="en-US" sz="3600" dirty="0"/>
              <a:t>Best solutions and services to help you </a:t>
            </a:r>
            <a:br>
              <a:rPr lang="en-US" sz="3600" dirty="0"/>
            </a:br>
            <a:r>
              <a:rPr lang="en-US" sz="3600" dirty="0"/>
              <a:t>with your cloud journey</a:t>
            </a:r>
            <a:endParaRPr lang="en-US" dirty="0"/>
          </a:p>
        </p:txBody>
      </p:sp>
      <p:sp>
        <p:nvSpPr>
          <p:cNvPr id="6" name="Text Placeholder 5">
            <a:extLst>
              <a:ext uri="{FF2B5EF4-FFF2-40B4-BE49-F238E27FC236}">
                <a16:creationId xmlns:a16="http://schemas.microsoft.com/office/drawing/2014/main" id="{2BA8BA0C-6B58-4AEA-AD86-1E2B61410A7B}"/>
              </a:ext>
            </a:extLst>
          </p:cNvPr>
          <p:cNvSpPr>
            <a:spLocks noGrp="1"/>
          </p:cNvSpPr>
          <p:nvPr>
            <p:ph type="body" sz="quarter" idx="13"/>
          </p:nvPr>
        </p:nvSpPr>
        <p:spPr/>
        <p:txBody>
          <a:bodyPr>
            <a:normAutofit fontScale="62500" lnSpcReduction="20000"/>
          </a:bodyPr>
          <a:lstStyle/>
          <a:p>
            <a:r>
              <a:rPr lang="en-US" sz="5400" dirty="0"/>
              <a:t>Stason Rodrigues</a:t>
            </a:r>
          </a:p>
        </p:txBody>
      </p:sp>
      <p:sp>
        <p:nvSpPr>
          <p:cNvPr id="2" name="Text Placeholder 1">
            <a:extLst>
              <a:ext uri="{FF2B5EF4-FFF2-40B4-BE49-F238E27FC236}">
                <a16:creationId xmlns:a16="http://schemas.microsoft.com/office/drawing/2014/main" id="{38CED3E9-679C-452E-A05D-FB817A69D487}"/>
              </a:ext>
            </a:extLst>
          </p:cNvPr>
          <p:cNvSpPr>
            <a:spLocks noGrp="1"/>
          </p:cNvSpPr>
          <p:nvPr>
            <p:ph type="body" sz="quarter" idx="14"/>
          </p:nvPr>
        </p:nvSpPr>
        <p:spPr>
          <a:xfrm>
            <a:off x="960949" y="5507179"/>
            <a:ext cx="5760720" cy="761340"/>
          </a:xfrm>
        </p:spPr>
        <p:txBody>
          <a:bodyPr>
            <a:normAutofit fontScale="62500" lnSpcReduction="20000"/>
          </a:bodyPr>
          <a:lstStyle/>
          <a:p>
            <a:r>
              <a:rPr lang="en-US" sz="3200" dirty="0"/>
              <a:t>Solutions Architect</a:t>
            </a:r>
          </a:p>
          <a:p>
            <a:r>
              <a:rPr lang="en-US" sz="3200" dirty="0"/>
              <a:t>AWS</a:t>
            </a:r>
          </a:p>
        </p:txBody>
      </p:sp>
      <p:sp>
        <p:nvSpPr>
          <p:cNvPr id="3" name="Title 2">
            <a:extLst>
              <a:ext uri="{FF2B5EF4-FFF2-40B4-BE49-F238E27FC236}">
                <a16:creationId xmlns:a16="http://schemas.microsoft.com/office/drawing/2014/main" id="{5FA67B84-0D8F-428F-AD20-D3433CE95D27}"/>
              </a:ext>
            </a:extLst>
          </p:cNvPr>
          <p:cNvSpPr>
            <a:spLocks noGrp="1"/>
          </p:cNvSpPr>
          <p:nvPr>
            <p:ph type="ctrTitle"/>
          </p:nvPr>
        </p:nvSpPr>
        <p:spPr>
          <a:xfrm>
            <a:off x="826284" y="2135393"/>
            <a:ext cx="11580461" cy="868680"/>
          </a:xfrm>
        </p:spPr>
        <p:txBody>
          <a:bodyPr/>
          <a:lstStyle/>
          <a:p>
            <a:r>
              <a:rPr lang="en-US" dirty="0"/>
              <a:t>Migrate &amp; Modernize with AWS</a:t>
            </a:r>
          </a:p>
        </p:txBody>
      </p:sp>
      <p:sp>
        <p:nvSpPr>
          <p:cNvPr id="10" name="Text Placeholder 5">
            <a:extLst>
              <a:ext uri="{FF2B5EF4-FFF2-40B4-BE49-F238E27FC236}">
                <a16:creationId xmlns:a16="http://schemas.microsoft.com/office/drawing/2014/main" id="{368EB706-0D5F-4EB1-BBC2-6349FEC466F8}"/>
              </a:ext>
            </a:extLst>
          </p:cNvPr>
          <p:cNvSpPr txBox="1">
            <a:spLocks/>
          </p:cNvSpPr>
          <p:nvPr/>
        </p:nvSpPr>
        <p:spPr>
          <a:xfrm>
            <a:off x="5529489" y="5108324"/>
            <a:ext cx="4329552" cy="491490"/>
          </a:xfrm>
          <a:prstGeom prst="rect">
            <a:avLst/>
          </a:prstGeom>
        </p:spPr>
        <p:txBody>
          <a:bodyPr vert="horz" lIns="0" tIns="45720" rIns="91440" bIns="45720" rtlCol="0">
            <a:normAutofit fontScale="62500" lnSpcReduction="20000"/>
          </a:bodyPr>
          <a:lstStyle>
            <a:lvl1pPr marL="0" indent="0" algn="l" defTabSz="1097280" rtl="0" eaLnBrk="1" latinLnBrk="0" hangingPunct="1">
              <a:lnSpc>
                <a:spcPct val="90000"/>
              </a:lnSpc>
              <a:spcBef>
                <a:spcPts val="1200"/>
              </a:spcBef>
              <a:buFont typeface="Arial" panose="020B0604020202020204" pitchFamily="34" charset="0"/>
              <a:buNone/>
              <a:defRPr sz="2400" b="1" kern="1200">
                <a:solidFill>
                  <a:schemeClr val="bg1"/>
                </a:solidFill>
                <a:latin typeface="+mn-lt"/>
                <a:ea typeface="+mn-ea"/>
                <a:cs typeface="+mn-cs"/>
              </a:defRPr>
            </a:lvl1pPr>
            <a:lvl2pPr marL="274320" indent="0" algn="l" defTabSz="1097280"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603504" indent="0" algn="l" defTabSz="1097280"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932688" indent="0" algn="l" defTabSz="1097280"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1261872" indent="0" algn="l" defTabSz="1097280"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5400" dirty="0"/>
              <a:t>Rishabh Doshi</a:t>
            </a:r>
          </a:p>
        </p:txBody>
      </p:sp>
      <p:sp>
        <p:nvSpPr>
          <p:cNvPr id="11" name="Text Placeholder 1">
            <a:extLst>
              <a:ext uri="{FF2B5EF4-FFF2-40B4-BE49-F238E27FC236}">
                <a16:creationId xmlns:a16="http://schemas.microsoft.com/office/drawing/2014/main" id="{56167EF8-F13E-464A-B3B3-9B4CAD21E36F}"/>
              </a:ext>
            </a:extLst>
          </p:cNvPr>
          <p:cNvSpPr txBox="1">
            <a:spLocks/>
          </p:cNvSpPr>
          <p:nvPr/>
        </p:nvSpPr>
        <p:spPr>
          <a:xfrm>
            <a:off x="5529489" y="5507179"/>
            <a:ext cx="4329552" cy="761340"/>
          </a:xfrm>
          <a:prstGeom prst="rect">
            <a:avLst/>
          </a:prstGeom>
        </p:spPr>
        <p:txBody>
          <a:bodyPr vert="horz" lIns="0" tIns="45720" rIns="91440" bIns="45720" rtlCol="0">
            <a:normAutofit fontScale="62500" lnSpcReduction="20000"/>
          </a:bodyPr>
          <a:lstStyle>
            <a:lvl1pPr marL="0" indent="0" algn="l" defTabSz="1097280" rtl="0" eaLnBrk="1" latinLnBrk="0" hangingPunct="1">
              <a:lnSpc>
                <a:spcPct val="90000"/>
              </a:lnSpc>
              <a:spcBef>
                <a:spcPts val="1200"/>
              </a:spcBef>
              <a:spcAft>
                <a:spcPts val="360"/>
              </a:spcAft>
              <a:buFont typeface="Arial" panose="020B0604020202020204" pitchFamily="34" charset="0"/>
              <a:buNone/>
              <a:defRPr sz="1920" b="0" kern="1200">
                <a:solidFill>
                  <a:schemeClr val="bg1"/>
                </a:solidFill>
                <a:latin typeface="+mn-lt"/>
                <a:ea typeface="+mn-ea"/>
                <a:cs typeface="+mn-cs"/>
              </a:defRPr>
            </a:lvl1pPr>
            <a:lvl2pPr marL="274320" indent="0" algn="l" defTabSz="1097280"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603504" indent="0" algn="l" defTabSz="1097280"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932688" indent="0" algn="l" defTabSz="1097280"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1261872" indent="0" algn="l" defTabSz="1097280"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3200" dirty="0"/>
              <a:t>Manager, Solutions Architecture</a:t>
            </a:r>
          </a:p>
          <a:p>
            <a:r>
              <a:rPr lang="en-US" sz="3200" dirty="0"/>
              <a:t>AWS</a:t>
            </a:r>
          </a:p>
        </p:txBody>
      </p:sp>
      <p:sp>
        <p:nvSpPr>
          <p:cNvPr id="8" name="Text Placeholder 5">
            <a:extLst>
              <a:ext uri="{FF2B5EF4-FFF2-40B4-BE49-F238E27FC236}">
                <a16:creationId xmlns:a16="http://schemas.microsoft.com/office/drawing/2014/main" id="{1298006E-C0AB-42CF-8292-D71B0D3F98B5}"/>
              </a:ext>
            </a:extLst>
          </p:cNvPr>
          <p:cNvSpPr txBox="1">
            <a:spLocks/>
          </p:cNvSpPr>
          <p:nvPr/>
        </p:nvSpPr>
        <p:spPr>
          <a:xfrm>
            <a:off x="9827869" y="5104859"/>
            <a:ext cx="4584326" cy="491490"/>
          </a:xfrm>
          <a:prstGeom prst="rect">
            <a:avLst/>
          </a:prstGeom>
        </p:spPr>
        <p:txBody>
          <a:bodyPr vert="horz" lIns="0" tIns="45720" rIns="91440" bIns="45720" rtlCol="0">
            <a:normAutofit fontScale="62500" lnSpcReduction="20000"/>
          </a:bodyPr>
          <a:lstStyle>
            <a:lvl1pPr marL="0" indent="0" algn="l" defTabSz="1097280" rtl="0" eaLnBrk="1" latinLnBrk="0" hangingPunct="1">
              <a:lnSpc>
                <a:spcPct val="90000"/>
              </a:lnSpc>
              <a:spcBef>
                <a:spcPts val="1200"/>
              </a:spcBef>
              <a:buFont typeface="Arial" panose="020B0604020202020204" pitchFamily="34" charset="0"/>
              <a:buNone/>
              <a:defRPr sz="2400" b="1" kern="1200">
                <a:solidFill>
                  <a:schemeClr val="bg1"/>
                </a:solidFill>
                <a:latin typeface="+mn-lt"/>
                <a:ea typeface="+mn-ea"/>
                <a:cs typeface="+mn-cs"/>
              </a:defRPr>
            </a:lvl1pPr>
            <a:lvl2pPr marL="274320" indent="0" algn="l" defTabSz="1097280"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603504" indent="0" algn="l" defTabSz="1097280"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932688" indent="0" algn="l" defTabSz="1097280"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1261872" indent="0" algn="l" defTabSz="1097280"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5400" dirty="0"/>
              <a:t>Jeff Masumoto</a:t>
            </a:r>
          </a:p>
        </p:txBody>
      </p:sp>
      <p:sp>
        <p:nvSpPr>
          <p:cNvPr id="9" name="Text Placeholder 1">
            <a:extLst>
              <a:ext uri="{FF2B5EF4-FFF2-40B4-BE49-F238E27FC236}">
                <a16:creationId xmlns:a16="http://schemas.microsoft.com/office/drawing/2014/main" id="{81C339C0-E5DA-46C2-AA7D-702293B6FBF7}"/>
              </a:ext>
            </a:extLst>
          </p:cNvPr>
          <p:cNvSpPr txBox="1">
            <a:spLocks/>
          </p:cNvSpPr>
          <p:nvPr/>
        </p:nvSpPr>
        <p:spPr>
          <a:xfrm>
            <a:off x="9827869" y="5503714"/>
            <a:ext cx="4584326" cy="761340"/>
          </a:xfrm>
          <a:prstGeom prst="rect">
            <a:avLst/>
          </a:prstGeom>
        </p:spPr>
        <p:txBody>
          <a:bodyPr vert="horz" lIns="0" tIns="45720" rIns="91440" bIns="45720" rtlCol="0">
            <a:normAutofit fontScale="62500" lnSpcReduction="20000"/>
          </a:bodyPr>
          <a:lstStyle>
            <a:lvl1pPr marL="0" indent="0" algn="l" defTabSz="1097280" rtl="0" eaLnBrk="1" latinLnBrk="0" hangingPunct="1">
              <a:lnSpc>
                <a:spcPct val="90000"/>
              </a:lnSpc>
              <a:spcBef>
                <a:spcPts val="1200"/>
              </a:spcBef>
              <a:spcAft>
                <a:spcPts val="360"/>
              </a:spcAft>
              <a:buFont typeface="Arial" panose="020B0604020202020204" pitchFamily="34" charset="0"/>
              <a:buNone/>
              <a:defRPr sz="1920" b="0" kern="1200">
                <a:solidFill>
                  <a:schemeClr val="bg1"/>
                </a:solidFill>
                <a:latin typeface="+mn-lt"/>
                <a:ea typeface="+mn-ea"/>
                <a:cs typeface="+mn-cs"/>
              </a:defRPr>
            </a:lvl1pPr>
            <a:lvl2pPr marL="274320" indent="0" algn="l" defTabSz="1097280"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603504" indent="0" algn="l" defTabSz="1097280"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932688" indent="0" algn="l" defTabSz="1097280"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1261872" indent="0" algn="l" defTabSz="1097280"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3200" dirty="0"/>
              <a:t>VP Solutions &amp; Consulting Services</a:t>
            </a:r>
          </a:p>
          <a:p>
            <a:r>
              <a:rPr lang="en-US" sz="3200" dirty="0"/>
              <a:t>DataHouse</a:t>
            </a:r>
          </a:p>
        </p:txBody>
      </p:sp>
    </p:spTree>
    <p:extLst>
      <p:ext uri="{BB962C8B-B14F-4D97-AF65-F5344CB8AC3E}">
        <p14:creationId xmlns:p14="http://schemas.microsoft.com/office/powerpoint/2010/main" val="56820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nvSpPr>
        <p:spPr>
          <a:xfrm>
            <a:off x="-102314" y="2703887"/>
            <a:ext cx="13400942" cy="2818678"/>
          </a:xfrm>
          <a:prstGeom prst="rect">
            <a:avLst/>
          </a:prstGeom>
        </p:spPr>
        <p:txBody>
          <a:bodyPr vert="horz" lIns="146304" tIns="73152" rIns="146304" bIns="73152"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Calibri" panose="020F050202020403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Calibri" panose="020F050202020403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Calibri" panose="020F050202020403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886459" indent="-457200">
              <a:spcBef>
                <a:spcPts val="0"/>
              </a:spcBef>
              <a:buClrTx/>
              <a:buFont typeface="Arial" charset="0"/>
              <a:buChar char="•"/>
            </a:pPr>
            <a:endParaRPr lang="en-US" sz="1920" dirty="0">
              <a:solidFill>
                <a:schemeClr val="tx1"/>
              </a:solidFill>
              <a:ea typeface="ＭＳ Ｐゴシック" pitchFamily="34" charset="-128"/>
            </a:endParaRPr>
          </a:p>
        </p:txBody>
      </p:sp>
      <p:sp>
        <p:nvSpPr>
          <p:cNvPr id="8" name="Title 1"/>
          <p:cNvSpPr>
            <a:spLocks noGrp="1"/>
          </p:cNvSpPr>
          <p:nvPr>
            <p:ph type="title" idx="4294967295"/>
          </p:nvPr>
        </p:nvSpPr>
        <p:spPr>
          <a:xfrm>
            <a:off x="731520" y="1101092"/>
            <a:ext cx="13167360" cy="727709"/>
          </a:xfrm>
        </p:spPr>
        <p:txBody>
          <a:bodyPr>
            <a:normAutofit fontScale="90000"/>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Benefits of modernizing legacy workloads</a:t>
            </a:r>
            <a:endParaRPr lang="en-US" sz="3200" i="1"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3078" name="Picture 6" descr="Image result for Microsoft logo clea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334954" y="2517183"/>
            <a:ext cx="3159125" cy="89779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6192" y="2703887"/>
            <a:ext cx="2222216" cy="4209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C46E5B7D-789B-4D66-A20D-F5A8437E4C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19432" y="2579991"/>
            <a:ext cx="1455735" cy="714472"/>
          </a:xfrm>
          <a:prstGeom prst="rect">
            <a:avLst/>
          </a:prstGeom>
        </p:spPr>
      </p:pic>
      <p:pic>
        <p:nvPicPr>
          <p:cNvPr id="20" name="Picture 19">
            <a:extLst>
              <a:ext uri="{FF2B5EF4-FFF2-40B4-BE49-F238E27FC236}">
                <a16:creationId xmlns:a16="http://schemas.microsoft.com/office/drawing/2014/main" id="{EE0CD846-2932-477B-9454-5E2AAAD02992}"/>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9049705" y="1899344"/>
            <a:ext cx="2030009" cy="2030009"/>
          </a:xfrm>
          <a:prstGeom prst="rect">
            <a:avLst/>
          </a:prstGeom>
        </p:spPr>
      </p:pic>
      <p:sp>
        <p:nvSpPr>
          <p:cNvPr id="2" name="TextBox 1"/>
          <p:cNvSpPr txBox="1"/>
          <p:nvPr/>
        </p:nvSpPr>
        <p:spPr>
          <a:xfrm>
            <a:off x="11392540" y="2586179"/>
            <a:ext cx="2773836" cy="738664"/>
          </a:xfrm>
          <a:prstGeom prst="rect">
            <a:avLst/>
          </a:prstGeom>
          <a:noFill/>
        </p:spPr>
        <p:txBody>
          <a:bodyPr wrap="none" lIns="182880" tIns="146304" rIns="182880" bIns="146304" rtlCol="0">
            <a:spAutoFit/>
          </a:bodyPr>
          <a:lstStyle/>
          <a:p>
            <a:pPr>
              <a:lnSpc>
                <a:spcPct val="90000"/>
              </a:lnSpc>
              <a:spcAft>
                <a:spcPts val="1800"/>
              </a:spcAft>
            </a:pPr>
            <a:r>
              <a:rPr lang="en-US" sz="3200" b="1" dirty="0">
                <a:gradFill>
                  <a:gsLst>
                    <a:gs pos="2917">
                      <a:schemeClr val="tx1"/>
                    </a:gs>
                    <a:gs pos="30000">
                      <a:schemeClr val="tx1"/>
                    </a:gs>
                  </a:gsLst>
                  <a:lin ang="5400000" scaled="0"/>
                </a:gradFill>
              </a:rPr>
              <a:t>MAINFRAME</a:t>
            </a:r>
          </a:p>
        </p:txBody>
      </p:sp>
      <p:cxnSp>
        <p:nvCxnSpPr>
          <p:cNvPr id="32" name="Straight Connector 31">
            <a:extLst>
              <a:ext uri="{FF2B5EF4-FFF2-40B4-BE49-F238E27FC236}">
                <a16:creationId xmlns:a16="http://schemas.microsoft.com/office/drawing/2014/main" id="{80A00FB6-425B-E243-A21C-AC07BDCC1FBA}"/>
              </a:ext>
            </a:extLst>
          </p:cNvPr>
          <p:cNvCxnSpPr/>
          <p:nvPr/>
        </p:nvCxnSpPr>
        <p:spPr>
          <a:xfrm>
            <a:off x="3749728" y="3601259"/>
            <a:ext cx="1825439" cy="0"/>
          </a:xfrm>
          <a:prstGeom prst="line">
            <a:avLst/>
          </a:prstGeom>
          <a:noFill/>
          <a:ln w="12700" cap="flat" cmpd="sng" algn="ctr">
            <a:solidFill>
              <a:schemeClr val="accent1"/>
            </a:solidFill>
            <a:prstDash val="solid"/>
          </a:ln>
          <a:effectLst>
            <a:outerShdw blurRad="40000" dist="20000" dir="5400000" rotWithShape="0">
              <a:srgbClr val="000000">
                <a:alpha val="38000"/>
              </a:srgbClr>
            </a:outerShdw>
          </a:effectLst>
        </p:spPr>
      </p:cxnSp>
      <p:cxnSp>
        <p:nvCxnSpPr>
          <p:cNvPr id="33" name="Straight Connector 32">
            <a:extLst>
              <a:ext uri="{FF2B5EF4-FFF2-40B4-BE49-F238E27FC236}">
                <a16:creationId xmlns:a16="http://schemas.microsoft.com/office/drawing/2014/main" id="{80A00FB6-425B-E243-A21C-AC07BDCC1FBA}"/>
              </a:ext>
            </a:extLst>
          </p:cNvPr>
          <p:cNvCxnSpPr/>
          <p:nvPr/>
        </p:nvCxnSpPr>
        <p:spPr>
          <a:xfrm>
            <a:off x="996991" y="3582993"/>
            <a:ext cx="1825439" cy="0"/>
          </a:xfrm>
          <a:prstGeom prst="line">
            <a:avLst/>
          </a:prstGeom>
          <a:noFill/>
          <a:ln w="12700" cap="flat" cmpd="sng" algn="ctr">
            <a:solidFill>
              <a:schemeClr val="accent1"/>
            </a:solidFill>
            <a:prstDash val="solid"/>
          </a:ln>
          <a:effectLst>
            <a:outerShdw blurRad="40000" dist="20000" dir="5400000" rotWithShape="0">
              <a:srgbClr val="000000">
                <a:alpha val="38000"/>
              </a:srgbClr>
            </a:outerShdw>
          </a:effectLst>
        </p:spPr>
      </p:cxnSp>
      <p:cxnSp>
        <p:nvCxnSpPr>
          <p:cNvPr id="34" name="Straight Connector 33">
            <a:extLst>
              <a:ext uri="{FF2B5EF4-FFF2-40B4-BE49-F238E27FC236}">
                <a16:creationId xmlns:a16="http://schemas.microsoft.com/office/drawing/2014/main" id="{80A00FB6-425B-E243-A21C-AC07BDCC1FBA}"/>
              </a:ext>
            </a:extLst>
          </p:cNvPr>
          <p:cNvCxnSpPr/>
          <p:nvPr/>
        </p:nvCxnSpPr>
        <p:spPr>
          <a:xfrm>
            <a:off x="6407632" y="3607280"/>
            <a:ext cx="1825439" cy="0"/>
          </a:xfrm>
          <a:prstGeom prst="line">
            <a:avLst/>
          </a:prstGeom>
          <a:noFill/>
          <a:ln w="12700" cap="flat" cmpd="sng" algn="ctr">
            <a:solidFill>
              <a:schemeClr val="accent1"/>
            </a:solidFill>
            <a:prstDash val="solid"/>
          </a:ln>
          <a:effectLst>
            <a:outerShdw blurRad="40000" dist="20000" dir="5400000" rotWithShape="0">
              <a:srgbClr val="000000">
                <a:alpha val="38000"/>
              </a:srgbClr>
            </a:outerShdw>
          </a:effectLst>
        </p:spPr>
      </p:cxnSp>
      <p:cxnSp>
        <p:nvCxnSpPr>
          <p:cNvPr id="35" name="Straight Connector 34">
            <a:extLst>
              <a:ext uri="{FF2B5EF4-FFF2-40B4-BE49-F238E27FC236}">
                <a16:creationId xmlns:a16="http://schemas.microsoft.com/office/drawing/2014/main" id="{80A00FB6-425B-E243-A21C-AC07BDCC1FBA}"/>
              </a:ext>
            </a:extLst>
          </p:cNvPr>
          <p:cNvCxnSpPr/>
          <p:nvPr/>
        </p:nvCxnSpPr>
        <p:spPr>
          <a:xfrm>
            <a:off x="8958390" y="3601259"/>
            <a:ext cx="1825439" cy="0"/>
          </a:xfrm>
          <a:prstGeom prst="line">
            <a:avLst/>
          </a:prstGeom>
          <a:noFill/>
          <a:ln w="12700" cap="flat" cmpd="sng" algn="ctr">
            <a:solidFill>
              <a:schemeClr val="accent1"/>
            </a:solidFill>
            <a:prstDash val="solid"/>
          </a:ln>
          <a:effectLst>
            <a:outerShdw blurRad="40000" dist="20000" dir="5400000" rotWithShape="0">
              <a:srgbClr val="000000">
                <a:alpha val="38000"/>
              </a:srgbClr>
            </a:outerShdw>
          </a:effectLst>
        </p:spPr>
      </p:cxnSp>
      <p:cxnSp>
        <p:nvCxnSpPr>
          <p:cNvPr id="36" name="Straight Connector 35">
            <a:extLst>
              <a:ext uri="{FF2B5EF4-FFF2-40B4-BE49-F238E27FC236}">
                <a16:creationId xmlns:a16="http://schemas.microsoft.com/office/drawing/2014/main" id="{80A00FB6-425B-E243-A21C-AC07BDCC1FBA}"/>
              </a:ext>
            </a:extLst>
          </p:cNvPr>
          <p:cNvCxnSpPr/>
          <p:nvPr/>
        </p:nvCxnSpPr>
        <p:spPr>
          <a:xfrm>
            <a:off x="11694549" y="3601259"/>
            <a:ext cx="1825439" cy="0"/>
          </a:xfrm>
          <a:prstGeom prst="line">
            <a:avLst/>
          </a:prstGeom>
          <a:noFill/>
          <a:ln w="12700" cap="flat" cmpd="sng" algn="ctr">
            <a:solidFill>
              <a:schemeClr val="accent1"/>
            </a:solidFill>
            <a:prstDash val="solid"/>
          </a:ln>
          <a:effectLst>
            <a:outerShdw blurRad="40000" dist="20000" dir="5400000" rotWithShape="0">
              <a:srgbClr val="000000">
                <a:alpha val="38000"/>
              </a:srgbClr>
            </a:outerShdw>
          </a:effectLst>
        </p:spPr>
      </p:cxnSp>
      <p:sp>
        <p:nvSpPr>
          <p:cNvPr id="30" name="Rectangle 29"/>
          <p:cNvSpPr/>
          <p:nvPr/>
        </p:nvSpPr>
        <p:spPr>
          <a:xfrm>
            <a:off x="757383" y="3715152"/>
            <a:ext cx="2304653" cy="1600438"/>
          </a:xfrm>
          <a:prstGeom prst="rect">
            <a:avLst/>
          </a:prstGeom>
        </p:spPr>
        <p:txBody>
          <a:bodyPr wrap="square">
            <a:spAutoFit/>
          </a:bodyPr>
          <a:lstStyle/>
          <a:p>
            <a:pPr algn="ctr"/>
            <a:r>
              <a:rPr lang="en-US" sz="4400" dirty="0">
                <a:solidFill>
                  <a:schemeClr val="tx2">
                    <a:lumMod val="90000"/>
                  </a:schemeClr>
                </a:solidFill>
                <a:latin typeface="Amazon Ember Heavy" panose="020B0803020204020204" pitchFamily="34" charset="0"/>
                <a:ea typeface="Amazon Ember Heavy" panose="020B0803020204020204" pitchFamily="34" charset="0"/>
                <a:cs typeface="Amazon Ember Heavy" panose="020B0803020204020204" pitchFamily="34" charset="0"/>
              </a:rPr>
              <a:t>442% </a:t>
            </a:r>
          </a:p>
          <a:p>
            <a:pPr algn="ctr"/>
            <a:r>
              <a:rPr lang="en-US" sz="1800" dirty="0">
                <a:solidFill>
                  <a:schemeClr val="tx2">
                    <a:lumMod val="90000"/>
                  </a:schemeClr>
                </a:solidFill>
                <a:latin typeface="Amazon Ember Light" panose="020B0403020204020204" pitchFamily="34" charset="0"/>
                <a:ea typeface="Amazon Ember Light" panose="020B0403020204020204" pitchFamily="34" charset="0"/>
                <a:cs typeface="Amazon Ember Light" panose="020B0403020204020204" pitchFamily="34" charset="0"/>
              </a:rPr>
              <a:t>projected 5-year ROI running Windows on AWS</a:t>
            </a:r>
          </a:p>
        </p:txBody>
      </p:sp>
      <p:sp>
        <p:nvSpPr>
          <p:cNvPr id="38" name="Rectangle 37"/>
          <p:cNvSpPr/>
          <p:nvPr/>
        </p:nvSpPr>
        <p:spPr>
          <a:xfrm>
            <a:off x="3478830" y="3751010"/>
            <a:ext cx="2367233" cy="1323439"/>
          </a:xfrm>
          <a:prstGeom prst="rect">
            <a:avLst/>
          </a:prstGeom>
        </p:spPr>
        <p:txBody>
          <a:bodyPr wrap="square">
            <a:spAutoFit/>
          </a:bodyPr>
          <a:lstStyle/>
          <a:p>
            <a:pPr algn="ctr"/>
            <a:r>
              <a:rPr lang="en-US" sz="4400" dirty="0">
                <a:solidFill>
                  <a:schemeClr val="tx2">
                    <a:lumMod val="90000"/>
                  </a:schemeClr>
                </a:solidFill>
                <a:latin typeface="Amazon Ember Heavy" panose="020B0803020204020204" pitchFamily="34" charset="0"/>
                <a:ea typeface="Amazon Ember Heavy" panose="020B0803020204020204" pitchFamily="34" charset="0"/>
                <a:cs typeface="Amazon Ember Heavy" panose="020B0803020204020204" pitchFamily="34" charset="0"/>
              </a:rPr>
              <a:t>5000+ </a:t>
            </a:r>
          </a:p>
          <a:p>
            <a:pPr algn="ctr"/>
            <a:r>
              <a:rPr lang="en-US" sz="1800" dirty="0">
                <a:solidFill>
                  <a:schemeClr val="tx2">
                    <a:lumMod val="90000"/>
                  </a:schemeClr>
                </a:solidFill>
                <a:latin typeface="Amazon Ember Light" panose="020B0403020204020204" pitchFamily="34" charset="0"/>
                <a:ea typeface="Amazon Ember Light" panose="020B0403020204020204" pitchFamily="34" charset="0"/>
                <a:cs typeface="Amazon Ember Light" panose="020B0403020204020204" pitchFamily="34" charset="0"/>
              </a:rPr>
              <a:t>Active customers running SAP on AWS</a:t>
            </a:r>
            <a:endParaRPr lang="en-US" sz="1800" b="0" i="0" dirty="0">
              <a:solidFill>
                <a:schemeClr val="tx2">
                  <a:lumMod val="90000"/>
                </a:schemeClr>
              </a:solidFill>
              <a:effectLst/>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39" name="Rectangle 38"/>
          <p:cNvSpPr/>
          <p:nvPr/>
        </p:nvSpPr>
        <p:spPr>
          <a:xfrm>
            <a:off x="6284772" y="3741265"/>
            <a:ext cx="2149157" cy="1877437"/>
          </a:xfrm>
          <a:prstGeom prst="rect">
            <a:avLst/>
          </a:prstGeom>
        </p:spPr>
        <p:txBody>
          <a:bodyPr wrap="square">
            <a:spAutoFit/>
          </a:bodyPr>
          <a:lstStyle/>
          <a:p>
            <a:pPr algn="ctr"/>
            <a:r>
              <a:rPr lang="en-US" sz="4400" dirty="0">
                <a:solidFill>
                  <a:schemeClr val="tx2">
                    <a:lumMod val="90000"/>
                  </a:schemeClr>
                </a:solidFill>
                <a:latin typeface="Amazon Ember Heavy" panose="020B0803020204020204" pitchFamily="34" charset="0"/>
                <a:ea typeface="Amazon Ember Heavy" panose="020B0803020204020204" pitchFamily="34" charset="0"/>
                <a:cs typeface="Amazon Ember Heavy" panose="020B0803020204020204" pitchFamily="34" charset="0"/>
              </a:rPr>
              <a:t>43% </a:t>
            </a:r>
          </a:p>
          <a:p>
            <a:pPr algn="ctr"/>
            <a:r>
              <a:rPr lang="en-US" sz="1800" dirty="0">
                <a:solidFill>
                  <a:schemeClr val="tx2">
                    <a:lumMod val="90000"/>
                  </a:schemeClr>
                </a:solidFill>
                <a:latin typeface="Amazon Ember Light" panose="020B0403020204020204" pitchFamily="34" charset="0"/>
                <a:ea typeface="Amazon Ember Light" panose="020B0403020204020204" pitchFamily="34" charset="0"/>
                <a:cs typeface="Amazon Ember Light" panose="020B0403020204020204" pitchFamily="34" charset="0"/>
              </a:rPr>
              <a:t>Reduction in IT infrastructure costs with VMware Cloud on AWS</a:t>
            </a:r>
          </a:p>
        </p:txBody>
      </p:sp>
      <p:sp>
        <p:nvSpPr>
          <p:cNvPr id="40" name="Rectangle 39"/>
          <p:cNvSpPr/>
          <p:nvPr/>
        </p:nvSpPr>
        <p:spPr>
          <a:xfrm>
            <a:off x="11616059" y="3682059"/>
            <a:ext cx="2149157" cy="1877437"/>
          </a:xfrm>
          <a:prstGeom prst="rect">
            <a:avLst/>
          </a:prstGeom>
        </p:spPr>
        <p:txBody>
          <a:bodyPr wrap="square">
            <a:spAutoFit/>
          </a:bodyPr>
          <a:lstStyle/>
          <a:p>
            <a:pPr algn="ctr"/>
            <a:r>
              <a:rPr lang="en-US" sz="4400" dirty="0">
                <a:solidFill>
                  <a:schemeClr val="tx2">
                    <a:lumMod val="90000"/>
                  </a:schemeClr>
                </a:solidFill>
                <a:latin typeface="Amazon Ember Heavy" panose="020B0803020204020204" pitchFamily="34" charset="0"/>
                <a:ea typeface="Amazon Ember Heavy" panose="020B0803020204020204" pitchFamily="34" charset="0"/>
                <a:cs typeface="Amazon Ember Heavy" panose="020B0803020204020204" pitchFamily="34" charset="0"/>
              </a:rPr>
              <a:t>70%+</a:t>
            </a:r>
          </a:p>
          <a:p>
            <a:pPr algn="ctr"/>
            <a:r>
              <a:rPr lang="en-US" sz="1800" dirty="0">
                <a:solidFill>
                  <a:schemeClr val="tx2">
                    <a:lumMod val="90000"/>
                  </a:schemeClr>
                </a:solidFill>
                <a:latin typeface="Amazon Ember Light" panose="020B0403020204020204" pitchFamily="34" charset="0"/>
                <a:ea typeface="Amazon Ember Light" panose="020B0403020204020204" pitchFamily="34" charset="0"/>
                <a:cs typeface="Amazon Ember Light" panose="020B0403020204020204" pitchFamily="34" charset="0"/>
              </a:rPr>
              <a:t>Reduction in IT infrastructure costs with AWS</a:t>
            </a:r>
          </a:p>
          <a:p>
            <a:pPr algn="ctr"/>
            <a:endParaRPr lang="en-US" sz="1800" dirty="0">
              <a:solidFill>
                <a:schemeClr val="tx2">
                  <a:lumMod val="90000"/>
                </a:schemeClr>
              </a:solidFill>
            </a:endParaRPr>
          </a:p>
        </p:txBody>
      </p:sp>
      <p:sp>
        <p:nvSpPr>
          <p:cNvPr id="41" name="Rectangle 40"/>
          <p:cNvSpPr/>
          <p:nvPr/>
        </p:nvSpPr>
        <p:spPr>
          <a:xfrm>
            <a:off x="8588163" y="3740263"/>
            <a:ext cx="2760915" cy="1600438"/>
          </a:xfrm>
          <a:prstGeom prst="rect">
            <a:avLst/>
          </a:prstGeom>
        </p:spPr>
        <p:txBody>
          <a:bodyPr wrap="square">
            <a:spAutoFit/>
          </a:bodyPr>
          <a:lstStyle/>
          <a:p>
            <a:pPr algn="ctr"/>
            <a:r>
              <a:rPr lang="en-US" sz="4400" dirty="0">
                <a:solidFill>
                  <a:schemeClr val="tx2">
                    <a:lumMod val="90000"/>
                  </a:schemeClr>
                </a:solidFill>
                <a:latin typeface="Amazon Ember Heavy" panose="020B0803020204020204" pitchFamily="34" charset="0"/>
                <a:ea typeface="Amazon Ember Heavy" panose="020B0803020204020204" pitchFamily="34" charset="0"/>
                <a:cs typeface="Amazon Ember Heavy" panose="020B0803020204020204" pitchFamily="34" charset="0"/>
              </a:rPr>
              <a:t>350,000+ </a:t>
            </a:r>
          </a:p>
          <a:p>
            <a:pPr algn="ctr"/>
            <a:r>
              <a:rPr lang="en-US" sz="1800" dirty="0">
                <a:solidFill>
                  <a:schemeClr val="tx2">
                    <a:lumMod val="90000"/>
                  </a:schemeClr>
                </a:solidFill>
                <a:latin typeface="Amazon Ember Light" panose="020B0403020204020204" pitchFamily="34" charset="0"/>
                <a:ea typeface="Amazon Ember Light" panose="020B0403020204020204" pitchFamily="34" charset="0"/>
                <a:cs typeface="Amazon Ember Light" panose="020B0403020204020204" pitchFamily="34" charset="0"/>
              </a:rPr>
              <a:t>Databases migrated to AWS</a:t>
            </a:r>
          </a:p>
          <a:p>
            <a:pPr algn="ctr"/>
            <a:endParaRPr lang="en-US" sz="1800" dirty="0">
              <a:solidFill>
                <a:schemeClr val="tx2">
                  <a:lumMod val="90000"/>
                </a:schemeClr>
              </a:solidFill>
            </a:endParaRPr>
          </a:p>
        </p:txBody>
      </p:sp>
      <p:sp>
        <p:nvSpPr>
          <p:cNvPr id="3" name="Rectangle 2">
            <a:extLst>
              <a:ext uri="{FF2B5EF4-FFF2-40B4-BE49-F238E27FC236}">
                <a16:creationId xmlns:a16="http://schemas.microsoft.com/office/drawing/2014/main" id="{D0199062-70C6-4FAD-8873-D3BC7FA0D1AB}"/>
              </a:ext>
            </a:extLst>
          </p:cNvPr>
          <p:cNvSpPr/>
          <p:nvPr/>
        </p:nvSpPr>
        <p:spPr>
          <a:xfrm>
            <a:off x="757383" y="7217390"/>
            <a:ext cx="10649077" cy="369332"/>
          </a:xfrm>
          <a:prstGeom prst="rect">
            <a:avLst/>
          </a:prstGeom>
        </p:spPr>
        <p:txBody>
          <a:bodyPr>
            <a:spAutoFit/>
          </a:bodyPr>
          <a:lstStyle/>
          <a:p>
            <a:pPr defTabSz="162548"/>
            <a:r>
              <a:rPr lang="en-US" sz="900" dirty="0">
                <a:solidFill>
                  <a:schemeClr val="tx1">
                    <a:alpha val="50000"/>
                  </a:schemeClr>
                </a:solidFill>
              </a:rPr>
              <a:t>Source: IDC Business Value White Paper, sponsored by Amazon Web Services, The Business Value of VMware Cloud on AWS for Supporting Business-Critical Applications, doc #US46974120, January 2021</a:t>
            </a:r>
          </a:p>
          <a:p>
            <a:pPr defTabSz="162548"/>
            <a:r>
              <a:rPr lang="en-US" sz="900" dirty="0">
                <a:solidFill>
                  <a:schemeClr val="tx1">
                    <a:alpha val="50000"/>
                  </a:schemeClr>
                </a:solidFill>
              </a:rPr>
              <a:t>Source: IDC Business Value White Paper, The Business Value of Efficiently Running High-Performing Windows Workloads in AWS Cloud, 2019 </a:t>
            </a:r>
          </a:p>
        </p:txBody>
      </p:sp>
      <p:sp>
        <p:nvSpPr>
          <p:cNvPr id="4" name="Rectangle 3">
            <a:extLst>
              <a:ext uri="{FF2B5EF4-FFF2-40B4-BE49-F238E27FC236}">
                <a16:creationId xmlns:a16="http://schemas.microsoft.com/office/drawing/2014/main" id="{C593D450-F960-48DE-9980-200414E07480}"/>
              </a:ext>
            </a:extLst>
          </p:cNvPr>
          <p:cNvSpPr/>
          <p:nvPr/>
        </p:nvSpPr>
        <p:spPr>
          <a:xfrm>
            <a:off x="757383" y="6986558"/>
            <a:ext cx="7315200" cy="230832"/>
          </a:xfrm>
          <a:prstGeom prst="rect">
            <a:avLst/>
          </a:prstGeom>
        </p:spPr>
        <p:txBody>
          <a:bodyPr>
            <a:spAutoFit/>
          </a:bodyPr>
          <a:lstStyle/>
          <a:p>
            <a:pPr defTabSz="162548">
              <a:defRPr/>
            </a:pPr>
            <a:r>
              <a:rPr lang="en-US" sz="900" dirty="0">
                <a:solidFill>
                  <a:schemeClr val="tx1">
                    <a:alpha val="50000"/>
                  </a:schemeClr>
                </a:solidFill>
                <a:ea typeface="Amazon Ember Light" charset="0"/>
                <a:cs typeface="Amazon Ember Light" charset="0"/>
              </a:rPr>
              <a:t>Source: IDC, Windows Server Operating Environment Market Update,  Doc # US44217118, August 2018</a:t>
            </a:r>
          </a:p>
        </p:txBody>
      </p:sp>
    </p:spTree>
    <p:extLst>
      <p:ext uri="{BB962C8B-B14F-4D97-AF65-F5344CB8AC3E}">
        <p14:creationId xmlns:p14="http://schemas.microsoft.com/office/powerpoint/2010/main" val="3967239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p:cNvSpPr>
            <a:spLocks noGrp="1"/>
          </p:cNvSpPr>
          <p:nvPr>
            <p:ph type="title" idx="4294967295"/>
          </p:nvPr>
        </p:nvSpPr>
        <p:spPr>
          <a:xfrm>
            <a:off x="731520" y="1101092"/>
            <a:ext cx="13167360" cy="727709"/>
          </a:xfrm>
        </p:spPr>
        <p:txBody>
          <a:bodyPr>
            <a:normAutofit fontScale="90000"/>
          </a:bodyPr>
          <a:lstStyle/>
          <a:p>
            <a:r>
              <a:rPr lang="en-US" dirty="0"/>
              <a:t>Application migration workflow</a:t>
            </a:r>
          </a:p>
        </p:txBody>
      </p:sp>
      <p:sp>
        <p:nvSpPr>
          <p:cNvPr id="767" name="Rectangle 766">
            <a:extLst>
              <a:ext uri="{FF2B5EF4-FFF2-40B4-BE49-F238E27FC236}">
                <a16:creationId xmlns:a16="http://schemas.microsoft.com/office/drawing/2014/main" id="{F5809D33-DAAD-4EA9-B463-E858B1A91588}"/>
              </a:ext>
            </a:extLst>
          </p:cNvPr>
          <p:cNvSpPr/>
          <p:nvPr/>
        </p:nvSpPr>
        <p:spPr>
          <a:xfrm>
            <a:off x="10972800" y="3075439"/>
            <a:ext cx="3076858" cy="3002893"/>
          </a:xfrm>
          <a:prstGeom prst="rect">
            <a:avLst/>
          </a:prstGeom>
          <a:solidFill>
            <a:srgbClr val="131A23">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66" name="Rectangle 765">
            <a:extLst>
              <a:ext uri="{FF2B5EF4-FFF2-40B4-BE49-F238E27FC236}">
                <a16:creationId xmlns:a16="http://schemas.microsoft.com/office/drawing/2014/main" id="{D4B77568-4691-42BB-9D0F-50ABD2C7284F}"/>
              </a:ext>
            </a:extLst>
          </p:cNvPr>
          <p:cNvSpPr/>
          <p:nvPr/>
        </p:nvSpPr>
        <p:spPr>
          <a:xfrm>
            <a:off x="8484718" y="3075101"/>
            <a:ext cx="2394379" cy="3003232"/>
          </a:xfrm>
          <a:prstGeom prst="rect">
            <a:avLst/>
          </a:prstGeom>
          <a:solidFill>
            <a:srgbClr val="131A23">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65" name="Rectangle 764">
            <a:extLst>
              <a:ext uri="{FF2B5EF4-FFF2-40B4-BE49-F238E27FC236}">
                <a16:creationId xmlns:a16="http://schemas.microsoft.com/office/drawing/2014/main" id="{B2A63601-8B13-4B17-9129-C7E5887F270B}"/>
              </a:ext>
            </a:extLst>
          </p:cNvPr>
          <p:cNvSpPr/>
          <p:nvPr/>
        </p:nvSpPr>
        <p:spPr>
          <a:xfrm>
            <a:off x="6012199" y="3075099"/>
            <a:ext cx="2379609" cy="3003233"/>
          </a:xfrm>
          <a:prstGeom prst="rect">
            <a:avLst/>
          </a:prstGeom>
          <a:solidFill>
            <a:srgbClr val="131A23">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4" name="Rectangle 33">
            <a:extLst>
              <a:ext uri="{FF2B5EF4-FFF2-40B4-BE49-F238E27FC236}">
                <a16:creationId xmlns:a16="http://schemas.microsoft.com/office/drawing/2014/main" id="{FEA7F8E5-280C-4933-AE47-749455983134}"/>
              </a:ext>
            </a:extLst>
          </p:cNvPr>
          <p:cNvSpPr/>
          <p:nvPr/>
        </p:nvSpPr>
        <p:spPr>
          <a:xfrm>
            <a:off x="548640" y="3062175"/>
            <a:ext cx="5369786" cy="3016158"/>
          </a:xfrm>
          <a:prstGeom prst="rect">
            <a:avLst/>
          </a:prstGeom>
          <a:solidFill>
            <a:srgbClr val="131A23">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nvGrpSpPr>
          <p:cNvPr id="33" name="Group 32">
            <a:extLst>
              <a:ext uri="{FF2B5EF4-FFF2-40B4-BE49-F238E27FC236}">
                <a16:creationId xmlns:a16="http://schemas.microsoft.com/office/drawing/2014/main" id="{98AF0E6E-16AF-46BF-B34F-3304E45E320C}"/>
              </a:ext>
            </a:extLst>
          </p:cNvPr>
          <p:cNvGrpSpPr/>
          <p:nvPr/>
        </p:nvGrpSpPr>
        <p:grpSpPr>
          <a:xfrm>
            <a:off x="548640" y="2316256"/>
            <a:ext cx="5737477" cy="745920"/>
            <a:chOff x="443582" y="1936559"/>
            <a:chExt cx="5737477" cy="745920"/>
          </a:xfrm>
        </p:grpSpPr>
        <p:sp>
          <p:nvSpPr>
            <p:cNvPr id="764" name="Freeform: Shape 763">
              <a:extLst>
                <a:ext uri="{FF2B5EF4-FFF2-40B4-BE49-F238E27FC236}">
                  <a16:creationId xmlns:a16="http://schemas.microsoft.com/office/drawing/2014/main" id="{C9739396-D105-4F07-9AC5-B8F4EBB680F5}"/>
                </a:ext>
              </a:extLst>
            </p:cNvPr>
            <p:cNvSpPr/>
            <p:nvPr/>
          </p:nvSpPr>
          <p:spPr>
            <a:xfrm>
              <a:off x="443582" y="1936559"/>
              <a:ext cx="5737477" cy="745920"/>
            </a:xfrm>
            <a:custGeom>
              <a:avLst/>
              <a:gdLst>
                <a:gd name="connsiteX0" fmla="*/ 0 w 5737477"/>
                <a:gd name="connsiteY0" fmla="*/ 0 h 732993"/>
                <a:gd name="connsiteX1" fmla="*/ 5370981 w 5737477"/>
                <a:gd name="connsiteY1" fmla="*/ 0 h 732993"/>
                <a:gd name="connsiteX2" fmla="*/ 5737477 w 5737477"/>
                <a:gd name="connsiteY2" fmla="*/ 366497 h 732993"/>
                <a:gd name="connsiteX3" fmla="*/ 5370981 w 5737477"/>
                <a:gd name="connsiteY3" fmla="*/ 732993 h 732993"/>
                <a:gd name="connsiteX4" fmla="*/ 463895 w 5737477"/>
                <a:gd name="connsiteY4" fmla="*/ 732993 h 732993"/>
                <a:gd name="connsiteX5" fmla="*/ 0 w 5737477"/>
                <a:gd name="connsiteY5" fmla="*/ 732993 h 732993"/>
                <a:gd name="connsiteX6" fmla="*/ 0 w 5737477"/>
                <a:gd name="connsiteY6" fmla="*/ 1473 h 732993"/>
                <a:gd name="connsiteX7" fmla="*/ 1473 w 5737477"/>
                <a:gd name="connsiteY7" fmla="*/ 1473 h 73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7477" h="732993">
                  <a:moveTo>
                    <a:pt x="0" y="0"/>
                  </a:moveTo>
                  <a:lnTo>
                    <a:pt x="5370981" y="0"/>
                  </a:lnTo>
                  <a:lnTo>
                    <a:pt x="5737477" y="366497"/>
                  </a:lnTo>
                  <a:lnTo>
                    <a:pt x="5370981" y="732993"/>
                  </a:lnTo>
                  <a:lnTo>
                    <a:pt x="463895" y="732993"/>
                  </a:lnTo>
                  <a:lnTo>
                    <a:pt x="0" y="732993"/>
                  </a:lnTo>
                  <a:lnTo>
                    <a:pt x="0" y="1473"/>
                  </a:lnTo>
                  <a:lnTo>
                    <a:pt x="1473" y="1473"/>
                  </a:lnTo>
                  <a:close/>
                </a:path>
              </a:pathLst>
            </a:custGeom>
            <a:solidFill>
              <a:srgbClr val="4D27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43" name="Chevron 4"/>
            <p:cNvSpPr txBox="1"/>
            <p:nvPr/>
          </p:nvSpPr>
          <p:spPr>
            <a:xfrm>
              <a:off x="1014385" y="1982503"/>
              <a:ext cx="4595870" cy="699975"/>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5613" tIns="35205" rIns="35205" bIns="35205" numCol="1" spcCol="1270" anchor="ctr" anchorCtr="0">
              <a:noAutofit/>
            </a:bodyPr>
            <a:lstStyle/>
            <a:p>
              <a:pPr marL="0" marR="0" lvl="0" indent="0" algn="ctr" defTabSz="117348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mazon Ember" charset="0"/>
                  <a:ea typeface="Amazon Ember" charset="0"/>
                  <a:cs typeface="Amazon Ember" charset="0"/>
                </a:rPr>
                <a:t>Migration plan </a:t>
              </a:r>
              <a:r>
                <a:rPr kumimoji="0" lang="en-US" sz="2400" b="0" i="0" u="none" strike="noStrike" kern="1200" cap="none" spc="0" normalizeH="0" baseline="0" noProof="0" dirty="0">
                  <a:ln>
                    <a:noFill/>
                  </a:ln>
                  <a:solidFill>
                    <a:srgbClr val="FFFFFF"/>
                  </a:solidFill>
                  <a:effectLst/>
                  <a:uLnTx/>
                  <a:uFillTx/>
                  <a:latin typeface="Amazon Ember"/>
                  <a:ea typeface="Amazon Ember" panose="02000000000000000000" pitchFamily="2" charset="0"/>
                  <a:cs typeface="+mn-cs"/>
                </a:rPr>
                <a:t>(Backlog)</a:t>
              </a:r>
              <a:endParaRPr kumimoji="0" lang="en-US" sz="2400" b="0" i="0" u="none" strike="noStrike" kern="1200" cap="none" spc="0" normalizeH="0" baseline="0" noProof="0" dirty="0">
                <a:ln>
                  <a:noFill/>
                </a:ln>
                <a:solidFill>
                  <a:srgbClr val="FFFFFF"/>
                </a:solidFill>
                <a:effectLst/>
                <a:uLnTx/>
                <a:uFillTx/>
                <a:latin typeface="Amazon Ember" charset="0"/>
                <a:ea typeface="Amazon Ember" charset="0"/>
                <a:cs typeface="Amazon Ember" charset="0"/>
              </a:endParaRPr>
            </a:p>
          </p:txBody>
        </p:sp>
      </p:grpSp>
      <p:grpSp>
        <p:nvGrpSpPr>
          <p:cNvPr id="25" name="Group 24">
            <a:extLst>
              <a:ext uri="{FF2B5EF4-FFF2-40B4-BE49-F238E27FC236}">
                <a16:creationId xmlns:a16="http://schemas.microsoft.com/office/drawing/2014/main" id="{F368B0FD-8FA5-4B29-8F31-B819C57DCEA0}"/>
              </a:ext>
            </a:extLst>
          </p:cNvPr>
          <p:cNvGrpSpPr/>
          <p:nvPr/>
        </p:nvGrpSpPr>
        <p:grpSpPr>
          <a:xfrm>
            <a:off x="6021724" y="2322718"/>
            <a:ext cx="2744274" cy="745921"/>
            <a:chOff x="5907141" y="1943021"/>
            <a:chExt cx="2744274" cy="745921"/>
          </a:xfrm>
        </p:grpSpPr>
        <p:sp>
          <p:nvSpPr>
            <p:cNvPr id="40" name="Chevron 39"/>
            <p:cNvSpPr/>
            <p:nvPr/>
          </p:nvSpPr>
          <p:spPr>
            <a:xfrm>
              <a:off x="5907141" y="1943021"/>
              <a:ext cx="2744274" cy="745921"/>
            </a:xfrm>
            <a:prstGeom prst="chevron">
              <a:avLst/>
            </a:prstGeom>
            <a:solidFill>
              <a:srgbClr val="C5A1FF"/>
            </a:solid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41" name="Chevron 4"/>
            <p:cNvSpPr txBox="1"/>
            <p:nvPr/>
          </p:nvSpPr>
          <p:spPr>
            <a:xfrm>
              <a:off x="6430604" y="1943021"/>
              <a:ext cx="1697348" cy="745921"/>
            </a:xfrm>
            <a:prstGeom prst="rect">
              <a:avLst/>
            </a:prstGeom>
            <a:solidFill>
              <a:srgbClr val="C5A1FF"/>
            </a:solidFill>
            <a:ln>
              <a:noFill/>
            </a:ln>
          </p:spPr>
          <p:style>
            <a:lnRef idx="0">
              <a:scrgbClr r="0" g="0" b="0"/>
            </a:lnRef>
            <a:fillRef idx="0">
              <a:scrgbClr r="0" g="0" b="0"/>
            </a:fillRef>
            <a:effectRef idx="0">
              <a:scrgbClr r="0" g="0" b="0"/>
            </a:effectRef>
            <a:fontRef idx="minor">
              <a:schemeClr val="lt1"/>
            </a:fontRef>
          </p:style>
          <p:txBody>
            <a:bodyPr spcFirstLastPara="0" vert="horz" wrap="square" lIns="105613" tIns="35205" rIns="35205" bIns="35205" numCol="1" spcCol="1270" anchor="ctr" anchorCtr="0">
              <a:noAutofit/>
            </a:bodyPr>
            <a:lstStyle/>
            <a:p>
              <a:pPr marL="0" marR="0" lvl="0" indent="0" algn="ctr" defTabSz="117348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02D43"/>
                  </a:solidFill>
                  <a:effectLst/>
                  <a:uLnTx/>
                  <a:uFillTx/>
                  <a:latin typeface="Amazon Ember" charset="0"/>
                  <a:ea typeface="Amazon Ember" charset="0"/>
                  <a:cs typeface="Amazon Ember" charset="0"/>
                </a:rPr>
                <a:t>Migrate</a:t>
              </a:r>
            </a:p>
          </p:txBody>
        </p:sp>
      </p:grpSp>
      <p:grpSp>
        <p:nvGrpSpPr>
          <p:cNvPr id="26" name="Group 25">
            <a:extLst>
              <a:ext uri="{FF2B5EF4-FFF2-40B4-BE49-F238E27FC236}">
                <a16:creationId xmlns:a16="http://schemas.microsoft.com/office/drawing/2014/main" id="{898989E6-7E74-490A-8E6B-49C6C335C6EE}"/>
              </a:ext>
            </a:extLst>
          </p:cNvPr>
          <p:cNvGrpSpPr/>
          <p:nvPr/>
        </p:nvGrpSpPr>
        <p:grpSpPr>
          <a:xfrm>
            <a:off x="8518539" y="2323226"/>
            <a:ext cx="2744276" cy="744904"/>
            <a:chOff x="8377497" y="1943529"/>
            <a:chExt cx="2744276" cy="744904"/>
          </a:xfrm>
          <a:solidFill>
            <a:srgbClr val="FDC500"/>
          </a:solidFill>
        </p:grpSpPr>
        <p:sp>
          <p:nvSpPr>
            <p:cNvPr id="38" name="Chevron 37"/>
            <p:cNvSpPr/>
            <p:nvPr/>
          </p:nvSpPr>
          <p:spPr>
            <a:xfrm>
              <a:off x="8377497" y="1943529"/>
              <a:ext cx="2744276" cy="744904"/>
            </a:xfrm>
            <a:prstGeom prst="chevron">
              <a:avLst/>
            </a:prstGeom>
            <a:grpFill/>
            <a:ln>
              <a:solidFill>
                <a:srgbClr val="FDC500"/>
              </a:solid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9" name="Chevron 4"/>
            <p:cNvSpPr txBox="1"/>
            <p:nvPr/>
          </p:nvSpPr>
          <p:spPr>
            <a:xfrm>
              <a:off x="8900960" y="1948455"/>
              <a:ext cx="1697350" cy="735052"/>
            </a:xfrm>
            <a:prstGeom prst="rect">
              <a:avLst/>
            </a:prstGeom>
            <a:grpFill/>
            <a:ln>
              <a:solidFill>
                <a:srgbClr val="FDC500"/>
              </a:solidFill>
            </a:ln>
          </p:spPr>
          <p:style>
            <a:lnRef idx="0">
              <a:scrgbClr r="0" g="0" b="0"/>
            </a:lnRef>
            <a:fillRef idx="0">
              <a:scrgbClr r="0" g="0" b="0"/>
            </a:fillRef>
            <a:effectRef idx="0">
              <a:scrgbClr r="0" g="0" b="0"/>
            </a:effectRef>
            <a:fontRef idx="minor">
              <a:schemeClr val="lt1"/>
            </a:fontRef>
          </p:style>
          <p:txBody>
            <a:bodyPr spcFirstLastPara="0" vert="horz" wrap="square" lIns="105613" tIns="35205" rIns="35205" bIns="35205" numCol="1" spcCol="1270" anchor="ctr" anchorCtr="0">
              <a:noAutofit/>
            </a:bodyPr>
            <a:lstStyle/>
            <a:p>
              <a:pPr marL="0" marR="0" lvl="0" indent="0" algn="ctr" defTabSz="117348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02D43"/>
                  </a:solidFill>
                  <a:effectLst/>
                  <a:uLnTx/>
                  <a:uFillTx/>
                  <a:latin typeface="Amazon Ember" charset="0"/>
                  <a:ea typeface="Amazon Ember" charset="0"/>
                  <a:cs typeface="Amazon Ember" charset="0"/>
                </a:rPr>
                <a:t>Track</a:t>
              </a:r>
            </a:p>
          </p:txBody>
        </p:sp>
      </p:grpSp>
      <p:grpSp>
        <p:nvGrpSpPr>
          <p:cNvPr id="27" name="Group 26">
            <a:extLst>
              <a:ext uri="{FF2B5EF4-FFF2-40B4-BE49-F238E27FC236}">
                <a16:creationId xmlns:a16="http://schemas.microsoft.com/office/drawing/2014/main" id="{84003593-2E31-4765-88ED-8701E1BE41A6}"/>
              </a:ext>
            </a:extLst>
          </p:cNvPr>
          <p:cNvGrpSpPr/>
          <p:nvPr/>
        </p:nvGrpSpPr>
        <p:grpSpPr>
          <a:xfrm>
            <a:off x="10981489" y="2314566"/>
            <a:ext cx="3461304" cy="760874"/>
            <a:chOff x="10847856" y="1927559"/>
            <a:chExt cx="3461304" cy="760874"/>
          </a:xfrm>
          <a:solidFill>
            <a:schemeClr val="accent1">
              <a:lumMod val="20000"/>
              <a:lumOff val="80000"/>
            </a:schemeClr>
          </a:solidFill>
        </p:grpSpPr>
        <p:sp>
          <p:nvSpPr>
            <p:cNvPr id="70" name="Chevron 37">
              <a:extLst>
                <a:ext uri="{FF2B5EF4-FFF2-40B4-BE49-F238E27FC236}">
                  <a16:creationId xmlns:a16="http://schemas.microsoft.com/office/drawing/2014/main" id="{93A1388E-21E8-4316-9795-5EEC9E7CA875}"/>
                </a:ext>
              </a:extLst>
            </p:cNvPr>
            <p:cNvSpPr/>
            <p:nvPr/>
          </p:nvSpPr>
          <p:spPr>
            <a:xfrm>
              <a:off x="10847856" y="1927559"/>
              <a:ext cx="3461304" cy="760874"/>
            </a:xfrm>
            <a:prstGeom prst="chevron">
              <a:avLst/>
            </a:prstGeom>
            <a:solidFill>
              <a:srgbClr val="FEE385"/>
            </a:solidFill>
            <a:ln>
              <a:no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1" name="Chevron 4">
              <a:extLst>
                <a:ext uri="{FF2B5EF4-FFF2-40B4-BE49-F238E27FC236}">
                  <a16:creationId xmlns:a16="http://schemas.microsoft.com/office/drawing/2014/main" id="{5A401CFE-932A-4FA7-B4A2-2CD9DD5D6765}"/>
                </a:ext>
              </a:extLst>
            </p:cNvPr>
            <p:cNvSpPr txBox="1"/>
            <p:nvPr/>
          </p:nvSpPr>
          <p:spPr>
            <a:xfrm>
              <a:off x="11347507" y="1948456"/>
              <a:ext cx="2551943" cy="73505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5613" tIns="35205" rIns="35205" bIns="35205" numCol="1" spcCol="1270" anchor="ctr" anchorCtr="0">
              <a:noAutofit/>
            </a:bodyPr>
            <a:lstStyle/>
            <a:p>
              <a:pPr marL="0" marR="0" lvl="0" indent="0" algn="ctr" defTabSz="117348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02D43"/>
                  </a:solidFill>
                  <a:effectLst/>
                  <a:uLnTx/>
                  <a:uFillTx/>
                  <a:latin typeface="Amazon Ember" charset="0"/>
                  <a:ea typeface="Amazon Ember" charset="0"/>
                  <a:cs typeface="Amazon Ember" charset="0"/>
                </a:rPr>
                <a:t>Migration waves</a:t>
              </a:r>
            </a:p>
          </p:txBody>
        </p:sp>
      </p:grpSp>
      <p:sp>
        <p:nvSpPr>
          <p:cNvPr id="35" name="TextBox 34"/>
          <p:cNvSpPr txBox="1"/>
          <p:nvPr/>
        </p:nvSpPr>
        <p:spPr>
          <a:xfrm>
            <a:off x="6038989" y="4862726"/>
            <a:ext cx="2326028" cy="646331"/>
          </a:xfrm>
          <a:prstGeom prst="rect">
            <a:avLst/>
          </a:prstGeom>
          <a:noFill/>
        </p:spPr>
        <p:txBody>
          <a:bodyPr wrap="square" rtlCol="0">
            <a:spAutoFit/>
          </a:bodyPr>
          <a:lstStyle>
            <a:defPPr>
              <a:defRPr lang="en-US"/>
            </a:defPPr>
            <a:lvl1pPr algn="ctr">
              <a:defRPr sz="1800">
                <a:latin typeface="Amazon Ember" charset="0"/>
                <a:ea typeface="Amazon Ember" charset="0"/>
                <a:cs typeface="Amazon Ember" charset="0"/>
              </a:defRPr>
            </a:lvl1pPr>
          </a:lstStyle>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mazon Ember" charset="0"/>
                <a:ea typeface="Amazon Ember" charset="0"/>
                <a:cs typeface="Amazon Ember" charset="0"/>
              </a:rPr>
              <a:t>Migrate</a:t>
            </a:r>
            <a:br>
              <a:rPr kumimoji="0" lang="en-US" sz="1800" b="0" i="0" u="none" strike="noStrike" kern="1200" cap="none" spc="0" normalizeH="0" baseline="0" noProof="0" dirty="0">
                <a:ln>
                  <a:noFill/>
                </a:ln>
                <a:solidFill>
                  <a:srgbClr val="FFFFFF"/>
                </a:solidFill>
                <a:effectLst/>
                <a:uLnTx/>
                <a:uFillTx/>
                <a:latin typeface="Amazon Ember" charset="0"/>
                <a:ea typeface="Amazon Ember" charset="0"/>
                <a:cs typeface="Amazon Ember" charset="0"/>
              </a:rPr>
            </a:br>
            <a:r>
              <a:rPr kumimoji="0" lang="en-US" sz="1800" b="0" i="0" u="none" strike="noStrike" kern="1200" cap="none" spc="0" normalizeH="0" baseline="0" noProof="0" dirty="0">
                <a:ln>
                  <a:noFill/>
                </a:ln>
                <a:solidFill>
                  <a:srgbClr val="FFFFFF"/>
                </a:solidFill>
                <a:effectLst/>
                <a:uLnTx/>
                <a:uFillTx/>
                <a:latin typeface="Amazon Ember" charset="0"/>
                <a:ea typeface="Amazon Ember" charset="0"/>
                <a:cs typeface="Amazon Ember" charset="0"/>
              </a:rPr>
              <a:t>application</a:t>
            </a:r>
          </a:p>
        </p:txBody>
      </p:sp>
      <p:grpSp>
        <p:nvGrpSpPr>
          <p:cNvPr id="2" name="Group 1">
            <a:extLst>
              <a:ext uri="{FF2B5EF4-FFF2-40B4-BE49-F238E27FC236}">
                <a16:creationId xmlns:a16="http://schemas.microsoft.com/office/drawing/2014/main" id="{6BB2B89A-36E9-4E5B-A220-73D7286AFE35}"/>
              </a:ext>
            </a:extLst>
          </p:cNvPr>
          <p:cNvGrpSpPr/>
          <p:nvPr/>
        </p:nvGrpSpPr>
        <p:grpSpPr>
          <a:xfrm>
            <a:off x="6431048" y="3414159"/>
            <a:ext cx="1541911" cy="1230479"/>
            <a:chOff x="6630539" y="5287514"/>
            <a:chExt cx="1865762" cy="1488919"/>
          </a:xfrm>
        </p:grpSpPr>
        <p:sp>
          <p:nvSpPr>
            <p:cNvPr id="87" name="Freeform: Shape 86">
              <a:extLst>
                <a:ext uri="{FF2B5EF4-FFF2-40B4-BE49-F238E27FC236}">
                  <a16:creationId xmlns:a16="http://schemas.microsoft.com/office/drawing/2014/main" id="{2AC8EFF5-A920-4818-A7F9-B8A229B9940A}"/>
                </a:ext>
              </a:extLst>
            </p:cNvPr>
            <p:cNvSpPr/>
            <p:nvPr/>
          </p:nvSpPr>
          <p:spPr>
            <a:xfrm>
              <a:off x="7750331" y="6186674"/>
              <a:ext cx="589759" cy="589759"/>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8" name="Freeform: Shape 87">
              <a:extLst>
                <a:ext uri="{FF2B5EF4-FFF2-40B4-BE49-F238E27FC236}">
                  <a16:creationId xmlns:a16="http://schemas.microsoft.com/office/drawing/2014/main" id="{4251B06B-EF3F-463D-B3B1-48A75E230DB5}"/>
                </a:ext>
              </a:extLst>
            </p:cNvPr>
            <p:cNvSpPr/>
            <p:nvPr/>
          </p:nvSpPr>
          <p:spPr>
            <a:xfrm>
              <a:off x="7919525" y="6357802"/>
              <a:ext cx="251374" cy="251374"/>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noFill/>
            <a:ln w="19050" cap="flat">
              <a:solidFill>
                <a:srgbClr val="FDC5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1" name="Freeform: Shape 90">
              <a:extLst>
                <a:ext uri="{FF2B5EF4-FFF2-40B4-BE49-F238E27FC236}">
                  <a16:creationId xmlns:a16="http://schemas.microsoft.com/office/drawing/2014/main" id="{EC6B7969-74ED-412E-BD22-DA3F3F890E8D}"/>
                </a:ext>
              </a:extLst>
            </p:cNvPr>
            <p:cNvSpPr/>
            <p:nvPr/>
          </p:nvSpPr>
          <p:spPr>
            <a:xfrm>
              <a:off x="7997836" y="6436114"/>
              <a:ext cx="96681" cy="96681"/>
            </a:xfrm>
            <a:custGeom>
              <a:avLst/>
              <a:gdLst>
                <a:gd name="connsiteX0" fmla="*/ 28000 w 32184"/>
                <a:gd name="connsiteY0" fmla="*/ 16414 h 32184"/>
                <a:gd name="connsiteX1" fmla="*/ 16414 w 32184"/>
                <a:gd name="connsiteY1" fmla="*/ 28000 h 32184"/>
                <a:gd name="connsiteX2" fmla="*/ 4828 w 32184"/>
                <a:gd name="connsiteY2" fmla="*/ 16414 h 32184"/>
                <a:gd name="connsiteX3" fmla="*/ 16414 w 32184"/>
                <a:gd name="connsiteY3" fmla="*/ 4828 h 32184"/>
                <a:gd name="connsiteX4" fmla="*/ 28000 w 32184"/>
                <a:gd name="connsiteY4" fmla="*/ 16414 h 3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4" h="32184">
                  <a:moveTo>
                    <a:pt x="28000" y="16414"/>
                  </a:moveTo>
                  <a:cubicBezTo>
                    <a:pt x="28000" y="22813"/>
                    <a:pt x="22813" y="28000"/>
                    <a:pt x="16414" y="28000"/>
                  </a:cubicBezTo>
                  <a:cubicBezTo>
                    <a:pt x="10015" y="28000"/>
                    <a:pt x="4828" y="22813"/>
                    <a:pt x="4828" y="16414"/>
                  </a:cubicBezTo>
                  <a:cubicBezTo>
                    <a:pt x="4828" y="10015"/>
                    <a:pt x="10015" y="4828"/>
                    <a:pt x="16414" y="4828"/>
                  </a:cubicBezTo>
                  <a:cubicBezTo>
                    <a:pt x="22813" y="4828"/>
                    <a:pt x="28000" y="10015"/>
                    <a:pt x="28000" y="16414"/>
                  </a:cubicBez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3" name="Freeform: Shape 92">
              <a:extLst>
                <a:ext uri="{FF2B5EF4-FFF2-40B4-BE49-F238E27FC236}">
                  <a16:creationId xmlns:a16="http://schemas.microsoft.com/office/drawing/2014/main" id="{888950D2-EEFF-486F-AE2A-4EA58A724625}"/>
                </a:ext>
              </a:extLst>
            </p:cNvPr>
            <p:cNvSpPr/>
            <p:nvPr/>
          </p:nvSpPr>
          <p:spPr>
            <a:xfrm>
              <a:off x="6630539" y="5548499"/>
              <a:ext cx="1119001" cy="1119001"/>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4" name="Freeform: Shape 93">
              <a:extLst>
                <a:ext uri="{FF2B5EF4-FFF2-40B4-BE49-F238E27FC236}">
                  <a16:creationId xmlns:a16="http://schemas.microsoft.com/office/drawing/2014/main" id="{F735F222-88D3-4397-B317-A4DE08845590}"/>
                </a:ext>
              </a:extLst>
            </p:cNvPr>
            <p:cNvSpPr/>
            <p:nvPr/>
          </p:nvSpPr>
          <p:spPr>
            <a:xfrm>
              <a:off x="6951565" y="5873196"/>
              <a:ext cx="476954" cy="476954"/>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noFill/>
            <a:ln w="19050" cap="flat">
              <a:solidFill>
                <a:srgbClr val="FDC5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5" name="Freeform: Shape 94">
              <a:extLst>
                <a:ext uri="{FF2B5EF4-FFF2-40B4-BE49-F238E27FC236}">
                  <a16:creationId xmlns:a16="http://schemas.microsoft.com/office/drawing/2014/main" id="{06D88FF6-B992-47D0-BCDA-705BDBC6CD8E}"/>
                </a:ext>
              </a:extLst>
            </p:cNvPr>
            <p:cNvSpPr/>
            <p:nvPr/>
          </p:nvSpPr>
          <p:spPr>
            <a:xfrm>
              <a:off x="7100152" y="6021782"/>
              <a:ext cx="183440" cy="183440"/>
            </a:xfrm>
            <a:custGeom>
              <a:avLst/>
              <a:gdLst>
                <a:gd name="connsiteX0" fmla="*/ 28000 w 32184"/>
                <a:gd name="connsiteY0" fmla="*/ 16414 h 32184"/>
                <a:gd name="connsiteX1" fmla="*/ 16414 w 32184"/>
                <a:gd name="connsiteY1" fmla="*/ 28000 h 32184"/>
                <a:gd name="connsiteX2" fmla="*/ 4828 w 32184"/>
                <a:gd name="connsiteY2" fmla="*/ 16414 h 32184"/>
                <a:gd name="connsiteX3" fmla="*/ 16414 w 32184"/>
                <a:gd name="connsiteY3" fmla="*/ 4828 h 32184"/>
                <a:gd name="connsiteX4" fmla="*/ 28000 w 32184"/>
                <a:gd name="connsiteY4" fmla="*/ 16414 h 3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4" h="32184">
                  <a:moveTo>
                    <a:pt x="28000" y="16414"/>
                  </a:moveTo>
                  <a:cubicBezTo>
                    <a:pt x="28000" y="22813"/>
                    <a:pt x="22813" y="28000"/>
                    <a:pt x="16414" y="28000"/>
                  </a:cubicBezTo>
                  <a:cubicBezTo>
                    <a:pt x="10015" y="28000"/>
                    <a:pt x="4828" y="22813"/>
                    <a:pt x="4828" y="16414"/>
                  </a:cubicBezTo>
                  <a:cubicBezTo>
                    <a:pt x="4828" y="10015"/>
                    <a:pt x="10015" y="4828"/>
                    <a:pt x="16414" y="4828"/>
                  </a:cubicBezTo>
                  <a:cubicBezTo>
                    <a:pt x="22813" y="4828"/>
                    <a:pt x="28000" y="10015"/>
                    <a:pt x="28000" y="16414"/>
                  </a:cubicBez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7" name="Freeform: Shape 96">
              <a:extLst>
                <a:ext uri="{FF2B5EF4-FFF2-40B4-BE49-F238E27FC236}">
                  <a16:creationId xmlns:a16="http://schemas.microsoft.com/office/drawing/2014/main" id="{E34E2020-E58F-424C-BB1C-566BF1A0ED41}"/>
                </a:ext>
              </a:extLst>
            </p:cNvPr>
            <p:cNvSpPr/>
            <p:nvPr/>
          </p:nvSpPr>
          <p:spPr>
            <a:xfrm>
              <a:off x="7702707" y="5287514"/>
              <a:ext cx="793594" cy="793594"/>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8" name="Freeform: Shape 97">
              <a:extLst>
                <a:ext uri="{FF2B5EF4-FFF2-40B4-BE49-F238E27FC236}">
                  <a16:creationId xmlns:a16="http://schemas.microsoft.com/office/drawing/2014/main" id="{42E5CB29-15B2-4D9E-BB47-5ADD26D261D3}"/>
                </a:ext>
              </a:extLst>
            </p:cNvPr>
            <p:cNvSpPr/>
            <p:nvPr/>
          </p:nvSpPr>
          <p:spPr>
            <a:xfrm>
              <a:off x="7930378" y="5517789"/>
              <a:ext cx="338255" cy="338255"/>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noFill/>
            <a:ln w="19050" cap="flat">
              <a:solidFill>
                <a:srgbClr val="FDC5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9" name="Freeform: Shape 98">
              <a:extLst>
                <a:ext uri="{FF2B5EF4-FFF2-40B4-BE49-F238E27FC236}">
                  <a16:creationId xmlns:a16="http://schemas.microsoft.com/office/drawing/2014/main" id="{0ECA6732-B878-4CAA-B668-A6B5AA0BB9CE}"/>
                </a:ext>
              </a:extLst>
            </p:cNvPr>
            <p:cNvSpPr/>
            <p:nvPr/>
          </p:nvSpPr>
          <p:spPr>
            <a:xfrm>
              <a:off x="8035756" y="5623166"/>
              <a:ext cx="130096" cy="130096"/>
            </a:xfrm>
            <a:custGeom>
              <a:avLst/>
              <a:gdLst>
                <a:gd name="connsiteX0" fmla="*/ 28000 w 32184"/>
                <a:gd name="connsiteY0" fmla="*/ 16414 h 32184"/>
                <a:gd name="connsiteX1" fmla="*/ 16414 w 32184"/>
                <a:gd name="connsiteY1" fmla="*/ 28000 h 32184"/>
                <a:gd name="connsiteX2" fmla="*/ 4828 w 32184"/>
                <a:gd name="connsiteY2" fmla="*/ 16414 h 32184"/>
                <a:gd name="connsiteX3" fmla="*/ 16414 w 32184"/>
                <a:gd name="connsiteY3" fmla="*/ 4828 h 32184"/>
                <a:gd name="connsiteX4" fmla="*/ 28000 w 32184"/>
                <a:gd name="connsiteY4" fmla="*/ 16414 h 3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4" h="32184">
                  <a:moveTo>
                    <a:pt x="28000" y="16414"/>
                  </a:moveTo>
                  <a:cubicBezTo>
                    <a:pt x="28000" y="22813"/>
                    <a:pt x="22813" y="28000"/>
                    <a:pt x="16414" y="28000"/>
                  </a:cubicBezTo>
                  <a:cubicBezTo>
                    <a:pt x="10015" y="28000"/>
                    <a:pt x="4828" y="22813"/>
                    <a:pt x="4828" y="16414"/>
                  </a:cubicBezTo>
                  <a:cubicBezTo>
                    <a:pt x="4828" y="10015"/>
                    <a:pt x="10015" y="4828"/>
                    <a:pt x="16414" y="4828"/>
                  </a:cubicBezTo>
                  <a:cubicBezTo>
                    <a:pt x="22813" y="4828"/>
                    <a:pt x="28000" y="10015"/>
                    <a:pt x="28000" y="16414"/>
                  </a:cubicBez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cxnSp>
        <p:nvCxnSpPr>
          <p:cNvPr id="126" name="Straight Arrow Connector 125">
            <a:extLst>
              <a:ext uri="{FF2B5EF4-FFF2-40B4-BE49-F238E27FC236}">
                <a16:creationId xmlns:a16="http://schemas.microsoft.com/office/drawing/2014/main" id="{27D5E066-E83B-47EE-9125-4C0920B2B303}"/>
              </a:ext>
            </a:extLst>
          </p:cNvPr>
          <p:cNvCxnSpPr>
            <a:cxnSpLocks/>
          </p:cNvCxnSpPr>
          <p:nvPr/>
        </p:nvCxnSpPr>
        <p:spPr>
          <a:xfrm>
            <a:off x="5517443" y="4029398"/>
            <a:ext cx="595086" cy="0"/>
          </a:xfrm>
          <a:prstGeom prst="straightConnector1">
            <a:avLst/>
          </a:prstGeom>
          <a:ln w="25400">
            <a:solidFill>
              <a:schemeClr val="tx2">
                <a:lumMod val="65000"/>
              </a:schemeClr>
            </a:solidFill>
            <a:tailEnd type="arrow" w="lg" len="me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a:extLst>
              <a:ext uri="{FF2B5EF4-FFF2-40B4-BE49-F238E27FC236}">
                <a16:creationId xmlns:a16="http://schemas.microsoft.com/office/drawing/2014/main" id="{DA65D287-76CC-451B-B4A6-FCB08A8A56E3}"/>
              </a:ext>
            </a:extLst>
          </p:cNvPr>
          <p:cNvCxnSpPr>
            <a:cxnSpLocks/>
          </p:cNvCxnSpPr>
          <p:nvPr/>
        </p:nvCxnSpPr>
        <p:spPr>
          <a:xfrm>
            <a:off x="8080703" y="4029398"/>
            <a:ext cx="595086" cy="0"/>
          </a:xfrm>
          <a:prstGeom prst="straightConnector1">
            <a:avLst/>
          </a:prstGeom>
          <a:ln w="25400">
            <a:solidFill>
              <a:schemeClr val="tx2">
                <a:lumMod val="65000"/>
              </a:schemeClr>
            </a:solidFill>
            <a:tailEnd type="arrow" w="lg" len="me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a:extLst>
              <a:ext uri="{FF2B5EF4-FFF2-40B4-BE49-F238E27FC236}">
                <a16:creationId xmlns:a16="http://schemas.microsoft.com/office/drawing/2014/main" id="{A477676E-FBD6-4F3B-A71B-BFD21B949519}"/>
              </a:ext>
            </a:extLst>
          </p:cNvPr>
          <p:cNvCxnSpPr>
            <a:cxnSpLocks/>
          </p:cNvCxnSpPr>
          <p:nvPr/>
        </p:nvCxnSpPr>
        <p:spPr>
          <a:xfrm>
            <a:off x="10573806" y="4029398"/>
            <a:ext cx="595086" cy="0"/>
          </a:xfrm>
          <a:prstGeom prst="straightConnector1">
            <a:avLst/>
          </a:prstGeom>
          <a:ln w="25400">
            <a:solidFill>
              <a:schemeClr val="tx2">
                <a:lumMod val="65000"/>
              </a:schemeClr>
            </a:solidFill>
            <a:tailEnd type="arrow" w="lg" len="me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40D3AA30-52C6-45B4-A65B-D392A2E768FB}"/>
              </a:ext>
            </a:extLst>
          </p:cNvPr>
          <p:cNvCxnSpPr>
            <a:cxnSpLocks/>
          </p:cNvCxnSpPr>
          <p:nvPr/>
        </p:nvCxnSpPr>
        <p:spPr>
          <a:xfrm>
            <a:off x="2955170" y="4029398"/>
            <a:ext cx="595086" cy="0"/>
          </a:xfrm>
          <a:prstGeom prst="straightConnector1">
            <a:avLst/>
          </a:prstGeom>
          <a:ln w="25400">
            <a:solidFill>
              <a:schemeClr val="tx2">
                <a:lumMod val="65000"/>
              </a:schemeClr>
            </a:solidFill>
            <a:tailEnd type="arrow" w="lg" len="me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3404803" y="4862726"/>
            <a:ext cx="2348316" cy="646331"/>
          </a:xfrm>
          <a:prstGeom prst="rect">
            <a:avLst/>
          </a:prstGeom>
          <a:noFill/>
        </p:spPr>
        <p:txBody>
          <a:bodyPr wrap="square" rtlCol="0">
            <a:spAutoFit/>
          </a:bodyPr>
          <a:lstStyle/>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mazon Ember" charset="0"/>
                <a:ea typeface="Amazon Ember" charset="0"/>
                <a:cs typeface="Amazon Ember" charset="0"/>
              </a:rPr>
              <a:t>Select the right AWS and partner tools</a:t>
            </a:r>
          </a:p>
        </p:txBody>
      </p:sp>
      <p:grpSp>
        <p:nvGrpSpPr>
          <p:cNvPr id="56" name="Group 55">
            <a:extLst>
              <a:ext uri="{FF2B5EF4-FFF2-40B4-BE49-F238E27FC236}">
                <a16:creationId xmlns:a16="http://schemas.microsoft.com/office/drawing/2014/main" id="{CDC81931-6A7C-40AF-BE6B-5210BF96191B}"/>
              </a:ext>
            </a:extLst>
          </p:cNvPr>
          <p:cNvGrpSpPr/>
          <p:nvPr/>
        </p:nvGrpSpPr>
        <p:grpSpPr>
          <a:xfrm>
            <a:off x="3958998" y="3406827"/>
            <a:ext cx="1239926" cy="1245279"/>
            <a:chOff x="3853940" y="3046180"/>
            <a:chExt cx="1239926" cy="1245279"/>
          </a:xfrm>
        </p:grpSpPr>
        <p:sp>
          <p:nvSpPr>
            <p:cNvPr id="83" name="Freeform: Shape 82">
              <a:extLst>
                <a:ext uri="{FF2B5EF4-FFF2-40B4-BE49-F238E27FC236}">
                  <a16:creationId xmlns:a16="http://schemas.microsoft.com/office/drawing/2014/main" id="{ED065974-F014-4728-ACCC-B0D92496A220}"/>
                </a:ext>
              </a:extLst>
            </p:cNvPr>
            <p:cNvSpPr/>
            <p:nvPr/>
          </p:nvSpPr>
          <p:spPr>
            <a:xfrm>
              <a:off x="3853940" y="3315794"/>
              <a:ext cx="54865" cy="685799"/>
            </a:xfrm>
            <a:custGeom>
              <a:avLst/>
              <a:gdLst>
                <a:gd name="connsiteX0" fmla="*/ 4828 w 19310"/>
                <a:gd name="connsiteY0" fmla="*/ 238487 h 241383"/>
                <a:gd name="connsiteX1" fmla="*/ 4828 w 19310"/>
                <a:gd name="connsiteY1" fmla="*/ 4828 h 241383"/>
                <a:gd name="connsiteX2" fmla="*/ 16736 w 19310"/>
                <a:gd name="connsiteY2" fmla="*/ 4828 h 241383"/>
              </a:gdLst>
              <a:ahLst/>
              <a:cxnLst>
                <a:cxn ang="0">
                  <a:pos x="connsiteX0" y="connsiteY0"/>
                </a:cxn>
                <a:cxn ang="0">
                  <a:pos x="connsiteX1" y="connsiteY1"/>
                </a:cxn>
                <a:cxn ang="0">
                  <a:pos x="connsiteX2" y="connsiteY2"/>
                </a:cxn>
              </a:cxnLst>
              <a:rect l="l" t="t" r="r" b="b"/>
              <a:pathLst>
                <a:path w="19310" h="241383">
                  <a:moveTo>
                    <a:pt x="4828" y="238487"/>
                  </a:moveTo>
                  <a:lnTo>
                    <a:pt x="4828" y="4828"/>
                  </a:lnTo>
                  <a:lnTo>
                    <a:pt x="16736" y="4828"/>
                  </a:ln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5" name="Freeform: Shape 84">
              <a:extLst>
                <a:ext uri="{FF2B5EF4-FFF2-40B4-BE49-F238E27FC236}">
                  <a16:creationId xmlns:a16="http://schemas.microsoft.com/office/drawing/2014/main" id="{1B4A7A19-2326-45D1-9928-489715B1A556}"/>
                </a:ext>
              </a:extLst>
            </p:cNvPr>
            <p:cNvSpPr/>
            <p:nvPr/>
          </p:nvSpPr>
          <p:spPr>
            <a:xfrm>
              <a:off x="3853940" y="4024453"/>
              <a:ext cx="27431" cy="128015"/>
            </a:xfrm>
            <a:custGeom>
              <a:avLst/>
              <a:gdLst>
                <a:gd name="connsiteX0" fmla="*/ 4828 w 9655"/>
                <a:gd name="connsiteY0" fmla="*/ 40552 h 45058"/>
                <a:gd name="connsiteX1" fmla="*/ 4828 w 9655"/>
                <a:gd name="connsiteY1" fmla="*/ 4828 h 45058"/>
              </a:gdLst>
              <a:ahLst/>
              <a:cxnLst>
                <a:cxn ang="0">
                  <a:pos x="connsiteX0" y="connsiteY0"/>
                </a:cxn>
                <a:cxn ang="0">
                  <a:pos x="connsiteX1" y="connsiteY1"/>
                </a:cxn>
              </a:cxnLst>
              <a:rect l="l" t="t" r="r" b="b"/>
              <a:pathLst>
                <a:path w="9655" h="45058">
                  <a:moveTo>
                    <a:pt x="4828" y="40552"/>
                  </a:moveTo>
                  <a:lnTo>
                    <a:pt x="4828"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6" name="Freeform: Shape 85">
              <a:extLst>
                <a:ext uri="{FF2B5EF4-FFF2-40B4-BE49-F238E27FC236}">
                  <a16:creationId xmlns:a16="http://schemas.microsoft.com/office/drawing/2014/main" id="{5CA0082F-5D49-441E-A3D8-663395FDF8C3}"/>
                </a:ext>
              </a:extLst>
            </p:cNvPr>
            <p:cNvSpPr/>
            <p:nvPr/>
          </p:nvSpPr>
          <p:spPr>
            <a:xfrm>
              <a:off x="3853940" y="3550795"/>
              <a:ext cx="128015" cy="740664"/>
            </a:xfrm>
            <a:custGeom>
              <a:avLst/>
              <a:gdLst>
                <a:gd name="connsiteX0" fmla="*/ 40231 w 45058"/>
                <a:gd name="connsiteY0" fmla="*/ 4828 h 260694"/>
                <a:gd name="connsiteX1" fmla="*/ 40231 w 45058"/>
                <a:gd name="connsiteY1" fmla="*/ 255866 h 260694"/>
                <a:gd name="connsiteX2" fmla="*/ 4828 w 45058"/>
                <a:gd name="connsiteY2" fmla="*/ 255866 h 260694"/>
                <a:gd name="connsiteX3" fmla="*/ 4828 w 45058"/>
                <a:gd name="connsiteY3" fmla="*/ 224004 h 260694"/>
              </a:gdLst>
              <a:ahLst/>
              <a:cxnLst>
                <a:cxn ang="0">
                  <a:pos x="connsiteX0" y="connsiteY0"/>
                </a:cxn>
                <a:cxn ang="0">
                  <a:pos x="connsiteX1" y="connsiteY1"/>
                </a:cxn>
                <a:cxn ang="0">
                  <a:pos x="connsiteX2" y="connsiteY2"/>
                </a:cxn>
                <a:cxn ang="0">
                  <a:pos x="connsiteX3" y="connsiteY3"/>
                </a:cxn>
              </a:cxnLst>
              <a:rect l="l" t="t" r="r" b="b"/>
              <a:pathLst>
                <a:path w="45058" h="260694">
                  <a:moveTo>
                    <a:pt x="40231" y="4828"/>
                  </a:moveTo>
                  <a:lnTo>
                    <a:pt x="40231" y="255866"/>
                  </a:lnTo>
                  <a:lnTo>
                    <a:pt x="4828" y="255866"/>
                  </a:lnTo>
                  <a:lnTo>
                    <a:pt x="4828" y="224004"/>
                  </a:ln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9" name="Freeform: Shape 88">
              <a:extLst>
                <a:ext uri="{FF2B5EF4-FFF2-40B4-BE49-F238E27FC236}">
                  <a16:creationId xmlns:a16="http://schemas.microsoft.com/office/drawing/2014/main" id="{D8713F39-D0F8-441B-B0EE-47CDFFA52942}"/>
                </a:ext>
              </a:extLst>
            </p:cNvPr>
            <p:cNvSpPr/>
            <p:nvPr/>
          </p:nvSpPr>
          <p:spPr>
            <a:xfrm>
              <a:off x="4965851" y="3315794"/>
              <a:ext cx="128015" cy="969264"/>
            </a:xfrm>
            <a:custGeom>
              <a:avLst/>
              <a:gdLst>
                <a:gd name="connsiteX0" fmla="*/ 30575 w 45058"/>
                <a:gd name="connsiteY0" fmla="*/ 4828 h 341155"/>
                <a:gd name="connsiteX1" fmla="*/ 40231 w 45058"/>
                <a:gd name="connsiteY1" fmla="*/ 4828 h 341155"/>
                <a:gd name="connsiteX2" fmla="*/ 40231 w 45058"/>
                <a:gd name="connsiteY2" fmla="*/ 338580 h 341155"/>
                <a:gd name="connsiteX3" fmla="*/ 4828 w 45058"/>
                <a:gd name="connsiteY3" fmla="*/ 338580 h 341155"/>
                <a:gd name="connsiteX4" fmla="*/ 4828 w 45058"/>
                <a:gd name="connsiteY4" fmla="*/ 73702 h 341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341155">
                  <a:moveTo>
                    <a:pt x="30575" y="4828"/>
                  </a:moveTo>
                  <a:lnTo>
                    <a:pt x="40231" y="4828"/>
                  </a:lnTo>
                  <a:lnTo>
                    <a:pt x="40231" y="338580"/>
                  </a:lnTo>
                  <a:lnTo>
                    <a:pt x="4828" y="338580"/>
                  </a:lnTo>
                  <a:lnTo>
                    <a:pt x="4828" y="73702"/>
                  </a:ln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0" name="Freeform: Shape 89">
              <a:extLst>
                <a:ext uri="{FF2B5EF4-FFF2-40B4-BE49-F238E27FC236}">
                  <a16:creationId xmlns:a16="http://schemas.microsoft.com/office/drawing/2014/main" id="{0852D55E-054E-48A9-9DF1-8752CA529A2E}"/>
                </a:ext>
              </a:extLst>
            </p:cNvPr>
            <p:cNvSpPr/>
            <p:nvPr/>
          </p:nvSpPr>
          <p:spPr>
            <a:xfrm>
              <a:off x="4812231" y="4222877"/>
              <a:ext cx="137161" cy="27431"/>
            </a:xfrm>
            <a:custGeom>
              <a:avLst/>
              <a:gdLst>
                <a:gd name="connsiteX0" fmla="*/ 4828 w 48276"/>
                <a:gd name="connsiteY0" fmla="*/ 4828 h 9655"/>
                <a:gd name="connsiteX1" fmla="*/ 44736 w 48276"/>
                <a:gd name="connsiteY1" fmla="*/ 4828 h 9655"/>
              </a:gdLst>
              <a:ahLst/>
              <a:cxnLst>
                <a:cxn ang="0">
                  <a:pos x="connsiteX0" y="connsiteY0"/>
                </a:cxn>
                <a:cxn ang="0">
                  <a:pos x="connsiteX1" y="connsiteY1"/>
                </a:cxn>
              </a:cxnLst>
              <a:rect l="l" t="t" r="r" b="b"/>
              <a:pathLst>
                <a:path w="48276" h="9655">
                  <a:moveTo>
                    <a:pt x="4828" y="4828"/>
                  </a:moveTo>
                  <a:lnTo>
                    <a:pt x="44736"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00" name="Freeform: Shape 99">
              <a:extLst>
                <a:ext uri="{FF2B5EF4-FFF2-40B4-BE49-F238E27FC236}">
                  <a16:creationId xmlns:a16="http://schemas.microsoft.com/office/drawing/2014/main" id="{9C5B1C98-1884-4DDB-8ACE-353937E8104E}"/>
                </a:ext>
              </a:extLst>
            </p:cNvPr>
            <p:cNvSpPr/>
            <p:nvPr/>
          </p:nvSpPr>
          <p:spPr>
            <a:xfrm>
              <a:off x="4641238" y="4222877"/>
              <a:ext cx="137161" cy="27431"/>
            </a:xfrm>
            <a:custGeom>
              <a:avLst/>
              <a:gdLst>
                <a:gd name="connsiteX0" fmla="*/ 4828 w 48276"/>
                <a:gd name="connsiteY0" fmla="*/ 4828 h 9655"/>
                <a:gd name="connsiteX1" fmla="*/ 45380 w 48276"/>
                <a:gd name="connsiteY1" fmla="*/ 4828 h 9655"/>
              </a:gdLst>
              <a:ahLst/>
              <a:cxnLst>
                <a:cxn ang="0">
                  <a:pos x="connsiteX0" y="connsiteY0"/>
                </a:cxn>
                <a:cxn ang="0">
                  <a:pos x="connsiteX1" y="connsiteY1"/>
                </a:cxn>
              </a:cxnLst>
              <a:rect l="l" t="t" r="r" b="b"/>
              <a:pathLst>
                <a:path w="48276" h="9655">
                  <a:moveTo>
                    <a:pt x="4828" y="4828"/>
                  </a:moveTo>
                  <a:lnTo>
                    <a:pt x="45380"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01" name="Freeform: Shape 100">
              <a:extLst>
                <a:ext uri="{FF2B5EF4-FFF2-40B4-BE49-F238E27FC236}">
                  <a16:creationId xmlns:a16="http://schemas.microsoft.com/office/drawing/2014/main" id="{48B1D73A-B7F7-4A70-B365-199012AC58D0}"/>
                </a:ext>
              </a:extLst>
            </p:cNvPr>
            <p:cNvSpPr/>
            <p:nvPr/>
          </p:nvSpPr>
          <p:spPr>
            <a:xfrm>
              <a:off x="3994757" y="4222877"/>
              <a:ext cx="630937" cy="27431"/>
            </a:xfrm>
            <a:custGeom>
              <a:avLst/>
              <a:gdLst>
                <a:gd name="connsiteX0" fmla="*/ 4828 w 222072"/>
                <a:gd name="connsiteY0" fmla="*/ 4828 h 9655"/>
                <a:gd name="connsiteX1" fmla="*/ 219176 w 222072"/>
                <a:gd name="connsiteY1" fmla="*/ 4828 h 9655"/>
              </a:gdLst>
              <a:ahLst/>
              <a:cxnLst>
                <a:cxn ang="0">
                  <a:pos x="connsiteX0" y="connsiteY0"/>
                </a:cxn>
                <a:cxn ang="0">
                  <a:pos x="connsiteX1" y="connsiteY1"/>
                </a:cxn>
              </a:cxnLst>
              <a:rect l="l" t="t" r="r" b="b"/>
              <a:pathLst>
                <a:path w="222072" h="9655">
                  <a:moveTo>
                    <a:pt x="4828" y="4828"/>
                  </a:moveTo>
                  <a:lnTo>
                    <a:pt x="219176"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02" name="Freeform: Shape 101">
              <a:extLst>
                <a:ext uri="{FF2B5EF4-FFF2-40B4-BE49-F238E27FC236}">
                  <a16:creationId xmlns:a16="http://schemas.microsoft.com/office/drawing/2014/main" id="{53C331C0-EB8B-4009-B37D-522DCA04010B}"/>
                </a:ext>
              </a:extLst>
            </p:cNvPr>
            <p:cNvSpPr/>
            <p:nvPr/>
          </p:nvSpPr>
          <p:spPr>
            <a:xfrm>
              <a:off x="4658612" y="3383458"/>
              <a:ext cx="201169" cy="27431"/>
            </a:xfrm>
            <a:custGeom>
              <a:avLst/>
              <a:gdLst>
                <a:gd name="connsiteX0" fmla="*/ 4828 w 70805"/>
                <a:gd name="connsiteY0" fmla="*/ 4828 h 9655"/>
                <a:gd name="connsiteX1" fmla="*/ 68875 w 70805"/>
                <a:gd name="connsiteY1" fmla="*/ 4828 h 9655"/>
              </a:gdLst>
              <a:ahLst/>
              <a:cxnLst>
                <a:cxn ang="0">
                  <a:pos x="connsiteX0" y="connsiteY0"/>
                </a:cxn>
                <a:cxn ang="0">
                  <a:pos x="connsiteX1" y="connsiteY1"/>
                </a:cxn>
              </a:cxnLst>
              <a:rect l="l" t="t" r="r" b="b"/>
              <a:pathLst>
                <a:path w="70805" h="9655">
                  <a:moveTo>
                    <a:pt x="4828" y="4828"/>
                  </a:moveTo>
                  <a:lnTo>
                    <a:pt x="68875"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03" name="Freeform: Shape 102">
              <a:extLst>
                <a:ext uri="{FF2B5EF4-FFF2-40B4-BE49-F238E27FC236}">
                  <a16:creationId xmlns:a16="http://schemas.microsoft.com/office/drawing/2014/main" id="{BDCBCD9A-7F53-47DB-8A23-D3B3535416A7}"/>
                </a:ext>
              </a:extLst>
            </p:cNvPr>
            <p:cNvSpPr/>
            <p:nvPr/>
          </p:nvSpPr>
          <p:spPr>
            <a:xfrm>
              <a:off x="4172152" y="3383458"/>
              <a:ext cx="146304" cy="27431"/>
            </a:xfrm>
            <a:custGeom>
              <a:avLst/>
              <a:gdLst>
                <a:gd name="connsiteX0" fmla="*/ 4828 w 51495"/>
                <a:gd name="connsiteY0" fmla="*/ 4828 h 9655"/>
                <a:gd name="connsiteX1" fmla="*/ 47311 w 51495"/>
                <a:gd name="connsiteY1" fmla="*/ 4828 h 9655"/>
              </a:gdLst>
              <a:ahLst/>
              <a:cxnLst>
                <a:cxn ang="0">
                  <a:pos x="connsiteX0" y="connsiteY0"/>
                </a:cxn>
                <a:cxn ang="0">
                  <a:pos x="connsiteX1" y="connsiteY1"/>
                </a:cxn>
              </a:cxnLst>
              <a:rect l="l" t="t" r="r" b="b"/>
              <a:pathLst>
                <a:path w="51495" h="9655">
                  <a:moveTo>
                    <a:pt x="4828" y="4828"/>
                  </a:moveTo>
                  <a:lnTo>
                    <a:pt x="47311"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04" name="Freeform: Shape 103">
              <a:extLst>
                <a:ext uri="{FF2B5EF4-FFF2-40B4-BE49-F238E27FC236}">
                  <a16:creationId xmlns:a16="http://schemas.microsoft.com/office/drawing/2014/main" id="{9F1FDC2C-8E51-4E2F-8C3F-A55AD8B45CC0}"/>
                </a:ext>
              </a:extLst>
            </p:cNvPr>
            <p:cNvSpPr/>
            <p:nvPr/>
          </p:nvSpPr>
          <p:spPr>
            <a:xfrm>
              <a:off x="4666842" y="3463924"/>
              <a:ext cx="201169" cy="27431"/>
            </a:xfrm>
            <a:custGeom>
              <a:avLst/>
              <a:gdLst>
                <a:gd name="connsiteX0" fmla="*/ 4828 w 70805"/>
                <a:gd name="connsiteY0" fmla="*/ 4828 h 9655"/>
                <a:gd name="connsiteX1" fmla="*/ 68231 w 70805"/>
                <a:gd name="connsiteY1" fmla="*/ 4828 h 9655"/>
              </a:gdLst>
              <a:ahLst/>
              <a:cxnLst>
                <a:cxn ang="0">
                  <a:pos x="connsiteX0" y="connsiteY0"/>
                </a:cxn>
                <a:cxn ang="0">
                  <a:pos x="connsiteX1" y="connsiteY1"/>
                </a:cxn>
              </a:cxnLst>
              <a:rect l="l" t="t" r="r" b="b"/>
              <a:pathLst>
                <a:path w="70805" h="9655">
                  <a:moveTo>
                    <a:pt x="4828" y="4828"/>
                  </a:moveTo>
                  <a:lnTo>
                    <a:pt x="68231"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05" name="Freeform: Shape 104">
              <a:extLst>
                <a:ext uri="{FF2B5EF4-FFF2-40B4-BE49-F238E27FC236}">
                  <a16:creationId xmlns:a16="http://schemas.microsoft.com/office/drawing/2014/main" id="{37AC125C-1C36-47ED-9E98-F34910A06DCF}"/>
                </a:ext>
              </a:extLst>
            </p:cNvPr>
            <p:cNvSpPr/>
            <p:nvPr/>
          </p:nvSpPr>
          <p:spPr>
            <a:xfrm>
              <a:off x="4441899" y="3463924"/>
              <a:ext cx="54865" cy="27431"/>
            </a:xfrm>
            <a:custGeom>
              <a:avLst/>
              <a:gdLst>
                <a:gd name="connsiteX0" fmla="*/ 4828 w 19310"/>
                <a:gd name="connsiteY0" fmla="*/ 4828 h 9655"/>
                <a:gd name="connsiteX1" fmla="*/ 17058 w 19310"/>
                <a:gd name="connsiteY1" fmla="*/ 4828 h 9655"/>
              </a:gdLst>
              <a:ahLst/>
              <a:cxnLst>
                <a:cxn ang="0">
                  <a:pos x="connsiteX0" y="connsiteY0"/>
                </a:cxn>
                <a:cxn ang="0">
                  <a:pos x="connsiteX1" y="connsiteY1"/>
                </a:cxn>
              </a:cxnLst>
              <a:rect l="l" t="t" r="r" b="b"/>
              <a:pathLst>
                <a:path w="19310" h="9655">
                  <a:moveTo>
                    <a:pt x="4828" y="4828"/>
                  </a:moveTo>
                  <a:lnTo>
                    <a:pt x="17058"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06" name="Freeform: Shape 105">
              <a:extLst>
                <a:ext uri="{FF2B5EF4-FFF2-40B4-BE49-F238E27FC236}">
                  <a16:creationId xmlns:a16="http://schemas.microsoft.com/office/drawing/2014/main" id="{A70287B6-220F-4439-8C76-A1BBEE909A6A}"/>
                </a:ext>
              </a:extLst>
            </p:cNvPr>
            <p:cNvSpPr/>
            <p:nvPr/>
          </p:nvSpPr>
          <p:spPr>
            <a:xfrm>
              <a:off x="4161179" y="3463924"/>
              <a:ext cx="146304" cy="27431"/>
            </a:xfrm>
            <a:custGeom>
              <a:avLst/>
              <a:gdLst>
                <a:gd name="connsiteX0" fmla="*/ 4828 w 51495"/>
                <a:gd name="connsiteY0" fmla="*/ 4828 h 9655"/>
                <a:gd name="connsiteX1" fmla="*/ 46667 w 51495"/>
                <a:gd name="connsiteY1" fmla="*/ 4828 h 9655"/>
              </a:gdLst>
              <a:ahLst/>
              <a:cxnLst>
                <a:cxn ang="0">
                  <a:pos x="connsiteX0" y="connsiteY0"/>
                </a:cxn>
                <a:cxn ang="0">
                  <a:pos x="connsiteX1" y="connsiteY1"/>
                </a:cxn>
              </a:cxnLst>
              <a:rect l="l" t="t" r="r" b="b"/>
              <a:pathLst>
                <a:path w="51495" h="9655">
                  <a:moveTo>
                    <a:pt x="4828" y="4828"/>
                  </a:moveTo>
                  <a:lnTo>
                    <a:pt x="46667"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07" name="Freeform: Shape 106">
              <a:extLst>
                <a:ext uri="{FF2B5EF4-FFF2-40B4-BE49-F238E27FC236}">
                  <a16:creationId xmlns:a16="http://schemas.microsoft.com/office/drawing/2014/main" id="{1AD0097A-3A17-41A5-834B-00ABD74CEFF7}"/>
                </a:ext>
              </a:extLst>
            </p:cNvPr>
            <p:cNvSpPr/>
            <p:nvPr/>
          </p:nvSpPr>
          <p:spPr>
            <a:xfrm>
              <a:off x="4509563" y="3473070"/>
              <a:ext cx="73153" cy="27431"/>
            </a:xfrm>
            <a:custGeom>
              <a:avLst/>
              <a:gdLst>
                <a:gd name="connsiteX0" fmla="*/ 23495 w 25747"/>
                <a:gd name="connsiteY0" fmla="*/ 4828 h 9655"/>
                <a:gd name="connsiteX1" fmla="*/ 4828 w 25747"/>
                <a:gd name="connsiteY1" fmla="*/ 6759 h 9655"/>
              </a:gdLst>
              <a:ahLst/>
              <a:cxnLst>
                <a:cxn ang="0">
                  <a:pos x="connsiteX0" y="connsiteY0"/>
                </a:cxn>
                <a:cxn ang="0">
                  <a:pos x="connsiteX1" y="connsiteY1"/>
                </a:cxn>
              </a:cxnLst>
              <a:rect l="l" t="t" r="r" b="b"/>
              <a:pathLst>
                <a:path w="25747" h="9655">
                  <a:moveTo>
                    <a:pt x="23495" y="4828"/>
                  </a:moveTo>
                  <a:lnTo>
                    <a:pt x="4828" y="6759"/>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08" name="Freeform: Shape 107">
              <a:extLst>
                <a:ext uri="{FF2B5EF4-FFF2-40B4-BE49-F238E27FC236}">
                  <a16:creationId xmlns:a16="http://schemas.microsoft.com/office/drawing/2014/main" id="{9E2A7083-6CD3-457E-A463-A72B68A42EA0}"/>
                </a:ext>
              </a:extLst>
            </p:cNvPr>
            <p:cNvSpPr/>
            <p:nvPr/>
          </p:nvSpPr>
          <p:spPr>
            <a:xfrm>
              <a:off x="4518709" y="3559023"/>
              <a:ext cx="73153" cy="27431"/>
            </a:xfrm>
            <a:custGeom>
              <a:avLst/>
              <a:gdLst>
                <a:gd name="connsiteX0" fmla="*/ 23817 w 25747"/>
                <a:gd name="connsiteY0" fmla="*/ 4828 h 9655"/>
                <a:gd name="connsiteX1" fmla="*/ 4828 w 25747"/>
                <a:gd name="connsiteY1" fmla="*/ 7081 h 9655"/>
              </a:gdLst>
              <a:ahLst/>
              <a:cxnLst>
                <a:cxn ang="0">
                  <a:pos x="connsiteX0" y="connsiteY0"/>
                </a:cxn>
                <a:cxn ang="0">
                  <a:pos x="connsiteX1" y="connsiteY1"/>
                </a:cxn>
              </a:cxnLst>
              <a:rect l="l" t="t" r="r" b="b"/>
              <a:pathLst>
                <a:path w="25747" h="9655">
                  <a:moveTo>
                    <a:pt x="23817" y="4828"/>
                  </a:moveTo>
                  <a:lnTo>
                    <a:pt x="4828" y="7081"/>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09" name="Freeform: Shape 108">
              <a:extLst>
                <a:ext uri="{FF2B5EF4-FFF2-40B4-BE49-F238E27FC236}">
                  <a16:creationId xmlns:a16="http://schemas.microsoft.com/office/drawing/2014/main" id="{5C4793C3-2DEE-47A6-923A-36AD0FB5A9A5}"/>
                </a:ext>
              </a:extLst>
            </p:cNvPr>
            <p:cNvSpPr/>
            <p:nvPr/>
          </p:nvSpPr>
          <p:spPr>
            <a:xfrm>
              <a:off x="4527852" y="3645890"/>
              <a:ext cx="73153" cy="27431"/>
            </a:xfrm>
            <a:custGeom>
              <a:avLst/>
              <a:gdLst>
                <a:gd name="connsiteX0" fmla="*/ 23817 w 25747"/>
                <a:gd name="connsiteY0" fmla="*/ 4828 h 9655"/>
                <a:gd name="connsiteX1" fmla="*/ 4828 w 25747"/>
                <a:gd name="connsiteY1" fmla="*/ 6759 h 9655"/>
              </a:gdLst>
              <a:ahLst/>
              <a:cxnLst>
                <a:cxn ang="0">
                  <a:pos x="connsiteX0" y="connsiteY0"/>
                </a:cxn>
                <a:cxn ang="0">
                  <a:pos x="connsiteX1" y="connsiteY1"/>
                </a:cxn>
              </a:cxnLst>
              <a:rect l="l" t="t" r="r" b="b"/>
              <a:pathLst>
                <a:path w="25747" h="9655">
                  <a:moveTo>
                    <a:pt x="23817" y="4828"/>
                  </a:moveTo>
                  <a:lnTo>
                    <a:pt x="4828" y="6759"/>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0" name="Freeform: Shape 109">
              <a:extLst>
                <a:ext uri="{FF2B5EF4-FFF2-40B4-BE49-F238E27FC236}">
                  <a16:creationId xmlns:a16="http://schemas.microsoft.com/office/drawing/2014/main" id="{299FCCCB-075C-4B06-AEDE-9C3D7C860863}"/>
                </a:ext>
              </a:extLst>
            </p:cNvPr>
            <p:cNvSpPr/>
            <p:nvPr/>
          </p:nvSpPr>
          <p:spPr>
            <a:xfrm>
              <a:off x="4536997" y="3732760"/>
              <a:ext cx="73153" cy="27431"/>
            </a:xfrm>
            <a:custGeom>
              <a:avLst/>
              <a:gdLst>
                <a:gd name="connsiteX0" fmla="*/ 23817 w 25747"/>
                <a:gd name="connsiteY0" fmla="*/ 4828 h 9655"/>
                <a:gd name="connsiteX1" fmla="*/ 4828 w 25747"/>
                <a:gd name="connsiteY1" fmla="*/ 6759 h 9655"/>
              </a:gdLst>
              <a:ahLst/>
              <a:cxnLst>
                <a:cxn ang="0">
                  <a:pos x="connsiteX0" y="connsiteY0"/>
                </a:cxn>
                <a:cxn ang="0">
                  <a:pos x="connsiteX1" y="connsiteY1"/>
                </a:cxn>
              </a:cxnLst>
              <a:rect l="l" t="t" r="r" b="b"/>
              <a:pathLst>
                <a:path w="25747" h="9655">
                  <a:moveTo>
                    <a:pt x="23817" y="4828"/>
                  </a:moveTo>
                  <a:lnTo>
                    <a:pt x="4828" y="6759"/>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1" name="Freeform: Shape 110">
              <a:extLst>
                <a:ext uri="{FF2B5EF4-FFF2-40B4-BE49-F238E27FC236}">
                  <a16:creationId xmlns:a16="http://schemas.microsoft.com/office/drawing/2014/main" id="{4BDADE1C-FD3D-43D1-92D8-E8A57D2F178E}"/>
                </a:ext>
              </a:extLst>
            </p:cNvPr>
            <p:cNvSpPr/>
            <p:nvPr/>
          </p:nvSpPr>
          <p:spPr>
            <a:xfrm>
              <a:off x="4494934" y="3356027"/>
              <a:ext cx="210311" cy="457199"/>
            </a:xfrm>
            <a:custGeom>
              <a:avLst/>
              <a:gdLst>
                <a:gd name="connsiteX0" fmla="*/ 20598 w 74024"/>
                <a:gd name="connsiteY0" fmla="*/ 157382 h 160922"/>
                <a:gd name="connsiteX1" fmla="*/ 4828 w 74024"/>
                <a:gd name="connsiteY1" fmla="*/ 9977 h 160922"/>
                <a:gd name="connsiteX2" fmla="*/ 53104 w 74024"/>
                <a:gd name="connsiteY2" fmla="*/ 4828 h 160922"/>
                <a:gd name="connsiteX3" fmla="*/ 69197 w 74024"/>
                <a:gd name="connsiteY3" fmla="*/ 155773 h 160922"/>
              </a:gdLst>
              <a:ahLst/>
              <a:cxnLst>
                <a:cxn ang="0">
                  <a:pos x="connsiteX0" y="connsiteY0"/>
                </a:cxn>
                <a:cxn ang="0">
                  <a:pos x="connsiteX1" y="connsiteY1"/>
                </a:cxn>
                <a:cxn ang="0">
                  <a:pos x="connsiteX2" y="connsiteY2"/>
                </a:cxn>
                <a:cxn ang="0">
                  <a:pos x="connsiteX3" y="connsiteY3"/>
                </a:cxn>
              </a:cxnLst>
              <a:rect l="l" t="t" r="r" b="b"/>
              <a:pathLst>
                <a:path w="74024" h="160922">
                  <a:moveTo>
                    <a:pt x="20598" y="157382"/>
                  </a:moveTo>
                  <a:lnTo>
                    <a:pt x="4828" y="9977"/>
                  </a:lnTo>
                  <a:lnTo>
                    <a:pt x="53104" y="4828"/>
                  </a:lnTo>
                  <a:lnTo>
                    <a:pt x="69197" y="155773"/>
                  </a:ln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2" name="Freeform: Shape 111">
              <a:extLst>
                <a:ext uri="{FF2B5EF4-FFF2-40B4-BE49-F238E27FC236}">
                  <a16:creationId xmlns:a16="http://schemas.microsoft.com/office/drawing/2014/main" id="{A9F3E9BB-ED63-4CDD-BA8D-D510378F79BA}"/>
                </a:ext>
              </a:extLst>
            </p:cNvPr>
            <p:cNvSpPr/>
            <p:nvPr/>
          </p:nvSpPr>
          <p:spPr>
            <a:xfrm>
              <a:off x="4349546" y="3267330"/>
              <a:ext cx="137161" cy="548641"/>
            </a:xfrm>
            <a:custGeom>
              <a:avLst/>
              <a:gdLst>
                <a:gd name="connsiteX0" fmla="*/ 4828 w 48276"/>
                <a:gd name="connsiteY0" fmla="*/ 190854 h 193106"/>
                <a:gd name="connsiteX1" fmla="*/ 45058 w 48276"/>
                <a:gd name="connsiteY1" fmla="*/ 4828 h 193106"/>
              </a:gdLst>
              <a:ahLst/>
              <a:cxnLst>
                <a:cxn ang="0">
                  <a:pos x="connsiteX0" y="connsiteY0"/>
                </a:cxn>
                <a:cxn ang="0">
                  <a:pos x="connsiteX1" y="connsiteY1"/>
                </a:cxn>
              </a:cxnLst>
              <a:rect l="l" t="t" r="r" b="b"/>
              <a:pathLst>
                <a:path w="48276" h="193106">
                  <a:moveTo>
                    <a:pt x="4828" y="190854"/>
                  </a:moveTo>
                  <a:lnTo>
                    <a:pt x="45058" y="4828"/>
                  </a:lnTo>
                </a:path>
              </a:pathLst>
            </a:custGeom>
            <a:ln w="1905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3" name="Freeform: Shape 112">
              <a:extLst>
                <a:ext uri="{FF2B5EF4-FFF2-40B4-BE49-F238E27FC236}">
                  <a16:creationId xmlns:a16="http://schemas.microsoft.com/office/drawing/2014/main" id="{3701FD7A-71E2-4DE2-942F-70C3B7FEA460}"/>
                </a:ext>
              </a:extLst>
            </p:cNvPr>
            <p:cNvSpPr/>
            <p:nvPr/>
          </p:nvSpPr>
          <p:spPr>
            <a:xfrm>
              <a:off x="4236159" y="3246297"/>
              <a:ext cx="137161" cy="566929"/>
            </a:xfrm>
            <a:custGeom>
              <a:avLst/>
              <a:gdLst>
                <a:gd name="connsiteX0" fmla="*/ 46346 w 48276"/>
                <a:gd name="connsiteY0" fmla="*/ 4828 h 199543"/>
                <a:gd name="connsiteX1" fmla="*/ 4828 w 48276"/>
                <a:gd name="connsiteY1" fmla="*/ 196003 h 199543"/>
              </a:gdLst>
              <a:ahLst/>
              <a:cxnLst>
                <a:cxn ang="0">
                  <a:pos x="connsiteX0" y="connsiteY0"/>
                </a:cxn>
                <a:cxn ang="0">
                  <a:pos x="connsiteX1" y="connsiteY1"/>
                </a:cxn>
              </a:cxnLst>
              <a:rect l="l" t="t" r="r" b="b"/>
              <a:pathLst>
                <a:path w="48276" h="199543">
                  <a:moveTo>
                    <a:pt x="46346" y="4828"/>
                  </a:moveTo>
                  <a:lnTo>
                    <a:pt x="4828" y="196003"/>
                  </a:lnTo>
                </a:path>
              </a:pathLst>
            </a:custGeom>
            <a:ln w="1905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4" name="Freeform: Shape 113">
              <a:extLst>
                <a:ext uri="{FF2B5EF4-FFF2-40B4-BE49-F238E27FC236}">
                  <a16:creationId xmlns:a16="http://schemas.microsoft.com/office/drawing/2014/main" id="{75303468-88AD-4F7E-BB4F-FE2CF125EBC1}"/>
                </a:ext>
              </a:extLst>
            </p:cNvPr>
            <p:cNvSpPr/>
            <p:nvPr/>
          </p:nvSpPr>
          <p:spPr>
            <a:xfrm>
              <a:off x="4537912" y="3090851"/>
              <a:ext cx="118873" cy="54865"/>
            </a:xfrm>
            <a:custGeom>
              <a:avLst/>
              <a:gdLst>
                <a:gd name="connsiteX0" fmla="*/ 4828 w 41839"/>
                <a:gd name="connsiteY0" fmla="*/ 4828 h 19310"/>
                <a:gd name="connsiteX1" fmla="*/ 19954 w 41839"/>
                <a:gd name="connsiteY1" fmla="*/ 13839 h 19310"/>
                <a:gd name="connsiteX2" fmla="*/ 37656 w 41839"/>
                <a:gd name="connsiteY2" fmla="*/ 11908 h 19310"/>
              </a:gdLst>
              <a:ahLst/>
              <a:cxnLst>
                <a:cxn ang="0">
                  <a:pos x="connsiteX0" y="connsiteY0"/>
                </a:cxn>
                <a:cxn ang="0">
                  <a:pos x="connsiteX1" y="connsiteY1"/>
                </a:cxn>
                <a:cxn ang="0">
                  <a:pos x="connsiteX2" y="connsiteY2"/>
                </a:cxn>
              </a:cxnLst>
              <a:rect l="l" t="t" r="r" b="b"/>
              <a:pathLst>
                <a:path w="41839" h="19310">
                  <a:moveTo>
                    <a:pt x="4828" y="4828"/>
                  </a:moveTo>
                  <a:cubicBezTo>
                    <a:pt x="8368" y="9012"/>
                    <a:pt x="13839" y="12552"/>
                    <a:pt x="19954" y="13839"/>
                  </a:cubicBezTo>
                  <a:cubicBezTo>
                    <a:pt x="26069" y="15127"/>
                    <a:pt x="32506" y="14483"/>
                    <a:pt x="37656" y="11908"/>
                  </a:cubicBezTo>
                </a:path>
              </a:pathLst>
            </a:custGeom>
            <a:ln w="1905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5" name="Freeform: Shape 114">
              <a:extLst>
                <a:ext uri="{FF2B5EF4-FFF2-40B4-BE49-F238E27FC236}">
                  <a16:creationId xmlns:a16="http://schemas.microsoft.com/office/drawing/2014/main" id="{52039D7E-E330-4CFC-AC22-AB4062B9979F}"/>
                </a:ext>
              </a:extLst>
            </p:cNvPr>
            <p:cNvSpPr/>
            <p:nvPr/>
          </p:nvSpPr>
          <p:spPr>
            <a:xfrm>
              <a:off x="4517794" y="3181591"/>
              <a:ext cx="109727" cy="45719"/>
            </a:xfrm>
            <a:custGeom>
              <a:avLst/>
              <a:gdLst>
                <a:gd name="connsiteX0" fmla="*/ 35081 w 38621"/>
                <a:gd name="connsiteY0" fmla="*/ 14085 h 16092"/>
                <a:gd name="connsiteX1" fmla="*/ 21242 w 38621"/>
                <a:gd name="connsiteY1" fmla="*/ 5395 h 16092"/>
                <a:gd name="connsiteX2" fmla="*/ 4828 w 38621"/>
                <a:gd name="connsiteY2" fmla="*/ 7648 h 16092"/>
              </a:gdLst>
              <a:ahLst/>
              <a:cxnLst>
                <a:cxn ang="0">
                  <a:pos x="connsiteX0" y="connsiteY0"/>
                </a:cxn>
                <a:cxn ang="0">
                  <a:pos x="connsiteX1" y="connsiteY1"/>
                </a:cxn>
                <a:cxn ang="0">
                  <a:pos x="connsiteX2" y="connsiteY2"/>
                </a:cxn>
              </a:cxnLst>
              <a:rect l="l" t="t" r="r" b="b"/>
              <a:pathLst>
                <a:path w="38621" h="16092">
                  <a:moveTo>
                    <a:pt x="35081" y="14085"/>
                  </a:moveTo>
                  <a:cubicBezTo>
                    <a:pt x="31863" y="9901"/>
                    <a:pt x="27035" y="6683"/>
                    <a:pt x="21242" y="5395"/>
                  </a:cubicBezTo>
                  <a:cubicBezTo>
                    <a:pt x="15449" y="4108"/>
                    <a:pt x="9655" y="5074"/>
                    <a:pt x="4828" y="7648"/>
                  </a:cubicBezTo>
                </a:path>
              </a:pathLst>
            </a:custGeom>
            <a:ln w="1905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6" name="Freeform: Shape 115">
              <a:extLst>
                <a:ext uri="{FF2B5EF4-FFF2-40B4-BE49-F238E27FC236}">
                  <a16:creationId xmlns:a16="http://schemas.microsoft.com/office/drawing/2014/main" id="{C9DC6976-0581-4A0C-8D81-A394FE078412}"/>
                </a:ext>
              </a:extLst>
            </p:cNvPr>
            <p:cNvSpPr/>
            <p:nvPr/>
          </p:nvSpPr>
          <p:spPr>
            <a:xfrm>
              <a:off x="4124597" y="3046180"/>
              <a:ext cx="438911" cy="246888"/>
            </a:xfrm>
            <a:custGeom>
              <a:avLst/>
              <a:gdLst>
                <a:gd name="connsiteX0" fmla="*/ 96555 w 154485"/>
                <a:gd name="connsiteY0" fmla="*/ 5745 h 86898"/>
                <a:gd name="connsiteX1" fmla="*/ 149659 w 154485"/>
                <a:gd name="connsiteY1" fmla="*/ 17332 h 86898"/>
                <a:gd name="connsiteX2" fmla="*/ 140970 w 154485"/>
                <a:gd name="connsiteY2" fmla="*/ 58206 h 86898"/>
                <a:gd name="connsiteX3" fmla="*/ 124234 w 154485"/>
                <a:gd name="connsiteY3" fmla="*/ 85241 h 86898"/>
                <a:gd name="connsiteX4" fmla="*/ 85612 w 154485"/>
                <a:gd name="connsiteY4" fmla="*/ 76873 h 86898"/>
                <a:gd name="connsiteX5" fmla="*/ 79497 w 154485"/>
                <a:gd name="connsiteY5" fmla="*/ 38895 h 86898"/>
                <a:gd name="connsiteX6" fmla="*/ 11266 w 154485"/>
                <a:gd name="connsiteY6" fmla="*/ 76873 h 86898"/>
                <a:gd name="connsiteX7" fmla="*/ 4829 w 154485"/>
                <a:gd name="connsiteY7" fmla="*/ 70758 h 86898"/>
                <a:gd name="connsiteX8" fmla="*/ 96555 w 154485"/>
                <a:gd name="connsiteY8" fmla="*/ 5745 h 8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85" h="86898">
                  <a:moveTo>
                    <a:pt x="96555" y="5745"/>
                  </a:moveTo>
                  <a:lnTo>
                    <a:pt x="149659" y="17332"/>
                  </a:lnTo>
                  <a:lnTo>
                    <a:pt x="140970" y="58206"/>
                  </a:lnTo>
                  <a:lnTo>
                    <a:pt x="124234" y="85241"/>
                  </a:lnTo>
                  <a:lnTo>
                    <a:pt x="85612" y="76873"/>
                  </a:lnTo>
                  <a:cubicBezTo>
                    <a:pt x="85612" y="76873"/>
                    <a:pt x="90118" y="45010"/>
                    <a:pt x="79497" y="38895"/>
                  </a:cubicBezTo>
                  <a:cubicBezTo>
                    <a:pt x="65658" y="31171"/>
                    <a:pt x="36048" y="49516"/>
                    <a:pt x="11266" y="76873"/>
                  </a:cubicBezTo>
                  <a:lnTo>
                    <a:pt x="4829" y="70758"/>
                  </a:lnTo>
                  <a:cubicBezTo>
                    <a:pt x="4507" y="70436"/>
                    <a:pt x="50853" y="-4232"/>
                    <a:pt x="96555" y="5745"/>
                  </a:cubicBezTo>
                  <a:close/>
                </a:path>
              </a:pathLst>
            </a:custGeom>
            <a:ln w="1905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7" name="Freeform: Shape 116">
              <a:extLst>
                <a:ext uri="{FF2B5EF4-FFF2-40B4-BE49-F238E27FC236}">
                  <a16:creationId xmlns:a16="http://schemas.microsoft.com/office/drawing/2014/main" id="{78450385-0C0E-47D3-ACCD-C875E33033E8}"/>
                </a:ext>
              </a:extLst>
            </p:cNvPr>
            <p:cNvSpPr/>
            <p:nvPr/>
          </p:nvSpPr>
          <p:spPr>
            <a:xfrm>
              <a:off x="4965851" y="3859861"/>
              <a:ext cx="128015" cy="27431"/>
            </a:xfrm>
            <a:custGeom>
              <a:avLst/>
              <a:gdLst>
                <a:gd name="connsiteX0" fmla="*/ 4828 w 45058"/>
                <a:gd name="connsiteY0" fmla="*/ 4828 h 9655"/>
                <a:gd name="connsiteX1" fmla="*/ 40231 w 45058"/>
                <a:gd name="connsiteY1" fmla="*/ 4828 h 9655"/>
              </a:gdLst>
              <a:ahLst/>
              <a:cxnLst>
                <a:cxn ang="0">
                  <a:pos x="connsiteX0" y="connsiteY0"/>
                </a:cxn>
                <a:cxn ang="0">
                  <a:pos x="connsiteX1" y="connsiteY1"/>
                </a:cxn>
              </a:cxnLst>
              <a:rect l="l" t="t" r="r" b="b"/>
              <a:pathLst>
                <a:path w="45058" h="9655">
                  <a:moveTo>
                    <a:pt x="4828" y="4828"/>
                  </a:moveTo>
                  <a:lnTo>
                    <a:pt x="40231"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8" name="Freeform: Shape 117">
              <a:extLst>
                <a:ext uri="{FF2B5EF4-FFF2-40B4-BE49-F238E27FC236}">
                  <a16:creationId xmlns:a16="http://schemas.microsoft.com/office/drawing/2014/main" id="{51457662-CC6F-476B-9850-2532714CC04D}"/>
                </a:ext>
              </a:extLst>
            </p:cNvPr>
            <p:cNvSpPr/>
            <p:nvPr/>
          </p:nvSpPr>
          <p:spPr>
            <a:xfrm>
              <a:off x="4686043" y="3859861"/>
              <a:ext cx="246888" cy="27431"/>
            </a:xfrm>
            <a:custGeom>
              <a:avLst/>
              <a:gdLst>
                <a:gd name="connsiteX0" fmla="*/ 4828 w 86898"/>
                <a:gd name="connsiteY0" fmla="*/ 4828 h 9655"/>
                <a:gd name="connsiteX1" fmla="*/ 83680 w 86898"/>
                <a:gd name="connsiteY1" fmla="*/ 4828 h 9655"/>
              </a:gdLst>
              <a:ahLst/>
              <a:cxnLst>
                <a:cxn ang="0">
                  <a:pos x="connsiteX0" y="connsiteY0"/>
                </a:cxn>
                <a:cxn ang="0">
                  <a:pos x="connsiteX1" y="connsiteY1"/>
                </a:cxn>
              </a:cxnLst>
              <a:rect l="l" t="t" r="r" b="b"/>
              <a:pathLst>
                <a:path w="86898" h="9655">
                  <a:moveTo>
                    <a:pt x="4828" y="4828"/>
                  </a:moveTo>
                  <a:lnTo>
                    <a:pt x="83680"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9" name="Freeform: Shape 118">
              <a:extLst>
                <a:ext uri="{FF2B5EF4-FFF2-40B4-BE49-F238E27FC236}">
                  <a16:creationId xmlns:a16="http://schemas.microsoft.com/office/drawing/2014/main" id="{5903AA71-EA7E-4897-891C-D7FF3E35E5DE}"/>
                </a:ext>
              </a:extLst>
            </p:cNvPr>
            <p:cNvSpPr/>
            <p:nvPr/>
          </p:nvSpPr>
          <p:spPr>
            <a:xfrm>
              <a:off x="3996587" y="3859861"/>
              <a:ext cx="713233" cy="27431"/>
            </a:xfrm>
            <a:custGeom>
              <a:avLst/>
              <a:gdLst>
                <a:gd name="connsiteX0" fmla="*/ 4828 w 251038"/>
                <a:gd name="connsiteY0" fmla="*/ 4828 h 9655"/>
                <a:gd name="connsiteX1" fmla="*/ 247498 w 251038"/>
                <a:gd name="connsiteY1" fmla="*/ 4828 h 9655"/>
              </a:gdLst>
              <a:ahLst/>
              <a:cxnLst>
                <a:cxn ang="0">
                  <a:pos x="connsiteX0" y="connsiteY0"/>
                </a:cxn>
                <a:cxn ang="0">
                  <a:pos x="connsiteX1" y="connsiteY1"/>
                </a:cxn>
              </a:cxnLst>
              <a:rect l="l" t="t" r="r" b="b"/>
              <a:pathLst>
                <a:path w="251038" h="9655">
                  <a:moveTo>
                    <a:pt x="4828" y="4828"/>
                  </a:moveTo>
                  <a:lnTo>
                    <a:pt x="247498"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0" name="Freeform: Shape 119">
              <a:extLst>
                <a:ext uri="{FF2B5EF4-FFF2-40B4-BE49-F238E27FC236}">
                  <a16:creationId xmlns:a16="http://schemas.microsoft.com/office/drawing/2014/main" id="{2B0BE7B0-BF08-4270-B873-2CEE3CA66F9F}"/>
                </a:ext>
              </a:extLst>
            </p:cNvPr>
            <p:cNvSpPr/>
            <p:nvPr/>
          </p:nvSpPr>
          <p:spPr>
            <a:xfrm>
              <a:off x="3853940" y="3859861"/>
              <a:ext cx="128015" cy="27431"/>
            </a:xfrm>
            <a:custGeom>
              <a:avLst/>
              <a:gdLst>
                <a:gd name="connsiteX0" fmla="*/ 4828 w 45058"/>
                <a:gd name="connsiteY0" fmla="*/ 4828 h 9655"/>
                <a:gd name="connsiteX1" fmla="*/ 40231 w 45058"/>
                <a:gd name="connsiteY1" fmla="*/ 4828 h 9655"/>
              </a:gdLst>
              <a:ahLst/>
              <a:cxnLst>
                <a:cxn ang="0">
                  <a:pos x="connsiteX0" y="connsiteY0"/>
                </a:cxn>
                <a:cxn ang="0">
                  <a:pos x="connsiteX1" y="connsiteY1"/>
                </a:cxn>
              </a:cxnLst>
              <a:rect l="l" t="t" r="r" b="b"/>
              <a:pathLst>
                <a:path w="45058" h="9655">
                  <a:moveTo>
                    <a:pt x="4828" y="4828"/>
                  </a:moveTo>
                  <a:lnTo>
                    <a:pt x="40231"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1" name="Freeform: Shape 120">
              <a:extLst>
                <a:ext uri="{FF2B5EF4-FFF2-40B4-BE49-F238E27FC236}">
                  <a16:creationId xmlns:a16="http://schemas.microsoft.com/office/drawing/2014/main" id="{517A041C-1B57-47B3-B0AC-9F219C607A52}"/>
                </a:ext>
              </a:extLst>
            </p:cNvPr>
            <p:cNvSpPr/>
            <p:nvPr/>
          </p:nvSpPr>
          <p:spPr>
            <a:xfrm>
              <a:off x="3916118" y="3450210"/>
              <a:ext cx="265176" cy="365761"/>
            </a:xfrm>
            <a:custGeom>
              <a:avLst/>
              <a:gdLst>
                <a:gd name="connsiteX0" fmla="*/ 89795 w 93334"/>
                <a:gd name="connsiteY0" fmla="*/ 126485 h 128737"/>
                <a:gd name="connsiteX1" fmla="*/ 43127 w 93334"/>
                <a:gd name="connsiteY1" fmla="*/ 29288 h 128737"/>
                <a:gd name="connsiteX2" fmla="*/ 4828 w 93334"/>
                <a:gd name="connsiteY2" fmla="*/ 4828 h 128737"/>
              </a:gdLst>
              <a:ahLst/>
              <a:cxnLst>
                <a:cxn ang="0">
                  <a:pos x="connsiteX0" y="connsiteY0"/>
                </a:cxn>
                <a:cxn ang="0">
                  <a:pos x="connsiteX1" y="connsiteY1"/>
                </a:cxn>
                <a:cxn ang="0">
                  <a:pos x="connsiteX2" y="connsiteY2"/>
                </a:cxn>
              </a:cxnLst>
              <a:rect l="l" t="t" r="r" b="b"/>
              <a:pathLst>
                <a:path w="93334" h="128737">
                  <a:moveTo>
                    <a:pt x="89795" y="126485"/>
                  </a:moveTo>
                  <a:lnTo>
                    <a:pt x="43127" y="29288"/>
                  </a:lnTo>
                  <a:cubicBezTo>
                    <a:pt x="27357" y="29288"/>
                    <a:pt x="12230" y="20276"/>
                    <a:pt x="4828" y="4828"/>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2" name="Freeform: Shape 121">
              <a:extLst>
                <a:ext uri="{FF2B5EF4-FFF2-40B4-BE49-F238E27FC236}">
                  <a16:creationId xmlns:a16="http://schemas.microsoft.com/office/drawing/2014/main" id="{6EA4E15A-3003-418F-BCF9-AF1EABD256E3}"/>
                </a:ext>
              </a:extLst>
            </p:cNvPr>
            <p:cNvSpPr/>
            <p:nvPr/>
          </p:nvSpPr>
          <p:spPr>
            <a:xfrm>
              <a:off x="3904197" y="3276444"/>
              <a:ext cx="338327" cy="429768"/>
            </a:xfrm>
            <a:custGeom>
              <a:avLst/>
              <a:gdLst>
                <a:gd name="connsiteX0" fmla="*/ 9024 w 119082"/>
                <a:gd name="connsiteY0" fmla="*/ 66310 h 151266"/>
                <a:gd name="connsiteX1" fmla="*/ 17714 w 119082"/>
                <a:gd name="connsiteY1" fmla="*/ 17068 h 151266"/>
                <a:gd name="connsiteX2" fmla="*/ 32841 w 119082"/>
                <a:gd name="connsiteY2" fmla="*/ 48609 h 151266"/>
                <a:gd name="connsiteX3" fmla="*/ 57945 w 119082"/>
                <a:gd name="connsiteY3" fmla="*/ 36701 h 151266"/>
                <a:gd name="connsiteX4" fmla="*/ 42818 w 119082"/>
                <a:gd name="connsiteY4" fmla="*/ 5160 h 151266"/>
                <a:gd name="connsiteX5" fmla="*/ 86589 w 119082"/>
                <a:gd name="connsiteY5" fmla="*/ 29298 h 151266"/>
                <a:gd name="connsiteX6" fmla="*/ 81761 w 119082"/>
                <a:gd name="connsiteY6" fmla="*/ 74356 h 151266"/>
                <a:gd name="connsiteX7" fmla="*/ 116520 w 119082"/>
                <a:gd name="connsiteY7" fmla="*/ 146771 h 1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82" h="151266">
                  <a:moveTo>
                    <a:pt x="9024" y="66310"/>
                  </a:moveTo>
                  <a:cubicBezTo>
                    <a:pt x="978" y="49253"/>
                    <a:pt x="4840" y="29620"/>
                    <a:pt x="17714" y="17068"/>
                  </a:cubicBezTo>
                  <a:lnTo>
                    <a:pt x="32841" y="48609"/>
                  </a:lnTo>
                  <a:lnTo>
                    <a:pt x="57945" y="36701"/>
                  </a:lnTo>
                  <a:lnTo>
                    <a:pt x="42818" y="5160"/>
                  </a:lnTo>
                  <a:cubicBezTo>
                    <a:pt x="60519" y="2907"/>
                    <a:pt x="78543" y="12240"/>
                    <a:pt x="86589" y="29298"/>
                  </a:cubicBezTo>
                  <a:cubicBezTo>
                    <a:pt x="93991" y="44425"/>
                    <a:pt x="91416" y="62126"/>
                    <a:pt x="81761" y="74356"/>
                  </a:cubicBezTo>
                  <a:lnTo>
                    <a:pt x="116520" y="146771"/>
                  </a:ln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3" name="Freeform: Shape 122">
              <a:extLst>
                <a:ext uri="{FF2B5EF4-FFF2-40B4-BE49-F238E27FC236}">
                  <a16:creationId xmlns:a16="http://schemas.microsoft.com/office/drawing/2014/main" id="{636D2E3C-0A4B-4AE7-BEB4-49A10C55D787}"/>
                </a:ext>
              </a:extLst>
            </p:cNvPr>
            <p:cNvSpPr/>
            <p:nvPr/>
          </p:nvSpPr>
          <p:spPr>
            <a:xfrm>
              <a:off x="4812231" y="3246655"/>
              <a:ext cx="210311" cy="438911"/>
            </a:xfrm>
            <a:custGeom>
              <a:avLst/>
              <a:gdLst>
                <a:gd name="connsiteX0" fmla="*/ 25104 w 74024"/>
                <a:gd name="connsiteY0" fmla="*/ 54266 h 154485"/>
                <a:gd name="connsiteX1" fmla="*/ 24138 w 74024"/>
                <a:gd name="connsiteY1" fmla="*/ 48794 h 154485"/>
                <a:gd name="connsiteX2" fmla="*/ 53426 w 74024"/>
                <a:gd name="connsiteY2" fmla="*/ 7598 h 154485"/>
                <a:gd name="connsiteX3" fmla="*/ 58898 w 74024"/>
                <a:gd name="connsiteY3" fmla="*/ 5023 h 154485"/>
                <a:gd name="connsiteX4" fmla="*/ 67265 w 74024"/>
                <a:gd name="connsiteY4" fmla="*/ 7920 h 154485"/>
                <a:gd name="connsiteX5" fmla="*/ 70162 w 74024"/>
                <a:gd name="connsiteY5" fmla="*/ 13391 h 154485"/>
                <a:gd name="connsiteX6" fmla="*/ 68231 w 74024"/>
                <a:gd name="connsiteY6" fmla="*/ 63599 h 154485"/>
                <a:gd name="connsiteX7" fmla="*/ 64047 w 74024"/>
                <a:gd name="connsiteY7" fmla="*/ 67461 h 154485"/>
                <a:gd name="connsiteX8" fmla="*/ 53426 w 74024"/>
                <a:gd name="connsiteY8" fmla="*/ 68749 h 154485"/>
                <a:gd name="connsiteX9" fmla="*/ 25426 w 74024"/>
                <a:gd name="connsiteY9" fmla="*/ 150497 h 154485"/>
                <a:gd name="connsiteX10" fmla="*/ 4828 w 74024"/>
                <a:gd name="connsiteY10" fmla="*/ 143417 h 154485"/>
                <a:gd name="connsiteX11" fmla="*/ 32828 w 74024"/>
                <a:gd name="connsiteY11" fmla="*/ 61668 h 154485"/>
                <a:gd name="connsiteX12" fmla="*/ 25104 w 74024"/>
                <a:gd name="connsiteY12" fmla="*/ 54266 h 15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024" h="154485">
                  <a:moveTo>
                    <a:pt x="25104" y="54266"/>
                  </a:moveTo>
                  <a:cubicBezTo>
                    <a:pt x="24138" y="53300"/>
                    <a:pt x="23173" y="51047"/>
                    <a:pt x="24138" y="48794"/>
                  </a:cubicBezTo>
                  <a:lnTo>
                    <a:pt x="53426" y="7598"/>
                  </a:lnTo>
                  <a:cubicBezTo>
                    <a:pt x="54392" y="5345"/>
                    <a:pt x="56645" y="4380"/>
                    <a:pt x="58898" y="5023"/>
                  </a:cubicBezTo>
                  <a:lnTo>
                    <a:pt x="67265" y="7920"/>
                  </a:lnTo>
                  <a:cubicBezTo>
                    <a:pt x="69518" y="8564"/>
                    <a:pt x="70806" y="11138"/>
                    <a:pt x="70162" y="13391"/>
                  </a:cubicBezTo>
                  <a:lnTo>
                    <a:pt x="68231" y="63599"/>
                  </a:lnTo>
                  <a:cubicBezTo>
                    <a:pt x="67587" y="66174"/>
                    <a:pt x="65334" y="67461"/>
                    <a:pt x="64047" y="67461"/>
                  </a:cubicBezTo>
                  <a:cubicBezTo>
                    <a:pt x="61472" y="67461"/>
                    <a:pt x="54070" y="66174"/>
                    <a:pt x="53426" y="68749"/>
                  </a:cubicBezTo>
                  <a:lnTo>
                    <a:pt x="25426" y="150497"/>
                  </a:lnTo>
                  <a:lnTo>
                    <a:pt x="4828" y="143417"/>
                  </a:lnTo>
                  <a:lnTo>
                    <a:pt x="32828" y="61668"/>
                  </a:lnTo>
                  <a:cubicBezTo>
                    <a:pt x="33794" y="59093"/>
                    <a:pt x="27035" y="55553"/>
                    <a:pt x="25104" y="54266"/>
                  </a:cubicBezTo>
                  <a:close/>
                </a:path>
              </a:pathLst>
            </a:custGeom>
            <a:ln w="1905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4" name="Freeform: Shape 123">
              <a:extLst>
                <a:ext uri="{FF2B5EF4-FFF2-40B4-BE49-F238E27FC236}">
                  <a16:creationId xmlns:a16="http://schemas.microsoft.com/office/drawing/2014/main" id="{9CEF0402-3606-4F4A-AF35-2098BB81552C}"/>
                </a:ext>
              </a:extLst>
            </p:cNvPr>
            <p:cNvSpPr/>
            <p:nvPr/>
          </p:nvSpPr>
          <p:spPr>
            <a:xfrm>
              <a:off x="4714391" y="3630713"/>
              <a:ext cx="219457" cy="182880"/>
            </a:xfrm>
            <a:custGeom>
              <a:avLst/>
              <a:gdLst>
                <a:gd name="connsiteX0" fmla="*/ 61472 w 77242"/>
                <a:gd name="connsiteY0" fmla="*/ 60700 h 64368"/>
                <a:gd name="connsiteX1" fmla="*/ 73702 w 77242"/>
                <a:gd name="connsiteY1" fmla="*/ 24975 h 64368"/>
                <a:gd name="connsiteX2" fmla="*/ 70806 w 77242"/>
                <a:gd name="connsiteY2" fmla="*/ 19182 h 64368"/>
                <a:gd name="connsiteX3" fmla="*/ 28644 w 77242"/>
                <a:gd name="connsiteY3" fmla="*/ 5021 h 64368"/>
                <a:gd name="connsiteX4" fmla="*/ 22851 w 77242"/>
                <a:gd name="connsiteY4" fmla="*/ 7917 h 64368"/>
                <a:gd name="connsiteX5" fmla="*/ 4828 w 77242"/>
                <a:gd name="connsiteY5" fmla="*/ 61022 h 6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42" h="64368">
                  <a:moveTo>
                    <a:pt x="61472" y="60700"/>
                  </a:moveTo>
                  <a:lnTo>
                    <a:pt x="73702" y="24975"/>
                  </a:lnTo>
                  <a:cubicBezTo>
                    <a:pt x="74668" y="22722"/>
                    <a:pt x="73381" y="20147"/>
                    <a:pt x="70806" y="19182"/>
                  </a:cubicBezTo>
                  <a:lnTo>
                    <a:pt x="28644" y="5021"/>
                  </a:lnTo>
                  <a:cubicBezTo>
                    <a:pt x="26391" y="4377"/>
                    <a:pt x="23816" y="5343"/>
                    <a:pt x="22851" y="7917"/>
                  </a:cubicBezTo>
                  <a:lnTo>
                    <a:pt x="4828" y="61022"/>
                  </a:lnTo>
                </a:path>
              </a:pathLst>
            </a:custGeom>
            <a:ln w="1905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5" name="Freeform: Shape 124">
              <a:extLst>
                <a:ext uri="{FF2B5EF4-FFF2-40B4-BE49-F238E27FC236}">
                  <a16:creationId xmlns:a16="http://schemas.microsoft.com/office/drawing/2014/main" id="{97F15451-8669-49E9-8646-3F75E0944F5B}"/>
                </a:ext>
              </a:extLst>
            </p:cNvPr>
            <p:cNvSpPr/>
            <p:nvPr/>
          </p:nvSpPr>
          <p:spPr>
            <a:xfrm>
              <a:off x="4592984" y="3105690"/>
              <a:ext cx="128015" cy="155449"/>
            </a:xfrm>
            <a:custGeom>
              <a:avLst/>
              <a:gdLst>
                <a:gd name="connsiteX0" fmla="*/ 13444 w 45058"/>
                <a:gd name="connsiteY0" fmla="*/ 46916 h 54713"/>
                <a:gd name="connsiteX1" fmla="*/ 31467 w 45058"/>
                <a:gd name="connsiteY1" fmla="*/ 50778 h 54713"/>
                <a:gd name="connsiteX2" fmla="*/ 40479 w 45058"/>
                <a:gd name="connsiteY2" fmla="*/ 8938 h 54713"/>
                <a:gd name="connsiteX3" fmla="*/ 22455 w 45058"/>
                <a:gd name="connsiteY3" fmla="*/ 5076 h 54713"/>
                <a:gd name="connsiteX4" fmla="*/ 9582 w 45058"/>
                <a:gd name="connsiteY4" fmla="*/ 13444 h 54713"/>
                <a:gd name="connsiteX5" fmla="*/ 5076 w 45058"/>
                <a:gd name="connsiteY5" fmla="*/ 34042 h 54713"/>
                <a:gd name="connsiteX6" fmla="*/ 13444 w 45058"/>
                <a:gd name="connsiteY6" fmla="*/ 46916 h 5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58" h="54713">
                  <a:moveTo>
                    <a:pt x="13444" y="46916"/>
                  </a:moveTo>
                  <a:lnTo>
                    <a:pt x="31467" y="50778"/>
                  </a:lnTo>
                  <a:lnTo>
                    <a:pt x="40479" y="8938"/>
                  </a:lnTo>
                  <a:lnTo>
                    <a:pt x="22455" y="5076"/>
                  </a:lnTo>
                  <a:cubicBezTo>
                    <a:pt x="16662" y="3788"/>
                    <a:pt x="10869" y="7650"/>
                    <a:pt x="9582" y="13444"/>
                  </a:cubicBezTo>
                  <a:lnTo>
                    <a:pt x="5076" y="34042"/>
                  </a:lnTo>
                  <a:cubicBezTo>
                    <a:pt x="3788" y="39835"/>
                    <a:pt x="7651" y="45628"/>
                    <a:pt x="13444" y="46916"/>
                  </a:cubicBezTo>
                  <a:close/>
                </a:path>
              </a:pathLst>
            </a:custGeom>
            <a:ln w="1905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sp>
        <p:nvSpPr>
          <p:cNvPr id="18" name="TextBox 17"/>
          <p:cNvSpPr txBox="1"/>
          <p:nvPr/>
        </p:nvSpPr>
        <p:spPr>
          <a:xfrm>
            <a:off x="713948" y="4862726"/>
            <a:ext cx="2481728" cy="923330"/>
          </a:xfrm>
          <a:prstGeom prst="rect">
            <a:avLst/>
          </a:prstGeom>
          <a:noFill/>
        </p:spPr>
        <p:txBody>
          <a:bodyPr wrap="square" rtlCol="0">
            <a:spAutoFit/>
          </a:bodyPr>
          <a:lstStyle/>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mazon Ember" charset="0"/>
                <a:ea typeface="Amazon Ember" charset="0"/>
                <a:cs typeface="Amazon Ember" charset="0"/>
              </a:rPr>
              <a:t>Adopt most suitable</a:t>
            </a:r>
            <a:br>
              <a:rPr kumimoji="0" lang="en-US" sz="1800" b="0" i="0" u="none" strike="noStrike" kern="1200" cap="none" spc="0" normalizeH="0" baseline="0" noProof="0" dirty="0">
                <a:ln>
                  <a:noFill/>
                </a:ln>
                <a:solidFill>
                  <a:srgbClr val="FFFFFF"/>
                </a:solidFill>
                <a:effectLst/>
                <a:uLnTx/>
                <a:uFillTx/>
                <a:latin typeface="Amazon Ember" charset="0"/>
                <a:ea typeface="Amazon Ember" charset="0"/>
                <a:cs typeface="Amazon Ember" charset="0"/>
              </a:rPr>
            </a:br>
            <a:r>
              <a:rPr kumimoji="0" lang="en-US" sz="1800" b="0" i="0" u="none" strike="noStrike" kern="1200" cap="none" spc="0" normalizeH="0" baseline="0" noProof="0" dirty="0">
                <a:ln>
                  <a:noFill/>
                </a:ln>
                <a:solidFill>
                  <a:srgbClr val="FFFFFF"/>
                </a:solidFill>
                <a:effectLst/>
                <a:uLnTx/>
                <a:uFillTx/>
                <a:latin typeface="Amazon Ember" charset="0"/>
                <a:ea typeface="Amazon Ember" charset="0"/>
                <a:cs typeface="Amazon Ember" charset="0"/>
              </a:rPr>
              <a:t>patterns based on migration plan</a:t>
            </a:r>
          </a:p>
        </p:txBody>
      </p:sp>
      <p:grpSp>
        <p:nvGrpSpPr>
          <p:cNvPr id="57" name="Group 56">
            <a:extLst>
              <a:ext uri="{FF2B5EF4-FFF2-40B4-BE49-F238E27FC236}">
                <a16:creationId xmlns:a16="http://schemas.microsoft.com/office/drawing/2014/main" id="{B44ABA7F-7EBE-4B78-AB50-BFEAEA4CCFBC}"/>
              </a:ext>
            </a:extLst>
          </p:cNvPr>
          <p:cNvGrpSpPr/>
          <p:nvPr/>
        </p:nvGrpSpPr>
        <p:grpSpPr>
          <a:xfrm>
            <a:off x="1356794" y="3523733"/>
            <a:ext cx="1189635" cy="1008586"/>
            <a:chOff x="1251736" y="3105936"/>
            <a:chExt cx="1189635" cy="1008586"/>
          </a:xfrm>
        </p:grpSpPr>
        <p:sp>
          <p:nvSpPr>
            <p:cNvPr id="130" name="Freeform: Shape 129">
              <a:extLst>
                <a:ext uri="{FF2B5EF4-FFF2-40B4-BE49-F238E27FC236}">
                  <a16:creationId xmlns:a16="http://schemas.microsoft.com/office/drawing/2014/main" id="{37281EE2-B76F-40A4-950B-7AEEC198664E}"/>
                </a:ext>
              </a:extLst>
            </p:cNvPr>
            <p:cNvSpPr/>
            <p:nvPr/>
          </p:nvSpPr>
          <p:spPr>
            <a:xfrm>
              <a:off x="1382496" y="3573196"/>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1" name="Freeform: Shape 130">
              <a:extLst>
                <a:ext uri="{FF2B5EF4-FFF2-40B4-BE49-F238E27FC236}">
                  <a16:creationId xmlns:a16="http://schemas.microsoft.com/office/drawing/2014/main" id="{15E22F97-00CC-49A9-A552-D765F79EBAAE}"/>
                </a:ext>
              </a:extLst>
            </p:cNvPr>
            <p:cNvSpPr/>
            <p:nvPr/>
          </p:nvSpPr>
          <p:spPr>
            <a:xfrm>
              <a:off x="1622983" y="3573196"/>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2" name="Freeform: Shape 131">
              <a:extLst>
                <a:ext uri="{FF2B5EF4-FFF2-40B4-BE49-F238E27FC236}">
                  <a16:creationId xmlns:a16="http://schemas.microsoft.com/office/drawing/2014/main" id="{B38C8049-409E-4CE7-860C-88110D28D545}"/>
                </a:ext>
              </a:extLst>
            </p:cNvPr>
            <p:cNvSpPr/>
            <p:nvPr/>
          </p:nvSpPr>
          <p:spPr>
            <a:xfrm>
              <a:off x="1864384" y="3573196"/>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3" name="Freeform: Shape 132">
              <a:extLst>
                <a:ext uri="{FF2B5EF4-FFF2-40B4-BE49-F238E27FC236}">
                  <a16:creationId xmlns:a16="http://schemas.microsoft.com/office/drawing/2014/main" id="{D1462D6A-4468-47C3-81BB-76629C08F311}"/>
                </a:ext>
              </a:extLst>
            </p:cNvPr>
            <p:cNvSpPr/>
            <p:nvPr/>
          </p:nvSpPr>
          <p:spPr>
            <a:xfrm>
              <a:off x="2105786" y="3573196"/>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4" name="Freeform: Shape 133">
              <a:extLst>
                <a:ext uri="{FF2B5EF4-FFF2-40B4-BE49-F238E27FC236}">
                  <a16:creationId xmlns:a16="http://schemas.microsoft.com/office/drawing/2014/main" id="{73B3D691-D291-4FF5-9226-06F9CEC3857C}"/>
                </a:ext>
              </a:extLst>
            </p:cNvPr>
            <p:cNvSpPr/>
            <p:nvPr/>
          </p:nvSpPr>
          <p:spPr>
            <a:xfrm>
              <a:off x="2037207" y="3180004"/>
              <a:ext cx="283465" cy="27431"/>
            </a:xfrm>
            <a:custGeom>
              <a:avLst/>
              <a:gdLst>
                <a:gd name="connsiteX0" fmla="*/ 94944 w 99771"/>
                <a:gd name="connsiteY0" fmla="*/ 4828 h 9655"/>
                <a:gd name="connsiteX1" fmla="*/ 4828 w 99771"/>
                <a:gd name="connsiteY1" fmla="*/ 4828 h 9655"/>
              </a:gdLst>
              <a:ahLst/>
              <a:cxnLst>
                <a:cxn ang="0">
                  <a:pos x="connsiteX0" y="connsiteY0"/>
                </a:cxn>
                <a:cxn ang="0">
                  <a:pos x="connsiteX1" y="connsiteY1"/>
                </a:cxn>
              </a:cxnLst>
              <a:rect l="l" t="t" r="r" b="b"/>
              <a:pathLst>
                <a:path w="99771" h="9655">
                  <a:moveTo>
                    <a:pt x="94944" y="4828"/>
                  </a:moveTo>
                  <a:lnTo>
                    <a:pt x="4828"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5" name="Freeform: Shape 134">
              <a:extLst>
                <a:ext uri="{FF2B5EF4-FFF2-40B4-BE49-F238E27FC236}">
                  <a16:creationId xmlns:a16="http://schemas.microsoft.com/office/drawing/2014/main" id="{3356C09F-F3CA-4A2D-AA86-437226B1E1D5}"/>
                </a:ext>
              </a:extLst>
            </p:cNvPr>
            <p:cNvSpPr/>
            <p:nvPr/>
          </p:nvSpPr>
          <p:spPr>
            <a:xfrm>
              <a:off x="1718081" y="3180004"/>
              <a:ext cx="283465" cy="27431"/>
            </a:xfrm>
            <a:custGeom>
              <a:avLst/>
              <a:gdLst>
                <a:gd name="connsiteX0" fmla="*/ 95588 w 99771"/>
                <a:gd name="connsiteY0" fmla="*/ 4828 h 9655"/>
                <a:gd name="connsiteX1" fmla="*/ 4828 w 99771"/>
                <a:gd name="connsiteY1" fmla="*/ 5150 h 9655"/>
              </a:gdLst>
              <a:ahLst/>
              <a:cxnLst>
                <a:cxn ang="0">
                  <a:pos x="connsiteX0" y="connsiteY0"/>
                </a:cxn>
                <a:cxn ang="0">
                  <a:pos x="connsiteX1" y="connsiteY1"/>
                </a:cxn>
              </a:cxnLst>
              <a:rect l="l" t="t" r="r" b="b"/>
              <a:pathLst>
                <a:path w="99771" h="9655">
                  <a:moveTo>
                    <a:pt x="95588" y="4828"/>
                  </a:moveTo>
                  <a:lnTo>
                    <a:pt x="4828" y="5150"/>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6" name="Freeform: Shape 135">
              <a:extLst>
                <a:ext uri="{FF2B5EF4-FFF2-40B4-BE49-F238E27FC236}">
                  <a16:creationId xmlns:a16="http://schemas.microsoft.com/office/drawing/2014/main" id="{AAD6F341-BB42-4544-8036-2F88525050DA}"/>
                </a:ext>
              </a:extLst>
            </p:cNvPr>
            <p:cNvSpPr/>
            <p:nvPr/>
          </p:nvSpPr>
          <p:spPr>
            <a:xfrm>
              <a:off x="1252651" y="3180004"/>
              <a:ext cx="1188720" cy="155449"/>
            </a:xfrm>
            <a:custGeom>
              <a:avLst/>
              <a:gdLst>
                <a:gd name="connsiteX0" fmla="*/ 392650 w 418397"/>
                <a:gd name="connsiteY0" fmla="*/ 4828 h 54713"/>
                <a:gd name="connsiteX1" fmla="*/ 406811 w 418397"/>
                <a:gd name="connsiteY1" fmla="*/ 4828 h 54713"/>
                <a:gd name="connsiteX2" fmla="*/ 415501 w 418397"/>
                <a:gd name="connsiteY2" fmla="*/ 13517 h 54713"/>
                <a:gd name="connsiteX3" fmla="*/ 415501 w 418397"/>
                <a:gd name="connsiteY3" fmla="*/ 50530 h 54713"/>
                <a:gd name="connsiteX4" fmla="*/ 4828 w 418397"/>
                <a:gd name="connsiteY4" fmla="*/ 50851 h 54713"/>
                <a:gd name="connsiteX5" fmla="*/ 4828 w 418397"/>
                <a:gd name="connsiteY5" fmla="*/ 13839 h 54713"/>
                <a:gd name="connsiteX6" fmla="*/ 13517 w 418397"/>
                <a:gd name="connsiteY6" fmla="*/ 5150 h 54713"/>
                <a:gd name="connsiteX7" fmla="*/ 35725 w 418397"/>
                <a:gd name="connsiteY7" fmla="*/ 5150 h 5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397" h="54713">
                  <a:moveTo>
                    <a:pt x="392650" y="4828"/>
                  </a:moveTo>
                  <a:lnTo>
                    <a:pt x="406811" y="4828"/>
                  </a:lnTo>
                  <a:cubicBezTo>
                    <a:pt x="411639" y="4828"/>
                    <a:pt x="415501" y="8690"/>
                    <a:pt x="415501" y="13517"/>
                  </a:cubicBezTo>
                  <a:lnTo>
                    <a:pt x="415501" y="50530"/>
                  </a:lnTo>
                  <a:lnTo>
                    <a:pt x="4828" y="50851"/>
                  </a:lnTo>
                  <a:lnTo>
                    <a:pt x="4828" y="13839"/>
                  </a:lnTo>
                  <a:cubicBezTo>
                    <a:pt x="4828" y="9012"/>
                    <a:pt x="8690" y="5150"/>
                    <a:pt x="13517" y="5150"/>
                  </a:cubicBezTo>
                  <a:lnTo>
                    <a:pt x="35725" y="5150"/>
                  </a:ln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7" name="Freeform: Shape 136">
              <a:extLst>
                <a:ext uri="{FF2B5EF4-FFF2-40B4-BE49-F238E27FC236}">
                  <a16:creationId xmlns:a16="http://schemas.microsoft.com/office/drawing/2014/main" id="{B66DE88E-86F3-47E6-B213-9C22D6912116}"/>
                </a:ext>
              </a:extLst>
            </p:cNvPr>
            <p:cNvSpPr/>
            <p:nvPr/>
          </p:nvSpPr>
          <p:spPr>
            <a:xfrm>
              <a:off x="1400784" y="3180919"/>
              <a:ext cx="283465" cy="27431"/>
            </a:xfrm>
            <a:custGeom>
              <a:avLst/>
              <a:gdLst>
                <a:gd name="connsiteX0" fmla="*/ 95266 w 99771"/>
                <a:gd name="connsiteY0" fmla="*/ 4828 h 9655"/>
                <a:gd name="connsiteX1" fmla="*/ 4828 w 99771"/>
                <a:gd name="connsiteY1" fmla="*/ 4828 h 9655"/>
              </a:gdLst>
              <a:ahLst/>
              <a:cxnLst>
                <a:cxn ang="0">
                  <a:pos x="connsiteX0" y="connsiteY0"/>
                </a:cxn>
                <a:cxn ang="0">
                  <a:pos x="connsiteX1" y="connsiteY1"/>
                </a:cxn>
              </a:cxnLst>
              <a:rect l="l" t="t" r="r" b="b"/>
              <a:pathLst>
                <a:path w="99771" h="9655">
                  <a:moveTo>
                    <a:pt x="95266" y="4828"/>
                  </a:moveTo>
                  <a:lnTo>
                    <a:pt x="4828"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8" name="Freeform: Shape 137">
              <a:extLst>
                <a:ext uri="{FF2B5EF4-FFF2-40B4-BE49-F238E27FC236}">
                  <a16:creationId xmlns:a16="http://schemas.microsoft.com/office/drawing/2014/main" id="{172AEEDB-F7AB-47F8-9824-EA7EE5442B85}"/>
                </a:ext>
              </a:extLst>
            </p:cNvPr>
            <p:cNvSpPr/>
            <p:nvPr/>
          </p:nvSpPr>
          <p:spPr>
            <a:xfrm>
              <a:off x="1339518" y="3105936"/>
              <a:ext cx="27431" cy="164592"/>
            </a:xfrm>
            <a:custGeom>
              <a:avLst/>
              <a:gdLst>
                <a:gd name="connsiteX0" fmla="*/ 4828 w 9655"/>
                <a:gd name="connsiteY0" fmla="*/ 55679 h 57932"/>
                <a:gd name="connsiteX1" fmla="*/ 4828 w 9655"/>
                <a:gd name="connsiteY1" fmla="*/ 4828 h 57932"/>
              </a:gdLst>
              <a:ahLst/>
              <a:cxnLst>
                <a:cxn ang="0">
                  <a:pos x="connsiteX0" y="connsiteY0"/>
                </a:cxn>
                <a:cxn ang="0">
                  <a:pos x="connsiteX1" y="connsiteY1"/>
                </a:cxn>
              </a:cxnLst>
              <a:rect l="l" t="t" r="r" b="b"/>
              <a:pathLst>
                <a:path w="9655" h="57932">
                  <a:moveTo>
                    <a:pt x="4828" y="55679"/>
                  </a:moveTo>
                  <a:lnTo>
                    <a:pt x="4828"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9" name="Freeform: Shape 138">
              <a:extLst>
                <a:ext uri="{FF2B5EF4-FFF2-40B4-BE49-F238E27FC236}">
                  <a16:creationId xmlns:a16="http://schemas.microsoft.com/office/drawing/2014/main" id="{FC5EB29B-367E-4770-A43C-E714AC88531D}"/>
                </a:ext>
              </a:extLst>
            </p:cNvPr>
            <p:cNvSpPr/>
            <p:nvPr/>
          </p:nvSpPr>
          <p:spPr>
            <a:xfrm>
              <a:off x="1657730" y="3105936"/>
              <a:ext cx="27431" cy="164592"/>
            </a:xfrm>
            <a:custGeom>
              <a:avLst/>
              <a:gdLst>
                <a:gd name="connsiteX0" fmla="*/ 4828 w 9655"/>
                <a:gd name="connsiteY0" fmla="*/ 55679 h 57932"/>
                <a:gd name="connsiteX1" fmla="*/ 4828 w 9655"/>
                <a:gd name="connsiteY1" fmla="*/ 4828 h 57932"/>
              </a:gdLst>
              <a:ahLst/>
              <a:cxnLst>
                <a:cxn ang="0">
                  <a:pos x="connsiteX0" y="connsiteY0"/>
                </a:cxn>
                <a:cxn ang="0">
                  <a:pos x="connsiteX1" y="connsiteY1"/>
                </a:cxn>
              </a:cxnLst>
              <a:rect l="l" t="t" r="r" b="b"/>
              <a:pathLst>
                <a:path w="9655" h="57932">
                  <a:moveTo>
                    <a:pt x="4828" y="55679"/>
                  </a:moveTo>
                  <a:lnTo>
                    <a:pt x="4828"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40" name="Freeform: Shape 139">
              <a:extLst>
                <a:ext uri="{FF2B5EF4-FFF2-40B4-BE49-F238E27FC236}">
                  <a16:creationId xmlns:a16="http://schemas.microsoft.com/office/drawing/2014/main" id="{60A2B446-7E68-4CD5-A39C-B19FBF2C14CB}"/>
                </a:ext>
              </a:extLst>
            </p:cNvPr>
            <p:cNvSpPr/>
            <p:nvPr/>
          </p:nvSpPr>
          <p:spPr>
            <a:xfrm>
              <a:off x="2293238" y="3105936"/>
              <a:ext cx="27431" cy="164592"/>
            </a:xfrm>
            <a:custGeom>
              <a:avLst/>
              <a:gdLst>
                <a:gd name="connsiteX0" fmla="*/ 4828 w 9655"/>
                <a:gd name="connsiteY0" fmla="*/ 55679 h 57932"/>
                <a:gd name="connsiteX1" fmla="*/ 4828 w 9655"/>
                <a:gd name="connsiteY1" fmla="*/ 4828 h 57932"/>
              </a:gdLst>
              <a:ahLst/>
              <a:cxnLst>
                <a:cxn ang="0">
                  <a:pos x="connsiteX0" y="connsiteY0"/>
                </a:cxn>
                <a:cxn ang="0">
                  <a:pos x="connsiteX1" y="connsiteY1"/>
                </a:cxn>
              </a:cxnLst>
              <a:rect l="l" t="t" r="r" b="b"/>
              <a:pathLst>
                <a:path w="9655" h="57932">
                  <a:moveTo>
                    <a:pt x="4828" y="55679"/>
                  </a:moveTo>
                  <a:lnTo>
                    <a:pt x="4828"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41" name="Freeform: Shape 140">
              <a:extLst>
                <a:ext uri="{FF2B5EF4-FFF2-40B4-BE49-F238E27FC236}">
                  <a16:creationId xmlns:a16="http://schemas.microsoft.com/office/drawing/2014/main" id="{DC236F0F-7E2E-4559-8031-34B634D6B966}"/>
                </a:ext>
              </a:extLst>
            </p:cNvPr>
            <p:cNvSpPr/>
            <p:nvPr/>
          </p:nvSpPr>
          <p:spPr>
            <a:xfrm>
              <a:off x="1975941" y="3105936"/>
              <a:ext cx="27431" cy="164592"/>
            </a:xfrm>
            <a:custGeom>
              <a:avLst/>
              <a:gdLst>
                <a:gd name="connsiteX0" fmla="*/ 4828 w 9655"/>
                <a:gd name="connsiteY0" fmla="*/ 55679 h 57932"/>
                <a:gd name="connsiteX1" fmla="*/ 4828 w 9655"/>
                <a:gd name="connsiteY1" fmla="*/ 4828 h 57932"/>
              </a:gdLst>
              <a:ahLst/>
              <a:cxnLst>
                <a:cxn ang="0">
                  <a:pos x="connsiteX0" y="connsiteY0"/>
                </a:cxn>
                <a:cxn ang="0">
                  <a:pos x="connsiteX1" y="connsiteY1"/>
                </a:cxn>
              </a:cxnLst>
              <a:rect l="l" t="t" r="r" b="b"/>
              <a:pathLst>
                <a:path w="9655" h="57932">
                  <a:moveTo>
                    <a:pt x="4828" y="55679"/>
                  </a:moveTo>
                  <a:lnTo>
                    <a:pt x="4828"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42" name="Freeform: Shape 141">
              <a:extLst>
                <a:ext uri="{FF2B5EF4-FFF2-40B4-BE49-F238E27FC236}">
                  <a16:creationId xmlns:a16="http://schemas.microsoft.com/office/drawing/2014/main" id="{55E49A60-BDC8-4F3D-AB1E-4A1D10D525F2}"/>
                </a:ext>
              </a:extLst>
            </p:cNvPr>
            <p:cNvSpPr/>
            <p:nvPr/>
          </p:nvSpPr>
          <p:spPr>
            <a:xfrm>
              <a:off x="1382496" y="3759733"/>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43" name="Freeform: Shape 142">
              <a:extLst>
                <a:ext uri="{FF2B5EF4-FFF2-40B4-BE49-F238E27FC236}">
                  <a16:creationId xmlns:a16="http://schemas.microsoft.com/office/drawing/2014/main" id="{669EF611-7B7A-4584-9E53-CE298FDB5504}"/>
                </a:ext>
              </a:extLst>
            </p:cNvPr>
            <p:cNvSpPr/>
            <p:nvPr/>
          </p:nvSpPr>
          <p:spPr>
            <a:xfrm>
              <a:off x="1622983" y="3759733"/>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44" name="Freeform: Shape 143">
              <a:extLst>
                <a:ext uri="{FF2B5EF4-FFF2-40B4-BE49-F238E27FC236}">
                  <a16:creationId xmlns:a16="http://schemas.microsoft.com/office/drawing/2014/main" id="{7D6F51E2-2C9B-4A03-A3CE-A97EADCF64DB}"/>
                </a:ext>
              </a:extLst>
            </p:cNvPr>
            <p:cNvSpPr/>
            <p:nvPr/>
          </p:nvSpPr>
          <p:spPr>
            <a:xfrm>
              <a:off x="1864384" y="3759733"/>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45" name="Freeform: Shape 144">
              <a:extLst>
                <a:ext uri="{FF2B5EF4-FFF2-40B4-BE49-F238E27FC236}">
                  <a16:creationId xmlns:a16="http://schemas.microsoft.com/office/drawing/2014/main" id="{3D1321C9-1AC3-44F1-B5D5-72DA5CF7CAE8}"/>
                </a:ext>
              </a:extLst>
            </p:cNvPr>
            <p:cNvSpPr/>
            <p:nvPr/>
          </p:nvSpPr>
          <p:spPr>
            <a:xfrm>
              <a:off x="2105786" y="3759733"/>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46" name="Freeform: Shape 145">
              <a:extLst>
                <a:ext uri="{FF2B5EF4-FFF2-40B4-BE49-F238E27FC236}">
                  <a16:creationId xmlns:a16="http://schemas.microsoft.com/office/drawing/2014/main" id="{457A3211-BCDB-411A-89D8-3E376FBD31D2}"/>
                </a:ext>
              </a:extLst>
            </p:cNvPr>
            <p:cNvSpPr/>
            <p:nvPr/>
          </p:nvSpPr>
          <p:spPr>
            <a:xfrm>
              <a:off x="1382496" y="3935297"/>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47" name="Freeform: Shape 146">
              <a:extLst>
                <a:ext uri="{FF2B5EF4-FFF2-40B4-BE49-F238E27FC236}">
                  <a16:creationId xmlns:a16="http://schemas.microsoft.com/office/drawing/2014/main" id="{E4BAAA38-1E65-44B3-82D4-B6D9346E599F}"/>
                </a:ext>
              </a:extLst>
            </p:cNvPr>
            <p:cNvSpPr/>
            <p:nvPr/>
          </p:nvSpPr>
          <p:spPr>
            <a:xfrm>
              <a:off x="1622983" y="3935297"/>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48" name="Freeform: Shape 147">
              <a:extLst>
                <a:ext uri="{FF2B5EF4-FFF2-40B4-BE49-F238E27FC236}">
                  <a16:creationId xmlns:a16="http://schemas.microsoft.com/office/drawing/2014/main" id="{FCDA65DF-3F6F-41D3-805D-3FC32A9A8D94}"/>
                </a:ext>
              </a:extLst>
            </p:cNvPr>
            <p:cNvSpPr/>
            <p:nvPr/>
          </p:nvSpPr>
          <p:spPr>
            <a:xfrm>
              <a:off x="1864384" y="3935297"/>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49" name="Freeform: Shape 148">
              <a:extLst>
                <a:ext uri="{FF2B5EF4-FFF2-40B4-BE49-F238E27FC236}">
                  <a16:creationId xmlns:a16="http://schemas.microsoft.com/office/drawing/2014/main" id="{59770DBE-8ABA-4930-A700-038A9740A736}"/>
                </a:ext>
              </a:extLst>
            </p:cNvPr>
            <p:cNvSpPr/>
            <p:nvPr/>
          </p:nvSpPr>
          <p:spPr>
            <a:xfrm>
              <a:off x="1251736" y="3309850"/>
              <a:ext cx="1188720" cy="804672"/>
            </a:xfrm>
            <a:custGeom>
              <a:avLst/>
              <a:gdLst>
                <a:gd name="connsiteX0" fmla="*/ 5150 w 418397"/>
                <a:gd name="connsiteY0" fmla="*/ 5150 h 283223"/>
                <a:gd name="connsiteX1" fmla="*/ 415823 w 418397"/>
                <a:gd name="connsiteY1" fmla="*/ 4828 h 283223"/>
                <a:gd name="connsiteX2" fmla="*/ 415823 w 418397"/>
                <a:gd name="connsiteY2" fmla="*/ 270671 h 283223"/>
                <a:gd name="connsiteX3" fmla="*/ 407133 w 418397"/>
                <a:gd name="connsiteY3" fmla="*/ 279361 h 283223"/>
                <a:gd name="connsiteX4" fmla="*/ 13517 w 418397"/>
                <a:gd name="connsiteY4" fmla="*/ 279683 h 283223"/>
                <a:gd name="connsiteX5" fmla="*/ 4828 w 418397"/>
                <a:gd name="connsiteY5" fmla="*/ 270993 h 283223"/>
                <a:gd name="connsiteX6" fmla="*/ 4828 w 418397"/>
                <a:gd name="connsiteY6" fmla="*/ 48277 h 283223"/>
                <a:gd name="connsiteX7" fmla="*/ 35725 w 418397"/>
                <a:gd name="connsiteY7" fmla="*/ 48277 h 28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397" h="283223">
                  <a:moveTo>
                    <a:pt x="5150" y="5150"/>
                  </a:moveTo>
                  <a:lnTo>
                    <a:pt x="415823" y="4828"/>
                  </a:lnTo>
                  <a:lnTo>
                    <a:pt x="415823" y="270671"/>
                  </a:lnTo>
                  <a:cubicBezTo>
                    <a:pt x="415823" y="275499"/>
                    <a:pt x="411961" y="279361"/>
                    <a:pt x="407133" y="279361"/>
                  </a:cubicBezTo>
                  <a:lnTo>
                    <a:pt x="13517" y="279683"/>
                  </a:lnTo>
                  <a:cubicBezTo>
                    <a:pt x="8690" y="279683"/>
                    <a:pt x="4828" y="275821"/>
                    <a:pt x="4828" y="270993"/>
                  </a:cubicBezTo>
                  <a:lnTo>
                    <a:pt x="4828" y="48277"/>
                  </a:lnTo>
                  <a:lnTo>
                    <a:pt x="35725" y="48277"/>
                  </a:ln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50" name="Freeform: Shape 149">
              <a:extLst>
                <a:ext uri="{FF2B5EF4-FFF2-40B4-BE49-F238E27FC236}">
                  <a16:creationId xmlns:a16="http://schemas.microsoft.com/office/drawing/2014/main" id="{4D8789EA-6097-46B1-9D2F-334EA2C0DEF4}"/>
                </a:ext>
              </a:extLst>
            </p:cNvPr>
            <p:cNvSpPr/>
            <p:nvPr/>
          </p:nvSpPr>
          <p:spPr>
            <a:xfrm>
              <a:off x="2131390" y="3867633"/>
              <a:ext cx="164592" cy="164592"/>
            </a:xfrm>
            <a:custGeom>
              <a:avLst/>
              <a:gdLst>
                <a:gd name="connsiteX0" fmla="*/ 4828 w 57932"/>
                <a:gd name="connsiteY0" fmla="*/ 4828 h 57932"/>
                <a:gd name="connsiteX1" fmla="*/ 54070 w 57932"/>
                <a:gd name="connsiteY1" fmla="*/ 54070 h 57932"/>
              </a:gdLst>
              <a:ahLst/>
              <a:cxnLst>
                <a:cxn ang="0">
                  <a:pos x="connsiteX0" y="connsiteY0"/>
                </a:cxn>
                <a:cxn ang="0">
                  <a:pos x="connsiteX1" y="connsiteY1"/>
                </a:cxn>
              </a:cxnLst>
              <a:rect l="l" t="t" r="r" b="b"/>
              <a:pathLst>
                <a:path w="57932" h="57932">
                  <a:moveTo>
                    <a:pt x="4828" y="4828"/>
                  </a:moveTo>
                  <a:lnTo>
                    <a:pt x="54070" y="54070"/>
                  </a:lnTo>
                </a:path>
              </a:pathLst>
            </a:custGeom>
            <a:ln w="1905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51" name="Freeform: Shape 150">
              <a:extLst>
                <a:ext uri="{FF2B5EF4-FFF2-40B4-BE49-F238E27FC236}">
                  <a16:creationId xmlns:a16="http://schemas.microsoft.com/office/drawing/2014/main" id="{109E8E5E-34B7-4497-A57B-717ECFCA88BB}"/>
                </a:ext>
              </a:extLst>
            </p:cNvPr>
            <p:cNvSpPr/>
            <p:nvPr/>
          </p:nvSpPr>
          <p:spPr>
            <a:xfrm>
              <a:off x="2131390" y="3867633"/>
              <a:ext cx="164592" cy="164592"/>
            </a:xfrm>
            <a:custGeom>
              <a:avLst/>
              <a:gdLst>
                <a:gd name="connsiteX0" fmla="*/ 54070 w 57932"/>
                <a:gd name="connsiteY0" fmla="*/ 4828 h 57932"/>
                <a:gd name="connsiteX1" fmla="*/ 4828 w 57932"/>
                <a:gd name="connsiteY1" fmla="*/ 54392 h 57932"/>
              </a:gdLst>
              <a:ahLst/>
              <a:cxnLst>
                <a:cxn ang="0">
                  <a:pos x="connsiteX0" y="connsiteY0"/>
                </a:cxn>
                <a:cxn ang="0">
                  <a:pos x="connsiteX1" y="connsiteY1"/>
                </a:cxn>
              </a:cxnLst>
              <a:rect l="l" t="t" r="r" b="b"/>
              <a:pathLst>
                <a:path w="57932" h="57932">
                  <a:moveTo>
                    <a:pt x="54070" y="4828"/>
                  </a:moveTo>
                  <a:lnTo>
                    <a:pt x="4828" y="54392"/>
                  </a:lnTo>
                </a:path>
              </a:pathLst>
            </a:custGeom>
            <a:ln w="1905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sp>
        <p:nvSpPr>
          <p:cNvPr id="32" name="TextBox 31"/>
          <p:cNvSpPr txBox="1"/>
          <p:nvPr/>
        </p:nvSpPr>
        <p:spPr>
          <a:xfrm>
            <a:off x="8509348" y="4862726"/>
            <a:ext cx="2326022" cy="646331"/>
          </a:xfrm>
          <a:prstGeom prst="rect">
            <a:avLst/>
          </a:prstGeom>
          <a:noFill/>
        </p:spPr>
        <p:txBody>
          <a:bodyPr wrap="square" rtlCol="0">
            <a:spAutoFit/>
          </a:bodyPr>
          <a:lstStyle>
            <a:defPPr>
              <a:defRPr lang="en-US"/>
            </a:defPPr>
            <a:lvl1pPr algn="ctr">
              <a:defRPr sz="1800">
                <a:latin typeface="Amazon Ember" charset="0"/>
                <a:ea typeface="Amazon Ember" charset="0"/>
                <a:cs typeface="Amazon Ember" charset="0"/>
              </a:defRPr>
            </a:lvl1pPr>
          </a:lstStyle>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mazon Ember" charset="0"/>
                <a:ea typeface="Amazon Ember" charset="0"/>
                <a:cs typeface="Amazon Ember" charset="0"/>
              </a:rPr>
              <a:t>Track application performance</a:t>
            </a:r>
          </a:p>
        </p:txBody>
      </p:sp>
      <p:grpSp>
        <p:nvGrpSpPr>
          <p:cNvPr id="46" name="Group 45">
            <a:extLst>
              <a:ext uri="{FF2B5EF4-FFF2-40B4-BE49-F238E27FC236}">
                <a16:creationId xmlns:a16="http://schemas.microsoft.com/office/drawing/2014/main" id="{DD3689B2-B0F9-412F-9664-6766C4406B2A}"/>
              </a:ext>
            </a:extLst>
          </p:cNvPr>
          <p:cNvGrpSpPr/>
          <p:nvPr/>
        </p:nvGrpSpPr>
        <p:grpSpPr>
          <a:xfrm>
            <a:off x="8783533" y="3344480"/>
            <a:ext cx="1777652" cy="1369837"/>
            <a:chOff x="8648967" y="2983833"/>
            <a:chExt cx="1777652" cy="1369837"/>
          </a:xfrm>
        </p:grpSpPr>
        <p:grpSp>
          <p:nvGrpSpPr>
            <p:cNvPr id="44" name="Group 43">
              <a:extLst>
                <a:ext uri="{FF2B5EF4-FFF2-40B4-BE49-F238E27FC236}">
                  <a16:creationId xmlns:a16="http://schemas.microsoft.com/office/drawing/2014/main" id="{A28E5DC4-B909-49FA-B1E8-7F3E6814CCD5}"/>
                </a:ext>
              </a:extLst>
            </p:cNvPr>
            <p:cNvGrpSpPr/>
            <p:nvPr/>
          </p:nvGrpSpPr>
          <p:grpSpPr>
            <a:xfrm>
              <a:off x="8648967" y="2983833"/>
              <a:ext cx="1285975" cy="1122070"/>
              <a:chOff x="8648967" y="2983833"/>
              <a:chExt cx="1285975" cy="1122070"/>
            </a:xfrm>
          </p:grpSpPr>
          <p:sp>
            <p:nvSpPr>
              <p:cNvPr id="155" name="Freeform: Shape 154">
                <a:extLst>
                  <a:ext uri="{FF2B5EF4-FFF2-40B4-BE49-F238E27FC236}">
                    <a16:creationId xmlns:a16="http://schemas.microsoft.com/office/drawing/2014/main" id="{4C86E1E5-6A27-4ACB-B806-5DC2FA232B47}"/>
                  </a:ext>
                </a:extLst>
              </p:cNvPr>
              <p:cNvSpPr/>
              <p:nvPr/>
            </p:nvSpPr>
            <p:spPr>
              <a:xfrm>
                <a:off x="9051631" y="3389926"/>
                <a:ext cx="822960" cy="576072"/>
              </a:xfrm>
              <a:custGeom>
                <a:avLst/>
                <a:gdLst>
                  <a:gd name="connsiteX0" fmla="*/ 288051 w 289660"/>
                  <a:gd name="connsiteY0" fmla="*/ 93657 h 202762"/>
                  <a:gd name="connsiteX1" fmla="*/ 288051 w 289660"/>
                  <a:gd name="connsiteY1" fmla="*/ 12552 h 202762"/>
                  <a:gd name="connsiteX2" fmla="*/ 280327 w 289660"/>
                  <a:gd name="connsiteY2" fmla="*/ 4828 h 202762"/>
                  <a:gd name="connsiteX3" fmla="*/ 12552 w 289660"/>
                  <a:gd name="connsiteY3" fmla="*/ 4828 h 202762"/>
                  <a:gd name="connsiteX4" fmla="*/ 4828 w 289660"/>
                  <a:gd name="connsiteY4" fmla="*/ 12552 h 202762"/>
                  <a:gd name="connsiteX5" fmla="*/ 4828 w 289660"/>
                  <a:gd name="connsiteY5" fmla="*/ 190854 h 202762"/>
                  <a:gd name="connsiteX6" fmla="*/ 12552 w 289660"/>
                  <a:gd name="connsiteY6" fmla="*/ 198578 h 202762"/>
                  <a:gd name="connsiteX7" fmla="*/ 225613 w 289660"/>
                  <a:gd name="connsiteY7" fmla="*/ 198578 h 20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660" h="202762">
                    <a:moveTo>
                      <a:pt x="288051" y="93657"/>
                    </a:moveTo>
                    <a:lnTo>
                      <a:pt x="288051" y="12552"/>
                    </a:lnTo>
                    <a:cubicBezTo>
                      <a:pt x="288051" y="8046"/>
                      <a:pt x="284511" y="4828"/>
                      <a:pt x="280327" y="4828"/>
                    </a:cubicBezTo>
                    <a:lnTo>
                      <a:pt x="12552" y="4828"/>
                    </a:lnTo>
                    <a:cubicBezTo>
                      <a:pt x="8046" y="4828"/>
                      <a:pt x="4828" y="8368"/>
                      <a:pt x="4828" y="12552"/>
                    </a:cubicBezTo>
                    <a:lnTo>
                      <a:pt x="4828" y="190854"/>
                    </a:lnTo>
                    <a:cubicBezTo>
                      <a:pt x="4828" y="195360"/>
                      <a:pt x="8368" y="198578"/>
                      <a:pt x="12552" y="198578"/>
                    </a:cubicBezTo>
                    <a:lnTo>
                      <a:pt x="225613" y="198578"/>
                    </a:ln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56" name="Freeform: Shape 155">
                <a:extLst>
                  <a:ext uri="{FF2B5EF4-FFF2-40B4-BE49-F238E27FC236}">
                    <a16:creationId xmlns:a16="http://schemas.microsoft.com/office/drawing/2014/main" id="{83218181-7C5B-4242-854C-0DB69E103C26}"/>
                  </a:ext>
                </a:extLst>
              </p:cNvPr>
              <p:cNvSpPr/>
              <p:nvPr/>
            </p:nvSpPr>
            <p:spPr>
              <a:xfrm>
                <a:off x="8896185" y="4005319"/>
                <a:ext cx="841248" cy="100584"/>
              </a:xfrm>
              <a:custGeom>
                <a:avLst/>
                <a:gdLst>
                  <a:gd name="connsiteX0" fmla="*/ 291913 w 296096"/>
                  <a:gd name="connsiteY0" fmla="*/ 33472 h 35402"/>
                  <a:gd name="connsiteX1" fmla="*/ 28000 w 296096"/>
                  <a:gd name="connsiteY1" fmla="*/ 33472 h 35402"/>
                  <a:gd name="connsiteX2" fmla="*/ 4828 w 296096"/>
                  <a:gd name="connsiteY2" fmla="*/ 23495 h 35402"/>
                  <a:gd name="connsiteX3" fmla="*/ 4828 w 296096"/>
                  <a:gd name="connsiteY3" fmla="*/ 4828 h 35402"/>
                  <a:gd name="connsiteX4" fmla="*/ 42483 w 296096"/>
                  <a:gd name="connsiteY4" fmla="*/ 4828 h 3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096" h="35402">
                    <a:moveTo>
                      <a:pt x="291913" y="33472"/>
                    </a:moveTo>
                    <a:lnTo>
                      <a:pt x="28000" y="33472"/>
                    </a:lnTo>
                    <a:cubicBezTo>
                      <a:pt x="28000" y="33472"/>
                      <a:pt x="11265" y="33472"/>
                      <a:pt x="4828" y="23495"/>
                    </a:cubicBezTo>
                    <a:lnTo>
                      <a:pt x="4828" y="4828"/>
                    </a:lnTo>
                    <a:lnTo>
                      <a:pt x="42483" y="4828"/>
                    </a:ln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57" name="Freeform: Shape 156">
                <a:extLst>
                  <a:ext uri="{FF2B5EF4-FFF2-40B4-BE49-F238E27FC236}">
                    <a16:creationId xmlns:a16="http://schemas.microsoft.com/office/drawing/2014/main" id="{1FAE5438-8A0E-4D31-B05F-4224F610384F}"/>
                  </a:ext>
                </a:extLst>
              </p:cNvPr>
              <p:cNvSpPr/>
              <p:nvPr/>
            </p:nvSpPr>
            <p:spPr>
              <a:xfrm>
                <a:off x="8993109" y="3337806"/>
                <a:ext cx="941833" cy="685799"/>
              </a:xfrm>
              <a:custGeom>
                <a:avLst/>
                <a:gdLst>
                  <a:gd name="connsiteX0" fmla="*/ 327638 w 331499"/>
                  <a:gd name="connsiteY0" fmla="*/ 93335 h 241383"/>
                  <a:gd name="connsiteX1" fmla="*/ 327638 w 331499"/>
                  <a:gd name="connsiteY1" fmla="*/ 12552 h 241383"/>
                  <a:gd name="connsiteX2" fmla="*/ 319913 w 331499"/>
                  <a:gd name="connsiteY2" fmla="*/ 4828 h 241383"/>
                  <a:gd name="connsiteX3" fmla="*/ 12552 w 331499"/>
                  <a:gd name="connsiteY3" fmla="*/ 4828 h 241383"/>
                  <a:gd name="connsiteX4" fmla="*/ 4828 w 331499"/>
                  <a:gd name="connsiteY4" fmla="*/ 12552 h 241383"/>
                  <a:gd name="connsiteX5" fmla="*/ 4828 w 331499"/>
                  <a:gd name="connsiteY5" fmla="*/ 232050 h 241383"/>
                  <a:gd name="connsiteX6" fmla="*/ 12552 w 331499"/>
                  <a:gd name="connsiteY6" fmla="*/ 239774 h 241383"/>
                  <a:gd name="connsiteX7" fmla="*/ 255223 w 331499"/>
                  <a:gd name="connsiteY7" fmla="*/ 239774 h 24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499" h="241383">
                    <a:moveTo>
                      <a:pt x="327638" y="93335"/>
                    </a:moveTo>
                    <a:lnTo>
                      <a:pt x="327638" y="12552"/>
                    </a:lnTo>
                    <a:cubicBezTo>
                      <a:pt x="327638" y="8046"/>
                      <a:pt x="324097" y="4828"/>
                      <a:pt x="319913" y="4828"/>
                    </a:cubicBezTo>
                    <a:lnTo>
                      <a:pt x="12552" y="4828"/>
                    </a:lnTo>
                    <a:cubicBezTo>
                      <a:pt x="8046" y="4828"/>
                      <a:pt x="4828" y="8368"/>
                      <a:pt x="4828" y="12552"/>
                    </a:cubicBezTo>
                    <a:lnTo>
                      <a:pt x="4828" y="232050"/>
                    </a:lnTo>
                    <a:cubicBezTo>
                      <a:pt x="4828" y="236556"/>
                      <a:pt x="8368" y="239774"/>
                      <a:pt x="12552" y="239774"/>
                    </a:cubicBezTo>
                    <a:lnTo>
                      <a:pt x="255223" y="239774"/>
                    </a:ln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58" name="Freeform: Shape 157">
                <a:extLst>
                  <a:ext uri="{FF2B5EF4-FFF2-40B4-BE49-F238E27FC236}">
                    <a16:creationId xmlns:a16="http://schemas.microsoft.com/office/drawing/2014/main" id="{62E3E802-FB66-4864-8FF3-3EB217E87FA0}"/>
                  </a:ext>
                </a:extLst>
              </p:cNvPr>
              <p:cNvSpPr/>
              <p:nvPr/>
            </p:nvSpPr>
            <p:spPr>
              <a:xfrm>
                <a:off x="9042974" y="3275721"/>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9050" cap="flat">
                <a:solidFill>
                  <a:srgbClr val="FDC5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59" name="Freeform: Shape 158">
                <a:extLst>
                  <a:ext uri="{FF2B5EF4-FFF2-40B4-BE49-F238E27FC236}">
                    <a16:creationId xmlns:a16="http://schemas.microsoft.com/office/drawing/2014/main" id="{CC3150B0-4984-452B-9DAB-F035EA38569D}"/>
                  </a:ext>
                </a:extLst>
              </p:cNvPr>
              <p:cNvSpPr/>
              <p:nvPr/>
            </p:nvSpPr>
            <p:spPr>
              <a:xfrm>
                <a:off x="8961937" y="3162673"/>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9050" cap="flat">
                <a:solidFill>
                  <a:srgbClr val="FDC5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60" name="Freeform: Shape 159">
                <a:extLst>
                  <a:ext uri="{FF2B5EF4-FFF2-40B4-BE49-F238E27FC236}">
                    <a16:creationId xmlns:a16="http://schemas.microsoft.com/office/drawing/2014/main" id="{8D627966-871A-4A1A-BC1C-324E50C74D54}"/>
                  </a:ext>
                </a:extLst>
              </p:cNvPr>
              <p:cNvSpPr/>
              <p:nvPr/>
            </p:nvSpPr>
            <p:spPr>
              <a:xfrm>
                <a:off x="9074170" y="3039948"/>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9050" cap="flat">
                <a:solidFill>
                  <a:srgbClr val="FDC5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61" name="Freeform: Shape 160">
                <a:extLst>
                  <a:ext uri="{FF2B5EF4-FFF2-40B4-BE49-F238E27FC236}">
                    <a16:creationId xmlns:a16="http://schemas.microsoft.com/office/drawing/2014/main" id="{8FC91C9C-601F-4E57-A4F9-CFCF86E70AF7}"/>
                  </a:ext>
                </a:extLst>
              </p:cNvPr>
              <p:cNvSpPr/>
              <p:nvPr/>
            </p:nvSpPr>
            <p:spPr>
              <a:xfrm>
                <a:off x="8648967" y="2983833"/>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9050" cap="flat">
                <a:solidFill>
                  <a:srgbClr val="FDC5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62" name="Freeform: Shape 161">
                <a:extLst>
                  <a:ext uri="{FF2B5EF4-FFF2-40B4-BE49-F238E27FC236}">
                    <a16:creationId xmlns:a16="http://schemas.microsoft.com/office/drawing/2014/main" id="{E5B6BA22-8996-4715-A656-3E35A1CFA33F}"/>
                  </a:ext>
                </a:extLst>
              </p:cNvPr>
              <p:cNvSpPr/>
              <p:nvPr/>
            </p:nvSpPr>
            <p:spPr>
              <a:xfrm>
                <a:off x="9164560" y="3227184"/>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9050" cap="flat">
                <a:solidFill>
                  <a:srgbClr val="FDC5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63" name="Freeform: Shape 162">
                <a:extLst>
                  <a:ext uri="{FF2B5EF4-FFF2-40B4-BE49-F238E27FC236}">
                    <a16:creationId xmlns:a16="http://schemas.microsoft.com/office/drawing/2014/main" id="{E0E736A3-C288-44C1-BA92-2BE98493ECAC}"/>
                  </a:ext>
                </a:extLst>
              </p:cNvPr>
              <p:cNvSpPr/>
              <p:nvPr/>
            </p:nvSpPr>
            <p:spPr>
              <a:xfrm>
                <a:off x="8885650" y="3287035"/>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9050" cap="flat">
                <a:solidFill>
                  <a:srgbClr val="FDC5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64" name="Freeform: Shape 163">
                <a:extLst>
                  <a:ext uri="{FF2B5EF4-FFF2-40B4-BE49-F238E27FC236}">
                    <a16:creationId xmlns:a16="http://schemas.microsoft.com/office/drawing/2014/main" id="{5D6ABBA6-482B-4275-ABA7-60659FA4A6A5}"/>
                  </a:ext>
                </a:extLst>
              </p:cNvPr>
              <p:cNvSpPr/>
              <p:nvPr/>
            </p:nvSpPr>
            <p:spPr>
              <a:xfrm>
                <a:off x="8867336" y="3474179"/>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9050" cap="flat">
                <a:solidFill>
                  <a:srgbClr val="FDC5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65" name="Freeform: Shape 164">
                <a:extLst>
                  <a:ext uri="{FF2B5EF4-FFF2-40B4-BE49-F238E27FC236}">
                    <a16:creationId xmlns:a16="http://schemas.microsoft.com/office/drawing/2014/main" id="{D8540DC8-846D-4BC8-9A11-9E33B41DF568}"/>
                  </a:ext>
                </a:extLst>
              </p:cNvPr>
              <p:cNvSpPr/>
              <p:nvPr/>
            </p:nvSpPr>
            <p:spPr>
              <a:xfrm>
                <a:off x="8743699" y="3361947"/>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9050" cap="flat">
                <a:solidFill>
                  <a:srgbClr val="FDC5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66" name="Freeform: Shape 165">
                <a:extLst>
                  <a:ext uri="{FF2B5EF4-FFF2-40B4-BE49-F238E27FC236}">
                    <a16:creationId xmlns:a16="http://schemas.microsoft.com/office/drawing/2014/main" id="{03B23562-8333-49B9-A4FC-7F69B38BD096}"/>
                  </a:ext>
                </a:extLst>
              </p:cNvPr>
              <p:cNvSpPr/>
              <p:nvPr/>
            </p:nvSpPr>
            <p:spPr>
              <a:xfrm>
                <a:off x="8809425" y="3151601"/>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9050" cap="flat">
                <a:solidFill>
                  <a:srgbClr val="FDC5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nvGrpSpPr>
            <p:cNvPr id="45" name="Group 44">
              <a:extLst>
                <a:ext uri="{FF2B5EF4-FFF2-40B4-BE49-F238E27FC236}">
                  <a16:creationId xmlns:a16="http://schemas.microsoft.com/office/drawing/2014/main" id="{24C86D85-CA47-4369-843F-50EDD4843BA4}"/>
                </a:ext>
              </a:extLst>
            </p:cNvPr>
            <p:cNvGrpSpPr/>
            <p:nvPr/>
          </p:nvGrpSpPr>
          <p:grpSpPr>
            <a:xfrm>
              <a:off x="9145357" y="3464451"/>
              <a:ext cx="644395" cy="416052"/>
              <a:chOff x="9145357" y="3464451"/>
              <a:chExt cx="644395" cy="416052"/>
            </a:xfrm>
          </p:grpSpPr>
          <p:sp>
            <p:nvSpPr>
              <p:cNvPr id="167" name="Freeform: Shape 166">
                <a:extLst>
                  <a:ext uri="{FF2B5EF4-FFF2-40B4-BE49-F238E27FC236}">
                    <a16:creationId xmlns:a16="http://schemas.microsoft.com/office/drawing/2014/main" id="{79ED1DEA-2F45-4CD7-8DEB-1EA0539CB575}"/>
                  </a:ext>
                </a:extLst>
              </p:cNvPr>
              <p:cNvSpPr/>
              <p:nvPr/>
            </p:nvSpPr>
            <p:spPr>
              <a:xfrm>
                <a:off x="9222167" y="3515657"/>
                <a:ext cx="228600" cy="27431"/>
              </a:xfrm>
              <a:custGeom>
                <a:avLst/>
                <a:gdLst>
                  <a:gd name="connsiteX0" fmla="*/ 2414 w 80461"/>
                  <a:gd name="connsiteY0" fmla="*/ 2414 h 9655"/>
                  <a:gd name="connsiteX1" fmla="*/ 78691 w 80461"/>
                  <a:gd name="connsiteY1" fmla="*/ 2414 h 9655"/>
                  <a:gd name="connsiteX2" fmla="*/ 78691 w 80461"/>
                  <a:gd name="connsiteY2" fmla="*/ 8207 h 9655"/>
                  <a:gd name="connsiteX3" fmla="*/ 2414 w 80461"/>
                  <a:gd name="connsiteY3" fmla="*/ 8207 h 9655"/>
                </a:gdLst>
                <a:ahLst/>
                <a:cxnLst>
                  <a:cxn ang="0">
                    <a:pos x="connsiteX0" y="connsiteY0"/>
                  </a:cxn>
                  <a:cxn ang="0">
                    <a:pos x="connsiteX1" y="connsiteY1"/>
                  </a:cxn>
                  <a:cxn ang="0">
                    <a:pos x="connsiteX2" y="connsiteY2"/>
                  </a:cxn>
                  <a:cxn ang="0">
                    <a:pos x="connsiteX3" y="connsiteY3"/>
                  </a:cxn>
                </a:cxnLst>
                <a:rect l="l" t="t" r="r" b="b"/>
                <a:pathLst>
                  <a:path w="80461" h="9655">
                    <a:moveTo>
                      <a:pt x="2414" y="2414"/>
                    </a:moveTo>
                    <a:lnTo>
                      <a:pt x="78691" y="2414"/>
                    </a:lnTo>
                    <a:lnTo>
                      <a:pt x="78691"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68" name="Freeform: Shape 167">
                <a:extLst>
                  <a:ext uri="{FF2B5EF4-FFF2-40B4-BE49-F238E27FC236}">
                    <a16:creationId xmlns:a16="http://schemas.microsoft.com/office/drawing/2014/main" id="{C894423F-BF9E-40E1-850E-056E9AC7B552}"/>
                  </a:ext>
                </a:extLst>
              </p:cNvPr>
              <p:cNvSpPr/>
              <p:nvPr/>
            </p:nvSpPr>
            <p:spPr>
              <a:xfrm>
                <a:off x="9461847" y="3515086"/>
                <a:ext cx="164592" cy="27431"/>
              </a:xfrm>
              <a:custGeom>
                <a:avLst/>
                <a:gdLst>
                  <a:gd name="connsiteX0" fmla="*/ 57771 w 57932"/>
                  <a:gd name="connsiteY0" fmla="*/ 8207 h 9655"/>
                  <a:gd name="connsiteX1" fmla="*/ 2414 w 57932"/>
                  <a:gd name="connsiteY1" fmla="*/ 8207 h 9655"/>
                  <a:gd name="connsiteX2" fmla="*/ 2414 w 57932"/>
                  <a:gd name="connsiteY2" fmla="*/ 2414 h 9655"/>
                  <a:gd name="connsiteX3" fmla="*/ 57771 w 57932"/>
                  <a:gd name="connsiteY3" fmla="*/ 2414 h 9655"/>
                </a:gdLst>
                <a:ahLst/>
                <a:cxnLst>
                  <a:cxn ang="0">
                    <a:pos x="connsiteX0" y="connsiteY0"/>
                  </a:cxn>
                  <a:cxn ang="0">
                    <a:pos x="connsiteX1" y="connsiteY1"/>
                  </a:cxn>
                  <a:cxn ang="0">
                    <a:pos x="connsiteX2" y="connsiteY2"/>
                  </a:cxn>
                  <a:cxn ang="0">
                    <a:pos x="connsiteX3" y="connsiteY3"/>
                  </a:cxn>
                </a:cxnLst>
                <a:rect l="l" t="t" r="r" b="b"/>
                <a:pathLst>
                  <a:path w="57932" h="9655">
                    <a:moveTo>
                      <a:pt x="57771" y="8207"/>
                    </a:moveTo>
                    <a:lnTo>
                      <a:pt x="2414" y="8207"/>
                    </a:lnTo>
                    <a:lnTo>
                      <a:pt x="2414" y="2414"/>
                    </a:lnTo>
                    <a:lnTo>
                      <a:pt x="57771" y="2414"/>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69" name="Freeform: Shape 168">
                <a:extLst>
                  <a:ext uri="{FF2B5EF4-FFF2-40B4-BE49-F238E27FC236}">
                    <a16:creationId xmlns:a16="http://schemas.microsoft.com/office/drawing/2014/main" id="{C7698ECE-A068-4644-A100-81A5D63D4849}"/>
                  </a:ext>
                </a:extLst>
              </p:cNvPr>
              <p:cNvSpPr/>
              <p:nvPr/>
            </p:nvSpPr>
            <p:spPr>
              <a:xfrm>
                <a:off x="9278861" y="3589722"/>
                <a:ext cx="301753" cy="27431"/>
              </a:xfrm>
              <a:custGeom>
                <a:avLst/>
                <a:gdLst>
                  <a:gd name="connsiteX0" fmla="*/ 2414 w 106208"/>
                  <a:gd name="connsiteY0" fmla="*/ 2414 h 9655"/>
                  <a:gd name="connsiteX1" fmla="*/ 104760 w 106208"/>
                  <a:gd name="connsiteY1" fmla="*/ 2414 h 9655"/>
                  <a:gd name="connsiteX2" fmla="*/ 104760 w 106208"/>
                  <a:gd name="connsiteY2" fmla="*/ 8207 h 9655"/>
                  <a:gd name="connsiteX3" fmla="*/ 2414 w 106208"/>
                  <a:gd name="connsiteY3" fmla="*/ 8207 h 9655"/>
                </a:gdLst>
                <a:ahLst/>
                <a:cxnLst>
                  <a:cxn ang="0">
                    <a:pos x="connsiteX0" y="connsiteY0"/>
                  </a:cxn>
                  <a:cxn ang="0">
                    <a:pos x="connsiteX1" y="connsiteY1"/>
                  </a:cxn>
                  <a:cxn ang="0">
                    <a:pos x="connsiteX2" y="connsiteY2"/>
                  </a:cxn>
                  <a:cxn ang="0">
                    <a:pos x="connsiteX3" y="connsiteY3"/>
                  </a:cxn>
                </a:cxnLst>
                <a:rect l="l" t="t" r="r" b="b"/>
                <a:pathLst>
                  <a:path w="106208" h="9655">
                    <a:moveTo>
                      <a:pt x="2414" y="2414"/>
                    </a:moveTo>
                    <a:lnTo>
                      <a:pt x="104760" y="2414"/>
                    </a:lnTo>
                    <a:lnTo>
                      <a:pt x="104760"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70" name="Freeform: Shape 169">
                <a:extLst>
                  <a:ext uri="{FF2B5EF4-FFF2-40B4-BE49-F238E27FC236}">
                    <a16:creationId xmlns:a16="http://schemas.microsoft.com/office/drawing/2014/main" id="{D49A1B24-4FD4-4983-804E-98B7182E467E}"/>
                  </a:ext>
                </a:extLst>
              </p:cNvPr>
              <p:cNvSpPr/>
              <p:nvPr/>
            </p:nvSpPr>
            <p:spPr>
              <a:xfrm>
                <a:off x="9689168" y="3590484"/>
                <a:ext cx="100584" cy="27431"/>
              </a:xfrm>
              <a:custGeom>
                <a:avLst/>
                <a:gdLst>
                  <a:gd name="connsiteX0" fmla="*/ 33955 w 35402"/>
                  <a:gd name="connsiteY0" fmla="*/ 8207 h 9655"/>
                  <a:gd name="connsiteX1" fmla="*/ 2414 w 35402"/>
                  <a:gd name="connsiteY1" fmla="*/ 8207 h 9655"/>
                  <a:gd name="connsiteX2" fmla="*/ 2414 w 35402"/>
                  <a:gd name="connsiteY2" fmla="*/ 2414 h 9655"/>
                  <a:gd name="connsiteX3" fmla="*/ 33955 w 35402"/>
                  <a:gd name="connsiteY3" fmla="*/ 2414 h 9655"/>
                </a:gdLst>
                <a:ahLst/>
                <a:cxnLst>
                  <a:cxn ang="0">
                    <a:pos x="connsiteX0" y="connsiteY0"/>
                  </a:cxn>
                  <a:cxn ang="0">
                    <a:pos x="connsiteX1" y="connsiteY1"/>
                  </a:cxn>
                  <a:cxn ang="0">
                    <a:pos x="connsiteX2" y="connsiteY2"/>
                  </a:cxn>
                  <a:cxn ang="0">
                    <a:pos x="connsiteX3" y="connsiteY3"/>
                  </a:cxn>
                </a:cxnLst>
                <a:rect l="l" t="t" r="r" b="b"/>
                <a:pathLst>
                  <a:path w="35402" h="9655">
                    <a:moveTo>
                      <a:pt x="33955" y="8207"/>
                    </a:moveTo>
                    <a:lnTo>
                      <a:pt x="2414" y="8207"/>
                    </a:lnTo>
                    <a:lnTo>
                      <a:pt x="2414" y="2414"/>
                    </a:lnTo>
                    <a:lnTo>
                      <a:pt x="33955" y="2414"/>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71" name="Freeform: Shape 170">
                <a:extLst>
                  <a:ext uri="{FF2B5EF4-FFF2-40B4-BE49-F238E27FC236}">
                    <a16:creationId xmlns:a16="http://schemas.microsoft.com/office/drawing/2014/main" id="{32C1E977-45E5-4E02-B628-55A6141871FB}"/>
                  </a:ext>
                </a:extLst>
              </p:cNvPr>
              <p:cNvSpPr/>
              <p:nvPr/>
            </p:nvSpPr>
            <p:spPr>
              <a:xfrm>
                <a:off x="9582441" y="3589722"/>
                <a:ext cx="100584" cy="27431"/>
              </a:xfrm>
              <a:custGeom>
                <a:avLst/>
                <a:gdLst>
                  <a:gd name="connsiteX0" fmla="*/ 2414 w 35402"/>
                  <a:gd name="connsiteY0" fmla="*/ 2414 h 9655"/>
                  <a:gd name="connsiteX1" fmla="*/ 34598 w 35402"/>
                  <a:gd name="connsiteY1" fmla="*/ 2414 h 9655"/>
                  <a:gd name="connsiteX2" fmla="*/ 34598 w 35402"/>
                  <a:gd name="connsiteY2" fmla="*/ 8207 h 9655"/>
                  <a:gd name="connsiteX3" fmla="*/ 2414 w 35402"/>
                  <a:gd name="connsiteY3" fmla="*/ 8207 h 9655"/>
                </a:gdLst>
                <a:ahLst/>
                <a:cxnLst>
                  <a:cxn ang="0">
                    <a:pos x="connsiteX0" y="connsiteY0"/>
                  </a:cxn>
                  <a:cxn ang="0">
                    <a:pos x="connsiteX1" y="connsiteY1"/>
                  </a:cxn>
                  <a:cxn ang="0">
                    <a:pos x="connsiteX2" y="connsiteY2"/>
                  </a:cxn>
                  <a:cxn ang="0">
                    <a:pos x="connsiteX3" y="connsiteY3"/>
                  </a:cxn>
                </a:cxnLst>
                <a:rect l="l" t="t" r="r" b="b"/>
                <a:pathLst>
                  <a:path w="35402" h="9655">
                    <a:moveTo>
                      <a:pt x="2414" y="2414"/>
                    </a:moveTo>
                    <a:lnTo>
                      <a:pt x="34598" y="2414"/>
                    </a:lnTo>
                    <a:lnTo>
                      <a:pt x="34598"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72" name="Freeform: Shape 171">
                <a:extLst>
                  <a:ext uri="{FF2B5EF4-FFF2-40B4-BE49-F238E27FC236}">
                    <a16:creationId xmlns:a16="http://schemas.microsoft.com/office/drawing/2014/main" id="{47A05319-AB3B-4EE0-9121-37E38032378A}"/>
                  </a:ext>
                </a:extLst>
              </p:cNvPr>
              <p:cNvSpPr/>
              <p:nvPr/>
            </p:nvSpPr>
            <p:spPr>
              <a:xfrm>
                <a:off x="9375786" y="3664702"/>
                <a:ext cx="265176" cy="27431"/>
              </a:xfrm>
              <a:custGeom>
                <a:avLst/>
                <a:gdLst>
                  <a:gd name="connsiteX0" fmla="*/ 2414 w 93334"/>
                  <a:gd name="connsiteY0" fmla="*/ 2414 h 9655"/>
                  <a:gd name="connsiteX1" fmla="*/ 92208 w 93334"/>
                  <a:gd name="connsiteY1" fmla="*/ 2414 h 9655"/>
                  <a:gd name="connsiteX2" fmla="*/ 92208 w 93334"/>
                  <a:gd name="connsiteY2" fmla="*/ 8207 h 9655"/>
                  <a:gd name="connsiteX3" fmla="*/ 2414 w 93334"/>
                  <a:gd name="connsiteY3" fmla="*/ 8207 h 9655"/>
                </a:gdLst>
                <a:ahLst/>
                <a:cxnLst>
                  <a:cxn ang="0">
                    <a:pos x="connsiteX0" y="connsiteY0"/>
                  </a:cxn>
                  <a:cxn ang="0">
                    <a:pos x="connsiteX1" y="connsiteY1"/>
                  </a:cxn>
                  <a:cxn ang="0">
                    <a:pos x="connsiteX2" y="connsiteY2"/>
                  </a:cxn>
                  <a:cxn ang="0">
                    <a:pos x="connsiteX3" y="connsiteY3"/>
                  </a:cxn>
                </a:cxnLst>
                <a:rect l="l" t="t" r="r" b="b"/>
                <a:pathLst>
                  <a:path w="93334" h="9655">
                    <a:moveTo>
                      <a:pt x="2414" y="2414"/>
                    </a:moveTo>
                    <a:lnTo>
                      <a:pt x="92208" y="2414"/>
                    </a:lnTo>
                    <a:lnTo>
                      <a:pt x="92208"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73" name="Freeform: Shape 172">
                <a:extLst>
                  <a:ext uri="{FF2B5EF4-FFF2-40B4-BE49-F238E27FC236}">
                    <a16:creationId xmlns:a16="http://schemas.microsoft.com/office/drawing/2014/main" id="{91295286-451D-43B4-9A44-15E8A1956AC4}"/>
                  </a:ext>
                </a:extLst>
              </p:cNvPr>
              <p:cNvSpPr/>
              <p:nvPr/>
            </p:nvSpPr>
            <p:spPr>
              <a:xfrm>
                <a:off x="9305727" y="3664961"/>
                <a:ext cx="64008" cy="27431"/>
              </a:xfrm>
              <a:custGeom>
                <a:avLst/>
                <a:gdLst>
                  <a:gd name="connsiteX0" fmla="*/ 21081 w 22529"/>
                  <a:gd name="connsiteY0" fmla="*/ 8207 h 9655"/>
                  <a:gd name="connsiteX1" fmla="*/ 2414 w 22529"/>
                  <a:gd name="connsiteY1" fmla="*/ 8207 h 9655"/>
                  <a:gd name="connsiteX2" fmla="*/ 2414 w 22529"/>
                  <a:gd name="connsiteY2" fmla="*/ 2414 h 9655"/>
                  <a:gd name="connsiteX3" fmla="*/ 21081 w 22529"/>
                  <a:gd name="connsiteY3" fmla="*/ 2414 h 9655"/>
                </a:gdLst>
                <a:ahLst/>
                <a:cxnLst>
                  <a:cxn ang="0">
                    <a:pos x="connsiteX0" y="connsiteY0"/>
                  </a:cxn>
                  <a:cxn ang="0">
                    <a:pos x="connsiteX1" y="connsiteY1"/>
                  </a:cxn>
                  <a:cxn ang="0">
                    <a:pos x="connsiteX2" y="connsiteY2"/>
                  </a:cxn>
                  <a:cxn ang="0">
                    <a:pos x="connsiteX3" y="connsiteY3"/>
                  </a:cxn>
                </a:cxnLst>
                <a:rect l="l" t="t" r="r" b="b"/>
                <a:pathLst>
                  <a:path w="22529" h="9655">
                    <a:moveTo>
                      <a:pt x="21081" y="8207"/>
                    </a:moveTo>
                    <a:lnTo>
                      <a:pt x="2414" y="8207"/>
                    </a:lnTo>
                    <a:lnTo>
                      <a:pt x="2414" y="2414"/>
                    </a:lnTo>
                    <a:lnTo>
                      <a:pt x="21081" y="2414"/>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74" name="Freeform: Shape 173">
                <a:extLst>
                  <a:ext uri="{FF2B5EF4-FFF2-40B4-BE49-F238E27FC236}">
                    <a16:creationId xmlns:a16="http://schemas.microsoft.com/office/drawing/2014/main" id="{7A82397F-F680-4F63-BE45-44F9FCDC26C7}"/>
                  </a:ext>
                </a:extLst>
              </p:cNvPr>
              <p:cNvSpPr/>
              <p:nvPr/>
            </p:nvSpPr>
            <p:spPr>
              <a:xfrm>
                <a:off x="9222167" y="3722312"/>
                <a:ext cx="182880" cy="27431"/>
              </a:xfrm>
              <a:custGeom>
                <a:avLst/>
                <a:gdLst>
                  <a:gd name="connsiteX0" fmla="*/ 2414 w 64368"/>
                  <a:gd name="connsiteY0" fmla="*/ 2414 h 9655"/>
                  <a:gd name="connsiteX1" fmla="*/ 63564 w 64368"/>
                  <a:gd name="connsiteY1" fmla="*/ 2414 h 9655"/>
                  <a:gd name="connsiteX2" fmla="*/ 63564 w 64368"/>
                  <a:gd name="connsiteY2" fmla="*/ 8207 h 9655"/>
                  <a:gd name="connsiteX3" fmla="*/ 2414 w 64368"/>
                  <a:gd name="connsiteY3" fmla="*/ 8207 h 9655"/>
                </a:gdLst>
                <a:ahLst/>
                <a:cxnLst>
                  <a:cxn ang="0">
                    <a:pos x="connsiteX0" y="connsiteY0"/>
                  </a:cxn>
                  <a:cxn ang="0">
                    <a:pos x="connsiteX1" y="connsiteY1"/>
                  </a:cxn>
                  <a:cxn ang="0">
                    <a:pos x="connsiteX2" y="connsiteY2"/>
                  </a:cxn>
                  <a:cxn ang="0">
                    <a:pos x="connsiteX3" y="connsiteY3"/>
                  </a:cxn>
                </a:cxnLst>
                <a:rect l="l" t="t" r="r" b="b"/>
                <a:pathLst>
                  <a:path w="64368" h="9655">
                    <a:moveTo>
                      <a:pt x="2414" y="2414"/>
                    </a:moveTo>
                    <a:lnTo>
                      <a:pt x="63564" y="2414"/>
                    </a:lnTo>
                    <a:lnTo>
                      <a:pt x="63564"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75" name="Freeform: Shape 174">
                <a:extLst>
                  <a:ext uri="{FF2B5EF4-FFF2-40B4-BE49-F238E27FC236}">
                    <a16:creationId xmlns:a16="http://schemas.microsoft.com/office/drawing/2014/main" id="{9CA4229E-BAB1-4F61-B13B-2708B5EAAEE2}"/>
                  </a:ext>
                </a:extLst>
              </p:cNvPr>
              <p:cNvSpPr/>
              <p:nvPr/>
            </p:nvSpPr>
            <p:spPr>
              <a:xfrm>
                <a:off x="9409621" y="3722312"/>
                <a:ext cx="73153" cy="27431"/>
              </a:xfrm>
              <a:custGeom>
                <a:avLst/>
                <a:gdLst>
                  <a:gd name="connsiteX0" fmla="*/ 2414 w 25747"/>
                  <a:gd name="connsiteY0" fmla="*/ 2414 h 9655"/>
                  <a:gd name="connsiteX1" fmla="*/ 23334 w 25747"/>
                  <a:gd name="connsiteY1" fmla="*/ 2414 h 9655"/>
                  <a:gd name="connsiteX2" fmla="*/ 23334 w 25747"/>
                  <a:gd name="connsiteY2" fmla="*/ 8207 h 9655"/>
                  <a:gd name="connsiteX3" fmla="*/ 2414 w 25747"/>
                  <a:gd name="connsiteY3" fmla="*/ 8207 h 9655"/>
                </a:gdLst>
                <a:ahLst/>
                <a:cxnLst>
                  <a:cxn ang="0">
                    <a:pos x="connsiteX0" y="connsiteY0"/>
                  </a:cxn>
                  <a:cxn ang="0">
                    <a:pos x="connsiteX1" y="connsiteY1"/>
                  </a:cxn>
                  <a:cxn ang="0">
                    <a:pos x="connsiteX2" y="connsiteY2"/>
                  </a:cxn>
                  <a:cxn ang="0">
                    <a:pos x="connsiteX3" y="connsiteY3"/>
                  </a:cxn>
                </a:cxnLst>
                <a:rect l="l" t="t" r="r" b="b"/>
                <a:pathLst>
                  <a:path w="25747" h="9655">
                    <a:moveTo>
                      <a:pt x="2414" y="2414"/>
                    </a:moveTo>
                    <a:lnTo>
                      <a:pt x="23334" y="2414"/>
                    </a:lnTo>
                    <a:lnTo>
                      <a:pt x="23334"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76" name="Freeform: Shape 175">
                <a:extLst>
                  <a:ext uri="{FF2B5EF4-FFF2-40B4-BE49-F238E27FC236}">
                    <a16:creationId xmlns:a16="http://schemas.microsoft.com/office/drawing/2014/main" id="{954AC4D6-B9AB-4C98-A39B-D8CFA07F6B87}"/>
                  </a:ext>
                </a:extLst>
              </p:cNvPr>
              <p:cNvSpPr/>
              <p:nvPr/>
            </p:nvSpPr>
            <p:spPr>
              <a:xfrm>
                <a:off x="9485516" y="3722312"/>
                <a:ext cx="246888" cy="27431"/>
              </a:xfrm>
              <a:custGeom>
                <a:avLst/>
                <a:gdLst>
                  <a:gd name="connsiteX0" fmla="*/ 2414 w 86898"/>
                  <a:gd name="connsiteY0" fmla="*/ 2414 h 9655"/>
                  <a:gd name="connsiteX1" fmla="*/ 86093 w 86898"/>
                  <a:gd name="connsiteY1" fmla="*/ 2414 h 9655"/>
                  <a:gd name="connsiteX2" fmla="*/ 86093 w 86898"/>
                  <a:gd name="connsiteY2" fmla="*/ 8207 h 9655"/>
                  <a:gd name="connsiteX3" fmla="*/ 2414 w 86898"/>
                  <a:gd name="connsiteY3" fmla="*/ 8207 h 9655"/>
                </a:gdLst>
                <a:ahLst/>
                <a:cxnLst>
                  <a:cxn ang="0">
                    <a:pos x="connsiteX0" y="connsiteY0"/>
                  </a:cxn>
                  <a:cxn ang="0">
                    <a:pos x="connsiteX1" y="connsiteY1"/>
                  </a:cxn>
                  <a:cxn ang="0">
                    <a:pos x="connsiteX2" y="connsiteY2"/>
                  </a:cxn>
                  <a:cxn ang="0">
                    <a:pos x="connsiteX3" y="connsiteY3"/>
                  </a:cxn>
                </a:cxnLst>
                <a:rect l="l" t="t" r="r" b="b"/>
                <a:pathLst>
                  <a:path w="86898" h="9655">
                    <a:moveTo>
                      <a:pt x="2414" y="2414"/>
                    </a:moveTo>
                    <a:lnTo>
                      <a:pt x="86093" y="2414"/>
                    </a:lnTo>
                    <a:lnTo>
                      <a:pt x="86093"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77" name="Freeform: Shape 176">
                <a:extLst>
                  <a:ext uri="{FF2B5EF4-FFF2-40B4-BE49-F238E27FC236}">
                    <a16:creationId xmlns:a16="http://schemas.microsoft.com/office/drawing/2014/main" id="{D80F8640-5D30-4D50-A700-DDB595295CE4}"/>
                  </a:ext>
                </a:extLst>
              </p:cNvPr>
              <p:cNvSpPr/>
              <p:nvPr/>
            </p:nvSpPr>
            <p:spPr>
              <a:xfrm>
                <a:off x="9278861" y="3797292"/>
                <a:ext cx="100584" cy="27431"/>
              </a:xfrm>
              <a:custGeom>
                <a:avLst/>
                <a:gdLst>
                  <a:gd name="connsiteX0" fmla="*/ 2414 w 35402"/>
                  <a:gd name="connsiteY0" fmla="*/ 2414 h 9655"/>
                  <a:gd name="connsiteX1" fmla="*/ 34276 w 35402"/>
                  <a:gd name="connsiteY1" fmla="*/ 2414 h 9655"/>
                  <a:gd name="connsiteX2" fmla="*/ 34276 w 35402"/>
                  <a:gd name="connsiteY2" fmla="*/ 8207 h 9655"/>
                  <a:gd name="connsiteX3" fmla="*/ 2414 w 35402"/>
                  <a:gd name="connsiteY3" fmla="*/ 8207 h 9655"/>
                </a:gdLst>
                <a:ahLst/>
                <a:cxnLst>
                  <a:cxn ang="0">
                    <a:pos x="connsiteX0" y="connsiteY0"/>
                  </a:cxn>
                  <a:cxn ang="0">
                    <a:pos x="connsiteX1" y="connsiteY1"/>
                  </a:cxn>
                  <a:cxn ang="0">
                    <a:pos x="connsiteX2" y="connsiteY2"/>
                  </a:cxn>
                  <a:cxn ang="0">
                    <a:pos x="connsiteX3" y="connsiteY3"/>
                  </a:cxn>
                </a:cxnLst>
                <a:rect l="l" t="t" r="r" b="b"/>
                <a:pathLst>
                  <a:path w="35402" h="9655">
                    <a:moveTo>
                      <a:pt x="2414" y="2414"/>
                    </a:moveTo>
                    <a:lnTo>
                      <a:pt x="34276" y="2414"/>
                    </a:lnTo>
                    <a:lnTo>
                      <a:pt x="34276"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78" name="Freeform: Shape 177">
                <a:extLst>
                  <a:ext uri="{FF2B5EF4-FFF2-40B4-BE49-F238E27FC236}">
                    <a16:creationId xmlns:a16="http://schemas.microsoft.com/office/drawing/2014/main" id="{73B0B765-C94F-44BE-9606-913A723D67EA}"/>
                  </a:ext>
                </a:extLst>
              </p:cNvPr>
              <p:cNvSpPr/>
              <p:nvPr/>
            </p:nvSpPr>
            <p:spPr>
              <a:xfrm>
                <a:off x="9395935" y="3797553"/>
                <a:ext cx="219457" cy="27431"/>
              </a:xfrm>
              <a:custGeom>
                <a:avLst/>
                <a:gdLst>
                  <a:gd name="connsiteX0" fmla="*/ 77725 w 77242"/>
                  <a:gd name="connsiteY0" fmla="*/ 8207 h 9655"/>
                  <a:gd name="connsiteX1" fmla="*/ 2414 w 77242"/>
                  <a:gd name="connsiteY1" fmla="*/ 8207 h 9655"/>
                  <a:gd name="connsiteX2" fmla="*/ 2414 w 77242"/>
                  <a:gd name="connsiteY2" fmla="*/ 2414 h 9655"/>
                  <a:gd name="connsiteX3" fmla="*/ 77725 w 77242"/>
                  <a:gd name="connsiteY3" fmla="*/ 2414 h 9655"/>
                </a:gdLst>
                <a:ahLst/>
                <a:cxnLst>
                  <a:cxn ang="0">
                    <a:pos x="connsiteX0" y="connsiteY0"/>
                  </a:cxn>
                  <a:cxn ang="0">
                    <a:pos x="connsiteX1" y="connsiteY1"/>
                  </a:cxn>
                  <a:cxn ang="0">
                    <a:pos x="connsiteX2" y="connsiteY2"/>
                  </a:cxn>
                  <a:cxn ang="0">
                    <a:pos x="connsiteX3" y="connsiteY3"/>
                  </a:cxn>
                </a:cxnLst>
                <a:rect l="l" t="t" r="r" b="b"/>
                <a:pathLst>
                  <a:path w="77242" h="9655">
                    <a:moveTo>
                      <a:pt x="77725" y="8207"/>
                    </a:moveTo>
                    <a:lnTo>
                      <a:pt x="2414" y="8207"/>
                    </a:lnTo>
                    <a:lnTo>
                      <a:pt x="2414" y="2414"/>
                    </a:lnTo>
                    <a:lnTo>
                      <a:pt x="77725" y="2414"/>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79" name="Freeform: Shape 178">
                <a:extLst>
                  <a:ext uri="{FF2B5EF4-FFF2-40B4-BE49-F238E27FC236}">
                    <a16:creationId xmlns:a16="http://schemas.microsoft.com/office/drawing/2014/main" id="{896DA75A-5C48-4F66-A433-B6E84C7D0B23}"/>
                  </a:ext>
                </a:extLst>
              </p:cNvPr>
              <p:cNvSpPr/>
              <p:nvPr/>
            </p:nvSpPr>
            <p:spPr>
              <a:xfrm>
                <a:off x="9145357" y="3464451"/>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173"/>
                      <a:pt x="9173" y="10782"/>
                      <a:pt x="7563" y="10782"/>
                    </a:cubicBez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80" name="Freeform: Shape 179">
                <a:extLst>
                  <a:ext uri="{FF2B5EF4-FFF2-40B4-BE49-F238E27FC236}">
                    <a16:creationId xmlns:a16="http://schemas.microsoft.com/office/drawing/2014/main" id="{473BC8F5-0A4E-4435-BE59-A68D98776B8F}"/>
                  </a:ext>
                </a:extLst>
              </p:cNvPr>
              <p:cNvSpPr/>
              <p:nvPr/>
            </p:nvSpPr>
            <p:spPr>
              <a:xfrm>
                <a:off x="9145357" y="3527544"/>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81" name="Freeform: Shape 180">
                <a:extLst>
                  <a:ext uri="{FF2B5EF4-FFF2-40B4-BE49-F238E27FC236}">
                    <a16:creationId xmlns:a16="http://schemas.microsoft.com/office/drawing/2014/main" id="{8C236BBE-CB65-4824-9EC2-C21E55615860}"/>
                  </a:ext>
                </a:extLst>
              </p:cNvPr>
              <p:cNvSpPr/>
              <p:nvPr/>
            </p:nvSpPr>
            <p:spPr>
              <a:xfrm>
                <a:off x="9145357" y="3590637"/>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82" name="Freeform: Shape 181">
                <a:extLst>
                  <a:ext uri="{FF2B5EF4-FFF2-40B4-BE49-F238E27FC236}">
                    <a16:creationId xmlns:a16="http://schemas.microsoft.com/office/drawing/2014/main" id="{6F1232D0-7770-46EF-846D-C312C41BFF9E}"/>
                  </a:ext>
                </a:extLst>
              </p:cNvPr>
              <p:cNvSpPr/>
              <p:nvPr/>
            </p:nvSpPr>
            <p:spPr>
              <a:xfrm>
                <a:off x="9145357" y="3654645"/>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173"/>
                      <a:pt x="9173" y="10782"/>
                      <a:pt x="7563" y="10782"/>
                    </a:cubicBez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83" name="Freeform: Shape 182">
                <a:extLst>
                  <a:ext uri="{FF2B5EF4-FFF2-40B4-BE49-F238E27FC236}">
                    <a16:creationId xmlns:a16="http://schemas.microsoft.com/office/drawing/2014/main" id="{3F67E411-03AB-446F-9981-9B0D3A4D8D4F}"/>
                  </a:ext>
                </a:extLst>
              </p:cNvPr>
              <p:cNvSpPr/>
              <p:nvPr/>
            </p:nvSpPr>
            <p:spPr>
              <a:xfrm>
                <a:off x="9145357" y="3717738"/>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173"/>
                      <a:pt x="9173" y="10782"/>
                      <a:pt x="7563" y="10782"/>
                    </a:cubicBez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84" name="Freeform: Shape 183">
                <a:extLst>
                  <a:ext uri="{FF2B5EF4-FFF2-40B4-BE49-F238E27FC236}">
                    <a16:creationId xmlns:a16="http://schemas.microsoft.com/office/drawing/2014/main" id="{A6911B6C-1826-4803-8118-6B6BED81E2B8}"/>
                  </a:ext>
                </a:extLst>
              </p:cNvPr>
              <p:cNvSpPr/>
              <p:nvPr/>
            </p:nvSpPr>
            <p:spPr>
              <a:xfrm>
                <a:off x="9145357" y="3780833"/>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85" name="Freeform: Shape 184">
                <a:extLst>
                  <a:ext uri="{FF2B5EF4-FFF2-40B4-BE49-F238E27FC236}">
                    <a16:creationId xmlns:a16="http://schemas.microsoft.com/office/drawing/2014/main" id="{20D65466-1947-4EE8-829B-F04B1B64AAD0}"/>
                  </a:ext>
                </a:extLst>
              </p:cNvPr>
              <p:cNvSpPr/>
              <p:nvPr/>
            </p:nvSpPr>
            <p:spPr>
              <a:xfrm>
                <a:off x="9145357" y="3843926"/>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nvGrpSpPr>
            <p:cNvPr id="6" name="Group 5">
              <a:extLst>
                <a:ext uri="{FF2B5EF4-FFF2-40B4-BE49-F238E27FC236}">
                  <a16:creationId xmlns:a16="http://schemas.microsoft.com/office/drawing/2014/main" id="{C60B15F2-B193-4E18-A21F-CA4A94F32E86}"/>
                </a:ext>
              </a:extLst>
            </p:cNvPr>
            <p:cNvGrpSpPr/>
            <p:nvPr/>
          </p:nvGrpSpPr>
          <p:grpSpPr>
            <a:xfrm>
              <a:off x="9685207" y="3629520"/>
              <a:ext cx="741412" cy="724150"/>
              <a:chOff x="8848997" y="6359275"/>
              <a:chExt cx="785468" cy="767180"/>
            </a:xfrm>
          </p:grpSpPr>
          <p:sp>
            <p:nvSpPr>
              <p:cNvPr id="187" name="Freeform: Shape 186">
                <a:extLst>
                  <a:ext uri="{FF2B5EF4-FFF2-40B4-BE49-F238E27FC236}">
                    <a16:creationId xmlns:a16="http://schemas.microsoft.com/office/drawing/2014/main" id="{819E8086-0F6A-4DC5-B3AA-12C92F3C0EF2}"/>
                  </a:ext>
                </a:extLst>
              </p:cNvPr>
              <p:cNvSpPr/>
              <p:nvPr/>
            </p:nvSpPr>
            <p:spPr>
              <a:xfrm>
                <a:off x="8998045" y="6725948"/>
                <a:ext cx="265176" cy="27431"/>
              </a:xfrm>
              <a:custGeom>
                <a:avLst/>
                <a:gdLst>
                  <a:gd name="connsiteX0" fmla="*/ 4828 w 93334"/>
                  <a:gd name="connsiteY0" fmla="*/ 4828 h 9655"/>
                  <a:gd name="connsiteX1" fmla="*/ 91404 w 93334"/>
                  <a:gd name="connsiteY1" fmla="*/ 4828 h 9655"/>
                </a:gdLst>
                <a:ahLst/>
                <a:cxnLst>
                  <a:cxn ang="0">
                    <a:pos x="connsiteX0" y="connsiteY0"/>
                  </a:cxn>
                  <a:cxn ang="0">
                    <a:pos x="connsiteX1" y="connsiteY1"/>
                  </a:cxn>
                </a:cxnLst>
                <a:rect l="l" t="t" r="r" b="b"/>
                <a:pathLst>
                  <a:path w="93334" h="9655">
                    <a:moveTo>
                      <a:pt x="4828" y="4828"/>
                    </a:moveTo>
                    <a:lnTo>
                      <a:pt x="91404" y="4828"/>
                    </a:lnTo>
                  </a:path>
                </a:pathLst>
              </a:custGeom>
              <a:ln w="19050" cap="flat">
                <a:solidFill>
                  <a:srgbClr val="FDC5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88" name="Freeform: Shape 187">
                <a:extLst>
                  <a:ext uri="{FF2B5EF4-FFF2-40B4-BE49-F238E27FC236}">
                    <a16:creationId xmlns:a16="http://schemas.microsoft.com/office/drawing/2014/main" id="{7B887FCA-9568-4738-A45F-3B2DC8E9F847}"/>
                  </a:ext>
                </a:extLst>
              </p:cNvPr>
              <p:cNvSpPr/>
              <p:nvPr/>
            </p:nvSpPr>
            <p:spPr>
              <a:xfrm>
                <a:off x="8951411" y="6639080"/>
                <a:ext cx="182880" cy="27431"/>
              </a:xfrm>
              <a:custGeom>
                <a:avLst/>
                <a:gdLst>
                  <a:gd name="connsiteX0" fmla="*/ 4828 w 64368"/>
                  <a:gd name="connsiteY0" fmla="*/ 4828 h 9655"/>
                  <a:gd name="connsiteX1" fmla="*/ 62116 w 64368"/>
                  <a:gd name="connsiteY1" fmla="*/ 4828 h 9655"/>
                </a:gdLst>
                <a:ahLst/>
                <a:cxnLst>
                  <a:cxn ang="0">
                    <a:pos x="connsiteX0" y="connsiteY0"/>
                  </a:cxn>
                  <a:cxn ang="0">
                    <a:pos x="connsiteX1" y="connsiteY1"/>
                  </a:cxn>
                </a:cxnLst>
                <a:rect l="l" t="t" r="r" b="b"/>
                <a:pathLst>
                  <a:path w="64368" h="9655">
                    <a:moveTo>
                      <a:pt x="4828" y="4828"/>
                    </a:moveTo>
                    <a:lnTo>
                      <a:pt x="62116" y="4828"/>
                    </a:lnTo>
                  </a:path>
                </a:pathLst>
              </a:custGeom>
              <a:ln w="19050" cap="flat">
                <a:solidFill>
                  <a:srgbClr val="FDC5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89" name="Freeform: Shape 188">
                <a:extLst>
                  <a:ext uri="{FF2B5EF4-FFF2-40B4-BE49-F238E27FC236}">
                    <a16:creationId xmlns:a16="http://schemas.microsoft.com/office/drawing/2014/main" id="{AF3817F1-533F-4B37-A305-6A3FEECECB13}"/>
                  </a:ext>
                </a:extLst>
              </p:cNvPr>
              <p:cNvSpPr/>
              <p:nvPr/>
            </p:nvSpPr>
            <p:spPr>
              <a:xfrm>
                <a:off x="9150750" y="6639080"/>
                <a:ext cx="91439" cy="27431"/>
              </a:xfrm>
              <a:custGeom>
                <a:avLst/>
                <a:gdLst>
                  <a:gd name="connsiteX0" fmla="*/ 4828 w 32184"/>
                  <a:gd name="connsiteY0" fmla="*/ 4828 h 9655"/>
                  <a:gd name="connsiteX1" fmla="*/ 29288 w 32184"/>
                  <a:gd name="connsiteY1" fmla="*/ 4828 h 9655"/>
                </a:gdLst>
                <a:ahLst/>
                <a:cxnLst>
                  <a:cxn ang="0">
                    <a:pos x="connsiteX0" y="connsiteY0"/>
                  </a:cxn>
                  <a:cxn ang="0">
                    <a:pos x="connsiteX1" y="connsiteY1"/>
                  </a:cxn>
                </a:cxnLst>
                <a:rect l="l" t="t" r="r" b="b"/>
                <a:pathLst>
                  <a:path w="32184" h="9655">
                    <a:moveTo>
                      <a:pt x="4828" y="4828"/>
                    </a:moveTo>
                    <a:lnTo>
                      <a:pt x="29288" y="4828"/>
                    </a:lnTo>
                  </a:path>
                </a:pathLst>
              </a:custGeom>
              <a:ln w="19050" cap="flat">
                <a:solidFill>
                  <a:srgbClr val="FDC5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90" name="Freeform: Shape 189">
                <a:extLst>
                  <a:ext uri="{FF2B5EF4-FFF2-40B4-BE49-F238E27FC236}">
                    <a16:creationId xmlns:a16="http://schemas.microsoft.com/office/drawing/2014/main" id="{6E7A1551-B52A-4595-A284-DA6D04497711}"/>
                  </a:ext>
                </a:extLst>
              </p:cNvPr>
              <p:cNvSpPr/>
              <p:nvPr/>
            </p:nvSpPr>
            <p:spPr>
              <a:xfrm>
                <a:off x="9056566" y="6553128"/>
                <a:ext cx="256031" cy="27431"/>
              </a:xfrm>
              <a:custGeom>
                <a:avLst/>
                <a:gdLst>
                  <a:gd name="connsiteX0" fmla="*/ 4828 w 90116"/>
                  <a:gd name="connsiteY0" fmla="*/ 4828 h 9655"/>
                  <a:gd name="connsiteX1" fmla="*/ 86898 w 90116"/>
                  <a:gd name="connsiteY1" fmla="*/ 4828 h 9655"/>
                </a:gdLst>
                <a:ahLst/>
                <a:cxnLst>
                  <a:cxn ang="0">
                    <a:pos x="connsiteX0" y="connsiteY0"/>
                  </a:cxn>
                  <a:cxn ang="0">
                    <a:pos x="connsiteX1" y="connsiteY1"/>
                  </a:cxn>
                </a:cxnLst>
                <a:rect l="l" t="t" r="r" b="b"/>
                <a:pathLst>
                  <a:path w="90116" h="9655">
                    <a:moveTo>
                      <a:pt x="4828" y="4828"/>
                    </a:moveTo>
                    <a:lnTo>
                      <a:pt x="86898" y="4828"/>
                    </a:lnTo>
                  </a:path>
                </a:pathLst>
              </a:custGeom>
              <a:ln w="19050" cap="flat">
                <a:solidFill>
                  <a:srgbClr val="FDC5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99" name="Freeform: Shape 198">
                <a:extLst>
                  <a:ext uri="{FF2B5EF4-FFF2-40B4-BE49-F238E27FC236}">
                    <a16:creationId xmlns:a16="http://schemas.microsoft.com/office/drawing/2014/main" id="{7F6707C7-D4FA-4C52-A39A-02CD38395AB6}"/>
                  </a:ext>
                </a:extLst>
              </p:cNvPr>
              <p:cNvSpPr/>
              <p:nvPr/>
            </p:nvSpPr>
            <p:spPr>
              <a:xfrm>
                <a:off x="8848997" y="6359275"/>
                <a:ext cx="585214" cy="576072"/>
              </a:xfrm>
              <a:custGeom>
                <a:avLst/>
                <a:gdLst>
                  <a:gd name="connsiteX0" fmla="*/ 201153 w 205980"/>
                  <a:gd name="connsiteY0" fmla="*/ 102990 h 202762"/>
                  <a:gd name="connsiteX1" fmla="*/ 102990 w 205980"/>
                  <a:gd name="connsiteY1" fmla="*/ 201153 h 202762"/>
                  <a:gd name="connsiteX2" fmla="*/ 4828 w 205980"/>
                  <a:gd name="connsiteY2" fmla="*/ 102990 h 202762"/>
                  <a:gd name="connsiteX3" fmla="*/ 102990 w 205980"/>
                  <a:gd name="connsiteY3" fmla="*/ 4828 h 202762"/>
                  <a:gd name="connsiteX4" fmla="*/ 201153 w 205980"/>
                  <a:gd name="connsiteY4" fmla="*/ 102990 h 20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80" h="202762">
                    <a:moveTo>
                      <a:pt x="201153" y="102990"/>
                    </a:moveTo>
                    <a:cubicBezTo>
                      <a:pt x="201153" y="157204"/>
                      <a:pt x="157204" y="201153"/>
                      <a:pt x="102990" y="201153"/>
                    </a:cubicBezTo>
                    <a:cubicBezTo>
                      <a:pt x="48777" y="201153"/>
                      <a:pt x="4828" y="157204"/>
                      <a:pt x="4828" y="102990"/>
                    </a:cubicBezTo>
                    <a:cubicBezTo>
                      <a:pt x="4828" y="48777"/>
                      <a:pt x="48777" y="4828"/>
                      <a:pt x="102990" y="4828"/>
                    </a:cubicBezTo>
                    <a:cubicBezTo>
                      <a:pt x="157204" y="4828"/>
                      <a:pt x="201153" y="48777"/>
                      <a:pt x="201153" y="102990"/>
                    </a:cubicBez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00" name="Freeform: Shape 199">
                <a:extLst>
                  <a:ext uri="{FF2B5EF4-FFF2-40B4-BE49-F238E27FC236}">
                    <a16:creationId xmlns:a16="http://schemas.microsoft.com/office/drawing/2014/main" id="{3D5B5ABA-CE68-4493-9DF3-73B26562C28B}"/>
                  </a:ext>
                </a:extLst>
              </p:cNvPr>
              <p:cNvSpPr/>
              <p:nvPr/>
            </p:nvSpPr>
            <p:spPr>
              <a:xfrm>
                <a:off x="9277850" y="6769840"/>
                <a:ext cx="356615" cy="356615"/>
              </a:xfrm>
              <a:custGeom>
                <a:avLst/>
                <a:gdLst>
                  <a:gd name="connsiteX0" fmla="*/ 39909 w 125519"/>
                  <a:gd name="connsiteY0" fmla="*/ 4828 h 125519"/>
                  <a:gd name="connsiteX1" fmla="*/ 114255 w 125519"/>
                  <a:gd name="connsiteY1" fmla="*/ 79496 h 125519"/>
                  <a:gd name="connsiteX2" fmla="*/ 113611 w 125519"/>
                  <a:gd name="connsiteY2" fmla="*/ 114898 h 125519"/>
                  <a:gd name="connsiteX3" fmla="*/ 113611 w 125519"/>
                  <a:gd name="connsiteY3" fmla="*/ 114898 h 125519"/>
                  <a:gd name="connsiteX4" fmla="*/ 78208 w 125519"/>
                  <a:gd name="connsiteY4" fmla="*/ 115542 h 125519"/>
                  <a:gd name="connsiteX5" fmla="*/ 4828 w 125519"/>
                  <a:gd name="connsiteY5" fmla="*/ 42162 h 12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519" h="125519">
                    <a:moveTo>
                      <a:pt x="39909" y="4828"/>
                    </a:moveTo>
                    <a:lnTo>
                      <a:pt x="114255" y="79496"/>
                    </a:lnTo>
                    <a:cubicBezTo>
                      <a:pt x="123910" y="89151"/>
                      <a:pt x="123588" y="104921"/>
                      <a:pt x="113611" y="114898"/>
                    </a:cubicBezTo>
                    <a:lnTo>
                      <a:pt x="113611" y="114898"/>
                    </a:lnTo>
                    <a:cubicBezTo>
                      <a:pt x="103634" y="124876"/>
                      <a:pt x="87864" y="125197"/>
                      <a:pt x="78208" y="115542"/>
                    </a:cubicBezTo>
                    <a:lnTo>
                      <a:pt x="4828" y="42162"/>
                    </a:ln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sp>
        <p:nvSpPr>
          <p:cNvPr id="74" name="TextBox 73">
            <a:extLst>
              <a:ext uri="{FF2B5EF4-FFF2-40B4-BE49-F238E27FC236}">
                <a16:creationId xmlns:a16="http://schemas.microsoft.com/office/drawing/2014/main" id="{C8BF3F29-3BBF-442A-AB6A-CB52543EB80F}"/>
              </a:ext>
            </a:extLst>
          </p:cNvPr>
          <p:cNvSpPr txBox="1"/>
          <p:nvPr/>
        </p:nvSpPr>
        <p:spPr>
          <a:xfrm>
            <a:off x="10975660" y="4862726"/>
            <a:ext cx="3066140" cy="646331"/>
          </a:xfrm>
          <a:prstGeom prst="rect">
            <a:avLst/>
          </a:prstGeom>
          <a:noFill/>
        </p:spPr>
        <p:txBody>
          <a:bodyPr wrap="square" rtlCol="0">
            <a:spAutoFit/>
          </a:bodyPr>
          <a:lstStyle>
            <a:defPPr>
              <a:defRPr lang="en-US"/>
            </a:defPPr>
            <a:lvl1pPr algn="ctr">
              <a:defRPr sz="1800">
                <a:latin typeface="Amazon Ember" charset="0"/>
                <a:ea typeface="Amazon Ember" charset="0"/>
                <a:cs typeface="Amazon Ember" charset="0"/>
              </a:defRPr>
            </a:lvl1pPr>
          </a:lstStyle>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mazon Ember" charset="0"/>
                <a:ea typeface="Amazon Ember" charset="0"/>
                <a:cs typeface="Amazon Ember" charset="0"/>
              </a:rPr>
              <a:t>Continue migrating applications in waves</a:t>
            </a:r>
          </a:p>
        </p:txBody>
      </p:sp>
      <p:grpSp>
        <p:nvGrpSpPr>
          <p:cNvPr id="69" name="Group 68">
            <a:extLst>
              <a:ext uri="{FF2B5EF4-FFF2-40B4-BE49-F238E27FC236}">
                <a16:creationId xmlns:a16="http://schemas.microsoft.com/office/drawing/2014/main" id="{F1F87BC0-8512-4799-9EEA-D6410996DD60}"/>
              </a:ext>
            </a:extLst>
          </p:cNvPr>
          <p:cNvGrpSpPr/>
          <p:nvPr/>
        </p:nvGrpSpPr>
        <p:grpSpPr>
          <a:xfrm>
            <a:off x="11536057" y="3370871"/>
            <a:ext cx="2281047" cy="356616"/>
            <a:chOff x="11430999" y="3370871"/>
            <a:chExt cx="2281047" cy="356616"/>
          </a:xfrm>
        </p:grpSpPr>
        <p:cxnSp>
          <p:nvCxnSpPr>
            <p:cNvPr id="810" name="Connector: Elbow 809">
              <a:extLst>
                <a:ext uri="{FF2B5EF4-FFF2-40B4-BE49-F238E27FC236}">
                  <a16:creationId xmlns:a16="http://schemas.microsoft.com/office/drawing/2014/main" id="{F9DF9319-8C09-4C08-85F0-48032AF2F314}"/>
                </a:ext>
              </a:extLst>
            </p:cNvPr>
            <p:cNvCxnSpPr>
              <a:cxnSpLocks/>
            </p:cNvCxnSpPr>
            <p:nvPr/>
          </p:nvCxnSpPr>
          <p:spPr>
            <a:xfrm rot="5400000" flipH="1" flipV="1">
              <a:off x="11491988" y="3463467"/>
              <a:ext cx="166123" cy="288102"/>
            </a:xfrm>
            <a:prstGeom prst="bentConnector2">
              <a:avLst/>
            </a:prstGeom>
            <a:ln w="19050">
              <a:solidFill>
                <a:srgbClr val="A166FF"/>
              </a:solidFill>
              <a:tailEnd type="arrow" w="lg" len="me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grpSp>
          <p:nvGrpSpPr>
            <p:cNvPr id="812" name="Group 811">
              <a:extLst>
                <a:ext uri="{FF2B5EF4-FFF2-40B4-BE49-F238E27FC236}">
                  <a16:creationId xmlns:a16="http://schemas.microsoft.com/office/drawing/2014/main" id="{85F81B0F-BBD2-4531-B13A-36067B3464E9}"/>
                </a:ext>
              </a:extLst>
            </p:cNvPr>
            <p:cNvGrpSpPr/>
            <p:nvPr/>
          </p:nvGrpSpPr>
          <p:grpSpPr>
            <a:xfrm>
              <a:off x="12737480" y="3386805"/>
              <a:ext cx="404028" cy="322423"/>
              <a:chOff x="6630539" y="5287514"/>
              <a:chExt cx="1865762" cy="1488919"/>
            </a:xfrm>
          </p:grpSpPr>
          <p:sp>
            <p:nvSpPr>
              <p:cNvPr id="909" name="Freeform: Shape 908">
                <a:extLst>
                  <a:ext uri="{FF2B5EF4-FFF2-40B4-BE49-F238E27FC236}">
                    <a16:creationId xmlns:a16="http://schemas.microsoft.com/office/drawing/2014/main" id="{A445B507-18CD-452A-BCD2-92D11EF2FC79}"/>
                  </a:ext>
                </a:extLst>
              </p:cNvPr>
              <p:cNvSpPr/>
              <p:nvPr/>
            </p:nvSpPr>
            <p:spPr>
              <a:xfrm>
                <a:off x="7750331" y="6186674"/>
                <a:ext cx="589759" cy="589759"/>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10" name="Freeform: Shape 909">
                <a:extLst>
                  <a:ext uri="{FF2B5EF4-FFF2-40B4-BE49-F238E27FC236}">
                    <a16:creationId xmlns:a16="http://schemas.microsoft.com/office/drawing/2014/main" id="{113CEB70-5FDC-4325-9CD3-763D2E853583}"/>
                  </a:ext>
                </a:extLst>
              </p:cNvPr>
              <p:cNvSpPr/>
              <p:nvPr/>
            </p:nvSpPr>
            <p:spPr>
              <a:xfrm>
                <a:off x="7919525" y="6357802"/>
                <a:ext cx="251374" cy="251374"/>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noFill/>
              <a:ln w="12700" cap="flat">
                <a:solidFill>
                  <a:srgbClr val="FDC5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11" name="Freeform: Shape 910">
                <a:extLst>
                  <a:ext uri="{FF2B5EF4-FFF2-40B4-BE49-F238E27FC236}">
                    <a16:creationId xmlns:a16="http://schemas.microsoft.com/office/drawing/2014/main" id="{8DF45B4D-878F-4585-AFBE-967C6D25FA6A}"/>
                  </a:ext>
                </a:extLst>
              </p:cNvPr>
              <p:cNvSpPr/>
              <p:nvPr/>
            </p:nvSpPr>
            <p:spPr>
              <a:xfrm>
                <a:off x="7997836" y="6436114"/>
                <a:ext cx="96681" cy="96681"/>
              </a:xfrm>
              <a:custGeom>
                <a:avLst/>
                <a:gdLst>
                  <a:gd name="connsiteX0" fmla="*/ 28000 w 32184"/>
                  <a:gd name="connsiteY0" fmla="*/ 16414 h 32184"/>
                  <a:gd name="connsiteX1" fmla="*/ 16414 w 32184"/>
                  <a:gd name="connsiteY1" fmla="*/ 28000 h 32184"/>
                  <a:gd name="connsiteX2" fmla="*/ 4828 w 32184"/>
                  <a:gd name="connsiteY2" fmla="*/ 16414 h 32184"/>
                  <a:gd name="connsiteX3" fmla="*/ 16414 w 32184"/>
                  <a:gd name="connsiteY3" fmla="*/ 4828 h 32184"/>
                  <a:gd name="connsiteX4" fmla="*/ 28000 w 32184"/>
                  <a:gd name="connsiteY4" fmla="*/ 16414 h 3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4" h="32184">
                    <a:moveTo>
                      <a:pt x="28000" y="16414"/>
                    </a:moveTo>
                    <a:cubicBezTo>
                      <a:pt x="28000" y="22813"/>
                      <a:pt x="22813" y="28000"/>
                      <a:pt x="16414" y="28000"/>
                    </a:cubicBezTo>
                    <a:cubicBezTo>
                      <a:pt x="10015" y="28000"/>
                      <a:pt x="4828" y="22813"/>
                      <a:pt x="4828" y="16414"/>
                    </a:cubicBezTo>
                    <a:cubicBezTo>
                      <a:pt x="4828" y="10015"/>
                      <a:pt x="10015" y="4828"/>
                      <a:pt x="16414" y="4828"/>
                    </a:cubicBezTo>
                    <a:cubicBezTo>
                      <a:pt x="22813" y="4828"/>
                      <a:pt x="28000" y="10015"/>
                      <a:pt x="28000" y="16414"/>
                    </a:cubicBez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12" name="Freeform: Shape 911">
                <a:extLst>
                  <a:ext uri="{FF2B5EF4-FFF2-40B4-BE49-F238E27FC236}">
                    <a16:creationId xmlns:a16="http://schemas.microsoft.com/office/drawing/2014/main" id="{608A5113-D5FA-4D6E-B558-0F5736F3C4DB}"/>
                  </a:ext>
                </a:extLst>
              </p:cNvPr>
              <p:cNvSpPr/>
              <p:nvPr/>
            </p:nvSpPr>
            <p:spPr>
              <a:xfrm>
                <a:off x="6630539" y="5548499"/>
                <a:ext cx="1119001" cy="1119001"/>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13" name="Freeform: Shape 912">
                <a:extLst>
                  <a:ext uri="{FF2B5EF4-FFF2-40B4-BE49-F238E27FC236}">
                    <a16:creationId xmlns:a16="http://schemas.microsoft.com/office/drawing/2014/main" id="{139C5412-3C49-410D-8F51-A45D080631BD}"/>
                  </a:ext>
                </a:extLst>
              </p:cNvPr>
              <p:cNvSpPr/>
              <p:nvPr/>
            </p:nvSpPr>
            <p:spPr>
              <a:xfrm>
                <a:off x="6951565" y="5873196"/>
                <a:ext cx="476954" cy="476954"/>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noFill/>
              <a:ln w="12700" cap="flat">
                <a:solidFill>
                  <a:srgbClr val="FDC5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14" name="Freeform: Shape 913">
                <a:extLst>
                  <a:ext uri="{FF2B5EF4-FFF2-40B4-BE49-F238E27FC236}">
                    <a16:creationId xmlns:a16="http://schemas.microsoft.com/office/drawing/2014/main" id="{3F849D8B-3BF7-4613-9B61-2C5F5EB42794}"/>
                  </a:ext>
                </a:extLst>
              </p:cNvPr>
              <p:cNvSpPr/>
              <p:nvPr/>
            </p:nvSpPr>
            <p:spPr>
              <a:xfrm>
                <a:off x="7100152" y="6021782"/>
                <a:ext cx="183440" cy="183440"/>
              </a:xfrm>
              <a:custGeom>
                <a:avLst/>
                <a:gdLst>
                  <a:gd name="connsiteX0" fmla="*/ 28000 w 32184"/>
                  <a:gd name="connsiteY0" fmla="*/ 16414 h 32184"/>
                  <a:gd name="connsiteX1" fmla="*/ 16414 w 32184"/>
                  <a:gd name="connsiteY1" fmla="*/ 28000 h 32184"/>
                  <a:gd name="connsiteX2" fmla="*/ 4828 w 32184"/>
                  <a:gd name="connsiteY2" fmla="*/ 16414 h 32184"/>
                  <a:gd name="connsiteX3" fmla="*/ 16414 w 32184"/>
                  <a:gd name="connsiteY3" fmla="*/ 4828 h 32184"/>
                  <a:gd name="connsiteX4" fmla="*/ 28000 w 32184"/>
                  <a:gd name="connsiteY4" fmla="*/ 16414 h 3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4" h="32184">
                    <a:moveTo>
                      <a:pt x="28000" y="16414"/>
                    </a:moveTo>
                    <a:cubicBezTo>
                      <a:pt x="28000" y="22813"/>
                      <a:pt x="22813" y="28000"/>
                      <a:pt x="16414" y="28000"/>
                    </a:cubicBezTo>
                    <a:cubicBezTo>
                      <a:pt x="10015" y="28000"/>
                      <a:pt x="4828" y="22813"/>
                      <a:pt x="4828" y="16414"/>
                    </a:cubicBezTo>
                    <a:cubicBezTo>
                      <a:pt x="4828" y="10015"/>
                      <a:pt x="10015" y="4828"/>
                      <a:pt x="16414" y="4828"/>
                    </a:cubicBezTo>
                    <a:cubicBezTo>
                      <a:pt x="22813" y="4828"/>
                      <a:pt x="28000" y="10015"/>
                      <a:pt x="28000" y="16414"/>
                    </a:cubicBez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15" name="Freeform: Shape 914">
                <a:extLst>
                  <a:ext uri="{FF2B5EF4-FFF2-40B4-BE49-F238E27FC236}">
                    <a16:creationId xmlns:a16="http://schemas.microsoft.com/office/drawing/2014/main" id="{644B9C4B-A380-4D02-9821-86C9FFF1195C}"/>
                  </a:ext>
                </a:extLst>
              </p:cNvPr>
              <p:cNvSpPr/>
              <p:nvPr/>
            </p:nvSpPr>
            <p:spPr>
              <a:xfrm>
                <a:off x="7702707" y="5287514"/>
                <a:ext cx="793594" cy="793594"/>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16" name="Freeform: Shape 915">
                <a:extLst>
                  <a:ext uri="{FF2B5EF4-FFF2-40B4-BE49-F238E27FC236}">
                    <a16:creationId xmlns:a16="http://schemas.microsoft.com/office/drawing/2014/main" id="{93207551-D58D-4819-A287-57A1784DDE6C}"/>
                  </a:ext>
                </a:extLst>
              </p:cNvPr>
              <p:cNvSpPr/>
              <p:nvPr/>
            </p:nvSpPr>
            <p:spPr>
              <a:xfrm>
                <a:off x="7930378" y="5517789"/>
                <a:ext cx="338255" cy="338255"/>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noFill/>
              <a:ln w="12700" cap="flat">
                <a:solidFill>
                  <a:srgbClr val="FDC5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17" name="Freeform: Shape 916">
                <a:extLst>
                  <a:ext uri="{FF2B5EF4-FFF2-40B4-BE49-F238E27FC236}">
                    <a16:creationId xmlns:a16="http://schemas.microsoft.com/office/drawing/2014/main" id="{CF05662B-CF43-4AC3-ABEA-35E4BA73EAFA}"/>
                  </a:ext>
                </a:extLst>
              </p:cNvPr>
              <p:cNvSpPr/>
              <p:nvPr/>
            </p:nvSpPr>
            <p:spPr>
              <a:xfrm>
                <a:off x="8035756" y="5623166"/>
                <a:ext cx="130096" cy="130096"/>
              </a:xfrm>
              <a:custGeom>
                <a:avLst/>
                <a:gdLst>
                  <a:gd name="connsiteX0" fmla="*/ 28000 w 32184"/>
                  <a:gd name="connsiteY0" fmla="*/ 16414 h 32184"/>
                  <a:gd name="connsiteX1" fmla="*/ 16414 w 32184"/>
                  <a:gd name="connsiteY1" fmla="*/ 28000 h 32184"/>
                  <a:gd name="connsiteX2" fmla="*/ 4828 w 32184"/>
                  <a:gd name="connsiteY2" fmla="*/ 16414 h 32184"/>
                  <a:gd name="connsiteX3" fmla="*/ 16414 w 32184"/>
                  <a:gd name="connsiteY3" fmla="*/ 4828 h 32184"/>
                  <a:gd name="connsiteX4" fmla="*/ 28000 w 32184"/>
                  <a:gd name="connsiteY4" fmla="*/ 16414 h 3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4" h="32184">
                    <a:moveTo>
                      <a:pt x="28000" y="16414"/>
                    </a:moveTo>
                    <a:cubicBezTo>
                      <a:pt x="28000" y="22813"/>
                      <a:pt x="22813" y="28000"/>
                      <a:pt x="16414" y="28000"/>
                    </a:cubicBezTo>
                    <a:cubicBezTo>
                      <a:pt x="10015" y="28000"/>
                      <a:pt x="4828" y="22813"/>
                      <a:pt x="4828" y="16414"/>
                    </a:cubicBezTo>
                    <a:cubicBezTo>
                      <a:pt x="4828" y="10015"/>
                      <a:pt x="10015" y="4828"/>
                      <a:pt x="16414" y="4828"/>
                    </a:cubicBezTo>
                    <a:cubicBezTo>
                      <a:pt x="22813" y="4828"/>
                      <a:pt x="28000" y="10015"/>
                      <a:pt x="28000" y="16414"/>
                    </a:cubicBez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nvGrpSpPr>
            <p:cNvPr id="66" name="Group 65">
              <a:extLst>
                <a:ext uri="{FF2B5EF4-FFF2-40B4-BE49-F238E27FC236}">
                  <a16:creationId xmlns:a16="http://schemas.microsoft.com/office/drawing/2014/main" id="{3BCFCE8A-99B2-4100-942F-C35E8FE230A1}"/>
                </a:ext>
              </a:extLst>
            </p:cNvPr>
            <p:cNvGrpSpPr/>
            <p:nvPr/>
          </p:nvGrpSpPr>
          <p:grpSpPr>
            <a:xfrm>
              <a:off x="13249262" y="3370871"/>
              <a:ext cx="462784" cy="356616"/>
              <a:chOff x="13914391" y="3271480"/>
              <a:chExt cx="462784" cy="356616"/>
            </a:xfrm>
          </p:grpSpPr>
          <p:grpSp>
            <p:nvGrpSpPr>
              <p:cNvPr id="1092" name="Group 1091">
                <a:extLst>
                  <a:ext uri="{FF2B5EF4-FFF2-40B4-BE49-F238E27FC236}">
                    <a16:creationId xmlns:a16="http://schemas.microsoft.com/office/drawing/2014/main" id="{8724D2DE-5B33-4FB1-99C6-2F0709419CC1}"/>
                  </a:ext>
                </a:extLst>
              </p:cNvPr>
              <p:cNvGrpSpPr/>
              <p:nvPr/>
            </p:nvGrpSpPr>
            <p:grpSpPr>
              <a:xfrm>
                <a:off x="13914391" y="3271480"/>
                <a:ext cx="334784" cy="292114"/>
                <a:chOff x="8648967" y="2983833"/>
                <a:chExt cx="1285975" cy="1122070"/>
              </a:xfrm>
            </p:grpSpPr>
            <p:sp>
              <p:nvSpPr>
                <p:cNvPr id="1120" name="Freeform: Shape 1119">
                  <a:extLst>
                    <a:ext uri="{FF2B5EF4-FFF2-40B4-BE49-F238E27FC236}">
                      <a16:creationId xmlns:a16="http://schemas.microsoft.com/office/drawing/2014/main" id="{B69452EC-96C0-4DBA-B980-8ACDF3CA973C}"/>
                    </a:ext>
                  </a:extLst>
                </p:cNvPr>
                <p:cNvSpPr/>
                <p:nvPr/>
              </p:nvSpPr>
              <p:spPr>
                <a:xfrm>
                  <a:off x="9051631" y="3389926"/>
                  <a:ext cx="822960" cy="576072"/>
                </a:xfrm>
                <a:custGeom>
                  <a:avLst/>
                  <a:gdLst>
                    <a:gd name="connsiteX0" fmla="*/ 288051 w 289660"/>
                    <a:gd name="connsiteY0" fmla="*/ 93657 h 202762"/>
                    <a:gd name="connsiteX1" fmla="*/ 288051 w 289660"/>
                    <a:gd name="connsiteY1" fmla="*/ 12552 h 202762"/>
                    <a:gd name="connsiteX2" fmla="*/ 280327 w 289660"/>
                    <a:gd name="connsiteY2" fmla="*/ 4828 h 202762"/>
                    <a:gd name="connsiteX3" fmla="*/ 12552 w 289660"/>
                    <a:gd name="connsiteY3" fmla="*/ 4828 h 202762"/>
                    <a:gd name="connsiteX4" fmla="*/ 4828 w 289660"/>
                    <a:gd name="connsiteY4" fmla="*/ 12552 h 202762"/>
                    <a:gd name="connsiteX5" fmla="*/ 4828 w 289660"/>
                    <a:gd name="connsiteY5" fmla="*/ 190854 h 202762"/>
                    <a:gd name="connsiteX6" fmla="*/ 12552 w 289660"/>
                    <a:gd name="connsiteY6" fmla="*/ 198578 h 202762"/>
                    <a:gd name="connsiteX7" fmla="*/ 225613 w 289660"/>
                    <a:gd name="connsiteY7" fmla="*/ 198578 h 20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660" h="202762">
                      <a:moveTo>
                        <a:pt x="288051" y="93657"/>
                      </a:moveTo>
                      <a:lnTo>
                        <a:pt x="288051" y="12552"/>
                      </a:lnTo>
                      <a:cubicBezTo>
                        <a:pt x="288051" y="8046"/>
                        <a:pt x="284511" y="4828"/>
                        <a:pt x="280327" y="4828"/>
                      </a:cubicBezTo>
                      <a:lnTo>
                        <a:pt x="12552" y="4828"/>
                      </a:lnTo>
                      <a:cubicBezTo>
                        <a:pt x="8046" y="4828"/>
                        <a:pt x="4828" y="8368"/>
                        <a:pt x="4828" y="12552"/>
                      </a:cubicBezTo>
                      <a:lnTo>
                        <a:pt x="4828" y="190854"/>
                      </a:lnTo>
                      <a:cubicBezTo>
                        <a:pt x="4828" y="195360"/>
                        <a:pt x="8368" y="198578"/>
                        <a:pt x="12552" y="198578"/>
                      </a:cubicBezTo>
                      <a:lnTo>
                        <a:pt x="225613" y="198578"/>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21" name="Freeform: Shape 1120">
                  <a:extLst>
                    <a:ext uri="{FF2B5EF4-FFF2-40B4-BE49-F238E27FC236}">
                      <a16:creationId xmlns:a16="http://schemas.microsoft.com/office/drawing/2014/main" id="{FE31F045-90A8-4D36-8341-2CD2524591FF}"/>
                    </a:ext>
                  </a:extLst>
                </p:cNvPr>
                <p:cNvSpPr/>
                <p:nvPr/>
              </p:nvSpPr>
              <p:spPr>
                <a:xfrm>
                  <a:off x="8896185" y="4005319"/>
                  <a:ext cx="841248" cy="100584"/>
                </a:xfrm>
                <a:custGeom>
                  <a:avLst/>
                  <a:gdLst>
                    <a:gd name="connsiteX0" fmla="*/ 291913 w 296096"/>
                    <a:gd name="connsiteY0" fmla="*/ 33472 h 35402"/>
                    <a:gd name="connsiteX1" fmla="*/ 28000 w 296096"/>
                    <a:gd name="connsiteY1" fmla="*/ 33472 h 35402"/>
                    <a:gd name="connsiteX2" fmla="*/ 4828 w 296096"/>
                    <a:gd name="connsiteY2" fmla="*/ 23495 h 35402"/>
                    <a:gd name="connsiteX3" fmla="*/ 4828 w 296096"/>
                    <a:gd name="connsiteY3" fmla="*/ 4828 h 35402"/>
                    <a:gd name="connsiteX4" fmla="*/ 42483 w 296096"/>
                    <a:gd name="connsiteY4" fmla="*/ 4828 h 3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096" h="35402">
                      <a:moveTo>
                        <a:pt x="291913" y="33472"/>
                      </a:moveTo>
                      <a:lnTo>
                        <a:pt x="28000" y="33472"/>
                      </a:lnTo>
                      <a:cubicBezTo>
                        <a:pt x="28000" y="33472"/>
                        <a:pt x="11265" y="33472"/>
                        <a:pt x="4828" y="23495"/>
                      </a:cubicBezTo>
                      <a:lnTo>
                        <a:pt x="4828" y="4828"/>
                      </a:lnTo>
                      <a:lnTo>
                        <a:pt x="42483" y="4828"/>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22" name="Freeform: Shape 1121">
                  <a:extLst>
                    <a:ext uri="{FF2B5EF4-FFF2-40B4-BE49-F238E27FC236}">
                      <a16:creationId xmlns:a16="http://schemas.microsoft.com/office/drawing/2014/main" id="{83AEF288-C510-4942-99BC-E5735D12B2EC}"/>
                    </a:ext>
                  </a:extLst>
                </p:cNvPr>
                <p:cNvSpPr/>
                <p:nvPr/>
              </p:nvSpPr>
              <p:spPr>
                <a:xfrm>
                  <a:off x="8993109" y="3337806"/>
                  <a:ext cx="941833" cy="685799"/>
                </a:xfrm>
                <a:custGeom>
                  <a:avLst/>
                  <a:gdLst>
                    <a:gd name="connsiteX0" fmla="*/ 327638 w 331499"/>
                    <a:gd name="connsiteY0" fmla="*/ 93335 h 241383"/>
                    <a:gd name="connsiteX1" fmla="*/ 327638 w 331499"/>
                    <a:gd name="connsiteY1" fmla="*/ 12552 h 241383"/>
                    <a:gd name="connsiteX2" fmla="*/ 319913 w 331499"/>
                    <a:gd name="connsiteY2" fmla="*/ 4828 h 241383"/>
                    <a:gd name="connsiteX3" fmla="*/ 12552 w 331499"/>
                    <a:gd name="connsiteY3" fmla="*/ 4828 h 241383"/>
                    <a:gd name="connsiteX4" fmla="*/ 4828 w 331499"/>
                    <a:gd name="connsiteY4" fmla="*/ 12552 h 241383"/>
                    <a:gd name="connsiteX5" fmla="*/ 4828 w 331499"/>
                    <a:gd name="connsiteY5" fmla="*/ 232050 h 241383"/>
                    <a:gd name="connsiteX6" fmla="*/ 12552 w 331499"/>
                    <a:gd name="connsiteY6" fmla="*/ 239774 h 241383"/>
                    <a:gd name="connsiteX7" fmla="*/ 255223 w 331499"/>
                    <a:gd name="connsiteY7" fmla="*/ 239774 h 24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499" h="241383">
                      <a:moveTo>
                        <a:pt x="327638" y="93335"/>
                      </a:moveTo>
                      <a:lnTo>
                        <a:pt x="327638" y="12552"/>
                      </a:lnTo>
                      <a:cubicBezTo>
                        <a:pt x="327638" y="8046"/>
                        <a:pt x="324097" y="4828"/>
                        <a:pt x="319913" y="4828"/>
                      </a:cubicBezTo>
                      <a:lnTo>
                        <a:pt x="12552" y="4828"/>
                      </a:lnTo>
                      <a:cubicBezTo>
                        <a:pt x="8046" y="4828"/>
                        <a:pt x="4828" y="8368"/>
                        <a:pt x="4828" y="12552"/>
                      </a:cubicBezTo>
                      <a:lnTo>
                        <a:pt x="4828" y="232050"/>
                      </a:lnTo>
                      <a:cubicBezTo>
                        <a:pt x="4828" y="236556"/>
                        <a:pt x="8368" y="239774"/>
                        <a:pt x="12552" y="239774"/>
                      </a:cubicBezTo>
                      <a:lnTo>
                        <a:pt x="255223" y="239774"/>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23" name="Freeform: Shape 1122">
                  <a:extLst>
                    <a:ext uri="{FF2B5EF4-FFF2-40B4-BE49-F238E27FC236}">
                      <a16:creationId xmlns:a16="http://schemas.microsoft.com/office/drawing/2014/main" id="{4A659291-DF24-4E4A-9A69-66FA2F452C7B}"/>
                    </a:ext>
                  </a:extLst>
                </p:cNvPr>
                <p:cNvSpPr/>
                <p:nvPr/>
              </p:nvSpPr>
              <p:spPr>
                <a:xfrm>
                  <a:off x="9042974" y="3275721"/>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24" name="Freeform: Shape 1123">
                  <a:extLst>
                    <a:ext uri="{FF2B5EF4-FFF2-40B4-BE49-F238E27FC236}">
                      <a16:creationId xmlns:a16="http://schemas.microsoft.com/office/drawing/2014/main" id="{D0FDB539-3D1D-4AB3-AB9F-6BB666DD2049}"/>
                    </a:ext>
                  </a:extLst>
                </p:cNvPr>
                <p:cNvSpPr/>
                <p:nvPr/>
              </p:nvSpPr>
              <p:spPr>
                <a:xfrm>
                  <a:off x="8961937" y="3162673"/>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25" name="Freeform: Shape 1124">
                  <a:extLst>
                    <a:ext uri="{FF2B5EF4-FFF2-40B4-BE49-F238E27FC236}">
                      <a16:creationId xmlns:a16="http://schemas.microsoft.com/office/drawing/2014/main" id="{15A2CD54-D504-421D-B1A6-03539D061B98}"/>
                    </a:ext>
                  </a:extLst>
                </p:cNvPr>
                <p:cNvSpPr/>
                <p:nvPr/>
              </p:nvSpPr>
              <p:spPr>
                <a:xfrm>
                  <a:off x="9074170" y="3039948"/>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26" name="Freeform: Shape 1125">
                  <a:extLst>
                    <a:ext uri="{FF2B5EF4-FFF2-40B4-BE49-F238E27FC236}">
                      <a16:creationId xmlns:a16="http://schemas.microsoft.com/office/drawing/2014/main" id="{2EDFDE1D-8EFD-4DDE-ACFE-1C45A5EEE3FB}"/>
                    </a:ext>
                  </a:extLst>
                </p:cNvPr>
                <p:cNvSpPr/>
                <p:nvPr/>
              </p:nvSpPr>
              <p:spPr>
                <a:xfrm>
                  <a:off x="8648967" y="2983833"/>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27" name="Freeform: Shape 1126">
                  <a:extLst>
                    <a:ext uri="{FF2B5EF4-FFF2-40B4-BE49-F238E27FC236}">
                      <a16:creationId xmlns:a16="http://schemas.microsoft.com/office/drawing/2014/main" id="{95481D97-DEB5-4C7F-B733-3F807A9B7549}"/>
                    </a:ext>
                  </a:extLst>
                </p:cNvPr>
                <p:cNvSpPr/>
                <p:nvPr/>
              </p:nvSpPr>
              <p:spPr>
                <a:xfrm>
                  <a:off x="9164560" y="3227184"/>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28" name="Freeform: Shape 1127">
                  <a:extLst>
                    <a:ext uri="{FF2B5EF4-FFF2-40B4-BE49-F238E27FC236}">
                      <a16:creationId xmlns:a16="http://schemas.microsoft.com/office/drawing/2014/main" id="{14FA5C1A-5727-4B68-83A2-1275FC955A9E}"/>
                    </a:ext>
                  </a:extLst>
                </p:cNvPr>
                <p:cNvSpPr/>
                <p:nvPr/>
              </p:nvSpPr>
              <p:spPr>
                <a:xfrm>
                  <a:off x="8885650" y="3287035"/>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29" name="Freeform: Shape 1128">
                  <a:extLst>
                    <a:ext uri="{FF2B5EF4-FFF2-40B4-BE49-F238E27FC236}">
                      <a16:creationId xmlns:a16="http://schemas.microsoft.com/office/drawing/2014/main" id="{4F466F07-8B56-4855-B1FD-FD48B698E9C7}"/>
                    </a:ext>
                  </a:extLst>
                </p:cNvPr>
                <p:cNvSpPr/>
                <p:nvPr/>
              </p:nvSpPr>
              <p:spPr>
                <a:xfrm>
                  <a:off x="8867336" y="3474179"/>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30" name="Freeform: Shape 1129">
                  <a:extLst>
                    <a:ext uri="{FF2B5EF4-FFF2-40B4-BE49-F238E27FC236}">
                      <a16:creationId xmlns:a16="http://schemas.microsoft.com/office/drawing/2014/main" id="{9C7C720C-77D3-442C-85C9-A1B51A621248}"/>
                    </a:ext>
                  </a:extLst>
                </p:cNvPr>
                <p:cNvSpPr/>
                <p:nvPr/>
              </p:nvSpPr>
              <p:spPr>
                <a:xfrm>
                  <a:off x="8743699" y="3361947"/>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31" name="Freeform: Shape 1130">
                  <a:extLst>
                    <a:ext uri="{FF2B5EF4-FFF2-40B4-BE49-F238E27FC236}">
                      <a16:creationId xmlns:a16="http://schemas.microsoft.com/office/drawing/2014/main" id="{B11953B3-7406-4CC0-9C00-E706ACCB7A9B}"/>
                    </a:ext>
                  </a:extLst>
                </p:cNvPr>
                <p:cNvSpPr/>
                <p:nvPr/>
              </p:nvSpPr>
              <p:spPr>
                <a:xfrm>
                  <a:off x="8809425" y="3151601"/>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nvGrpSpPr>
              <p:cNvPr id="1093" name="Group 1092">
                <a:extLst>
                  <a:ext uri="{FF2B5EF4-FFF2-40B4-BE49-F238E27FC236}">
                    <a16:creationId xmlns:a16="http://schemas.microsoft.com/office/drawing/2014/main" id="{32B04FEF-A1A0-46C6-82E4-8D17E06A65D8}"/>
                  </a:ext>
                </a:extLst>
              </p:cNvPr>
              <p:cNvGrpSpPr/>
              <p:nvPr/>
            </p:nvGrpSpPr>
            <p:grpSpPr>
              <a:xfrm>
                <a:off x="14043618" y="3396602"/>
                <a:ext cx="167758" cy="108313"/>
                <a:chOff x="9145357" y="3464451"/>
                <a:chExt cx="644395" cy="416052"/>
              </a:xfrm>
            </p:grpSpPr>
            <p:sp>
              <p:nvSpPr>
                <p:cNvPr id="1101" name="Freeform: Shape 1100">
                  <a:extLst>
                    <a:ext uri="{FF2B5EF4-FFF2-40B4-BE49-F238E27FC236}">
                      <a16:creationId xmlns:a16="http://schemas.microsoft.com/office/drawing/2014/main" id="{AACCCF7C-EBCA-4E9F-9394-D9D06C927C3C}"/>
                    </a:ext>
                  </a:extLst>
                </p:cNvPr>
                <p:cNvSpPr/>
                <p:nvPr/>
              </p:nvSpPr>
              <p:spPr>
                <a:xfrm>
                  <a:off x="9222167" y="3515657"/>
                  <a:ext cx="228600" cy="27431"/>
                </a:xfrm>
                <a:custGeom>
                  <a:avLst/>
                  <a:gdLst>
                    <a:gd name="connsiteX0" fmla="*/ 2414 w 80461"/>
                    <a:gd name="connsiteY0" fmla="*/ 2414 h 9655"/>
                    <a:gd name="connsiteX1" fmla="*/ 78691 w 80461"/>
                    <a:gd name="connsiteY1" fmla="*/ 2414 h 9655"/>
                    <a:gd name="connsiteX2" fmla="*/ 78691 w 80461"/>
                    <a:gd name="connsiteY2" fmla="*/ 8207 h 9655"/>
                    <a:gd name="connsiteX3" fmla="*/ 2414 w 80461"/>
                    <a:gd name="connsiteY3" fmla="*/ 8207 h 9655"/>
                  </a:gdLst>
                  <a:ahLst/>
                  <a:cxnLst>
                    <a:cxn ang="0">
                      <a:pos x="connsiteX0" y="connsiteY0"/>
                    </a:cxn>
                    <a:cxn ang="0">
                      <a:pos x="connsiteX1" y="connsiteY1"/>
                    </a:cxn>
                    <a:cxn ang="0">
                      <a:pos x="connsiteX2" y="connsiteY2"/>
                    </a:cxn>
                    <a:cxn ang="0">
                      <a:pos x="connsiteX3" y="connsiteY3"/>
                    </a:cxn>
                  </a:cxnLst>
                  <a:rect l="l" t="t" r="r" b="b"/>
                  <a:pathLst>
                    <a:path w="80461" h="9655">
                      <a:moveTo>
                        <a:pt x="2414" y="2414"/>
                      </a:moveTo>
                      <a:lnTo>
                        <a:pt x="78691" y="2414"/>
                      </a:lnTo>
                      <a:lnTo>
                        <a:pt x="78691"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02" name="Freeform: Shape 1101">
                  <a:extLst>
                    <a:ext uri="{FF2B5EF4-FFF2-40B4-BE49-F238E27FC236}">
                      <a16:creationId xmlns:a16="http://schemas.microsoft.com/office/drawing/2014/main" id="{8E0924FE-04B5-4B6F-A0BA-71E447D171DF}"/>
                    </a:ext>
                  </a:extLst>
                </p:cNvPr>
                <p:cNvSpPr/>
                <p:nvPr/>
              </p:nvSpPr>
              <p:spPr>
                <a:xfrm>
                  <a:off x="9461847" y="3515086"/>
                  <a:ext cx="164592" cy="27431"/>
                </a:xfrm>
                <a:custGeom>
                  <a:avLst/>
                  <a:gdLst>
                    <a:gd name="connsiteX0" fmla="*/ 57771 w 57932"/>
                    <a:gd name="connsiteY0" fmla="*/ 8207 h 9655"/>
                    <a:gd name="connsiteX1" fmla="*/ 2414 w 57932"/>
                    <a:gd name="connsiteY1" fmla="*/ 8207 h 9655"/>
                    <a:gd name="connsiteX2" fmla="*/ 2414 w 57932"/>
                    <a:gd name="connsiteY2" fmla="*/ 2414 h 9655"/>
                    <a:gd name="connsiteX3" fmla="*/ 57771 w 57932"/>
                    <a:gd name="connsiteY3" fmla="*/ 2414 h 9655"/>
                  </a:gdLst>
                  <a:ahLst/>
                  <a:cxnLst>
                    <a:cxn ang="0">
                      <a:pos x="connsiteX0" y="connsiteY0"/>
                    </a:cxn>
                    <a:cxn ang="0">
                      <a:pos x="connsiteX1" y="connsiteY1"/>
                    </a:cxn>
                    <a:cxn ang="0">
                      <a:pos x="connsiteX2" y="connsiteY2"/>
                    </a:cxn>
                    <a:cxn ang="0">
                      <a:pos x="connsiteX3" y="connsiteY3"/>
                    </a:cxn>
                  </a:cxnLst>
                  <a:rect l="l" t="t" r="r" b="b"/>
                  <a:pathLst>
                    <a:path w="57932" h="9655">
                      <a:moveTo>
                        <a:pt x="57771" y="8207"/>
                      </a:moveTo>
                      <a:lnTo>
                        <a:pt x="2414" y="8207"/>
                      </a:lnTo>
                      <a:lnTo>
                        <a:pt x="2414" y="2414"/>
                      </a:lnTo>
                      <a:lnTo>
                        <a:pt x="57771" y="2414"/>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03" name="Freeform: Shape 1102">
                  <a:extLst>
                    <a:ext uri="{FF2B5EF4-FFF2-40B4-BE49-F238E27FC236}">
                      <a16:creationId xmlns:a16="http://schemas.microsoft.com/office/drawing/2014/main" id="{0F134841-BD84-4F2C-A0BE-0B4C14BB1EFD}"/>
                    </a:ext>
                  </a:extLst>
                </p:cNvPr>
                <p:cNvSpPr/>
                <p:nvPr/>
              </p:nvSpPr>
              <p:spPr>
                <a:xfrm>
                  <a:off x="9278861" y="3589722"/>
                  <a:ext cx="301753" cy="27431"/>
                </a:xfrm>
                <a:custGeom>
                  <a:avLst/>
                  <a:gdLst>
                    <a:gd name="connsiteX0" fmla="*/ 2414 w 106208"/>
                    <a:gd name="connsiteY0" fmla="*/ 2414 h 9655"/>
                    <a:gd name="connsiteX1" fmla="*/ 104760 w 106208"/>
                    <a:gd name="connsiteY1" fmla="*/ 2414 h 9655"/>
                    <a:gd name="connsiteX2" fmla="*/ 104760 w 106208"/>
                    <a:gd name="connsiteY2" fmla="*/ 8207 h 9655"/>
                    <a:gd name="connsiteX3" fmla="*/ 2414 w 106208"/>
                    <a:gd name="connsiteY3" fmla="*/ 8207 h 9655"/>
                  </a:gdLst>
                  <a:ahLst/>
                  <a:cxnLst>
                    <a:cxn ang="0">
                      <a:pos x="connsiteX0" y="connsiteY0"/>
                    </a:cxn>
                    <a:cxn ang="0">
                      <a:pos x="connsiteX1" y="connsiteY1"/>
                    </a:cxn>
                    <a:cxn ang="0">
                      <a:pos x="connsiteX2" y="connsiteY2"/>
                    </a:cxn>
                    <a:cxn ang="0">
                      <a:pos x="connsiteX3" y="connsiteY3"/>
                    </a:cxn>
                  </a:cxnLst>
                  <a:rect l="l" t="t" r="r" b="b"/>
                  <a:pathLst>
                    <a:path w="106208" h="9655">
                      <a:moveTo>
                        <a:pt x="2414" y="2414"/>
                      </a:moveTo>
                      <a:lnTo>
                        <a:pt x="104760" y="2414"/>
                      </a:lnTo>
                      <a:lnTo>
                        <a:pt x="104760"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04" name="Freeform: Shape 1103">
                  <a:extLst>
                    <a:ext uri="{FF2B5EF4-FFF2-40B4-BE49-F238E27FC236}">
                      <a16:creationId xmlns:a16="http://schemas.microsoft.com/office/drawing/2014/main" id="{15FFA7DC-2B09-4AEA-8719-D142AE2CB3EB}"/>
                    </a:ext>
                  </a:extLst>
                </p:cNvPr>
                <p:cNvSpPr/>
                <p:nvPr/>
              </p:nvSpPr>
              <p:spPr>
                <a:xfrm>
                  <a:off x="9689168" y="3590484"/>
                  <a:ext cx="100584" cy="27431"/>
                </a:xfrm>
                <a:custGeom>
                  <a:avLst/>
                  <a:gdLst>
                    <a:gd name="connsiteX0" fmla="*/ 33955 w 35402"/>
                    <a:gd name="connsiteY0" fmla="*/ 8207 h 9655"/>
                    <a:gd name="connsiteX1" fmla="*/ 2414 w 35402"/>
                    <a:gd name="connsiteY1" fmla="*/ 8207 h 9655"/>
                    <a:gd name="connsiteX2" fmla="*/ 2414 w 35402"/>
                    <a:gd name="connsiteY2" fmla="*/ 2414 h 9655"/>
                    <a:gd name="connsiteX3" fmla="*/ 33955 w 35402"/>
                    <a:gd name="connsiteY3" fmla="*/ 2414 h 9655"/>
                  </a:gdLst>
                  <a:ahLst/>
                  <a:cxnLst>
                    <a:cxn ang="0">
                      <a:pos x="connsiteX0" y="connsiteY0"/>
                    </a:cxn>
                    <a:cxn ang="0">
                      <a:pos x="connsiteX1" y="connsiteY1"/>
                    </a:cxn>
                    <a:cxn ang="0">
                      <a:pos x="connsiteX2" y="connsiteY2"/>
                    </a:cxn>
                    <a:cxn ang="0">
                      <a:pos x="connsiteX3" y="connsiteY3"/>
                    </a:cxn>
                  </a:cxnLst>
                  <a:rect l="l" t="t" r="r" b="b"/>
                  <a:pathLst>
                    <a:path w="35402" h="9655">
                      <a:moveTo>
                        <a:pt x="33955" y="8207"/>
                      </a:moveTo>
                      <a:lnTo>
                        <a:pt x="2414" y="8207"/>
                      </a:lnTo>
                      <a:lnTo>
                        <a:pt x="2414" y="2414"/>
                      </a:lnTo>
                      <a:lnTo>
                        <a:pt x="33955" y="2414"/>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05" name="Freeform: Shape 1104">
                  <a:extLst>
                    <a:ext uri="{FF2B5EF4-FFF2-40B4-BE49-F238E27FC236}">
                      <a16:creationId xmlns:a16="http://schemas.microsoft.com/office/drawing/2014/main" id="{280B71A8-AD95-4670-9A04-864F8FFD3C9C}"/>
                    </a:ext>
                  </a:extLst>
                </p:cNvPr>
                <p:cNvSpPr/>
                <p:nvPr/>
              </p:nvSpPr>
              <p:spPr>
                <a:xfrm>
                  <a:off x="9582441" y="3589722"/>
                  <a:ext cx="100584" cy="27431"/>
                </a:xfrm>
                <a:custGeom>
                  <a:avLst/>
                  <a:gdLst>
                    <a:gd name="connsiteX0" fmla="*/ 2414 w 35402"/>
                    <a:gd name="connsiteY0" fmla="*/ 2414 h 9655"/>
                    <a:gd name="connsiteX1" fmla="*/ 34598 w 35402"/>
                    <a:gd name="connsiteY1" fmla="*/ 2414 h 9655"/>
                    <a:gd name="connsiteX2" fmla="*/ 34598 w 35402"/>
                    <a:gd name="connsiteY2" fmla="*/ 8207 h 9655"/>
                    <a:gd name="connsiteX3" fmla="*/ 2414 w 35402"/>
                    <a:gd name="connsiteY3" fmla="*/ 8207 h 9655"/>
                  </a:gdLst>
                  <a:ahLst/>
                  <a:cxnLst>
                    <a:cxn ang="0">
                      <a:pos x="connsiteX0" y="connsiteY0"/>
                    </a:cxn>
                    <a:cxn ang="0">
                      <a:pos x="connsiteX1" y="connsiteY1"/>
                    </a:cxn>
                    <a:cxn ang="0">
                      <a:pos x="connsiteX2" y="connsiteY2"/>
                    </a:cxn>
                    <a:cxn ang="0">
                      <a:pos x="connsiteX3" y="connsiteY3"/>
                    </a:cxn>
                  </a:cxnLst>
                  <a:rect l="l" t="t" r="r" b="b"/>
                  <a:pathLst>
                    <a:path w="35402" h="9655">
                      <a:moveTo>
                        <a:pt x="2414" y="2414"/>
                      </a:moveTo>
                      <a:lnTo>
                        <a:pt x="34598" y="2414"/>
                      </a:lnTo>
                      <a:lnTo>
                        <a:pt x="34598"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06" name="Freeform: Shape 1105">
                  <a:extLst>
                    <a:ext uri="{FF2B5EF4-FFF2-40B4-BE49-F238E27FC236}">
                      <a16:creationId xmlns:a16="http://schemas.microsoft.com/office/drawing/2014/main" id="{43F6DA32-CF0F-4FA9-8505-D2BD09084AC2}"/>
                    </a:ext>
                  </a:extLst>
                </p:cNvPr>
                <p:cNvSpPr/>
                <p:nvPr/>
              </p:nvSpPr>
              <p:spPr>
                <a:xfrm>
                  <a:off x="9375786" y="3664702"/>
                  <a:ext cx="265176" cy="27431"/>
                </a:xfrm>
                <a:custGeom>
                  <a:avLst/>
                  <a:gdLst>
                    <a:gd name="connsiteX0" fmla="*/ 2414 w 93334"/>
                    <a:gd name="connsiteY0" fmla="*/ 2414 h 9655"/>
                    <a:gd name="connsiteX1" fmla="*/ 92208 w 93334"/>
                    <a:gd name="connsiteY1" fmla="*/ 2414 h 9655"/>
                    <a:gd name="connsiteX2" fmla="*/ 92208 w 93334"/>
                    <a:gd name="connsiteY2" fmla="*/ 8207 h 9655"/>
                    <a:gd name="connsiteX3" fmla="*/ 2414 w 93334"/>
                    <a:gd name="connsiteY3" fmla="*/ 8207 h 9655"/>
                  </a:gdLst>
                  <a:ahLst/>
                  <a:cxnLst>
                    <a:cxn ang="0">
                      <a:pos x="connsiteX0" y="connsiteY0"/>
                    </a:cxn>
                    <a:cxn ang="0">
                      <a:pos x="connsiteX1" y="connsiteY1"/>
                    </a:cxn>
                    <a:cxn ang="0">
                      <a:pos x="connsiteX2" y="connsiteY2"/>
                    </a:cxn>
                    <a:cxn ang="0">
                      <a:pos x="connsiteX3" y="connsiteY3"/>
                    </a:cxn>
                  </a:cxnLst>
                  <a:rect l="l" t="t" r="r" b="b"/>
                  <a:pathLst>
                    <a:path w="93334" h="9655">
                      <a:moveTo>
                        <a:pt x="2414" y="2414"/>
                      </a:moveTo>
                      <a:lnTo>
                        <a:pt x="92208" y="2414"/>
                      </a:lnTo>
                      <a:lnTo>
                        <a:pt x="92208"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07" name="Freeform: Shape 1106">
                  <a:extLst>
                    <a:ext uri="{FF2B5EF4-FFF2-40B4-BE49-F238E27FC236}">
                      <a16:creationId xmlns:a16="http://schemas.microsoft.com/office/drawing/2014/main" id="{821D5AD4-FF38-4D0D-B50A-58A552AD327A}"/>
                    </a:ext>
                  </a:extLst>
                </p:cNvPr>
                <p:cNvSpPr/>
                <p:nvPr/>
              </p:nvSpPr>
              <p:spPr>
                <a:xfrm>
                  <a:off x="9305727" y="3664961"/>
                  <a:ext cx="64008" cy="27431"/>
                </a:xfrm>
                <a:custGeom>
                  <a:avLst/>
                  <a:gdLst>
                    <a:gd name="connsiteX0" fmla="*/ 21081 w 22529"/>
                    <a:gd name="connsiteY0" fmla="*/ 8207 h 9655"/>
                    <a:gd name="connsiteX1" fmla="*/ 2414 w 22529"/>
                    <a:gd name="connsiteY1" fmla="*/ 8207 h 9655"/>
                    <a:gd name="connsiteX2" fmla="*/ 2414 w 22529"/>
                    <a:gd name="connsiteY2" fmla="*/ 2414 h 9655"/>
                    <a:gd name="connsiteX3" fmla="*/ 21081 w 22529"/>
                    <a:gd name="connsiteY3" fmla="*/ 2414 h 9655"/>
                  </a:gdLst>
                  <a:ahLst/>
                  <a:cxnLst>
                    <a:cxn ang="0">
                      <a:pos x="connsiteX0" y="connsiteY0"/>
                    </a:cxn>
                    <a:cxn ang="0">
                      <a:pos x="connsiteX1" y="connsiteY1"/>
                    </a:cxn>
                    <a:cxn ang="0">
                      <a:pos x="connsiteX2" y="connsiteY2"/>
                    </a:cxn>
                    <a:cxn ang="0">
                      <a:pos x="connsiteX3" y="connsiteY3"/>
                    </a:cxn>
                  </a:cxnLst>
                  <a:rect l="l" t="t" r="r" b="b"/>
                  <a:pathLst>
                    <a:path w="22529" h="9655">
                      <a:moveTo>
                        <a:pt x="21081" y="8207"/>
                      </a:moveTo>
                      <a:lnTo>
                        <a:pt x="2414" y="8207"/>
                      </a:lnTo>
                      <a:lnTo>
                        <a:pt x="2414" y="2414"/>
                      </a:lnTo>
                      <a:lnTo>
                        <a:pt x="21081" y="2414"/>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08" name="Freeform: Shape 1107">
                  <a:extLst>
                    <a:ext uri="{FF2B5EF4-FFF2-40B4-BE49-F238E27FC236}">
                      <a16:creationId xmlns:a16="http://schemas.microsoft.com/office/drawing/2014/main" id="{2E55F8D2-364D-464D-86FD-622232B2C72C}"/>
                    </a:ext>
                  </a:extLst>
                </p:cNvPr>
                <p:cNvSpPr/>
                <p:nvPr/>
              </p:nvSpPr>
              <p:spPr>
                <a:xfrm>
                  <a:off x="9222167" y="3722312"/>
                  <a:ext cx="182880" cy="27431"/>
                </a:xfrm>
                <a:custGeom>
                  <a:avLst/>
                  <a:gdLst>
                    <a:gd name="connsiteX0" fmla="*/ 2414 w 64368"/>
                    <a:gd name="connsiteY0" fmla="*/ 2414 h 9655"/>
                    <a:gd name="connsiteX1" fmla="*/ 63564 w 64368"/>
                    <a:gd name="connsiteY1" fmla="*/ 2414 h 9655"/>
                    <a:gd name="connsiteX2" fmla="*/ 63564 w 64368"/>
                    <a:gd name="connsiteY2" fmla="*/ 8207 h 9655"/>
                    <a:gd name="connsiteX3" fmla="*/ 2414 w 64368"/>
                    <a:gd name="connsiteY3" fmla="*/ 8207 h 9655"/>
                  </a:gdLst>
                  <a:ahLst/>
                  <a:cxnLst>
                    <a:cxn ang="0">
                      <a:pos x="connsiteX0" y="connsiteY0"/>
                    </a:cxn>
                    <a:cxn ang="0">
                      <a:pos x="connsiteX1" y="connsiteY1"/>
                    </a:cxn>
                    <a:cxn ang="0">
                      <a:pos x="connsiteX2" y="connsiteY2"/>
                    </a:cxn>
                    <a:cxn ang="0">
                      <a:pos x="connsiteX3" y="connsiteY3"/>
                    </a:cxn>
                  </a:cxnLst>
                  <a:rect l="l" t="t" r="r" b="b"/>
                  <a:pathLst>
                    <a:path w="64368" h="9655">
                      <a:moveTo>
                        <a:pt x="2414" y="2414"/>
                      </a:moveTo>
                      <a:lnTo>
                        <a:pt x="63564" y="2414"/>
                      </a:lnTo>
                      <a:lnTo>
                        <a:pt x="63564"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09" name="Freeform: Shape 1108">
                  <a:extLst>
                    <a:ext uri="{FF2B5EF4-FFF2-40B4-BE49-F238E27FC236}">
                      <a16:creationId xmlns:a16="http://schemas.microsoft.com/office/drawing/2014/main" id="{AC03D8CB-D07A-4FC6-9358-A3600D0768B4}"/>
                    </a:ext>
                  </a:extLst>
                </p:cNvPr>
                <p:cNvSpPr/>
                <p:nvPr/>
              </p:nvSpPr>
              <p:spPr>
                <a:xfrm>
                  <a:off x="9409621" y="3722312"/>
                  <a:ext cx="73153" cy="27431"/>
                </a:xfrm>
                <a:custGeom>
                  <a:avLst/>
                  <a:gdLst>
                    <a:gd name="connsiteX0" fmla="*/ 2414 w 25747"/>
                    <a:gd name="connsiteY0" fmla="*/ 2414 h 9655"/>
                    <a:gd name="connsiteX1" fmla="*/ 23334 w 25747"/>
                    <a:gd name="connsiteY1" fmla="*/ 2414 h 9655"/>
                    <a:gd name="connsiteX2" fmla="*/ 23334 w 25747"/>
                    <a:gd name="connsiteY2" fmla="*/ 8207 h 9655"/>
                    <a:gd name="connsiteX3" fmla="*/ 2414 w 25747"/>
                    <a:gd name="connsiteY3" fmla="*/ 8207 h 9655"/>
                  </a:gdLst>
                  <a:ahLst/>
                  <a:cxnLst>
                    <a:cxn ang="0">
                      <a:pos x="connsiteX0" y="connsiteY0"/>
                    </a:cxn>
                    <a:cxn ang="0">
                      <a:pos x="connsiteX1" y="connsiteY1"/>
                    </a:cxn>
                    <a:cxn ang="0">
                      <a:pos x="connsiteX2" y="connsiteY2"/>
                    </a:cxn>
                    <a:cxn ang="0">
                      <a:pos x="connsiteX3" y="connsiteY3"/>
                    </a:cxn>
                  </a:cxnLst>
                  <a:rect l="l" t="t" r="r" b="b"/>
                  <a:pathLst>
                    <a:path w="25747" h="9655">
                      <a:moveTo>
                        <a:pt x="2414" y="2414"/>
                      </a:moveTo>
                      <a:lnTo>
                        <a:pt x="23334" y="2414"/>
                      </a:lnTo>
                      <a:lnTo>
                        <a:pt x="23334"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10" name="Freeform: Shape 1109">
                  <a:extLst>
                    <a:ext uri="{FF2B5EF4-FFF2-40B4-BE49-F238E27FC236}">
                      <a16:creationId xmlns:a16="http://schemas.microsoft.com/office/drawing/2014/main" id="{90B6A65A-696E-4B99-96CC-64ACBC4BBA51}"/>
                    </a:ext>
                  </a:extLst>
                </p:cNvPr>
                <p:cNvSpPr/>
                <p:nvPr/>
              </p:nvSpPr>
              <p:spPr>
                <a:xfrm>
                  <a:off x="9485516" y="3722312"/>
                  <a:ext cx="246888" cy="27431"/>
                </a:xfrm>
                <a:custGeom>
                  <a:avLst/>
                  <a:gdLst>
                    <a:gd name="connsiteX0" fmla="*/ 2414 w 86898"/>
                    <a:gd name="connsiteY0" fmla="*/ 2414 h 9655"/>
                    <a:gd name="connsiteX1" fmla="*/ 86093 w 86898"/>
                    <a:gd name="connsiteY1" fmla="*/ 2414 h 9655"/>
                    <a:gd name="connsiteX2" fmla="*/ 86093 w 86898"/>
                    <a:gd name="connsiteY2" fmla="*/ 8207 h 9655"/>
                    <a:gd name="connsiteX3" fmla="*/ 2414 w 86898"/>
                    <a:gd name="connsiteY3" fmla="*/ 8207 h 9655"/>
                  </a:gdLst>
                  <a:ahLst/>
                  <a:cxnLst>
                    <a:cxn ang="0">
                      <a:pos x="connsiteX0" y="connsiteY0"/>
                    </a:cxn>
                    <a:cxn ang="0">
                      <a:pos x="connsiteX1" y="connsiteY1"/>
                    </a:cxn>
                    <a:cxn ang="0">
                      <a:pos x="connsiteX2" y="connsiteY2"/>
                    </a:cxn>
                    <a:cxn ang="0">
                      <a:pos x="connsiteX3" y="connsiteY3"/>
                    </a:cxn>
                  </a:cxnLst>
                  <a:rect l="l" t="t" r="r" b="b"/>
                  <a:pathLst>
                    <a:path w="86898" h="9655">
                      <a:moveTo>
                        <a:pt x="2414" y="2414"/>
                      </a:moveTo>
                      <a:lnTo>
                        <a:pt x="86093" y="2414"/>
                      </a:lnTo>
                      <a:lnTo>
                        <a:pt x="86093"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11" name="Freeform: Shape 1110">
                  <a:extLst>
                    <a:ext uri="{FF2B5EF4-FFF2-40B4-BE49-F238E27FC236}">
                      <a16:creationId xmlns:a16="http://schemas.microsoft.com/office/drawing/2014/main" id="{7CFDF905-9A21-4CB6-89EE-FC21BE1F2EDE}"/>
                    </a:ext>
                  </a:extLst>
                </p:cNvPr>
                <p:cNvSpPr/>
                <p:nvPr/>
              </p:nvSpPr>
              <p:spPr>
                <a:xfrm>
                  <a:off x="9278861" y="3797292"/>
                  <a:ext cx="100584" cy="27431"/>
                </a:xfrm>
                <a:custGeom>
                  <a:avLst/>
                  <a:gdLst>
                    <a:gd name="connsiteX0" fmla="*/ 2414 w 35402"/>
                    <a:gd name="connsiteY0" fmla="*/ 2414 h 9655"/>
                    <a:gd name="connsiteX1" fmla="*/ 34276 w 35402"/>
                    <a:gd name="connsiteY1" fmla="*/ 2414 h 9655"/>
                    <a:gd name="connsiteX2" fmla="*/ 34276 w 35402"/>
                    <a:gd name="connsiteY2" fmla="*/ 8207 h 9655"/>
                    <a:gd name="connsiteX3" fmla="*/ 2414 w 35402"/>
                    <a:gd name="connsiteY3" fmla="*/ 8207 h 9655"/>
                  </a:gdLst>
                  <a:ahLst/>
                  <a:cxnLst>
                    <a:cxn ang="0">
                      <a:pos x="connsiteX0" y="connsiteY0"/>
                    </a:cxn>
                    <a:cxn ang="0">
                      <a:pos x="connsiteX1" y="connsiteY1"/>
                    </a:cxn>
                    <a:cxn ang="0">
                      <a:pos x="connsiteX2" y="connsiteY2"/>
                    </a:cxn>
                    <a:cxn ang="0">
                      <a:pos x="connsiteX3" y="connsiteY3"/>
                    </a:cxn>
                  </a:cxnLst>
                  <a:rect l="l" t="t" r="r" b="b"/>
                  <a:pathLst>
                    <a:path w="35402" h="9655">
                      <a:moveTo>
                        <a:pt x="2414" y="2414"/>
                      </a:moveTo>
                      <a:lnTo>
                        <a:pt x="34276" y="2414"/>
                      </a:lnTo>
                      <a:lnTo>
                        <a:pt x="34276"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12" name="Freeform: Shape 1111">
                  <a:extLst>
                    <a:ext uri="{FF2B5EF4-FFF2-40B4-BE49-F238E27FC236}">
                      <a16:creationId xmlns:a16="http://schemas.microsoft.com/office/drawing/2014/main" id="{BB645D18-080E-4B36-A8F9-D55DA1E11E24}"/>
                    </a:ext>
                  </a:extLst>
                </p:cNvPr>
                <p:cNvSpPr/>
                <p:nvPr/>
              </p:nvSpPr>
              <p:spPr>
                <a:xfrm>
                  <a:off x="9395935" y="3797553"/>
                  <a:ext cx="219457" cy="27431"/>
                </a:xfrm>
                <a:custGeom>
                  <a:avLst/>
                  <a:gdLst>
                    <a:gd name="connsiteX0" fmla="*/ 77725 w 77242"/>
                    <a:gd name="connsiteY0" fmla="*/ 8207 h 9655"/>
                    <a:gd name="connsiteX1" fmla="*/ 2414 w 77242"/>
                    <a:gd name="connsiteY1" fmla="*/ 8207 h 9655"/>
                    <a:gd name="connsiteX2" fmla="*/ 2414 w 77242"/>
                    <a:gd name="connsiteY2" fmla="*/ 2414 h 9655"/>
                    <a:gd name="connsiteX3" fmla="*/ 77725 w 77242"/>
                    <a:gd name="connsiteY3" fmla="*/ 2414 h 9655"/>
                  </a:gdLst>
                  <a:ahLst/>
                  <a:cxnLst>
                    <a:cxn ang="0">
                      <a:pos x="connsiteX0" y="connsiteY0"/>
                    </a:cxn>
                    <a:cxn ang="0">
                      <a:pos x="connsiteX1" y="connsiteY1"/>
                    </a:cxn>
                    <a:cxn ang="0">
                      <a:pos x="connsiteX2" y="connsiteY2"/>
                    </a:cxn>
                    <a:cxn ang="0">
                      <a:pos x="connsiteX3" y="connsiteY3"/>
                    </a:cxn>
                  </a:cxnLst>
                  <a:rect l="l" t="t" r="r" b="b"/>
                  <a:pathLst>
                    <a:path w="77242" h="9655">
                      <a:moveTo>
                        <a:pt x="77725" y="8207"/>
                      </a:moveTo>
                      <a:lnTo>
                        <a:pt x="2414" y="8207"/>
                      </a:lnTo>
                      <a:lnTo>
                        <a:pt x="2414" y="2414"/>
                      </a:lnTo>
                      <a:lnTo>
                        <a:pt x="77725" y="2414"/>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13" name="Freeform: Shape 1112">
                  <a:extLst>
                    <a:ext uri="{FF2B5EF4-FFF2-40B4-BE49-F238E27FC236}">
                      <a16:creationId xmlns:a16="http://schemas.microsoft.com/office/drawing/2014/main" id="{72011502-13C2-4D61-A650-84DC2B145251}"/>
                    </a:ext>
                  </a:extLst>
                </p:cNvPr>
                <p:cNvSpPr/>
                <p:nvPr/>
              </p:nvSpPr>
              <p:spPr>
                <a:xfrm>
                  <a:off x="9145357" y="3464451"/>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173"/>
                        <a:pt x="9173" y="10782"/>
                        <a:pt x="7563" y="10782"/>
                      </a:cubicBez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14" name="Freeform: Shape 1113">
                  <a:extLst>
                    <a:ext uri="{FF2B5EF4-FFF2-40B4-BE49-F238E27FC236}">
                      <a16:creationId xmlns:a16="http://schemas.microsoft.com/office/drawing/2014/main" id="{66A46784-67D0-46EE-8B55-F313B48A76A4}"/>
                    </a:ext>
                  </a:extLst>
                </p:cNvPr>
                <p:cNvSpPr/>
                <p:nvPr/>
              </p:nvSpPr>
              <p:spPr>
                <a:xfrm>
                  <a:off x="9145357" y="3527544"/>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15" name="Freeform: Shape 1114">
                  <a:extLst>
                    <a:ext uri="{FF2B5EF4-FFF2-40B4-BE49-F238E27FC236}">
                      <a16:creationId xmlns:a16="http://schemas.microsoft.com/office/drawing/2014/main" id="{A1DFCEC5-7893-497F-A3CE-DEEF66669F37}"/>
                    </a:ext>
                  </a:extLst>
                </p:cNvPr>
                <p:cNvSpPr/>
                <p:nvPr/>
              </p:nvSpPr>
              <p:spPr>
                <a:xfrm>
                  <a:off x="9145357" y="3590637"/>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16" name="Freeform: Shape 1115">
                  <a:extLst>
                    <a:ext uri="{FF2B5EF4-FFF2-40B4-BE49-F238E27FC236}">
                      <a16:creationId xmlns:a16="http://schemas.microsoft.com/office/drawing/2014/main" id="{D4C149E3-6C64-4AAF-9991-8FD8E15083E7}"/>
                    </a:ext>
                  </a:extLst>
                </p:cNvPr>
                <p:cNvSpPr/>
                <p:nvPr/>
              </p:nvSpPr>
              <p:spPr>
                <a:xfrm>
                  <a:off x="9145357" y="3654645"/>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173"/>
                        <a:pt x="9173" y="10782"/>
                        <a:pt x="7563" y="10782"/>
                      </a:cubicBez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17" name="Freeform: Shape 1116">
                  <a:extLst>
                    <a:ext uri="{FF2B5EF4-FFF2-40B4-BE49-F238E27FC236}">
                      <a16:creationId xmlns:a16="http://schemas.microsoft.com/office/drawing/2014/main" id="{A22B8D69-2E19-45DE-81B8-2F1E3F9F08D8}"/>
                    </a:ext>
                  </a:extLst>
                </p:cNvPr>
                <p:cNvSpPr/>
                <p:nvPr/>
              </p:nvSpPr>
              <p:spPr>
                <a:xfrm>
                  <a:off x="9145357" y="3717738"/>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173"/>
                        <a:pt x="9173" y="10782"/>
                        <a:pt x="7563" y="10782"/>
                      </a:cubicBez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18" name="Freeform: Shape 1117">
                  <a:extLst>
                    <a:ext uri="{FF2B5EF4-FFF2-40B4-BE49-F238E27FC236}">
                      <a16:creationId xmlns:a16="http://schemas.microsoft.com/office/drawing/2014/main" id="{1980A857-D11A-47AB-B45B-F8921D82DAD8}"/>
                    </a:ext>
                  </a:extLst>
                </p:cNvPr>
                <p:cNvSpPr/>
                <p:nvPr/>
              </p:nvSpPr>
              <p:spPr>
                <a:xfrm>
                  <a:off x="9145357" y="3780833"/>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19" name="Freeform: Shape 1118">
                  <a:extLst>
                    <a:ext uri="{FF2B5EF4-FFF2-40B4-BE49-F238E27FC236}">
                      <a16:creationId xmlns:a16="http://schemas.microsoft.com/office/drawing/2014/main" id="{CDCDD8A4-68D8-4C52-9439-E9A72FAF34A3}"/>
                    </a:ext>
                  </a:extLst>
                </p:cNvPr>
                <p:cNvSpPr/>
                <p:nvPr/>
              </p:nvSpPr>
              <p:spPr>
                <a:xfrm>
                  <a:off x="9145357" y="3843926"/>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nvGrpSpPr>
              <p:cNvPr id="1094" name="Group 1093">
                <a:extLst>
                  <a:ext uri="{FF2B5EF4-FFF2-40B4-BE49-F238E27FC236}">
                    <a16:creationId xmlns:a16="http://schemas.microsoft.com/office/drawing/2014/main" id="{5214A97D-A25E-4D55-AE45-DC617D4C96E9}"/>
                  </a:ext>
                </a:extLst>
              </p:cNvPr>
              <p:cNvGrpSpPr/>
              <p:nvPr/>
            </p:nvGrpSpPr>
            <p:grpSpPr>
              <a:xfrm>
                <a:off x="14184160" y="3439575"/>
                <a:ext cx="193015" cy="188521"/>
                <a:chOff x="8848997" y="6359275"/>
                <a:chExt cx="785468" cy="767180"/>
              </a:xfrm>
            </p:grpSpPr>
            <p:sp>
              <p:nvSpPr>
                <p:cNvPr id="1095" name="Freeform: Shape 1094">
                  <a:extLst>
                    <a:ext uri="{FF2B5EF4-FFF2-40B4-BE49-F238E27FC236}">
                      <a16:creationId xmlns:a16="http://schemas.microsoft.com/office/drawing/2014/main" id="{091CDF0B-9AC8-4F61-8D04-D88B4FC2D025}"/>
                    </a:ext>
                  </a:extLst>
                </p:cNvPr>
                <p:cNvSpPr/>
                <p:nvPr/>
              </p:nvSpPr>
              <p:spPr>
                <a:xfrm>
                  <a:off x="8998045" y="6725948"/>
                  <a:ext cx="265176" cy="27431"/>
                </a:xfrm>
                <a:custGeom>
                  <a:avLst/>
                  <a:gdLst>
                    <a:gd name="connsiteX0" fmla="*/ 4828 w 93334"/>
                    <a:gd name="connsiteY0" fmla="*/ 4828 h 9655"/>
                    <a:gd name="connsiteX1" fmla="*/ 91404 w 93334"/>
                    <a:gd name="connsiteY1" fmla="*/ 4828 h 9655"/>
                  </a:gdLst>
                  <a:ahLst/>
                  <a:cxnLst>
                    <a:cxn ang="0">
                      <a:pos x="connsiteX0" y="connsiteY0"/>
                    </a:cxn>
                    <a:cxn ang="0">
                      <a:pos x="connsiteX1" y="connsiteY1"/>
                    </a:cxn>
                  </a:cxnLst>
                  <a:rect l="l" t="t" r="r" b="b"/>
                  <a:pathLst>
                    <a:path w="93334" h="9655">
                      <a:moveTo>
                        <a:pt x="4828" y="4828"/>
                      </a:moveTo>
                      <a:lnTo>
                        <a:pt x="91404" y="4828"/>
                      </a:lnTo>
                    </a:path>
                  </a:pathLst>
                </a:custGeom>
                <a:ln w="12700" cap="flat">
                  <a:solidFill>
                    <a:srgbClr val="FF99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096" name="Freeform: Shape 1095">
                  <a:extLst>
                    <a:ext uri="{FF2B5EF4-FFF2-40B4-BE49-F238E27FC236}">
                      <a16:creationId xmlns:a16="http://schemas.microsoft.com/office/drawing/2014/main" id="{503DF546-EEE1-4024-B7A9-303B7D66F020}"/>
                    </a:ext>
                  </a:extLst>
                </p:cNvPr>
                <p:cNvSpPr/>
                <p:nvPr/>
              </p:nvSpPr>
              <p:spPr>
                <a:xfrm>
                  <a:off x="8951411" y="6639080"/>
                  <a:ext cx="182880" cy="27431"/>
                </a:xfrm>
                <a:custGeom>
                  <a:avLst/>
                  <a:gdLst>
                    <a:gd name="connsiteX0" fmla="*/ 4828 w 64368"/>
                    <a:gd name="connsiteY0" fmla="*/ 4828 h 9655"/>
                    <a:gd name="connsiteX1" fmla="*/ 62116 w 64368"/>
                    <a:gd name="connsiteY1" fmla="*/ 4828 h 9655"/>
                  </a:gdLst>
                  <a:ahLst/>
                  <a:cxnLst>
                    <a:cxn ang="0">
                      <a:pos x="connsiteX0" y="connsiteY0"/>
                    </a:cxn>
                    <a:cxn ang="0">
                      <a:pos x="connsiteX1" y="connsiteY1"/>
                    </a:cxn>
                  </a:cxnLst>
                  <a:rect l="l" t="t" r="r" b="b"/>
                  <a:pathLst>
                    <a:path w="64368" h="9655">
                      <a:moveTo>
                        <a:pt x="4828" y="4828"/>
                      </a:moveTo>
                      <a:lnTo>
                        <a:pt x="62116" y="4828"/>
                      </a:lnTo>
                    </a:path>
                  </a:pathLst>
                </a:custGeom>
                <a:ln w="12700" cap="flat">
                  <a:solidFill>
                    <a:srgbClr val="FF99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097" name="Freeform: Shape 1096">
                  <a:extLst>
                    <a:ext uri="{FF2B5EF4-FFF2-40B4-BE49-F238E27FC236}">
                      <a16:creationId xmlns:a16="http://schemas.microsoft.com/office/drawing/2014/main" id="{04765EDC-1016-44F0-B8EE-429F54BDA35A}"/>
                    </a:ext>
                  </a:extLst>
                </p:cNvPr>
                <p:cNvSpPr/>
                <p:nvPr/>
              </p:nvSpPr>
              <p:spPr>
                <a:xfrm>
                  <a:off x="9150750" y="6639080"/>
                  <a:ext cx="91439" cy="27431"/>
                </a:xfrm>
                <a:custGeom>
                  <a:avLst/>
                  <a:gdLst>
                    <a:gd name="connsiteX0" fmla="*/ 4828 w 32184"/>
                    <a:gd name="connsiteY0" fmla="*/ 4828 h 9655"/>
                    <a:gd name="connsiteX1" fmla="*/ 29288 w 32184"/>
                    <a:gd name="connsiteY1" fmla="*/ 4828 h 9655"/>
                  </a:gdLst>
                  <a:ahLst/>
                  <a:cxnLst>
                    <a:cxn ang="0">
                      <a:pos x="connsiteX0" y="connsiteY0"/>
                    </a:cxn>
                    <a:cxn ang="0">
                      <a:pos x="connsiteX1" y="connsiteY1"/>
                    </a:cxn>
                  </a:cxnLst>
                  <a:rect l="l" t="t" r="r" b="b"/>
                  <a:pathLst>
                    <a:path w="32184" h="9655">
                      <a:moveTo>
                        <a:pt x="4828" y="4828"/>
                      </a:moveTo>
                      <a:lnTo>
                        <a:pt x="29288" y="4828"/>
                      </a:lnTo>
                    </a:path>
                  </a:pathLst>
                </a:custGeom>
                <a:ln w="12700" cap="flat">
                  <a:solidFill>
                    <a:srgbClr val="FF99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098" name="Freeform: Shape 1097">
                  <a:extLst>
                    <a:ext uri="{FF2B5EF4-FFF2-40B4-BE49-F238E27FC236}">
                      <a16:creationId xmlns:a16="http://schemas.microsoft.com/office/drawing/2014/main" id="{4B672381-7CD5-49B9-94AB-CDBDAB6562A5}"/>
                    </a:ext>
                  </a:extLst>
                </p:cNvPr>
                <p:cNvSpPr/>
                <p:nvPr/>
              </p:nvSpPr>
              <p:spPr>
                <a:xfrm>
                  <a:off x="9056566" y="6553128"/>
                  <a:ext cx="256031" cy="27431"/>
                </a:xfrm>
                <a:custGeom>
                  <a:avLst/>
                  <a:gdLst>
                    <a:gd name="connsiteX0" fmla="*/ 4828 w 90116"/>
                    <a:gd name="connsiteY0" fmla="*/ 4828 h 9655"/>
                    <a:gd name="connsiteX1" fmla="*/ 86898 w 90116"/>
                    <a:gd name="connsiteY1" fmla="*/ 4828 h 9655"/>
                  </a:gdLst>
                  <a:ahLst/>
                  <a:cxnLst>
                    <a:cxn ang="0">
                      <a:pos x="connsiteX0" y="connsiteY0"/>
                    </a:cxn>
                    <a:cxn ang="0">
                      <a:pos x="connsiteX1" y="connsiteY1"/>
                    </a:cxn>
                  </a:cxnLst>
                  <a:rect l="l" t="t" r="r" b="b"/>
                  <a:pathLst>
                    <a:path w="90116" h="9655">
                      <a:moveTo>
                        <a:pt x="4828" y="4828"/>
                      </a:moveTo>
                      <a:lnTo>
                        <a:pt x="86898" y="4828"/>
                      </a:lnTo>
                    </a:path>
                  </a:pathLst>
                </a:custGeom>
                <a:ln w="12700" cap="flat">
                  <a:solidFill>
                    <a:srgbClr val="FF99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099" name="Freeform: Shape 1098">
                  <a:extLst>
                    <a:ext uri="{FF2B5EF4-FFF2-40B4-BE49-F238E27FC236}">
                      <a16:creationId xmlns:a16="http://schemas.microsoft.com/office/drawing/2014/main" id="{D0B00141-3E49-4CDF-B9BC-A3FB57DFC56F}"/>
                    </a:ext>
                  </a:extLst>
                </p:cNvPr>
                <p:cNvSpPr/>
                <p:nvPr/>
              </p:nvSpPr>
              <p:spPr>
                <a:xfrm>
                  <a:off x="8848997" y="6359275"/>
                  <a:ext cx="585214" cy="576072"/>
                </a:xfrm>
                <a:custGeom>
                  <a:avLst/>
                  <a:gdLst>
                    <a:gd name="connsiteX0" fmla="*/ 201153 w 205980"/>
                    <a:gd name="connsiteY0" fmla="*/ 102990 h 202762"/>
                    <a:gd name="connsiteX1" fmla="*/ 102990 w 205980"/>
                    <a:gd name="connsiteY1" fmla="*/ 201153 h 202762"/>
                    <a:gd name="connsiteX2" fmla="*/ 4828 w 205980"/>
                    <a:gd name="connsiteY2" fmla="*/ 102990 h 202762"/>
                    <a:gd name="connsiteX3" fmla="*/ 102990 w 205980"/>
                    <a:gd name="connsiteY3" fmla="*/ 4828 h 202762"/>
                    <a:gd name="connsiteX4" fmla="*/ 201153 w 205980"/>
                    <a:gd name="connsiteY4" fmla="*/ 102990 h 20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80" h="202762">
                      <a:moveTo>
                        <a:pt x="201153" y="102990"/>
                      </a:moveTo>
                      <a:cubicBezTo>
                        <a:pt x="201153" y="157204"/>
                        <a:pt x="157204" y="201153"/>
                        <a:pt x="102990" y="201153"/>
                      </a:cubicBezTo>
                      <a:cubicBezTo>
                        <a:pt x="48777" y="201153"/>
                        <a:pt x="4828" y="157204"/>
                        <a:pt x="4828" y="102990"/>
                      </a:cubicBezTo>
                      <a:cubicBezTo>
                        <a:pt x="4828" y="48777"/>
                        <a:pt x="48777" y="4828"/>
                        <a:pt x="102990" y="4828"/>
                      </a:cubicBezTo>
                      <a:cubicBezTo>
                        <a:pt x="157204" y="4828"/>
                        <a:pt x="201153" y="48777"/>
                        <a:pt x="201153" y="102990"/>
                      </a:cubicBez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00" name="Freeform: Shape 1099">
                  <a:extLst>
                    <a:ext uri="{FF2B5EF4-FFF2-40B4-BE49-F238E27FC236}">
                      <a16:creationId xmlns:a16="http://schemas.microsoft.com/office/drawing/2014/main" id="{63405ABB-702A-426F-8384-AD293C7F5929}"/>
                    </a:ext>
                  </a:extLst>
                </p:cNvPr>
                <p:cNvSpPr/>
                <p:nvPr/>
              </p:nvSpPr>
              <p:spPr>
                <a:xfrm>
                  <a:off x="9277850" y="6769840"/>
                  <a:ext cx="356615" cy="356615"/>
                </a:xfrm>
                <a:custGeom>
                  <a:avLst/>
                  <a:gdLst>
                    <a:gd name="connsiteX0" fmla="*/ 39909 w 125519"/>
                    <a:gd name="connsiteY0" fmla="*/ 4828 h 125519"/>
                    <a:gd name="connsiteX1" fmla="*/ 114255 w 125519"/>
                    <a:gd name="connsiteY1" fmla="*/ 79496 h 125519"/>
                    <a:gd name="connsiteX2" fmla="*/ 113611 w 125519"/>
                    <a:gd name="connsiteY2" fmla="*/ 114898 h 125519"/>
                    <a:gd name="connsiteX3" fmla="*/ 113611 w 125519"/>
                    <a:gd name="connsiteY3" fmla="*/ 114898 h 125519"/>
                    <a:gd name="connsiteX4" fmla="*/ 78208 w 125519"/>
                    <a:gd name="connsiteY4" fmla="*/ 115542 h 125519"/>
                    <a:gd name="connsiteX5" fmla="*/ 4828 w 125519"/>
                    <a:gd name="connsiteY5" fmla="*/ 42162 h 12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519" h="125519">
                      <a:moveTo>
                        <a:pt x="39909" y="4828"/>
                      </a:moveTo>
                      <a:lnTo>
                        <a:pt x="114255" y="79496"/>
                      </a:lnTo>
                      <a:cubicBezTo>
                        <a:pt x="123910" y="89151"/>
                        <a:pt x="123588" y="104921"/>
                        <a:pt x="113611" y="114898"/>
                      </a:cubicBezTo>
                      <a:lnTo>
                        <a:pt x="113611" y="114898"/>
                      </a:lnTo>
                      <a:cubicBezTo>
                        <a:pt x="103634" y="124876"/>
                        <a:pt x="87864" y="125197"/>
                        <a:pt x="78208" y="115542"/>
                      </a:cubicBezTo>
                      <a:lnTo>
                        <a:pt x="4828" y="42162"/>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grpSp>
          <p:nvGrpSpPr>
            <p:cNvPr id="1132" name="Group 1131">
              <a:extLst>
                <a:ext uri="{FF2B5EF4-FFF2-40B4-BE49-F238E27FC236}">
                  <a16:creationId xmlns:a16="http://schemas.microsoft.com/office/drawing/2014/main" id="{3EB55C7A-3E53-428D-8C8B-7A9B8F65AA53}"/>
                </a:ext>
              </a:extLst>
            </p:cNvPr>
            <p:cNvGrpSpPr>
              <a:grpSpLocks noChangeAspect="1"/>
            </p:cNvGrpSpPr>
            <p:nvPr/>
          </p:nvGrpSpPr>
          <p:grpSpPr>
            <a:xfrm>
              <a:off x="12276839" y="3382002"/>
              <a:ext cx="327769" cy="329184"/>
              <a:chOff x="3853940" y="3046180"/>
              <a:chExt cx="1239926" cy="1245279"/>
            </a:xfrm>
          </p:grpSpPr>
          <p:sp>
            <p:nvSpPr>
              <p:cNvPr id="1133" name="Freeform: Shape 1132">
                <a:extLst>
                  <a:ext uri="{FF2B5EF4-FFF2-40B4-BE49-F238E27FC236}">
                    <a16:creationId xmlns:a16="http://schemas.microsoft.com/office/drawing/2014/main" id="{50423B06-0313-404A-89AE-4883E6C98B08}"/>
                  </a:ext>
                </a:extLst>
              </p:cNvPr>
              <p:cNvSpPr/>
              <p:nvPr/>
            </p:nvSpPr>
            <p:spPr>
              <a:xfrm>
                <a:off x="3853940" y="3315794"/>
                <a:ext cx="54865" cy="685799"/>
              </a:xfrm>
              <a:custGeom>
                <a:avLst/>
                <a:gdLst>
                  <a:gd name="connsiteX0" fmla="*/ 4828 w 19310"/>
                  <a:gd name="connsiteY0" fmla="*/ 238487 h 241383"/>
                  <a:gd name="connsiteX1" fmla="*/ 4828 w 19310"/>
                  <a:gd name="connsiteY1" fmla="*/ 4828 h 241383"/>
                  <a:gd name="connsiteX2" fmla="*/ 16736 w 19310"/>
                  <a:gd name="connsiteY2" fmla="*/ 4828 h 241383"/>
                </a:gdLst>
                <a:ahLst/>
                <a:cxnLst>
                  <a:cxn ang="0">
                    <a:pos x="connsiteX0" y="connsiteY0"/>
                  </a:cxn>
                  <a:cxn ang="0">
                    <a:pos x="connsiteX1" y="connsiteY1"/>
                  </a:cxn>
                  <a:cxn ang="0">
                    <a:pos x="connsiteX2" y="connsiteY2"/>
                  </a:cxn>
                </a:cxnLst>
                <a:rect l="l" t="t" r="r" b="b"/>
                <a:pathLst>
                  <a:path w="19310" h="241383">
                    <a:moveTo>
                      <a:pt x="4828" y="238487"/>
                    </a:moveTo>
                    <a:lnTo>
                      <a:pt x="4828" y="4828"/>
                    </a:lnTo>
                    <a:lnTo>
                      <a:pt x="16736" y="4828"/>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34" name="Freeform: Shape 1133">
                <a:extLst>
                  <a:ext uri="{FF2B5EF4-FFF2-40B4-BE49-F238E27FC236}">
                    <a16:creationId xmlns:a16="http://schemas.microsoft.com/office/drawing/2014/main" id="{9345167A-5753-407C-BBDB-08F6732FF688}"/>
                  </a:ext>
                </a:extLst>
              </p:cNvPr>
              <p:cNvSpPr/>
              <p:nvPr/>
            </p:nvSpPr>
            <p:spPr>
              <a:xfrm>
                <a:off x="3853940" y="4024453"/>
                <a:ext cx="27431" cy="128015"/>
              </a:xfrm>
              <a:custGeom>
                <a:avLst/>
                <a:gdLst>
                  <a:gd name="connsiteX0" fmla="*/ 4828 w 9655"/>
                  <a:gd name="connsiteY0" fmla="*/ 40552 h 45058"/>
                  <a:gd name="connsiteX1" fmla="*/ 4828 w 9655"/>
                  <a:gd name="connsiteY1" fmla="*/ 4828 h 45058"/>
                </a:gdLst>
                <a:ahLst/>
                <a:cxnLst>
                  <a:cxn ang="0">
                    <a:pos x="connsiteX0" y="connsiteY0"/>
                  </a:cxn>
                  <a:cxn ang="0">
                    <a:pos x="connsiteX1" y="connsiteY1"/>
                  </a:cxn>
                </a:cxnLst>
                <a:rect l="l" t="t" r="r" b="b"/>
                <a:pathLst>
                  <a:path w="9655" h="45058">
                    <a:moveTo>
                      <a:pt x="4828" y="40552"/>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35" name="Freeform: Shape 1134">
                <a:extLst>
                  <a:ext uri="{FF2B5EF4-FFF2-40B4-BE49-F238E27FC236}">
                    <a16:creationId xmlns:a16="http://schemas.microsoft.com/office/drawing/2014/main" id="{A376BDF6-F536-4EC0-9A4D-941C885CB344}"/>
                  </a:ext>
                </a:extLst>
              </p:cNvPr>
              <p:cNvSpPr/>
              <p:nvPr/>
            </p:nvSpPr>
            <p:spPr>
              <a:xfrm>
                <a:off x="3853940" y="3550795"/>
                <a:ext cx="128015" cy="740664"/>
              </a:xfrm>
              <a:custGeom>
                <a:avLst/>
                <a:gdLst>
                  <a:gd name="connsiteX0" fmla="*/ 40231 w 45058"/>
                  <a:gd name="connsiteY0" fmla="*/ 4828 h 260694"/>
                  <a:gd name="connsiteX1" fmla="*/ 40231 w 45058"/>
                  <a:gd name="connsiteY1" fmla="*/ 255866 h 260694"/>
                  <a:gd name="connsiteX2" fmla="*/ 4828 w 45058"/>
                  <a:gd name="connsiteY2" fmla="*/ 255866 h 260694"/>
                  <a:gd name="connsiteX3" fmla="*/ 4828 w 45058"/>
                  <a:gd name="connsiteY3" fmla="*/ 224004 h 260694"/>
                </a:gdLst>
                <a:ahLst/>
                <a:cxnLst>
                  <a:cxn ang="0">
                    <a:pos x="connsiteX0" y="connsiteY0"/>
                  </a:cxn>
                  <a:cxn ang="0">
                    <a:pos x="connsiteX1" y="connsiteY1"/>
                  </a:cxn>
                  <a:cxn ang="0">
                    <a:pos x="connsiteX2" y="connsiteY2"/>
                  </a:cxn>
                  <a:cxn ang="0">
                    <a:pos x="connsiteX3" y="connsiteY3"/>
                  </a:cxn>
                </a:cxnLst>
                <a:rect l="l" t="t" r="r" b="b"/>
                <a:pathLst>
                  <a:path w="45058" h="260694">
                    <a:moveTo>
                      <a:pt x="40231" y="4828"/>
                    </a:moveTo>
                    <a:lnTo>
                      <a:pt x="40231" y="255866"/>
                    </a:lnTo>
                    <a:lnTo>
                      <a:pt x="4828" y="255866"/>
                    </a:lnTo>
                    <a:lnTo>
                      <a:pt x="4828" y="224004"/>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36" name="Freeform: Shape 1135">
                <a:extLst>
                  <a:ext uri="{FF2B5EF4-FFF2-40B4-BE49-F238E27FC236}">
                    <a16:creationId xmlns:a16="http://schemas.microsoft.com/office/drawing/2014/main" id="{E3503341-6E21-478A-A111-3C2DC9D94997}"/>
                  </a:ext>
                </a:extLst>
              </p:cNvPr>
              <p:cNvSpPr/>
              <p:nvPr/>
            </p:nvSpPr>
            <p:spPr>
              <a:xfrm>
                <a:off x="4965851" y="3315794"/>
                <a:ext cx="128015" cy="969264"/>
              </a:xfrm>
              <a:custGeom>
                <a:avLst/>
                <a:gdLst>
                  <a:gd name="connsiteX0" fmla="*/ 30575 w 45058"/>
                  <a:gd name="connsiteY0" fmla="*/ 4828 h 341155"/>
                  <a:gd name="connsiteX1" fmla="*/ 40231 w 45058"/>
                  <a:gd name="connsiteY1" fmla="*/ 4828 h 341155"/>
                  <a:gd name="connsiteX2" fmla="*/ 40231 w 45058"/>
                  <a:gd name="connsiteY2" fmla="*/ 338580 h 341155"/>
                  <a:gd name="connsiteX3" fmla="*/ 4828 w 45058"/>
                  <a:gd name="connsiteY3" fmla="*/ 338580 h 341155"/>
                  <a:gd name="connsiteX4" fmla="*/ 4828 w 45058"/>
                  <a:gd name="connsiteY4" fmla="*/ 73702 h 341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341155">
                    <a:moveTo>
                      <a:pt x="30575" y="4828"/>
                    </a:moveTo>
                    <a:lnTo>
                      <a:pt x="40231" y="4828"/>
                    </a:lnTo>
                    <a:lnTo>
                      <a:pt x="40231" y="338580"/>
                    </a:lnTo>
                    <a:lnTo>
                      <a:pt x="4828" y="338580"/>
                    </a:lnTo>
                    <a:lnTo>
                      <a:pt x="4828" y="73702"/>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37" name="Freeform: Shape 1136">
                <a:extLst>
                  <a:ext uri="{FF2B5EF4-FFF2-40B4-BE49-F238E27FC236}">
                    <a16:creationId xmlns:a16="http://schemas.microsoft.com/office/drawing/2014/main" id="{D5842E8D-74EB-4259-87B6-7754AAC9BE65}"/>
                  </a:ext>
                </a:extLst>
              </p:cNvPr>
              <p:cNvSpPr/>
              <p:nvPr/>
            </p:nvSpPr>
            <p:spPr>
              <a:xfrm>
                <a:off x="4812231" y="4222877"/>
                <a:ext cx="137161" cy="27431"/>
              </a:xfrm>
              <a:custGeom>
                <a:avLst/>
                <a:gdLst>
                  <a:gd name="connsiteX0" fmla="*/ 4828 w 48276"/>
                  <a:gd name="connsiteY0" fmla="*/ 4828 h 9655"/>
                  <a:gd name="connsiteX1" fmla="*/ 44736 w 48276"/>
                  <a:gd name="connsiteY1" fmla="*/ 4828 h 9655"/>
                </a:gdLst>
                <a:ahLst/>
                <a:cxnLst>
                  <a:cxn ang="0">
                    <a:pos x="connsiteX0" y="connsiteY0"/>
                  </a:cxn>
                  <a:cxn ang="0">
                    <a:pos x="connsiteX1" y="connsiteY1"/>
                  </a:cxn>
                </a:cxnLst>
                <a:rect l="l" t="t" r="r" b="b"/>
                <a:pathLst>
                  <a:path w="48276" h="9655">
                    <a:moveTo>
                      <a:pt x="4828" y="4828"/>
                    </a:moveTo>
                    <a:lnTo>
                      <a:pt x="44736"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38" name="Freeform: Shape 1137">
                <a:extLst>
                  <a:ext uri="{FF2B5EF4-FFF2-40B4-BE49-F238E27FC236}">
                    <a16:creationId xmlns:a16="http://schemas.microsoft.com/office/drawing/2014/main" id="{F6A30E15-859C-4235-B5A5-0F0AD63D522F}"/>
                  </a:ext>
                </a:extLst>
              </p:cNvPr>
              <p:cNvSpPr/>
              <p:nvPr/>
            </p:nvSpPr>
            <p:spPr>
              <a:xfrm>
                <a:off x="4641238" y="4222877"/>
                <a:ext cx="137161" cy="27431"/>
              </a:xfrm>
              <a:custGeom>
                <a:avLst/>
                <a:gdLst>
                  <a:gd name="connsiteX0" fmla="*/ 4828 w 48276"/>
                  <a:gd name="connsiteY0" fmla="*/ 4828 h 9655"/>
                  <a:gd name="connsiteX1" fmla="*/ 45380 w 48276"/>
                  <a:gd name="connsiteY1" fmla="*/ 4828 h 9655"/>
                </a:gdLst>
                <a:ahLst/>
                <a:cxnLst>
                  <a:cxn ang="0">
                    <a:pos x="connsiteX0" y="connsiteY0"/>
                  </a:cxn>
                  <a:cxn ang="0">
                    <a:pos x="connsiteX1" y="connsiteY1"/>
                  </a:cxn>
                </a:cxnLst>
                <a:rect l="l" t="t" r="r" b="b"/>
                <a:pathLst>
                  <a:path w="48276" h="9655">
                    <a:moveTo>
                      <a:pt x="4828" y="4828"/>
                    </a:moveTo>
                    <a:lnTo>
                      <a:pt x="45380"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39" name="Freeform: Shape 1138">
                <a:extLst>
                  <a:ext uri="{FF2B5EF4-FFF2-40B4-BE49-F238E27FC236}">
                    <a16:creationId xmlns:a16="http://schemas.microsoft.com/office/drawing/2014/main" id="{EEBEB4F2-48B1-4160-85C9-92AEAA3619F8}"/>
                  </a:ext>
                </a:extLst>
              </p:cNvPr>
              <p:cNvSpPr/>
              <p:nvPr/>
            </p:nvSpPr>
            <p:spPr>
              <a:xfrm>
                <a:off x="3994757" y="4222877"/>
                <a:ext cx="630937" cy="27431"/>
              </a:xfrm>
              <a:custGeom>
                <a:avLst/>
                <a:gdLst>
                  <a:gd name="connsiteX0" fmla="*/ 4828 w 222072"/>
                  <a:gd name="connsiteY0" fmla="*/ 4828 h 9655"/>
                  <a:gd name="connsiteX1" fmla="*/ 219176 w 222072"/>
                  <a:gd name="connsiteY1" fmla="*/ 4828 h 9655"/>
                </a:gdLst>
                <a:ahLst/>
                <a:cxnLst>
                  <a:cxn ang="0">
                    <a:pos x="connsiteX0" y="connsiteY0"/>
                  </a:cxn>
                  <a:cxn ang="0">
                    <a:pos x="connsiteX1" y="connsiteY1"/>
                  </a:cxn>
                </a:cxnLst>
                <a:rect l="l" t="t" r="r" b="b"/>
                <a:pathLst>
                  <a:path w="222072" h="9655">
                    <a:moveTo>
                      <a:pt x="4828" y="4828"/>
                    </a:moveTo>
                    <a:lnTo>
                      <a:pt x="219176"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40" name="Freeform: Shape 1139">
                <a:extLst>
                  <a:ext uri="{FF2B5EF4-FFF2-40B4-BE49-F238E27FC236}">
                    <a16:creationId xmlns:a16="http://schemas.microsoft.com/office/drawing/2014/main" id="{ED3790F8-ED2B-40C6-8845-62B928EBD8AE}"/>
                  </a:ext>
                </a:extLst>
              </p:cNvPr>
              <p:cNvSpPr/>
              <p:nvPr/>
            </p:nvSpPr>
            <p:spPr>
              <a:xfrm>
                <a:off x="4658612" y="3383458"/>
                <a:ext cx="201169" cy="27431"/>
              </a:xfrm>
              <a:custGeom>
                <a:avLst/>
                <a:gdLst>
                  <a:gd name="connsiteX0" fmla="*/ 4828 w 70805"/>
                  <a:gd name="connsiteY0" fmla="*/ 4828 h 9655"/>
                  <a:gd name="connsiteX1" fmla="*/ 68875 w 70805"/>
                  <a:gd name="connsiteY1" fmla="*/ 4828 h 9655"/>
                </a:gdLst>
                <a:ahLst/>
                <a:cxnLst>
                  <a:cxn ang="0">
                    <a:pos x="connsiteX0" y="connsiteY0"/>
                  </a:cxn>
                  <a:cxn ang="0">
                    <a:pos x="connsiteX1" y="connsiteY1"/>
                  </a:cxn>
                </a:cxnLst>
                <a:rect l="l" t="t" r="r" b="b"/>
                <a:pathLst>
                  <a:path w="70805" h="9655">
                    <a:moveTo>
                      <a:pt x="4828" y="4828"/>
                    </a:moveTo>
                    <a:lnTo>
                      <a:pt x="68875"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41" name="Freeform: Shape 1140">
                <a:extLst>
                  <a:ext uri="{FF2B5EF4-FFF2-40B4-BE49-F238E27FC236}">
                    <a16:creationId xmlns:a16="http://schemas.microsoft.com/office/drawing/2014/main" id="{48436F06-EAA2-474B-9E84-E86807308D82}"/>
                  </a:ext>
                </a:extLst>
              </p:cNvPr>
              <p:cNvSpPr/>
              <p:nvPr/>
            </p:nvSpPr>
            <p:spPr>
              <a:xfrm>
                <a:off x="4172152" y="3383458"/>
                <a:ext cx="146304" cy="27431"/>
              </a:xfrm>
              <a:custGeom>
                <a:avLst/>
                <a:gdLst>
                  <a:gd name="connsiteX0" fmla="*/ 4828 w 51495"/>
                  <a:gd name="connsiteY0" fmla="*/ 4828 h 9655"/>
                  <a:gd name="connsiteX1" fmla="*/ 47311 w 51495"/>
                  <a:gd name="connsiteY1" fmla="*/ 4828 h 9655"/>
                </a:gdLst>
                <a:ahLst/>
                <a:cxnLst>
                  <a:cxn ang="0">
                    <a:pos x="connsiteX0" y="connsiteY0"/>
                  </a:cxn>
                  <a:cxn ang="0">
                    <a:pos x="connsiteX1" y="connsiteY1"/>
                  </a:cxn>
                </a:cxnLst>
                <a:rect l="l" t="t" r="r" b="b"/>
                <a:pathLst>
                  <a:path w="51495" h="9655">
                    <a:moveTo>
                      <a:pt x="4828" y="4828"/>
                    </a:moveTo>
                    <a:lnTo>
                      <a:pt x="47311"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42" name="Freeform: Shape 1141">
                <a:extLst>
                  <a:ext uri="{FF2B5EF4-FFF2-40B4-BE49-F238E27FC236}">
                    <a16:creationId xmlns:a16="http://schemas.microsoft.com/office/drawing/2014/main" id="{4EAEDA6F-B7E4-4C85-8596-9ED3F75B4FF1}"/>
                  </a:ext>
                </a:extLst>
              </p:cNvPr>
              <p:cNvSpPr/>
              <p:nvPr/>
            </p:nvSpPr>
            <p:spPr>
              <a:xfrm>
                <a:off x="4666842" y="3463924"/>
                <a:ext cx="201169" cy="27431"/>
              </a:xfrm>
              <a:custGeom>
                <a:avLst/>
                <a:gdLst>
                  <a:gd name="connsiteX0" fmla="*/ 4828 w 70805"/>
                  <a:gd name="connsiteY0" fmla="*/ 4828 h 9655"/>
                  <a:gd name="connsiteX1" fmla="*/ 68231 w 70805"/>
                  <a:gd name="connsiteY1" fmla="*/ 4828 h 9655"/>
                </a:gdLst>
                <a:ahLst/>
                <a:cxnLst>
                  <a:cxn ang="0">
                    <a:pos x="connsiteX0" y="connsiteY0"/>
                  </a:cxn>
                  <a:cxn ang="0">
                    <a:pos x="connsiteX1" y="connsiteY1"/>
                  </a:cxn>
                </a:cxnLst>
                <a:rect l="l" t="t" r="r" b="b"/>
                <a:pathLst>
                  <a:path w="70805" h="9655">
                    <a:moveTo>
                      <a:pt x="4828" y="4828"/>
                    </a:moveTo>
                    <a:lnTo>
                      <a:pt x="68231"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43" name="Freeform: Shape 1142">
                <a:extLst>
                  <a:ext uri="{FF2B5EF4-FFF2-40B4-BE49-F238E27FC236}">
                    <a16:creationId xmlns:a16="http://schemas.microsoft.com/office/drawing/2014/main" id="{3771A533-1D3F-45F8-BC7D-EF38355A72E9}"/>
                  </a:ext>
                </a:extLst>
              </p:cNvPr>
              <p:cNvSpPr/>
              <p:nvPr/>
            </p:nvSpPr>
            <p:spPr>
              <a:xfrm>
                <a:off x="4441899" y="3463924"/>
                <a:ext cx="54865" cy="27431"/>
              </a:xfrm>
              <a:custGeom>
                <a:avLst/>
                <a:gdLst>
                  <a:gd name="connsiteX0" fmla="*/ 4828 w 19310"/>
                  <a:gd name="connsiteY0" fmla="*/ 4828 h 9655"/>
                  <a:gd name="connsiteX1" fmla="*/ 17058 w 19310"/>
                  <a:gd name="connsiteY1" fmla="*/ 4828 h 9655"/>
                </a:gdLst>
                <a:ahLst/>
                <a:cxnLst>
                  <a:cxn ang="0">
                    <a:pos x="connsiteX0" y="connsiteY0"/>
                  </a:cxn>
                  <a:cxn ang="0">
                    <a:pos x="connsiteX1" y="connsiteY1"/>
                  </a:cxn>
                </a:cxnLst>
                <a:rect l="l" t="t" r="r" b="b"/>
                <a:pathLst>
                  <a:path w="19310" h="9655">
                    <a:moveTo>
                      <a:pt x="4828" y="4828"/>
                    </a:moveTo>
                    <a:lnTo>
                      <a:pt x="1705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44" name="Freeform: Shape 1143">
                <a:extLst>
                  <a:ext uri="{FF2B5EF4-FFF2-40B4-BE49-F238E27FC236}">
                    <a16:creationId xmlns:a16="http://schemas.microsoft.com/office/drawing/2014/main" id="{996F1D4C-0985-44EF-8C81-0C46839561D8}"/>
                  </a:ext>
                </a:extLst>
              </p:cNvPr>
              <p:cNvSpPr/>
              <p:nvPr/>
            </p:nvSpPr>
            <p:spPr>
              <a:xfrm>
                <a:off x="4161179" y="3463924"/>
                <a:ext cx="146304" cy="27431"/>
              </a:xfrm>
              <a:custGeom>
                <a:avLst/>
                <a:gdLst>
                  <a:gd name="connsiteX0" fmla="*/ 4828 w 51495"/>
                  <a:gd name="connsiteY0" fmla="*/ 4828 h 9655"/>
                  <a:gd name="connsiteX1" fmla="*/ 46667 w 51495"/>
                  <a:gd name="connsiteY1" fmla="*/ 4828 h 9655"/>
                </a:gdLst>
                <a:ahLst/>
                <a:cxnLst>
                  <a:cxn ang="0">
                    <a:pos x="connsiteX0" y="connsiteY0"/>
                  </a:cxn>
                  <a:cxn ang="0">
                    <a:pos x="connsiteX1" y="connsiteY1"/>
                  </a:cxn>
                </a:cxnLst>
                <a:rect l="l" t="t" r="r" b="b"/>
                <a:pathLst>
                  <a:path w="51495" h="9655">
                    <a:moveTo>
                      <a:pt x="4828" y="4828"/>
                    </a:moveTo>
                    <a:lnTo>
                      <a:pt x="46667"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45" name="Freeform: Shape 1144">
                <a:extLst>
                  <a:ext uri="{FF2B5EF4-FFF2-40B4-BE49-F238E27FC236}">
                    <a16:creationId xmlns:a16="http://schemas.microsoft.com/office/drawing/2014/main" id="{6D47EE3A-3339-45EF-A197-6065FAE031CE}"/>
                  </a:ext>
                </a:extLst>
              </p:cNvPr>
              <p:cNvSpPr/>
              <p:nvPr/>
            </p:nvSpPr>
            <p:spPr>
              <a:xfrm>
                <a:off x="4509563" y="3473070"/>
                <a:ext cx="73153" cy="27431"/>
              </a:xfrm>
              <a:custGeom>
                <a:avLst/>
                <a:gdLst>
                  <a:gd name="connsiteX0" fmla="*/ 23495 w 25747"/>
                  <a:gd name="connsiteY0" fmla="*/ 4828 h 9655"/>
                  <a:gd name="connsiteX1" fmla="*/ 4828 w 25747"/>
                  <a:gd name="connsiteY1" fmla="*/ 6759 h 9655"/>
                </a:gdLst>
                <a:ahLst/>
                <a:cxnLst>
                  <a:cxn ang="0">
                    <a:pos x="connsiteX0" y="connsiteY0"/>
                  </a:cxn>
                  <a:cxn ang="0">
                    <a:pos x="connsiteX1" y="connsiteY1"/>
                  </a:cxn>
                </a:cxnLst>
                <a:rect l="l" t="t" r="r" b="b"/>
                <a:pathLst>
                  <a:path w="25747" h="9655">
                    <a:moveTo>
                      <a:pt x="23495" y="4828"/>
                    </a:moveTo>
                    <a:lnTo>
                      <a:pt x="4828" y="6759"/>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46" name="Freeform: Shape 1145">
                <a:extLst>
                  <a:ext uri="{FF2B5EF4-FFF2-40B4-BE49-F238E27FC236}">
                    <a16:creationId xmlns:a16="http://schemas.microsoft.com/office/drawing/2014/main" id="{47AC9D6E-1B28-4B65-A26F-D27706EE4615}"/>
                  </a:ext>
                </a:extLst>
              </p:cNvPr>
              <p:cNvSpPr/>
              <p:nvPr/>
            </p:nvSpPr>
            <p:spPr>
              <a:xfrm>
                <a:off x="4518709" y="3559023"/>
                <a:ext cx="73153" cy="27431"/>
              </a:xfrm>
              <a:custGeom>
                <a:avLst/>
                <a:gdLst>
                  <a:gd name="connsiteX0" fmla="*/ 23817 w 25747"/>
                  <a:gd name="connsiteY0" fmla="*/ 4828 h 9655"/>
                  <a:gd name="connsiteX1" fmla="*/ 4828 w 25747"/>
                  <a:gd name="connsiteY1" fmla="*/ 7081 h 9655"/>
                </a:gdLst>
                <a:ahLst/>
                <a:cxnLst>
                  <a:cxn ang="0">
                    <a:pos x="connsiteX0" y="connsiteY0"/>
                  </a:cxn>
                  <a:cxn ang="0">
                    <a:pos x="connsiteX1" y="connsiteY1"/>
                  </a:cxn>
                </a:cxnLst>
                <a:rect l="l" t="t" r="r" b="b"/>
                <a:pathLst>
                  <a:path w="25747" h="9655">
                    <a:moveTo>
                      <a:pt x="23817" y="4828"/>
                    </a:moveTo>
                    <a:lnTo>
                      <a:pt x="4828" y="7081"/>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47" name="Freeform: Shape 1146">
                <a:extLst>
                  <a:ext uri="{FF2B5EF4-FFF2-40B4-BE49-F238E27FC236}">
                    <a16:creationId xmlns:a16="http://schemas.microsoft.com/office/drawing/2014/main" id="{1CE61C1C-61D6-4FF2-804E-96041E264765}"/>
                  </a:ext>
                </a:extLst>
              </p:cNvPr>
              <p:cNvSpPr/>
              <p:nvPr/>
            </p:nvSpPr>
            <p:spPr>
              <a:xfrm>
                <a:off x="4527852" y="3645890"/>
                <a:ext cx="73153" cy="27431"/>
              </a:xfrm>
              <a:custGeom>
                <a:avLst/>
                <a:gdLst>
                  <a:gd name="connsiteX0" fmla="*/ 23817 w 25747"/>
                  <a:gd name="connsiteY0" fmla="*/ 4828 h 9655"/>
                  <a:gd name="connsiteX1" fmla="*/ 4828 w 25747"/>
                  <a:gd name="connsiteY1" fmla="*/ 6759 h 9655"/>
                </a:gdLst>
                <a:ahLst/>
                <a:cxnLst>
                  <a:cxn ang="0">
                    <a:pos x="connsiteX0" y="connsiteY0"/>
                  </a:cxn>
                  <a:cxn ang="0">
                    <a:pos x="connsiteX1" y="connsiteY1"/>
                  </a:cxn>
                </a:cxnLst>
                <a:rect l="l" t="t" r="r" b="b"/>
                <a:pathLst>
                  <a:path w="25747" h="9655">
                    <a:moveTo>
                      <a:pt x="23817" y="4828"/>
                    </a:moveTo>
                    <a:lnTo>
                      <a:pt x="4828" y="6759"/>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48" name="Freeform: Shape 1147">
                <a:extLst>
                  <a:ext uri="{FF2B5EF4-FFF2-40B4-BE49-F238E27FC236}">
                    <a16:creationId xmlns:a16="http://schemas.microsoft.com/office/drawing/2014/main" id="{8DE0E4C7-C192-4CBF-8A4B-110B57A8DB89}"/>
                  </a:ext>
                </a:extLst>
              </p:cNvPr>
              <p:cNvSpPr/>
              <p:nvPr/>
            </p:nvSpPr>
            <p:spPr>
              <a:xfrm>
                <a:off x="4536997" y="3732760"/>
                <a:ext cx="73153" cy="27431"/>
              </a:xfrm>
              <a:custGeom>
                <a:avLst/>
                <a:gdLst>
                  <a:gd name="connsiteX0" fmla="*/ 23817 w 25747"/>
                  <a:gd name="connsiteY0" fmla="*/ 4828 h 9655"/>
                  <a:gd name="connsiteX1" fmla="*/ 4828 w 25747"/>
                  <a:gd name="connsiteY1" fmla="*/ 6759 h 9655"/>
                </a:gdLst>
                <a:ahLst/>
                <a:cxnLst>
                  <a:cxn ang="0">
                    <a:pos x="connsiteX0" y="connsiteY0"/>
                  </a:cxn>
                  <a:cxn ang="0">
                    <a:pos x="connsiteX1" y="connsiteY1"/>
                  </a:cxn>
                </a:cxnLst>
                <a:rect l="l" t="t" r="r" b="b"/>
                <a:pathLst>
                  <a:path w="25747" h="9655">
                    <a:moveTo>
                      <a:pt x="23817" y="4828"/>
                    </a:moveTo>
                    <a:lnTo>
                      <a:pt x="4828" y="6759"/>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49" name="Freeform: Shape 1148">
                <a:extLst>
                  <a:ext uri="{FF2B5EF4-FFF2-40B4-BE49-F238E27FC236}">
                    <a16:creationId xmlns:a16="http://schemas.microsoft.com/office/drawing/2014/main" id="{B11BD2CA-ADD5-4727-9351-705158EFEA01}"/>
                  </a:ext>
                </a:extLst>
              </p:cNvPr>
              <p:cNvSpPr/>
              <p:nvPr/>
            </p:nvSpPr>
            <p:spPr>
              <a:xfrm>
                <a:off x="4494934" y="3356027"/>
                <a:ext cx="210311" cy="457199"/>
              </a:xfrm>
              <a:custGeom>
                <a:avLst/>
                <a:gdLst>
                  <a:gd name="connsiteX0" fmla="*/ 20598 w 74024"/>
                  <a:gd name="connsiteY0" fmla="*/ 157382 h 160922"/>
                  <a:gd name="connsiteX1" fmla="*/ 4828 w 74024"/>
                  <a:gd name="connsiteY1" fmla="*/ 9977 h 160922"/>
                  <a:gd name="connsiteX2" fmla="*/ 53104 w 74024"/>
                  <a:gd name="connsiteY2" fmla="*/ 4828 h 160922"/>
                  <a:gd name="connsiteX3" fmla="*/ 69197 w 74024"/>
                  <a:gd name="connsiteY3" fmla="*/ 155773 h 160922"/>
                </a:gdLst>
                <a:ahLst/>
                <a:cxnLst>
                  <a:cxn ang="0">
                    <a:pos x="connsiteX0" y="connsiteY0"/>
                  </a:cxn>
                  <a:cxn ang="0">
                    <a:pos x="connsiteX1" y="connsiteY1"/>
                  </a:cxn>
                  <a:cxn ang="0">
                    <a:pos x="connsiteX2" y="connsiteY2"/>
                  </a:cxn>
                  <a:cxn ang="0">
                    <a:pos x="connsiteX3" y="connsiteY3"/>
                  </a:cxn>
                </a:cxnLst>
                <a:rect l="l" t="t" r="r" b="b"/>
                <a:pathLst>
                  <a:path w="74024" h="160922">
                    <a:moveTo>
                      <a:pt x="20598" y="157382"/>
                    </a:moveTo>
                    <a:lnTo>
                      <a:pt x="4828" y="9977"/>
                    </a:lnTo>
                    <a:lnTo>
                      <a:pt x="53104" y="4828"/>
                    </a:lnTo>
                    <a:lnTo>
                      <a:pt x="69197" y="155773"/>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50" name="Freeform: Shape 1149">
                <a:extLst>
                  <a:ext uri="{FF2B5EF4-FFF2-40B4-BE49-F238E27FC236}">
                    <a16:creationId xmlns:a16="http://schemas.microsoft.com/office/drawing/2014/main" id="{AC3775A3-0EDD-4D20-BDDB-406CD63E0DE7}"/>
                  </a:ext>
                </a:extLst>
              </p:cNvPr>
              <p:cNvSpPr/>
              <p:nvPr/>
            </p:nvSpPr>
            <p:spPr>
              <a:xfrm>
                <a:off x="4349546" y="3267330"/>
                <a:ext cx="137161" cy="548641"/>
              </a:xfrm>
              <a:custGeom>
                <a:avLst/>
                <a:gdLst>
                  <a:gd name="connsiteX0" fmla="*/ 4828 w 48276"/>
                  <a:gd name="connsiteY0" fmla="*/ 190854 h 193106"/>
                  <a:gd name="connsiteX1" fmla="*/ 45058 w 48276"/>
                  <a:gd name="connsiteY1" fmla="*/ 4828 h 193106"/>
                </a:gdLst>
                <a:ahLst/>
                <a:cxnLst>
                  <a:cxn ang="0">
                    <a:pos x="connsiteX0" y="connsiteY0"/>
                  </a:cxn>
                  <a:cxn ang="0">
                    <a:pos x="connsiteX1" y="connsiteY1"/>
                  </a:cxn>
                </a:cxnLst>
                <a:rect l="l" t="t" r="r" b="b"/>
                <a:pathLst>
                  <a:path w="48276" h="193106">
                    <a:moveTo>
                      <a:pt x="4828" y="190854"/>
                    </a:moveTo>
                    <a:lnTo>
                      <a:pt x="45058" y="4828"/>
                    </a:lnTo>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51" name="Freeform: Shape 1150">
                <a:extLst>
                  <a:ext uri="{FF2B5EF4-FFF2-40B4-BE49-F238E27FC236}">
                    <a16:creationId xmlns:a16="http://schemas.microsoft.com/office/drawing/2014/main" id="{4AAC08A9-5DEA-4FED-8EBC-B768CC475A7F}"/>
                  </a:ext>
                </a:extLst>
              </p:cNvPr>
              <p:cNvSpPr/>
              <p:nvPr/>
            </p:nvSpPr>
            <p:spPr>
              <a:xfrm>
                <a:off x="4236159" y="3246297"/>
                <a:ext cx="137161" cy="566929"/>
              </a:xfrm>
              <a:custGeom>
                <a:avLst/>
                <a:gdLst>
                  <a:gd name="connsiteX0" fmla="*/ 46346 w 48276"/>
                  <a:gd name="connsiteY0" fmla="*/ 4828 h 199543"/>
                  <a:gd name="connsiteX1" fmla="*/ 4828 w 48276"/>
                  <a:gd name="connsiteY1" fmla="*/ 196003 h 199543"/>
                </a:gdLst>
                <a:ahLst/>
                <a:cxnLst>
                  <a:cxn ang="0">
                    <a:pos x="connsiteX0" y="connsiteY0"/>
                  </a:cxn>
                  <a:cxn ang="0">
                    <a:pos x="connsiteX1" y="connsiteY1"/>
                  </a:cxn>
                </a:cxnLst>
                <a:rect l="l" t="t" r="r" b="b"/>
                <a:pathLst>
                  <a:path w="48276" h="199543">
                    <a:moveTo>
                      <a:pt x="46346" y="4828"/>
                    </a:moveTo>
                    <a:lnTo>
                      <a:pt x="4828" y="196003"/>
                    </a:lnTo>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52" name="Freeform: Shape 1151">
                <a:extLst>
                  <a:ext uri="{FF2B5EF4-FFF2-40B4-BE49-F238E27FC236}">
                    <a16:creationId xmlns:a16="http://schemas.microsoft.com/office/drawing/2014/main" id="{58DE76DB-07BB-45CB-A18E-E042E9E67DCA}"/>
                  </a:ext>
                </a:extLst>
              </p:cNvPr>
              <p:cNvSpPr/>
              <p:nvPr/>
            </p:nvSpPr>
            <p:spPr>
              <a:xfrm>
                <a:off x="4537912" y="3090851"/>
                <a:ext cx="118873" cy="54865"/>
              </a:xfrm>
              <a:custGeom>
                <a:avLst/>
                <a:gdLst>
                  <a:gd name="connsiteX0" fmla="*/ 4828 w 41839"/>
                  <a:gd name="connsiteY0" fmla="*/ 4828 h 19310"/>
                  <a:gd name="connsiteX1" fmla="*/ 19954 w 41839"/>
                  <a:gd name="connsiteY1" fmla="*/ 13839 h 19310"/>
                  <a:gd name="connsiteX2" fmla="*/ 37656 w 41839"/>
                  <a:gd name="connsiteY2" fmla="*/ 11908 h 19310"/>
                </a:gdLst>
                <a:ahLst/>
                <a:cxnLst>
                  <a:cxn ang="0">
                    <a:pos x="connsiteX0" y="connsiteY0"/>
                  </a:cxn>
                  <a:cxn ang="0">
                    <a:pos x="connsiteX1" y="connsiteY1"/>
                  </a:cxn>
                  <a:cxn ang="0">
                    <a:pos x="connsiteX2" y="connsiteY2"/>
                  </a:cxn>
                </a:cxnLst>
                <a:rect l="l" t="t" r="r" b="b"/>
                <a:pathLst>
                  <a:path w="41839" h="19310">
                    <a:moveTo>
                      <a:pt x="4828" y="4828"/>
                    </a:moveTo>
                    <a:cubicBezTo>
                      <a:pt x="8368" y="9012"/>
                      <a:pt x="13839" y="12552"/>
                      <a:pt x="19954" y="13839"/>
                    </a:cubicBezTo>
                    <a:cubicBezTo>
                      <a:pt x="26069" y="15127"/>
                      <a:pt x="32506" y="14483"/>
                      <a:pt x="37656" y="11908"/>
                    </a:cubicBezTo>
                  </a:path>
                </a:pathLst>
              </a:custGeom>
              <a:ln w="12700" cap="flat">
                <a:solidFill>
                  <a:schemeClr val="accent6"/>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53" name="Freeform: Shape 1152">
                <a:extLst>
                  <a:ext uri="{FF2B5EF4-FFF2-40B4-BE49-F238E27FC236}">
                    <a16:creationId xmlns:a16="http://schemas.microsoft.com/office/drawing/2014/main" id="{26CA3F2B-D1FF-4646-8410-2C8F469C666F}"/>
                  </a:ext>
                </a:extLst>
              </p:cNvPr>
              <p:cNvSpPr/>
              <p:nvPr/>
            </p:nvSpPr>
            <p:spPr>
              <a:xfrm>
                <a:off x="4517794" y="3181591"/>
                <a:ext cx="109727" cy="45719"/>
              </a:xfrm>
              <a:custGeom>
                <a:avLst/>
                <a:gdLst>
                  <a:gd name="connsiteX0" fmla="*/ 35081 w 38621"/>
                  <a:gd name="connsiteY0" fmla="*/ 14085 h 16092"/>
                  <a:gd name="connsiteX1" fmla="*/ 21242 w 38621"/>
                  <a:gd name="connsiteY1" fmla="*/ 5395 h 16092"/>
                  <a:gd name="connsiteX2" fmla="*/ 4828 w 38621"/>
                  <a:gd name="connsiteY2" fmla="*/ 7648 h 16092"/>
                </a:gdLst>
                <a:ahLst/>
                <a:cxnLst>
                  <a:cxn ang="0">
                    <a:pos x="connsiteX0" y="connsiteY0"/>
                  </a:cxn>
                  <a:cxn ang="0">
                    <a:pos x="connsiteX1" y="connsiteY1"/>
                  </a:cxn>
                  <a:cxn ang="0">
                    <a:pos x="connsiteX2" y="connsiteY2"/>
                  </a:cxn>
                </a:cxnLst>
                <a:rect l="l" t="t" r="r" b="b"/>
                <a:pathLst>
                  <a:path w="38621" h="16092">
                    <a:moveTo>
                      <a:pt x="35081" y="14085"/>
                    </a:moveTo>
                    <a:cubicBezTo>
                      <a:pt x="31863" y="9901"/>
                      <a:pt x="27035" y="6683"/>
                      <a:pt x="21242" y="5395"/>
                    </a:cubicBezTo>
                    <a:cubicBezTo>
                      <a:pt x="15449" y="4108"/>
                      <a:pt x="9655" y="5074"/>
                      <a:pt x="4828" y="7648"/>
                    </a:cubicBezTo>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54" name="Freeform: Shape 1153">
                <a:extLst>
                  <a:ext uri="{FF2B5EF4-FFF2-40B4-BE49-F238E27FC236}">
                    <a16:creationId xmlns:a16="http://schemas.microsoft.com/office/drawing/2014/main" id="{87BF3E08-9721-451B-864A-3DE09AF28A05}"/>
                  </a:ext>
                </a:extLst>
              </p:cNvPr>
              <p:cNvSpPr/>
              <p:nvPr/>
            </p:nvSpPr>
            <p:spPr>
              <a:xfrm>
                <a:off x="4124597" y="3046180"/>
                <a:ext cx="438911" cy="246888"/>
              </a:xfrm>
              <a:custGeom>
                <a:avLst/>
                <a:gdLst>
                  <a:gd name="connsiteX0" fmla="*/ 96555 w 154485"/>
                  <a:gd name="connsiteY0" fmla="*/ 5745 h 86898"/>
                  <a:gd name="connsiteX1" fmla="*/ 149659 w 154485"/>
                  <a:gd name="connsiteY1" fmla="*/ 17332 h 86898"/>
                  <a:gd name="connsiteX2" fmla="*/ 140970 w 154485"/>
                  <a:gd name="connsiteY2" fmla="*/ 58206 h 86898"/>
                  <a:gd name="connsiteX3" fmla="*/ 124234 w 154485"/>
                  <a:gd name="connsiteY3" fmla="*/ 85241 h 86898"/>
                  <a:gd name="connsiteX4" fmla="*/ 85612 w 154485"/>
                  <a:gd name="connsiteY4" fmla="*/ 76873 h 86898"/>
                  <a:gd name="connsiteX5" fmla="*/ 79497 w 154485"/>
                  <a:gd name="connsiteY5" fmla="*/ 38895 h 86898"/>
                  <a:gd name="connsiteX6" fmla="*/ 11266 w 154485"/>
                  <a:gd name="connsiteY6" fmla="*/ 76873 h 86898"/>
                  <a:gd name="connsiteX7" fmla="*/ 4829 w 154485"/>
                  <a:gd name="connsiteY7" fmla="*/ 70758 h 86898"/>
                  <a:gd name="connsiteX8" fmla="*/ 96555 w 154485"/>
                  <a:gd name="connsiteY8" fmla="*/ 5745 h 8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85" h="86898">
                    <a:moveTo>
                      <a:pt x="96555" y="5745"/>
                    </a:moveTo>
                    <a:lnTo>
                      <a:pt x="149659" y="17332"/>
                    </a:lnTo>
                    <a:lnTo>
                      <a:pt x="140970" y="58206"/>
                    </a:lnTo>
                    <a:lnTo>
                      <a:pt x="124234" y="85241"/>
                    </a:lnTo>
                    <a:lnTo>
                      <a:pt x="85612" y="76873"/>
                    </a:lnTo>
                    <a:cubicBezTo>
                      <a:pt x="85612" y="76873"/>
                      <a:pt x="90118" y="45010"/>
                      <a:pt x="79497" y="38895"/>
                    </a:cubicBezTo>
                    <a:cubicBezTo>
                      <a:pt x="65658" y="31171"/>
                      <a:pt x="36048" y="49516"/>
                      <a:pt x="11266" y="76873"/>
                    </a:cubicBezTo>
                    <a:lnTo>
                      <a:pt x="4829" y="70758"/>
                    </a:lnTo>
                    <a:cubicBezTo>
                      <a:pt x="4507" y="70436"/>
                      <a:pt x="50853" y="-4232"/>
                      <a:pt x="96555" y="5745"/>
                    </a:cubicBezTo>
                    <a:close/>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55" name="Freeform: Shape 1154">
                <a:extLst>
                  <a:ext uri="{FF2B5EF4-FFF2-40B4-BE49-F238E27FC236}">
                    <a16:creationId xmlns:a16="http://schemas.microsoft.com/office/drawing/2014/main" id="{FF7E4124-EC1D-4559-A197-5EAD912DE951}"/>
                  </a:ext>
                </a:extLst>
              </p:cNvPr>
              <p:cNvSpPr/>
              <p:nvPr/>
            </p:nvSpPr>
            <p:spPr>
              <a:xfrm>
                <a:off x="4965851" y="3859861"/>
                <a:ext cx="128015" cy="27431"/>
              </a:xfrm>
              <a:custGeom>
                <a:avLst/>
                <a:gdLst>
                  <a:gd name="connsiteX0" fmla="*/ 4828 w 45058"/>
                  <a:gd name="connsiteY0" fmla="*/ 4828 h 9655"/>
                  <a:gd name="connsiteX1" fmla="*/ 40231 w 45058"/>
                  <a:gd name="connsiteY1" fmla="*/ 4828 h 9655"/>
                </a:gdLst>
                <a:ahLst/>
                <a:cxnLst>
                  <a:cxn ang="0">
                    <a:pos x="connsiteX0" y="connsiteY0"/>
                  </a:cxn>
                  <a:cxn ang="0">
                    <a:pos x="connsiteX1" y="connsiteY1"/>
                  </a:cxn>
                </a:cxnLst>
                <a:rect l="l" t="t" r="r" b="b"/>
                <a:pathLst>
                  <a:path w="45058" h="9655">
                    <a:moveTo>
                      <a:pt x="4828" y="4828"/>
                    </a:moveTo>
                    <a:lnTo>
                      <a:pt x="40231"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56" name="Freeform: Shape 1155">
                <a:extLst>
                  <a:ext uri="{FF2B5EF4-FFF2-40B4-BE49-F238E27FC236}">
                    <a16:creationId xmlns:a16="http://schemas.microsoft.com/office/drawing/2014/main" id="{AD92EB13-60FB-4F8C-97FD-A104D27B228A}"/>
                  </a:ext>
                </a:extLst>
              </p:cNvPr>
              <p:cNvSpPr/>
              <p:nvPr/>
            </p:nvSpPr>
            <p:spPr>
              <a:xfrm>
                <a:off x="4686043" y="3859861"/>
                <a:ext cx="246888" cy="27431"/>
              </a:xfrm>
              <a:custGeom>
                <a:avLst/>
                <a:gdLst>
                  <a:gd name="connsiteX0" fmla="*/ 4828 w 86898"/>
                  <a:gd name="connsiteY0" fmla="*/ 4828 h 9655"/>
                  <a:gd name="connsiteX1" fmla="*/ 83680 w 86898"/>
                  <a:gd name="connsiteY1" fmla="*/ 4828 h 9655"/>
                </a:gdLst>
                <a:ahLst/>
                <a:cxnLst>
                  <a:cxn ang="0">
                    <a:pos x="connsiteX0" y="connsiteY0"/>
                  </a:cxn>
                  <a:cxn ang="0">
                    <a:pos x="connsiteX1" y="connsiteY1"/>
                  </a:cxn>
                </a:cxnLst>
                <a:rect l="l" t="t" r="r" b="b"/>
                <a:pathLst>
                  <a:path w="86898" h="9655">
                    <a:moveTo>
                      <a:pt x="4828" y="4828"/>
                    </a:moveTo>
                    <a:lnTo>
                      <a:pt x="83680"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57" name="Freeform: Shape 1156">
                <a:extLst>
                  <a:ext uri="{FF2B5EF4-FFF2-40B4-BE49-F238E27FC236}">
                    <a16:creationId xmlns:a16="http://schemas.microsoft.com/office/drawing/2014/main" id="{34841B49-D76B-4819-BF8D-0A4B46701AA8}"/>
                  </a:ext>
                </a:extLst>
              </p:cNvPr>
              <p:cNvSpPr/>
              <p:nvPr/>
            </p:nvSpPr>
            <p:spPr>
              <a:xfrm>
                <a:off x="3996587" y="3859861"/>
                <a:ext cx="713233" cy="27431"/>
              </a:xfrm>
              <a:custGeom>
                <a:avLst/>
                <a:gdLst>
                  <a:gd name="connsiteX0" fmla="*/ 4828 w 251038"/>
                  <a:gd name="connsiteY0" fmla="*/ 4828 h 9655"/>
                  <a:gd name="connsiteX1" fmla="*/ 247498 w 251038"/>
                  <a:gd name="connsiteY1" fmla="*/ 4828 h 9655"/>
                </a:gdLst>
                <a:ahLst/>
                <a:cxnLst>
                  <a:cxn ang="0">
                    <a:pos x="connsiteX0" y="connsiteY0"/>
                  </a:cxn>
                  <a:cxn ang="0">
                    <a:pos x="connsiteX1" y="connsiteY1"/>
                  </a:cxn>
                </a:cxnLst>
                <a:rect l="l" t="t" r="r" b="b"/>
                <a:pathLst>
                  <a:path w="251038" h="9655">
                    <a:moveTo>
                      <a:pt x="4828" y="4828"/>
                    </a:moveTo>
                    <a:lnTo>
                      <a:pt x="24749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58" name="Freeform: Shape 1157">
                <a:extLst>
                  <a:ext uri="{FF2B5EF4-FFF2-40B4-BE49-F238E27FC236}">
                    <a16:creationId xmlns:a16="http://schemas.microsoft.com/office/drawing/2014/main" id="{B8971C73-8BF1-444A-8E7E-B18C51B59BF5}"/>
                  </a:ext>
                </a:extLst>
              </p:cNvPr>
              <p:cNvSpPr/>
              <p:nvPr/>
            </p:nvSpPr>
            <p:spPr>
              <a:xfrm>
                <a:off x="3853940" y="3859861"/>
                <a:ext cx="128015" cy="27431"/>
              </a:xfrm>
              <a:custGeom>
                <a:avLst/>
                <a:gdLst>
                  <a:gd name="connsiteX0" fmla="*/ 4828 w 45058"/>
                  <a:gd name="connsiteY0" fmla="*/ 4828 h 9655"/>
                  <a:gd name="connsiteX1" fmla="*/ 40231 w 45058"/>
                  <a:gd name="connsiteY1" fmla="*/ 4828 h 9655"/>
                </a:gdLst>
                <a:ahLst/>
                <a:cxnLst>
                  <a:cxn ang="0">
                    <a:pos x="connsiteX0" y="connsiteY0"/>
                  </a:cxn>
                  <a:cxn ang="0">
                    <a:pos x="connsiteX1" y="connsiteY1"/>
                  </a:cxn>
                </a:cxnLst>
                <a:rect l="l" t="t" r="r" b="b"/>
                <a:pathLst>
                  <a:path w="45058" h="9655">
                    <a:moveTo>
                      <a:pt x="4828" y="4828"/>
                    </a:moveTo>
                    <a:lnTo>
                      <a:pt x="40231"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59" name="Freeform: Shape 1158">
                <a:extLst>
                  <a:ext uri="{FF2B5EF4-FFF2-40B4-BE49-F238E27FC236}">
                    <a16:creationId xmlns:a16="http://schemas.microsoft.com/office/drawing/2014/main" id="{B206C14D-EE49-4B75-860F-27C2DBFD21EC}"/>
                  </a:ext>
                </a:extLst>
              </p:cNvPr>
              <p:cNvSpPr/>
              <p:nvPr/>
            </p:nvSpPr>
            <p:spPr>
              <a:xfrm>
                <a:off x="3916118" y="3450210"/>
                <a:ext cx="265176" cy="365761"/>
              </a:xfrm>
              <a:custGeom>
                <a:avLst/>
                <a:gdLst>
                  <a:gd name="connsiteX0" fmla="*/ 89795 w 93334"/>
                  <a:gd name="connsiteY0" fmla="*/ 126485 h 128737"/>
                  <a:gd name="connsiteX1" fmla="*/ 43127 w 93334"/>
                  <a:gd name="connsiteY1" fmla="*/ 29288 h 128737"/>
                  <a:gd name="connsiteX2" fmla="*/ 4828 w 93334"/>
                  <a:gd name="connsiteY2" fmla="*/ 4828 h 128737"/>
                </a:gdLst>
                <a:ahLst/>
                <a:cxnLst>
                  <a:cxn ang="0">
                    <a:pos x="connsiteX0" y="connsiteY0"/>
                  </a:cxn>
                  <a:cxn ang="0">
                    <a:pos x="connsiteX1" y="connsiteY1"/>
                  </a:cxn>
                  <a:cxn ang="0">
                    <a:pos x="connsiteX2" y="connsiteY2"/>
                  </a:cxn>
                </a:cxnLst>
                <a:rect l="l" t="t" r="r" b="b"/>
                <a:pathLst>
                  <a:path w="93334" h="128737">
                    <a:moveTo>
                      <a:pt x="89795" y="126485"/>
                    </a:moveTo>
                    <a:lnTo>
                      <a:pt x="43127" y="29288"/>
                    </a:lnTo>
                    <a:cubicBezTo>
                      <a:pt x="27357" y="29288"/>
                      <a:pt x="12230" y="20276"/>
                      <a:pt x="4828" y="4828"/>
                    </a:cubicBez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60" name="Freeform: Shape 1159">
                <a:extLst>
                  <a:ext uri="{FF2B5EF4-FFF2-40B4-BE49-F238E27FC236}">
                    <a16:creationId xmlns:a16="http://schemas.microsoft.com/office/drawing/2014/main" id="{20EBE629-1814-4409-80A8-37C8134F4DB8}"/>
                  </a:ext>
                </a:extLst>
              </p:cNvPr>
              <p:cNvSpPr/>
              <p:nvPr/>
            </p:nvSpPr>
            <p:spPr>
              <a:xfrm>
                <a:off x="3904197" y="3276444"/>
                <a:ext cx="338327" cy="429768"/>
              </a:xfrm>
              <a:custGeom>
                <a:avLst/>
                <a:gdLst>
                  <a:gd name="connsiteX0" fmla="*/ 9024 w 119082"/>
                  <a:gd name="connsiteY0" fmla="*/ 66310 h 151266"/>
                  <a:gd name="connsiteX1" fmla="*/ 17714 w 119082"/>
                  <a:gd name="connsiteY1" fmla="*/ 17068 h 151266"/>
                  <a:gd name="connsiteX2" fmla="*/ 32841 w 119082"/>
                  <a:gd name="connsiteY2" fmla="*/ 48609 h 151266"/>
                  <a:gd name="connsiteX3" fmla="*/ 57945 w 119082"/>
                  <a:gd name="connsiteY3" fmla="*/ 36701 h 151266"/>
                  <a:gd name="connsiteX4" fmla="*/ 42818 w 119082"/>
                  <a:gd name="connsiteY4" fmla="*/ 5160 h 151266"/>
                  <a:gd name="connsiteX5" fmla="*/ 86589 w 119082"/>
                  <a:gd name="connsiteY5" fmla="*/ 29298 h 151266"/>
                  <a:gd name="connsiteX6" fmla="*/ 81761 w 119082"/>
                  <a:gd name="connsiteY6" fmla="*/ 74356 h 151266"/>
                  <a:gd name="connsiteX7" fmla="*/ 116520 w 119082"/>
                  <a:gd name="connsiteY7" fmla="*/ 146771 h 1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82" h="151266">
                    <a:moveTo>
                      <a:pt x="9024" y="66310"/>
                    </a:moveTo>
                    <a:cubicBezTo>
                      <a:pt x="978" y="49253"/>
                      <a:pt x="4840" y="29620"/>
                      <a:pt x="17714" y="17068"/>
                    </a:cubicBezTo>
                    <a:lnTo>
                      <a:pt x="32841" y="48609"/>
                    </a:lnTo>
                    <a:lnTo>
                      <a:pt x="57945" y="36701"/>
                    </a:lnTo>
                    <a:lnTo>
                      <a:pt x="42818" y="5160"/>
                    </a:lnTo>
                    <a:cubicBezTo>
                      <a:pt x="60519" y="2907"/>
                      <a:pt x="78543" y="12240"/>
                      <a:pt x="86589" y="29298"/>
                    </a:cubicBezTo>
                    <a:cubicBezTo>
                      <a:pt x="93991" y="44425"/>
                      <a:pt x="91416" y="62126"/>
                      <a:pt x="81761" y="74356"/>
                    </a:cubicBezTo>
                    <a:lnTo>
                      <a:pt x="116520" y="146771"/>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61" name="Freeform: Shape 1160">
                <a:extLst>
                  <a:ext uri="{FF2B5EF4-FFF2-40B4-BE49-F238E27FC236}">
                    <a16:creationId xmlns:a16="http://schemas.microsoft.com/office/drawing/2014/main" id="{A7EB641F-D405-4920-8881-D0419AAE471C}"/>
                  </a:ext>
                </a:extLst>
              </p:cNvPr>
              <p:cNvSpPr/>
              <p:nvPr/>
            </p:nvSpPr>
            <p:spPr>
              <a:xfrm>
                <a:off x="4812231" y="3246655"/>
                <a:ext cx="210311" cy="438911"/>
              </a:xfrm>
              <a:custGeom>
                <a:avLst/>
                <a:gdLst>
                  <a:gd name="connsiteX0" fmla="*/ 25104 w 74024"/>
                  <a:gd name="connsiteY0" fmla="*/ 54266 h 154485"/>
                  <a:gd name="connsiteX1" fmla="*/ 24138 w 74024"/>
                  <a:gd name="connsiteY1" fmla="*/ 48794 h 154485"/>
                  <a:gd name="connsiteX2" fmla="*/ 53426 w 74024"/>
                  <a:gd name="connsiteY2" fmla="*/ 7598 h 154485"/>
                  <a:gd name="connsiteX3" fmla="*/ 58898 w 74024"/>
                  <a:gd name="connsiteY3" fmla="*/ 5023 h 154485"/>
                  <a:gd name="connsiteX4" fmla="*/ 67265 w 74024"/>
                  <a:gd name="connsiteY4" fmla="*/ 7920 h 154485"/>
                  <a:gd name="connsiteX5" fmla="*/ 70162 w 74024"/>
                  <a:gd name="connsiteY5" fmla="*/ 13391 h 154485"/>
                  <a:gd name="connsiteX6" fmla="*/ 68231 w 74024"/>
                  <a:gd name="connsiteY6" fmla="*/ 63599 h 154485"/>
                  <a:gd name="connsiteX7" fmla="*/ 64047 w 74024"/>
                  <a:gd name="connsiteY7" fmla="*/ 67461 h 154485"/>
                  <a:gd name="connsiteX8" fmla="*/ 53426 w 74024"/>
                  <a:gd name="connsiteY8" fmla="*/ 68749 h 154485"/>
                  <a:gd name="connsiteX9" fmla="*/ 25426 w 74024"/>
                  <a:gd name="connsiteY9" fmla="*/ 150497 h 154485"/>
                  <a:gd name="connsiteX10" fmla="*/ 4828 w 74024"/>
                  <a:gd name="connsiteY10" fmla="*/ 143417 h 154485"/>
                  <a:gd name="connsiteX11" fmla="*/ 32828 w 74024"/>
                  <a:gd name="connsiteY11" fmla="*/ 61668 h 154485"/>
                  <a:gd name="connsiteX12" fmla="*/ 25104 w 74024"/>
                  <a:gd name="connsiteY12" fmla="*/ 54266 h 15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024" h="154485">
                    <a:moveTo>
                      <a:pt x="25104" y="54266"/>
                    </a:moveTo>
                    <a:cubicBezTo>
                      <a:pt x="24138" y="53300"/>
                      <a:pt x="23173" y="51047"/>
                      <a:pt x="24138" y="48794"/>
                    </a:cubicBezTo>
                    <a:lnTo>
                      <a:pt x="53426" y="7598"/>
                    </a:lnTo>
                    <a:cubicBezTo>
                      <a:pt x="54392" y="5345"/>
                      <a:pt x="56645" y="4380"/>
                      <a:pt x="58898" y="5023"/>
                    </a:cubicBezTo>
                    <a:lnTo>
                      <a:pt x="67265" y="7920"/>
                    </a:lnTo>
                    <a:cubicBezTo>
                      <a:pt x="69518" y="8564"/>
                      <a:pt x="70806" y="11138"/>
                      <a:pt x="70162" y="13391"/>
                    </a:cubicBezTo>
                    <a:lnTo>
                      <a:pt x="68231" y="63599"/>
                    </a:lnTo>
                    <a:cubicBezTo>
                      <a:pt x="67587" y="66174"/>
                      <a:pt x="65334" y="67461"/>
                      <a:pt x="64047" y="67461"/>
                    </a:cubicBezTo>
                    <a:cubicBezTo>
                      <a:pt x="61472" y="67461"/>
                      <a:pt x="54070" y="66174"/>
                      <a:pt x="53426" y="68749"/>
                    </a:cubicBezTo>
                    <a:lnTo>
                      <a:pt x="25426" y="150497"/>
                    </a:lnTo>
                    <a:lnTo>
                      <a:pt x="4828" y="143417"/>
                    </a:lnTo>
                    <a:lnTo>
                      <a:pt x="32828" y="61668"/>
                    </a:lnTo>
                    <a:cubicBezTo>
                      <a:pt x="33794" y="59093"/>
                      <a:pt x="27035" y="55553"/>
                      <a:pt x="25104" y="54266"/>
                    </a:cubicBezTo>
                    <a:close/>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62" name="Freeform: Shape 1161">
                <a:extLst>
                  <a:ext uri="{FF2B5EF4-FFF2-40B4-BE49-F238E27FC236}">
                    <a16:creationId xmlns:a16="http://schemas.microsoft.com/office/drawing/2014/main" id="{F1179E37-EAD0-45BA-9765-B4C973B7D655}"/>
                  </a:ext>
                </a:extLst>
              </p:cNvPr>
              <p:cNvSpPr/>
              <p:nvPr/>
            </p:nvSpPr>
            <p:spPr>
              <a:xfrm>
                <a:off x="4714391" y="3630713"/>
                <a:ext cx="219457" cy="182880"/>
              </a:xfrm>
              <a:custGeom>
                <a:avLst/>
                <a:gdLst>
                  <a:gd name="connsiteX0" fmla="*/ 61472 w 77242"/>
                  <a:gd name="connsiteY0" fmla="*/ 60700 h 64368"/>
                  <a:gd name="connsiteX1" fmla="*/ 73702 w 77242"/>
                  <a:gd name="connsiteY1" fmla="*/ 24975 h 64368"/>
                  <a:gd name="connsiteX2" fmla="*/ 70806 w 77242"/>
                  <a:gd name="connsiteY2" fmla="*/ 19182 h 64368"/>
                  <a:gd name="connsiteX3" fmla="*/ 28644 w 77242"/>
                  <a:gd name="connsiteY3" fmla="*/ 5021 h 64368"/>
                  <a:gd name="connsiteX4" fmla="*/ 22851 w 77242"/>
                  <a:gd name="connsiteY4" fmla="*/ 7917 h 64368"/>
                  <a:gd name="connsiteX5" fmla="*/ 4828 w 77242"/>
                  <a:gd name="connsiteY5" fmla="*/ 61022 h 6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42" h="64368">
                    <a:moveTo>
                      <a:pt x="61472" y="60700"/>
                    </a:moveTo>
                    <a:lnTo>
                      <a:pt x="73702" y="24975"/>
                    </a:lnTo>
                    <a:cubicBezTo>
                      <a:pt x="74668" y="22722"/>
                      <a:pt x="73381" y="20147"/>
                      <a:pt x="70806" y="19182"/>
                    </a:cubicBezTo>
                    <a:lnTo>
                      <a:pt x="28644" y="5021"/>
                    </a:lnTo>
                    <a:cubicBezTo>
                      <a:pt x="26391" y="4377"/>
                      <a:pt x="23816" y="5343"/>
                      <a:pt x="22851" y="7917"/>
                    </a:cubicBezTo>
                    <a:lnTo>
                      <a:pt x="4828" y="61022"/>
                    </a:lnTo>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63" name="Freeform: Shape 1162">
                <a:extLst>
                  <a:ext uri="{FF2B5EF4-FFF2-40B4-BE49-F238E27FC236}">
                    <a16:creationId xmlns:a16="http://schemas.microsoft.com/office/drawing/2014/main" id="{1C10AA7A-FAA6-4971-AFB2-FC050E1E4DEF}"/>
                  </a:ext>
                </a:extLst>
              </p:cNvPr>
              <p:cNvSpPr/>
              <p:nvPr/>
            </p:nvSpPr>
            <p:spPr>
              <a:xfrm>
                <a:off x="4592984" y="3105690"/>
                <a:ext cx="128015" cy="155449"/>
              </a:xfrm>
              <a:custGeom>
                <a:avLst/>
                <a:gdLst>
                  <a:gd name="connsiteX0" fmla="*/ 13444 w 45058"/>
                  <a:gd name="connsiteY0" fmla="*/ 46916 h 54713"/>
                  <a:gd name="connsiteX1" fmla="*/ 31467 w 45058"/>
                  <a:gd name="connsiteY1" fmla="*/ 50778 h 54713"/>
                  <a:gd name="connsiteX2" fmla="*/ 40479 w 45058"/>
                  <a:gd name="connsiteY2" fmla="*/ 8938 h 54713"/>
                  <a:gd name="connsiteX3" fmla="*/ 22455 w 45058"/>
                  <a:gd name="connsiteY3" fmla="*/ 5076 h 54713"/>
                  <a:gd name="connsiteX4" fmla="*/ 9582 w 45058"/>
                  <a:gd name="connsiteY4" fmla="*/ 13444 h 54713"/>
                  <a:gd name="connsiteX5" fmla="*/ 5076 w 45058"/>
                  <a:gd name="connsiteY5" fmla="*/ 34042 h 54713"/>
                  <a:gd name="connsiteX6" fmla="*/ 13444 w 45058"/>
                  <a:gd name="connsiteY6" fmla="*/ 46916 h 5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58" h="54713">
                    <a:moveTo>
                      <a:pt x="13444" y="46916"/>
                    </a:moveTo>
                    <a:lnTo>
                      <a:pt x="31467" y="50778"/>
                    </a:lnTo>
                    <a:lnTo>
                      <a:pt x="40479" y="8938"/>
                    </a:lnTo>
                    <a:lnTo>
                      <a:pt x="22455" y="5076"/>
                    </a:lnTo>
                    <a:cubicBezTo>
                      <a:pt x="16662" y="3788"/>
                      <a:pt x="10869" y="7650"/>
                      <a:pt x="9582" y="13444"/>
                    </a:cubicBezTo>
                    <a:lnTo>
                      <a:pt x="5076" y="34042"/>
                    </a:lnTo>
                    <a:cubicBezTo>
                      <a:pt x="3788" y="39835"/>
                      <a:pt x="7651" y="45628"/>
                      <a:pt x="13444" y="46916"/>
                    </a:cubicBezTo>
                    <a:close/>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nvGrpSpPr>
            <p:cNvPr id="1164" name="Group 1163">
              <a:extLst>
                <a:ext uri="{FF2B5EF4-FFF2-40B4-BE49-F238E27FC236}">
                  <a16:creationId xmlns:a16="http://schemas.microsoft.com/office/drawing/2014/main" id="{A5AA545E-7289-4B20-BB07-D82A8F4F052A}"/>
                </a:ext>
              </a:extLst>
            </p:cNvPr>
            <p:cNvGrpSpPr>
              <a:grpSpLocks noChangeAspect="1"/>
            </p:cNvGrpSpPr>
            <p:nvPr/>
          </p:nvGrpSpPr>
          <p:grpSpPr>
            <a:xfrm>
              <a:off x="11797367" y="3414622"/>
              <a:ext cx="312777" cy="265176"/>
              <a:chOff x="1251736" y="3105936"/>
              <a:chExt cx="1189635" cy="1008586"/>
            </a:xfrm>
          </p:grpSpPr>
          <p:sp>
            <p:nvSpPr>
              <p:cNvPr id="1165" name="Freeform: Shape 1164">
                <a:extLst>
                  <a:ext uri="{FF2B5EF4-FFF2-40B4-BE49-F238E27FC236}">
                    <a16:creationId xmlns:a16="http://schemas.microsoft.com/office/drawing/2014/main" id="{4C2FFD28-DFDE-4243-BD24-E753B13D4B6F}"/>
                  </a:ext>
                </a:extLst>
              </p:cNvPr>
              <p:cNvSpPr/>
              <p:nvPr/>
            </p:nvSpPr>
            <p:spPr>
              <a:xfrm>
                <a:off x="1382496" y="3573196"/>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66" name="Freeform: Shape 1165">
                <a:extLst>
                  <a:ext uri="{FF2B5EF4-FFF2-40B4-BE49-F238E27FC236}">
                    <a16:creationId xmlns:a16="http://schemas.microsoft.com/office/drawing/2014/main" id="{F3EF1B0C-4B15-4E30-AC3E-1E13AE466C05}"/>
                  </a:ext>
                </a:extLst>
              </p:cNvPr>
              <p:cNvSpPr/>
              <p:nvPr/>
            </p:nvSpPr>
            <p:spPr>
              <a:xfrm>
                <a:off x="1622983" y="3573196"/>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67" name="Freeform: Shape 1166">
                <a:extLst>
                  <a:ext uri="{FF2B5EF4-FFF2-40B4-BE49-F238E27FC236}">
                    <a16:creationId xmlns:a16="http://schemas.microsoft.com/office/drawing/2014/main" id="{4CC3B967-48EB-44CD-8CD8-42AB5E651964}"/>
                  </a:ext>
                </a:extLst>
              </p:cNvPr>
              <p:cNvSpPr/>
              <p:nvPr/>
            </p:nvSpPr>
            <p:spPr>
              <a:xfrm>
                <a:off x="1864384" y="3573196"/>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68" name="Freeform: Shape 1167">
                <a:extLst>
                  <a:ext uri="{FF2B5EF4-FFF2-40B4-BE49-F238E27FC236}">
                    <a16:creationId xmlns:a16="http://schemas.microsoft.com/office/drawing/2014/main" id="{A11E783E-ADB9-4F56-AA5E-C61129B87411}"/>
                  </a:ext>
                </a:extLst>
              </p:cNvPr>
              <p:cNvSpPr/>
              <p:nvPr/>
            </p:nvSpPr>
            <p:spPr>
              <a:xfrm>
                <a:off x="2105786" y="3573196"/>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69" name="Freeform: Shape 1168">
                <a:extLst>
                  <a:ext uri="{FF2B5EF4-FFF2-40B4-BE49-F238E27FC236}">
                    <a16:creationId xmlns:a16="http://schemas.microsoft.com/office/drawing/2014/main" id="{EAA17A7F-0B8A-4A1C-9FFF-9F3DE4CA0DEA}"/>
                  </a:ext>
                </a:extLst>
              </p:cNvPr>
              <p:cNvSpPr/>
              <p:nvPr/>
            </p:nvSpPr>
            <p:spPr>
              <a:xfrm>
                <a:off x="2037207" y="3180004"/>
                <a:ext cx="283465" cy="27431"/>
              </a:xfrm>
              <a:custGeom>
                <a:avLst/>
                <a:gdLst>
                  <a:gd name="connsiteX0" fmla="*/ 94944 w 99771"/>
                  <a:gd name="connsiteY0" fmla="*/ 4828 h 9655"/>
                  <a:gd name="connsiteX1" fmla="*/ 4828 w 99771"/>
                  <a:gd name="connsiteY1" fmla="*/ 4828 h 9655"/>
                </a:gdLst>
                <a:ahLst/>
                <a:cxnLst>
                  <a:cxn ang="0">
                    <a:pos x="connsiteX0" y="connsiteY0"/>
                  </a:cxn>
                  <a:cxn ang="0">
                    <a:pos x="connsiteX1" y="connsiteY1"/>
                  </a:cxn>
                </a:cxnLst>
                <a:rect l="l" t="t" r="r" b="b"/>
                <a:pathLst>
                  <a:path w="99771" h="9655">
                    <a:moveTo>
                      <a:pt x="94944"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70" name="Freeform: Shape 1169">
                <a:extLst>
                  <a:ext uri="{FF2B5EF4-FFF2-40B4-BE49-F238E27FC236}">
                    <a16:creationId xmlns:a16="http://schemas.microsoft.com/office/drawing/2014/main" id="{79383F5C-C74B-440F-9B4B-F6D20102ABDE}"/>
                  </a:ext>
                </a:extLst>
              </p:cNvPr>
              <p:cNvSpPr/>
              <p:nvPr/>
            </p:nvSpPr>
            <p:spPr>
              <a:xfrm>
                <a:off x="1718081" y="3180004"/>
                <a:ext cx="283465" cy="27431"/>
              </a:xfrm>
              <a:custGeom>
                <a:avLst/>
                <a:gdLst>
                  <a:gd name="connsiteX0" fmla="*/ 95588 w 99771"/>
                  <a:gd name="connsiteY0" fmla="*/ 4828 h 9655"/>
                  <a:gd name="connsiteX1" fmla="*/ 4828 w 99771"/>
                  <a:gd name="connsiteY1" fmla="*/ 5150 h 9655"/>
                </a:gdLst>
                <a:ahLst/>
                <a:cxnLst>
                  <a:cxn ang="0">
                    <a:pos x="connsiteX0" y="connsiteY0"/>
                  </a:cxn>
                  <a:cxn ang="0">
                    <a:pos x="connsiteX1" y="connsiteY1"/>
                  </a:cxn>
                </a:cxnLst>
                <a:rect l="l" t="t" r="r" b="b"/>
                <a:pathLst>
                  <a:path w="99771" h="9655">
                    <a:moveTo>
                      <a:pt x="95588" y="4828"/>
                    </a:moveTo>
                    <a:lnTo>
                      <a:pt x="4828" y="5150"/>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71" name="Freeform: Shape 1170">
                <a:extLst>
                  <a:ext uri="{FF2B5EF4-FFF2-40B4-BE49-F238E27FC236}">
                    <a16:creationId xmlns:a16="http://schemas.microsoft.com/office/drawing/2014/main" id="{3F3735ED-8EC3-4B17-9413-C6D5DA4CB5A2}"/>
                  </a:ext>
                </a:extLst>
              </p:cNvPr>
              <p:cNvSpPr/>
              <p:nvPr/>
            </p:nvSpPr>
            <p:spPr>
              <a:xfrm>
                <a:off x="1252651" y="3180004"/>
                <a:ext cx="1188720" cy="155449"/>
              </a:xfrm>
              <a:custGeom>
                <a:avLst/>
                <a:gdLst>
                  <a:gd name="connsiteX0" fmla="*/ 392650 w 418397"/>
                  <a:gd name="connsiteY0" fmla="*/ 4828 h 54713"/>
                  <a:gd name="connsiteX1" fmla="*/ 406811 w 418397"/>
                  <a:gd name="connsiteY1" fmla="*/ 4828 h 54713"/>
                  <a:gd name="connsiteX2" fmla="*/ 415501 w 418397"/>
                  <a:gd name="connsiteY2" fmla="*/ 13517 h 54713"/>
                  <a:gd name="connsiteX3" fmla="*/ 415501 w 418397"/>
                  <a:gd name="connsiteY3" fmla="*/ 50530 h 54713"/>
                  <a:gd name="connsiteX4" fmla="*/ 4828 w 418397"/>
                  <a:gd name="connsiteY4" fmla="*/ 50851 h 54713"/>
                  <a:gd name="connsiteX5" fmla="*/ 4828 w 418397"/>
                  <a:gd name="connsiteY5" fmla="*/ 13839 h 54713"/>
                  <a:gd name="connsiteX6" fmla="*/ 13517 w 418397"/>
                  <a:gd name="connsiteY6" fmla="*/ 5150 h 54713"/>
                  <a:gd name="connsiteX7" fmla="*/ 35725 w 418397"/>
                  <a:gd name="connsiteY7" fmla="*/ 5150 h 5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397" h="54713">
                    <a:moveTo>
                      <a:pt x="392650" y="4828"/>
                    </a:moveTo>
                    <a:lnTo>
                      <a:pt x="406811" y="4828"/>
                    </a:lnTo>
                    <a:cubicBezTo>
                      <a:pt x="411639" y="4828"/>
                      <a:pt x="415501" y="8690"/>
                      <a:pt x="415501" y="13517"/>
                    </a:cubicBezTo>
                    <a:lnTo>
                      <a:pt x="415501" y="50530"/>
                    </a:lnTo>
                    <a:lnTo>
                      <a:pt x="4828" y="50851"/>
                    </a:lnTo>
                    <a:lnTo>
                      <a:pt x="4828" y="13839"/>
                    </a:lnTo>
                    <a:cubicBezTo>
                      <a:pt x="4828" y="9012"/>
                      <a:pt x="8690" y="5150"/>
                      <a:pt x="13517" y="5150"/>
                    </a:cubicBezTo>
                    <a:lnTo>
                      <a:pt x="35725" y="5150"/>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72" name="Freeform: Shape 1171">
                <a:extLst>
                  <a:ext uri="{FF2B5EF4-FFF2-40B4-BE49-F238E27FC236}">
                    <a16:creationId xmlns:a16="http://schemas.microsoft.com/office/drawing/2014/main" id="{29310C73-341D-4592-A260-E76F34DE23CC}"/>
                  </a:ext>
                </a:extLst>
              </p:cNvPr>
              <p:cNvSpPr/>
              <p:nvPr/>
            </p:nvSpPr>
            <p:spPr>
              <a:xfrm>
                <a:off x="1400784" y="3180919"/>
                <a:ext cx="283465" cy="27431"/>
              </a:xfrm>
              <a:custGeom>
                <a:avLst/>
                <a:gdLst>
                  <a:gd name="connsiteX0" fmla="*/ 95266 w 99771"/>
                  <a:gd name="connsiteY0" fmla="*/ 4828 h 9655"/>
                  <a:gd name="connsiteX1" fmla="*/ 4828 w 99771"/>
                  <a:gd name="connsiteY1" fmla="*/ 4828 h 9655"/>
                </a:gdLst>
                <a:ahLst/>
                <a:cxnLst>
                  <a:cxn ang="0">
                    <a:pos x="connsiteX0" y="connsiteY0"/>
                  </a:cxn>
                  <a:cxn ang="0">
                    <a:pos x="connsiteX1" y="connsiteY1"/>
                  </a:cxn>
                </a:cxnLst>
                <a:rect l="l" t="t" r="r" b="b"/>
                <a:pathLst>
                  <a:path w="99771" h="9655">
                    <a:moveTo>
                      <a:pt x="95266"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73" name="Freeform: Shape 1172">
                <a:extLst>
                  <a:ext uri="{FF2B5EF4-FFF2-40B4-BE49-F238E27FC236}">
                    <a16:creationId xmlns:a16="http://schemas.microsoft.com/office/drawing/2014/main" id="{2210D83E-EFC3-4AFF-B5E1-1E2391FAD43C}"/>
                  </a:ext>
                </a:extLst>
              </p:cNvPr>
              <p:cNvSpPr/>
              <p:nvPr/>
            </p:nvSpPr>
            <p:spPr>
              <a:xfrm>
                <a:off x="1339518" y="3105936"/>
                <a:ext cx="27431" cy="164592"/>
              </a:xfrm>
              <a:custGeom>
                <a:avLst/>
                <a:gdLst>
                  <a:gd name="connsiteX0" fmla="*/ 4828 w 9655"/>
                  <a:gd name="connsiteY0" fmla="*/ 55679 h 57932"/>
                  <a:gd name="connsiteX1" fmla="*/ 4828 w 9655"/>
                  <a:gd name="connsiteY1" fmla="*/ 4828 h 57932"/>
                </a:gdLst>
                <a:ahLst/>
                <a:cxnLst>
                  <a:cxn ang="0">
                    <a:pos x="connsiteX0" y="connsiteY0"/>
                  </a:cxn>
                  <a:cxn ang="0">
                    <a:pos x="connsiteX1" y="connsiteY1"/>
                  </a:cxn>
                </a:cxnLst>
                <a:rect l="l" t="t" r="r" b="b"/>
                <a:pathLst>
                  <a:path w="9655" h="57932">
                    <a:moveTo>
                      <a:pt x="4828" y="55679"/>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74" name="Freeform: Shape 1173">
                <a:extLst>
                  <a:ext uri="{FF2B5EF4-FFF2-40B4-BE49-F238E27FC236}">
                    <a16:creationId xmlns:a16="http://schemas.microsoft.com/office/drawing/2014/main" id="{D1F7BE27-B91C-41E5-AF89-EBF1A76CA168}"/>
                  </a:ext>
                </a:extLst>
              </p:cNvPr>
              <p:cNvSpPr/>
              <p:nvPr/>
            </p:nvSpPr>
            <p:spPr>
              <a:xfrm>
                <a:off x="1657730" y="3105936"/>
                <a:ext cx="27431" cy="164592"/>
              </a:xfrm>
              <a:custGeom>
                <a:avLst/>
                <a:gdLst>
                  <a:gd name="connsiteX0" fmla="*/ 4828 w 9655"/>
                  <a:gd name="connsiteY0" fmla="*/ 55679 h 57932"/>
                  <a:gd name="connsiteX1" fmla="*/ 4828 w 9655"/>
                  <a:gd name="connsiteY1" fmla="*/ 4828 h 57932"/>
                </a:gdLst>
                <a:ahLst/>
                <a:cxnLst>
                  <a:cxn ang="0">
                    <a:pos x="connsiteX0" y="connsiteY0"/>
                  </a:cxn>
                  <a:cxn ang="0">
                    <a:pos x="connsiteX1" y="connsiteY1"/>
                  </a:cxn>
                </a:cxnLst>
                <a:rect l="l" t="t" r="r" b="b"/>
                <a:pathLst>
                  <a:path w="9655" h="57932">
                    <a:moveTo>
                      <a:pt x="4828" y="55679"/>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75" name="Freeform: Shape 1174">
                <a:extLst>
                  <a:ext uri="{FF2B5EF4-FFF2-40B4-BE49-F238E27FC236}">
                    <a16:creationId xmlns:a16="http://schemas.microsoft.com/office/drawing/2014/main" id="{E9FF2AB2-BF2D-441A-A90E-D19F7793E688}"/>
                  </a:ext>
                </a:extLst>
              </p:cNvPr>
              <p:cNvSpPr/>
              <p:nvPr/>
            </p:nvSpPr>
            <p:spPr>
              <a:xfrm>
                <a:off x="2293238" y="3105936"/>
                <a:ext cx="27431" cy="164592"/>
              </a:xfrm>
              <a:custGeom>
                <a:avLst/>
                <a:gdLst>
                  <a:gd name="connsiteX0" fmla="*/ 4828 w 9655"/>
                  <a:gd name="connsiteY0" fmla="*/ 55679 h 57932"/>
                  <a:gd name="connsiteX1" fmla="*/ 4828 w 9655"/>
                  <a:gd name="connsiteY1" fmla="*/ 4828 h 57932"/>
                </a:gdLst>
                <a:ahLst/>
                <a:cxnLst>
                  <a:cxn ang="0">
                    <a:pos x="connsiteX0" y="connsiteY0"/>
                  </a:cxn>
                  <a:cxn ang="0">
                    <a:pos x="connsiteX1" y="connsiteY1"/>
                  </a:cxn>
                </a:cxnLst>
                <a:rect l="l" t="t" r="r" b="b"/>
                <a:pathLst>
                  <a:path w="9655" h="57932">
                    <a:moveTo>
                      <a:pt x="4828" y="55679"/>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76" name="Freeform: Shape 1175">
                <a:extLst>
                  <a:ext uri="{FF2B5EF4-FFF2-40B4-BE49-F238E27FC236}">
                    <a16:creationId xmlns:a16="http://schemas.microsoft.com/office/drawing/2014/main" id="{14BF6F92-3492-4D81-A320-3FBB6F119C0B}"/>
                  </a:ext>
                </a:extLst>
              </p:cNvPr>
              <p:cNvSpPr/>
              <p:nvPr/>
            </p:nvSpPr>
            <p:spPr>
              <a:xfrm>
                <a:off x="1975941" y="3105936"/>
                <a:ext cx="27431" cy="164592"/>
              </a:xfrm>
              <a:custGeom>
                <a:avLst/>
                <a:gdLst>
                  <a:gd name="connsiteX0" fmla="*/ 4828 w 9655"/>
                  <a:gd name="connsiteY0" fmla="*/ 55679 h 57932"/>
                  <a:gd name="connsiteX1" fmla="*/ 4828 w 9655"/>
                  <a:gd name="connsiteY1" fmla="*/ 4828 h 57932"/>
                </a:gdLst>
                <a:ahLst/>
                <a:cxnLst>
                  <a:cxn ang="0">
                    <a:pos x="connsiteX0" y="connsiteY0"/>
                  </a:cxn>
                  <a:cxn ang="0">
                    <a:pos x="connsiteX1" y="connsiteY1"/>
                  </a:cxn>
                </a:cxnLst>
                <a:rect l="l" t="t" r="r" b="b"/>
                <a:pathLst>
                  <a:path w="9655" h="57932">
                    <a:moveTo>
                      <a:pt x="4828" y="55679"/>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77" name="Freeform: Shape 1176">
                <a:extLst>
                  <a:ext uri="{FF2B5EF4-FFF2-40B4-BE49-F238E27FC236}">
                    <a16:creationId xmlns:a16="http://schemas.microsoft.com/office/drawing/2014/main" id="{8E25CAD1-3A28-4BA0-890E-8013273A70DE}"/>
                  </a:ext>
                </a:extLst>
              </p:cNvPr>
              <p:cNvSpPr/>
              <p:nvPr/>
            </p:nvSpPr>
            <p:spPr>
              <a:xfrm>
                <a:off x="1382496" y="3759733"/>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78" name="Freeform: Shape 1177">
                <a:extLst>
                  <a:ext uri="{FF2B5EF4-FFF2-40B4-BE49-F238E27FC236}">
                    <a16:creationId xmlns:a16="http://schemas.microsoft.com/office/drawing/2014/main" id="{ADD6059D-B1AF-46C3-82B0-70DAC704B151}"/>
                  </a:ext>
                </a:extLst>
              </p:cNvPr>
              <p:cNvSpPr/>
              <p:nvPr/>
            </p:nvSpPr>
            <p:spPr>
              <a:xfrm>
                <a:off x="1622983" y="3759733"/>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79" name="Freeform: Shape 1178">
                <a:extLst>
                  <a:ext uri="{FF2B5EF4-FFF2-40B4-BE49-F238E27FC236}">
                    <a16:creationId xmlns:a16="http://schemas.microsoft.com/office/drawing/2014/main" id="{D811BD80-77D2-4BE1-859C-3FFABF7E14F2}"/>
                  </a:ext>
                </a:extLst>
              </p:cNvPr>
              <p:cNvSpPr/>
              <p:nvPr/>
            </p:nvSpPr>
            <p:spPr>
              <a:xfrm>
                <a:off x="1864384" y="3759733"/>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80" name="Freeform: Shape 1179">
                <a:extLst>
                  <a:ext uri="{FF2B5EF4-FFF2-40B4-BE49-F238E27FC236}">
                    <a16:creationId xmlns:a16="http://schemas.microsoft.com/office/drawing/2014/main" id="{D98B0869-0506-4A7C-B8F2-F78A385EBFD6}"/>
                  </a:ext>
                </a:extLst>
              </p:cNvPr>
              <p:cNvSpPr/>
              <p:nvPr/>
            </p:nvSpPr>
            <p:spPr>
              <a:xfrm>
                <a:off x="2105786" y="3759733"/>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81" name="Freeform: Shape 1180">
                <a:extLst>
                  <a:ext uri="{FF2B5EF4-FFF2-40B4-BE49-F238E27FC236}">
                    <a16:creationId xmlns:a16="http://schemas.microsoft.com/office/drawing/2014/main" id="{3739D0B9-6FA4-4B84-AC26-E2F04DA8EED2}"/>
                  </a:ext>
                </a:extLst>
              </p:cNvPr>
              <p:cNvSpPr/>
              <p:nvPr/>
            </p:nvSpPr>
            <p:spPr>
              <a:xfrm>
                <a:off x="1382496" y="3935297"/>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82" name="Freeform: Shape 1181">
                <a:extLst>
                  <a:ext uri="{FF2B5EF4-FFF2-40B4-BE49-F238E27FC236}">
                    <a16:creationId xmlns:a16="http://schemas.microsoft.com/office/drawing/2014/main" id="{1F8F9A74-6B3C-4F81-B629-37DB6B82EA49}"/>
                  </a:ext>
                </a:extLst>
              </p:cNvPr>
              <p:cNvSpPr/>
              <p:nvPr/>
            </p:nvSpPr>
            <p:spPr>
              <a:xfrm>
                <a:off x="1622983" y="3935297"/>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83" name="Freeform: Shape 1182">
                <a:extLst>
                  <a:ext uri="{FF2B5EF4-FFF2-40B4-BE49-F238E27FC236}">
                    <a16:creationId xmlns:a16="http://schemas.microsoft.com/office/drawing/2014/main" id="{B7C067B0-153B-4162-9CDB-77352B6BC331}"/>
                  </a:ext>
                </a:extLst>
              </p:cNvPr>
              <p:cNvSpPr/>
              <p:nvPr/>
            </p:nvSpPr>
            <p:spPr>
              <a:xfrm>
                <a:off x="1864384" y="3935297"/>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84" name="Freeform: Shape 1183">
                <a:extLst>
                  <a:ext uri="{FF2B5EF4-FFF2-40B4-BE49-F238E27FC236}">
                    <a16:creationId xmlns:a16="http://schemas.microsoft.com/office/drawing/2014/main" id="{942084A7-7042-4F6F-8C37-374A0D03732A}"/>
                  </a:ext>
                </a:extLst>
              </p:cNvPr>
              <p:cNvSpPr/>
              <p:nvPr/>
            </p:nvSpPr>
            <p:spPr>
              <a:xfrm>
                <a:off x="1251736" y="3309850"/>
                <a:ext cx="1188720" cy="804672"/>
              </a:xfrm>
              <a:custGeom>
                <a:avLst/>
                <a:gdLst>
                  <a:gd name="connsiteX0" fmla="*/ 5150 w 418397"/>
                  <a:gd name="connsiteY0" fmla="*/ 5150 h 283223"/>
                  <a:gd name="connsiteX1" fmla="*/ 415823 w 418397"/>
                  <a:gd name="connsiteY1" fmla="*/ 4828 h 283223"/>
                  <a:gd name="connsiteX2" fmla="*/ 415823 w 418397"/>
                  <a:gd name="connsiteY2" fmla="*/ 270671 h 283223"/>
                  <a:gd name="connsiteX3" fmla="*/ 407133 w 418397"/>
                  <a:gd name="connsiteY3" fmla="*/ 279361 h 283223"/>
                  <a:gd name="connsiteX4" fmla="*/ 13517 w 418397"/>
                  <a:gd name="connsiteY4" fmla="*/ 279683 h 283223"/>
                  <a:gd name="connsiteX5" fmla="*/ 4828 w 418397"/>
                  <a:gd name="connsiteY5" fmla="*/ 270993 h 283223"/>
                  <a:gd name="connsiteX6" fmla="*/ 4828 w 418397"/>
                  <a:gd name="connsiteY6" fmla="*/ 48277 h 283223"/>
                  <a:gd name="connsiteX7" fmla="*/ 35725 w 418397"/>
                  <a:gd name="connsiteY7" fmla="*/ 48277 h 28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397" h="283223">
                    <a:moveTo>
                      <a:pt x="5150" y="5150"/>
                    </a:moveTo>
                    <a:lnTo>
                      <a:pt x="415823" y="4828"/>
                    </a:lnTo>
                    <a:lnTo>
                      <a:pt x="415823" y="270671"/>
                    </a:lnTo>
                    <a:cubicBezTo>
                      <a:pt x="415823" y="275499"/>
                      <a:pt x="411961" y="279361"/>
                      <a:pt x="407133" y="279361"/>
                    </a:cubicBezTo>
                    <a:lnTo>
                      <a:pt x="13517" y="279683"/>
                    </a:lnTo>
                    <a:cubicBezTo>
                      <a:pt x="8690" y="279683"/>
                      <a:pt x="4828" y="275821"/>
                      <a:pt x="4828" y="270993"/>
                    </a:cubicBezTo>
                    <a:lnTo>
                      <a:pt x="4828" y="48277"/>
                    </a:lnTo>
                    <a:lnTo>
                      <a:pt x="35725" y="48277"/>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85" name="Freeform: Shape 1184">
                <a:extLst>
                  <a:ext uri="{FF2B5EF4-FFF2-40B4-BE49-F238E27FC236}">
                    <a16:creationId xmlns:a16="http://schemas.microsoft.com/office/drawing/2014/main" id="{160CD8F0-FCD9-495F-8C78-5C9DEC5868BD}"/>
                  </a:ext>
                </a:extLst>
              </p:cNvPr>
              <p:cNvSpPr/>
              <p:nvPr/>
            </p:nvSpPr>
            <p:spPr>
              <a:xfrm>
                <a:off x="2131390" y="3867633"/>
                <a:ext cx="164592" cy="164592"/>
              </a:xfrm>
              <a:custGeom>
                <a:avLst/>
                <a:gdLst>
                  <a:gd name="connsiteX0" fmla="*/ 4828 w 57932"/>
                  <a:gd name="connsiteY0" fmla="*/ 4828 h 57932"/>
                  <a:gd name="connsiteX1" fmla="*/ 54070 w 57932"/>
                  <a:gd name="connsiteY1" fmla="*/ 54070 h 57932"/>
                </a:gdLst>
                <a:ahLst/>
                <a:cxnLst>
                  <a:cxn ang="0">
                    <a:pos x="connsiteX0" y="connsiteY0"/>
                  </a:cxn>
                  <a:cxn ang="0">
                    <a:pos x="connsiteX1" y="connsiteY1"/>
                  </a:cxn>
                </a:cxnLst>
                <a:rect l="l" t="t" r="r" b="b"/>
                <a:pathLst>
                  <a:path w="57932" h="57932">
                    <a:moveTo>
                      <a:pt x="4828" y="4828"/>
                    </a:moveTo>
                    <a:lnTo>
                      <a:pt x="54070" y="54070"/>
                    </a:lnTo>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86" name="Freeform: Shape 1185">
                <a:extLst>
                  <a:ext uri="{FF2B5EF4-FFF2-40B4-BE49-F238E27FC236}">
                    <a16:creationId xmlns:a16="http://schemas.microsoft.com/office/drawing/2014/main" id="{631D1110-E5D9-44D3-B5F9-5EE3D0698570}"/>
                  </a:ext>
                </a:extLst>
              </p:cNvPr>
              <p:cNvSpPr/>
              <p:nvPr/>
            </p:nvSpPr>
            <p:spPr>
              <a:xfrm>
                <a:off x="2131390" y="3867633"/>
                <a:ext cx="164592" cy="164592"/>
              </a:xfrm>
              <a:custGeom>
                <a:avLst/>
                <a:gdLst>
                  <a:gd name="connsiteX0" fmla="*/ 54070 w 57932"/>
                  <a:gd name="connsiteY0" fmla="*/ 4828 h 57932"/>
                  <a:gd name="connsiteX1" fmla="*/ 4828 w 57932"/>
                  <a:gd name="connsiteY1" fmla="*/ 54392 h 57932"/>
                </a:gdLst>
                <a:ahLst/>
                <a:cxnLst>
                  <a:cxn ang="0">
                    <a:pos x="connsiteX0" y="connsiteY0"/>
                  </a:cxn>
                  <a:cxn ang="0">
                    <a:pos x="connsiteX1" y="connsiteY1"/>
                  </a:cxn>
                </a:cxnLst>
                <a:rect l="l" t="t" r="r" b="b"/>
                <a:pathLst>
                  <a:path w="57932" h="57932">
                    <a:moveTo>
                      <a:pt x="54070" y="4828"/>
                    </a:moveTo>
                    <a:lnTo>
                      <a:pt x="4828" y="54392"/>
                    </a:lnTo>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grpSp>
        <p:nvGrpSpPr>
          <p:cNvPr id="1187" name="Group 1186">
            <a:extLst>
              <a:ext uri="{FF2B5EF4-FFF2-40B4-BE49-F238E27FC236}">
                <a16:creationId xmlns:a16="http://schemas.microsoft.com/office/drawing/2014/main" id="{D96BB173-2479-4481-A2CB-B59B174DE653}"/>
              </a:ext>
            </a:extLst>
          </p:cNvPr>
          <p:cNvGrpSpPr/>
          <p:nvPr/>
        </p:nvGrpSpPr>
        <p:grpSpPr>
          <a:xfrm>
            <a:off x="11362740" y="3912383"/>
            <a:ext cx="2281047" cy="356616"/>
            <a:chOff x="11430999" y="3370871"/>
            <a:chExt cx="2281047" cy="356616"/>
          </a:xfrm>
        </p:grpSpPr>
        <p:cxnSp>
          <p:nvCxnSpPr>
            <p:cNvPr id="1188" name="Connector: Elbow 1187">
              <a:extLst>
                <a:ext uri="{FF2B5EF4-FFF2-40B4-BE49-F238E27FC236}">
                  <a16:creationId xmlns:a16="http://schemas.microsoft.com/office/drawing/2014/main" id="{FE5625BD-CF05-4435-8381-D62F58789243}"/>
                </a:ext>
              </a:extLst>
            </p:cNvPr>
            <p:cNvCxnSpPr>
              <a:cxnSpLocks/>
            </p:cNvCxnSpPr>
            <p:nvPr/>
          </p:nvCxnSpPr>
          <p:spPr>
            <a:xfrm rot="5400000" flipH="1" flipV="1">
              <a:off x="11491988" y="3463467"/>
              <a:ext cx="166123" cy="288102"/>
            </a:xfrm>
            <a:prstGeom prst="bentConnector2">
              <a:avLst/>
            </a:prstGeom>
            <a:ln w="19050">
              <a:solidFill>
                <a:srgbClr val="A166FF"/>
              </a:solidFill>
              <a:tailEnd type="arrow" w="lg" len="me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grpSp>
          <p:nvGrpSpPr>
            <p:cNvPr id="1189" name="Group 1188">
              <a:extLst>
                <a:ext uri="{FF2B5EF4-FFF2-40B4-BE49-F238E27FC236}">
                  <a16:creationId xmlns:a16="http://schemas.microsoft.com/office/drawing/2014/main" id="{CCBAFDCB-E5D6-49D7-87B1-BCCE53C2CC8A}"/>
                </a:ext>
              </a:extLst>
            </p:cNvPr>
            <p:cNvGrpSpPr/>
            <p:nvPr/>
          </p:nvGrpSpPr>
          <p:grpSpPr>
            <a:xfrm>
              <a:off x="12737480" y="3386805"/>
              <a:ext cx="404028" cy="322423"/>
              <a:chOff x="6630539" y="5287514"/>
              <a:chExt cx="1865762" cy="1488919"/>
            </a:xfrm>
          </p:grpSpPr>
          <p:sp>
            <p:nvSpPr>
              <p:cNvPr id="1286" name="Freeform: Shape 1285">
                <a:extLst>
                  <a:ext uri="{FF2B5EF4-FFF2-40B4-BE49-F238E27FC236}">
                    <a16:creationId xmlns:a16="http://schemas.microsoft.com/office/drawing/2014/main" id="{EB75D80D-4F7C-4D6E-9F89-31BA36CEDFC6}"/>
                  </a:ext>
                </a:extLst>
              </p:cNvPr>
              <p:cNvSpPr/>
              <p:nvPr/>
            </p:nvSpPr>
            <p:spPr>
              <a:xfrm>
                <a:off x="7750331" y="6186674"/>
                <a:ext cx="589759" cy="589759"/>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87" name="Freeform: Shape 1286">
                <a:extLst>
                  <a:ext uri="{FF2B5EF4-FFF2-40B4-BE49-F238E27FC236}">
                    <a16:creationId xmlns:a16="http://schemas.microsoft.com/office/drawing/2014/main" id="{D7106720-6A0F-4028-B722-6E2F0F549B31}"/>
                  </a:ext>
                </a:extLst>
              </p:cNvPr>
              <p:cNvSpPr/>
              <p:nvPr/>
            </p:nvSpPr>
            <p:spPr>
              <a:xfrm>
                <a:off x="7919525" y="6357802"/>
                <a:ext cx="251374" cy="251374"/>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noFill/>
              <a:ln w="12700" cap="flat">
                <a:solidFill>
                  <a:srgbClr val="FDC5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88" name="Freeform: Shape 1287">
                <a:extLst>
                  <a:ext uri="{FF2B5EF4-FFF2-40B4-BE49-F238E27FC236}">
                    <a16:creationId xmlns:a16="http://schemas.microsoft.com/office/drawing/2014/main" id="{802B6944-1889-4AB1-A071-652B2EAD2D66}"/>
                  </a:ext>
                </a:extLst>
              </p:cNvPr>
              <p:cNvSpPr/>
              <p:nvPr/>
            </p:nvSpPr>
            <p:spPr>
              <a:xfrm>
                <a:off x="7997836" y="6436114"/>
                <a:ext cx="96681" cy="96681"/>
              </a:xfrm>
              <a:custGeom>
                <a:avLst/>
                <a:gdLst>
                  <a:gd name="connsiteX0" fmla="*/ 28000 w 32184"/>
                  <a:gd name="connsiteY0" fmla="*/ 16414 h 32184"/>
                  <a:gd name="connsiteX1" fmla="*/ 16414 w 32184"/>
                  <a:gd name="connsiteY1" fmla="*/ 28000 h 32184"/>
                  <a:gd name="connsiteX2" fmla="*/ 4828 w 32184"/>
                  <a:gd name="connsiteY2" fmla="*/ 16414 h 32184"/>
                  <a:gd name="connsiteX3" fmla="*/ 16414 w 32184"/>
                  <a:gd name="connsiteY3" fmla="*/ 4828 h 32184"/>
                  <a:gd name="connsiteX4" fmla="*/ 28000 w 32184"/>
                  <a:gd name="connsiteY4" fmla="*/ 16414 h 3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4" h="32184">
                    <a:moveTo>
                      <a:pt x="28000" y="16414"/>
                    </a:moveTo>
                    <a:cubicBezTo>
                      <a:pt x="28000" y="22813"/>
                      <a:pt x="22813" y="28000"/>
                      <a:pt x="16414" y="28000"/>
                    </a:cubicBezTo>
                    <a:cubicBezTo>
                      <a:pt x="10015" y="28000"/>
                      <a:pt x="4828" y="22813"/>
                      <a:pt x="4828" y="16414"/>
                    </a:cubicBezTo>
                    <a:cubicBezTo>
                      <a:pt x="4828" y="10015"/>
                      <a:pt x="10015" y="4828"/>
                      <a:pt x="16414" y="4828"/>
                    </a:cubicBezTo>
                    <a:cubicBezTo>
                      <a:pt x="22813" y="4828"/>
                      <a:pt x="28000" y="10015"/>
                      <a:pt x="28000" y="16414"/>
                    </a:cubicBez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89" name="Freeform: Shape 1288">
                <a:extLst>
                  <a:ext uri="{FF2B5EF4-FFF2-40B4-BE49-F238E27FC236}">
                    <a16:creationId xmlns:a16="http://schemas.microsoft.com/office/drawing/2014/main" id="{C8014676-C293-4389-8880-4C7F842C356F}"/>
                  </a:ext>
                </a:extLst>
              </p:cNvPr>
              <p:cNvSpPr/>
              <p:nvPr/>
            </p:nvSpPr>
            <p:spPr>
              <a:xfrm>
                <a:off x="6630539" y="5548499"/>
                <a:ext cx="1119001" cy="1119001"/>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90" name="Freeform: Shape 1289">
                <a:extLst>
                  <a:ext uri="{FF2B5EF4-FFF2-40B4-BE49-F238E27FC236}">
                    <a16:creationId xmlns:a16="http://schemas.microsoft.com/office/drawing/2014/main" id="{FB703BF1-523C-43F3-93CB-195B07EBC8F8}"/>
                  </a:ext>
                </a:extLst>
              </p:cNvPr>
              <p:cNvSpPr/>
              <p:nvPr/>
            </p:nvSpPr>
            <p:spPr>
              <a:xfrm>
                <a:off x="6951565" y="5873196"/>
                <a:ext cx="476954" cy="476954"/>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noFill/>
              <a:ln w="12700" cap="flat">
                <a:solidFill>
                  <a:srgbClr val="FDC5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91" name="Freeform: Shape 1290">
                <a:extLst>
                  <a:ext uri="{FF2B5EF4-FFF2-40B4-BE49-F238E27FC236}">
                    <a16:creationId xmlns:a16="http://schemas.microsoft.com/office/drawing/2014/main" id="{D2C9FDD0-8E9A-47AD-AE72-3529A9718A3F}"/>
                  </a:ext>
                </a:extLst>
              </p:cNvPr>
              <p:cNvSpPr/>
              <p:nvPr/>
            </p:nvSpPr>
            <p:spPr>
              <a:xfrm>
                <a:off x="7100152" y="6021782"/>
                <a:ext cx="183440" cy="183440"/>
              </a:xfrm>
              <a:custGeom>
                <a:avLst/>
                <a:gdLst>
                  <a:gd name="connsiteX0" fmla="*/ 28000 w 32184"/>
                  <a:gd name="connsiteY0" fmla="*/ 16414 h 32184"/>
                  <a:gd name="connsiteX1" fmla="*/ 16414 w 32184"/>
                  <a:gd name="connsiteY1" fmla="*/ 28000 h 32184"/>
                  <a:gd name="connsiteX2" fmla="*/ 4828 w 32184"/>
                  <a:gd name="connsiteY2" fmla="*/ 16414 h 32184"/>
                  <a:gd name="connsiteX3" fmla="*/ 16414 w 32184"/>
                  <a:gd name="connsiteY3" fmla="*/ 4828 h 32184"/>
                  <a:gd name="connsiteX4" fmla="*/ 28000 w 32184"/>
                  <a:gd name="connsiteY4" fmla="*/ 16414 h 3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4" h="32184">
                    <a:moveTo>
                      <a:pt x="28000" y="16414"/>
                    </a:moveTo>
                    <a:cubicBezTo>
                      <a:pt x="28000" y="22813"/>
                      <a:pt x="22813" y="28000"/>
                      <a:pt x="16414" y="28000"/>
                    </a:cubicBezTo>
                    <a:cubicBezTo>
                      <a:pt x="10015" y="28000"/>
                      <a:pt x="4828" y="22813"/>
                      <a:pt x="4828" y="16414"/>
                    </a:cubicBezTo>
                    <a:cubicBezTo>
                      <a:pt x="4828" y="10015"/>
                      <a:pt x="10015" y="4828"/>
                      <a:pt x="16414" y="4828"/>
                    </a:cubicBezTo>
                    <a:cubicBezTo>
                      <a:pt x="22813" y="4828"/>
                      <a:pt x="28000" y="10015"/>
                      <a:pt x="28000" y="16414"/>
                    </a:cubicBez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92" name="Freeform: Shape 1291">
                <a:extLst>
                  <a:ext uri="{FF2B5EF4-FFF2-40B4-BE49-F238E27FC236}">
                    <a16:creationId xmlns:a16="http://schemas.microsoft.com/office/drawing/2014/main" id="{347593B1-C429-4373-99FE-253298A37F41}"/>
                  </a:ext>
                </a:extLst>
              </p:cNvPr>
              <p:cNvSpPr/>
              <p:nvPr/>
            </p:nvSpPr>
            <p:spPr>
              <a:xfrm>
                <a:off x="7702707" y="5287514"/>
                <a:ext cx="793594" cy="793594"/>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93" name="Freeform: Shape 1292">
                <a:extLst>
                  <a:ext uri="{FF2B5EF4-FFF2-40B4-BE49-F238E27FC236}">
                    <a16:creationId xmlns:a16="http://schemas.microsoft.com/office/drawing/2014/main" id="{1DB3DC43-EB78-4F52-85D1-755C67323F08}"/>
                  </a:ext>
                </a:extLst>
              </p:cNvPr>
              <p:cNvSpPr/>
              <p:nvPr/>
            </p:nvSpPr>
            <p:spPr>
              <a:xfrm>
                <a:off x="7930378" y="5517789"/>
                <a:ext cx="338255" cy="338255"/>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noFill/>
              <a:ln w="12700" cap="flat">
                <a:solidFill>
                  <a:srgbClr val="FDC5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94" name="Freeform: Shape 1293">
                <a:extLst>
                  <a:ext uri="{FF2B5EF4-FFF2-40B4-BE49-F238E27FC236}">
                    <a16:creationId xmlns:a16="http://schemas.microsoft.com/office/drawing/2014/main" id="{B649AAFF-F5C9-494E-8EBD-5B7D0DACE232}"/>
                  </a:ext>
                </a:extLst>
              </p:cNvPr>
              <p:cNvSpPr/>
              <p:nvPr/>
            </p:nvSpPr>
            <p:spPr>
              <a:xfrm>
                <a:off x="8035756" y="5623166"/>
                <a:ext cx="130096" cy="130096"/>
              </a:xfrm>
              <a:custGeom>
                <a:avLst/>
                <a:gdLst>
                  <a:gd name="connsiteX0" fmla="*/ 28000 w 32184"/>
                  <a:gd name="connsiteY0" fmla="*/ 16414 h 32184"/>
                  <a:gd name="connsiteX1" fmla="*/ 16414 w 32184"/>
                  <a:gd name="connsiteY1" fmla="*/ 28000 h 32184"/>
                  <a:gd name="connsiteX2" fmla="*/ 4828 w 32184"/>
                  <a:gd name="connsiteY2" fmla="*/ 16414 h 32184"/>
                  <a:gd name="connsiteX3" fmla="*/ 16414 w 32184"/>
                  <a:gd name="connsiteY3" fmla="*/ 4828 h 32184"/>
                  <a:gd name="connsiteX4" fmla="*/ 28000 w 32184"/>
                  <a:gd name="connsiteY4" fmla="*/ 16414 h 3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4" h="32184">
                    <a:moveTo>
                      <a:pt x="28000" y="16414"/>
                    </a:moveTo>
                    <a:cubicBezTo>
                      <a:pt x="28000" y="22813"/>
                      <a:pt x="22813" y="28000"/>
                      <a:pt x="16414" y="28000"/>
                    </a:cubicBezTo>
                    <a:cubicBezTo>
                      <a:pt x="10015" y="28000"/>
                      <a:pt x="4828" y="22813"/>
                      <a:pt x="4828" y="16414"/>
                    </a:cubicBezTo>
                    <a:cubicBezTo>
                      <a:pt x="4828" y="10015"/>
                      <a:pt x="10015" y="4828"/>
                      <a:pt x="16414" y="4828"/>
                    </a:cubicBezTo>
                    <a:cubicBezTo>
                      <a:pt x="22813" y="4828"/>
                      <a:pt x="28000" y="10015"/>
                      <a:pt x="28000" y="16414"/>
                    </a:cubicBez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nvGrpSpPr>
            <p:cNvPr id="1190" name="Group 1189">
              <a:extLst>
                <a:ext uri="{FF2B5EF4-FFF2-40B4-BE49-F238E27FC236}">
                  <a16:creationId xmlns:a16="http://schemas.microsoft.com/office/drawing/2014/main" id="{A895D26D-7B49-4DD9-B023-B08C20B03A36}"/>
                </a:ext>
              </a:extLst>
            </p:cNvPr>
            <p:cNvGrpSpPr/>
            <p:nvPr/>
          </p:nvGrpSpPr>
          <p:grpSpPr>
            <a:xfrm>
              <a:off x="13249262" y="3370871"/>
              <a:ext cx="462784" cy="356616"/>
              <a:chOff x="13914391" y="3271480"/>
              <a:chExt cx="462784" cy="356616"/>
            </a:xfrm>
          </p:grpSpPr>
          <p:grpSp>
            <p:nvGrpSpPr>
              <p:cNvPr id="1246" name="Group 1245">
                <a:extLst>
                  <a:ext uri="{FF2B5EF4-FFF2-40B4-BE49-F238E27FC236}">
                    <a16:creationId xmlns:a16="http://schemas.microsoft.com/office/drawing/2014/main" id="{A8D9B00C-DA6B-4794-A6F6-A8A33E6EEC6D}"/>
                  </a:ext>
                </a:extLst>
              </p:cNvPr>
              <p:cNvGrpSpPr/>
              <p:nvPr/>
            </p:nvGrpSpPr>
            <p:grpSpPr>
              <a:xfrm>
                <a:off x="13914391" y="3271480"/>
                <a:ext cx="334784" cy="292114"/>
                <a:chOff x="8648967" y="2983833"/>
                <a:chExt cx="1285975" cy="1122070"/>
              </a:xfrm>
            </p:grpSpPr>
            <p:sp>
              <p:nvSpPr>
                <p:cNvPr id="1274" name="Freeform: Shape 1273">
                  <a:extLst>
                    <a:ext uri="{FF2B5EF4-FFF2-40B4-BE49-F238E27FC236}">
                      <a16:creationId xmlns:a16="http://schemas.microsoft.com/office/drawing/2014/main" id="{019972EC-06F8-47B4-8F14-ADD8FF7245F3}"/>
                    </a:ext>
                  </a:extLst>
                </p:cNvPr>
                <p:cNvSpPr/>
                <p:nvPr/>
              </p:nvSpPr>
              <p:spPr>
                <a:xfrm>
                  <a:off x="9051631" y="3389926"/>
                  <a:ext cx="822960" cy="576072"/>
                </a:xfrm>
                <a:custGeom>
                  <a:avLst/>
                  <a:gdLst>
                    <a:gd name="connsiteX0" fmla="*/ 288051 w 289660"/>
                    <a:gd name="connsiteY0" fmla="*/ 93657 h 202762"/>
                    <a:gd name="connsiteX1" fmla="*/ 288051 w 289660"/>
                    <a:gd name="connsiteY1" fmla="*/ 12552 h 202762"/>
                    <a:gd name="connsiteX2" fmla="*/ 280327 w 289660"/>
                    <a:gd name="connsiteY2" fmla="*/ 4828 h 202762"/>
                    <a:gd name="connsiteX3" fmla="*/ 12552 w 289660"/>
                    <a:gd name="connsiteY3" fmla="*/ 4828 h 202762"/>
                    <a:gd name="connsiteX4" fmla="*/ 4828 w 289660"/>
                    <a:gd name="connsiteY4" fmla="*/ 12552 h 202762"/>
                    <a:gd name="connsiteX5" fmla="*/ 4828 w 289660"/>
                    <a:gd name="connsiteY5" fmla="*/ 190854 h 202762"/>
                    <a:gd name="connsiteX6" fmla="*/ 12552 w 289660"/>
                    <a:gd name="connsiteY6" fmla="*/ 198578 h 202762"/>
                    <a:gd name="connsiteX7" fmla="*/ 225613 w 289660"/>
                    <a:gd name="connsiteY7" fmla="*/ 198578 h 20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660" h="202762">
                      <a:moveTo>
                        <a:pt x="288051" y="93657"/>
                      </a:moveTo>
                      <a:lnTo>
                        <a:pt x="288051" y="12552"/>
                      </a:lnTo>
                      <a:cubicBezTo>
                        <a:pt x="288051" y="8046"/>
                        <a:pt x="284511" y="4828"/>
                        <a:pt x="280327" y="4828"/>
                      </a:cubicBezTo>
                      <a:lnTo>
                        <a:pt x="12552" y="4828"/>
                      </a:lnTo>
                      <a:cubicBezTo>
                        <a:pt x="8046" y="4828"/>
                        <a:pt x="4828" y="8368"/>
                        <a:pt x="4828" y="12552"/>
                      </a:cubicBezTo>
                      <a:lnTo>
                        <a:pt x="4828" y="190854"/>
                      </a:lnTo>
                      <a:cubicBezTo>
                        <a:pt x="4828" y="195360"/>
                        <a:pt x="8368" y="198578"/>
                        <a:pt x="12552" y="198578"/>
                      </a:cubicBezTo>
                      <a:lnTo>
                        <a:pt x="225613" y="198578"/>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75" name="Freeform: Shape 1274">
                  <a:extLst>
                    <a:ext uri="{FF2B5EF4-FFF2-40B4-BE49-F238E27FC236}">
                      <a16:creationId xmlns:a16="http://schemas.microsoft.com/office/drawing/2014/main" id="{0ABDBA80-4A19-4D4F-9896-20336889A58C}"/>
                    </a:ext>
                  </a:extLst>
                </p:cNvPr>
                <p:cNvSpPr/>
                <p:nvPr/>
              </p:nvSpPr>
              <p:spPr>
                <a:xfrm>
                  <a:off x="8896185" y="4005319"/>
                  <a:ext cx="841248" cy="100584"/>
                </a:xfrm>
                <a:custGeom>
                  <a:avLst/>
                  <a:gdLst>
                    <a:gd name="connsiteX0" fmla="*/ 291913 w 296096"/>
                    <a:gd name="connsiteY0" fmla="*/ 33472 h 35402"/>
                    <a:gd name="connsiteX1" fmla="*/ 28000 w 296096"/>
                    <a:gd name="connsiteY1" fmla="*/ 33472 h 35402"/>
                    <a:gd name="connsiteX2" fmla="*/ 4828 w 296096"/>
                    <a:gd name="connsiteY2" fmla="*/ 23495 h 35402"/>
                    <a:gd name="connsiteX3" fmla="*/ 4828 w 296096"/>
                    <a:gd name="connsiteY3" fmla="*/ 4828 h 35402"/>
                    <a:gd name="connsiteX4" fmla="*/ 42483 w 296096"/>
                    <a:gd name="connsiteY4" fmla="*/ 4828 h 3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096" h="35402">
                      <a:moveTo>
                        <a:pt x="291913" y="33472"/>
                      </a:moveTo>
                      <a:lnTo>
                        <a:pt x="28000" y="33472"/>
                      </a:lnTo>
                      <a:cubicBezTo>
                        <a:pt x="28000" y="33472"/>
                        <a:pt x="11265" y="33472"/>
                        <a:pt x="4828" y="23495"/>
                      </a:cubicBezTo>
                      <a:lnTo>
                        <a:pt x="4828" y="4828"/>
                      </a:lnTo>
                      <a:lnTo>
                        <a:pt x="42483" y="4828"/>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76" name="Freeform: Shape 1275">
                  <a:extLst>
                    <a:ext uri="{FF2B5EF4-FFF2-40B4-BE49-F238E27FC236}">
                      <a16:creationId xmlns:a16="http://schemas.microsoft.com/office/drawing/2014/main" id="{CF08CD1B-C881-4B3D-BC05-6099C3D217F5}"/>
                    </a:ext>
                  </a:extLst>
                </p:cNvPr>
                <p:cNvSpPr/>
                <p:nvPr/>
              </p:nvSpPr>
              <p:spPr>
                <a:xfrm>
                  <a:off x="8993109" y="3337806"/>
                  <a:ext cx="941833" cy="685799"/>
                </a:xfrm>
                <a:custGeom>
                  <a:avLst/>
                  <a:gdLst>
                    <a:gd name="connsiteX0" fmla="*/ 327638 w 331499"/>
                    <a:gd name="connsiteY0" fmla="*/ 93335 h 241383"/>
                    <a:gd name="connsiteX1" fmla="*/ 327638 w 331499"/>
                    <a:gd name="connsiteY1" fmla="*/ 12552 h 241383"/>
                    <a:gd name="connsiteX2" fmla="*/ 319913 w 331499"/>
                    <a:gd name="connsiteY2" fmla="*/ 4828 h 241383"/>
                    <a:gd name="connsiteX3" fmla="*/ 12552 w 331499"/>
                    <a:gd name="connsiteY3" fmla="*/ 4828 h 241383"/>
                    <a:gd name="connsiteX4" fmla="*/ 4828 w 331499"/>
                    <a:gd name="connsiteY4" fmla="*/ 12552 h 241383"/>
                    <a:gd name="connsiteX5" fmla="*/ 4828 w 331499"/>
                    <a:gd name="connsiteY5" fmla="*/ 232050 h 241383"/>
                    <a:gd name="connsiteX6" fmla="*/ 12552 w 331499"/>
                    <a:gd name="connsiteY6" fmla="*/ 239774 h 241383"/>
                    <a:gd name="connsiteX7" fmla="*/ 255223 w 331499"/>
                    <a:gd name="connsiteY7" fmla="*/ 239774 h 24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499" h="241383">
                      <a:moveTo>
                        <a:pt x="327638" y="93335"/>
                      </a:moveTo>
                      <a:lnTo>
                        <a:pt x="327638" y="12552"/>
                      </a:lnTo>
                      <a:cubicBezTo>
                        <a:pt x="327638" y="8046"/>
                        <a:pt x="324097" y="4828"/>
                        <a:pt x="319913" y="4828"/>
                      </a:cubicBezTo>
                      <a:lnTo>
                        <a:pt x="12552" y="4828"/>
                      </a:lnTo>
                      <a:cubicBezTo>
                        <a:pt x="8046" y="4828"/>
                        <a:pt x="4828" y="8368"/>
                        <a:pt x="4828" y="12552"/>
                      </a:cubicBezTo>
                      <a:lnTo>
                        <a:pt x="4828" y="232050"/>
                      </a:lnTo>
                      <a:cubicBezTo>
                        <a:pt x="4828" y="236556"/>
                        <a:pt x="8368" y="239774"/>
                        <a:pt x="12552" y="239774"/>
                      </a:cubicBezTo>
                      <a:lnTo>
                        <a:pt x="255223" y="239774"/>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77" name="Freeform: Shape 1276">
                  <a:extLst>
                    <a:ext uri="{FF2B5EF4-FFF2-40B4-BE49-F238E27FC236}">
                      <a16:creationId xmlns:a16="http://schemas.microsoft.com/office/drawing/2014/main" id="{BC506411-D0A3-4019-AB18-FE38D5BACE41}"/>
                    </a:ext>
                  </a:extLst>
                </p:cNvPr>
                <p:cNvSpPr/>
                <p:nvPr/>
              </p:nvSpPr>
              <p:spPr>
                <a:xfrm>
                  <a:off x="9042974" y="3275721"/>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78" name="Freeform: Shape 1277">
                  <a:extLst>
                    <a:ext uri="{FF2B5EF4-FFF2-40B4-BE49-F238E27FC236}">
                      <a16:creationId xmlns:a16="http://schemas.microsoft.com/office/drawing/2014/main" id="{9556D7A3-7250-48FC-9361-C5822C854997}"/>
                    </a:ext>
                  </a:extLst>
                </p:cNvPr>
                <p:cNvSpPr/>
                <p:nvPr/>
              </p:nvSpPr>
              <p:spPr>
                <a:xfrm>
                  <a:off x="8961937" y="3162673"/>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79" name="Freeform: Shape 1278">
                  <a:extLst>
                    <a:ext uri="{FF2B5EF4-FFF2-40B4-BE49-F238E27FC236}">
                      <a16:creationId xmlns:a16="http://schemas.microsoft.com/office/drawing/2014/main" id="{A23C221B-41C4-4CF4-9C3A-8263BA590507}"/>
                    </a:ext>
                  </a:extLst>
                </p:cNvPr>
                <p:cNvSpPr/>
                <p:nvPr/>
              </p:nvSpPr>
              <p:spPr>
                <a:xfrm>
                  <a:off x="9074170" y="3039948"/>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80" name="Freeform: Shape 1279">
                  <a:extLst>
                    <a:ext uri="{FF2B5EF4-FFF2-40B4-BE49-F238E27FC236}">
                      <a16:creationId xmlns:a16="http://schemas.microsoft.com/office/drawing/2014/main" id="{5082477E-089C-471A-A97B-28C48CF8394E}"/>
                    </a:ext>
                  </a:extLst>
                </p:cNvPr>
                <p:cNvSpPr/>
                <p:nvPr/>
              </p:nvSpPr>
              <p:spPr>
                <a:xfrm>
                  <a:off x="8648967" y="2983833"/>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81" name="Freeform: Shape 1280">
                  <a:extLst>
                    <a:ext uri="{FF2B5EF4-FFF2-40B4-BE49-F238E27FC236}">
                      <a16:creationId xmlns:a16="http://schemas.microsoft.com/office/drawing/2014/main" id="{61DF2A7A-98A5-4917-820C-3A494938543B}"/>
                    </a:ext>
                  </a:extLst>
                </p:cNvPr>
                <p:cNvSpPr/>
                <p:nvPr/>
              </p:nvSpPr>
              <p:spPr>
                <a:xfrm>
                  <a:off x="9164560" y="3227184"/>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82" name="Freeform: Shape 1281">
                  <a:extLst>
                    <a:ext uri="{FF2B5EF4-FFF2-40B4-BE49-F238E27FC236}">
                      <a16:creationId xmlns:a16="http://schemas.microsoft.com/office/drawing/2014/main" id="{A7F10A4E-2274-41BE-A634-EC9129B5BDE7}"/>
                    </a:ext>
                  </a:extLst>
                </p:cNvPr>
                <p:cNvSpPr/>
                <p:nvPr/>
              </p:nvSpPr>
              <p:spPr>
                <a:xfrm>
                  <a:off x="8885650" y="3287035"/>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83" name="Freeform: Shape 1282">
                  <a:extLst>
                    <a:ext uri="{FF2B5EF4-FFF2-40B4-BE49-F238E27FC236}">
                      <a16:creationId xmlns:a16="http://schemas.microsoft.com/office/drawing/2014/main" id="{CAAB10EA-4D5E-4600-987B-FF7C491A122D}"/>
                    </a:ext>
                  </a:extLst>
                </p:cNvPr>
                <p:cNvSpPr/>
                <p:nvPr/>
              </p:nvSpPr>
              <p:spPr>
                <a:xfrm>
                  <a:off x="8867336" y="3474179"/>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84" name="Freeform: Shape 1283">
                  <a:extLst>
                    <a:ext uri="{FF2B5EF4-FFF2-40B4-BE49-F238E27FC236}">
                      <a16:creationId xmlns:a16="http://schemas.microsoft.com/office/drawing/2014/main" id="{786AAE44-CD69-4E0B-A1A7-F473BCBB39E4}"/>
                    </a:ext>
                  </a:extLst>
                </p:cNvPr>
                <p:cNvSpPr/>
                <p:nvPr/>
              </p:nvSpPr>
              <p:spPr>
                <a:xfrm>
                  <a:off x="8743699" y="3361947"/>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85" name="Freeform: Shape 1284">
                  <a:extLst>
                    <a:ext uri="{FF2B5EF4-FFF2-40B4-BE49-F238E27FC236}">
                      <a16:creationId xmlns:a16="http://schemas.microsoft.com/office/drawing/2014/main" id="{AE16C615-AA99-4E04-83DF-642E84F29295}"/>
                    </a:ext>
                  </a:extLst>
                </p:cNvPr>
                <p:cNvSpPr/>
                <p:nvPr/>
              </p:nvSpPr>
              <p:spPr>
                <a:xfrm>
                  <a:off x="8809425" y="3151601"/>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nvGrpSpPr>
              <p:cNvPr id="1247" name="Group 1246">
                <a:extLst>
                  <a:ext uri="{FF2B5EF4-FFF2-40B4-BE49-F238E27FC236}">
                    <a16:creationId xmlns:a16="http://schemas.microsoft.com/office/drawing/2014/main" id="{50FCD989-1634-4F8C-AA95-06DB86ACD383}"/>
                  </a:ext>
                </a:extLst>
              </p:cNvPr>
              <p:cNvGrpSpPr/>
              <p:nvPr/>
            </p:nvGrpSpPr>
            <p:grpSpPr>
              <a:xfrm>
                <a:off x="14043618" y="3396602"/>
                <a:ext cx="167758" cy="108313"/>
                <a:chOff x="9145357" y="3464451"/>
                <a:chExt cx="644395" cy="416052"/>
              </a:xfrm>
            </p:grpSpPr>
            <p:sp>
              <p:nvSpPr>
                <p:cNvPr id="1255" name="Freeform: Shape 1254">
                  <a:extLst>
                    <a:ext uri="{FF2B5EF4-FFF2-40B4-BE49-F238E27FC236}">
                      <a16:creationId xmlns:a16="http://schemas.microsoft.com/office/drawing/2014/main" id="{CB787B7A-DEC0-4762-9445-AADC28A7DA90}"/>
                    </a:ext>
                  </a:extLst>
                </p:cNvPr>
                <p:cNvSpPr/>
                <p:nvPr/>
              </p:nvSpPr>
              <p:spPr>
                <a:xfrm>
                  <a:off x="9222167" y="3515657"/>
                  <a:ext cx="228600" cy="27431"/>
                </a:xfrm>
                <a:custGeom>
                  <a:avLst/>
                  <a:gdLst>
                    <a:gd name="connsiteX0" fmla="*/ 2414 w 80461"/>
                    <a:gd name="connsiteY0" fmla="*/ 2414 h 9655"/>
                    <a:gd name="connsiteX1" fmla="*/ 78691 w 80461"/>
                    <a:gd name="connsiteY1" fmla="*/ 2414 h 9655"/>
                    <a:gd name="connsiteX2" fmla="*/ 78691 w 80461"/>
                    <a:gd name="connsiteY2" fmla="*/ 8207 h 9655"/>
                    <a:gd name="connsiteX3" fmla="*/ 2414 w 80461"/>
                    <a:gd name="connsiteY3" fmla="*/ 8207 h 9655"/>
                  </a:gdLst>
                  <a:ahLst/>
                  <a:cxnLst>
                    <a:cxn ang="0">
                      <a:pos x="connsiteX0" y="connsiteY0"/>
                    </a:cxn>
                    <a:cxn ang="0">
                      <a:pos x="connsiteX1" y="connsiteY1"/>
                    </a:cxn>
                    <a:cxn ang="0">
                      <a:pos x="connsiteX2" y="connsiteY2"/>
                    </a:cxn>
                    <a:cxn ang="0">
                      <a:pos x="connsiteX3" y="connsiteY3"/>
                    </a:cxn>
                  </a:cxnLst>
                  <a:rect l="l" t="t" r="r" b="b"/>
                  <a:pathLst>
                    <a:path w="80461" h="9655">
                      <a:moveTo>
                        <a:pt x="2414" y="2414"/>
                      </a:moveTo>
                      <a:lnTo>
                        <a:pt x="78691" y="2414"/>
                      </a:lnTo>
                      <a:lnTo>
                        <a:pt x="78691"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56" name="Freeform: Shape 1255">
                  <a:extLst>
                    <a:ext uri="{FF2B5EF4-FFF2-40B4-BE49-F238E27FC236}">
                      <a16:creationId xmlns:a16="http://schemas.microsoft.com/office/drawing/2014/main" id="{9D3899C6-41C8-4AA5-9276-860449326BE3}"/>
                    </a:ext>
                  </a:extLst>
                </p:cNvPr>
                <p:cNvSpPr/>
                <p:nvPr/>
              </p:nvSpPr>
              <p:spPr>
                <a:xfrm>
                  <a:off x="9461847" y="3515086"/>
                  <a:ext cx="164592" cy="27431"/>
                </a:xfrm>
                <a:custGeom>
                  <a:avLst/>
                  <a:gdLst>
                    <a:gd name="connsiteX0" fmla="*/ 57771 w 57932"/>
                    <a:gd name="connsiteY0" fmla="*/ 8207 h 9655"/>
                    <a:gd name="connsiteX1" fmla="*/ 2414 w 57932"/>
                    <a:gd name="connsiteY1" fmla="*/ 8207 h 9655"/>
                    <a:gd name="connsiteX2" fmla="*/ 2414 w 57932"/>
                    <a:gd name="connsiteY2" fmla="*/ 2414 h 9655"/>
                    <a:gd name="connsiteX3" fmla="*/ 57771 w 57932"/>
                    <a:gd name="connsiteY3" fmla="*/ 2414 h 9655"/>
                  </a:gdLst>
                  <a:ahLst/>
                  <a:cxnLst>
                    <a:cxn ang="0">
                      <a:pos x="connsiteX0" y="connsiteY0"/>
                    </a:cxn>
                    <a:cxn ang="0">
                      <a:pos x="connsiteX1" y="connsiteY1"/>
                    </a:cxn>
                    <a:cxn ang="0">
                      <a:pos x="connsiteX2" y="connsiteY2"/>
                    </a:cxn>
                    <a:cxn ang="0">
                      <a:pos x="connsiteX3" y="connsiteY3"/>
                    </a:cxn>
                  </a:cxnLst>
                  <a:rect l="l" t="t" r="r" b="b"/>
                  <a:pathLst>
                    <a:path w="57932" h="9655">
                      <a:moveTo>
                        <a:pt x="57771" y="8207"/>
                      </a:moveTo>
                      <a:lnTo>
                        <a:pt x="2414" y="8207"/>
                      </a:lnTo>
                      <a:lnTo>
                        <a:pt x="2414" y="2414"/>
                      </a:lnTo>
                      <a:lnTo>
                        <a:pt x="57771" y="2414"/>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57" name="Freeform: Shape 1256">
                  <a:extLst>
                    <a:ext uri="{FF2B5EF4-FFF2-40B4-BE49-F238E27FC236}">
                      <a16:creationId xmlns:a16="http://schemas.microsoft.com/office/drawing/2014/main" id="{FB3F547D-4CC1-41AE-8D6A-521983214C14}"/>
                    </a:ext>
                  </a:extLst>
                </p:cNvPr>
                <p:cNvSpPr/>
                <p:nvPr/>
              </p:nvSpPr>
              <p:spPr>
                <a:xfrm>
                  <a:off x="9278861" y="3589722"/>
                  <a:ext cx="301753" cy="27431"/>
                </a:xfrm>
                <a:custGeom>
                  <a:avLst/>
                  <a:gdLst>
                    <a:gd name="connsiteX0" fmla="*/ 2414 w 106208"/>
                    <a:gd name="connsiteY0" fmla="*/ 2414 h 9655"/>
                    <a:gd name="connsiteX1" fmla="*/ 104760 w 106208"/>
                    <a:gd name="connsiteY1" fmla="*/ 2414 h 9655"/>
                    <a:gd name="connsiteX2" fmla="*/ 104760 w 106208"/>
                    <a:gd name="connsiteY2" fmla="*/ 8207 h 9655"/>
                    <a:gd name="connsiteX3" fmla="*/ 2414 w 106208"/>
                    <a:gd name="connsiteY3" fmla="*/ 8207 h 9655"/>
                  </a:gdLst>
                  <a:ahLst/>
                  <a:cxnLst>
                    <a:cxn ang="0">
                      <a:pos x="connsiteX0" y="connsiteY0"/>
                    </a:cxn>
                    <a:cxn ang="0">
                      <a:pos x="connsiteX1" y="connsiteY1"/>
                    </a:cxn>
                    <a:cxn ang="0">
                      <a:pos x="connsiteX2" y="connsiteY2"/>
                    </a:cxn>
                    <a:cxn ang="0">
                      <a:pos x="connsiteX3" y="connsiteY3"/>
                    </a:cxn>
                  </a:cxnLst>
                  <a:rect l="l" t="t" r="r" b="b"/>
                  <a:pathLst>
                    <a:path w="106208" h="9655">
                      <a:moveTo>
                        <a:pt x="2414" y="2414"/>
                      </a:moveTo>
                      <a:lnTo>
                        <a:pt x="104760" y="2414"/>
                      </a:lnTo>
                      <a:lnTo>
                        <a:pt x="104760"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58" name="Freeform: Shape 1257">
                  <a:extLst>
                    <a:ext uri="{FF2B5EF4-FFF2-40B4-BE49-F238E27FC236}">
                      <a16:creationId xmlns:a16="http://schemas.microsoft.com/office/drawing/2014/main" id="{9616140D-5E2E-48EA-954D-0DF7B9CC23F5}"/>
                    </a:ext>
                  </a:extLst>
                </p:cNvPr>
                <p:cNvSpPr/>
                <p:nvPr/>
              </p:nvSpPr>
              <p:spPr>
                <a:xfrm>
                  <a:off x="9689168" y="3590484"/>
                  <a:ext cx="100584" cy="27431"/>
                </a:xfrm>
                <a:custGeom>
                  <a:avLst/>
                  <a:gdLst>
                    <a:gd name="connsiteX0" fmla="*/ 33955 w 35402"/>
                    <a:gd name="connsiteY0" fmla="*/ 8207 h 9655"/>
                    <a:gd name="connsiteX1" fmla="*/ 2414 w 35402"/>
                    <a:gd name="connsiteY1" fmla="*/ 8207 h 9655"/>
                    <a:gd name="connsiteX2" fmla="*/ 2414 w 35402"/>
                    <a:gd name="connsiteY2" fmla="*/ 2414 h 9655"/>
                    <a:gd name="connsiteX3" fmla="*/ 33955 w 35402"/>
                    <a:gd name="connsiteY3" fmla="*/ 2414 h 9655"/>
                  </a:gdLst>
                  <a:ahLst/>
                  <a:cxnLst>
                    <a:cxn ang="0">
                      <a:pos x="connsiteX0" y="connsiteY0"/>
                    </a:cxn>
                    <a:cxn ang="0">
                      <a:pos x="connsiteX1" y="connsiteY1"/>
                    </a:cxn>
                    <a:cxn ang="0">
                      <a:pos x="connsiteX2" y="connsiteY2"/>
                    </a:cxn>
                    <a:cxn ang="0">
                      <a:pos x="connsiteX3" y="connsiteY3"/>
                    </a:cxn>
                  </a:cxnLst>
                  <a:rect l="l" t="t" r="r" b="b"/>
                  <a:pathLst>
                    <a:path w="35402" h="9655">
                      <a:moveTo>
                        <a:pt x="33955" y="8207"/>
                      </a:moveTo>
                      <a:lnTo>
                        <a:pt x="2414" y="8207"/>
                      </a:lnTo>
                      <a:lnTo>
                        <a:pt x="2414" y="2414"/>
                      </a:lnTo>
                      <a:lnTo>
                        <a:pt x="33955" y="2414"/>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59" name="Freeform: Shape 1258">
                  <a:extLst>
                    <a:ext uri="{FF2B5EF4-FFF2-40B4-BE49-F238E27FC236}">
                      <a16:creationId xmlns:a16="http://schemas.microsoft.com/office/drawing/2014/main" id="{89F0DC64-2F84-4EC8-A5D7-ADF0860AF6B0}"/>
                    </a:ext>
                  </a:extLst>
                </p:cNvPr>
                <p:cNvSpPr/>
                <p:nvPr/>
              </p:nvSpPr>
              <p:spPr>
                <a:xfrm>
                  <a:off x="9582441" y="3589722"/>
                  <a:ext cx="100584" cy="27431"/>
                </a:xfrm>
                <a:custGeom>
                  <a:avLst/>
                  <a:gdLst>
                    <a:gd name="connsiteX0" fmla="*/ 2414 w 35402"/>
                    <a:gd name="connsiteY0" fmla="*/ 2414 h 9655"/>
                    <a:gd name="connsiteX1" fmla="*/ 34598 w 35402"/>
                    <a:gd name="connsiteY1" fmla="*/ 2414 h 9655"/>
                    <a:gd name="connsiteX2" fmla="*/ 34598 w 35402"/>
                    <a:gd name="connsiteY2" fmla="*/ 8207 h 9655"/>
                    <a:gd name="connsiteX3" fmla="*/ 2414 w 35402"/>
                    <a:gd name="connsiteY3" fmla="*/ 8207 h 9655"/>
                  </a:gdLst>
                  <a:ahLst/>
                  <a:cxnLst>
                    <a:cxn ang="0">
                      <a:pos x="connsiteX0" y="connsiteY0"/>
                    </a:cxn>
                    <a:cxn ang="0">
                      <a:pos x="connsiteX1" y="connsiteY1"/>
                    </a:cxn>
                    <a:cxn ang="0">
                      <a:pos x="connsiteX2" y="connsiteY2"/>
                    </a:cxn>
                    <a:cxn ang="0">
                      <a:pos x="connsiteX3" y="connsiteY3"/>
                    </a:cxn>
                  </a:cxnLst>
                  <a:rect l="l" t="t" r="r" b="b"/>
                  <a:pathLst>
                    <a:path w="35402" h="9655">
                      <a:moveTo>
                        <a:pt x="2414" y="2414"/>
                      </a:moveTo>
                      <a:lnTo>
                        <a:pt x="34598" y="2414"/>
                      </a:lnTo>
                      <a:lnTo>
                        <a:pt x="34598"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60" name="Freeform: Shape 1259">
                  <a:extLst>
                    <a:ext uri="{FF2B5EF4-FFF2-40B4-BE49-F238E27FC236}">
                      <a16:creationId xmlns:a16="http://schemas.microsoft.com/office/drawing/2014/main" id="{69466C29-A9A1-47EF-BE8B-19FC46F337BC}"/>
                    </a:ext>
                  </a:extLst>
                </p:cNvPr>
                <p:cNvSpPr/>
                <p:nvPr/>
              </p:nvSpPr>
              <p:spPr>
                <a:xfrm>
                  <a:off x="9375786" y="3664702"/>
                  <a:ext cx="265176" cy="27431"/>
                </a:xfrm>
                <a:custGeom>
                  <a:avLst/>
                  <a:gdLst>
                    <a:gd name="connsiteX0" fmla="*/ 2414 w 93334"/>
                    <a:gd name="connsiteY0" fmla="*/ 2414 h 9655"/>
                    <a:gd name="connsiteX1" fmla="*/ 92208 w 93334"/>
                    <a:gd name="connsiteY1" fmla="*/ 2414 h 9655"/>
                    <a:gd name="connsiteX2" fmla="*/ 92208 w 93334"/>
                    <a:gd name="connsiteY2" fmla="*/ 8207 h 9655"/>
                    <a:gd name="connsiteX3" fmla="*/ 2414 w 93334"/>
                    <a:gd name="connsiteY3" fmla="*/ 8207 h 9655"/>
                  </a:gdLst>
                  <a:ahLst/>
                  <a:cxnLst>
                    <a:cxn ang="0">
                      <a:pos x="connsiteX0" y="connsiteY0"/>
                    </a:cxn>
                    <a:cxn ang="0">
                      <a:pos x="connsiteX1" y="connsiteY1"/>
                    </a:cxn>
                    <a:cxn ang="0">
                      <a:pos x="connsiteX2" y="connsiteY2"/>
                    </a:cxn>
                    <a:cxn ang="0">
                      <a:pos x="connsiteX3" y="connsiteY3"/>
                    </a:cxn>
                  </a:cxnLst>
                  <a:rect l="l" t="t" r="r" b="b"/>
                  <a:pathLst>
                    <a:path w="93334" h="9655">
                      <a:moveTo>
                        <a:pt x="2414" y="2414"/>
                      </a:moveTo>
                      <a:lnTo>
                        <a:pt x="92208" y="2414"/>
                      </a:lnTo>
                      <a:lnTo>
                        <a:pt x="92208"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61" name="Freeform: Shape 1260">
                  <a:extLst>
                    <a:ext uri="{FF2B5EF4-FFF2-40B4-BE49-F238E27FC236}">
                      <a16:creationId xmlns:a16="http://schemas.microsoft.com/office/drawing/2014/main" id="{E8F812D8-7870-4393-9605-DDE1BD262CC2}"/>
                    </a:ext>
                  </a:extLst>
                </p:cNvPr>
                <p:cNvSpPr/>
                <p:nvPr/>
              </p:nvSpPr>
              <p:spPr>
                <a:xfrm>
                  <a:off x="9305727" y="3664961"/>
                  <a:ext cx="64008" cy="27431"/>
                </a:xfrm>
                <a:custGeom>
                  <a:avLst/>
                  <a:gdLst>
                    <a:gd name="connsiteX0" fmla="*/ 21081 w 22529"/>
                    <a:gd name="connsiteY0" fmla="*/ 8207 h 9655"/>
                    <a:gd name="connsiteX1" fmla="*/ 2414 w 22529"/>
                    <a:gd name="connsiteY1" fmla="*/ 8207 h 9655"/>
                    <a:gd name="connsiteX2" fmla="*/ 2414 w 22529"/>
                    <a:gd name="connsiteY2" fmla="*/ 2414 h 9655"/>
                    <a:gd name="connsiteX3" fmla="*/ 21081 w 22529"/>
                    <a:gd name="connsiteY3" fmla="*/ 2414 h 9655"/>
                  </a:gdLst>
                  <a:ahLst/>
                  <a:cxnLst>
                    <a:cxn ang="0">
                      <a:pos x="connsiteX0" y="connsiteY0"/>
                    </a:cxn>
                    <a:cxn ang="0">
                      <a:pos x="connsiteX1" y="connsiteY1"/>
                    </a:cxn>
                    <a:cxn ang="0">
                      <a:pos x="connsiteX2" y="connsiteY2"/>
                    </a:cxn>
                    <a:cxn ang="0">
                      <a:pos x="connsiteX3" y="connsiteY3"/>
                    </a:cxn>
                  </a:cxnLst>
                  <a:rect l="l" t="t" r="r" b="b"/>
                  <a:pathLst>
                    <a:path w="22529" h="9655">
                      <a:moveTo>
                        <a:pt x="21081" y="8207"/>
                      </a:moveTo>
                      <a:lnTo>
                        <a:pt x="2414" y="8207"/>
                      </a:lnTo>
                      <a:lnTo>
                        <a:pt x="2414" y="2414"/>
                      </a:lnTo>
                      <a:lnTo>
                        <a:pt x="21081" y="2414"/>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62" name="Freeform: Shape 1261">
                  <a:extLst>
                    <a:ext uri="{FF2B5EF4-FFF2-40B4-BE49-F238E27FC236}">
                      <a16:creationId xmlns:a16="http://schemas.microsoft.com/office/drawing/2014/main" id="{EF2CDF2D-FD2F-4BC6-8D5E-C489587493F8}"/>
                    </a:ext>
                  </a:extLst>
                </p:cNvPr>
                <p:cNvSpPr/>
                <p:nvPr/>
              </p:nvSpPr>
              <p:spPr>
                <a:xfrm>
                  <a:off x="9222167" y="3722312"/>
                  <a:ext cx="182880" cy="27431"/>
                </a:xfrm>
                <a:custGeom>
                  <a:avLst/>
                  <a:gdLst>
                    <a:gd name="connsiteX0" fmla="*/ 2414 w 64368"/>
                    <a:gd name="connsiteY0" fmla="*/ 2414 h 9655"/>
                    <a:gd name="connsiteX1" fmla="*/ 63564 w 64368"/>
                    <a:gd name="connsiteY1" fmla="*/ 2414 h 9655"/>
                    <a:gd name="connsiteX2" fmla="*/ 63564 w 64368"/>
                    <a:gd name="connsiteY2" fmla="*/ 8207 h 9655"/>
                    <a:gd name="connsiteX3" fmla="*/ 2414 w 64368"/>
                    <a:gd name="connsiteY3" fmla="*/ 8207 h 9655"/>
                  </a:gdLst>
                  <a:ahLst/>
                  <a:cxnLst>
                    <a:cxn ang="0">
                      <a:pos x="connsiteX0" y="connsiteY0"/>
                    </a:cxn>
                    <a:cxn ang="0">
                      <a:pos x="connsiteX1" y="connsiteY1"/>
                    </a:cxn>
                    <a:cxn ang="0">
                      <a:pos x="connsiteX2" y="connsiteY2"/>
                    </a:cxn>
                    <a:cxn ang="0">
                      <a:pos x="connsiteX3" y="connsiteY3"/>
                    </a:cxn>
                  </a:cxnLst>
                  <a:rect l="l" t="t" r="r" b="b"/>
                  <a:pathLst>
                    <a:path w="64368" h="9655">
                      <a:moveTo>
                        <a:pt x="2414" y="2414"/>
                      </a:moveTo>
                      <a:lnTo>
                        <a:pt x="63564" y="2414"/>
                      </a:lnTo>
                      <a:lnTo>
                        <a:pt x="63564"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63" name="Freeform: Shape 1262">
                  <a:extLst>
                    <a:ext uri="{FF2B5EF4-FFF2-40B4-BE49-F238E27FC236}">
                      <a16:creationId xmlns:a16="http://schemas.microsoft.com/office/drawing/2014/main" id="{D23ADE33-31B8-4445-97EF-5503BB1DA2CE}"/>
                    </a:ext>
                  </a:extLst>
                </p:cNvPr>
                <p:cNvSpPr/>
                <p:nvPr/>
              </p:nvSpPr>
              <p:spPr>
                <a:xfrm>
                  <a:off x="9409621" y="3722312"/>
                  <a:ext cx="73153" cy="27431"/>
                </a:xfrm>
                <a:custGeom>
                  <a:avLst/>
                  <a:gdLst>
                    <a:gd name="connsiteX0" fmla="*/ 2414 w 25747"/>
                    <a:gd name="connsiteY0" fmla="*/ 2414 h 9655"/>
                    <a:gd name="connsiteX1" fmla="*/ 23334 w 25747"/>
                    <a:gd name="connsiteY1" fmla="*/ 2414 h 9655"/>
                    <a:gd name="connsiteX2" fmla="*/ 23334 w 25747"/>
                    <a:gd name="connsiteY2" fmla="*/ 8207 h 9655"/>
                    <a:gd name="connsiteX3" fmla="*/ 2414 w 25747"/>
                    <a:gd name="connsiteY3" fmla="*/ 8207 h 9655"/>
                  </a:gdLst>
                  <a:ahLst/>
                  <a:cxnLst>
                    <a:cxn ang="0">
                      <a:pos x="connsiteX0" y="connsiteY0"/>
                    </a:cxn>
                    <a:cxn ang="0">
                      <a:pos x="connsiteX1" y="connsiteY1"/>
                    </a:cxn>
                    <a:cxn ang="0">
                      <a:pos x="connsiteX2" y="connsiteY2"/>
                    </a:cxn>
                    <a:cxn ang="0">
                      <a:pos x="connsiteX3" y="connsiteY3"/>
                    </a:cxn>
                  </a:cxnLst>
                  <a:rect l="l" t="t" r="r" b="b"/>
                  <a:pathLst>
                    <a:path w="25747" h="9655">
                      <a:moveTo>
                        <a:pt x="2414" y="2414"/>
                      </a:moveTo>
                      <a:lnTo>
                        <a:pt x="23334" y="2414"/>
                      </a:lnTo>
                      <a:lnTo>
                        <a:pt x="23334"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64" name="Freeform: Shape 1263">
                  <a:extLst>
                    <a:ext uri="{FF2B5EF4-FFF2-40B4-BE49-F238E27FC236}">
                      <a16:creationId xmlns:a16="http://schemas.microsoft.com/office/drawing/2014/main" id="{96CED913-5991-4343-9823-2D0E32BBE406}"/>
                    </a:ext>
                  </a:extLst>
                </p:cNvPr>
                <p:cNvSpPr/>
                <p:nvPr/>
              </p:nvSpPr>
              <p:spPr>
                <a:xfrm>
                  <a:off x="9485516" y="3722312"/>
                  <a:ext cx="246888" cy="27431"/>
                </a:xfrm>
                <a:custGeom>
                  <a:avLst/>
                  <a:gdLst>
                    <a:gd name="connsiteX0" fmla="*/ 2414 w 86898"/>
                    <a:gd name="connsiteY0" fmla="*/ 2414 h 9655"/>
                    <a:gd name="connsiteX1" fmla="*/ 86093 w 86898"/>
                    <a:gd name="connsiteY1" fmla="*/ 2414 h 9655"/>
                    <a:gd name="connsiteX2" fmla="*/ 86093 w 86898"/>
                    <a:gd name="connsiteY2" fmla="*/ 8207 h 9655"/>
                    <a:gd name="connsiteX3" fmla="*/ 2414 w 86898"/>
                    <a:gd name="connsiteY3" fmla="*/ 8207 h 9655"/>
                  </a:gdLst>
                  <a:ahLst/>
                  <a:cxnLst>
                    <a:cxn ang="0">
                      <a:pos x="connsiteX0" y="connsiteY0"/>
                    </a:cxn>
                    <a:cxn ang="0">
                      <a:pos x="connsiteX1" y="connsiteY1"/>
                    </a:cxn>
                    <a:cxn ang="0">
                      <a:pos x="connsiteX2" y="connsiteY2"/>
                    </a:cxn>
                    <a:cxn ang="0">
                      <a:pos x="connsiteX3" y="connsiteY3"/>
                    </a:cxn>
                  </a:cxnLst>
                  <a:rect l="l" t="t" r="r" b="b"/>
                  <a:pathLst>
                    <a:path w="86898" h="9655">
                      <a:moveTo>
                        <a:pt x="2414" y="2414"/>
                      </a:moveTo>
                      <a:lnTo>
                        <a:pt x="86093" y="2414"/>
                      </a:lnTo>
                      <a:lnTo>
                        <a:pt x="86093"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65" name="Freeform: Shape 1264">
                  <a:extLst>
                    <a:ext uri="{FF2B5EF4-FFF2-40B4-BE49-F238E27FC236}">
                      <a16:creationId xmlns:a16="http://schemas.microsoft.com/office/drawing/2014/main" id="{01306F78-BDCD-4FE3-BCB7-4EC1F3ADBD0E}"/>
                    </a:ext>
                  </a:extLst>
                </p:cNvPr>
                <p:cNvSpPr/>
                <p:nvPr/>
              </p:nvSpPr>
              <p:spPr>
                <a:xfrm>
                  <a:off x="9278861" y="3797292"/>
                  <a:ext cx="100584" cy="27431"/>
                </a:xfrm>
                <a:custGeom>
                  <a:avLst/>
                  <a:gdLst>
                    <a:gd name="connsiteX0" fmla="*/ 2414 w 35402"/>
                    <a:gd name="connsiteY0" fmla="*/ 2414 h 9655"/>
                    <a:gd name="connsiteX1" fmla="*/ 34276 w 35402"/>
                    <a:gd name="connsiteY1" fmla="*/ 2414 h 9655"/>
                    <a:gd name="connsiteX2" fmla="*/ 34276 w 35402"/>
                    <a:gd name="connsiteY2" fmla="*/ 8207 h 9655"/>
                    <a:gd name="connsiteX3" fmla="*/ 2414 w 35402"/>
                    <a:gd name="connsiteY3" fmla="*/ 8207 h 9655"/>
                  </a:gdLst>
                  <a:ahLst/>
                  <a:cxnLst>
                    <a:cxn ang="0">
                      <a:pos x="connsiteX0" y="connsiteY0"/>
                    </a:cxn>
                    <a:cxn ang="0">
                      <a:pos x="connsiteX1" y="connsiteY1"/>
                    </a:cxn>
                    <a:cxn ang="0">
                      <a:pos x="connsiteX2" y="connsiteY2"/>
                    </a:cxn>
                    <a:cxn ang="0">
                      <a:pos x="connsiteX3" y="connsiteY3"/>
                    </a:cxn>
                  </a:cxnLst>
                  <a:rect l="l" t="t" r="r" b="b"/>
                  <a:pathLst>
                    <a:path w="35402" h="9655">
                      <a:moveTo>
                        <a:pt x="2414" y="2414"/>
                      </a:moveTo>
                      <a:lnTo>
                        <a:pt x="34276" y="2414"/>
                      </a:lnTo>
                      <a:lnTo>
                        <a:pt x="34276"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66" name="Freeform: Shape 1265">
                  <a:extLst>
                    <a:ext uri="{FF2B5EF4-FFF2-40B4-BE49-F238E27FC236}">
                      <a16:creationId xmlns:a16="http://schemas.microsoft.com/office/drawing/2014/main" id="{02F54FB7-4229-4AC4-A0AF-C3F2506AAE7F}"/>
                    </a:ext>
                  </a:extLst>
                </p:cNvPr>
                <p:cNvSpPr/>
                <p:nvPr/>
              </p:nvSpPr>
              <p:spPr>
                <a:xfrm>
                  <a:off x="9395935" y="3797553"/>
                  <a:ext cx="219457" cy="27431"/>
                </a:xfrm>
                <a:custGeom>
                  <a:avLst/>
                  <a:gdLst>
                    <a:gd name="connsiteX0" fmla="*/ 77725 w 77242"/>
                    <a:gd name="connsiteY0" fmla="*/ 8207 h 9655"/>
                    <a:gd name="connsiteX1" fmla="*/ 2414 w 77242"/>
                    <a:gd name="connsiteY1" fmla="*/ 8207 h 9655"/>
                    <a:gd name="connsiteX2" fmla="*/ 2414 w 77242"/>
                    <a:gd name="connsiteY2" fmla="*/ 2414 h 9655"/>
                    <a:gd name="connsiteX3" fmla="*/ 77725 w 77242"/>
                    <a:gd name="connsiteY3" fmla="*/ 2414 h 9655"/>
                  </a:gdLst>
                  <a:ahLst/>
                  <a:cxnLst>
                    <a:cxn ang="0">
                      <a:pos x="connsiteX0" y="connsiteY0"/>
                    </a:cxn>
                    <a:cxn ang="0">
                      <a:pos x="connsiteX1" y="connsiteY1"/>
                    </a:cxn>
                    <a:cxn ang="0">
                      <a:pos x="connsiteX2" y="connsiteY2"/>
                    </a:cxn>
                    <a:cxn ang="0">
                      <a:pos x="connsiteX3" y="connsiteY3"/>
                    </a:cxn>
                  </a:cxnLst>
                  <a:rect l="l" t="t" r="r" b="b"/>
                  <a:pathLst>
                    <a:path w="77242" h="9655">
                      <a:moveTo>
                        <a:pt x="77725" y="8207"/>
                      </a:moveTo>
                      <a:lnTo>
                        <a:pt x="2414" y="8207"/>
                      </a:lnTo>
                      <a:lnTo>
                        <a:pt x="2414" y="2414"/>
                      </a:lnTo>
                      <a:lnTo>
                        <a:pt x="77725" y="2414"/>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67" name="Freeform: Shape 1266">
                  <a:extLst>
                    <a:ext uri="{FF2B5EF4-FFF2-40B4-BE49-F238E27FC236}">
                      <a16:creationId xmlns:a16="http://schemas.microsoft.com/office/drawing/2014/main" id="{67735D8A-C647-4570-BD53-3512D5E6A8D7}"/>
                    </a:ext>
                  </a:extLst>
                </p:cNvPr>
                <p:cNvSpPr/>
                <p:nvPr/>
              </p:nvSpPr>
              <p:spPr>
                <a:xfrm>
                  <a:off x="9145357" y="3464451"/>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173"/>
                        <a:pt x="9173" y="10782"/>
                        <a:pt x="7563" y="10782"/>
                      </a:cubicBez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68" name="Freeform: Shape 1267">
                  <a:extLst>
                    <a:ext uri="{FF2B5EF4-FFF2-40B4-BE49-F238E27FC236}">
                      <a16:creationId xmlns:a16="http://schemas.microsoft.com/office/drawing/2014/main" id="{9FC9FE25-F7EC-494F-9308-E0860F3A09A4}"/>
                    </a:ext>
                  </a:extLst>
                </p:cNvPr>
                <p:cNvSpPr/>
                <p:nvPr/>
              </p:nvSpPr>
              <p:spPr>
                <a:xfrm>
                  <a:off x="9145357" y="3527544"/>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69" name="Freeform: Shape 1268">
                  <a:extLst>
                    <a:ext uri="{FF2B5EF4-FFF2-40B4-BE49-F238E27FC236}">
                      <a16:creationId xmlns:a16="http://schemas.microsoft.com/office/drawing/2014/main" id="{F2E23E14-10A3-485B-8B87-39F5EC494007}"/>
                    </a:ext>
                  </a:extLst>
                </p:cNvPr>
                <p:cNvSpPr/>
                <p:nvPr/>
              </p:nvSpPr>
              <p:spPr>
                <a:xfrm>
                  <a:off x="9145357" y="3590637"/>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70" name="Freeform: Shape 1269">
                  <a:extLst>
                    <a:ext uri="{FF2B5EF4-FFF2-40B4-BE49-F238E27FC236}">
                      <a16:creationId xmlns:a16="http://schemas.microsoft.com/office/drawing/2014/main" id="{6EF0E3D2-3664-4583-A5EE-9961132807A6}"/>
                    </a:ext>
                  </a:extLst>
                </p:cNvPr>
                <p:cNvSpPr/>
                <p:nvPr/>
              </p:nvSpPr>
              <p:spPr>
                <a:xfrm>
                  <a:off x="9145357" y="3654645"/>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173"/>
                        <a:pt x="9173" y="10782"/>
                        <a:pt x="7563" y="10782"/>
                      </a:cubicBez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71" name="Freeform: Shape 1270">
                  <a:extLst>
                    <a:ext uri="{FF2B5EF4-FFF2-40B4-BE49-F238E27FC236}">
                      <a16:creationId xmlns:a16="http://schemas.microsoft.com/office/drawing/2014/main" id="{60207A69-27EC-468E-86CC-F465F16D453D}"/>
                    </a:ext>
                  </a:extLst>
                </p:cNvPr>
                <p:cNvSpPr/>
                <p:nvPr/>
              </p:nvSpPr>
              <p:spPr>
                <a:xfrm>
                  <a:off x="9145357" y="3717738"/>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173"/>
                        <a:pt x="9173" y="10782"/>
                        <a:pt x="7563" y="10782"/>
                      </a:cubicBez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72" name="Freeform: Shape 1271">
                  <a:extLst>
                    <a:ext uri="{FF2B5EF4-FFF2-40B4-BE49-F238E27FC236}">
                      <a16:creationId xmlns:a16="http://schemas.microsoft.com/office/drawing/2014/main" id="{8767FE8A-E572-4989-B5B8-3F797DE469A7}"/>
                    </a:ext>
                  </a:extLst>
                </p:cNvPr>
                <p:cNvSpPr/>
                <p:nvPr/>
              </p:nvSpPr>
              <p:spPr>
                <a:xfrm>
                  <a:off x="9145357" y="3780833"/>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73" name="Freeform: Shape 1272">
                  <a:extLst>
                    <a:ext uri="{FF2B5EF4-FFF2-40B4-BE49-F238E27FC236}">
                      <a16:creationId xmlns:a16="http://schemas.microsoft.com/office/drawing/2014/main" id="{0AFF9010-9312-4625-8C05-6769587E5875}"/>
                    </a:ext>
                  </a:extLst>
                </p:cNvPr>
                <p:cNvSpPr/>
                <p:nvPr/>
              </p:nvSpPr>
              <p:spPr>
                <a:xfrm>
                  <a:off x="9145357" y="3843926"/>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nvGrpSpPr>
              <p:cNvPr id="1248" name="Group 1247">
                <a:extLst>
                  <a:ext uri="{FF2B5EF4-FFF2-40B4-BE49-F238E27FC236}">
                    <a16:creationId xmlns:a16="http://schemas.microsoft.com/office/drawing/2014/main" id="{0C72777E-18B2-41AD-9579-5DB23CC30F7C}"/>
                  </a:ext>
                </a:extLst>
              </p:cNvPr>
              <p:cNvGrpSpPr/>
              <p:nvPr/>
            </p:nvGrpSpPr>
            <p:grpSpPr>
              <a:xfrm>
                <a:off x="14184160" y="3439575"/>
                <a:ext cx="193015" cy="188521"/>
                <a:chOff x="8848997" y="6359275"/>
                <a:chExt cx="785468" cy="767180"/>
              </a:xfrm>
            </p:grpSpPr>
            <p:sp>
              <p:nvSpPr>
                <p:cNvPr id="1249" name="Freeform: Shape 1248">
                  <a:extLst>
                    <a:ext uri="{FF2B5EF4-FFF2-40B4-BE49-F238E27FC236}">
                      <a16:creationId xmlns:a16="http://schemas.microsoft.com/office/drawing/2014/main" id="{EEC9EF48-6279-401A-B1FD-5BCF50DDCAAE}"/>
                    </a:ext>
                  </a:extLst>
                </p:cNvPr>
                <p:cNvSpPr/>
                <p:nvPr/>
              </p:nvSpPr>
              <p:spPr>
                <a:xfrm>
                  <a:off x="8998045" y="6725948"/>
                  <a:ext cx="265176" cy="27431"/>
                </a:xfrm>
                <a:custGeom>
                  <a:avLst/>
                  <a:gdLst>
                    <a:gd name="connsiteX0" fmla="*/ 4828 w 93334"/>
                    <a:gd name="connsiteY0" fmla="*/ 4828 h 9655"/>
                    <a:gd name="connsiteX1" fmla="*/ 91404 w 93334"/>
                    <a:gd name="connsiteY1" fmla="*/ 4828 h 9655"/>
                  </a:gdLst>
                  <a:ahLst/>
                  <a:cxnLst>
                    <a:cxn ang="0">
                      <a:pos x="connsiteX0" y="connsiteY0"/>
                    </a:cxn>
                    <a:cxn ang="0">
                      <a:pos x="connsiteX1" y="connsiteY1"/>
                    </a:cxn>
                  </a:cxnLst>
                  <a:rect l="l" t="t" r="r" b="b"/>
                  <a:pathLst>
                    <a:path w="93334" h="9655">
                      <a:moveTo>
                        <a:pt x="4828" y="4828"/>
                      </a:moveTo>
                      <a:lnTo>
                        <a:pt x="91404" y="4828"/>
                      </a:lnTo>
                    </a:path>
                  </a:pathLst>
                </a:custGeom>
                <a:ln w="12700" cap="flat">
                  <a:solidFill>
                    <a:srgbClr val="FF99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50" name="Freeform: Shape 1249">
                  <a:extLst>
                    <a:ext uri="{FF2B5EF4-FFF2-40B4-BE49-F238E27FC236}">
                      <a16:creationId xmlns:a16="http://schemas.microsoft.com/office/drawing/2014/main" id="{8CDE61FA-A113-4B0F-9DA4-506BF4DC9D7B}"/>
                    </a:ext>
                  </a:extLst>
                </p:cNvPr>
                <p:cNvSpPr/>
                <p:nvPr/>
              </p:nvSpPr>
              <p:spPr>
                <a:xfrm>
                  <a:off x="8951411" y="6639080"/>
                  <a:ext cx="182880" cy="27431"/>
                </a:xfrm>
                <a:custGeom>
                  <a:avLst/>
                  <a:gdLst>
                    <a:gd name="connsiteX0" fmla="*/ 4828 w 64368"/>
                    <a:gd name="connsiteY0" fmla="*/ 4828 h 9655"/>
                    <a:gd name="connsiteX1" fmla="*/ 62116 w 64368"/>
                    <a:gd name="connsiteY1" fmla="*/ 4828 h 9655"/>
                  </a:gdLst>
                  <a:ahLst/>
                  <a:cxnLst>
                    <a:cxn ang="0">
                      <a:pos x="connsiteX0" y="connsiteY0"/>
                    </a:cxn>
                    <a:cxn ang="0">
                      <a:pos x="connsiteX1" y="connsiteY1"/>
                    </a:cxn>
                  </a:cxnLst>
                  <a:rect l="l" t="t" r="r" b="b"/>
                  <a:pathLst>
                    <a:path w="64368" h="9655">
                      <a:moveTo>
                        <a:pt x="4828" y="4828"/>
                      </a:moveTo>
                      <a:lnTo>
                        <a:pt x="62116" y="4828"/>
                      </a:lnTo>
                    </a:path>
                  </a:pathLst>
                </a:custGeom>
                <a:ln w="12700" cap="flat">
                  <a:solidFill>
                    <a:srgbClr val="FF99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51" name="Freeform: Shape 1250">
                  <a:extLst>
                    <a:ext uri="{FF2B5EF4-FFF2-40B4-BE49-F238E27FC236}">
                      <a16:creationId xmlns:a16="http://schemas.microsoft.com/office/drawing/2014/main" id="{321F67E3-D575-49D8-B349-24E4A5734FF1}"/>
                    </a:ext>
                  </a:extLst>
                </p:cNvPr>
                <p:cNvSpPr/>
                <p:nvPr/>
              </p:nvSpPr>
              <p:spPr>
                <a:xfrm>
                  <a:off x="9150750" y="6639080"/>
                  <a:ext cx="91439" cy="27431"/>
                </a:xfrm>
                <a:custGeom>
                  <a:avLst/>
                  <a:gdLst>
                    <a:gd name="connsiteX0" fmla="*/ 4828 w 32184"/>
                    <a:gd name="connsiteY0" fmla="*/ 4828 h 9655"/>
                    <a:gd name="connsiteX1" fmla="*/ 29288 w 32184"/>
                    <a:gd name="connsiteY1" fmla="*/ 4828 h 9655"/>
                  </a:gdLst>
                  <a:ahLst/>
                  <a:cxnLst>
                    <a:cxn ang="0">
                      <a:pos x="connsiteX0" y="connsiteY0"/>
                    </a:cxn>
                    <a:cxn ang="0">
                      <a:pos x="connsiteX1" y="connsiteY1"/>
                    </a:cxn>
                  </a:cxnLst>
                  <a:rect l="l" t="t" r="r" b="b"/>
                  <a:pathLst>
                    <a:path w="32184" h="9655">
                      <a:moveTo>
                        <a:pt x="4828" y="4828"/>
                      </a:moveTo>
                      <a:lnTo>
                        <a:pt x="29288" y="4828"/>
                      </a:lnTo>
                    </a:path>
                  </a:pathLst>
                </a:custGeom>
                <a:ln w="12700" cap="flat">
                  <a:solidFill>
                    <a:srgbClr val="FF99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52" name="Freeform: Shape 1251">
                  <a:extLst>
                    <a:ext uri="{FF2B5EF4-FFF2-40B4-BE49-F238E27FC236}">
                      <a16:creationId xmlns:a16="http://schemas.microsoft.com/office/drawing/2014/main" id="{48B76668-4E4E-4268-B3CD-2A4F26BB4B44}"/>
                    </a:ext>
                  </a:extLst>
                </p:cNvPr>
                <p:cNvSpPr/>
                <p:nvPr/>
              </p:nvSpPr>
              <p:spPr>
                <a:xfrm>
                  <a:off x="9056566" y="6553128"/>
                  <a:ext cx="256031" cy="27431"/>
                </a:xfrm>
                <a:custGeom>
                  <a:avLst/>
                  <a:gdLst>
                    <a:gd name="connsiteX0" fmla="*/ 4828 w 90116"/>
                    <a:gd name="connsiteY0" fmla="*/ 4828 h 9655"/>
                    <a:gd name="connsiteX1" fmla="*/ 86898 w 90116"/>
                    <a:gd name="connsiteY1" fmla="*/ 4828 h 9655"/>
                  </a:gdLst>
                  <a:ahLst/>
                  <a:cxnLst>
                    <a:cxn ang="0">
                      <a:pos x="connsiteX0" y="connsiteY0"/>
                    </a:cxn>
                    <a:cxn ang="0">
                      <a:pos x="connsiteX1" y="connsiteY1"/>
                    </a:cxn>
                  </a:cxnLst>
                  <a:rect l="l" t="t" r="r" b="b"/>
                  <a:pathLst>
                    <a:path w="90116" h="9655">
                      <a:moveTo>
                        <a:pt x="4828" y="4828"/>
                      </a:moveTo>
                      <a:lnTo>
                        <a:pt x="86898" y="4828"/>
                      </a:lnTo>
                    </a:path>
                  </a:pathLst>
                </a:custGeom>
                <a:ln w="12700" cap="flat">
                  <a:solidFill>
                    <a:srgbClr val="FF99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53" name="Freeform: Shape 1252">
                  <a:extLst>
                    <a:ext uri="{FF2B5EF4-FFF2-40B4-BE49-F238E27FC236}">
                      <a16:creationId xmlns:a16="http://schemas.microsoft.com/office/drawing/2014/main" id="{6E9EE86F-26C8-41A8-8649-833D87EE9458}"/>
                    </a:ext>
                  </a:extLst>
                </p:cNvPr>
                <p:cNvSpPr/>
                <p:nvPr/>
              </p:nvSpPr>
              <p:spPr>
                <a:xfrm>
                  <a:off x="8848997" y="6359275"/>
                  <a:ext cx="585214" cy="576072"/>
                </a:xfrm>
                <a:custGeom>
                  <a:avLst/>
                  <a:gdLst>
                    <a:gd name="connsiteX0" fmla="*/ 201153 w 205980"/>
                    <a:gd name="connsiteY0" fmla="*/ 102990 h 202762"/>
                    <a:gd name="connsiteX1" fmla="*/ 102990 w 205980"/>
                    <a:gd name="connsiteY1" fmla="*/ 201153 h 202762"/>
                    <a:gd name="connsiteX2" fmla="*/ 4828 w 205980"/>
                    <a:gd name="connsiteY2" fmla="*/ 102990 h 202762"/>
                    <a:gd name="connsiteX3" fmla="*/ 102990 w 205980"/>
                    <a:gd name="connsiteY3" fmla="*/ 4828 h 202762"/>
                    <a:gd name="connsiteX4" fmla="*/ 201153 w 205980"/>
                    <a:gd name="connsiteY4" fmla="*/ 102990 h 20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80" h="202762">
                      <a:moveTo>
                        <a:pt x="201153" y="102990"/>
                      </a:moveTo>
                      <a:cubicBezTo>
                        <a:pt x="201153" y="157204"/>
                        <a:pt x="157204" y="201153"/>
                        <a:pt x="102990" y="201153"/>
                      </a:cubicBezTo>
                      <a:cubicBezTo>
                        <a:pt x="48777" y="201153"/>
                        <a:pt x="4828" y="157204"/>
                        <a:pt x="4828" y="102990"/>
                      </a:cubicBezTo>
                      <a:cubicBezTo>
                        <a:pt x="4828" y="48777"/>
                        <a:pt x="48777" y="4828"/>
                        <a:pt x="102990" y="4828"/>
                      </a:cubicBezTo>
                      <a:cubicBezTo>
                        <a:pt x="157204" y="4828"/>
                        <a:pt x="201153" y="48777"/>
                        <a:pt x="201153" y="102990"/>
                      </a:cubicBez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54" name="Freeform: Shape 1253">
                  <a:extLst>
                    <a:ext uri="{FF2B5EF4-FFF2-40B4-BE49-F238E27FC236}">
                      <a16:creationId xmlns:a16="http://schemas.microsoft.com/office/drawing/2014/main" id="{AFB19E01-D96D-4BC4-B730-D1D7A77A1574}"/>
                    </a:ext>
                  </a:extLst>
                </p:cNvPr>
                <p:cNvSpPr/>
                <p:nvPr/>
              </p:nvSpPr>
              <p:spPr>
                <a:xfrm>
                  <a:off x="9277850" y="6769840"/>
                  <a:ext cx="356615" cy="356615"/>
                </a:xfrm>
                <a:custGeom>
                  <a:avLst/>
                  <a:gdLst>
                    <a:gd name="connsiteX0" fmla="*/ 39909 w 125519"/>
                    <a:gd name="connsiteY0" fmla="*/ 4828 h 125519"/>
                    <a:gd name="connsiteX1" fmla="*/ 114255 w 125519"/>
                    <a:gd name="connsiteY1" fmla="*/ 79496 h 125519"/>
                    <a:gd name="connsiteX2" fmla="*/ 113611 w 125519"/>
                    <a:gd name="connsiteY2" fmla="*/ 114898 h 125519"/>
                    <a:gd name="connsiteX3" fmla="*/ 113611 w 125519"/>
                    <a:gd name="connsiteY3" fmla="*/ 114898 h 125519"/>
                    <a:gd name="connsiteX4" fmla="*/ 78208 w 125519"/>
                    <a:gd name="connsiteY4" fmla="*/ 115542 h 125519"/>
                    <a:gd name="connsiteX5" fmla="*/ 4828 w 125519"/>
                    <a:gd name="connsiteY5" fmla="*/ 42162 h 12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519" h="125519">
                      <a:moveTo>
                        <a:pt x="39909" y="4828"/>
                      </a:moveTo>
                      <a:lnTo>
                        <a:pt x="114255" y="79496"/>
                      </a:lnTo>
                      <a:cubicBezTo>
                        <a:pt x="123910" y="89151"/>
                        <a:pt x="123588" y="104921"/>
                        <a:pt x="113611" y="114898"/>
                      </a:cubicBezTo>
                      <a:lnTo>
                        <a:pt x="113611" y="114898"/>
                      </a:lnTo>
                      <a:cubicBezTo>
                        <a:pt x="103634" y="124876"/>
                        <a:pt x="87864" y="125197"/>
                        <a:pt x="78208" y="115542"/>
                      </a:cubicBezTo>
                      <a:lnTo>
                        <a:pt x="4828" y="42162"/>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grpSp>
          <p:nvGrpSpPr>
            <p:cNvPr id="1191" name="Group 1190">
              <a:extLst>
                <a:ext uri="{FF2B5EF4-FFF2-40B4-BE49-F238E27FC236}">
                  <a16:creationId xmlns:a16="http://schemas.microsoft.com/office/drawing/2014/main" id="{A42707E3-6489-4043-9E57-4637995D9BD5}"/>
                </a:ext>
              </a:extLst>
            </p:cNvPr>
            <p:cNvGrpSpPr>
              <a:grpSpLocks noChangeAspect="1"/>
            </p:cNvGrpSpPr>
            <p:nvPr/>
          </p:nvGrpSpPr>
          <p:grpSpPr>
            <a:xfrm>
              <a:off x="12276839" y="3382002"/>
              <a:ext cx="327769" cy="329184"/>
              <a:chOff x="3853940" y="3046180"/>
              <a:chExt cx="1239926" cy="1245279"/>
            </a:xfrm>
          </p:grpSpPr>
          <p:sp>
            <p:nvSpPr>
              <p:cNvPr id="1215" name="Freeform: Shape 1214">
                <a:extLst>
                  <a:ext uri="{FF2B5EF4-FFF2-40B4-BE49-F238E27FC236}">
                    <a16:creationId xmlns:a16="http://schemas.microsoft.com/office/drawing/2014/main" id="{F0D40518-977A-4C2A-B70F-B95D2DFEB9AF}"/>
                  </a:ext>
                </a:extLst>
              </p:cNvPr>
              <p:cNvSpPr/>
              <p:nvPr/>
            </p:nvSpPr>
            <p:spPr>
              <a:xfrm>
                <a:off x="3853940" y="3315794"/>
                <a:ext cx="54865" cy="685799"/>
              </a:xfrm>
              <a:custGeom>
                <a:avLst/>
                <a:gdLst>
                  <a:gd name="connsiteX0" fmla="*/ 4828 w 19310"/>
                  <a:gd name="connsiteY0" fmla="*/ 238487 h 241383"/>
                  <a:gd name="connsiteX1" fmla="*/ 4828 w 19310"/>
                  <a:gd name="connsiteY1" fmla="*/ 4828 h 241383"/>
                  <a:gd name="connsiteX2" fmla="*/ 16736 w 19310"/>
                  <a:gd name="connsiteY2" fmla="*/ 4828 h 241383"/>
                </a:gdLst>
                <a:ahLst/>
                <a:cxnLst>
                  <a:cxn ang="0">
                    <a:pos x="connsiteX0" y="connsiteY0"/>
                  </a:cxn>
                  <a:cxn ang="0">
                    <a:pos x="connsiteX1" y="connsiteY1"/>
                  </a:cxn>
                  <a:cxn ang="0">
                    <a:pos x="connsiteX2" y="connsiteY2"/>
                  </a:cxn>
                </a:cxnLst>
                <a:rect l="l" t="t" r="r" b="b"/>
                <a:pathLst>
                  <a:path w="19310" h="241383">
                    <a:moveTo>
                      <a:pt x="4828" y="238487"/>
                    </a:moveTo>
                    <a:lnTo>
                      <a:pt x="4828" y="4828"/>
                    </a:lnTo>
                    <a:lnTo>
                      <a:pt x="16736" y="4828"/>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16" name="Freeform: Shape 1215">
                <a:extLst>
                  <a:ext uri="{FF2B5EF4-FFF2-40B4-BE49-F238E27FC236}">
                    <a16:creationId xmlns:a16="http://schemas.microsoft.com/office/drawing/2014/main" id="{E0E6711A-FC3D-4DEB-90E8-F048D01FB296}"/>
                  </a:ext>
                </a:extLst>
              </p:cNvPr>
              <p:cNvSpPr/>
              <p:nvPr/>
            </p:nvSpPr>
            <p:spPr>
              <a:xfrm>
                <a:off x="3853940" y="4024453"/>
                <a:ext cx="27431" cy="128015"/>
              </a:xfrm>
              <a:custGeom>
                <a:avLst/>
                <a:gdLst>
                  <a:gd name="connsiteX0" fmla="*/ 4828 w 9655"/>
                  <a:gd name="connsiteY0" fmla="*/ 40552 h 45058"/>
                  <a:gd name="connsiteX1" fmla="*/ 4828 w 9655"/>
                  <a:gd name="connsiteY1" fmla="*/ 4828 h 45058"/>
                </a:gdLst>
                <a:ahLst/>
                <a:cxnLst>
                  <a:cxn ang="0">
                    <a:pos x="connsiteX0" y="connsiteY0"/>
                  </a:cxn>
                  <a:cxn ang="0">
                    <a:pos x="connsiteX1" y="connsiteY1"/>
                  </a:cxn>
                </a:cxnLst>
                <a:rect l="l" t="t" r="r" b="b"/>
                <a:pathLst>
                  <a:path w="9655" h="45058">
                    <a:moveTo>
                      <a:pt x="4828" y="40552"/>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17" name="Freeform: Shape 1216">
                <a:extLst>
                  <a:ext uri="{FF2B5EF4-FFF2-40B4-BE49-F238E27FC236}">
                    <a16:creationId xmlns:a16="http://schemas.microsoft.com/office/drawing/2014/main" id="{D23F20D8-324E-4B7D-A523-3A7D15D6DA44}"/>
                  </a:ext>
                </a:extLst>
              </p:cNvPr>
              <p:cNvSpPr/>
              <p:nvPr/>
            </p:nvSpPr>
            <p:spPr>
              <a:xfrm>
                <a:off x="3853940" y="3550795"/>
                <a:ext cx="128015" cy="740664"/>
              </a:xfrm>
              <a:custGeom>
                <a:avLst/>
                <a:gdLst>
                  <a:gd name="connsiteX0" fmla="*/ 40231 w 45058"/>
                  <a:gd name="connsiteY0" fmla="*/ 4828 h 260694"/>
                  <a:gd name="connsiteX1" fmla="*/ 40231 w 45058"/>
                  <a:gd name="connsiteY1" fmla="*/ 255866 h 260694"/>
                  <a:gd name="connsiteX2" fmla="*/ 4828 w 45058"/>
                  <a:gd name="connsiteY2" fmla="*/ 255866 h 260694"/>
                  <a:gd name="connsiteX3" fmla="*/ 4828 w 45058"/>
                  <a:gd name="connsiteY3" fmla="*/ 224004 h 260694"/>
                </a:gdLst>
                <a:ahLst/>
                <a:cxnLst>
                  <a:cxn ang="0">
                    <a:pos x="connsiteX0" y="connsiteY0"/>
                  </a:cxn>
                  <a:cxn ang="0">
                    <a:pos x="connsiteX1" y="connsiteY1"/>
                  </a:cxn>
                  <a:cxn ang="0">
                    <a:pos x="connsiteX2" y="connsiteY2"/>
                  </a:cxn>
                  <a:cxn ang="0">
                    <a:pos x="connsiteX3" y="connsiteY3"/>
                  </a:cxn>
                </a:cxnLst>
                <a:rect l="l" t="t" r="r" b="b"/>
                <a:pathLst>
                  <a:path w="45058" h="260694">
                    <a:moveTo>
                      <a:pt x="40231" y="4828"/>
                    </a:moveTo>
                    <a:lnTo>
                      <a:pt x="40231" y="255866"/>
                    </a:lnTo>
                    <a:lnTo>
                      <a:pt x="4828" y="255866"/>
                    </a:lnTo>
                    <a:lnTo>
                      <a:pt x="4828" y="224004"/>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18" name="Freeform: Shape 1217">
                <a:extLst>
                  <a:ext uri="{FF2B5EF4-FFF2-40B4-BE49-F238E27FC236}">
                    <a16:creationId xmlns:a16="http://schemas.microsoft.com/office/drawing/2014/main" id="{46508623-282C-42F9-9CBE-334ACB509D08}"/>
                  </a:ext>
                </a:extLst>
              </p:cNvPr>
              <p:cNvSpPr/>
              <p:nvPr/>
            </p:nvSpPr>
            <p:spPr>
              <a:xfrm>
                <a:off x="4965851" y="3315794"/>
                <a:ext cx="128015" cy="969264"/>
              </a:xfrm>
              <a:custGeom>
                <a:avLst/>
                <a:gdLst>
                  <a:gd name="connsiteX0" fmla="*/ 30575 w 45058"/>
                  <a:gd name="connsiteY0" fmla="*/ 4828 h 341155"/>
                  <a:gd name="connsiteX1" fmla="*/ 40231 w 45058"/>
                  <a:gd name="connsiteY1" fmla="*/ 4828 h 341155"/>
                  <a:gd name="connsiteX2" fmla="*/ 40231 w 45058"/>
                  <a:gd name="connsiteY2" fmla="*/ 338580 h 341155"/>
                  <a:gd name="connsiteX3" fmla="*/ 4828 w 45058"/>
                  <a:gd name="connsiteY3" fmla="*/ 338580 h 341155"/>
                  <a:gd name="connsiteX4" fmla="*/ 4828 w 45058"/>
                  <a:gd name="connsiteY4" fmla="*/ 73702 h 341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341155">
                    <a:moveTo>
                      <a:pt x="30575" y="4828"/>
                    </a:moveTo>
                    <a:lnTo>
                      <a:pt x="40231" y="4828"/>
                    </a:lnTo>
                    <a:lnTo>
                      <a:pt x="40231" y="338580"/>
                    </a:lnTo>
                    <a:lnTo>
                      <a:pt x="4828" y="338580"/>
                    </a:lnTo>
                    <a:lnTo>
                      <a:pt x="4828" y="73702"/>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19" name="Freeform: Shape 1218">
                <a:extLst>
                  <a:ext uri="{FF2B5EF4-FFF2-40B4-BE49-F238E27FC236}">
                    <a16:creationId xmlns:a16="http://schemas.microsoft.com/office/drawing/2014/main" id="{6E32E060-2A7B-4ADA-ACF0-3F294A2BFD01}"/>
                  </a:ext>
                </a:extLst>
              </p:cNvPr>
              <p:cNvSpPr/>
              <p:nvPr/>
            </p:nvSpPr>
            <p:spPr>
              <a:xfrm>
                <a:off x="4812231" y="4222877"/>
                <a:ext cx="137161" cy="27431"/>
              </a:xfrm>
              <a:custGeom>
                <a:avLst/>
                <a:gdLst>
                  <a:gd name="connsiteX0" fmla="*/ 4828 w 48276"/>
                  <a:gd name="connsiteY0" fmla="*/ 4828 h 9655"/>
                  <a:gd name="connsiteX1" fmla="*/ 44736 w 48276"/>
                  <a:gd name="connsiteY1" fmla="*/ 4828 h 9655"/>
                </a:gdLst>
                <a:ahLst/>
                <a:cxnLst>
                  <a:cxn ang="0">
                    <a:pos x="connsiteX0" y="connsiteY0"/>
                  </a:cxn>
                  <a:cxn ang="0">
                    <a:pos x="connsiteX1" y="connsiteY1"/>
                  </a:cxn>
                </a:cxnLst>
                <a:rect l="l" t="t" r="r" b="b"/>
                <a:pathLst>
                  <a:path w="48276" h="9655">
                    <a:moveTo>
                      <a:pt x="4828" y="4828"/>
                    </a:moveTo>
                    <a:lnTo>
                      <a:pt x="44736"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20" name="Freeform: Shape 1219">
                <a:extLst>
                  <a:ext uri="{FF2B5EF4-FFF2-40B4-BE49-F238E27FC236}">
                    <a16:creationId xmlns:a16="http://schemas.microsoft.com/office/drawing/2014/main" id="{821C1C34-A146-4049-BAA1-03103E5FD4FB}"/>
                  </a:ext>
                </a:extLst>
              </p:cNvPr>
              <p:cNvSpPr/>
              <p:nvPr/>
            </p:nvSpPr>
            <p:spPr>
              <a:xfrm>
                <a:off x="4641238" y="4222877"/>
                <a:ext cx="137161" cy="27431"/>
              </a:xfrm>
              <a:custGeom>
                <a:avLst/>
                <a:gdLst>
                  <a:gd name="connsiteX0" fmla="*/ 4828 w 48276"/>
                  <a:gd name="connsiteY0" fmla="*/ 4828 h 9655"/>
                  <a:gd name="connsiteX1" fmla="*/ 45380 w 48276"/>
                  <a:gd name="connsiteY1" fmla="*/ 4828 h 9655"/>
                </a:gdLst>
                <a:ahLst/>
                <a:cxnLst>
                  <a:cxn ang="0">
                    <a:pos x="connsiteX0" y="connsiteY0"/>
                  </a:cxn>
                  <a:cxn ang="0">
                    <a:pos x="connsiteX1" y="connsiteY1"/>
                  </a:cxn>
                </a:cxnLst>
                <a:rect l="l" t="t" r="r" b="b"/>
                <a:pathLst>
                  <a:path w="48276" h="9655">
                    <a:moveTo>
                      <a:pt x="4828" y="4828"/>
                    </a:moveTo>
                    <a:lnTo>
                      <a:pt x="45380"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21" name="Freeform: Shape 1220">
                <a:extLst>
                  <a:ext uri="{FF2B5EF4-FFF2-40B4-BE49-F238E27FC236}">
                    <a16:creationId xmlns:a16="http://schemas.microsoft.com/office/drawing/2014/main" id="{82DF21C7-079D-434E-A5EC-AA7FC0B4126F}"/>
                  </a:ext>
                </a:extLst>
              </p:cNvPr>
              <p:cNvSpPr/>
              <p:nvPr/>
            </p:nvSpPr>
            <p:spPr>
              <a:xfrm>
                <a:off x="3994757" y="4222877"/>
                <a:ext cx="630937" cy="27431"/>
              </a:xfrm>
              <a:custGeom>
                <a:avLst/>
                <a:gdLst>
                  <a:gd name="connsiteX0" fmla="*/ 4828 w 222072"/>
                  <a:gd name="connsiteY0" fmla="*/ 4828 h 9655"/>
                  <a:gd name="connsiteX1" fmla="*/ 219176 w 222072"/>
                  <a:gd name="connsiteY1" fmla="*/ 4828 h 9655"/>
                </a:gdLst>
                <a:ahLst/>
                <a:cxnLst>
                  <a:cxn ang="0">
                    <a:pos x="connsiteX0" y="connsiteY0"/>
                  </a:cxn>
                  <a:cxn ang="0">
                    <a:pos x="connsiteX1" y="connsiteY1"/>
                  </a:cxn>
                </a:cxnLst>
                <a:rect l="l" t="t" r="r" b="b"/>
                <a:pathLst>
                  <a:path w="222072" h="9655">
                    <a:moveTo>
                      <a:pt x="4828" y="4828"/>
                    </a:moveTo>
                    <a:lnTo>
                      <a:pt x="219176"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22" name="Freeform: Shape 1221">
                <a:extLst>
                  <a:ext uri="{FF2B5EF4-FFF2-40B4-BE49-F238E27FC236}">
                    <a16:creationId xmlns:a16="http://schemas.microsoft.com/office/drawing/2014/main" id="{33630242-DA67-4651-ABC3-09BD65801DCF}"/>
                  </a:ext>
                </a:extLst>
              </p:cNvPr>
              <p:cNvSpPr/>
              <p:nvPr/>
            </p:nvSpPr>
            <p:spPr>
              <a:xfrm>
                <a:off x="4658612" y="3383458"/>
                <a:ext cx="201169" cy="27431"/>
              </a:xfrm>
              <a:custGeom>
                <a:avLst/>
                <a:gdLst>
                  <a:gd name="connsiteX0" fmla="*/ 4828 w 70805"/>
                  <a:gd name="connsiteY0" fmla="*/ 4828 h 9655"/>
                  <a:gd name="connsiteX1" fmla="*/ 68875 w 70805"/>
                  <a:gd name="connsiteY1" fmla="*/ 4828 h 9655"/>
                </a:gdLst>
                <a:ahLst/>
                <a:cxnLst>
                  <a:cxn ang="0">
                    <a:pos x="connsiteX0" y="connsiteY0"/>
                  </a:cxn>
                  <a:cxn ang="0">
                    <a:pos x="connsiteX1" y="connsiteY1"/>
                  </a:cxn>
                </a:cxnLst>
                <a:rect l="l" t="t" r="r" b="b"/>
                <a:pathLst>
                  <a:path w="70805" h="9655">
                    <a:moveTo>
                      <a:pt x="4828" y="4828"/>
                    </a:moveTo>
                    <a:lnTo>
                      <a:pt x="68875"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23" name="Freeform: Shape 1222">
                <a:extLst>
                  <a:ext uri="{FF2B5EF4-FFF2-40B4-BE49-F238E27FC236}">
                    <a16:creationId xmlns:a16="http://schemas.microsoft.com/office/drawing/2014/main" id="{8F58E98B-77AC-47C1-814D-E3CA4A6813F5}"/>
                  </a:ext>
                </a:extLst>
              </p:cNvPr>
              <p:cNvSpPr/>
              <p:nvPr/>
            </p:nvSpPr>
            <p:spPr>
              <a:xfrm>
                <a:off x="4172152" y="3383458"/>
                <a:ext cx="146304" cy="27431"/>
              </a:xfrm>
              <a:custGeom>
                <a:avLst/>
                <a:gdLst>
                  <a:gd name="connsiteX0" fmla="*/ 4828 w 51495"/>
                  <a:gd name="connsiteY0" fmla="*/ 4828 h 9655"/>
                  <a:gd name="connsiteX1" fmla="*/ 47311 w 51495"/>
                  <a:gd name="connsiteY1" fmla="*/ 4828 h 9655"/>
                </a:gdLst>
                <a:ahLst/>
                <a:cxnLst>
                  <a:cxn ang="0">
                    <a:pos x="connsiteX0" y="connsiteY0"/>
                  </a:cxn>
                  <a:cxn ang="0">
                    <a:pos x="connsiteX1" y="connsiteY1"/>
                  </a:cxn>
                </a:cxnLst>
                <a:rect l="l" t="t" r="r" b="b"/>
                <a:pathLst>
                  <a:path w="51495" h="9655">
                    <a:moveTo>
                      <a:pt x="4828" y="4828"/>
                    </a:moveTo>
                    <a:lnTo>
                      <a:pt x="47311"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24" name="Freeform: Shape 1223">
                <a:extLst>
                  <a:ext uri="{FF2B5EF4-FFF2-40B4-BE49-F238E27FC236}">
                    <a16:creationId xmlns:a16="http://schemas.microsoft.com/office/drawing/2014/main" id="{7410FAC4-CC4C-4149-8DB0-FF47B96350E4}"/>
                  </a:ext>
                </a:extLst>
              </p:cNvPr>
              <p:cNvSpPr/>
              <p:nvPr/>
            </p:nvSpPr>
            <p:spPr>
              <a:xfrm>
                <a:off x="4666842" y="3463924"/>
                <a:ext cx="201169" cy="27431"/>
              </a:xfrm>
              <a:custGeom>
                <a:avLst/>
                <a:gdLst>
                  <a:gd name="connsiteX0" fmla="*/ 4828 w 70805"/>
                  <a:gd name="connsiteY0" fmla="*/ 4828 h 9655"/>
                  <a:gd name="connsiteX1" fmla="*/ 68231 w 70805"/>
                  <a:gd name="connsiteY1" fmla="*/ 4828 h 9655"/>
                </a:gdLst>
                <a:ahLst/>
                <a:cxnLst>
                  <a:cxn ang="0">
                    <a:pos x="connsiteX0" y="connsiteY0"/>
                  </a:cxn>
                  <a:cxn ang="0">
                    <a:pos x="connsiteX1" y="connsiteY1"/>
                  </a:cxn>
                </a:cxnLst>
                <a:rect l="l" t="t" r="r" b="b"/>
                <a:pathLst>
                  <a:path w="70805" h="9655">
                    <a:moveTo>
                      <a:pt x="4828" y="4828"/>
                    </a:moveTo>
                    <a:lnTo>
                      <a:pt x="68231"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25" name="Freeform: Shape 1224">
                <a:extLst>
                  <a:ext uri="{FF2B5EF4-FFF2-40B4-BE49-F238E27FC236}">
                    <a16:creationId xmlns:a16="http://schemas.microsoft.com/office/drawing/2014/main" id="{536A2A3C-FE2C-466F-B4D3-188A1046CD26}"/>
                  </a:ext>
                </a:extLst>
              </p:cNvPr>
              <p:cNvSpPr/>
              <p:nvPr/>
            </p:nvSpPr>
            <p:spPr>
              <a:xfrm>
                <a:off x="4441899" y="3463924"/>
                <a:ext cx="54865" cy="27431"/>
              </a:xfrm>
              <a:custGeom>
                <a:avLst/>
                <a:gdLst>
                  <a:gd name="connsiteX0" fmla="*/ 4828 w 19310"/>
                  <a:gd name="connsiteY0" fmla="*/ 4828 h 9655"/>
                  <a:gd name="connsiteX1" fmla="*/ 17058 w 19310"/>
                  <a:gd name="connsiteY1" fmla="*/ 4828 h 9655"/>
                </a:gdLst>
                <a:ahLst/>
                <a:cxnLst>
                  <a:cxn ang="0">
                    <a:pos x="connsiteX0" y="connsiteY0"/>
                  </a:cxn>
                  <a:cxn ang="0">
                    <a:pos x="connsiteX1" y="connsiteY1"/>
                  </a:cxn>
                </a:cxnLst>
                <a:rect l="l" t="t" r="r" b="b"/>
                <a:pathLst>
                  <a:path w="19310" h="9655">
                    <a:moveTo>
                      <a:pt x="4828" y="4828"/>
                    </a:moveTo>
                    <a:lnTo>
                      <a:pt x="1705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26" name="Freeform: Shape 1225">
                <a:extLst>
                  <a:ext uri="{FF2B5EF4-FFF2-40B4-BE49-F238E27FC236}">
                    <a16:creationId xmlns:a16="http://schemas.microsoft.com/office/drawing/2014/main" id="{2777642F-AA63-4248-8C70-7A1E717C9888}"/>
                  </a:ext>
                </a:extLst>
              </p:cNvPr>
              <p:cNvSpPr/>
              <p:nvPr/>
            </p:nvSpPr>
            <p:spPr>
              <a:xfrm>
                <a:off x="4161179" y="3463924"/>
                <a:ext cx="146304" cy="27431"/>
              </a:xfrm>
              <a:custGeom>
                <a:avLst/>
                <a:gdLst>
                  <a:gd name="connsiteX0" fmla="*/ 4828 w 51495"/>
                  <a:gd name="connsiteY0" fmla="*/ 4828 h 9655"/>
                  <a:gd name="connsiteX1" fmla="*/ 46667 w 51495"/>
                  <a:gd name="connsiteY1" fmla="*/ 4828 h 9655"/>
                </a:gdLst>
                <a:ahLst/>
                <a:cxnLst>
                  <a:cxn ang="0">
                    <a:pos x="connsiteX0" y="connsiteY0"/>
                  </a:cxn>
                  <a:cxn ang="0">
                    <a:pos x="connsiteX1" y="connsiteY1"/>
                  </a:cxn>
                </a:cxnLst>
                <a:rect l="l" t="t" r="r" b="b"/>
                <a:pathLst>
                  <a:path w="51495" h="9655">
                    <a:moveTo>
                      <a:pt x="4828" y="4828"/>
                    </a:moveTo>
                    <a:lnTo>
                      <a:pt x="46667"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27" name="Freeform: Shape 1226">
                <a:extLst>
                  <a:ext uri="{FF2B5EF4-FFF2-40B4-BE49-F238E27FC236}">
                    <a16:creationId xmlns:a16="http://schemas.microsoft.com/office/drawing/2014/main" id="{0E9575E5-1E17-4764-B297-9645D7215F6B}"/>
                  </a:ext>
                </a:extLst>
              </p:cNvPr>
              <p:cNvSpPr/>
              <p:nvPr/>
            </p:nvSpPr>
            <p:spPr>
              <a:xfrm>
                <a:off x="4509563" y="3473070"/>
                <a:ext cx="73153" cy="27431"/>
              </a:xfrm>
              <a:custGeom>
                <a:avLst/>
                <a:gdLst>
                  <a:gd name="connsiteX0" fmla="*/ 23495 w 25747"/>
                  <a:gd name="connsiteY0" fmla="*/ 4828 h 9655"/>
                  <a:gd name="connsiteX1" fmla="*/ 4828 w 25747"/>
                  <a:gd name="connsiteY1" fmla="*/ 6759 h 9655"/>
                </a:gdLst>
                <a:ahLst/>
                <a:cxnLst>
                  <a:cxn ang="0">
                    <a:pos x="connsiteX0" y="connsiteY0"/>
                  </a:cxn>
                  <a:cxn ang="0">
                    <a:pos x="connsiteX1" y="connsiteY1"/>
                  </a:cxn>
                </a:cxnLst>
                <a:rect l="l" t="t" r="r" b="b"/>
                <a:pathLst>
                  <a:path w="25747" h="9655">
                    <a:moveTo>
                      <a:pt x="23495" y="4828"/>
                    </a:moveTo>
                    <a:lnTo>
                      <a:pt x="4828" y="6759"/>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28" name="Freeform: Shape 1227">
                <a:extLst>
                  <a:ext uri="{FF2B5EF4-FFF2-40B4-BE49-F238E27FC236}">
                    <a16:creationId xmlns:a16="http://schemas.microsoft.com/office/drawing/2014/main" id="{D31245B8-EE7D-4C34-BEFC-114C5BA06DB3}"/>
                  </a:ext>
                </a:extLst>
              </p:cNvPr>
              <p:cNvSpPr/>
              <p:nvPr/>
            </p:nvSpPr>
            <p:spPr>
              <a:xfrm>
                <a:off x="4518709" y="3559023"/>
                <a:ext cx="73153" cy="27431"/>
              </a:xfrm>
              <a:custGeom>
                <a:avLst/>
                <a:gdLst>
                  <a:gd name="connsiteX0" fmla="*/ 23817 w 25747"/>
                  <a:gd name="connsiteY0" fmla="*/ 4828 h 9655"/>
                  <a:gd name="connsiteX1" fmla="*/ 4828 w 25747"/>
                  <a:gd name="connsiteY1" fmla="*/ 7081 h 9655"/>
                </a:gdLst>
                <a:ahLst/>
                <a:cxnLst>
                  <a:cxn ang="0">
                    <a:pos x="connsiteX0" y="connsiteY0"/>
                  </a:cxn>
                  <a:cxn ang="0">
                    <a:pos x="connsiteX1" y="connsiteY1"/>
                  </a:cxn>
                </a:cxnLst>
                <a:rect l="l" t="t" r="r" b="b"/>
                <a:pathLst>
                  <a:path w="25747" h="9655">
                    <a:moveTo>
                      <a:pt x="23817" y="4828"/>
                    </a:moveTo>
                    <a:lnTo>
                      <a:pt x="4828" y="7081"/>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29" name="Freeform: Shape 1228">
                <a:extLst>
                  <a:ext uri="{FF2B5EF4-FFF2-40B4-BE49-F238E27FC236}">
                    <a16:creationId xmlns:a16="http://schemas.microsoft.com/office/drawing/2014/main" id="{8A93EBD8-DA1B-4139-A848-25A1C8D5A15D}"/>
                  </a:ext>
                </a:extLst>
              </p:cNvPr>
              <p:cNvSpPr/>
              <p:nvPr/>
            </p:nvSpPr>
            <p:spPr>
              <a:xfrm>
                <a:off x="4527852" y="3645890"/>
                <a:ext cx="73153" cy="27431"/>
              </a:xfrm>
              <a:custGeom>
                <a:avLst/>
                <a:gdLst>
                  <a:gd name="connsiteX0" fmla="*/ 23817 w 25747"/>
                  <a:gd name="connsiteY0" fmla="*/ 4828 h 9655"/>
                  <a:gd name="connsiteX1" fmla="*/ 4828 w 25747"/>
                  <a:gd name="connsiteY1" fmla="*/ 6759 h 9655"/>
                </a:gdLst>
                <a:ahLst/>
                <a:cxnLst>
                  <a:cxn ang="0">
                    <a:pos x="connsiteX0" y="connsiteY0"/>
                  </a:cxn>
                  <a:cxn ang="0">
                    <a:pos x="connsiteX1" y="connsiteY1"/>
                  </a:cxn>
                </a:cxnLst>
                <a:rect l="l" t="t" r="r" b="b"/>
                <a:pathLst>
                  <a:path w="25747" h="9655">
                    <a:moveTo>
                      <a:pt x="23817" y="4828"/>
                    </a:moveTo>
                    <a:lnTo>
                      <a:pt x="4828" y="6759"/>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30" name="Freeform: Shape 1229">
                <a:extLst>
                  <a:ext uri="{FF2B5EF4-FFF2-40B4-BE49-F238E27FC236}">
                    <a16:creationId xmlns:a16="http://schemas.microsoft.com/office/drawing/2014/main" id="{689F3CDF-75D5-46CB-B506-7DD9E5549A85}"/>
                  </a:ext>
                </a:extLst>
              </p:cNvPr>
              <p:cNvSpPr/>
              <p:nvPr/>
            </p:nvSpPr>
            <p:spPr>
              <a:xfrm>
                <a:off x="4536997" y="3732760"/>
                <a:ext cx="73153" cy="27431"/>
              </a:xfrm>
              <a:custGeom>
                <a:avLst/>
                <a:gdLst>
                  <a:gd name="connsiteX0" fmla="*/ 23817 w 25747"/>
                  <a:gd name="connsiteY0" fmla="*/ 4828 h 9655"/>
                  <a:gd name="connsiteX1" fmla="*/ 4828 w 25747"/>
                  <a:gd name="connsiteY1" fmla="*/ 6759 h 9655"/>
                </a:gdLst>
                <a:ahLst/>
                <a:cxnLst>
                  <a:cxn ang="0">
                    <a:pos x="connsiteX0" y="connsiteY0"/>
                  </a:cxn>
                  <a:cxn ang="0">
                    <a:pos x="connsiteX1" y="connsiteY1"/>
                  </a:cxn>
                </a:cxnLst>
                <a:rect l="l" t="t" r="r" b="b"/>
                <a:pathLst>
                  <a:path w="25747" h="9655">
                    <a:moveTo>
                      <a:pt x="23817" y="4828"/>
                    </a:moveTo>
                    <a:lnTo>
                      <a:pt x="4828" y="6759"/>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31" name="Freeform: Shape 1230">
                <a:extLst>
                  <a:ext uri="{FF2B5EF4-FFF2-40B4-BE49-F238E27FC236}">
                    <a16:creationId xmlns:a16="http://schemas.microsoft.com/office/drawing/2014/main" id="{A9302AFB-7DCA-45D6-8B71-40A4ACDB9A8D}"/>
                  </a:ext>
                </a:extLst>
              </p:cNvPr>
              <p:cNvSpPr/>
              <p:nvPr/>
            </p:nvSpPr>
            <p:spPr>
              <a:xfrm>
                <a:off x="4494934" y="3356027"/>
                <a:ext cx="210311" cy="457199"/>
              </a:xfrm>
              <a:custGeom>
                <a:avLst/>
                <a:gdLst>
                  <a:gd name="connsiteX0" fmla="*/ 20598 w 74024"/>
                  <a:gd name="connsiteY0" fmla="*/ 157382 h 160922"/>
                  <a:gd name="connsiteX1" fmla="*/ 4828 w 74024"/>
                  <a:gd name="connsiteY1" fmla="*/ 9977 h 160922"/>
                  <a:gd name="connsiteX2" fmla="*/ 53104 w 74024"/>
                  <a:gd name="connsiteY2" fmla="*/ 4828 h 160922"/>
                  <a:gd name="connsiteX3" fmla="*/ 69197 w 74024"/>
                  <a:gd name="connsiteY3" fmla="*/ 155773 h 160922"/>
                </a:gdLst>
                <a:ahLst/>
                <a:cxnLst>
                  <a:cxn ang="0">
                    <a:pos x="connsiteX0" y="connsiteY0"/>
                  </a:cxn>
                  <a:cxn ang="0">
                    <a:pos x="connsiteX1" y="connsiteY1"/>
                  </a:cxn>
                  <a:cxn ang="0">
                    <a:pos x="connsiteX2" y="connsiteY2"/>
                  </a:cxn>
                  <a:cxn ang="0">
                    <a:pos x="connsiteX3" y="connsiteY3"/>
                  </a:cxn>
                </a:cxnLst>
                <a:rect l="l" t="t" r="r" b="b"/>
                <a:pathLst>
                  <a:path w="74024" h="160922">
                    <a:moveTo>
                      <a:pt x="20598" y="157382"/>
                    </a:moveTo>
                    <a:lnTo>
                      <a:pt x="4828" y="9977"/>
                    </a:lnTo>
                    <a:lnTo>
                      <a:pt x="53104" y="4828"/>
                    </a:lnTo>
                    <a:lnTo>
                      <a:pt x="69197" y="155773"/>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32" name="Freeform: Shape 1231">
                <a:extLst>
                  <a:ext uri="{FF2B5EF4-FFF2-40B4-BE49-F238E27FC236}">
                    <a16:creationId xmlns:a16="http://schemas.microsoft.com/office/drawing/2014/main" id="{607BE9E6-495B-494B-ABA0-2150F1D29303}"/>
                  </a:ext>
                </a:extLst>
              </p:cNvPr>
              <p:cNvSpPr/>
              <p:nvPr/>
            </p:nvSpPr>
            <p:spPr>
              <a:xfrm>
                <a:off x="4349546" y="3267330"/>
                <a:ext cx="137161" cy="548641"/>
              </a:xfrm>
              <a:custGeom>
                <a:avLst/>
                <a:gdLst>
                  <a:gd name="connsiteX0" fmla="*/ 4828 w 48276"/>
                  <a:gd name="connsiteY0" fmla="*/ 190854 h 193106"/>
                  <a:gd name="connsiteX1" fmla="*/ 45058 w 48276"/>
                  <a:gd name="connsiteY1" fmla="*/ 4828 h 193106"/>
                </a:gdLst>
                <a:ahLst/>
                <a:cxnLst>
                  <a:cxn ang="0">
                    <a:pos x="connsiteX0" y="connsiteY0"/>
                  </a:cxn>
                  <a:cxn ang="0">
                    <a:pos x="connsiteX1" y="connsiteY1"/>
                  </a:cxn>
                </a:cxnLst>
                <a:rect l="l" t="t" r="r" b="b"/>
                <a:pathLst>
                  <a:path w="48276" h="193106">
                    <a:moveTo>
                      <a:pt x="4828" y="190854"/>
                    </a:moveTo>
                    <a:lnTo>
                      <a:pt x="45058" y="4828"/>
                    </a:lnTo>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33" name="Freeform: Shape 1232">
                <a:extLst>
                  <a:ext uri="{FF2B5EF4-FFF2-40B4-BE49-F238E27FC236}">
                    <a16:creationId xmlns:a16="http://schemas.microsoft.com/office/drawing/2014/main" id="{32D1A390-9181-44A9-B396-4BC9569810BB}"/>
                  </a:ext>
                </a:extLst>
              </p:cNvPr>
              <p:cNvSpPr/>
              <p:nvPr/>
            </p:nvSpPr>
            <p:spPr>
              <a:xfrm>
                <a:off x="4236159" y="3246297"/>
                <a:ext cx="137161" cy="566929"/>
              </a:xfrm>
              <a:custGeom>
                <a:avLst/>
                <a:gdLst>
                  <a:gd name="connsiteX0" fmla="*/ 46346 w 48276"/>
                  <a:gd name="connsiteY0" fmla="*/ 4828 h 199543"/>
                  <a:gd name="connsiteX1" fmla="*/ 4828 w 48276"/>
                  <a:gd name="connsiteY1" fmla="*/ 196003 h 199543"/>
                </a:gdLst>
                <a:ahLst/>
                <a:cxnLst>
                  <a:cxn ang="0">
                    <a:pos x="connsiteX0" y="connsiteY0"/>
                  </a:cxn>
                  <a:cxn ang="0">
                    <a:pos x="connsiteX1" y="connsiteY1"/>
                  </a:cxn>
                </a:cxnLst>
                <a:rect l="l" t="t" r="r" b="b"/>
                <a:pathLst>
                  <a:path w="48276" h="199543">
                    <a:moveTo>
                      <a:pt x="46346" y="4828"/>
                    </a:moveTo>
                    <a:lnTo>
                      <a:pt x="4828" y="196003"/>
                    </a:lnTo>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34" name="Freeform: Shape 1233">
                <a:extLst>
                  <a:ext uri="{FF2B5EF4-FFF2-40B4-BE49-F238E27FC236}">
                    <a16:creationId xmlns:a16="http://schemas.microsoft.com/office/drawing/2014/main" id="{824468D6-14C7-4620-9743-FFFD8CCBA49A}"/>
                  </a:ext>
                </a:extLst>
              </p:cNvPr>
              <p:cNvSpPr/>
              <p:nvPr/>
            </p:nvSpPr>
            <p:spPr>
              <a:xfrm>
                <a:off x="4537912" y="3090851"/>
                <a:ext cx="118873" cy="54865"/>
              </a:xfrm>
              <a:custGeom>
                <a:avLst/>
                <a:gdLst>
                  <a:gd name="connsiteX0" fmla="*/ 4828 w 41839"/>
                  <a:gd name="connsiteY0" fmla="*/ 4828 h 19310"/>
                  <a:gd name="connsiteX1" fmla="*/ 19954 w 41839"/>
                  <a:gd name="connsiteY1" fmla="*/ 13839 h 19310"/>
                  <a:gd name="connsiteX2" fmla="*/ 37656 w 41839"/>
                  <a:gd name="connsiteY2" fmla="*/ 11908 h 19310"/>
                </a:gdLst>
                <a:ahLst/>
                <a:cxnLst>
                  <a:cxn ang="0">
                    <a:pos x="connsiteX0" y="connsiteY0"/>
                  </a:cxn>
                  <a:cxn ang="0">
                    <a:pos x="connsiteX1" y="connsiteY1"/>
                  </a:cxn>
                  <a:cxn ang="0">
                    <a:pos x="connsiteX2" y="connsiteY2"/>
                  </a:cxn>
                </a:cxnLst>
                <a:rect l="l" t="t" r="r" b="b"/>
                <a:pathLst>
                  <a:path w="41839" h="19310">
                    <a:moveTo>
                      <a:pt x="4828" y="4828"/>
                    </a:moveTo>
                    <a:cubicBezTo>
                      <a:pt x="8368" y="9012"/>
                      <a:pt x="13839" y="12552"/>
                      <a:pt x="19954" y="13839"/>
                    </a:cubicBezTo>
                    <a:cubicBezTo>
                      <a:pt x="26069" y="15127"/>
                      <a:pt x="32506" y="14483"/>
                      <a:pt x="37656" y="11908"/>
                    </a:cubicBezTo>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35" name="Freeform: Shape 1234">
                <a:extLst>
                  <a:ext uri="{FF2B5EF4-FFF2-40B4-BE49-F238E27FC236}">
                    <a16:creationId xmlns:a16="http://schemas.microsoft.com/office/drawing/2014/main" id="{4FAE238D-AB96-4605-85FC-8138F1F1985A}"/>
                  </a:ext>
                </a:extLst>
              </p:cNvPr>
              <p:cNvSpPr/>
              <p:nvPr/>
            </p:nvSpPr>
            <p:spPr>
              <a:xfrm>
                <a:off x="4517794" y="3181591"/>
                <a:ext cx="109727" cy="45719"/>
              </a:xfrm>
              <a:custGeom>
                <a:avLst/>
                <a:gdLst>
                  <a:gd name="connsiteX0" fmla="*/ 35081 w 38621"/>
                  <a:gd name="connsiteY0" fmla="*/ 14085 h 16092"/>
                  <a:gd name="connsiteX1" fmla="*/ 21242 w 38621"/>
                  <a:gd name="connsiteY1" fmla="*/ 5395 h 16092"/>
                  <a:gd name="connsiteX2" fmla="*/ 4828 w 38621"/>
                  <a:gd name="connsiteY2" fmla="*/ 7648 h 16092"/>
                </a:gdLst>
                <a:ahLst/>
                <a:cxnLst>
                  <a:cxn ang="0">
                    <a:pos x="connsiteX0" y="connsiteY0"/>
                  </a:cxn>
                  <a:cxn ang="0">
                    <a:pos x="connsiteX1" y="connsiteY1"/>
                  </a:cxn>
                  <a:cxn ang="0">
                    <a:pos x="connsiteX2" y="connsiteY2"/>
                  </a:cxn>
                </a:cxnLst>
                <a:rect l="l" t="t" r="r" b="b"/>
                <a:pathLst>
                  <a:path w="38621" h="16092">
                    <a:moveTo>
                      <a:pt x="35081" y="14085"/>
                    </a:moveTo>
                    <a:cubicBezTo>
                      <a:pt x="31863" y="9901"/>
                      <a:pt x="27035" y="6683"/>
                      <a:pt x="21242" y="5395"/>
                    </a:cubicBezTo>
                    <a:cubicBezTo>
                      <a:pt x="15449" y="4108"/>
                      <a:pt x="9655" y="5074"/>
                      <a:pt x="4828" y="7648"/>
                    </a:cubicBezTo>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36" name="Freeform: Shape 1235">
                <a:extLst>
                  <a:ext uri="{FF2B5EF4-FFF2-40B4-BE49-F238E27FC236}">
                    <a16:creationId xmlns:a16="http://schemas.microsoft.com/office/drawing/2014/main" id="{C353E70F-851D-4D59-9ECC-DE5718E98F24}"/>
                  </a:ext>
                </a:extLst>
              </p:cNvPr>
              <p:cNvSpPr/>
              <p:nvPr/>
            </p:nvSpPr>
            <p:spPr>
              <a:xfrm>
                <a:off x="4124597" y="3046180"/>
                <a:ext cx="438911" cy="246888"/>
              </a:xfrm>
              <a:custGeom>
                <a:avLst/>
                <a:gdLst>
                  <a:gd name="connsiteX0" fmla="*/ 96555 w 154485"/>
                  <a:gd name="connsiteY0" fmla="*/ 5745 h 86898"/>
                  <a:gd name="connsiteX1" fmla="*/ 149659 w 154485"/>
                  <a:gd name="connsiteY1" fmla="*/ 17332 h 86898"/>
                  <a:gd name="connsiteX2" fmla="*/ 140970 w 154485"/>
                  <a:gd name="connsiteY2" fmla="*/ 58206 h 86898"/>
                  <a:gd name="connsiteX3" fmla="*/ 124234 w 154485"/>
                  <a:gd name="connsiteY3" fmla="*/ 85241 h 86898"/>
                  <a:gd name="connsiteX4" fmla="*/ 85612 w 154485"/>
                  <a:gd name="connsiteY4" fmla="*/ 76873 h 86898"/>
                  <a:gd name="connsiteX5" fmla="*/ 79497 w 154485"/>
                  <a:gd name="connsiteY5" fmla="*/ 38895 h 86898"/>
                  <a:gd name="connsiteX6" fmla="*/ 11266 w 154485"/>
                  <a:gd name="connsiteY6" fmla="*/ 76873 h 86898"/>
                  <a:gd name="connsiteX7" fmla="*/ 4829 w 154485"/>
                  <a:gd name="connsiteY7" fmla="*/ 70758 h 86898"/>
                  <a:gd name="connsiteX8" fmla="*/ 96555 w 154485"/>
                  <a:gd name="connsiteY8" fmla="*/ 5745 h 8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85" h="86898">
                    <a:moveTo>
                      <a:pt x="96555" y="5745"/>
                    </a:moveTo>
                    <a:lnTo>
                      <a:pt x="149659" y="17332"/>
                    </a:lnTo>
                    <a:lnTo>
                      <a:pt x="140970" y="58206"/>
                    </a:lnTo>
                    <a:lnTo>
                      <a:pt x="124234" y="85241"/>
                    </a:lnTo>
                    <a:lnTo>
                      <a:pt x="85612" y="76873"/>
                    </a:lnTo>
                    <a:cubicBezTo>
                      <a:pt x="85612" y="76873"/>
                      <a:pt x="90118" y="45010"/>
                      <a:pt x="79497" y="38895"/>
                    </a:cubicBezTo>
                    <a:cubicBezTo>
                      <a:pt x="65658" y="31171"/>
                      <a:pt x="36048" y="49516"/>
                      <a:pt x="11266" y="76873"/>
                    </a:cubicBezTo>
                    <a:lnTo>
                      <a:pt x="4829" y="70758"/>
                    </a:lnTo>
                    <a:cubicBezTo>
                      <a:pt x="4507" y="70436"/>
                      <a:pt x="50853" y="-4232"/>
                      <a:pt x="96555" y="5745"/>
                    </a:cubicBezTo>
                    <a:close/>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37" name="Freeform: Shape 1236">
                <a:extLst>
                  <a:ext uri="{FF2B5EF4-FFF2-40B4-BE49-F238E27FC236}">
                    <a16:creationId xmlns:a16="http://schemas.microsoft.com/office/drawing/2014/main" id="{A966A34C-57F0-4812-B4D5-0D1C5F6E5A81}"/>
                  </a:ext>
                </a:extLst>
              </p:cNvPr>
              <p:cNvSpPr/>
              <p:nvPr/>
            </p:nvSpPr>
            <p:spPr>
              <a:xfrm>
                <a:off x="4965851" y="3859861"/>
                <a:ext cx="128015" cy="27431"/>
              </a:xfrm>
              <a:custGeom>
                <a:avLst/>
                <a:gdLst>
                  <a:gd name="connsiteX0" fmla="*/ 4828 w 45058"/>
                  <a:gd name="connsiteY0" fmla="*/ 4828 h 9655"/>
                  <a:gd name="connsiteX1" fmla="*/ 40231 w 45058"/>
                  <a:gd name="connsiteY1" fmla="*/ 4828 h 9655"/>
                </a:gdLst>
                <a:ahLst/>
                <a:cxnLst>
                  <a:cxn ang="0">
                    <a:pos x="connsiteX0" y="connsiteY0"/>
                  </a:cxn>
                  <a:cxn ang="0">
                    <a:pos x="connsiteX1" y="connsiteY1"/>
                  </a:cxn>
                </a:cxnLst>
                <a:rect l="l" t="t" r="r" b="b"/>
                <a:pathLst>
                  <a:path w="45058" h="9655">
                    <a:moveTo>
                      <a:pt x="4828" y="4828"/>
                    </a:moveTo>
                    <a:lnTo>
                      <a:pt x="40231"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38" name="Freeform: Shape 1237">
                <a:extLst>
                  <a:ext uri="{FF2B5EF4-FFF2-40B4-BE49-F238E27FC236}">
                    <a16:creationId xmlns:a16="http://schemas.microsoft.com/office/drawing/2014/main" id="{E0841A62-A5E3-433D-BCD3-10A56D9DD1F7}"/>
                  </a:ext>
                </a:extLst>
              </p:cNvPr>
              <p:cNvSpPr/>
              <p:nvPr/>
            </p:nvSpPr>
            <p:spPr>
              <a:xfrm>
                <a:off x="4686043" y="3859861"/>
                <a:ext cx="246888" cy="27431"/>
              </a:xfrm>
              <a:custGeom>
                <a:avLst/>
                <a:gdLst>
                  <a:gd name="connsiteX0" fmla="*/ 4828 w 86898"/>
                  <a:gd name="connsiteY0" fmla="*/ 4828 h 9655"/>
                  <a:gd name="connsiteX1" fmla="*/ 83680 w 86898"/>
                  <a:gd name="connsiteY1" fmla="*/ 4828 h 9655"/>
                </a:gdLst>
                <a:ahLst/>
                <a:cxnLst>
                  <a:cxn ang="0">
                    <a:pos x="connsiteX0" y="connsiteY0"/>
                  </a:cxn>
                  <a:cxn ang="0">
                    <a:pos x="connsiteX1" y="connsiteY1"/>
                  </a:cxn>
                </a:cxnLst>
                <a:rect l="l" t="t" r="r" b="b"/>
                <a:pathLst>
                  <a:path w="86898" h="9655">
                    <a:moveTo>
                      <a:pt x="4828" y="4828"/>
                    </a:moveTo>
                    <a:lnTo>
                      <a:pt x="83680"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39" name="Freeform: Shape 1238">
                <a:extLst>
                  <a:ext uri="{FF2B5EF4-FFF2-40B4-BE49-F238E27FC236}">
                    <a16:creationId xmlns:a16="http://schemas.microsoft.com/office/drawing/2014/main" id="{7A546D5E-7901-4BF8-ACB2-7FA2C441BD26}"/>
                  </a:ext>
                </a:extLst>
              </p:cNvPr>
              <p:cNvSpPr/>
              <p:nvPr/>
            </p:nvSpPr>
            <p:spPr>
              <a:xfrm>
                <a:off x="3996587" y="3859861"/>
                <a:ext cx="713233" cy="27431"/>
              </a:xfrm>
              <a:custGeom>
                <a:avLst/>
                <a:gdLst>
                  <a:gd name="connsiteX0" fmla="*/ 4828 w 251038"/>
                  <a:gd name="connsiteY0" fmla="*/ 4828 h 9655"/>
                  <a:gd name="connsiteX1" fmla="*/ 247498 w 251038"/>
                  <a:gd name="connsiteY1" fmla="*/ 4828 h 9655"/>
                </a:gdLst>
                <a:ahLst/>
                <a:cxnLst>
                  <a:cxn ang="0">
                    <a:pos x="connsiteX0" y="connsiteY0"/>
                  </a:cxn>
                  <a:cxn ang="0">
                    <a:pos x="connsiteX1" y="connsiteY1"/>
                  </a:cxn>
                </a:cxnLst>
                <a:rect l="l" t="t" r="r" b="b"/>
                <a:pathLst>
                  <a:path w="251038" h="9655">
                    <a:moveTo>
                      <a:pt x="4828" y="4828"/>
                    </a:moveTo>
                    <a:lnTo>
                      <a:pt x="24749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40" name="Freeform: Shape 1239">
                <a:extLst>
                  <a:ext uri="{FF2B5EF4-FFF2-40B4-BE49-F238E27FC236}">
                    <a16:creationId xmlns:a16="http://schemas.microsoft.com/office/drawing/2014/main" id="{39F2027E-92E2-4C08-804A-6EA62C68B56C}"/>
                  </a:ext>
                </a:extLst>
              </p:cNvPr>
              <p:cNvSpPr/>
              <p:nvPr/>
            </p:nvSpPr>
            <p:spPr>
              <a:xfrm>
                <a:off x="3853940" y="3859861"/>
                <a:ext cx="128015" cy="27431"/>
              </a:xfrm>
              <a:custGeom>
                <a:avLst/>
                <a:gdLst>
                  <a:gd name="connsiteX0" fmla="*/ 4828 w 45058"/>
                  <a:gd name="connsiteY0" fmla="*/ 4828 h 9655"/>
                  <a:gd name="connsiteX1" fmla="*/ 40231 w 45058"/>
                  <a:gd name="connsiteY1" fmla="*/ 4828 h 9655"/>
                </a:gdLst>
                <a:ahLst/>
                <a:cxnLst>
                  <a:cxn ang="0">
                    <a:pos x="connsiteX0" y="connsiteY0"/>
                  </a:cxn>
                  <a:cxn ang="0">
                    <a:pos x="connsiteX1" y="connsiteY1"/>
                  </a:cxn>
                </a:cxnLst>
                <a:rect l="l" t="t" r="r" b="b"/>
                <a:pathLst>
                  <a:path w="45058" h="9655">
                    <a:moveTo>
                      <a:pt x="4828" y="4828"/>
                    </a:moveTo>
                    <a:lnTo>
                      <a:pt x="40231"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41" name="Freeform: Shape 1240">
                <a:extLst>
                  <a:ext uri="{FF2B5EF4-FFF2-40B4-BE49-F238E27FC236}">
                    <a16:creationId xmlns:a16="http://schemas.microsoft.com/office/drawing/2014/main" id="{CEB2C507-1809-4CB8-942C-E5991E0D4484}"/>
                  </a:ext>
                </a:extLst>
              </p:cNvPr>
              <p:cNvSpPr/>
              <p:nvPr/>
            </p:nvSpPr>
            <p:spPr>
              <a:xfrm>
                <a:off x="3916118" y="3450210"/>
                <a:ext cx="265176" cy="365761"/>
              </a:xfrm>
              <a:custGeom>
                <a:avLst/>
                <a:gdLst>
                  <a:gd name="connsiteX0" fmla="*/ 89795 w 93334"/>
                  <a:gd name="connsiteY0" fmla="*/ 126485 h 128737"/>
                  <a:gd name="connsiteX1" fmla="*/ 43127 w 93334"/>
                  <a:gd name="connsiteY1" fmla="*/ 29288 h 128737"/>
                  <a:gd name="connsiteX2" fmla="*/ 4828 w 93334"/>
                  <a:gd name="connsiteY2" fmla="*/ 4828 h 128737"/>
                </a:gdLst>
                <a:ahLst/>
                <a:cxnLst>
                  <a:cxn ang="0">
                    <a:pos x="connsiteX0" y="connsiteY0"/>
                  </a:cxn>
                  <a:cxn ang="0">
                    <a:pos x="connsiteX1" y="connsiteY1"/>
                  </a:cxn>
                  <a:cxn ang="0">
                    <a:pos x="connsiteX2" y="connsiteY2"/>
                  </a:cxn>
                </a:cxnLst>
                <a:rect l="l" t="t" r="r" b="b"/>
                <a:pathLst>
                  <a:path w="93334" h="128737">
                    <a:moveTo>
                      <a:pt x="89795" y="126485"/>
                    </a:moveTo>
                    <a:lnTo>
                      <a:pt x="43127" y="29288"/>
                    </a:lnTo>
                    <a:cubicBezTo>
                      <a:pt x="27357" y="29288"/>
                      <a:pt x="12230" y="20276"/>
                      <a:pt x="4828" y="4828"/>
                    </a:cubicBez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42" name="Freeform: Shape 1241">
                <a:extLst>
                  <a:ext uri="{FF2B5EF4-FFF2-40B4-BE49-F238E27FC236}">
                    <a16:creationId xmlns:a16="http://schemas.microsoft.com/office/drawing/2014/main" id="{D56A2B69-3415-414A-A92E-5E2B55A6C111}"/>
                  </a:ext>
                </a:extLst>
              </p:cNvPr>
              <p:cNvSpPr/>
              <p:nvPr/>
            </p:nvSpPr>
            <p:spPr>
              <a:xfrm>
                <a:off x="3904197" y="3276444"/>
                <a:ext cx="338327" cy="429768"/>
              </a:xfrm>
              <a:custGeom>
                <a:avLst/>
                <a:gdLst>
                  <a:gd name="connsiteX0" fmla="*/ 9024 w 119082"/>
                  <a:gd name="connsiteY0" fmla="*/ 66310 h 151266"/>
                  <a:gd name="connsiteX1" fmla="*/ 17714 w 119082"/>
                  <a:gd name="connsiteY1" fmla="*/ 17068 h 151266"/>
                  <a:gd name="connsiteX2" fmla="*/ 32841 w 119082"/>
                  <a:gd name="connsiteY2" fmla="*/ 48609 h 151266"/>
                  <a:gd name="connsiteX3" fmla="*/ 57945 w 119082"/>
                  <a:gd name="connsiteY3" fmla="*/ 36701 h 151266"/>
                  <a:gd name="connsiteX4" fmla="*/ 42818 w 119082"/>
                  <a:gd name="connsiteY4" fmla="*/ 5160 h 151266"/>
                  <a:gd name="connsiteX5" fmla="*/ 86589 w 119082"/>
                  <a:gd name="connsiteY5" fmla="*/ 29298 h 151266"/>
                  <a:gd name="connsiteX6" fmla="*/ 81761 w 119082"/>
                  <a:gd name="connsiteY6" fmla="*/ 74356 h 151266"/>
                  <a:gd name="connsiteX7" fmla="*/ 116520 w 119082"/>
                  <a:gd name="connsiteY7" fmla="*/ 146771 h 1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82" h="151266">
                    <a:moveTo>
                      <a:pt x="9024" y="66310"/>
                    </a:moveTo>
                    <a:cubicBezTo>
                      <a:pt x="978" y="49253"/>
                      <a:pt x="4840" y="29620"/>
                      <a:pt x="17714" y="17068"/>
                    </a:cubicBezTo>
                    <a:lnTo>
                      <a:pt x="32841" y="48609"/>
                    </a:lnTo>
                    <a:lnTo>
                      <a:pt x="57945" y="36701"/>
                    </a:lnTo>
                    <a:lnTo>
                      <a:pt x="42818" y="5160"/>
                    </a:lnTo>
                    <a:cubicBezTo>
                      <a:pt x="60519" y="2907"/>
                      <a:pt x="78543" y="12240"/>
                      <a:pt x="86589" y="29298"/>
                    </a:cubicBezTo>
                    <a:cubicBezTo>
                      <a:pt x="93991" y="44425"/>
                      <a:pt x="91416" y="62126"/>
                      <a:pt x="81761" y="74356"/>
                    </a:cubicBezTo>
                    <a:lnTo>
                      <a:pt x="116520" y="146771"/>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43" name="Freeform: Shape 1242">
                <a:extLst>
                  <a:ext uri="{FF2B5EF4-FFF2-40B4-BE49-F238E27FC236}">
                    <a16:creationId xmlns:a16="http://schemas.microsoft.com/office/drawing/2014/main" id="{1A365C40-2C8C-4BD3-BE20-394E71760148}"/>
                  </a:ext>
                </a:extLst>
              </p:cNvPr>
              <p:cNvSpPr/>
              <p:nvPr/>
            </p:nvSpPr>
            <p:spPr>
              <a:xfrm>
                <a:off x="4812231" y="3246655"/>
                <a:ext cx="210311" cy="438911"/>
              </a:xfrm>
              <a:custGeom>
                <a:avLst/>
                <a:gdLst>
                  <a:gd name="connsiteX0" fmla="*/ 25104 w 74024"/>
                  <a:gd name="connsiteY0" fmla="*/ 54266 h 154485"/>
                  <a:gd name="connsiteX1" fmla="*/ 24138 w 74024"/>
                  <a:gd name="connsiteY1" fmla="*/ 48794 h 154485"/>
                  <a:gd name="connsiteX2" fmla="*/ 53426 w 74024"/>
                  <a:gd name="connsiteY2" fmla="*/ 7598 h 154485"/>
                  <a:gd name="connsiteX3" fmla="*/ 58898 w 74024"/>
                  <a:gd name="connsiteY3" fmla="*/ 5023 h 154485"/>
                  <a:gd name="connsiteX4" fmla="*/ 67265 w 74024"/>
                  <a:gd name="connsiteY4" fmla="*/ 7920 h 154485"/>
                  <a:gd name="connsiteX5" fmla="*/ 70162 w 74024"/>
                  <a:gd name="connsiteY5" fmla="*/ 13391 h 154485"/>
                  <a:gd name="connsiteX6" fmla="*/ 68231 w 74024"/>
                  <a:gd name="connsiteY6" fmla="*/ 63599 h 154485"/>
                  <a:gd name="connsiteX7" fmla="*/ 64047 w 74024"/>
                  <a:gd name="connsiteY7" fmla="*/ 67461 h 154485"/>
                  <a:gd name="connsiteX8" fmla="*/ 53426 w 74024"/>
                  <a:gd name="connsiteY8" fmla="*/ 68749 h 154485"/>
                  <a:gd name="connsiteX9" fmla="*/ 25426 w 74024"/>
                  <a:gd name="connsiteY9" fmla="*/ 150497 h 154485"/>
                  <a:gd name="connsiteX10" fmla="*/ 4828 w 74024"/>
                  <a:gd name="connsiteY10" fmla="*/ 143417 h 154485"/>
                  <a:gd name="connsiteX11" fmla="*/ 32828 w 74024"/>
                  <a:gd name="connsiteY11" fmla="*/ 61668 h 154485"/>
                  <a:gd name="connsiteX12" fmla="*/ 25104 w 74024"/>
                  <a:gd name="connsiteY12" fmla="*/ 54266 h 15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024" h="154485">
                    <a:moveTo>
                      <a:pt x="25104" y="54266"/>
                    </a:moveTo>
                    <a:cubicBezTo>
                      <a:pt x="24138" y="53300"/>
                      <a:pt x="23173" y="51047"/>
                      <a:pt x="24138" y="48794"/>
                    </a:cubicBezTo>
                    <a:lnTo>
                      <a:pt x="53426" y="7598"/>
                    </a:lnTo>
                    <a:cubicBezTo>
                      <a:pt x="54392" y="5345"/>
                      <a:pt x="56645" y="4380"/>
                      <a:pt x="58898" y="5023"/>
                    </a:cubicBezTo>
                    <a:lnTo>
                      <a:pt x="67265" y="7920"/>
                    </a:lnTo>
                    <a:cubicBezTo>
                      <a:pt x="69518" y="8564"/>
                      <a:pt x="70806" y="11138"/>
                      <a:pt x="70162" y="13391"/>
                    </a:cubicBezTo>
                    <a:lnTo>
                      <a:pt x="68231" y="63599"/>
                    </a:lnTo>
                    <a:cubicBezTo>
                      <a:pt x="67587" y="66174"/>
                      <a:pt x="65334" y="67461"/>
                      <a:pt x="64047" y="67461"/>
                    </a:cubicBezTo>
                    <a:cubicBezTo>
                      <a:pt x="61472" y="67461"/>
                      <a:pt x="54070" y="66174"/>
                      <a:pt x="53426" y="68749"/>
                    </a:cubicBezTo>
                    <a:lnTo>
                      <a:pt x="25426" y="150497"/>
                    </a:lnTo>
                    <a:lnTo>
                      <a:pt x="4828" y="143417"/>
                    </a:lnTo>
                    <a:lnTo>
                      <a:pt x="32828" y="61668"/>
                    </a:lnTo>
                    <a:cubicBezTo>
                      <a:pt x="33794" y="59093"/>
                      <a:pt x="27035" y="55553"/>
                      <a:pt x="25104" y="54266"/>
                    </a:cubicBezTo>
                    <a:close/>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44" name="Freeform: Shape 1243">
                <a:extLst>
                  <a:ext uri="{FF2B5EF4-FFF2-40B4-BE49-F238E27FC236}">
                    <a16:creationId xmlns:a16="http://schemas.microsoft.com/office/drawing/2014/main" id="{0C1FAA09-5D77-4082-BDB7-4F7AB5941D80}"/>
                  </a:ext>
                </a:extLst>
              </p:cNvPr>
              <p:cNvSpPr/>
              <p:nvPr/>
            </p:nvSpPr>
            <p:spPr>
              <a:xfrm>
                <a:off x="4714391" y="3630713"/>
                <a:ext cx="219457" cy="182880"/>
              </a:xfrm>
              <a:custGeom>
                <a:avLst/>
                <a:gdLst>
                  <a:gd name="connsiteX0" fmla="*/ 61472 w 77242"/>
                  <a:gd name="connsiteY0" fmla="*/ 60700 h 64368"/>
                  <a:gd name="connsiteX1" fmla="*/ 73702 w 77242"/>
                  <a:gd name="connsiteY1" fmla="*/ 24975 h 64368"/>
                  <a:gd name="connsiteX2" fmla="*/ 70806 w 77242"/>
                  <a:gd name="connsiteY2" fmla="*/ 19182 h 64368"/>
                  <a:gd name="connsiteX3" fmla="*/ 28644 w 77242"/>
                  <a:gd name="connsiteY3" fmla="*/ 5021 h 64368"/>
                  <a:gd name="connsiteX4" fmla="*/ 22851 w 77242"/>
                  <a:gd name="connsiteY4" fmla="*/ 7917 h 64368"/>
                  <a:gd name="connsiteX5" fmla="*/ 4828 w 77242"/>
                  <a:gd name="connsiteY5" fmla="*/ 61022 h 6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42" h="64368">
                    <a:moveTo>
                      <a:pt x="61472" y="60700"/>
                    </a:moveTo>
                    <a:lnTo>
                      <a:pt x="73702" y="24975"/>
                    </a:lnTo>
                    <a:cubicBezTo>
                      <a:pt x="74668" y="22722"/>
                      <a:pt x="73381" y="20147"/>
                      <a:pt x="70806" y="19182"/>
                    </a:cubicBezTo>
                    <a:lnTo>
                      <a:pt x="28644" y="5021"/>
                    </a:lnTo>
                    <a:cubicBezTo>
                      <a:pt x="26391" y="4377"/>
                      <a:pt x="23816" y="5343"/>
                      <a:pt x="22851" y="7917"/>
                    </a:cubicBezTo>
                    <a:lnTo>
                      <a:pt x="4828" y="61022"/>
                    </a:lnTo>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45" name="Freeform: Shape 1244">
                <a:extLst>
                  <a:ext uri="{FF2B5EF4-FFF2-40B4-BE49-F238E27FC236}">
                    <a16:creationId xmlns:a16="http://schemas.microsoft.com/office/drawing/2014/main" id="{87F1A509-20E1-4E9C-9757-FECE17D7CF65}"/>
                  </a:ext>
                </a:extLst>
              </p:cNvPr>
              <p:cNvSpPr/>
              <p:nvPr/>
            </p:nvSpPr>
            <p:spPr>
              <a:xfrm>
                <a:off x="4592984" y="3105690"/>
                <a:ext cx="128015" cy="155449"/>
              </a:xfrm>
              <a:custGeom>
                <a:avLst/>
                <a:gdLst>
                  <a:gd name="connsiteX0" fmla="*/ 13444 w 45058"/>
                  <a:gd name="connsiteY0" fmla="*/ 46916 h 54713"/>
                  <a:gd name="connsiteX1" fmla="*/ 31467 w 45058"/>
                  <a:gd name="connsiteY1" fmla="*/ 50778 h 54713"/>
                  <a:gd name="connsiteX2" fmla="*/ 40479 w 45058"/>
                  <a:gd name="connsiteY2" fmla="*/ 8938 h 54713"/>
                  <a:gd name="connsiteX3" fmla="*/ 22455 w 45058"/>
                  <a:gd name="connsiteY3" fmla="*/ 5076 h 54713"/>
                  <a:gd name="connsiteX4" fmla="*/ 9582 w 45058"/>
                  <a:gd name="connsiteY4" fmla="*/ 13444 h 54713"/>
                  <a:gd name="connsiteX5" fmla="*/ 5076 w 45058"/>
                  <a:gd name="connsiteY5" fmla="*/ 34042 h 54713"/>
                  <a:gd name="connsiteX6" fmla="*/ 13444 w 45058"/>
                  <a:gd name="connsiteY6" fmla="*/ 46916 h 5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58" h="54713">
                    <a:moveTo>
                      <a:pt x="13444" y="46916"/>
                    </a:moveTo>
                    <a:lnTo>
                      <a:pt x="31467" y="50778"/>
                    </a:lnTo>
                    <a:lnTo>
                      <a:pt x="40479" y="8938"/>
                    </a:lnTo>
                    <a:lnTo>
                      <a:pt x="22455" y="5076"/>
                    </a:lnTo>
                    <a:cubicBezTo>
                      <a:pt x="16662" y="3788"/>
                      <a:pt x="10869" y="7650"/>
                      <a:pt x="9582" y="13444"/>
                    </a:cubicBezTo>
                    <a:lnTo>
                      <a:pt x="5076" y="34042"/>
                    </a:lnTo>
                    <a:cubicBezTo>
                      <a:pt x="3788" y="39835"/>
                      <a:pt x="7651" y="45628"/>
                      <a:pt x="13444" y="46916"/>
                    </a:cubicBezTo>
                    <a:close/>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nvGrpSpPr>
            <p:cNvPr id="1192" name="Group 1191">
              <a:extLst>
                <a:ext uri="{FF2B5EF4-FFF2-40B4-BE49-F238E27FC236}">
                  <a16:creationId xmlns:a16="http://schemas.microsoft.com/office/drawing/2014/main" id="{CC9B5869-1190-49FC-B475-898E3D82CA4A}"/>
                </a:ext>
              </a:extLst>
            </p:cNvPr>
            <p:cNvGrpSpPr>
              <a:grpSpLocks noChangeAspect="1"/>
            </p:cNvGrpSpPr>
            <p:nvPr/>
          </p:nvGrpSpPr>
          <p:grpSpPr>
            <a:xfrm>
              <a:off x="11797367" y="3414622"/>
              <a:ext cx="312777" cy="265176"/>
              <a:chOff x="1251736" y="3105936"/>
              <a:chExt cx="1189635" cy="1008586"/>
            </a:xfrm>
          </p:grpSpPr>
          <p:sp>
            <p:nvSpPr>
              <p:cNvPr id="1193" name="Freeform: Shape 1192">
                <a:extLst>
                  <a:ext uri="{FF2B5EF4-FFF2-40B4-BE49-F238E27FC236}">
                    <a16:creationId xmlns:a16="http://schemas.microsoft.com/office/drawing/2014/main" id="{56D561F1-32AE-4AF6-B07F-EA4CE6FBBD84}"/>
                  </a:ext>
                </a:extLst>
              </p:cNvPr>
              <p:cNvSpPr/>
              <p:nvPr/>
            </p:nvSpPr>
            <p:spPr>
              <a:xfrm>
                <a:off x="1382496" y="3573196"/>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94" name="Freeform: Shape 1193">
                <a:extLst>
                  <a:ext uri="{FF2B5EF4-FFF2-40B4-BE49-F238E27FC236}">
                    <a16:creationId xmlns:a16="http://schemas.microsoft.com/office/drawing/2014/main" id="{3719561F-5EDA-4B01-B1D7-88427FF9C84D}"/>
                  </a:ext>
                </a:extLst>
              </p:cNvPr>
              <p:cNvSpPr/>
              <p:nvPr/>
            </p:nvSpPr>
            <p:spPr>
              <a:xfrm>
                <a:off x="1622983" y="3573196"/>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95" name="Freeform: Shape 1194">
                <a:extLst>
                  <a:ext uri="{FF2B5EF4-FFF2-40B4-BE49-F238E27FC236}">
                    <a16:creationId xmlns:a16="http://schemas.microsoft.com/office/drawing/2014/main" id="{66464411-9A7A-463A-9AC4-744837F087C7}"/>
                  </a:ext>
                </a:extLst>
              </p:cNvPr>
              <p:cNvSpPr/>
              <p:nvPr/>
            </p:nvSpPr>
            <p:spPr>
              <a:xfrm>
                <a:off x="1864384" y="3573196"/>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96" name="Freeform: Shape 1195">
                <a:extLst>
                  <a:ext uri="{FF2B5EF4-FFF2-40B4-BE49-F238E27FC236}">
                    <a16:creationId xmlns:a16="http://schemas.microsoft.com/office/drawing/2014/main" id="{0854DDDF-50D6-4C16-9168-ED81FE7AC90F}"/>
                  </a:ext>
                </a:extLst>
              </p:cNvPr>
              <p:cNvSpPr/>
              <p:nvPr/>
            </p:nvSpPr>
            <p:spPr>
              <a:xfrm>
                <a:off x="2105786" y="3573196"/>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97" name="Freeform: Shape 1196">
                <a:extLst>
                  <a:ext uri="{FF2B5EF4-FFF2-40B4-BE49-F238E27FC236}">
                    <a16:creationId xmlns:a16="http://schemas.microsoft.com/office/drawing/2014/main" id="{71DC65D6-24E4-436E-B027-E245536A4238}"/>
                  </a:ext>
                </a:extLst>
              </p:cNvPr>
              <p:cNvSpPr/>
              <p:nvPr/>
            </p:nvSpPr>
            <p:spPr>
              <a:xfrm>
                <a:off x="2037207" y="3180004"/>
                <a:ext cx="283465" cy="27431"/>
              </a:xfrm>
              <a:custGeom>
                <a:avLst/>
                <a:gdLst>
                  <a:gd name="connsiteX0" fmla="*/ 94944 w 99771"/>
                  <a:gd name="connsiteY0" fmla="*/ 4828 h 9655"/>
                  <a:gd name="connsiteX1" fmla="*/ 4828 w 99771"/>
                  <a:gd name="connsiteY1" fmla="*/ 4828 h 9655"/>
                </a:gdLst>
                <a:ahLst/>
                <a:cxnLst>
                  <a:cxn ang="0">
                    <a:pos x="connsiteX0" y="connsiteY0"/>
                  </a:cxn>
                  <a:cxn ang="0">
                    <a:pos x="connsiteX1" y="connsiteY1"/>
                  </a:cxn>
                </a:cxnLst>
                <a:rect l="l" t="t" r="r" b="b"/>
                <a:pathLst>
                  <a:path w="99771" h="9655">
                    <a:moveTo>
                      <a:pt x="94944"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98" name="Freeform: Shape 1197">
                <a:extLst>
                  <a:ext uri="{FF2B5EF4-FFF2-40B4-BE49-F238E27FC236}">
                    <a16:creationId xmlns:a16="http://schemas.microsoft.com/office/drawing/2014/main" id="{E30DD4D5-34A4-4F2D-945B-2DC657B74F47}"/>
                  </a:ext>
                </a:extLst>
              </p:cNvPr>
              <p:cNvSpPr/>
              <p:nvPr/>
            </p:nvSpPr>
            <p:spPr>
              <a:xfrm>
                <a:off x="1718081" y="3180004"/>
                <a:ext cx="283465" cy="27431"/>
              </a:xfrm>
              <a:custGeom>
                <a:avLst/>
                <a:gdLst>
                  <a:gd name="connsiteX0" fmla="*/ 95588 w 99771"/>
                  <a:gd name="connsiteY0" fmla="*/ 4828 h 9655"/>
                  <a:gd name="connsiteX1" fmla="*/ 4828 w 99771"/>
                  <a:gd name="connsiteY1" fmla="*/ 5150 h 9655"/>
                </a:gdLst>
                <a:ahLst/>
                <a:cxnLst>
                  <a:cxn ang="0">
                    <a:pos x="connsiteX0" y="connsiteY0"/>
                  </a:cxn>
                  <a:cxn ang="0">
                    <a:pos x="connsiteX1" y="connsiteY1"/>
                  </a:cxn>
                </a:cxnLst>
                <a:rect l="l" t="t" r="r" b="b"/>
                <a:pathLst>
                  <a:path w="99771" h="9655">
                    <a:moveTo>
                      <a:pt x="95588" y="4828"/>
                    </a:moveTo>
                    <a:lnTo>
                      <a:pt x="4828" y="5150"/>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99" name="Freeform: Shape 1198">
                <a:extLst>
                  <a:ext uri="{FF2B5EF4-FFF2-40B4-BE49-F238E27FC236}">
                    <a16:creationId xmlns:a16="http://schemas.microsoft.com/office/drawing/2014/main" id="{1929124D-AD77-47CC-AFA9-A934DB8E948D}"/>
                  </a:ext>
                </a:extLst>
              </p:cNvPr>
              <p:cNvSpPr/>
              <p:nvPr/>
            </p:nvSpPr>
            <p:spPr>
              <a:xfrm>
                <a:off x="1252651" y="3180004"/>
                <a:ext cx="1188720" cy="155449"/>
              </a:xfrm>
              <a:custGeom>
                <a:avLst/>
                <a:gdLst>
                  <a:gd name="connsiteX0" fmla="*/ 392650 w 418397"/>
                  <a:gd name="connsiteY0" fmla="*/ 4828 h 54713"/>
                  <a:gd name="connsiteX1" fmla="*/ 406811 w 418397"/>
                  <a:gd name="connsiteY1" fmla="*/ 4828 h 54713"/>
                  <a:gd name="connsiteX2" fmla="*/ 415501 w 418397"/>
                  <a:gd name="connsiteY2" fmla="*/ 13517 h 54713"/>
                  <a:gd name="connsiteX3" fmla="*/ 415501 w 418397"/>
                  <a:gd name="connsiteY3" fmla="*/ 50530 h 54713"/>
                  <a:gd name="connsiteX4" fmla="*/ 4828 w 418397"/>
                  <a:gd name="connsiteY4" fmla="*/ 50851 h 54713"/>
                  <a:gd name="connsiteX5" fmla="*/ 4828 w 418397"/>
                  <a:gd name="connsiteY5" fmla="*/ 13839 h 54713"/>
                  <a:gd name="connsiteX6" fmla="*/ 13517 w 418397"/>
                  <a:gd name="connsiteY6" fmla="*/ 5150 h 54713"/>
                  <a:gd name="connsiteX7" fmla="*/ 35725 w 418397"/>
                  <a:gd name="connsiteY7" fmla="*/ 5150 h 5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397" h="54713">
                    <a:moveTo>
                      <a:pt x="392650" y="4828"/>
                    </a:moveTo>
                    <a:lnTo>
                      <a:pt x="406811" y="4828"/>
                    </a:lnTo>
                    <a:cubicBezTo>
                      <a:pt x="411639" y="4828"/>
                      <a:pt x="415501" y="8690"/>
                      <a:pt x="415501" y="13517"/>
                    </a:cubicBezTo>
                    <a:lnTo>
                      <a:pt x="415501" y="50530"/>
                    </a:lnTo>
                    <a:lnTo>
                      <a:pt x="4828" y="50851"/>
                    </a:lnTo>
                    <a:lnTo>
                      <a:pt x="4828" y="13839"/>
                    </a:lnTo>
                    <a:cubicBezTo>
                      <a:pt x="4828" y="9012"/>
                      <a:pt x="8690" y="5150"/>
                      <a:pt x="13517" y="5150"/>
                    </a:cubicBezTo>
                    <a:lnTo>
                      <a:pt x="35725" y="5150"/>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00" name="Freeform: Shape 1199">
                <a:extLst>
                  <a:ext uri="{FF2B5EF4-FFF2-40B4-BE49-F238E27FC236}">
                    <a16:creationId xmlns:a16="http://schemas.microsoft.com/office/drawing/2014/main" id="{C50EC319-A136-4A69-B58C-2053A4FF6A8A}"/>
                  </a:ext>
                </a:extLst>
              </p:cNvPr>
              <p:cNvSpPr/>
              <p:nvPr/>
            </p:nvSpPr>
            <p:spPr>
              <a:xfrm>
                <a:off x="1400784" y="3180919"/>
                <a:ext cx="283465" cy="27431"/>
              </a:xfrm>
              <a:custGeom>
                <a:avLst/>
                <a:gdLst>
                  <a:gd name="connsiteX0" fmla="*/ 95266 w 99771"/>
                  <a:gd name="connsiteY0" fmla="*/ 4828 h 9655"/>
                  <a:gd name="connsiteX1" fmla="*/ 4828 w 99771"/>
                  <a:gd name="connsiteY1" fmla="*/ 4828 h 9655"/>
                </a:gdLst>
                <a:ahLst/>
                <a:cxnLst>
                  <a:cxn ang="0">
                    <a:pos x="connsiteX0" y="connsiteY0"/>
                  </a:cxn>
                  <a:cxn ang="0">
                    <a:pos x="connsiteX1" y="connsiteY1"/>
                  </a:cxn>
                </a:cxnLst>
                <a:rect l="l" t="t" r="r" b="b"/>
                <a:pathLst>
                  <a:path w="99771" h="9655">
                    <a:moveTo>
                      <a:pt x="95266"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01" name="Freeform: Shape 1200">
                <a:extLst>
                  <a:ext uri="{FF2B5EF4-FFF2-40B4-BE49-F238E27FC236}">
                    <a16:creationId xmlns:a16="http://schemas.microsoft.com/office/drawing/2014/main" id="{0C777E8D-6038-400F-A8AB-21FCE2922824}"/>
                  </a:ext>
                </a:extLst>
              </p:cNvPr>
              <p:cNvSpPr/>
              <p:nvPr/>
            </p:nvSpPr>
            <p:spPr>
              <a:xfrm>
                <a:off x="1339518" y="3105936"/>
                <a:ext cx="27431" cy="164592"/>
              </a:xfrm>
              <a:custGeom>
                <a:avLst/>
                <a:gdLst>
                  <a:gd name="connsiteX0" fmla="*/ 4828 w 9655"/>
                  <a:gd name="connsiteY0" fmla="*/ 55679 h 57932"/>
                  <a:gd name="connsiteX1" fmla="*/ 4828 w 9655"/>
                  <a:gd name="connsiteY1" fmla="*/ 4828 h 57932"/>
                </a:gdLst>
                <a:ahLst/>
                <a:cxnLst>
                  <a:cxn ang="0">
                    <a:pos x="connsiteX0" y="connsiteY0"/>
                  </a:cxn>
                  <a:cxn ang="0">
                    <a:pos x="connsiteX1" y="connsiteY1"/>
                  </a:cxn>
                </a:cxnLst>
                <a:rect l="l" t="t" r="r" b="b"/>
                <a:pathLst>
                  <a:path w="9655" h="57932">
                    <a:moveTo>
                      <a:pt x="4828" y="55679"/>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02" name="Freeform: Shape 1201">
                <a:extLst>
                  <a:ext uri="{FF2B5EF4-FFF2-40B4-BE49-F238E27FC236}">
                    <a16:creationId xmlns:a16="http://schemas.microsoft.com/office/drawing/2014/main" id="{30D69729-5FB9-4E36-860B-5CAC948EB6AC}"/>
                  </a:ext>
                </a:extLst>
              </p:cNvPr>
              <p:cNvSpPr/>
              <p:nvPr/>
            </p:nvSpPr>
            <p:spPr>
              <a:xfrm>
                <a:off x="1657730" y="3105936"/>
                <a:ext cx="27431" cy="164592"/>
              </a:xfrm>
              <a:custGeom>
                <a:avLst/>
                <a:gdLst>
                  <a:gd name="connsiteX0" fmla="*/ 4828 w 9655"/>
                  <a:gd name="connsiteY0" fmla="*/ 55679 h 57932"/>
                  <a:gd name="connsiteX1" fmla="*/ 4828 w 9655"/>
                  <a:gd name="connsiteY1" fmla="*/ 4828 h 57932"/>
                </a:gdLst>
                <a:ahLst/>
                <a:cxnLst>
                  <a:cxn ang="0">
                    <a:pos x="connsiteX0" y="connsiteY0"/>
                  </a:cxn>
                  <a:cxn ang="0">
                    <a:pos x="connsiteX1" y="connsiteY1"/>
                  </a:cxn>
                </a:cxnLst>
                <a:rect l="l" t="t" r="r" b="b"/>
                <a:pathLst>
                  <a:path w="9655" h="57932">
                    <a:moveTo>
                      <a:pt x="4828" y="55679"/>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03" name="Freeform: Shape 1202">
                <a:extLst>
                  <a:ext uri="{FF2B5EF4-FFF2-40B4-BE49-F238E27FC236}">
                    <a16:creationId xmlns:a16="http://schemas.microsoft.com/office/drawing/2014/main" id="{99C5FCD8-A57C-4ADB-91FE-A19929FE5733}"/>
                  </a:ext>
                </a:extLst>
              </p:cNvPr>
              <p:cNvSpPr/>
              <p:nvPr/>
            </p:nvSpPr>
            <p:spPr>
              <a:xfrm>
                <a:off x="2293238" y="3105936"/>
                <a:ext cx="27431" cy="164592"/>
              </a:xfrm>
              <a:custGeom>
                <a:avLst/>
                <a:gdLst>
                  <a:gd name="connsiteX0" fmla="*/ 4828 w 9655"/>
                  <a:gd name="connsiteY0" fmla="*/ 55679 h 57932"/>
                  <a:gd name="connsiteX1" fmla="*/ 4828 w 9655"/>
                  <a:gd name="connsiteY1" fmla="*/ 4828 h 57932"/>
                </a:gdLst>
                <a:ahLst/>
                <a:cxnLst>
                  <a:cxn ang="0">
                    <a:pos x="connsiteX0" y="connsiteY0"/>
                  </a:cxn>
                  <a:cxn ang="0">
                    <a:pos x="connsiteX1" y="connsiteY1"/>
                  </a:cxn>
                </a:cxnLst>
                <a:rect l="l" t="t" r="r" b="b"/>
                <a:pathLst>
                  <a:path w="9655" h="57932">
                    <a:moveTo>
                      <a:pt x="4828" y="55679"/>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04" name="Freeform: Shape 1203">
                <a:extLst>
                  <a:ext uri="{FF2B5EF4-FFF2-40B4-BE49-F238E27FC236}">
                    <a16:creationId xmlns:a16="http://schemas.microsoft.com/office/drawing/2014/main" id="{CF65F3CE-2E9B-492F-BF68-50074CBAB3A2}"/>
                  </a:ext>
                </a:extLst>
              </p:cNvPr>
              <p:cNvSpPr/>
              <p:nvPr/>
            </p:nvSpPr>
            <p:spPr>
              <a:xfrm>
                <a:off x="1975941" y="3105936"/>
                <a:ext cx="27431" cy="164592"/>
              </a:xfrm>
              <a:custGeom>
                <a:avLst/>
                <a:gdLst>
                  <a:gd name="connsiteX0" fmla="*/ 4828 w 9655"/>
                  <a:gd name="connsiteY0" fmla="*/ 55679 h 57932"/>
                  <a:gd name="connsiteX1" fmla="*/ 4828 w 9655"/>
                  <a:gd name="connsiteY1" fmla="*/ 4828 h 57932"/>
                </a:gdLst>
                <a:ahLst/>
                <a:cxnLst>
                  <a:cxn ang="0">
                    <a:pos x="connsiteX0" y="connsiteY0"/>
                  </a:cxn>
                  <a:cxn ang="0">
                    <a:pos x="connsiteX1" y="connsiteY1"/>
                  </a:cxn>
                </a:cxnLst>
                <a:rect l="l" t="t" r="r" b="b"/>
                <a:pathLst>
                  <a:path w="9655" h="57932">
                    <a:moveTo>
                      <a:pt x="4828" y="55679"/>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05" name="Freeform: Shape 1204">
                <a:extLst>
                  <a:ext uri="{FF2B5EF4-FFF2-40B4-BE49-F238E27FC236}">
                    <a16:creationId xmlns:a16="http://schemas.microsoft.com/office/drawing/2014/main" id="{D6FEB93B-8450-48DD-ABFA-A7C4D77013B0}"/>
                  </a:ext>
                </a:extLst>
              </p:cNvPr>
              <p:cNvSpPr/>
              <p:nvPr/>
            </p:nvSpPr>
            <p:spPr>
              <a:xfrm>
                <a:off x="1382496" y="3759733"/>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06" name="Freeform: Shape 1205">
                <a:extLst>
                  <a:ext uri="{FF2B5EF4-FFF2-40B4-BE49-F238E27FC236}">
                    <a16:creationId xmlns:a16="http://schemas.microsoft.com/office/drawing/2014/main" id="{D5D28738-B48D-427E-A4EB-429C3840D8BB}"/>
                  </a:ext>
                </a:extLst>
              </p:cNvPr>
              <p:cNvSpPr/>
              <p:nvPr/>
            </p:nvSpPr>
            <p:spPr>
              <a:xfrm>
                <a:off x="1622983" y="3759733"/>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07" name="Freeform: Shape 1206">
                <a:extLst>
                  <a:ext uri="{FF2B5EF4-FFF2-40B4-BE49-F238E27FC236}">
                    <a16:creationId xmlns:a16="http://schemas.microsoft.com/office/drawing/2014/main" id="{CAA1A748-853D-4082-BE85-96CF4175EBF4}"/>
                  </a:ext>
                </a:extLst>
              </p:cNvPr>
              <p:cNvSpPr/>
              <p:nvPr/>
            </p:nvSpPr>
            <p:spPr>
              <a:xfrm>
                <a:off x="1864384" y="3759733"/>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08" name="Freeform: Shape 1207">
                <a:extLst>
                  <a:ext uri="{FF2B5EF4-FFF2-40B4-BE49-F238E27FC236}">
                    <a16:creationId xmlns:a16="http://schemas.microsoft.com/office/drawing/2014/main" id="{CCA2EF97-FF60-497C-8636-69702BD9099A}"/>
                  </a:ext>
                </a:extLst>
              </p:cNvPr>
              <p:cNvSpPr/>
              <p:nvPr/>
            </p:nvSpPr>
            <p:spPr>
              <a:xfrm>
                <a:off x="2105786" y="3759733"/>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09" name="Freeform: Shape 1208">
                <a:extLst>
                  <a:ext uri="{FF2B5EF4-FFF2-40B4-BE49-F238E27FC236}">
                    <a16:creationId xmlns:a16="http://schemas.microsoft.com/office/drawing/2014/main" id="{3822D1C3-28F9-4E1A-B32A-0AD6B82CBDB9}"/>
                  </a:ext>
                </a:extLst>
              </p:cNvPr>
              <p:cNvSpPr/>
              <p:nvPr/>
            </p:nvSpPr>
            <p:spPr>
              <a:xfrm>
                <a:off x="1382496" y="3935297"/>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10" name="Freeform: Shape 1209">
                <a:extLst>
                  <a:ext uri="{FF2B5EF4-FFF2-40B4-BE49-F238E27FC236}">
                    <a16:creationId xmlns:a16="http://schemas.microsoft.com/office/drawing/2014/main" id="{F0E7857F-C4E0-4562-AF65-3A4BA3641E2A}"/>
                  </a:ext>
                </a:extLst>
              </p:cNvPr>
              <p:cNvSpPr/>
              <p:nvPr/>
            </p:nvSpPr>
            <p:spPr>
              <a:xfrm>
                <a:off x="1622983" y="3935297"/>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11" name="Freeform: Shape 1210">
                <a:extLst>
                  <a:ext uri="{FF2B5EF4-FFF2-40B4-BE49-F238E27FC236}">
                    <a16:creationId xmlns:a16="http://schemas.microsoft.com/office/drawing/2014/main" id="{91E689B4-439B-4402-9591-A739BB9426FB}"/>
                  </a:ext>
                </a:extLst>
              </p:cNvPr>
              <p:cNvSpPr/>
              <p:nvPr/>
            </p:nvSpPr>
            <p:spPr>
              <a:xfrm>
                <a:off x="1864384" y="3935297"/>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12" name="Freeform: Shape 1211">
                <a:extLst>
                  <a:ext uri="{FF2B5EF4-FFF2-40B4-BE49-F238E27FC236}">
                    <a16:creationId xmlns:a16="http://schemas.microsoft.com/office/drawing/2014/main" id="{464DE858-F780-4F60-BE91-C6ED616C4B87}"/>
                  </a:ext>
                </a:extLst>
              </p:cNvPr>
              <p:cNvSpPr/>
              <p:nvPr/>
            </p:nvSpPr>
            <p:spPr>
              <a:xfrm>
                <a:off x="1251736" y="3309850"/>
                <a:ext cx="1188720" cy="804672"/>
              </a:xfrm>
              <a:custGeom>
                <a:avLst/>
                <a:gdLst>
                  <a:gd name="connsiteX0" fmla="*/ 5150 w 418397"/>
                  <a:gd name="connsiteY0" fmla="*/ 5150 h 283223"/>
                  <a:gd name="connsiteX1" fmla="*/ 415823 w 418397"/>
                  <a:gd name="connsiteY1" fmla="*/ 4828 h 283223"/>
                  <a:gd name="connsiteX2" fmla="*/ 415823 w 418397"/>
                  <a:gd name="connsiteY2" fmla="*/ 270671 h 283223"/>
                  <a:gd name="connsiteX3" fmla="*/ 407133 w 418397"/>
                  <a:gd name="connsiteY3" fmla="*/ 279361 h 283223"/>
                  <a:gd name="connsiteX4" fmla="*/ 13517 w 418397"/>
                  <a:gd name="connsiteY4" fmla="*/ 279683 h 283223"/>
                  <a:gd name="connsiteX5" fmla="*/ 4828 w 418397"/>
                  <a:gd name="connsiteY5" fmla="*/ 270993 h 283223"/>
                  <a:gd name="connsiteX6" fmla="*/ 4828 w 418397"/>
                  <a:gd name="connsiteY6" fmla="*/ 48277 h 283223"/>
                  <a:gd name="connsiteX7" fmla="*/ 35725 w 418397"/>
                  <a:gd name="connsiteY7" fmla="*/ 48277 h 28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397" h="283223">
                    <a:moveTo>
                      <a:pt x="5150" y="5150"/>
                    </a:moveTo>
                    <a:lnTo>
                      <a:pt x="415823" y="4828"/>
                    </a:lnTo>
                    <a:lnTo>
                      <a:pt x="415823" y="270671"/>
                    </a:lnTo>
                    <a:cubicBezTo>
                      <a:pt x="415823" y="275499"/>
                      <a:pt x="411961" y="279361"/>
                      <a:pt x="407133" y="279361"/>
                    </a:cubicBezTo>
                    <a:lnTo>
                      <a:pt x="13517" y="279683"/>
                    </a:lnTo>
                    <a:cubicBezTo>
                      <a:pt x="8690" y="279683"/>
                      <a:pt x="4828" y="275821"/>
                      <a:pt x="4828" y="270993"/>
                    </a:cubicBezTo>
                    <a:lnTo>
                      <a:pt x="4828" y="48277"/>
                    </a:lnTo>
                    <a:lnTo>
                      <a:pt x="35725" y="48277"/>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13" name="Freeform: Shape 1212">
                <a:extLst>
                  <a:ext uri="{FF2B5EF4-FFF2-40B4-BE49-F238E27FC236}">
                    <a16:creationId xmlns:a16="http://schemas.microsoft.com/office/drawing/2014/main" id="{A0AB557A-1E6E-4858-A970-C4ECCA44EC10}"/>
                  </a:ext>
                </a:extLst>
              </p:cNvPr>
              <p:cNvSpPr/>
              <p:nvPr/>
            </p:nvSpPr>
            <p:spPr>
              <a:xfrm>
                <a:off x="2131390" y="3867633"/>
                <a:ext cx="164592" cy="164592"/>
              </a:xfrm>
              <a:custGeom>
                <a:avLst/>
                <a:gdLst>
                  <a:gd name="connsiteX0" fmla="*/ 4828 w 57932"/>
                  <a:gd name="connsiteY0" fmla="*/ 4828 h 57932"/>
                  <a:gd name="connsiteX1" fmla="*/ 54070 w 57932"/>
                  <a:gd name="connsiteY1" fmla="*/ 54070 h 57932"/>
                </a:gdLst>
                <a:ahLst/>
                <a:cxnLst>
                  <a:cxn ang="0">
                    <a:pos x="connsiteX0" y="connsiteY0"/>
                  </a:cxn>
                  <a:cxn ang="0">
                    <a:pos x="connsiteX1" y="connsiteY1"/>
                  </a:cxn>
                </a:cxnLst>
                <a:rect l="l" t="t" r="r" b="b"/>
                <a:pathLst>
                  <a:path w="57932" h="57932">
                    <a:moveTo>
                      <a:pt x="4828" y="4828"/>
                    </a:moveTo>
                    <a:lnTo>
                      <a:pt x="54070" y="54070"/>
                    </a:lnTo>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14" name="Freeform: Shape 1213">
                <a:extLst>
                  <a:ext uri="{FF2B5EF4-FFF2-40B4-BE49-F238E27FC236}">
                    <a16:creationId xmlns:a16="http://schemas.microsoft.com/office/drawing/2014/main" id="{430F0FF7-9C35-475C-BFDE-453179AC4AE5}"/>
                  </a:ext>
                </a:extLst>
              </p:cNvPr>
              <p:cNvSpPr/>
              <p:nvPr/>
            </p:nvSpPr>
            <p:spPr>
              <a:xfrm>
                <a:off x="2131390" y="3867633"/>
                <a:ext cx="164592" cy="164592"/>
              </a:xfrm>
              <a:custGeom>
                <a:avLst/>
                <a:gdLst>
                  <a:gd name="connsiteX0" fmla="*/ 54070 w 57932"/>
                  <a:gd name="connsiteY0" fmla="*/ 4828 h 57932"/>
                  <a:gd name="connsiteX1" fmla="*/ 4828 w 57932"/>
                  <a:gd name="connsiteY1" fmla="*/ 54392 h 57932"/>
                </a:gdLst>
                <a:ahLst/>
                <a:cxnLst>
                  <a:cxn ang="0">
                    <a:pos x="connsiteX0" y="connsiteY0"/>
                  </a:cxn>
                  <a:cxn ang="0">
                    <a:pos x="connsiteX1" y="connsiteY1"/>
                  </a:cxn>
                </a:cxnLst>
                <a:rect l="l" t="t" r="r" b="b"/>
                <a:pathLst>
                  <a:path w="57932" h="57932">
                    <a:moveTo>
                      <a:pt x="54070" y="4828"/>
                    </a:moveTo>
                    <a:lnTo>
                      <a:pt x="4828" y="54392"/>
                    </a:lnTo>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grpSp>
        <p:nvGrpSpPr>
          <p:cNvPr id="1295" name="Group 1294">
            <a:extLst>
              <a:ext uri="{FF2B5EF4-FFF2-40B4-BE49-F238E27FC236}">
                <a16:creationId xmlns:a16="http://schemas.microsoft.com/office/drawing/2014/main" id="{488FF207-7A46-4BBD-B7F1-CDA44CBAF04C}"/>
              </a:ext>
            </a:extLst>
          </p:cNvPr>
          <p:cNvGrpSpPr/>
          <p:nvPr/>
        </p:nvGrpSpPr>
        <p:grpSpPr>
          <a:xfrm>
            <a:off x="11181514" y="4393764"/>
            <a:ext cx="2281047" cy="356616"/>
            <a:chOff x="11430999" y="3370871"/>
            <a:chExt cx="2281047" cy="356616"/>
          </a:xfrm>
        </p:grpSpPr>
        <p:cxnSp>
          <p:nvCxnSpPr>
            <p:cNvPr id="1296" name="Connector: Elbow 1295">
              <a:extLst>
                <a:ext uri="{FF2B5EF4-FFF2-40B4-BE49-F238E27FC236}">
                  <a16:creationId xmlns:a16="http://schemas.microsoft.com/office/drawing/2014/main" id="{CEBD9578-4382-4C4A-91D1-5B43B45C3B86}"/>
                </a:ext>
              </a:extLst>
            </p:cNvPr>
            <p:cNvCxnSpPr>
              <a:cxnSpLocks/>
            </p:cNvCxnSpPr>
            <p:nvPr/>
          </p:nvCxnSpPr>
          <p:spPr>
            <a:xfrm rot="5400000" flipH="1" flipV="1">
              <a:off x="11491988" y="3463467"/>
              <a:ext cx="166123" cy="288102"/>
            </a:xfrm>
            <a:prstGeom prst="bentConnector2">
              <a:avLst/>
            </a:prstGeom>
            <a:ln w="19050">
              <a:solidFill>
                <a:srgbClr val="A166FF"/>
              </a:solidFill>
              <a:tailEnd type="arrow" w="lg" len="me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grpSp>
          <p:nvGrpSpPr>
            <p:cNvPr id="1297" name="Group 1296">
              <a:extLst>
                <a:ext uri="{FF2B5EF4-FFF2-40B4-BE49-F238E27FC236}">
                  <a16:creationId xmlns:a16="http://schemas.microsoft.com/office/drawing/2014/main" id="{0840420F-A085-469D-80C8-8FC9A6959E6C}"/>
                </a:ext>
              </a:extLst>
            </p:cNvPr>
            <p:cNvGrpSpPr/>
            <p:nvPr/>
          </p:nvGrpSpPr>
          <p:grpSpPr>
            <a:xfrm>
              <a:off x="12737480" y="3386805"/>
              <a:ext cx="404028" cy="322423"/>
              <a:chOff x="6630539" y="5287514"/>
              <a:chExt cx="1865762" cy="1488919"/>
            </a:xfrm>
          </p:grpSpPr>
          <p:sp>
            <p:nvSpPr>
              <p:cNvPr id="1394" name="Freeform: Shape 1393">
                <a:extLst>
                  <a:ext uri="{FF2B5EF4-FFF2-40B4-BE49-F238E27FC236}">
                    <a16:creationId xmlns:a16="http://schemas.microsoft.com/office/drawing/2014/main" id="{EFFC4F08-5EDB-4A58-99A4-24173B029FED}"/>
                  </a:ext>
                </a:extLst>
              </p:cNvPr>
              <p:cNvSpPr/>
              <p:nvPr/>
            </p:nvSpPr>
            <p:spPr>
              <a:xfrm>
                <a:off x="7750331" y="6186674"/>
                <a:ext cx="589759" cy="589759"/>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95" name="Freeform: Shape 1394">
                <a:extLst>
                  <a:ext uri="{FF2B5EF4-FFF2-40B4-BE49-F238E27FC236}">
                    <a16:creationId xmlns:a16="http://schemas.microsoft.com/office/drawing/2014/main" id="{174FE03B-68AA-485B-BA2F-561BE3505E56}"/>
                  </a:ext>
                </a:extLst>
              </p:cNvPr>
              <p:cNvSpPr/>
              <p:nvPr/>
            </p:nvSpPr>
            <p:spPr>
              <a:xfrm>
                <a:off x="7919525" y="6357802"/>
                <a:ext cx="251374" cy="251374"/>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noFill/>
              <a:ln w="12700" cap="flat">
                <a:solidFill>
                  <a:srgbClr val="FDC5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96" name="Freeform: Shape 1395">
                <a:extLst>
                  <a:ext uri="{FF2B5EF4-FFF2-40B4-BE49-F238E27FC236}">
                    <a16:creationId xmlns:a16="http://schemas.microsoft.com/office/drawing/2014/main" id="{34B8912D-B407-4795-90A4-5AE64DA032A0}"/>
                  </a:ext>
                </a:extLst>
              </p:cNvPr>
              <p:cNvSpPr/>
              <p:nvPr/>
            </p:nvSpPr>
            <p:spPr>
              <a:xfrm>
                <a:off x="7997836" y="6436114"/>
                <a:ext cx="96681" cy="96681"/>
              </a:xfrm>
              <a:custGeom>
                <a:avLst/>
                <a:gdLst>
                  <a:gd name="connsiteX0" fmla="*/ 28000 w 32184"/>
                  <a:gd name="connsiteY0" fmla="*/ 16414 h 32184"/>
                  <a:gd name="connsiteX1" fmla="*/ 16414 w 32184"/>
                  <a:gd name="connsiteY1" fmla="*/ 28000 h 32184"/>
                  <a:gd name="connsiteX2" fmla="*/ 4828 w 32184"/>
                  <a:gd name="connsiteY2" fmla="*/ 16414 h 32184"/>
                  <a:gd name="connsiteX3" fmla="*/ 16414 w 32184"/>
                  <a:gd name="connsiteY3" fmla="*/ 4828 h 32184"/>
                  <a:gd name="connsiteX4" fmla="*/ 28000 w 32184"/>
                  <a:gd name="connsiteY4" fmla="*/ 16414 h 3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4" h="32184">
                    <a:moveTo>
                      <a:pt x="28000" y="16414"/>
                    </a:moveTo>
                    <a:cubicBezTo>
                      <a:pt x="28000" y="22813"/>
                      <a:pt x="22813" y="28000"/>
                      <a:pt x="16414" y="28000"/>
                    </a:cubicBezTo>
                    <a:cubicBezTo>
                      <a:pt x="10015" y="28000"/>
                      <a:pt x="4828" y="22813"/>
                      <a:pt x="4828" y="16414"/>
                    </a:cubicBezTo>
                    <a:cubicBezTo>
                      <a:pt x="4828" y="10015"/>
                      <a:pt x="10015" y="4828"/>
                      <a:pt x="16414" y="4828"/>
                    </a:cubicBezTo>
                    <a:cubicBezTo>
                      <a:pt x="22813" y="4828"/>
                      <a:pt x="28000" y="10015"/>
                      <a:pt x="28000" y="16414"/>
                    </a:cubicBez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97" name="Freeform: Shape 1396">
                <a:extLst>
                  <a:ext uri="{FF2B5EF4-FFF2-40B4-BE49-F238E27FC236}">
                    <a16:creationId xmlns:a16="http://schemas.microsoft.com/office/drawing/2014/main" id="{646E9157-2C52-4814-B878-BA03ECE9CC32}"/>
                  </a:ext>
                </a:extLst>
              </p:cNvPr>
              <p:cNvSpPr/>
              <p:nvPr/>
            </p:nvSpPr>
            <p:spPr>
              <a:xfrm>
                <a:off x="6630539" y="5548499"/>
                <a:ext cx="1119001" cy="1119001"/>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98" name="Freeform: Shape 1397">
                <a:extLst>
                  <a:ext uri="{FF2B5EF4-FFF2-40B4-BE49-F238E27FC236}">
                    <a16:creationId xmlns:a16="http://schemas.microsoft.com/office/drawing/2014/main" id="{312E602F-F7D6-4345-8E56-F6B9EF4473F9}"/>
                  </a:ext>
                </a:extLst>
              </p:cNvPr>
              <p:cNvSpPr/>
              <p:nvPr/>
            </p:nvSpPr>
            <p:spPr>
              <a:xfrm>
                <a:off x="6951565" y="5873196"/>
                <a:ext cx="476954" cy="476954"/>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noFill/>
              <a:ln w="12700" cap="flat">
                <a:solidFill>
                  <a:srgbClr val="FDC5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99" name="Freeform: Shape 1398">
                <a:extLst>
                  <a:ext uri="{FF2B5EF4-FFF2-40B4-BE49-F238E27FC236}">
                    <a16:creationId xmlns:a16="http://schemas.microsoft.com/office/drawing/2014/main" id="{3B0F99D3-7050-4751-AC0B-A48DD7ADDD03}"/>
                  </a:ext>
                </a:extLst>
              </p:cNvPr>
              <p:cNvSpPr/>
              <p:nvPr/>
            </p:nvSpPr>
            <p:spPr>
              <a:xfrm>
                <a:off x="7100152" y="6021782"/>
                <a:ext cx="183440" cy="183440"/>
              </a:xfrm>
              <a:custGeom>
                <a:avLst/>
                <a:gdLst>
                  <a:gd name="connsiteX0" fmla="*/ 28000 w 32184"/>
                  <a:gd name="connsiteY0" fmla="*/ 16414 h 32184"/>
                  <a:gd name="connsiteX1" fmla="*/ 16414 w 32184"/>
                  <a:gd name="connsiteY1" fmla="*/ 28000 h 32184"/>
                  <a:gd name="connsiteX2" fmla="*/ 4828 w 32184"/>
                  <a:gd name="connsiteY2" fmla="*/ 16414 h 32184"/>
                  <a:gd name="connsiteX3" fmla="*/ 16414 w 32184"/>
                  <a:gd name="connsiteY3" fmla="*/ 4828 h 32184"/>
                  <a:gd name="connsiteX4" fmla="*/ 28000 w 32184"/>
                  <a:gd name="connsiteY4" fmla="*/ 16414 h 3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4" h="32184">
                    <a:moveTo>
                      <a:pt x="28000" y="16414"/>
                    </a:moveTo>
                    <a:cubicBezTo>
                      <a:pt x="28000" y="22813"/>
                      <a:pt x="22813" y="28000"/>
                      <a:pt x="16414" y="28000"/>
                    </a:cubicBezTo>
                    <a:cubicBezTo>
                      <a:pt x="10015" y="28000"/>
                      <a:pt x="4828" y="22813"/>
                      <a:pt x="4828" y="16414"/>
                    </a:cubicBezTo>
                    <a:cubicBezTo>
                      <a:pt x="4828" y="10015"/>
                      <a:pt x="10015" y="4828"/>
                      <a:pt x="16414" y="4828"/>
                    </a:cubicBezTo>
                    <a:cubicBezTo>
                      <a:pt x="22813" y="4828"/>
                      <a:pt x="28000" y="10015"/>
                      <a:pt x="28000" y="16414"/>
                    </a:cubicBez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400" name="Freeform: Shape 1399">
                <a:extLst>
                  <a:ext uri="{FF2B5EF4-FFF2-40B4-BE49-F238E27FC236}">
                    <a16:creationId xmlns:a16="http://schemas.microsoft.com/office/drawing/2014/main" id="{08DD2E2B-41EF-4C77-9F59-74314784C9D6}"/>
                  </a:ext>
                </a:extLst>
              </p:cNvPr>
              <p:cNvSpPr/>
              <p:nvPr/>
            </p:nvSpPr>
            <p:spPr>
              <a:xfrm>
                <a:off x="7702707" y="5287514"/>
                <a:ext cx="793594" cy="793594"/>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401" name="Freeform: Shape 1400">
                <a:extLst>
                  <a:ext uri="{FF2B5EF4-FFF2-40B4-BE49-F238E27FC236}">
                    <a16:creationId xmlns:a16="http://schemas.microsoft.com/office/drawing/2014/main" id="{D87CB3ED-3156-4A64-8EBD-6025657A1548}"/>
                  </a:ext>
                </a:extLst>
              </p:cNvPr>
              <p:cNvSpPr/>
              <p:nvPr/>
            </p:nvSpPr>
            <p:spPr>
              <a:xfrm>
                <a:off x="7930378" y="5517789"/>
                <a:ext cx="338255" cy="338255"/>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noFill/>
              <a:ln w="12700" cap="flat">
                <a:solidFill>
                  <a:srgbClr val="FDC5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402" name="Freeform: Shape 1401">
                <a:extLst>
                  <a:ext uri="{FF2B5EF4-FFF2-40B4-BE49-F238E27FC236}">
                    <a16:creationId xmlns:a16="http://schemas.microsoft.com/office/drawing/2014/main" id="{DD1C403D-0339-497A-8822-B7B9A58ACCE6}"/>
                  </a:ext>
                </a:extLst>
              </p:cNvPr>
              <p:cNvSpPr/>
              <p:nvPr/>
            </p:nvSpPr>
            <p:spPr>
              <a:xfrm>
                <a:off x="8035756" y="5623166"/>
                <a:ext cx="130096" cy="130096"/>
              </a:xfrm>
              <a:custGeom>
                <a:avLst/>
                <a:gdLst>
                  <a:gd name="connsiteX0" fmla="*/ 28000 w 32184"/>
                  <a:gd name="connsiteY0" fmla="*/ 16414 h 32184"/>
                  <a:gd name="connsiteX1" fmla="*/ 16414 w 32184"/>
                  <a:gd name="connsiteY1" fmla="*/ 28000 h 32184"/>
                  <a:gd name="connsiteX2" fmla="*/ 4828 w 32184"/>
                  <a:gd name="connsiteY2" fmla="*/ 16414 h 32184"/>
                  <a:gd name="connsiteX3" fmla="*/ 16414 w 32184"/>
                  <a:gd name="connsiteY3" fmla="*/ 4828 h 32184"/>
                  <a:gd name="connsiteX4" fmla="*/ 28000 w 32184"/>
                  <a:gd name="connsiteY4" fmla="*/ 16414 h 3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4" h="32184">
                    <a:moveTo>
                      <a:pt x="28000" y="16414"/>
                    </a:moveTo>
                    <a:cubicBezTo>
                      <a:pt x="28000" y="22813"/>
                      <a:pt x="22813" y="28000"/>
                      <a:pt x="16414" y="28000"/>
                    </a:cubicBezTo>
                    <a:cubicBezTo>
                      <a:pt x="10015" y="28000"/>
                      <a:pt x="4828" y="22813"/>
                      <a:pt x="4828" y="16414"/>
                    </a:cubicBezTo>
                    <a:cubicBezTo>
                      <a:pt x="4828" y="10015"/>
                      <a:pt x="10015" y="4828"/>
                      <a:pt x="16414" y="4828"/>
                    </a:cubicBezTo>
                    <a:cubicBezTo>
                      <a:pt x="22813" y="4828"/>
                      <a:pt x="28000" y="10015"/>
                      <a:pt x="28000" y="16414"/>
                    </a:cubicBez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nvGrpSpPr>
            <p:cNvPr id="1298" name="Group 1297">
              <a:extLst>
                <a:ext uri="{FF2B5EF4-FFF2-40B4-BE49-F238E27FC236}">
                  <a16:creationId xmlns:a16="http://schemas.microsoft.com/office/drawing/2014/main" id="{FA38E9E7-7D7A-45FD-98C8-72FD6298D026}"/>
                </a:ext>
              </a:extLst>
            </p:cNvPr>
            <p:cNvGrpSpPr/>
            <p:nvPr/>
          </p:nvGrpSpPr>
          <p:grpSpPr>
            <a:xfrm>
              <a:off x="13249262" y="3370871"/>
              <a:ext cx="462784" cy="356616"/>
              <a:chOff x="13914391" y="3271480"/>
              <a:chExt cx="462784" cy="356616"/>
            </a:xfrm>
          </p:grpSpPr>
          <p:grpSp>
            <p:nvGrpSpPr>
              <p:cNvPr id="1354" name="Group 1353">
                <a:extLst>
                  <a:ext uri="{FF2B5EF4-FFF2-40B4-BE49-F238E27FC236}">
                    <a16:creationId xmlns:a16="http://schemas.microsoft.com/office/drawing/2014/main" id="{B9619A35-D51E-4032-BC37-4D8639B1F8D1}"/>
                  </a:ext>
                </a:extLst>
              </p:cNvPr>
              <p:cNvGrpSpPr/>
              <p:nvPr/>
            </p:nvGrpSpPr>
            <p:grpSpPr>
              <a:xfrm>
                <a:off x="13914391" y="3271480"/>
                <a:ext cx="334784" cy="292114"/>
                <a:chOff x="8648967" y="2983833"/>
                <a:chExt cx="1285975" cy="1122070"/>
              </a:xfrm>
            </p:grpSpPr>
            <p:sp>
              <p:nvSpPr>
                <p:cNvPr id="1382" name="Freeform: Shape 1381">
                  <a:extLst>
                    <a:ext uri="{FF2B5EF4-FFF2-40B4-BE49-F238E27FC236}">
                      <a16:creationId xmlns:a16="http://schemas.microsoft.com/office/drawing/2014/main" id="{F7391019-951E-4716-A74D-F64849D4F40B}"/>
                    </a:ext>
                  </a:extLst>
                </p:cNvPr>
                <p:cNvSpPr/>
                <p:nvPr/>
              </p:nvSpPr>
              <p:spPr>
                <a:xfrm>
                  <a:off x="9051631" y="3389926"/>
                  <a:ext cx="822960" cy="576072"/>
                </a:xfrm>
                <a:custGeom>
                  <a:avLst/>
                  <a:gdLst>
                    <a:gd name="connsiteX0" fmla="*/ 288051 w 289660"/>
                    <a:gd name="connsiteY0" fmla="*/ 93657 h 202762"/>
                    <a:gd name="connsiteX1" fmla="*/ 288051 w 289660"/>
                    <a:gd name="connsiteY1" fmla="*/ 12552 h 202762"/>
                    <a:gd name="connsiteX2" fmla="*/ 280327 w 289660"/>
                    <a:gd name="connsiteY2" fmla="*/ 4828 h 202762"/>
                    <a:gd name="connsiteX3" fmla="*/ 12552 w 289660"/>
                    <a:gd name="connsiteY3" fmla="*/ 4828 h 202762"/>
                    <a:gd name="connsiteX4" fmla="*/ 4828 w 289660"/>
                    <a:gd name="connsiteY4" fmla="*/ 12552 h 202762"/>
                    <a:gd name="connsiteX5" fmla="*/ 4828 w 289660"/>
                    <a:gd name="connsiteY5" fmla="*/ 190854 h 202762"/>
                    <a:gd name="connsiteX6" fmla="*/ 12552 w 289660"/>
                    <a:gd name="connsiteY6" fmla="*/ 198578 h 202762"/>
                    <a:gd name="connsiteX7" fmla="*/ 225613 w 289660"/>
                    <a:gd name="connsiteY7" fmla="*/ 198578 h 20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660" h="202762">
                      <a:moveTo>
                        <a:pt x="288051" y="93657"/>
                      </a:moveTo>
                      <a:lnTo>
                        <a:pt x="288051" y="12552"/>
                      </a:lnTo>
                      <a:cubicBezTo>
                        <a:pt x="288051" y="8046"/>
                        <a:pt x="284511" y="4828"/>
                        <a:pt x="280327" y="4828"/>
                      </a:cubicBezTo>
                      <a:lnTo>
                        <a:pt x="12552" y="4828"/>
                      </a:lnTo>
                      <a:cubicBezTo>
                        <a:pt x="8046" y="4828"/>
                        <a:pt x="4828" y="8368"/>
                        <a:pt x="4828" y="12552"/>
                      </a:cubicBezTo>
                      <a:lnTo>
                        <a:pt x="4828" y="190854"/>
                      </a:lnTo>
                      <a:cubicBezTo>
                        <a:pt x="4828" y="195360"/>
                        <a:pt x="8368" y="198578"/>
                        <a:pt x="12552" y="198578"/>
                      </a:cubicBezTo>
                      <a:lnTo>
                        <a:pt x="225613" y="198578"/>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83" name="Freeform: Shape 1382">
                  <a:extLst>
                    <a:ext uri="{FF2B5EF4-FFF2-40B4-BE49-F238E27FC236}">
                      <a16:creationId xmlns:a16="http://schemas.microsoft.com/office/drawing/2014/main" id="{1AEFF957-B82A-4462-AB61-E0EA0042B848}"/>
                    </a:ext>
                  </a:extLst>
                </p:cNvPr>
                <p:cNvSpPr/>
                <p:nvPr/>
              </p:nvSpPr>
              <p:spPr>
                <a:xfrm>
                  <a:off x="8896185" y="4005319"/>
                  <a:ext cx="841248" cy="100584"/>
                </a:xfrm>
                <a:custGeom>
                  <a:avLst/>
                  <a:gdLst>
                    <a:gd name="connsiteX0" fmla="*/ 291913 w 296096"/>
                    <a:gd name="connsiteY0" fmla="*/ 33472 h 35402"/>
                    <a:gd name="connsiteX1" fmla="*/ 28000 w 296096"/>
                    <a:gd name="connsiteY1" fmla="*/ 33472 h 35402"/>
                    <a:gd name="connsiteX2" fmla="*/ 4828 w 296096"/>
                    <a:gd name="connsiteY2" fmla="*/ 23495 h 35402"/>
                    <a:gd name="connsiteX3" fmla="*/ 4828 w 296096"/>
                    <a:gd name="connsiteY3" fmla="*/ 4828 h 35402"/>
                    <a:gd name="connsiteX4" fmla="*/ 42483 w 296096"/>
                    <a:gd name="connsiteY4" fmla="*/ 4828 h 3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096" h="35402">
                      <a:moveTo>
                        <a:pt x="291913" y="33472"/>
                      </a:moveTo>
                      <a:lnTo>
                        <a:pt x="28000" y="33472"/>
                      </a:lnTo>
                      <a:cubicBezTo>
                        <a:pt x="28000" y="33472"/>
                        <a:pt x="11265" y="33472"/>
                        <a:pt x="4828" y="23495"/>
                      </a:cubicBezTo>
                      <a:lnTo>
                        <a:pt x="4828" y="4828"/>
                      </a:lnTo>
                      <a:lnTo>
                        <a:pt x="42483" y="4828"/>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84" name="Freeform: Shape 1383">
                  <a:extLst>
                    <a:ext uri="{FF2B5EF4-FFF2-40B4-BE49-F238E27FC236}">
                      <a16:creationId xmlns:a16="http://schemas.microsoft.com/office/drawing/2014/main" id="{26271394-B824-45A4-8D53-6447173A59A9}"/>
                    </a:ext>
                  </a:extLst>
                </p:cNvPr>
                <p:cNvSpPr/>
                <p:nvPr/>
              </p:nvSpPr>
              <p:spPr>
                <a:xfrm>
                  <a:off x="8993109" y="3337806"/>
                  <a:ext cx="941833" cy="685799"/>
                </a:xfrm>
                <a:custGeom>
                  <a:avLst/>
                  <a:gdLst>
                    <a:gd name="connsiteX0" fmla="*/ 327638 w 331499"/>
                    <a:gd name="connsiteY0" fmla="*/ 93335 h 241383"/>
                    <a:gd name="connsiteX1" fmla="*/ 327638 w 331499"/>
                    <a:gd name="connsiteY1" fmla="*/ 12552 h 241383"/>
                    <a:gd name="connsiteX2" fmla="*/ 319913 w 331499"/>
                    <a:gd name="connsiteY2" fmla="*/ 4828 h 241383"/>
                    <a:gd name="connsiteX3" fmla="*/ 12552 w 331499"/>
                    <a:gd name="connsiteY3" fmla="*/ 4828 h 241383"/>
                    <a:gd name="connsiteX4" fmla="*/ 4828 w 331499"/>
                    <a:gd name="connsiteY4" fmla="*/ 12552 h 241383"/>
                    <a:gd name="connsiteX5" fmla="*/ 4828 w 331499"/>
                    <a:gd name="connsiteY5" fmla="*/ 232050 h 241383"/>
                    <a:gd name="connsiteX6" fmla="*/ 12552 w 331499"/>
                    <a:gd name="connsiteY6" fmla="*/ 239774 h 241383"/>
                    <a:gd name="connsiteX7" fmla="*/ 255223 w 331499"/>
                    <a:gd name="connsiteY7" fmla="*/ 239774 h 24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499" h="241383">
                      <a:moveTo>
                        <a:pt x="327638" y="93335"/>
                      </a:moveTo>
                      <a:lnTo>
                        <a:pt x="327638" y="12552"/>
                      </a:lnTo>
                      <a:cubicBezTo>
                        <a:pt x="327638" y="8046"/>
                        <a:pt x="324097" y="4828"/>
                        <a:pt x="319913" y="4828"/>
                      </a:cubicBezTo>
                      <a:lnTo>
                        <a:pt x="12552" y="4828"/>
                      </a:lnTo>
                      <a:cubicBezTo>
                        <a:pt x="8046" y="4828"/>
                        <a:pt x="4828" y="8368"/>
                        <a:pt x="4828" y="12552"/>
                      </a:cubicBezTo>
                      <a:lnTo>
                        <a:pt x="4828" y="232050"/>
                      </a:lnTo>
                      <a:cubicBezTo>
                        <a:pt x="4828" y="236556"/>
                        <a:pt x="8368" y="239774"/>
                        <a:pt x="12552" y="239774"/>
                      </a:cubicBezTo>
                      <a:lnTo>
                        <a:pt x="255223" y="239774"/>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85" name="Freeform: Shape 1384">
                  <a:extLst>
                    <a:ext uri="{FF2B5EF4-FFF2-40B4-BE49-F238E27FC236}">
                      <a16:creationId xmlns:a16="http://schemas.microsoft.com/office/drawing/2014/main" id="{EF968A26-46E1-4FFF-9967-601E3946E8BF}"/>
                    </a:ext>
                  </a:extLst>
                </p:cNvPr>
                <p:cNvSpPr/>
                <p:nvPr/>
              </p:nvSpPr>
              <p:spPr>
                <a:xfrm>
                  <a:off x="9042974" y="3275721"/>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86" name="Freeform: Shape 1385">
                  <a:extLst>
                    <a:ext uri="{FF2B5EF4-FFF2-40B4-BE49-F238E27FC236}">
                      <a16:creationId xmlns:a16="http://schemas.microsoft.com/office/drawing/2014/main" id="{C98366CE-8374-4A67-8067-DAA22783C788}"/>
                    </a:ext>
                  </a:extLst>
                </p:cNvPr>
                <p:cNvSpPr/>
                <p:nvPr/>
              </p:nvSpPr>
              <p:spPr>
                <a:xfrm>
                  <a:off x="8961937" y="3162673"/>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87" name="Freeform: Shape 1386">
                  <a:extLst>
                    <a:ext uri="{FF2B5EF4-FFF2-40B4-BE49-F238E27FC236}">
                      <a16:creationId xmlns:a16="http://schemas.microsoft.com/office/drawing/2014/main" id="{2D340764-77FF-4E95-A882-6D5DC9E2C2B2}"/>
                    </a:ext>
                  </a:extLst>
                </p:cNvPr>
                <p:cNvSpPr/>
                <p:nvPr/>
              </p:nvSpPr>
              <p:spPr>
                <a:xfrm>
                  <a:off x="9074170" y="3039948"/>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88" name="Freeform: Shape 1387">
                  <a:extLst>
                    <a:ext uri="{FF2B5EF4-FFF2-40B4-BE49-F238E27FC236}">
                      <a16:creationId xmlns:a16="http://schemas.microsoft.com/office/drawing/2014/main" id="{13013C1D-96FE-48EB-AB99-70D27854031E}"/>
                    </a:ext>
                  </a:extLst>
                </p:cNvPr>
                <p:cNvSpPr/>
                <p:nvPr/>
              </p:nvSpPr>
              <p:spPr>
                <a:xfrm>
                  <a:off x="8648967" y="2983833"/>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89" name="Freeform: Shape 1388">
                  <a:extLst>
                    <a:ext uri="{FF2B5EF4-FFF2-40B4-BE49-F238E27FC236}">
                      <a16:creationId xmlns:a16="http://schemas.microsoft.com/office/drawing/2014/main" id="{90B41C34-9294-4E4B-9CDB-9B776FB1FA39}"/>
                    </a:ext>
                  </a:extLst>
                </p:cNvPr>
                <p:cNvSpPr/>
                <p:nvPr/>
              </p:nvSpPr>
              <p:spPr>
                <a:xfrm>
                  <a:off x="9164560" y="3227184"/>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90" name="Freeform: Shape 1389">
                  <a:extLst>
                    <a:ext uri="{FF2B5EF4-FFF2-40B4-BE49-F238E27FC236}">
                      <a16:creationId xmlns:a16="http://schemas.microsoft.com/office/drawing/2014/main" id="{84568572-791C-4EA7-896C-9AF0A9F8F807}"/>
                    </a:ext>
                  </a:extLst>
                </p:cNvPr>
                <p:cNvSpPr/>
                <p:nvPr/>
              </p:nvSpPr>
              <p:spPr>
                <a:xfrm>
                  <a:off x="8885650" y="3287035"/>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91" name="Freeform: Shape 1390">
                  <a:extLst>
                    <a:ext uri="{FF2B5EF4-FFF2-40B4-BE49-F238E27FC236}">
                      <a16:creationId xmlns:a16="http://schemas.microsoft.com/office/drawing/2014/main" id="{3A75FB66-628F-4711-8148-66A14494EF03}"/>
                    </a:ext>
                  </a:extLst>
                </p:cNvPr>
                <p:cNvSpPr/>
                <p:nvPr/>
              </p:nvSpPr>
              <p:spPr>
                <a:xfrm>
                  <a:off x="8867336" y="3474179"/>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92" name="Freeform: Shape 1391">
                  <a:extLst>
                    <a:ext uri="{FF2B5EF4-FFF2-40B4-BE49-F238E27FC236}">
                      <a16:creationId xmlns:a16="http://schemas.microsoft.com/office/drawing/2014/main" id="{BBE8D0C1-40BA-4EEA-AFFA-585CC9CD177B}"/>
                    </a:ext>
                  </a:extLst>
                </p:cNvPr>
                <p:cNvSpPr/>
                <p:nvPr/>
              </p:nvSpPr>
              <p:spPr>
                <a:xfrm>
                  <a:off x="8743699" y="3361947"/>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93" name="Freeform: Shape 1392">
                  <a:extLst>
                    <a:ext uri="{FF2B5EF4-FFF2-40B4-BE49-F238E27FC236}">
                      <a16:creationId xmlns:a16="http://schemas.microsoft.com/office/drawing/2014/main" id="{DC665FF4-E732-4695-B38C-2ACA23883D3E}"/>
                    </a:ext>
                  </a:extLst>
                </p:cNvPr>
                <p:cNvSpPr/>
                <p:nvPr/>
              </p:nvSpPr>
              <p:spPr>
                <a:xfrm>
                  <a:off x="8809425" y="3151601"/>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nvGrpSpPr>
              <p:cNvPr id="1355" name="Group 1354">
                <a:extLst>
                  <a:ext uri="{FF2B5EF4-FFF2-40B4-BE49-F238E27FC236}">
                    <a16:creationId xmlns:a16="http://schemas.microsoft.com/office/drawing/2014/main" id="{CFA15DB4-D440-4E36-AC26-5C7EBA3865E4}"/>
                  </a:ext>
                </a:extLst>
              </p:cNvPr>
              <p:cNvGrpSpPr/>
              <p:nvPr/>
            </p:nvGrpSpPr>
            <p:grpSpPr>
              <a:xfrm>
                <a:off x="14043618" y="3396602"/>
                <a:ext cx="167758" cy="108313"/>
                <a:chOff x="9145357" y="3464451"/>
                <a:chExt cx="644395" cy="416052"/>
              </a:xfrm>
            </p:grpSpPr>
            <p:sp>
              <p:nvSpPr>
                <p:cNvPr id="1363" name="Freeform: Shape 1362">
                  <a:extLst>
                    <a:ext uri="{FF2B5EF4-FFF2-40B4-BE49-F238E27FC236}">
                      <a16:creationId xmlns:a16="http://schemas.microsoft.com/office/drawing/2014/main" id="{FE4626C9-6876-41CC-9A4D-84B27F75E828}"/>
                    </a:ext>
                  </a:extLst>
                </p:cNvPr>
                <p:cNvSpPr/>
                <p:nvPr/>
              </p:nvSpPr>
              <p:spPr>
                <a:xfrm>
                  <a:off x="9222167" y="3515657"/>
                  <a:ext cx="228600" cy="27431"/>
                </a:xfrm>
                <a:custGeom>
                  <a:avLst/>
                  <a:gdLst>
                    <a:gd name="connsiteX0" fmla="*/ 2414 w 80461"/>
                    <a:gd name="connsiteY0" fmla="*/ 2414 h 9655"/>
                    <a:gd name="connsiteX1" fmla="*/ 78691 w 80461"/>
                    <a:gd name="connsiteY1" fmla="*/ 2414 h 9655"/>
                    <a:gd name="connsiteX2" fmla="*/ 78691 w 80461"/>
                    <a:gd name="connsiteY2" fmla="*/ 8207 h 9655"/>
                    <a:gd name="connsiteX3" fmla="*/ 2414 w 80461"/>
                    <a:gd name="connsiteY3" fmla="*/ 8207 h 9655"/>
                  </a:gdLst>
                  <a:ahLst/>
                  <a:cxnLst>
                    <a:cxn ang="0">
                      <a:pos x="connsiteX0" y="connsiteY0"/>
                    </a:cxn>
                    <a:cxn ang="0">
                      <a:pos x="connsiteX1" y="connsiteY1"/>
                    </a:cxn>
                    <a:cxn ang="0">
                      <a:pos x="connsiteX2" y="connsiteY2"/>
                    </a:cxn>
                    <a:cxn ang="0">
                      <a:pos x="connsiteX3" y="connsiteY3"/>
                    </a:cxn>
                  </a:cxnLst>
                  <a:rect l="l" t="t" r="r" b="b"/>
                  <a:pathLst>
                    <a:path w="80461" h="9655">
                      <a:moveTo>
                        <a:pt x="2414" y="2414"/>
                      </a:moveTo>
                      <a:lnTo>
                        <a:pt x="78691" y="2414"/>
                      </a:lnTo>
                      <a:lnTo>
                        <a:pt x="78691"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64" name="Freeform: Shape 1363">
                  <a:extLst>
                    <a:ext uri="{FF2B5EF4-FFF2-40B4-BE49-F238E27FC236}">
                      <a16:creationId xmlns:a16="http://schemas.microsoft.com/office/drawing/2014/main" id="{CCD48117-9398-4721-A633-6AB4FA0C2866}"/>
                    </a:ext>
                  </a:extLst>
                </p:cNvPr>
                <p:cNvSpPr/>
                <p:nvPr/>
              </p:nvSpPr>
              <p:spPr>
                <a:xfrm>
                  <a:off x="9461847" y="3515086"/>
                  <a:ext cx="164592" cy="27431"/>
                </a:xfrm>
                <a:custGeom>
                  <a:avLst/>
                  <a:gdLst>
                    <a:gd name="connsiteX0" fmla="*/ 57771 w 57932"/>
                    <a:gd name="connsiteY0" fmla="*/ 8207 h 9655"/>
                    <a:gd name="connsiteX1" fmla="*/ 2414 w 57932"/>
                    <a:gd name="connsiteY1" fmla="*/ 8207 h 9655"/>
                    <a:gd name="connsiteX2" fmla="*/ 2414 w 57932"/>
                    <a:gd name="connsiteY2" fmla="*/ 2414 h 9655"/>
                    <a:gd name="connsiteX3" fmla="*/ 57771 w 57932"/>
                    <a:gd name="connsiteY3" fmla="*/ 2414 h 9655"/>
                  </a:gdLst>
                  <a:ahLst/>
                  <a:cxnLst>
                    <a:cxn ang="0">
                      <a:pos x="connsiteX0" y="connsiteY0"/>
                    </a:cxn>
                    <a:cxn ang="0">
                      <a:pos x="connsiteX1" y="connsiteY1"/>
                    </a:cxn>
                    <a:cxn ang="0">
                      <a:pos x="connsiteX2" y="connsiteY2"/>
                    </a:cxn>
                    <a:cxn ang="0">
                      <a:pos x="connsiteX3" y="connsiteY3"/>
                    </a:cxn>
                  </a:cxnLst>
                  <a:rect l="l" t="t" r="r" b="b"/>
                  <a:pathLst>
                    <a:path w="57932" h="9655">
                      <a:moveTo>
                        <a:pt x="57771" y="8207"/>
                      </a:moveTo>
                      <a:lnTo>
                        <a:pt x="2414" y="8207"/>
                      </a:lnTo>
                      <a:lnTo>
                        <a:pt x="2414" y="2414"/>
                      </a:lnTo>
                      <a:lnTo>
                        <a:pt x="57771" y="2414"/>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65" name="Freeform: Shape 1364">
                  <a:extLst>
                    <a:ext uri="{FF2B5EF4-FFF2-40B4-BE49-F238E27FC236}">
                      <a16:creationId xmlns:a16="http://schemas.microsoft.com/office/drawing/2014/main" id="{8DE99273-3DD1-40A8-B307-E2980739FFA2}"/>
                    </a:ext>
                  </a:extLst>
                </p:cNvPr>
                <p:cNvSpPr/>
                <p:nvPr/>
              </p:nvSpPr>
              <p:spPr>
                <a:xfrm>
                  <a:off x="9278861" y="3589722"/>
                  <a:ext cx="301753" cy="27431"/>
                </a:xfrm>
                <a:custGeom>
                  <a:avLst/>
                  <a:gdLst>
                    <a:gd name="connsiteX0" fmla="*/ 2414 w 106208"/>
                    <a:gd name="connsiteY0" fmla="*/ 2414 h 9655"/>
                    <a:gd name="connsiteX1" fmla="*/ 104760 w 106208"/>
                    <a:gd name="connsiteY1" fmla="*/ 2414 h 9655"/>
                    <a:gd name="connsiteX2" fmla="*/ 104760 w 106208"/>
                    <a:gd name="connsiteY2" fmla="*/ 8207 h 9655"/>
                    <a:gd name="connsiteX3" fmla="*/ 2414 w 106208"/>
                    <a:gd name="connsiteY3" fmla="*/ 8207 h 9655"/>
                  </a:gdLst>
                  <a:ahLst/>
                  <a:cxnLst>
                    <a:cxn ang="0">
                      <a:pos x="connsiteX0" y="connsiteY0"/>
                    </a:cxn>
                    <a:cxn ang="0">
                      <a:pos x="connsiteX1" y="connsiteY1"/>
                    </a:cxn>
                    <a:cxn ang="0">
                      <a:pos x="connsiteX2" y="connsiteY2"/>
                    </a:cxn>
                    <a:cxn ang="0">
                      <a:pos x="connsiteX3" y="connsiteY3"/>
                    </a:cxn>
                  </a:cxnLst>
                  <a:rect l="l" t="t" r="r" b="b"/>
                  <a:pathLst>
                    <a:path w="106208" h="9655">
                      <a:moveTo>
                        <a:pt x="2414" y="2414"/>
                      </a:moveTo>
                      <a:lnTo>
                        <a:pt x="104760" y="2414"/>
                      </a:lnTo>
                      <a:lnTo>
                        <a:pt x="104760"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66" name="Freeform: Shape 1365">
                  <a:extLst>
                    <a:ext uri="{FF2B5EF4-FFF2-40B4-BE49-F238E27FC236}">
                      <a16:creationId xmlns:a16="http://schemas.microsoft.com/office/drawing/2014/main" id="{63C9F744-B5F4-436E-99E2-05BCFF8F793C}"/>
                    </a:ext>
                  </a:extLst>
                </p:cNvPr>
                <p:cNvSpPr/>
                <p:nvPr/>
              </p:nvSpPr>
              <p:spPr>
                <a:xfrm>
                  <a:off x="9689168" y="3590484"/>
                  <a:ext cx="100584" cy="27431"/>
                </a:xfrm>
                <a:custGeom>
                  <a:avLst/>
                  <a:gdLst>
                    <a:gd name="connsiteX0" fmla="*/ 33955 w 35402"/>
                    <a:gd name="connsiteY0" fmla="*/ 8207 h 9655"/>
                    <a:gd name="connsiteX1" fmla="*/ 2414 w 35402"/>
                    <a:gd name="connsiteY1" fmla="*/ 8207 h 9655"/>
                    <a:gd name="connsiteX2" fmla="*/ 2414 w 35402"/>
                    <a:gd name="connsiteY2" fmla="*/ 2414 h 9655"/>
                    <a:gd name="connsiteX3" fmla="*/ 33955 w 35402"/>
                    <a:gd name="connsiteY3" fmla="*/ 2414 h 9655"/>
                  </a:gdLst>
                  <a:ahLst/>
                  <a:cxnLst>
                    <a:cxn ang="0">
                      <a:pos x="connsiteX0" y="connsiteY0"/>
                    </a:cxn>
                    <a:cxn ang="0">
                      <a:pos x="connsiteX1" y="connsiteY1"/>
                    </a:cxn>
                    <a:cxn ang="0">
                      <a:pos x="connsiteX2" y="connsiteY2"/>
                    </a:cxn>
                    <a:cxn ang="0">
                      <a:pos x="connsiteX3" y="connsiteY3"/>
                    </a:cxn>
                  </a:cxnLst>
                  <a:rect l="l" t="t" r="r" b="b"/>
                  <a:pathLst>
                    <a:path w="35402" h="9655">
                      <a:moveTo>
                        <a:pt x="33955" y="8207"/>
                      </a:moveTo>
                      <a:lnTo>
                        <a:pt x="2414" y="8207"/>
                      </a:lnTo>
                      <a:lnTo>
                        <a:pt x="2414" y="2414"/>
                      </a:lnTo>
                      <a:lnTo>
                        <a:pt x="33955" y="2414"/>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67" name="Freeform: Shape 1366">
                  <a:extLst>
                    <a:ext uri="{FF2B5EF4-FFF2-40B4-BE49-F238E27FC236}">
                      <a16:creationId xmlns:a16="http://schemas.microsoft.com/office/drawing/2014/main" id="{D1BD90AF-3E7B-49D5-9C03-15B2CA801630}"/>
                    </a:ext>
                  </a:extLst>
                </p:cNvPr>
                <p:cNvSpPr/>
                <p:nvPr/>
              </p:nvSpPr>
              <p:spPr>
                <a:xfrm>
                  <a:off x="9582441" y="3589722"/>
                  <a:ext cx="100584" cy="27431"/>
                </a:xfrm>
                <a:custGeom>
                  <a:avLst/>
                  <a:gdLst>
                    <a:gd name="connsiteX0" fmla="*/ 2414 w 35402"/>
                    <a:gd name="connsiteY0" fmla="*/ 2414 h 9655"/>
                    <a:gd name="connsiteX1" fmla="*/ 34598 w 35402"/>
                    <a:gd name="connsiteY1" fmla="*/ 2414 h 9655"/>
                    <a:gd name="connsiteX2" fmla="*/ 34598 w 35402"/>
                    <a:gd name="connsiteY2" fmla="*/ 8207 h 9655"/>
                    <a:gd name="connsiteX3" fmla="*/ 2414 w 35402"/>
                    <a:gd name="connsiteY3" fmla="*/ 8207 h 9655"/>
                  </a:gdLst>
                  <a:ahLst/>
                  <a:cxnLst>
                    <a:cxn ang="0">
                      <a:pos x="connsiteX0" y="connsiteY0"/>
                    </a:cxn>
                    <a:cxn ang="0">
                      <a:pos x="connsiteX1" y="connsiteY1"/>
                    </a:cxn>
                    <a:cxn ang="0">
                      <a:pos x="connsiteX2" y="connsiteY2"/>
                    </a:cxn>
                    <a:cxn ang="0">
                      <a:pos x="connsiteX3" y="connsiteY3"/>
                    </a:cxn>
                  </a:cxnLst>
                  <a:rect l="l" t="t" r="r" b="b"/>
                  <a:pathLst>
                    <a:path w="35402" h="9655">
                      <a:moveTo>
                        <a:pt x="2414" y="2414"/>
                      </a:moveTo>
                      <a:lnTo>
                        <a:pt x="34598" y="2414"/>
                      </a:lnTo>
                      <a:lnTo>
                        <a:pt x="34598"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68" name="Freeform: Shape 1367">
                  <a:extLst>
                    <a:ext uri="{FF2B5EF4-FFF2-40B4-BE49-F238E27FC236}">
                      <a16:creationId xmlns:a16="http://schemas.microsoft.com/office/drawing/2014/main" id="{31D7F10F-B1EE-41E7-8DFC-7262F4D11AF0}"/>
                    </a:ext>
                  </a:extLst>
                </p:cNvPr>
                <p:cNvSpPr/>
                <p:nvPr/>
              </p:nvSpPr>
              <p:spPr>
                <a:xfrm>
                  <a:off x="9375786" y="3664702"/>
                  <a:ext cx="265176" cy="27431"/>
                </a:xfrm>
                <a:custGeom>
                  <a:avLst/>
                  <a:gdLst>
                    <a:gd name="connsiteX0" fmla="*/ 2414 w 93334"/>
                    <a:gd name="connsiteY0" fmla="*/ 2414 h 9655"/>
                    <a:gd name="connsiteX1" fmla="*/ 92208 w 93334"/>
                    <a:gd name="connsiteY1" fmla="*/ 2414 h 9655"/>
                    <a:gd name="connsiteX2" fmla="*/ 92208 w 93334"/>
                    <a:gd name="connsiteY2" fmla="*/ 8207 h 9655"/>
                    <a:gd name="connsiteX3" fmla="*/ 2414 w 93334"/>
                    <a:gd name="connsiteY3" fmla="*/ 8207 h 9655"/>
                  </a:gdLst>
                  <a:ahLst/>
                  <a:cxnLst>
                    <a:cxn ang="0">
                      <a:pos x="connsiteX0" y="connsiteY0"/>
                    </a:cxn>
                    <a:cxn ang="0">
                      <a:pos x="connsiteX1" y="connsiteY1"/>
                    </a:cxn>
                    <a:cxn ang="0">
                      <a:pos x="connsiteX2" y="connsiteY2"/>
                    </a:cxn>
                    <a:cxn ang="0">
                      <a:pos x="connsiteX3" y="connsiteY3"/>
                    </a:cxn>
                  </a:cxnLst>
                  <a:rect l="l" t="t" r="r" b="b"/>
                  <a:pathLst>
                    <a:path w="93334" h="9655">
                      <a:moveTo>
                        <a:pt x="2414" y="2414"/>
                      </a:moveTo>
                      <a:lnTo>
                        <a:pt x="92208" y="2414"/>
                      </a:lnTo>
                      <a:lnTo>
                        <a:pt x="92208"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69" name="Freeform: Shape 1368">
                  <a:extLst>
                    <a:ext uri="{FF2B5EF4-FFF2-40B4-BE49-F238E27FC236}">
                      <a16:creationId xmlns:a16="http://schemas.microsoft.com/office/drawing/2014/main" id="{83230964-9E73-4711-9F64-7C94DAF06E1E}"/>
                    </a:ext>
                  </a:extLst>
                </p:cNvPr>
                <p:cNvSpPr/>
                <p:nvPr/>
              </p:nvSpPr>
              <p:spPr>
                <a:xfrm>
                  <a:off x="9305727" y="3664961"/>
                  <a:ext cx="64008" cy="27431"/>
                </a:xfrm>
                <a:custGeom>
                  <a:avLst/>
                  <a:gdLst>
                    <a:gd name="connsiteX0" fmla="*/ 21081 w 22529"/>
                    <a:gd name="connsiteY0" fmla="*/ 8207 h 9655"/>
                    <a:gd name="connsiteX1" fmla="*/ 2414 w 22529"/>
                    <a:gd name="connsiteY1" fmla="*/ 8207 h 9655"/>
                    <a:gd name="connsiteX2" fmla="*/ 2414 w 22529"/>
                    <a:gd name="connsiteY2" fmla="*/ 2414 h 9655"/>
                    <a:gd name="connsiteX3" fmla="*/ 21081 w 22529"/>
                    <a:gd name="connsiteY3" fmla="*/ 2414 h 9655"/>
                  </a:gdLst>
                  <a:ahLst/>
                  <a:cxnLst>
                    <a:cxn ang="0">
                      <a:pos x="connsiteX0" y="connsiteY0"/>
                    </a:cxn>
                    <a:cxn ang="0">
                      <a:pos x="connsiteX1" y="connsiteY1"/>
                    </a:cxn>
                    <a:cxn ang="0">
                      <a:pos x="connsiteX2" y="connsiteY2"/>
                    </a:cxn>
                    <a:cxn ang="0">
                      <a:pos x="connsiteX3" y="connsiteY3"/>
                    </a:cxn>
                  </a:cxnLst>
                  <a:rect l="l" t="t" r="r" b="b"/>
                  <a:pathLst>
                    <a:path w="22529" h="9655">
                      <a:moveTo>
                        <a:pt x="21081" y="8207"/>
                      </a:moveTo>
                      <a:lnTo>
                        <a:pt x="2414" y="8207"/>
                      </a:lnTo>
                      <a:lnTo>
                        <a:pt x="2414" y="2414"/>
                      </a:lnTo>
                      <a:lnTo>
                        <a:pt x="21081" y="2414"/>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70" name="Freeform: Shape 1369">
                  <a:extLst>
                    <a:ext uri="{FF2B5EF4-FFF2-40B4-BE49-F238E27FC236}">
                      <a16:creationId xmlns:a16="http://schemas.microsoft.com/office/drawing/2014/main" id="{DE2BCCA8-A680-4D4E-A95A-9869CA0F1D01}"/>
                    </a:ext>
                  </a:extLst>
                </p:cNvPr>
                <p:cNvSpPr/>
                <p:nvPr/>
              </p:nvSpPr>
              <p:spPr>
                <a:xfrm>
                  <a:off x="9222167" y="3722312"/>
                  <a:ext cx="182880" cy="27431"/>
                </a:xfrm>
                <a:custGeom>
                  <a:avLst/>
                  <a:gdLst>
                    <a:gd name="connsiteX0" fmla="*/ 2414 w 64368"/>
                    <a:gd name="connsiteY0" fmla="*/ 2414 h 9655"/>
                    <a:gd name="connsiteX1" fmla="*/ 63564 w 64368"/>
                    <a:gd name="connsiteY1" fmla="*/ 2414 h 9655"/>
                    <a:gd name="connsiteX2" fmla="*/ 63564 w 64368"/>
                    <a:gd name="connsiteY2" fmla="*/ 8207 h 9655"/>
                    <a:gd name="connsiteX3" fmla="*/ 2414 w 64368"/>
                    <a:gd name="connsiteY3" fmla="*/ 8207 h 9655"/>
                  </a:gdLst>
                  <a:ahLst/>
                  <a:cxnLst>
                    <a:cxn ang="0">
                      <a:pos x="connsiteX0" y="connsiteY0"/>
                    </a:cxn>
                    <a:cxn ang="0">
                      <a:pos x="connsiteX1" y="connsiteY1"/>
                    </a:cxn>
                    <a:cxn ang="0">
                      <a:pos x="connsiteX2" y="connsiteY2"/>
                    </a:cxn>
                    <a:cxn ang="0">
                      <a:pos x="connsiteX3" y="connsiteY3"/>
                    </a:cxn>
                  </a:cxnLst>
                  <a:rect l="l" t="t" r="r" b="b"/>
                  <a:pathLst>
                    <a:path w="64368" h="9655">
                      <a:moveTo>
                        <a:pt x="2414" y="2414"/>
                      </a:moveTo>
                      <a:lnTo>
                        <a:pt x="63564" y="2414"/>
                      </a:lnTo>
                      <a:lnTo>
                        <a:pt x="63564"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71" name="Freeform: Shape 1370">
                  <a:extLst>
                    <a:ext uri="{FF2B5EF4-FFF2-40B4-BE49-F238E27FC236}">
                      <a16:creationId xmlns:a16="http://schemas.microsoft.com/office/drawing/2014/main" id="{1C601273-BDB1-4E2C-910E-FB34E08DFC1C}"/>
                    </a:ext>
                  </a:extLst>
                </p:cNvPr>
                <p:cNvSpPr/>
                <p:nvPr/>
              </p:nvSpPr>
              <p:spPr>
                <a:xfrm>
                  <a:off x="9409621" y="3722312"/>
                  <a:ext cx="73153" cy="27431"/>
                </a:xfrm>
                <a:custGeom>
                  <a:avLst/>
                  <a:gdLst>
                    <a:gd name="connsiteX0" fmla="*/ 2414 w 25747"/>
                    <a:gd name="connsiteY0" fmla="*/ 2414 h 9655"/>
                    <a:gd name="connsiteX1" fmla="*/ 23334 w 25747"/>
                    <a:gd name="connsiteY1" fmla="*/ 2414 h 9655"/>
                    <a:gd name="connsiteX2" fmla="*/ 23334 w 25747"/>
                    <a:gd name="connsiteY2" fmla="*/ 8207 h 9655"/>
                    <a:gd name="connsiteX3" fmla="*/ 2414 w 25747"/>
                    <a:gd name="connsiteY3" fmla="*/ 8207 h 9655"/>
                  </a:gdLst>
                  <a:ahLst/>
                  <a:cxnLst>
                    <a:cxn ang="0">
                      <a:pos x="connsiteX0" y="connsiteY0"/>
                    </a:cxn>
                    <a:cxn ang="0">
                      <a:pos x="connsiteX1" y="connsiteY1"/>
                    </a:cxn>
                    <a:cxn ang="0">
                      <a:pos x="connsiteX2" y="connsiteY2"/>
                    </a:cxn>
                    <a:cxn ang="0">
                      <a:pos x="connsiteX3" y="connsiteY3"/>
                    </a:cxn>
                  </a:cxnLst>
                  <a:rect l="l" t="t" r="r" b="b"/>
                  <a:pathLst>
                    <a:path w="25747" h="9655">
                      <a:moveTo>
                        <a:pt x="2414" y="2414"/>
                      </a:moveTo>
                      <a:lnTo>
                        <a:pt x="23334" y="2414"/>
                      </a:lnTo>
                      <a:lnTo>
                        <a:pt x="23334"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72" name="Freeform: Shape 1371">
                  <a:extLst>
                    <a:ext uri="{FF2B5EF4-FFF2-40B4-BE49-F238E27FC236}">
                      <a16:creationId xmlns:a16="http://schemas.microsoft.com/office/drawing/2014/main" id="{2E07A410-8B37-4849-8FAB-41F237ED20FC}"/>
                    </a:ext>
                  </a:extLst>
                </p:cNvPr>
                <p:cNvSpPr/>
                <p:nvPr/>
              </p:nvSpPr>
              <p:spPr>
                <a:xfrm>
                  <a:off x="9485516" y="3722312"/>
                  <a:ext cx="246888" cy="27431"/>
                </a:xfrm>
                <a:custGeom>
                  <a:avLst/>
                  <a:gdLst>
                    <a:gd name="connsiteX0" fmla="*/ 2414 w 86898"/>
                    <a:gd name="connsiteY0" fmla="*/ 2414 h 9655"/>
                    <a:gd name="connsiteX1" fmla="*/ 86093 w 86898"/>
                    <a:gd name="connsiteY1" fmla="*/ 2414 h 9655"/>
                    <a:gd name="connsiteX2" fmla="*/ 86093 w 86898"/>
                    <a:gd name="connsiteY2" fmla="*/ 8207 h 9655"/>
                    <a:gd name="connsiteX3" fmla="*/ 2414 w 86898"/>
                    <a:gd name="connsiteY3" fmla="*/ 8207 h 9655"/>
                  </a:gdLst>
                  <a:ahLst/>
                  <a:cxnLst>
                    <a:cxn ang="0">
                      <a:pos x="connsiteX0" y="connsiteY0"/>
                    </a:cxn>
                    <a:cxn ang="0">
                      <a:pos x="connsiteX1" y="connsiteY1"/>
                    </a:cxn>
                    <a:cxn ang="0">
                      <a:pos x="connsiteX2" y="connsiteY2"/>
                    </a:cxn>
                    <a:cxn ang="0">
                      <a:pos x="connsiteX3" y="connsiteY3"/>
                    </a:cxn>
                  </a:cxnLst>
                  <a:rect l="l" t="t" r="r" b="b"/>
                  <a:pathLst>
                    <a:path w="86898" h="9655">
                      <a:moveTo>
                        <a:pt x="2414" y="2414"/>
                      </a:moveTo>
                      <a:lnTo>
                        <a:pt x="86093" y="2414"/>
                      </a:lnTo>
                      <a:lnTo>
                        <a:pt x="86093"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73" name="Freeform: Shape 1372">
                  <a:extLst>
                    <a:ext uri="{FF2B5EF4-FFF2-40B4-BE49-F238E27FC236}">
                      <a16:creationId xmlns:a16="http://schemas.microsoft.com/office/drawing/2014/main" id="{77B95EAD-02BC-4E4D-98A3-442F1AC80DA7}"/>
                    </a:ext>
                  </a:extLst>
                </p:cNvPr>
                <p:cNvSpPr/>
                <p:nvPr/>
              </p:nvSpPr>
              <p:spPr>
                <a:xfrm>
                  <a:off x="9278861" y="3797292"/>
                  <a:ext cx="100584" cy="27431"/>
                </a:xfrm>
                <a:custGeom>
                  <a:avLst/>
                  <a:gdLst>
                    <a:gd name="connsiteX0" fmla="*/ 2414 w 35402"/>
                    <a:gd name="connsiteY0" fmla="*/ 2414 h 9655"/>
                    <a:gd name="connsiteX1" fmla="*/ 34276 w 35402"/>
                    <a:gd name="connsiteY1" fmla="*/ 2414 h 9655"/>
                    <a:gd name="connsiteX2" fmla="*/ 34276 w 35402"/>
                    <a:gd name="connsiteY2" fmla="*/ 8207 h 9655"/>
                    <a:gd name="connsiteX3" fmla="*/ 2414 w 35402"/>
                    <a:gd name="connsiteY3" fmla="*/ 8207 h 9655"/>
                  </a:gdLst>
                  <a:ahLst/>
                  <a:cxnLst>
                    <a:cxn ang="0">
                      <a:pos x="connsiteX0" y="connsiteY0"/>
                    </a:cxn>
                    <a:cxn ang="0">
                      <a:pos x="connsiteX1" y="connsiteY1"/>
                    </a:cxn>
                    <a:cxn ang="0">
                      <a:pos x="connsiteX2" y="connsiteY2"/>
                    </a:cxn>
                    <a:cxn ang="0">
                      <a:pos x="connsiteX3" y="connsiteY3"/>
                    </a:cxn>
                  </a:cxnLst>
                  <a:rect l="l" t="t" r="r" b="b"/>
                  <a:pathLst>
                    <a:path w="35402" h="9655">
                      <a:moveTo>
                        <a:pt x="2414" y="2414"/>
                      </a:moveTo>
                      <a:lnTo>
                        <a:pt x="34276" y="2414"/>
                      </a:lnTo>
                      <a:lnTo>
                        <a:pt x="34276" y="8207"/>
                      </a:lnTo>
                      <a:lnTo>
                        <a:pt x="2414" y="8207"/>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74" name="Freeform: Shape 1373">
                  <a:extLst>
                    <a:ext uri="{FF2B5EF4-FFF2-40B4-BE49-F238E27FC236}">
                      <a16:creationId xmlns:a16="http://schemas.microsoft.com/office/drawing/2014/main" id="{EFBE57A1-7B69-4482-8C7D-6FD23B3EEA43}"/>
                    </a:ext>
                  </a:extLst>
                </p:cNvPr>
                <p:cNvSpPr/>
                <p:nvPr/>
              </p:nvSpPr>
              <p:spPr>
                <a:xfrm>
                  <a:off x="9395935" y="3797553"/>
                  <a:ext cx="219457" cy="27431"/>
                </a:xfrm>
                <a:custGeom>
                  <a:avLst/>
                  <a:gdLst>
                    <a:gd name="connsiteX0" fmla="*/ 77725 w 77242"/>
                    <a:gd name="connsiteY0" fmla="*/ 8207 h 9655"/>
                    <a:gd name="connsiteX1" fmla="*/ 2414 w 77242"/>
                    <a:gd name="connsiteY1" fmla="*/ 8207 h 9655"/>
                    <a:gd name="connsiteX2" fmla="*/ 2414 w 77242"/>
                    <a:gd name="connsiteY2" fmla="*/ 2414 h 9655"/>
                    <a:gd name="connsiteX3" fmla="*/ 77725 w 77242"/>
                    <a:gd name="connsiteY3" fmla="*/ 2414 h 9655"/>
                  </a:gdLst>
                  <a:ahLst/>
                  <a:cxnLst>
                    <a:cxn ang="0">
                      <a:pos x="connsiteX0" y="connsiteY0"/>
                    </a:cxn>
                    <a:cxn ang="0">
                      <a:pos x="connsiteX1" y="connsiteY1"/>
                    </a:cxn>
                    <a:cxn ang="0">
                      <a:pos x="connsiteX2" y="connsiteY2"/>
                    </a:cxn>
                    <a:cxn ang="0">
                      <a:pos x="connsiteX3" y="connsiteY3"/>
                    </a:cxn>
                  </a:cxnLst>
                  <a:rect l="l" t="t" r="r" b="b"/>
                  <a:pathLst>
                    <a:path w="77242" h="9655">
                      <a:moveTo>
                        <a:pt x="77725" y="8207"/>
                      </a:moveTo>
                      <a:lnTo>
                        <a:pt x="2414" y="8207"/>
                      </a:lnTo>
                      <a:lnTo>
                        <a:pt x="2414" y="2414"/>
                      </a:lnTo>
                      <a:lnTo>
                        <a:pt x="77725" y="2414"/>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75" name="Freeform: Shape 1374">
                  <a:extLst>
                    <a:ext uri="{FF2B5EF4-FFF2-40B4-BE49-F238E27FC236}">
                      <a16:creationId xmlns:a16="http://schemas.microsoft.com/office/drawing/2014/main" id="{5BAFB4BA-C02B-4B7D-8B8F-64ACDC4B3F7A}"/>
                    </a:ext>
                  </a:extLst>
                </p:cNvPr>
                <p:cNvSpPr/>
                <p:nvPr/>
              </p:nvSpPr>
              <p:spPr>
                <a:xfrm>
                  <a:off x="9145357" y="3464451"/>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173"/>
                        <a:pt x="9173" y="10782"/>
                        <a:pt x="7563" y="10782"/>
                      </a:cubicBez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76" name="Freeform: Shape 1375">
                  <a:extLst>
                    <a:ext uri="{FF2B5EF4-FFF2-40B4-BE49-F238E27FC236}">
                      <a16:creationId xmlns:a16="http://schemas.microsoft.com/office/drawing/2014/main" id="{3B3CD66E-F630-4EC2-AD40-4C920B3F369A}"/>
                    </a:ext>
                  </a:extLst>
                </p:cNvPr>
                <p:cNvSpPr/>
                <p:nvPr/>
              </p:nvSpPr>
              <p:spPr>
                <a:xfrm>
                  <a:off x="9145357" y="3527544"/>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77" name="Freeform: Shape 1376">
                  <a:extLst>
                    <a:ext uri="{FF2B5EF4-FFF2-40B4-BE49-F238E27FC236}">
                      <a16:creationId xmlns:a16="http://schemas.microsoft.com/office/drawing/2014/main" id="{8AE51BFF-8B1F-48FC-959A-F1F7097FC53E}"/>
                    </a:ext>
                  </a:extLst>
                </p:cNvPr>
                <p:cNvSpPr/>
                <p:nvPr/>
              </p:nvSpPr>
              <p:spPr>
                <a:xfrm>
                  <a:off x="9145357" y="3590637"/>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78" name="Freeform: Shape 1377">
                  <a:extLst>
                    <a:ext uri="{FF2B5EF4-FFF2-40B4-BE49-F238E27FC236}">
                      <a16:creationId xmlns:a16="http://schemas.microsoft.com/office/drawing/2014/main" id="{B6085635-CD5A-4FB6-BCEE-5CC67045B6A1}"/>
                    </a:ext>
                  </a:extLst>
                </p:cNvPr>
                <p:cNvSpPr/>
                <p:nvPr/>
              </p:nvSpPr>
              <p:spPr>
                <a:xfrm>
                  <a:off x="9145357" y="3654645"/>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173"/>
                        <a:pt x="9173" y="10782"/>
                        <a:pt x="7563" y="10782"/>
                      </a:cubicBez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79" name="Freeform: Shape 1378">
                  <a:extLst>
                    <a:ext uri="{FF2B5EF4-FFF2-40B4-BE49-F238E27FC236}">
                      <a16:creationId xmlns:a16="http://schemas.microsoft.com/office/drawing/2014/main" id="{ADECF61C-AC62-4684-AD21-B4D3DE92823C}"/>
                    </a:ext>
                  </a:extLst>
                </p:cNvPr>
                <p:cNvSpPr/>
                <p:nvPr/>
              </p:nvSpPr>
              <p:spPr>
                <a:xfrm>
                  <a:off x="9145357" y="3717738"/>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173"/>
                        <a:pt x="9173" y="10782"/>
                        <a:pt x="7563" y="10782"/>
                      </a:cubicBez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80" name="Freeform: Shape 1379">
                  <a:extLst>
                    <a:ext uri="{FF2B5EF4-FFF2-40B4-BE49-F238E27FC236}">
                      <a16:creationId xmlns:a16="http://schemas.microsoft.com/office/drawing/2014/main" id="{D5FC376C-B8F2-439D-9FC3-943B80AFC2F6}"/>
                    </a:ext>
                  </a:extLst>
                </p:cNvPr>
                <p:cNvSpPr/>
                <p:nvPr/>
              </p:nvSpPr>
              <p:spPr>
                <a:xfrm>
                  <a:off x="9145357" y="3780833"/>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81" name="Freeform: Shape 1380">
                  <a:extLst>
                    <a:ext uri="{FF2B5EF4-FFF2-40B4-BE49-F238E27FC236}">
                      <a16:creationId xmlns:a16="http://schemas.microsoft.com/office/drawing/2014/main" id="{F0FE3C6A-EB0F-40BB-B63B-74C78CEFD294}"/>
                    </a:ext>
                  </a:extLst>
                </p:cNvPr>
                <p:cNvSpPr/>
                <p:nvPr/>
              </p:nvSpPr>
              <p:spPr>
                <a:xfrm>
                  <a:off x="9145357" y="3843926"/>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nvGrpSpPr>
              <p:cNvPr id="1356" name="Group 1355">
                <a:extLst>
                  <a:ext uri="{FF2B5EF4-FFF2-40B4-BE49-F238E27FC236}">
                    <a16:creationId xmlns:a16="http://schemas.microsoft.com/office/drawing/2014/main" id="{12354EEC-FB63-49AE-94E2-DD96800430FA}"/>
                  </a:ext>
                </a:extLst>
              </p:cNvPr>
              <p:cNvGrpSpPr/>
              <p:nvPr/>
            </p:nvGrpSpPr>
            <p:grpSpPr>
              <a:xfrm>
                <a:off x="14184160" y="3439575"/>
                <a:ext cx="193015" cy="188521"/>
                <a:chOff x="8848997" y="6359275"/>
                <a:chExt cx="785468" cy="767180"/>
              </a:xfrm>
            </p:grpSpPr>
            <p:sp>
              <p:nvSpPr>
                <p:cNvPr id="1357" name="Freeform: Shape 1356">
                  <a:extLst>
                    <a:ext uri="{FF2B5EF4-FFF2-40B4-BE49-F238E27FC236}">
                      <a16:creationId xmlns:a16="http://schemas.microsoft.com/office/drawing/2014/main" id="{E52B059C-A5F4-4F42-81EB-7FDED34947BB}"/>
                    </a:ext>
                  </a:extLst>
                </p:cNvPr>
                <p:cNvSpPr/>
                <p:nvPr/>
              </p:nvSpPr>
              <p:spPr>
                <a:xfrm>
                  <a:off x="8998045" y="6725948"/>
                  <a:ext cx="265176" cy="27431"/>
                </a:xfrm>
                <a:custGeom>
                  <a:avLst/>
                  <a:gdLst>
                    <a:gd name="connsiteX0" fmla="*/ 4828 w 93334"/>
                    <a:gd name="connsiteY0" fmla="*/ 4828 h 9655"/>
                    <a:gd name="connsiteX1" fmla="*/ 91404 w 93334"/>
                    <a:gd name="connsiteY1" fmla="*/ 4828 h 9655"/>
                  </a:gdLst>
                  <a:ahLst/>
                  <a:cxnLst>
                    <a:cxn ang="0">
                      <a:pos x="connsiteX0" y="connsiteY0"/>
                    </a:cxn>
                    <a:cxn ang="0">
                      <a:pos x="connsiteX1" y="connsiteY1"/>
                    </a:cxn>
                  </a:cxnLst>
                  <a:rect l="l" t="t" r="r" b="b"/>
                  <a:pathLst>
                    <a:path w="93334" h="9655">
                      <a:moveTo>
                        <a:pt x="4828" y="4828"/>
                      </a:moveTo>
                      <a:lnTo>
                        <a:pt x="91404" y="4828"/>
                      </a:lnTo>
                    </a:path>
                  </a:pathLst>
                </a:custGeom>
                <a:ln w="12700" cap="flat">
                  <a:solidFill>
                    <a:srgbClr val="FF99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58" name="Freeform: Shape 1357">
                  <a:extLst>
                    <a:ext uri="{FF2B5EF4-FFF2-40B4-BE49-F238E27FC236}">
                      <a16:creationId xmlns:a16="http://schemas.microsoft.com/office/drawing/2014/main" id="{49D14515-CE94-4893-A325-3A7D67CC5E31}"/>
                    </a:ext>
                  </a:extLst>
                </p:cNvPr>
                <p:cNvSpPr/>
                <p:nvPr/>
              </p:nvSpPr>
              <p:spPr>
                <a:xfrm>
                  <a:off x="8951411" y="6639080"/>
                  <a:ext cx="182880" cy="27431"/>
                </a:xfrm>
                <a:custGeom>
                  <a:avLst/>
                  <a:gdLst>
                    <a:gd name="connsiteX0" fmla="*/ 4828 w 64368"/>
                    <a:gd name="connsiteY0" fmla="*/ 4828 h 9655"/>
                    <a:gd name="connsiteX1" fmla="*/ 62116 w 64368"/>
                    <a:gd name="connsiteY1" fmla="*/ 4828 h 9655"/>
                  </a:gdLst>
                  <a:ahLst/>
                  <a:cxnLst>
                    <a:cxn ang="0">
                      <a:pos x="connsiteX0" y="connsiteY0"/>
                    </a:cxn>
                    <a:cxn ang="0">
                      <a:pos x="connsiteX1" y="connsiteY1"/>
                    </a:cxn>
                  </a:cxnLst>
                  <a:rect l="l" t="t" r="r" b="b"/>
                  <a:pathLst>
                    <a:path w="64368" h="9655">
                      <a:moveTo>
                        <a:pt x="4828" y="4828"/>
                      </a:moveTo>
                      <a:lnTo>
                        <a:pt x="62116" y="4828"/>
                      </a:lnTo>
                    </a:path>
                  </a:pathLst>
                </a:custGeom>
                <a:ln w="12700" cap="flat">
                  <a:solidFill>
                    <a:srgbClr val="FF99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59" name="Freeform: Shape 1358">
                  <a:extLst>
                    <a:ext uri="{FF2B5EF4-FFF2-40B4-BE49-F238E27FC236}">
                      <a16:creationId xmlns:a16="http://schemas.microsoft.com/office/drawing/2014/main" id="{EE8D2D56-1841-44B3-ABB2-A11DEEBCD4A0}"/>
                    </a:ext>
                  </a:extLst>
                </p:cNvPr>
                <p:cNvSpPr/>
                <p:nvPr/>
              </p:nvSpPr>
              <p:spPr>
                <a:xfrm>
                  <a:off x="9150750" y="6639080"/>
                  <a:ext cx="91439" cy="27431"/>
                </a:xfrm>
                <a:custGeom>
                  <a:avLst/>
                  <a:gdLst>
                    <a:gd name="connsiteX0" fmla="*/ 4828 w 32184"/>
                    <a:gd name="connsiteY0" fmla="*/ 4828 h 9655"/>
                    <a:gd name="connsiteX1" fmla="*/ 29288 w 32184"/>
                    <a:gd name="connsiteY1" fmla="*/ 4828 h 9655"/>
                  </a:gdLst>
                  <a:ahLst/>
                  <a:cxnLst>
                    <a:cxn ang="0">
                      <a:pos x="connsiteX0" y="connsiteY0"/>
                    </a:cxn>
                    <a:cxn ang="0">
                      <a:pos x="connsiteX1" y="connsiteY1"/>
                    </a:cxn>
                  </a:cxnLst>
                  <a:rect l="l" t="t" r="r" b="b"/>
                  <a:pathLst>
                    <a:path w="32184" h="9655">
                      <a:moveTo>
                        <a:pt x="4828" y="4828"/>
                      </a:moveTo>
                      <a:lnTo>
                        <a:pt x="29288" y="4828"/>
                      </a:lnTo>
                    </a:path>
                  </a:pathLst>
                </a:custGeom>
                <a:ln w="12700" cap="flat">
                  <a:solidFill>
                    <a:srgbClr val="FF99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60" name="Freeform: Shape 1359">
                  <a:extLst>
                    <a:ext uri="{FF2B5EF4-FFF2-40B4-BE49-F238E27FC236}">
                      <a16:creationId xmlns:a16="http://schemas.microsoft.com/office/drawing/2014/main" id="{88E4976D-E032-4496-8D27-3AC2F2C9AE60}"/>
                    </a:ext>
                  </a:extLst>
                </p:cNvPr>
                <p:cNvSpPr/>
                <p:nvPr/>
              </p:nvSpPr>
              <p:spPr>
                <a:xfrm>
                  <a:off x="9056566" y="6553128"/>
                  <a:ext cx="256031" cy="27431"/>
                </a:xfrm>
                <a:custGeom>
                  <a:avLst/>
                  <a:gdLst>
                    <a:gd name="connsiteX0" fmla="*/ 4828 w 90116"/>
                    <a:gd name="connsiteY0" fmla="*/ 4828 h 9655"/>
                    <a:gd name="connsiteX1" fmla="*/ 86898 w 90116"/>
                    <a:gd name="connsiteY1" fmla="*/ 4828 h 9655"/>
                  </a:gdLst>
                  <a:ahLst/>
                  <a:cxnLst>
                    <a:cxn ang="0">
                      <a:pos x="connsiteX0" y="connsiteY0"/>
                    </a:cxn>
                    <a:cxn ang="0">
                      <a:pos x="connsiteX1" y="connsiteY1"/>
                    </a:cxn>
                  </a:cxnLst>
                  <a:rect l="l" t="t" r="r" b="b"/>
                  <a:pathLst>
                    <a:path w="90116" h="9655">
                      <a:moveTo>
                        <a:pt x="4828" y="4828"/>
                      </a:moveTo>
                      <a:lnTo>
                        <a:pt x="86898" y="4828"/>
                      </a:lnTo>
                    </a:path>
                  </a:pathLst>
                </a:custGeom>
                <a:ln w="12700" cap="flat">
                  <a:solidFill>
                    <a:srgbClr val="FF99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61" name="Freeform: Shape 1360">
                  <a:extLst>
                    <a:ext uri="{FF2B5EF4-FFF2-40B4-BE49-F238E27FC236}">
                      <a16:creationId xmlns:a16="http://schemas.microsoft.com/office/drawing/2014/main" id="{37DC46DE-CDC6-47AF-8B72-F2AABB0AABB1}"/>
                    </a:ext>
                  </a:extLst>
                </p:cNvPr>
                <p:cNvSpPr/>
                <p:nvPr/>
              </p:nvSpPr>
              <p:spPr>
                <a:xfrm>
                  <a:off x="8848997" y="6359275"/>
                  <a:ext cx="585214" cy="576072"/>
                </a:xfrm>
                <a:custGeom>
                  <a:avLst/>
                  <a:gdLst>
                    <a:gd name="connsiteX0" fmla="*/ 201153 w 205980"/>
                    <a:gd name="connsiteY0" fmla="*/ 102990 h 202762"/>
                    <a:gd name="connsiteX1" fmla="*/ 102990 w 205980"/>
                    <a:gd name="connsiteY1" fmla="*/ 201153 h 202762"/>
                    <a:gd name="connsiteX2" fmla="*/ 4828 w 205980"/>
                    <a:gd name="connsiteY2" fmla="*/ 102990 h 202762"/>
                    <a:gd name="connsiteX3" fmla="*/ 102990 w 205980"/>
                    <a:gd name="connsiteY3" fmla="*/ 4828 h 202762"/>
                    <a:gd name="connsiteX4" fmla="*/ 201153 w 205980"/>
                    <a:gd name="connsiteY4" fmla="*/ 102990 h 20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80" h="202762">
                      <a:moveTo>
                        <a:pt x="201153" y="102990"/>
                      </a:moveTo>
                      <a:cubicBezTo>
                        <a:pt x="201153" y="157204"/>
                        <a:pt x="157204" y="201153"/>
                        <a:pt x="102990" y="201153"/>
                      </a:cubicBezTo>
                      <a:cubicBezTo>
                        <a:pt x="48777" y="201153"/>
                        <a:pt x="4828" y="157204"/>
                        <a:pt x="4828" y="102990"/>
                      </a:cubicBezTo>
                      <a:cubicBezTo>
                        <a:pt x="4828" y="48777"/>
                        <a:pt x="48777" y="4828"/>
                        <a:pt x="102990" y="4828"/>
                      </a:cubicBezTo>
                      <a:cubicBezTo>
                        <a:pt x="157204" y="4828"/>
                        <a:pt x="201153" y="48777"/>
                        <a:pt x="201153" y="102990"/>
                      </a:cubicBez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62" name="Freeform: Shape 1361">
                  <a:extLst>
                    <a:ext uri="{FF2B5EF4-FFF2-40B4-BE49-F238E27FC236}">
                      <a16:creationId xmlns:a16="http://schemas.microsoft.com/office/drawing/2014/main" id="{B9F1EC0B-0493-425F-804E-60A993B59325}"/>
                    </a:ext>
                  </a:extLst>
                </p:cNvPr>
                <p:cNvSpPr/>
                <p:nvPr/>
              </p:nvSpPr>
              <p:spPr>
                <a:xfrm>
                  <a:off x="9277850" y="6769840"/>
                  <a:ext cx="356615" cy="356615"/>
                </a:xfrm>
                <a:custGeom>
                  <a:avLst/>
                  <a:gdLst>
                    <a:gd name="connsiteX0" fmla="*/ 39909 w 125519"/>
                    <a:gd name="connsiteY0" fmla="*/ 4828 h 125519"/>
                    <a:gd name="connsiteX1" fmla="*/ 114255 w 125519"/>
                    <a:gd name="connsiteY1" fmla="*/ 79496 h 125519"/>
                    <a:gd name="connsiteX2" fmla="*/ 113611 w 125519"/>
                    <a:gd name="connsiteY2" fmla="*/ 114898 h 125519"/>
                    <a:gd name="connsiteX3" fmla="*/ 113611 w 125519"/>
                    <a:gd name="connsiteY3" fmla="*/ 114898 h 125519"/>
                    <a:gd name="connsiteX4" fmla="*/ 78208 w 125519"/>
                    <a:gd name="connsiteY4" fmla="*/ 115542 h 125519"/>
                    <a:gd name="connsiteX5" fmla="*/ 4828 w 125519"/>
                    <a:gd name="connsiteY5" fmla="*/ 42162 h 12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519" h="125519">
                      <a:moveTo>
                        <a:pt x="39909" y="4828"/>
                      </a:moveTo>
                      <a:lnTo>
                        <a:pt x="114255" y="79496"/>
                      </a:lnTo>
                      <a:cubicBezTo>
                        <a:pt x="123910" y="89151"/>
                        <a:pt x="123588" y="104921"/>
                        <a:pt x="113611" y="114898"/>
                      </a:cubicBezTo>
                      <a:lnTo>
                        <a:pt x="113611" y="114898"/>
                      </a:lnTo>
                      <a:cubicBezTo>
                        <a:pt x="103634" y="124876"/>
                        <a:pt x="87864" y="125197"/>
                        <a:pt x="78208" y="115542"/>
                      </a:cubicBezTo>
                      <a:lnTo>
                        <a:pt x="4828" y="42162"/>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grpSp>
          <p:nvGrpSpPr>
            <p:cNvPr id="1299" name="Group 1298">
              <a:extLst>
                <a:ext uri="{FF2B5EF4-FFF2-40B4-BE49-F238E27FC236}">
                  <a16:creationId xmlns:a16="http://schemas.microsoft.com/office/drawing/2014/main" id="{11A24BFA-5937-4FE5-A38F-5CCE453EAC33}"/>
                </a:ext>
              </a:extLst>
            </p:cNvPr>
            <p:cNvGrpSpPr>
              <a:grpSpLocks noChangeAspect="1"/>
            </p:cNvGrpSpPr>
            <p:nvPr/>
          </p:nvGrpSpPr>
          <p:grpSpPr>
            <a:xfrm>
              <a:off x="12276839" y="3382002"/>
              <a:ext cx="327769" cy="329184"/>
              <a:chOff x="3853940" y="3046180"/>
              <a:chExt cx="1239926" cy="1245279"/>
            </a:xfrm>
          </p:grpSpPr>
          <p:sp>
            <p:nvSpPr>
              <p:cNvPr id="1323" name="Freeform: Shape 1322">
                <a:extLst>
                  <a:ext uri="{FF2B5EF4-FFF2-40B4-BE49-F238E27FC236}">
                    <a16:creationId xmlns:a16="http://schemas.microsoft.com/office/drawing/2014/main" id="{8B103E7D-EC0A-4E2F-95C1-3934C6B12C18}"/>
                  </a:ext>
                </a:extLst>
              </p:cNvPr>
              <p:cNvSpPr/>
              <p:nvPr/>
            </p:nvSpPr>
            <p:spPr>
              <a:xfrm>
                <a:off x="3853940" y="3315794"/>
                <a:ext cx="54865" cy="685799"/>
              </a:xfrm>
              <a:custGeom>
                <a:avLst/>
                <a:gdLst>
                  <a:gd name="connsiteX0" fmla="*/ 4828 w 19310"/>
                  <a:gd name="connsiteY0" fmla="*/ 238487 h 241383"/>
                  <a:gd name="connsiteX1" fmla="*/ 4828 w 19310"/>
                  <a:gd name="connsiteY1" fmla="*/ 4828 h 241383"/>
                  <a:gd name="connsiteX2" fmla="*/ 16736 w 19310"/>
                  <a:gd name="connsiteY2" fmla="*/ 4828 h 241383"/>
                </a:gdLst>
                <a:ahLst/>
                <a:cxnLst>
                  <a:cxn ang="0">
                    <a:pos x="connsiteX0" y="connsiteY0"/>
                  </a:cxn>
                  <a:cxn ang="0">
                    <a:pos x="connsiteX1" y="connsiteY1"/>
                  </a:cxn>
                  <a:cxn ang="0">
                    <a:pos x="connsiteX2" y="connsiteY2"/>
                  </a:cxn>
                </a:cxnLst>
                <a:rect l="l" t="t" r="r" b="b"/>
                <a:pathLst>
                  <a:path w="19310" h="241383">
                    <a:moveTo>
                      <a:pt x="4828" y="238487"/>
                    </a:moveTo>
                    <a:lnTo>
                      <a:pt x="4828" y="4828"/>
                    </a:lnTo>
                    <a:lnTo>
                      <a:pt x="16736" y="4828"/>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24" name="Freeform: Shape 1323">
                <a:extLst>
                  <a:ext uri="{FF2B5EF4-FFF2-40B4-BE49-F238E27FC236}">
                    <a16:creationId xmlns:a16="http://schemas.microsoft.com/office/drawing/2014/main" id="{F87F904C-2384-48E1-AD81-735BC6070D4E}"/>
                  </a:ext>
                </a:extLst>
              </p:cNvPr>
              <p:cNvSpPr/>
              <p:nvPr/>
            </p:nvSpPr>
            <p:spPr>
              <a:xfrm>
                <a:off x="3853940" y="4024453"/>
                <a:ext cx="27431" cy="128015"/>
              </a:xfrm>
              <a:custGeom>
                <a:avLst/>
                <a:gdLst>
                  <a:gd name="connsiteX0" fmla="*/ 4828 w 9655"/>
                  <a:gd name="connsiteY0" fmla="*/ 40552 h 45058"/>
                  <a:gd name="connsiteX1" fmla="*/ 4828 w 9655"/>
                  <a:gd name="connsiteY1" fmla="*/ 4828 h 45058"/>
                </a:gdLst>
                <a:ahLst/>
                <a:cxnLst>
                  <a:cxn ang="0">
                    <a:pos x="connsiteX0" y="connsiteY0"/>
                  </a:cxn>
                  <a:cxn ang="0">
                    <a:pos x="connsiteX1" y="connsiteY1"/>
                  </a:cxn>
                </a:cxnLst>
                <a:rect l="l" t="t" r="r" b="b"/>
                <a:pathLst>
                  <a:path w="9655" h="45058">
                    <a:moveTo>
                      <a:pt x="4828" y="40552"/>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25" name="Freeform: Shape 1324">
                <a:extLst>
                  <a:ext uri="{FF2B5EF4-FFF2-40B4-BE49-F238E27FC236}">
                    <a16:creationId xmlns:a16="http://schemas.microsoft.com/office/drawing/2014/main" id="{3CC60008-1A8D-4746-9041-6D518EB8ECC6}"/>
                  </a:ext>
                </a:extLst>
              </p:cNvPr>
              <p:cNvSpPr/>
              <p:nvPr/>
            </p:nvSpPr>
            <p:spPr>
              <a:xfrm>
                <a:off x="3853940" y="3550795"/>
                <a:ext cx="128015" cy="740664"/>
              </a:xfrm>
              <a:custGeom>
                <a:avLst/>
                <a:gdLst>
                  <a:gd name="connsiteX0" fmla="*/ 40231 w 45058"/>
                  <a:gd name="connsiteY0" fmla="*/ 4828 h 260694"/>
                  <a:gd name="connsiteX1" fmla="*/ 40231 w 45058"/>
                  <a:gd name="connsiteY1" fmla="*/ 255866 h 260694"/>
                  <a:gd name="connsiteX2" fmla="*/ 4828 w 45058"/>
                  <a:gd name="connsiteY2" fmla="*/ 255866 h 260694"/>
                  <a:gd name="connsiteX3" fmla="*/ 4828 w 45058"/>
                  <a:gd name="connsiteY3" fmla="*/ 224004 h 260694"/>
                </a:gdLst>
                <a:ahLst/>
                <a:cxnLst>
                  <a:cxn ang="0">
                    <a:pos x="connsiteX0" y="connsiteY0"/>
                  </a:cxn>
                  <a:cxn ang="0">
                    <a:pos x="connsiteX1" y="connsiteY1"/>
                  </a:cxn>
                  <a:cxn ang="0">
                    <a:pos x="connsiteX2" y="connsiteY2"/>
                  </a:cxn>
                  <a:cxn ang="0">
                    <a:pos x="connsiteX3" y="connsiteY3"/>
                  </a:cxn>
                </a:cxnLst>
                <a:rect l="l" t="t" r="r" b="b"/>
                <a:pathLst>
                  <a:path w="45058" h="260694">
                    <a:moveTo>
                      <a:pt x="40231" y="4828"/>
                    </a:moveTo>
                    <a:lnTo>
                      <a:pt x="40231" y="255866"/>
                    </a:lnTo>
                    <a:lnTo>
                      <a:pt x="4828" y="255866"/>
                    </a:lnTo>
                    <a:lnTo>
                      <a:pt x="4828" y="224004"/>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26" name="Freeform: Shape 1325">
                <a:extLst>
                  <a:ext uri="{FF2B5EF4-FFF2-40B4-BE49-F238E27FC236}">
                    <a16:creationId xmlns:a16="http://schemas.microsoft.com/office/drawing/2014/main" id="{E80E6CD1-A894-4868-8946-F9F873C80111}"/>
                  </a:ext>
                </a:extLst>
              </p:cNvPr>
              <p:cNvSpPr/>
              <p:nvPr/>
            </p:nvSpPr>
            <p:spPr>
              <a:xfrm>
                <a:off x="4965851" y="3315794"/>
                <a:ext cx="128015" cy="969264"/>
              </a:xfrm>
              <a:custGeom>
                <a:avLst/>
                <a:gdLst>
                  <a:gd name="connsiteX0" fmla="*/ 30575 w 45058"/>
                  <a:gd name="connsiteY0" fmla="*/ 4828 h 341155"/>
                  <a:gd name="connsiteX1" fmla="*/ 40231 w 45058"/>
                  <a:gd name="connsiteY1" fmla="*/ 4828 h 341155"/>
                  <a:gd name="connsiteX2" fmla="*/ 40231 w 45058"/>
                  <a:gd name="connsiteY2" fmla="*/ 338580 h 341155"/>
                  <a:gd name="connsiteX3" fmla="*/ 4828 w 45058"/>
                  <a:gd name="connsiteY3" fmla="*/ 338580 h 341155"/>
                  <a:gd name="connsiteX4" fmla="*/ 4828 w 45058"/>
                  <a:gd name="connsiteY4" fmla="*/ 73702 h 341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341155">
                    <a:moveTo>
                      <a:pt x="30575" y="4828"/>
                    </a:moveTo>
                    <a:lnTo>
                      <a:pt x="40231" y="4828"/>
                    </a:lnTo>
                    <a:lnTo>
                      <a:pt x="40231" y="338580"/>
                    </a:lnTo>
                    <a:lnTo>
                      <a:pt x="4828" y="338580"/>
                    </a:lnTo>
                    <a:lnTo>
                      <a:pt x="4828" y="73702"/>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27" name="Freeform: Shape 1326">
                <a:extLst>
                  <a:ext uri="{FF2B5EF4-FFF2-40B4-BE49-F238E27FC236}">
                    <a16:creationId xmlns:a16="http://schemas.microsoft.com/office/drawing/2014/main" id="{8B325558-57FE-44DC-83DF-551A0ABA6A2B}"/>
                  </a:ext>
                </a:extLst>
              </p:cNvPr>
              <p:cNvSpPr/>
              <p:nvPr/>
            </p:nvSpPr>
            <p:spPr>
              <a:xfrm>
                <a:off x="4812231" y="4222877"/>
                <a:ext cx="137161" cy="27431"/>
              </a:xfrm>
              <a:custGeom>
                <a:avLst/>
                <a:gdLst>
                  <a:gd name="connsiteX0" fmla="*/ 4828 w 48276"/>
                  <a:gd name="connsiteY0" fmla="*/ 4828 h 9655"/>
                  <a:gd name="connsiteX1" fmla="*/ 44736 w 48276"/>
                  <a:gd name="connsiteY1" fmla="*/ 4828 h 9655"/>
                </a:gdLst>
                <a:ahLst/>
                <a:cxnLst>
                  <a:cxn ang="0">
                    <a:pos x="connsiteX0" y="connsiteY0"/>
                  </a:cxn>
                  <a:cxn ang="0">
                    <a:pos x="connsiteX1" y="connsiteY1"/>
                  </a:cxn>
                </a:cxnLst>
                <a:rect l="l" t="t" r="r" b="b"/>
                <a:pathLst>
                  <a:path w="48276" h="9655">
                    <a:moveTo>
                      <a:pt x="4828" y="4828"/>
                    </a:moveTo>
                    <a:lnTo>
                      <a:pt x="44736"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28" name="Freeform: Shape 1327">
                <a:extLst>
                  <a:ext uri="{FF2B5EF4-FFF2-40B4-BE49-F238E27FC236}">
                    <a16:creationId xmlns:a16="http://schemas.microsoft.com/office/drawing/2014/main" id="{76ABC916-C274-4CC1-8B28-35764180BDB9}"/>
                  </a:ext>
                </a:extLst>
              </p:cNvPr>
              <p:cNvSpPr/>
              <p:nvPr/>
            </p:nvSpPr>
            <p:spPr>
              <a:xfrm>
                <a:off x="4641238" y="4222877"/>
                <a:ext cx="137161" cy="27431"/>
              </a:xfrm>
              <a:custGeom>
                <a:avLst/>
                <a:gdLst>
                  <a:gd name="connsiteX0" fmla="*/ 4828 w 48276"/>
                  <a:gd name="connsiteY0" fmla="*/ 4828 h 9655"/>
                  <a:gd name="connsiteX1" fmla="*/ 45380 w 48276"/>
                  <a:gd name="connsiteY1" fmla="*/ 4828 h 9655"/>
                </a:gdLst>
                <a:ahLst/>
                <a:cxnLst>
                  <a:cxn ang="0">
                    <a:pos x="connsiteX0" y="connsiteY0"/>
                  </a:cxn>
                  <a:cxn ang="0">
                    <a:pos x="connsiteX1" y="connsiteY1"/>
                  </a:cxn>
                </a:cxnLst>
                <a:rect l="l" t="t" r="r" b="b"/>
                <a:pathLst>
                  <a:path w="48276" h="9655">
                    <a:moveTo>
                      <a:pt x="4828" y="4828"/>
                    </a:moveTo>
                    <a:lnTo>
                      <a:pt x="45380"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29" name="Freeform: Shape 1328">
                <a:extLst>
                  <a:ext uri="{FF2B5EF4-FFF2-40B4-BE49-F238E27FC236}">
                    <a16:creationId xmlns:a16="http://schemas.microsoft.com/office/drawing/2014/main" id="{E286A1EF-943B-44E3-B44E-7928F14E56A9}"/>
                  </a:ext>
                </a:extLst>
              </p:cNvPr>
              <p:cNvSpPr/>
              <p:nvPr/>
            </p:nvSpPr>
            <p:spPr>
              <a:xfrm>
                <a:off x="3994757" y="4222877"/>
                <a:ext cx="630937" cy="27431"/>
              </a:xfrm>
              <a:custGeom>
                <a:avLst/>
                <a:gdLst>
                  <a:gd name="connsiteX0" fmla="*/ 4828 w 222072"/>
                  <a:gd name="connsiteY0" fmla="*/ 4828 h 9655"/>
                  <a:gd name="connsiteX1" fmla="*/ 219176 w 222072"/>
                  <a:gd name="connsiteY1" fmla="*/ 4828 h 9655"/>
                </a:gdLst>
                <a:ahLst/>
                <a:cxnLst>
                  <a:cxn ang="0">
                    <a:pos x="connsiteX0" y="connsiteY0"/>
                  </a:cxn>
                  <a:cxn ang="0">
                    <a:pos x="connsiteX1" y="connsiteY1"/>
                  </a:cxn>
                </a:cxnLst>
                <a:rect l="l" t="t" r="r" b="b"/>
                <a:pathLst>
                  <a:path w="222072" h="9655">
                    <a:moveTo>
                      <a:pt x="4828" y="4828"/>
                    </a:moveTo>
                    <a:lnTo>
                      <a:pt x="219176"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30" name="Freeform: Shape 1329">
                <a:extLst>
                  <a:ext uri="{FF2B5EF4-FFF2-40B4-BE49-F238E27FC236}">
                    <a16:creationId xmlns:a16="http://schemas.microsoft.com/office/drawing/2014/main" id="{64EECAAD-9156-4B27-97F5-4B5E3A4228EC}"/>
                  </a:ext>
                </a:extLst>
              </p:cNvPr>
              <p:cNvSpPr/>
              <p:nvPr/>
            </p:nvSpPr>
            <p:spPr>
              <a:xfrm>
                <a:off x="4658612" y="3383458"/>
                <a:ext cx="201169" cy="27431"/>
              </a:xfrm>
              <a:custGeom>
                <a:avLst/>
                <a:gdLst>
                  <a:gd name="connsiteX0" fmla="*/ 4828 w 70805"/>
                  <a:gd name="connsiteY0" fmla="*/ 4828 h 9655"/>
                  <a:gd name="connsiteX1" fmla="*/ 68875 w 70805"/>
                  <a:gd name="connsiteY1" fmla="*/ 4828 h 9655"/>
                </a:gdLst>
                <a:ahLst/>
                <a:cxnLst>
                  <a:cxn ang="0">
                    <a:pos x="connsiteX0" y="connsiteY0"/>
                  </a:cxn>
                  <a:cxn ang="0">
                    <a:pos x="connsiteX1" y="connsiteY1"/>
                  </a:cxn>
                </a:cxnLst>
                <a:rect l="l" t="t" r="r" b="b"/>
                <a:pathLst>
                  <a:path w="70805" h="9655">
                    <a:moveTo>
                      <a:pt x="4828" y="4828"/>
                    </a:moveTo>
                    <a:lnTo>
                      <a:pt x="68875"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31" name="Freeform: Shape 1330">
                <a:extLst>
                  <a:ext uri="{FF2B5EF4-FFF2-40B4-BE49-F238E27FC236}">
                    <a16:creationId xmlns:a16="http://schemas.microsoft.com/office/drawing/2014/main" id="{223A1A1A-F729-4287-B50B-296A0B3DC3D3}"/>
                  </a:ext>
                </a:extLst>
              </p:cNvPr>
              <p:cNvSpPr/>
              <p:nvPr/>
            </p:nvSpPr>
            <p:spPr>
              <a:xfrm>
                <a:off x="4172152" y="3383458"/>
                <a:ext cx="146304" cy="27431"/>
              </a:xfrm>
              <a:custGeom>
                <a:avLst/>
                <a:gdLst>
                  <a:gd name="connsiteX0" fmla="*/ 4828 w 51495"/>
                  <a:gd name="connsiteY0" fmla="*/ 4828 h 9655"/>
                  <a:gd name="connsiteX1" fmla="*/ 47311 w 51495"/>
                  <a:gd name="connsiteY1" fmla="*/ 4828 h 9655"/>
                </a:gdLst>
                <a:ahLst/>
                <a:cxnLst>
                  <a:cxn ang="0">
                    <a:pos x="connsiteX0" y="connsiteY0"/>
                  </a:cxn>
                  <a:cxn ang="0">
                    <a:pos x="connsiteX1" y="connsiteY1"/>
                  </a:cxn>
                </a:cxnLst>
                <a:rect l="l" t="t" r="r" b="b"/>
                <a:pathLst>
                  <a:path w="51495" h="9655">
                    <a:moveTo>
                      <a:pt x="4828" y="4828"/>
                    </a:moveTo>
                    <a:lnTo>
                      <a:pt x="47311"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32" name="Freeform: Shape 1331">
                <a:extLst>
                  <a:ext uri="{FF2B5EF4-FFF2-40B4-BE49-F238E27FC236}">
                    <a16:creationId xmlns:a16="http://schemas.microsoft.com/office/drawing/2014/main" id="{4F206FE6-DAD7-44F7-9408-ECED9B85E372}"/>
                  </a:ext>
                </a:extLst>
              </p:cNvPr>
              <p:cNvSpPr/>
              <p:nvPr/>
            </p:nvSpPr>
            <p:spPr>
              <a:xfrm>
                <a:off x="4666842" y="3463924"/>
                <a:ext cx="201169" cy="27431"/>
              </a:xfrm>
              <a:custGeom>
                <a:avLst/>
                <a:gdLst>
                  <a:gd name="connsiteX0" fmla="*/ 4828 w 70805"/>
                  <a:gd name="connsiteY0" fmla="*/ 4828 h 9655"/>
                  <a:gd name="connsiteX1" fmla="*/ 68231 w 70805"/>
                  <a:gd name="connsiteY1" fmla="*/ 4828 h 9655"/>
                </a:gdLst>
                <a:ahLst/>
                <a:cxnLst>
                  <a:cxn ang="0">
                    <a:pos x="connsiteX0" y="connsiteY0"/>
                  </a:cxn>
                  <a:cxn ang="0">
                    <a:pos x="connsiteX1" y="connsiteY1"/>
                  </a:cxn>
                </a:cxnLst>
                <a:rect l="l" t="t" r="r" b="b"/>
                <a:pathLst>
                  <a:path w="70805" h="9655">
                    <a:moveTo>
                      <a:pt x="4828" y="4828"/>
                    </a:moveTo>
                    <a:lnTo>
                      <a:pt x="68231"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33" name="Freeform: Shape 1332">
                <a:extLst>
                  <a:ext uri="{FF2B5EF4-FFF2-40B4-BE49-F238E27FC236}">
                    <a16:creationId xmlns:a16="http://schemas.microsoft.com/office/drawing/2014/main" id="{3AB77AC7-5958-48F6-A79C-8EC12A74F25F}"/>
                  </a:ext>
                </a:extLst>
              </p:cNvPr>
              <p:cNvSpPr/>
              <p:nvPr/>
            </p:nvSpPr>
            <p:spPr>
              <a:xfrm>
                <a:off x="4441899" y="3463924"/>
                <a:ext cx="54865" cy="27431"/>
              </a:xfrm>
              <a:custGeom>
                <a:avLst/>
                <a:gdLst>
                  <a:gd name="connsiteX0" fmla="*/ 4828 w 19310"/>
                  <a:gd name="connsiteY0" fmla="*/ 4828 h 9655"/>
                  <a:gd name="connsiteX1" fmla="*/ 17058 w 19310"/>
                  <a:gd name="connsiteY1" fmla="*/ 4828 h 9655"/>
                </a:gdLst>
                <a:ahLst/>
                <a:cxnLst>
                  <a:cxn ang="0">
                    <a:pos x="connsiteX0" y="connsiteY0"/>
                  </a:cxn>
                  <a:cxn ang="0">
                    <a:pos x="connsiteX1" y="connsiteY1"/>
                  </a:cxn>
                </a:cxnLst>
                <a:rect l="l" t="t" r="r" b="b"/>
                <a:pathLst>
                  <a:path w="19310" h="9655">
                    <a:moveTo>
                      <a:pt x="4828" y="4828"/>
                    </a:moveTo>
                    <a:lnTo>
                      <a:pt x="1705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34" name="Freeform: Shape 1333">
                <a:extLst>
                  <a:ext uri="{FF2B5EF4-FFF2-40B4-BE49-F238E27FC236}">
                    <a16:creationId xmlns:a16="http://schemas.microsoft.com/office/drawing/2014/main" id="{375EAF5C-945C-40B0-8C07-69A053F7D23F}"/>
                  </a:ext>
                </a:extLst>
              </p:cNvPr>
              <p:cNvSpPr/>
              <p:nvPr/>
            </p:nvSpPr>
            <p:spPr>
              <a:xfrm>
                <a:off x="4161179" y="3463924"/>
                <a:ext cx="146304" cy="27431"/>
              </a:xfrm>
              <a:custGeom>
                <a:avLst/>
                <a:gdLst>
                  <a:gd name="connsiteX0" fmla="*/ 4828 w 51495"/>
                  <a:gd name="connsiteY0" fmla="*/ 4828 h 9655"/>
                  <a:gd name="connsiteX1" fmla="*/ 46667 w 51495"/>
                  <a:gd name="connsiteY1" fmla="*/ 4828 h 9655"/>
                </a:gdLst>
                <a:ahLst/>
                <a:cxnLst>
                  <a:cxn ang="0">
                    <a:pos x="connsiteX0" y="connsiteY0"/>
                  </a:cxn>
                  <a:cxn ang="0">
                    <a:pos x="connsiteX1" y="connsiteY1"/>
                  </a:cxn>
                </a:cxnLst>
                <a:rect l="l" t="t" r="r" b="b"/>
                <a:pathLst>
                  <a:path w="51495" h="9655">
                    <a:moveTo>
                      <a:pt x="4828" y="4828"/>
                    </a:moveTo>
                    <a:lnTo>
                      <a:pt x="46667"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35" name="Freeform: Shape 1334">
                <a:extLst>
                  <a:ext uri="{FF2B5EF4-FFF2-40B4-BE49-F238E27FC236}">
                    <a16:creationId xmlns:a16="http://schemas.microsoft.com/office/drawing/2014/main" id="{B89BC142-8378-4ADE-A5D2-12E5AAD20D41}"/>
                  </a:ext>
                </a:extLst>
              </p:cNvPr>
              <p:cNvSpPr/>
              <p:nvPr/>
            </p:nvSpPr>
            <p:spPr>
              <a:xfrm>
                <a:off x="4509563" y="3473070"/>
                <a:ext cx="73153" cy="27431"/>
              </a:xfrm>
              <a:custGeom>
                <a:avLst/>
                <a:gdLst>
                  <a:gd name="connsiteX0" fmla="*/ 23495 w 25747"/>
                  <a:gd name="connsiteY0" fmla="*/ 4828 h 9655"/>
                  <a:gd name="connsiteX1" fmla="*/ 4828 w 25747"/>
                  <a:gd name="connsiteY1" fmla="*/ 6759 h 9655"/>
                </a:gdLst>
                <a:ahLst/>
                <a:cxnLst>
                  <a:cxn ang="0">
                    <a:pos x="connsiteX0" y="connsiteY0"/>
                  </a:cxn>
                  <a:cxn ang="0">
                    <a:pos x="connsiteX1" y="connsiteY1"/>
                  </a:cxn>
                </a:cxnLst>
                <a:rect l="l" t="t" r="r" b="b"/>
                <a:pathLst>
                  <a:path w="25747" h="9655">
                    <a:moveTo>
                      <a:pt x="23495" y="4828"/>
                    </a:moveTo>
                    <a:lnTo>
                      <a:pt x="4828" y="6759"/>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36" name="Freeform: Shape 1335">
                <a:extLst>
                  <a:ext uri="{FF2B5EF4-FFF2-40B4-BE49-F238E27FC236}">
                    <a16:creationId xmlns:a16="http://schemas.microsoft.com/office/drawing/2014/main" id="{DEE72482-C915-4296-9F09-5AE6D1F73C77}"/>
                  </a:ext>
                </a:extLst>
              </p:cNvPr>
              <p:cNvSpPr/>
              <p:nvPr/>
            </p:nvSpPr>
            <p:spPr>
              <a:xfrm>
                <a:off x="4518709" y="3559023"/>
                <a:ext cx="73153" cy="27431"/>
              </a:xfrm>
              <a:custGeom>
                <a:avLst/>
                <a:gdLst>
                  <a:gd name="connsiteX0" fmla="*/ 23817 w 25747"/>
                  <a:gd name="connsiteY0" fmla="*/ 4828 h 9655"/>
                  <a:gd name="connsiteX1" fmla="*/ 4828 w 25747"/>
                  <a:gd name="connsiteY1" fmla="*/ 7081 h 9655"/>
                </a:gdLst>
                <a:ahLst/>
                <a:cxnLst>
                  <a:cxn ang="0">
                    <a:pos x="connsiteX0" y="connsiteY0"/>
                  </a:cxn>
                  <a:cxn ang="0">
                    <a:pos x="connsiteX1" y="connsiteY1"/>
                  </a:cxn>
                </a:cxnLst>
                <a:rect l="l" t="t" r="r" b="b"/>
                <a:pathLst>
                  <a:path w="25747" h="9655">
                    <a:moveTo>
                      <a:pt x="23817" y="4828"/>
                    </a:moveTo>
                    <a:lnTo>
                      <a:pt x="4828" y="7081"/>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37" name="Freeform: Shape 1336">
                <a:extLst>
                  <a:ext uri="{FF2B5EF4-FFF2-40B4-BE49-F238E27FC236}">
                    <a16:creationId xmlns:a16="http://schemas.microsoft.com/office/drawing/2014/main" id="{E1488BF9-9CFB-40A7-B221-56FBBF5C93E9}"/>
                  </a:ext>
                </a:extLst>
              </p:cNvPr>
              <p:cNvSpPr/>
              <p:nvPr/>
            </p:nvSpPr>
            <p:spPr>
              <a:xfrm>
                <a:off x="4527852" y="3645890"/>
                <a:ext cx="73153" cy="27431"/>
              </a:xfrm>
              <a:custGeom>
                <a:avLst/>
                <a:gdLst>
                  <a:gd name="connsiteX0" fmla="*/ 23817 w 25747"/>
                  <a:gd name="connsiteY0" fmla="*/ 4828 h 9655"/>
                  <a:gd name="connsiteX1" fmla="*/ 4828 w 25747"/>
                  <a:gd name="connsiteY1" fmla="*/ 6759 h 9655"/>
                </a:gdLst>
                <a:ahLst/>
                <a:cxnLst>
                  <a:cxn ang="0">
                    <a:pos x="connsiteX0" y="connsiteY0"/>
                  </a:cxn>
                  <a:cxn ang="0">
                    <a:pos x="connsiteX1" y="connsiteY1"/>
                  </a:cxn>
                </a:cxnLst>
                <a:rect l="l" t="t" r="r" b="b"/>
                <a:pathLst>
                  <a:path w="25747" h="9655">
                    <a:moveTo>
                      <a:pt x="23817" y="4828"/>
                    </a:moveTo>
                    <a:lnTo>
                      <a:pt x="4828" y="6759"/>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38" name="Freeform: Shape 1337">
                <a:extLst>
                  <a:ext uri="{FF2B5EF4-FFF2-40B4-BE49-F238E27FC236}">
                    <a16:creationId xmlns:a16="http://schemas.microsoft.com/office/drawing/2014/main" id="{D588F997-409F-4E95-9161-6A5CC32C3FC3}"/>
                  </a:ext>
                </a:extLst>
              </p:cNvPr>
              <p:cNvSpPr/>
              <p:nvPr/>
            </p:nvSpPr>
            <p:spPr>
              <a:xfrm>
                <a:off x="4536997" y="3732760"/>
                <a:ext cx="73153" cy="27431"/>
              </a:xfrm>
              <a:custGeom>
                <a:avLst/>
                <a:gdLst>
                  <a:gd name="connsiteX0" fmla="*/ 23817 w 25747"/>
                  <a:gd name="connsiteY0" fmla="*/ 4828 h 9655"/>
                  <a:gd name="connsiteX1" fmla="*/ 4828 w 25747"/>
                  <a:gd name="connsiteY1" fmla="*/ 6759 h 9655"/>
                </a:gdLst>
                <a:ahLst/>
                <a:cxnLst>
                  <a:cxn ang="0">
                    <a:pos x="connsiteX0" y="connsiteY0"/>
                  </a:cxn>
                  <a:cxn ang="0">
                    <a:pos x="connsiteX1" y="connsiteY1"/>
                  </a:cxn>
                </a:cxnLst>
                <a:rect l="l" t="t" r="r" b="b"/>
                <a:pathLst>
                  <a:path w="25747" h="9655">
                    <a:moveTo>
                      <a:pt x="23817" y="4828"/>
                    </a:moveTo>
                    <a:lnTo>
                      <a:pt x="4828" y="6759"/>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39" name="Freeform: Shape 1338">
                <a:extLst>
                  <a:ext uri="{FF2B5EF4-FFF2-40B4-BE49-F238E27FC236}">
                    <a16:creationId xmlns:a16="http://schemas.microsoft.com/office/drawing/2014/main" id="{C52C0FB0-AA98-4C31-9268-D99033FD904A}"/>
                  </a:ext>
                </a:extLst>
              </p:cNvPr>
              <p:cNvSpPr/>
              <p:nvPr/>
            </p:nvSpPr>
            <p:spPr>
              <a:xfrm>
                <a:off x="4494934" y="3356027"/>
                <a:ext cx="210311" cy="457199"/>
              </a:xfrm>
              <a:custGeom>
                <a:avLst/>
                <a:gdLst>
                  <a:gd name="connsiteX0" fmla="*/ 20598 w 74024"/>
                  <a:gd name="connsiteY0" fmla="*/ 157382 h 160922"/>
                  <a:gd name="connsiteX1" fmla="*/ 4828 w 74024"/>
                  <a:gd name="connsiteY1" fmla="*/ 9977 h 160922"/>
                  <a:gd name="connsiteX2" fmla="*/ 53104 w 74024"/>
                  <a:gd name="connsiteY2" fmla="*/ 4828 h 160922"/>
                  <a:gd name="connsiteX3" fmla="*/ 69197 w 74024"/>
                  <a:gd name="connsiteY3" fmla="*/ 155773 h 160922"/>
                </a:gdLst>
                <a:ahLst/>
                <a:cxnLst>
                  <a:cxn ang="0">
                    <a:pos x="connsiteX0" y="connsiteY0"/>
                  </a:cxn>
                  <a:cxn ang="0">
                    <a:pos x="connsiteX1" y="connsiteY1"/>
                  </a:cxn>
                  <a:cxn ang="0">
                    <a:pos x="connsiteX2" y="connsiteY2"/>
                  </a:cxn>
                  <a:cxn ang="0">
                    <a:pos x="connsiteX3" y="connsiteY3"/>
                  </a:cxn>
                </a:cxnLst>
                <a:rect l="l" t="t" r="r" b="b"/>
                <a:pathLst>
                  <a:path w="74024" h="160922">
                    <a:moveTo>
                      <a:pt x="20598" y="157382"/>
                    </a:moveTo>
                    <a:lnTo>
                      <a:pt x="4828" y="9977"/>
                    </a:lnTo>
                    <a:lnTo>
                      <a:pt x="53104" y="4828"/>
                    </a:lnTo>
                    <a:lnTo>
                      <a:pt x="69197" y="155773"/>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40" name="Freeform: Shape 1339">
                <a:extLst>
                  <a:ext uri="{FF2B5EF4-FFF2-40B4-BE49-F238E27FC236}">
                    <a16:creationId xmlns:a16="http://schemas.microsoft.com/office/drawing/2014/main" id="{954C2264-8B6B-419E-86ED-47D7925E0332}"/>
                  </a:ext>
                </a:extLst>
              </p:cNvPr>
              <p:cNvSpPr/>
              <p:nvPr/>
            </p:nvSpPr>
            <p:spPr>
              <a:xfrm>
                <a:off x="4349546" y="3267330"/>
                <a:ext cx="137161" cy="548641"/>
              </a:xfrm>
              <a:custGeom>
                <a:avLst/>
                <a:gdLst>
                  <a:gd name="connsiteX0" fmla="*/ 4828 w 48276"/>
                  <a:gd name="connsiteY0" fmla="*/ 190854 h 193106"/>
                  <a:gd name="connsiteX1" fmla="*/ 45058 w 48276"/>
                  <a:gd name="connsiteY1" fmla="*/ 4828 h 193106"/>
                </a:gdLst>
                <a:ahLst/>
                <a:cxnLst>
                  <a:cxn ang="0">
                    <a:pos x="connsiteX0" y="connsiteY0"/>
                  </a:cxn>
                  <a:cxn ang="0">
                    <a:pos x="connsiteX1" y="connsiteY1"/>
                  </a:cxn>
                </a:cxnLst>
                <a:rect l="l" t="t" r="r" b="b"/>
                <a:pathLst>
                  <a:path w="48276" h="193106">
                    <a:moveTo>
                      <a:pt x="4828" y="190854"/>
                    </a:moveTo>
                    <a:lnTo>
                      <a:pt x="45058" y="4828"/>
                    </a:lnTo>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41" name="Freeform: Shape 1340">
                <a:extLst>
                  <a:ext uri="{FF2B5EF4-FFF2-40B4-BE49-F238E27FC236}">
                    <a16:creationId xmlns:a16="http://schemas.microsoft.com/office/drawing/2014/main" id="{736BEE09-AD3D-4FC5-822F-D5955494612A}"/>
                  </a:ext>
                </a:extLst>
              </p:cNvPr>
              <p:cNvSpPr/>
              <p:nvPr/>
            </p:nvSpPr>
            <p:spPr>
              <a:xfrm>
                <a:off x="4236159" y="3246297"/>
                <a:ext cx="137161" cy="566929"/>
              </a:xfrm>
              <a:custGeom>
                <a:avLst/>
                <a:gdLst>
                  <a:gd name="connsiteX0" fmla="*/ 46346 w 48276"/>
                  <a:gd name="connsiteY0" fmla="*/ 4828 h 199543"/>
                  <a:gd name="connsiteX1" fmla="*/ 4828 w 48276"/>
                  <a:gd name="connsiteY1" fmla="*/ 196003 h 199543"/>
                </a:gdLst>
                <a:ahLst/>
                <a:cxnLst>
                  <a:cxn ang="0">
                    <a:pos x="connsiteX0" y="connsiteY0"/>
                  </a:cxn>
                  <a:cxn ang="0">
                    <a:pos x="connsiteX1" y="connsiteY1"/>
                  </a:cxn>
                </a:cxnLst>
                <a:rect l="l" t="t" r="r" b="b"/>
                <a:pathLst>
                  <a:path w="48276" h="199543">
                    <a:moveTo>
                      <a:pt x="46346" y="4828"/>
                    </a:moveTo>
                    <a:lnTo>
                      <a:pt x="4828" y="196003"/>
                    </a:lnTo>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42" name="Freeform: Shape 1341">
                <a:extLst>
                  <a:ext uri="{FF2B5EF4-FFF2-40B4-BE49-F238E27FC236}">
                    <a16:creationId xmlns:a16="http://schemas.microsoft.com/office/drawing/2014/main" id="{0AE2B71A-8D69-4EDC-8FF6-0BFB68592D47}"/>
                  </a:ext>
                </a:extLst>
              </p:cNvPr>
              <p:cNvSpPr/>
              <p:nvPr/>
            </p:nvSpPr>
            <p:spPr>
              <a:xfrm>
                <a:off x="4537912" y="3090851"/>
                <a:ext cx="118873" cy="54865"/>
              </a:xfrm>
              <a:custGeom>
                <a:avLst/>
                <a:gdLst>
                  <a:gd name="connsiteX0" fmla="*/ 4828 w 41839"/>
                  <a:gd name="connsiteY0" fmla="*/ 4828 h 19310"/>
                  <a:gd name="connsiteX1" fmla="*/ 19954 w 41839"/>
                  <a:gd name="connsiteY1" fmla="*/ 13839 h 19310"/>
                  <a:gd name="connsiteX2" fmla="*/ 37656 w 41839"/>
                  <a:gd name="connsiteY2" fmla="*/ 11908 h 19310"/>
                </a:gdLst>
                <a:ahLst/>
                <a:cxnLst>
                  <a:cxn ang="0">
                    <a:pos x="connsiteX0" y="connsiteY0"/>
                  </a:cxn>
                  <a:cxn ang="0">
                    <a:pos x="connsiteX1" y="connsiteY1"/>
                  </a:cxn>
                  <a:cxn ang="0">
                    <a:pos x="connsiteX2" y="connsiteY2"/>
                  </a:cxn>
                </a:cxnLst>
                <a:rect l="l" t="t" r="r" b="b"/>
                <a:pathLst>
                  <a:path w="41839" h="19310">
                    <a:moveTo>
                      <a:pt x="4828" y="4828"/>
                    </a:moveTo>
                    <a:cubicBezTo>
                      <a:pt x="8368" y="9012"/>
                      <a:pt x="13839" y="12552"/>
                      <a:pt x="19954" y="13839"/>
                    </a:cubicBezTo>
                    <a:cubicBezTo>
                      <a:pt x="26069" y="15127"/>
                      <a:pt x="32506" y="14483"/>
                      <a:pt x="37656" y="11908"/>
                    </a:cubicBezTo>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43" name="Freeform: Shape 1342">
                <a:extLst>
                  <a:ext uri="{FF2B5EF4-FFF2-40B4-BE49-F238E27FC236}">
                    <a16:creationId xmlns:a16="http://schemas.microsoft.com/office/drawing/2014/main" id="{5A76CAED-4B74-4F95-B970-2410C4D49B60}"/>
                  </a:ext>
                </a:extLst>
              </p:cNvPr>
              <p:cNvSpPr/>
              <p:nvPr/>
            </p:nvSpPr>
            <p:spPr>
              <a:xfrm>
                <a:off x="4517794" y="3181591"/>
                <a:ext cx="109727" cy="45719"/>
              </a:xfrm>
              <a:custGeom>
                <a:avLst/>
                <a:gdLst>
                  <a:gd name="connsiteX0" fmla="*/ 35081 w 38621"/>
                  <a:gd name="connsiteY0" fmla="*/ 14085 h 16092"/>
                  <a:gd name="connsiteX1" fmla="*/ 21242 w 38621"/>
                  <a:gd name="connsiteY1" fmla="*/ 5395 h 16092"/>
                  <a:gd name="connsiteX2" fmla="*/ 4828 w 38621"/>
                  <a:gd name="connsiteY2" fmla="*/ 7648 h 16092"/>
                </a:gdLst>
                <a:ahLst/>
                <a:cxnLst>
                  <a:cxn ang="0">
                    <a:pos x="connsiteX0" y="connsiteY0"/>
                  </a:cxn>
                  <a:cxn ang="0">
                    <a:pos x="connsiteX1" y="connsiteY1"/>
                  </a:cxn>
                  <a:cxn ang="0">
                    <a:pos x="connsiteX2" y="connsiteY2"/>
                  </a:cxn>
                </a:cxnLst>
                <a:rect l="l" t="t" r="r" b="b"/>
                <a:pathLst>
                  <a:path w="38621" h="16092">
                    <a:moveTo>
                      <a:pt x="35081" y="14085"/>
                    </a:moveTo>
                    <a:cubicBezTo>
                      <a:pt x="31863" y="9901"/>
                      <a:pt x="27035" y="6683"/>
                      <a:pt x="21242" y="5395"/>
                    </a:cubicBezTo>
                    <a:cubicBezTo>
                      <a:pt x="15449" y="4108"/>
                      <a:pt x="9655" y="5074"/>
                      <a:pt x="4828" y="7648"/>
                    </a:cubicBezTo>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44" name="Freeform: Shape 1343">
                <a:extLst>
                  <a:ext uri="{FF2B5EF4-FFF2-40B4-BE49-F238E27FC236}">
                    <a16:creationId xmlns:a16="http://schemas.microsoft.com/office/drawing/2014/main" id="{0F539623-9013-4FE4-B8DB-2BB62CB10746}"/>
                  </a:ext>
                </a:extLst>
              </p:cNvPr>
              <p:cNvSpPr/>
              <p:nvPr/>
            </p:nvSpPr>
            <p:spPr>
              <a:xfrm>
                <a:off x="4124597" y="3046180"/>
                <a:ext cx="438911" cy="246888"/>
              </a:xfrm>
              <a:custGeom>
                <a:avLst/>
                <a:gdLst>
                  <a:gd name="connsiteX0" fmla="*/ 96555 w 154485"/>
                  <a:gd name="connsiteY0" fmla="*/ 5745 h 86898"/>
                  <a:gd name="connsiteX1" fmla="*/ 149659 w 154485"/>
                  <a:gd name="connsiteY1" fmla="*/ 17332 h 86898"/>
                  <a:gd name="connsiteX2" fmla="*/ 140970 w 154485"/>
                  <a:gd name="connsiteY2" fmla="*/ 58206 h 86898"/>
                  <a:gd name="connsiteX3" fmla="*/ 124234 w 154485"/>
                  <a:gd name="connsiteY3" fmla="*/ 85241 h 86898"/>
                  <a:gd name="connsiteX4" fmla="*/ 85612 w 154485"/>
                  <a:gd name="connsiteY4" fmla="*/ 76873 h 86898"/>
                  <a:gd name="connsiteX5" fmla="*/ 79497 w 154485"/>
                  <a:gd name="connsiteY5" fmla="*/ 38895 h 86898"/>
                  <a:gd name="connsiteX6" fmla="*/ 11266 w 154485"/>
                  <a:gd name="connsiteY6" fmla="*/ 76873 h 86898"/>
                  <a:gd name="connsiteX7" fmla="*/ 4829 w 154485"/>
                  <a:gd name="connsiteY7" fmla="*/ 70758 h 86898"/>
                  <a:gd name="connsiteX8" fmla="*/ 96555 w 154485"/>
                  <a:gd name="connsiteY8" fmla="*/ 5745 h 8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85" h="86898">
                    <a:moveTo>
                      <a:pt x="96555" y="5745"/>
                    </a:moveTo>
                    <a:lnTo>
                      <a:pt x="149659" y="17332"/>
                    </a:lnTo>
                    <a:lnTo>
                      <a:pt x="140970" y="58206"/>
                    </a:lnTo>
                    <a:lnTo>
                      <a:pt x="124234" y="85241"/>
                    </a:lnTo>
                    <a:lnTo>
                      <a:pt x="85612" y="76873"/>
                    </a:lnTo>
                    <a:cubicBezTo>
                      <a:pt x="85612" y="76873"/>
                      <a:pt x="90118" y="45010"/>
                      <a:pt x="79497" y="38895"/>
                    </a:cubicBezTo>
                    <a:cubicBezTo>
                      <a:pt x="65658" y="31171"/>
                      <a:pt x="36048" y="49516"/>
                      <a:pt x="11266" y="76873"/>
                    </a:cubicBezTo>
                    <a:lnTo>
                      <a:pt x="4829" y="70758"/>
                    </a:lnTo>
                    <a:cubicBezTo>
                      <a:pt x="4507" y="70436"/>
                      <a:pt x="50853" y="-4232"/>
                      <a:pt x="96555" y="5745"/>
                    </a:cubicBezTo>
                    <a:close/>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45" name="Freeform: Shape 1344">
                <a:extLst>
                  <a:ext uri="{FF2B5EF4-FFF2-40B4-BE49-F238E27FC236}">
                    <a16:creationId xmlns:a16="http://schemas.microsoft.com/office/drawing/2014/main" id="{9FAA2FB5-58EE-4F03-9290-0B5E91F3A323}"/>
                  </a:ext>
                </a:extLst>
              </p:cNvPr>
              <p:cNvSpPr/>
              <p:nvPr/>
            </p:nvSpPr>
            <p:spPr>
              <a:xfrm>
                <a:off x="4965851" y="3859861"/>
                <a:ext cx="128015" cy="27431"/>
              </a:xfrm>
              <a:custGeom>
                <a:avLst/>
                <a:gdLst>
                  <a:gd name="connsiteX0" fmla="*/ 4828 w 45058"/>
                  <a:gd name="connsiteY0" fmla="*/ 4828 h 9655"/>
                  <a:gd name="connsiteX1" fmla="*/ 40231 w 45058"/>
                  <a:gd name="connsiteY1" fmla="*/ 4828 h 9655"/>
                </a:gdLst>
                <a:ahLst/>
                <a:cxnLst>
                  <a:cxn ang="0">
                    <a:pos x="connsiteX0" y="connsiteY0"/>
                  </a:cxn>
                  <a:cxn ang="0">
                    <a:pos x="connsiteX1" y="connsiteY1"/>
                  </a:cxn>
                </a:cxnLst>
                <a:rect l="l" t="t" r="r" b="b"/>
                <a:pathLst>
                  <a:path w="45058" h="9655">
                    <a:moveTo>
                      <a:pt x="4828" y="4828"/>
                    </a:moveTo>
                    <a:lnTo>
                      <a:pt x="40231"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46" name="Freeform: Shape 1345">
                <a:extLst>
                  <a:ext uri="{FF2B5EF4-FFF2-40B4-BE49-F238E27FC236}">
                    <a16:creationId xmlns:a16="http://schemas.microsoft.com/office/drawing/2014/main" id="{A9D09DB6-103C-4DC9-9F40-2DD617CD3F1B}"/>
                  </a:ext>
                </a:extLst>
              </p:cNvPr>
              <p:cNvSpPr/>
              <p:nvPr/>
            </p:nvSpPr>
            <p:spPr>
              <a:xfrm>
                <a:off x="4686043" y="3859861"/>
                <a:ext cx="246888" cy="27431"/>
              </a:xfrm>
              <a:custGeom>
                <a:avLst/>
                <a:gdLst>
                  <a:gd name="connsiteX0" fmla="*/ 4828 w 86898"/>
                  <a:gd name="connsiteY0" fmla="*/ 4828 h 9655"/>
                  <a:gd name="connsiteX1" fmla="*/ 83680 w 86898"/>
                  <a:gd name="connsiteY1" fmla="*/ 4828 h 9655"/>
                </a:gdLst>
                <a:ahLst/>
                <a:cxnLst>
                  <a:cxn ang="0">
                    <a:pos x="connsiteX0" y="connsiteY0"/>
                  </a:cxn>
                  <a:cxn ang="0">
                    <a:pos x="connsiteX1" y="connsiteY1"/>
                  </a:cxn>
                </a:cxnLst>
                <a:rect l="l" t="t" r="r" b="b"/>
                <a:pathLst>
                  <a:path w="86898" h="9655">
                    <a:moveTo>
                      <a:pt x="4828" y="4828"/>
                    </a:moveTo>
                    <a:lnTo>
                      <a:pt x="83680"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47" name="Freeform: Shape 1346">
                <a:extLst>
                  <a:ext uri="{FF2B5EF4-FFF2-40B4-BE49-F238E27FC236}">
                    <a16:creationId xmlns:a16="http://schemas.microsoft.com/office/drawing/2014/main" id="{46F93CFD-1841-4934-BE67-A95CA57B4DC5}"/>
                  </a:ext>
                </a:extLst>
              </p:cNvPr>
              <p:cNvSpPr/>
              <p:nvPr/>
            </p:nvSpPr>
            <p:spPr>
              <a:xfrm>
                <a:off x="3996587" y="3859861"/>
                <a:ext cx="713233" cy="27431"/>
              </a:xfrm>
              <a:custGeom>
                <a:avLst/>
                <a:gdLst>
                  <a:gd name="connsiteX0" fmla="*/ 4828 w 251038"/>
                  <a:gd name="connsiteY0" fmla="*/ 4828 h 9655"/>
                  <a:gd name="connsiteX1" fmla="*/ 247498 w 251038"/>
                  <a:gd name="connsiteY1" fmla="*/ 4828 h 9655"/>
                </a:gdLst>
                <a:ahLst/>
                <a:cxnLst>
                  <a:cxn ang="0">
                    <a:pos x="connsiteX0" y="connsiteY0"/>
                  </a:cxn>
                  <a:cxn ang="0">
                    <a:pos x="connsiteX1" y="connsiteY1"/>
                  </a:cxn>
                </a:cxnLst>
                <a:rect l="l" t="t" r="r" b="b"/>
                <a:pathLst>
                  <a:path w="251038" h="9655">
                    <a:moveTo>
                      <a:pt x="4828" y="4828"/>
                    </a:moveTo>
                    <a:lnTo>
                      <a:pt x="24749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48" name="Freeform: Shape 1347">
                <a:extLst>
                  <a:ext uri="{FF2B5EF4-FFF2-40B4-BE49-F238E27FC236}">
                    <a16:creationId xmlns:a16="http://schemas.microsoft.com/office/drawing/2014/main" id="{1AB0880A-C35F-407D-94CE-0096D9FF2372}"/>
                  </a:ext>
                </a:extLst>
              </p:cNvPr>
              <p:cNvSpPr/>
              <p:nvPr/>
            </p:nvSpPr>
            <p:spPr>
              <a:xfrm>
                <a:off x="3853940" y="3859861"/>
                <a:ext cx="128015" cy="27431"/>
              </a:xfrm>
              <a:custGeom>
                <a:avLst/>
                <a:gdLst>
                  <a:gd name="connsiteX0" fmla="*/ 4828 w 45058"/>
                  <a:gd name="connsiteY0" fmla="*/ 4828 h 9655"/>
                  <a:gd name="connsiteX1" fmla="*/ 40231 w 45058"/>
                  <a:gd name="connsiteY1" fmla="*/ 4828 h 9655"/>
                </a:gdLst>
                <a:ahLst/>
                <a:cxnLst>
                  <a:cxn ang="0">
                    <a:pos x="connsiteX0" y="connsiteY0"/>
                  </a:cxn>
                  <a:cxn ang="0">
                    <a:pos x="connsiteX1" y="connsiteY1"/>
                  </a:cxn>
                </a:cxnLst>
                <a:rect l="l" t="t" r="r" b="b"/>
                <a:pathLst>
                  <a:path w="45058" h="9655">
                    <a:moveTo>
                      <a:pt x="4828" y="4828"/>
                    </a:moveTo>
                    <a:lnTo>
                      <a:pt x="40231"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49" name="Freeform: Shape 1348">
                <a:extLst>
                  <a:ext uri="{FF2B5EF4-FFF2-40B4-BE49-F238E27FC236}">
                    <a16:creationId xmlns:a16="http://schemas.microsoft.com/office/drawing/2014/main" id="{4AB835C3-ECBF-43A5-A01D-F913437C5A75}"/>
                  </a:ext>
                </a:extLst>
              </p:cNvPr>
              <p:cNvSpPr/>
              <p:nvPr/>
            </p:nvSpPr>
            <p:spPr>
              <a:xfrm>
                <a:off x="3916118" y="3450210"/>
                <a:ext cx="265176" cy="365761"/>
              </a:xfrm>
              <a:custGeom>
                <a:avLst/>
                <a:gdLst>
                  <a:gd name="connsiteX0" fmla="*/ 89795 w 93334"/>
                  <a:gd name="connsiteY0" fmla="*/ 126485 h 128737"/>
                  <a:gd name="connsiteX1" fmla="*/ 43127 w 93334"/>
                  <a:gd name="connsiteY1" fmla="*/ 29288 h 128737"/>
                  <a:gd name="connsiteX2" fmla="*/ 4828 w 93334"/>
                  <a:gd name="connsiteY2" fmla="*/ 4828 h 128737"/>
                </a:gdLst>
                <a:ahLst/>
                <a:cxnLst>
                  <a:cxn ang="0">
                    <a:pos x="connsiteX0" y="connsiteY0"/>
                  </a:cxn>
                  <a:cxn ang="0">
                    <a:pos x="connsiteX1" y="connsiteY1"/>
                  </a:cxn>
                  <a:cxn ang="0">
                    <a:pos x="connsiteX2" y="connsiteY2"/>
                  </a:cxn>
                </a:cxnLst>
                <a:rect l="l" t="t" r="r" b="b"/>
                <a:pathLst>
                  <a:path w="93334" h="128737">
                    <a:moveTo>
                      <a:pt x="89795" y="126485"/>
                    </a:moveTo>
                    <a:lnTo>
                      <a:pt x="43127" y="29288"/>
                    </a:lnTo>
                    <a:cubicBezTo>
                      <a:pt x="27357" y="29288"/>
                      <a:pt x="12230" y="20276"/>
                      <a:pt x="4828" y="4828"/>
                    </a:cubicBez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50" name="Freeform: Shape 1349">
                <a:extLst>
                  <a:ext uri="{FF2B5EF4-FFF2-40B4-BE49-F238E27FC236}">
                    <a16:creationId xmlns:a16="http://schemas.microsoft.com/office/drawing/2014/main" id="{BBCB36E1-8A09-43BC-B6F9-3F2DE785CFD9}"/>
                  </a:ext>
                </a:extLst>
              </p:cNvPr>
              <p:cNvSpPr/>
              <p:nvPr/>
            </p:nvSpPr>
            <p:spPr>
              <a:xfrm>
                <a:off x="3904197" y="3276444"/>
                <a:ext cx="338327" cy="429768"/>
              </a:xfrm>
              <a:custGeom>
                <a:avLst/>
                <a:gdLst>
                  <a:gd name="connsiteX0" fmla="*/ 9024 w 119082"/>
                  <a:gd name="connsiteY0" fmla="*/ 66310 h 151266"/>
                  <a:gd name="connsiteX1" fmla="*/ 17714 w 119082"/>
                  <a:gd name="connsiteY1" fmla="*/ 17068 h 151266"/>
                  <a:gd name="connsiteX2" fmla="*/ 32841 w 119082"/>
                  <a:gd name="connsiteY2" fmla="*/ 48609 h 151266"/>
                  <a:gd name="connsiteX3" fmla="*/ 57945 w 119082"/>
                  <a:gd name="connsiteY3" fmla="*/ 36701 h 151266"/>
                  <a:gd name="connsiteX4" fmla="*/ 42818 w 119082"/>
                  <a:gd name="connsiteY4" fmla="*/ 5160 h 151266"/>
                  <a:gd name="connsiteX5" fmla="*/ 86589 w 119082"/>
                  <a:gd name="connsiteY5" fmla="*/ 29298 h 151266"/>
                  <a:gd name="connsiteX6" fmla="*/ 81761 w 119082"/>
                  <a:gd name="connsiteY6" fmla="*/ 74356 h 151266"/>
                  <a:gd name="connsiteX7" fmla="*/ 116520 w 119082"/>
                  <a:gd name="connsiteY7" fmla="*/ 146771 h 1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82" h="151266">
                    <a:moveTo>
                      <a:pt x="9024" y="66310"/>
                    </a:moveTo>
                    <a:cubicBezTo>
                      <a:pt x="978" y="49253"/>
                      <a:pt x="4840" y="29620"/>
                      <a:pt x="17714" y="17068"/>
                    </a:cubicBezTo>
                    <a:lnTo>
                      <a:pt x="32841" y="48609"/>
                    </a:lnTo>
                    <a:lnTo>
                      <a:pt x="57945" y="36701"/>
                    </a:lnTo>
                    <a:lnTo>
                      <a:pt x="42818" y="5160"/>
                    </a:lnTo>
                    <a:cubicBezTo>
                      <a:pt x="60519" y="2907"/>
                      <a:pt x="78543" y="12240"/>
                      <a:pt x="86589" y="29298"/>
                    </a:cubicBezTo>
                    <a:cubicBezTo>
                      <a:pt x="93991" y="44425"/>
                      <a:pt x="91416" y="62126"/>
                      <a:pt x="81761" y="74356"/>
                    </a:cubicBezTo>
                    <a:lnTo>
                      <a:pt x="116520" y="146771"/>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51" name="Freeform: Shape 1350">
                <a:extLst>
                  <a:ext uri="{FF2B5EF4-FFF2-40B4-BE49-F238E27FC236}">
                    <a16:creationId xmlns:a16="http://schemas.microsoft.com/office/drawing/2014/main" id="{88F095F1-C626-443A-BBE4-C1CD8E4957B7}"/>
                  </a:ext>
                </a:extLst>
              </p:cNvPr>
              <p:cNvSpPr/>
              <p:nvPr/>
            </p:nvSpPr>
            <p:spPr>
              <a:xfrm>
                <a:off x="4812231" y="3246655"/>
                <a:ext cx="210311" cy="438911"/>
              </a:xfrm>
              <a:custGeom>
                <a:avLst/>
                <a:gdLst>
                  <a:gd name="connsiteX0" fmla="*/ 25104 w 74024"/>
                  <a:gd name="connsiteY0" fmla="*/ 54266 h 154485"/>
                  <a:gd name="connsiteX1" fmla="*/ 24138 w 74024"/>
                  <a:gd name="connsiteY1" fmla="*/ 48794 h 154485"/>
                  <a:gd name="connsiteX2" fmla="*/ 53426 w 74024"/>
                  <a:gd name="connsiteY2" fmla="*/ 7598 h 154485"/>
                  <a:gd name="connsiteX3" fmla="*/ 58898 w 74024"/>
                  <a:gd name="connsiteY3" fmla="*/ 5023 h 154485"/>
                  <a:gd name="connsiteX4" fmla="*/ 67265 w 74024"/>
                  <a:gd name="connsiteY4" fmla="*/ 7920 h 154485"/>
                  <a:gd name="connsiteX5" fmla="*/ 70162 w 74024"/>
                  <a:gd name="connsiteY5" fmla="*/ 13391 h 154485"/>
                  <a:gd name="connsiteX6" fmla="*/ 68231 w 74024"/>
                  <a:gd name="connsiteY6" fmla="*/ 63599 h 154485"/>
                  <a:gd name="connsiteX7" fmla="*/ 64047 w 74024"/>
                  <a:gd name="connsiteY7" fmla="*/ 67461 h 154485"/>
                  <a:gd name="connsiteX8" fmla="*/ 53426 w 74024"/>
                  <a:gd name="connsiteY8" fmla="*/ 68749 h 154485"/>
                  <a:gd name="connsiteX9" fmla="*/ 25426 w 74024"/>
                  <a:gd name="connsiteY9" fmla="*/ 150497 h 154485"/>
                  <a:gd name="connsiteX10" fmla="*/ 4828 w 74024"/>
                  <a:gd name="connsiteY10" fmla="*/ 143417 h 154485"/>
                  <a:gd name="connsiteX11" fmla="*/ 32828 w 74024"/>
                  <a:gd name="connsiteY11" fmla="*/ 61668 h 154485"/>
                  <a:gd name="connsiteX12" fmla="*/ 25104 w 74024"/>
                  <a:gd name="connsiteY12" fmla="*/ 54266 h 15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024" h="154485">
                    <a:moveTo>
                      <a:pt x="25104" y="54266"/>
                    </a:moveTo>
                    <a:cubicBezTo>
                      <a:pt x="24138" y="53300"/>
                      <a:pt x="23173" y="51047"/>
                      <a:pt x="24138" y="48794"/>
                    </a:cubicBezTo>
                    <a:lnTo>
                      <a:pt x="53426" y="7598"/>
                    </a:lnTo>
                    <a:cubicBezTo>
                      <a:pt x="54392" y="5345"/>
                      <a:pt x="56645" y="4380"/>
                      <a:pt x="58898" y="5023"/>
                    </a:cubicBezTo>
                    <a:lnTo>
                      <a:pt x="67265" y="7920"/>
                    </a:lnTo>
                    <a:cubicBezTo>
                      <a:pt x="69518" y="8564"/>
                      <a:pt x="70806" y="11138"/>
                      <a:pt x="70162" y="13391"/>
                    </a:cubicBezTo>
                    <a:lnTo>
                      <a:pt x="68231" y="63599"/>
                    </a:lnTo>
                    <a:cubicBezTo>
                      <a:pt x="67587" y="66174"/>
                      <a:pt x="65334" y="67461"/>
                      <a:pt x="64047" y="67461"/>
                    </a:cubicBezTo>
                    <a:cubicBezTo>
                      <a:pt x="61472" y="67461"/>
                      <a:pt x="54070" y="66174"/>
                      <a:pt x="53426" y="68749"/>
                    </a:cubicBezTo>
                    <a:lnTo>
                      <a:pt x="25426" y="150497"/>
                    </a:lnTo>
                    <a:lnTo>
                      <a:pt x="4828" y="143417"/>
                    </a:lnTo>
                    <a:lnTo>
                      <a:pt x="32828" y="61668"/>
                    </a:lnTo>
                    <a:cubicBezTo>
                      <a:pt x="33794" y="59093"/>
                      <a:pt x="27035" y="55553"/>
                      <a:pt x="25104" y="54266"/>
                    </a:cubicBezTo>
                    <a:close/>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52" name="Freeform: Shape 1351">
                <a:extLst>
                  <a:ext uri="{FF2B5EF4-FFF2-40B4-BE49-F238E27FC236}">
                    <a16:creationId xmlns:a16="http://schemas.microsoft.com/office/drawing/2014/main" id="{1AB3E703-AF81-4096-8FAF-88F8E1522799}"/>
                  </a:ext>
                </a:extLst>
              </p:cNvPr>
              <p:cNvSpPr/>
              <p:nvPr/>
            </p:nvSpPr>
            <p:spPr>
              <a:xfrm>
                <a:off x="4714391" y="3630713"/>
                <a:ext cx="219457" cy="182880"/>
              </a:xfrm>
              <a:custGeom>
                <a:avLst/>
                <a:gdLst>
                  <a:gd name="connsiteX0" fmla="*/ 61472 w 77242"/>
                  <a:gd name="connsiteY0" fmla="*/ 60700 h 64368"/>
                  <a:gd name="connsiteX1" fmla="*/ 73702 w 77242"/>
                  <a:gd name="connsiteY1" fmla="*/ 24975 h 64368"/>
                  <a:gd name="connsiteX2" fmla="*/ 70806 w 77242"/>
                  <a:gd name="connsiteY2" fmla="*/ 19182 h 64368"/>
                  <a:gd name="connsiteX3" fmla="*/ 28644 w 77242"/>
                  <a:gd name="connsiteY3" fmla="*/ 5021 h 64368"/>
                  <a:gd name="connsiteX4" fmla="*/ 22851 w 77242"/>
                  <a:gd name="connsiteY4" fmla="*/ 7917 h 64368"/>
                  <a:gd name="connsiteX5" fmla="*/ 4828 w 77242"/>
                  <a:gd name="connsiteY5" fmla="*/ 61022 h 6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42" h="64368">
                    <a:moveTo>
                      <a:pt x="61472" y="60700"/>
                    </a:moveTo>
                    <a:lnTo>
                      <a:pt x="73702" y="24975"/>
                    </a:lnTo>
                    <a:cubicBezTo>
                      <a:pt x="74668" y="22722"/>
                      <a:pt x="73381" y="20147"/>
                      <a:pt x="70806" y="19182"/>
                    </a:cubicBezTo>
                    <a:lnTo>
                      <a:pt x="28644" y="5021"/>
                    </a:lnTo>
                    <a:cubicBezTo>
                      <a:pt x="26391" y="4377"/>
                      <a:pt x="23816" y="5343"/>
                      <a:pt x="22851" y="7917"/>
                    </a:cubicBezTo>
                    <a:lnTo>
                      <a:pt x="4828" y="61022"/>
                    </a:lnTo>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53" name="Freeform: Shape 1352">
                <a:extLst>
                  <a:ext uri="{FF2B5EF4-FFF2-40B4-BE49-F238E27FC236}">
                    <a16:creationId xmlns:a16="http://schemas.microsoft.com/office/drawing/2014/main" id="{C863BEC2-1353-4423-8BF4-6425DDB95B35}"/>
                  </a:ext>
                </a:extLst>
              </p:cNvPr>
              <p:cNvSpPr/>
              <p:nvPr/>
            </p:nvSpPr>
            <p:spPr>
              <a:xfrm>
                <a:off x="4592984" y="3105690"/>
                <a:ext cx="128015" cy="155449"/>
              </a:xfrm>
              <a:custGeom>
                <a:avLst/>
                <a:gdLst>
                  <a:gd name="connsiteX0" fmla="*/ 13444 w 45058"/>
                  <a:gd name="connsiteY0" fmla="*/ 46916 h 54713"/>
                  <a:gd name="connsiteX1" fmla="*/ 31467 w 45058"/>
                  <a:gd name="connsiteY1" fmla="*/ 50778 h 54713"/>
                  <a:gd name="connsiteX2" fmla="*/ 40479 w 45058"/>
                  <a:gd name="connsiteY2" fmla="*/ 8938 h 54713"/>
                  <a:gd name="connsiteX3" fmla="*/ 22455 w 45058"/>
                  <a:gd name="connsiteY3" fmla="*/ 5076 h 54713"/>
                  <a:gd name="connsiteX4" fmla="*/ 9582 w 45058"/>
                  <a:gd name="connsiteY4" fmla="*/ 13444 h 54713"/>
                  <a:gd name="connsiteX5" fmla="*/ 5076 w 45058"/>
                  <a:gd name="connsiteY5" fmla="*/ 34042 h 54713"/>
                  <a:gd name="connsiteX6" fmla="*/ 13444 w 45058"/>
                  <a:gd name="connsiteY6" fmla="*/ 46916 h 5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58" h="54713">
                    <a:moveTo>
                      <a:pt x="13444" y="46916"/>
                    </a:moveTo>
                    <a:lnTo>
                      <a:pt x="31467" y="50778"/>
                    </a:lnTo>
                    <a:lnTo>
                      <a:pt x="40479" y="8938"/>
                    </a:lnTo>
                    <a:lnTo>
                      <a:pt x="22455" y="5076"/>
                    </a:lnTo>
                    <a:cubicBezTo>
                      <a:pt x="16662" y="3788"/>
                      <a:pt x="10869" y="7650"/>
                      <a:pt x="9582" y="13444"/>
                    </a:cubicBezTo>
                    <a:lnTo>
                      <a:pt x="5076" y="34042"/>
                    </a:lnTo>
                    <a:cubicBezTo>
                      <a:pt x="3788" y="39835"/>
                      <a:pt x="7651" y="45628"/>
                      <a:pt x="13444" y="46916"/>
                    </a:cubicBezTo>
                    <a:close/>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nvGrpSpPr>
            <p:cNvPr id="1300" name="Group 1299">
              <a:extLst>
                <a:ext uri="{FF2B5EF4-FFF2-40B4-BE49-F238E27FC236}">
                  <a16:creationId xmlns:a16="http://schemas.microsoft.com/office/drawing/2014/main" id="{C62A40B2-1649-4350-94D1-9BCD165DB417}"/>
                </a:ext>
              </a:extLst>
            </p:cNvPr>
            <p:cNvGrpSpPr>
              <a:grpSpLocks noChangeAspect="1"/>
            </p:cNvGrpSpPr>
            <p:nvPr/>
          </p:nvGrpSpPr>
          <p:grpSpPr>
            <a:xfrm>
              <a:off x="11797367" y="3414622"/>
              <a:ext cx="312777" cy="265176"/>
              <a:chOff x="1251736" y="3105936"/>
              <a:chExt cx="1189635" cy="1008586"/>
            </a:xfrm>
          </p:grpSpPr>
          <p:sp>
            <p:nvSpPr>
              <p:cNvPr id="1301" name="Freeform: Shape 1300">
                <a:extLst>
                  <a:ext uri="{FF2B5EF4-FFF2-40B4-BE49-F238E27FC236}">
                    <a16:creationId xmlns:a16="http://schemas.microsoft.com/office/drawing/2014/main" id="{162BAEC1-87E9-4A06-AAD7-636919565240}"/>
                  </a:ext>
                </a:extLst>
              </p:cNvPr>
              <p:cNvSpPr/>
              <p:nvPr/>
            </p:nvSpPr>
            <p:spPr>
              <a:xfrm>
                <a:off x="1382496" y="3573196"/>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02" name="Freeform: Shape 1301">
                <a:extLst>
                  <a:ext uri="{FF2B5EF4-FFF2-40B4-BE49-F238E27FC236}">
                    <a16:creationId xmlns:a16="http://schemas.microsoft.com/office/drawing/2014/main" id="{11EF9279-598D-4A07-9B3C-C806204A0F76}"/>
                  </a:ext>
                </a:extLst>
              </p:cNvPr>
              <p:cNvSpPr/>
              <p:nvPr/>
            </p:nvSpPr>
            <p:spPr>
              <a:xfrm>
                <a:off x="1622983" y="3573196"/>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03" name="Freeform: Shape 1302">
                <a:extLst>
                  <a:ext uri="{FF2B5EF4-FFF2-40B4-BE49-F238E27FC236}">
                    <a16:creationId xmlns:a16="http://schemas.microsoft.com/office/drawing/2014/main" id="{8D7D7AD8-7348-45EF-BCC9-08DB5D068AB7}"/>
                  </a:ext>
                </a:extLst>
              </p:cNvPr>
              <p:cNvSpPr/>
              <p:nvPr/>
            </p:nvSpPr>
            <p:spPr>
              <a:xfrm>
                <a:off x="1864384" y="3573196"/>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04" name="Freeform: Shape 1303">
                <a:extLst>
                  <a:ext uri="{FF2B5EF4-FFF2-40B4-BE49-F238E27FC236}">
                    <a16:creationId xmlns:a16="http://schemas.microsoft.com/office/drawing/2014/main" id="{49A93299-438C-426A-8FC8-95F6DEA76A35}"/>
                  </a:ext>
                </a:extLst>
              </p:cNvPr>
              <p:cNvSpPr/>
              <p:nvPr/>
            </p:nvSpPr>
            <p:spPr>
              <a:xfrm>
                <a:off x="2105786" y="3573196"/>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05" name="Freeform: Shape 1304">
                <a:extLst>
                  <a:ext uri="{FF2B5EF4-FFF2-40B4-BE49-F238E27FC236}">
                    <a16:creationId xmlns:a16="http://schemas.microsoft.com/office/drawing/2014/main" id="{859538FE-3A66-48AC-BB0A-31A477996694}"/>
                  </a:ext>
                </a:extLst>
              </p:cNvPr>
              <p:cNvSpPr/>
              <p:nvPr/>
            </p:nvSpPr>
            <p:spPr>
              <a:xfrm>
                <a:off x="2037207" y="3180004"/>
                <a:ext cx="283465" cy="27431"/>
              </a:xfrm>
              <a:custGeom>
                <a:avLst/>
                <a:gdLst>
                  <a:gd name="connsiteX0" fmla="*/ 94944 w 99771"/>
                  <a:gd name="connsiteY0" fmla="*/ 4828 h 9655"/>
                  <a:gd name="connsiteX1" fmla="*/ 4828 w 99771"/>
                  <a:gd name="connsiteY1" fmla="*/ 4828 h 9655"/>
                </a:gdLst>
                <a:ahLst/>
                <a:cxnLst>
                  <a:cxn ang="0">
                    <a:pos x="connsiteX0" y="connsiteY0"/>
                  </a:cxn>
                  <a:cxn ang="0">
                    <a:pos x="connsiteX1" y="connsiteY1"/>
                  </a:cxn>
                </a:cxnLst>
                <a:rect l="l" t="t" r="r" b="b"/>
                <a:pathLst>
                  <a:path w="99771" h="9655">
                    <a:moveTo>
                      <a:pt x="94944"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06" name="Freeform: Shape 1305">
                <a:extLst>
                  <a:ext uri="{FF2B5EF4-FFF2-40B4-BE49-F238E27FC236}">
                    <a16:creationId xmlns:a16="http://schemas.microsoft.com/office/drawing/2014/main" id="{79D98121-48F5-4B9E-8F63-4A2804A16CEF}"/>
                  </a:ext>
                </a:extLst>
              </p:cNvPr>
              <p:cNvSpPr/>
              <p:nvPr/>
            </p:nvSpPr>
            <p:spPr>
              <a:xfrm>
                <a:off x="1718081" y="3180004"/>
                <a:ext cx="283465" cy="27431"/>
              </a:xfrm>
              <a:custGeom>
                <a:avLst/>
                <a:gdLst>
                  <a:gd name="connsiteX0" fmla="*/ 95588 w 99771"/>
                  <a:gd name="connsiteY0" fmla="*/ 4828 h 9655"/>
                  <a:gd name="connsiteX1" fmla="*/ 4828 w 99771"/>
                  <a:gd name="connsiteY1" fmla="*/ 5150 h 9655"/>
                </a:gdLst>
                <a:ahLst/>
                <a:cxnLst>
                  <a:cxn ang="0">
                    <a:pos x="connsiteX0" y="connsiteY0"/>
                  </a:cxn>
                  <a:cxn ang="0">
                    <a:pos x="connsiteX1" y="connsiteY1"/>
                  </a:cxn>
                </a:cxnLst>
                <a:rect l="l" t="t" r="r" b="b"/>
                <a:pathLst>
                  <a:path w="99771" h="9655">
                    <a:moveTo>
                      <a:pt x="95588" y="4828"/>
                    </a:moveTo>
                    <a:lnTo>
                      <a:pt x="4828" y="5150"/>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07" name="Freeform: Shape 1306">
                <a:extLst>
                  <a:ext uri="{FF2B5EF4-FFF2-40B4-BE49-F238E27FC236}">
                    <a16:creationId xmlns:a16="http://schemas.microsoft.com/office/drawing/2014/main" id="{3CA264F9-00B0-42F7-8447-68157312A6C1}"/>
                  </a:ext>
                </a:extLst>
              </p:cNvPr>
              <p:cNvSpPr/>
              <p:nvPr/>
            </p:nvSpPr>
            <p:spPr>
              <a:xfrm>
                <a:off x="1252651" y="3180004"/>
                <a:ext cx="1188720" cy="155449"/>
              </a:xfrm>
              <a:custGeom>
                <a:avLst/>
                <a:gdLst>
                  <a:gd name="connsiteX0" fmla="*/ 392650 w 418397"/>
                  <a:gd name="connsiteY0" fmla="*/ 4828 h 54713"/>
                  <a:gd name="connsiteX1" fmla="*/ 406811 w 418397"/>
                  <a:gd name="connsiteY1" fmla="*/ 4828 h 54713"/>
                  <a:gd name="connsiteX2" fmla="*/ 415501 w 418397"/>
                  <a:gd name="connsiteY2" fmla="*/ 13517 h 54713"/>
                  <a:gd name="connsiteX3" fmla="*/ 415501 w 418397"/>
                  <a:gd name="connsiteY3" fmla="*/ 50530 h 54713"/>
                  <a:gd name="connsiteX4" fmla="*/ 4828 w 418397"/>
                  <a:gd name="connsiteY4" fmla="*/ 50851 h 54713"/>
                  <a:gd name="connsiteX5" fmla="*/ 4828 w 418397"/>
                  <a:gd name="connsiteY5" fmla="*/ 13839 h 54713"/>
                  <a:gd name="connsiteX6" fmla="*/ 13517 w 418397"/>
                  <a:gd name="connsiteY6" fmla="*/ 5150 h 54713"/>
                  <a:gd name="connsiteX7" fmla="*/ 35725 w 418397"/>
                  <a:gd name="connsiteY7" fmla="*/ 5150 h 5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397" h="54713">
                    <a:moveTo>
                      <a:pt x="392650" y="4828"/>
                    </a:moveTo>
                    <a:lnTo>
                      <a:pt x="406811" y="4828"/>
                    </a:lnTo>
                    <a:cubicBezTo>
                      <a:pt x="411639" y="4828"/>
                      <a:pt x="415501" y="8690"/>
                      <a:pt x="415501" y="13517"/>
                    </a:cubicBezTo>
                    <a:lnTo>
                      <a:pt x="415501" y="50530"/>
                    </a:lnTo>
                    <a:lnTo>
                      <a:pt x="4828" y="50851"/>
                    </a:lnTo>
                    <a:lnTo>
                      <a:pt x="4828" y="13839"/>
                    </a:lnTo>
                    <a:cubicBezTo>
                      <a:pt x="4828" y="9012"/>
                      <a:pt x="8690" y="5150"/>
                      <a:pt x="13517" y="5150"/>
                    </a:cubicBezTo>
                    <a:lnTo>
                      <a:pt x="35725" y="5150"/>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08" name="Freeform: Shape 1307">
                <a:extLst>
                  <a:ext uri="{FF2B5EF4-FFF2-40B4-BE49-F238E27FC236}">
                    <a16:creationId xmlns:a16="http://schemas.microsoft.com/office/drawing/2014/main" id="{B048A08F-0815-4242-987B-6F8A19385EB0}"/>
                  </a:ext>
                </a:extLst>
              </p:cNvPr>
              <p:cNvSpPr/>
              <p:nvPr/>
            </p:nvSpPr>
            <p:spPr>
              <a:xfrm>
                <a:off x="1400784" y="3180919"/>
                <a:ext cx="283465" cy="27431"/>
              </a:xfrm>
              <a:custGeom>
                <a:avLst/>
                <a:gdLst>
                  <a:gd name="connsiteX0" fmla="*/ 95266 w 99771"/>
                  <a:gd name="connsiteY0" fmla="*/ 4828 h 9655"/>
                  <a:gd name="connsiteX1" fmla="*/ 4828 w 99771"/>
                  <a:gd name="connsiteY1" fmla="*/ 4828 h 9655"/>
                </a:gdLst>
                <a:ahLst/>
                <a:cxnLst>
                  <a:cxn ang="0">
                    <a:pos x="connsiteX0" y="connsiteY0"/>
                  </a:cxn>
                  <a:cxn ang="0">
                    <a:pos x="connsiteX1" y="connsiteY1"/>
                  </a:cxn>
                </a:cxnLst>
                <a:rect l="l" t="t" r="r" b="b"/>
                <a:pathLst>
                  <a:path w="99771" h="9655">
                    <a:moveTo>
                      <a:pt x="95266"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09" name="Freeform: Shape 1308">
                <a:extLst>
                  <a:ext uri="{FF2B5EF4-FFF2-40B4-BE49-F238E27FC236}">
                    <a16:creationId xmlns:a16="http://schemas.microsoft.com/office/drawing/2014/main" id="{749C7533-9F1B-4C5E-8AEB-4DB0EB6003F9}"/>
                  </a:ext>
                </a:extLst>
              </p:cNvPr>
              <p:cNvSpPr/>
              <p:nvPr/>
            </p:nvSpPr>
            <p:spPr>
              <a:xfrm>
                <a:off x="1339518" y="3105936"/>
                <a:ext cx="27431" cy="164592"/>
              </a:xfrm>
              <a:custGeom>
                <a:avLst/>
                <a:gdLst>
                  <a:gd name="connsiteX0" fmla="*/ 4828 w 9655"/>
                  <a:gd name="connsiteY0" fmla="*/ 55679 h 57932"/>
                  <a:gd name="connsiteX1" fmla="*/ 4828 w 9655"/>
                  <a:gd name="connsiteY1" fmla="*/ 4828 h 57932"/>
                </a:gdLst>
                <a:ahLst/>
                <a:cxnLst>
                  <a:cxn ang="0">
                    <a:pos x="connsiteX0" y="connsiteY0"/>
                  </a:cxn>
                  <a:cxn ang="0">
                    <a:pos x="connsiteX1" y="connsiteY1"/>
                  </a:cxn>
                </a:cxnLst>
                <a:rect l="l" t="t" r="r" b="b"/>
                <a:pathLst>
                  <a:path w="9655" h="57932">
                    <a:moveTo>
                      <a:pt x="4828" y="55679"/>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10" name="Freeform: Shape 1309">
                <a:extLst>
                  <a:ext uri="{FF2B5EF4-FFF2-40B4-BE49-F238E27FC236}">
                    <a16:creationId xmlns:a16="http://schemas.microsoft.com/office/drawing/2014/main" id="{4FE4A2D3-60A0-4DED-9E2A-F3DDFB865E0A}"/>
                  </a:ext>
                </a:extLst>
              </p:cNvPr>
              <p:cNvSpPr/>
              <p:nvPr/>
            </p:nvSpPr>
            <p:spPr>
              <a:xfrm>
                <a:off x="1657730" y="3105936"/>
                <a:ext cx="27431" cy="164592"/>
              </a:xfrm>
              <a:custGeom>
                <a:avLst/>
                <a:gdLst>
                  <a:gd name="connsiteX0" fmla="*/ 4828 w 9655"/>
                  <a:gd name="connsiteY0" fmla="*/ 55679 h 57932"/>
                  <a:gd name="connsiteX1" fmla="*/ 4828 w 9655"/>
                  <a:gd name="connsiteY1" fmla="*/ 4828 h 57932"/>
                </a:gdLst>
                <a:ahLst/>
                <a:cxnLst>
                  <a:cxn ang="0">
                    <a:pos x="connsiteX0" y="connsiteY0"/>
                  </a:cxn>
                  <a:cxn ang="0">
                    <a:pos x="connsiteX1" y="connsiteY1"/>
                  </a:cxn>
                </a:cxnLst>
                <a:rect l="l" t="t" r="r" b="b"/>
                <a:pathLst>
                  <a:path w="9655" h="57932">
                    <a:moveTo>
                      <a:pt x="4828" y="55679"/>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11" name="Freeform: Shape 1310">
                <a:extLst>
                  <a:ext uri="{FF2B5EF4-FFF2-40B4-BE49-F238E27FC236}">
                    <a16:creationId xmlns:a16="http://schemas.microsoft.com/office/drawing/2014/main" id="{CC8566F4-317B-4C24-82AC-072985312174}"/>
                  </a:ext>
                </a:extLst>
              </p:cNvPr>
              <p:cNvSpPr/>
              <p:nvPr/>
            </p:nvSpPr>
            <p:spPr>
              <a:xfrm>
                <a:off x="2293238" y="3105936"/>
                <a:ext cx="27431" cy="164592"/>
              </a:xfrm>
              <a:custGeom>
                <a:avLst/>
                <a:gdLst>
                  <a:gd name="connsiteX0" fmla="*/ 4828 w 9655"/>
                  <a:gd name="connsiteY0" fmla="*/ 55679 h 57932"/>
                  <a:gd name="connsiteX1" fmla="*/ 4828 w 9655"/>
                  <a:gd name="connsiteY1" fmla="*/ 4828 h 57932"/>
                </a:gdLst>
                <a:ahLst/>
                <a:cxnLst>
                  <a:cxn ang="0">
                    <a:pos x="connsiteX0" y="connsiteY0"/>
                  </a:cxn>
                  <a:cxn ang="0">
                    <a:pos x="connsiteX1" y="connsiteY1"/>
                  </a:cxn>
                </a:cxnLst>
                <a:rect l="l" t="t" r="r" b="b"/>
                <a:pathLst>
                  <a:path w="9655" h="57932">
                    <a:moveTo>
                      <a:pt x="4828" y="55679"/>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12" name="Freeform: Shape 1311">
                <a:extLst>
                  <a:ext uri="{FF2B5EF4-FFF2-40B4-BE49-F238E27FC236}">
                    <a16:creationId xmlns:a16="http://schemas.microsoft.com/office/drawing/2014/main" id="{D14A5224-53BD-4C05-923E-4809C490AFA7}"/>
                  </a:ext>
                </a:extLst>
              </p:cNvPr>
              <p:cNvSpPr/>
              <p:nvPr/>
            </p:nvSpPr>
            <p:spPr>
              <a:xfrm>
                <a:off x="1975941" y="3105936"/>
                <a:ext cx="27431" cy="164592"/>
              </a:xfrm>
              <a:custGeom>
                <a:avLst/>
                <a:gdLst>
                  <a:gd name="connsiteX0" fmla="*/ 4828 w 9655"/>
                  <a:gd name="connsiteY0" fmla="*/ 55679 h 57932"/>
                  <a:gd name="connsiteX1" fmla="*/ 4828 w 9655"/>
                  <a:gd name="connsiteY1" fmla="*/ 4828 h 57932"/>
                </a:gdLst>
                <a:ahLst/>
                <a:cxnLst>
                  <a:cxn ang="0">
                    <a:pos x="connsiteX0" y="connsiteY0"/>
                  </a:cxn>
                  <a:cxn ang="0">
                    <a:pos x="connsiteX1" y="connsiteY1"/>
                  </a:cxn>
                </a:cxnLst>
                <a:rect l="l" t="t" r="r" b="b"/>
                <a:pathLst>
                  <a:path w="9655" h="57932">
                    <a:moveTo>
                      <a:pt x="4828" y="55679"/>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13" name="Freeform: Shape 1312">
                <a:extLst>
                  <a:ext uri="{FF2B5EF4-FFF2-40B4-BE49-F238E27FC236}">
                    <a16:creationId xmlns:a16="http://schemas.microsoft.com/office/drawing/2014/main" id="{F3FFC169-3096-46CF-8D9E-100A77370CC9}"/>
                  </a:ext>
                </a:extLst>
              </p:cNvPr>
              <p:cNvSpPr/>
              <p:nvPr/>
            </p:nvSpPr>
            <p:spPr>
              <a:xfrm>
                <a:off x="1382496" y="3759733"/>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14" name="Freeform: Shape 1313">
                <a:extLst>
                  <a:ext uri="{FF2B5EF4-FFF2-40B4-BE49-F238E27FC236}">
                    <a16:creationId xmlns:a16="http://schemas.microsoft.com/office/drawing/2014/main" id="{1FA1B065-47CF-4CC7-AF0B-A9CCE1464C3E}"/>
                  </a:ext>
                </a:extLst>
              </p:cNvPr>
              <p:cNvSpPr/>
              <p:nvPr/>
            </p:nvSpPr>
            <p:spPr>
              <a:xfrm>
                <a:off x="1622983" y="3759733"/>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15" name="Freeform: Shape 1314">
                <a:extLst>
                  <a:ext uri="{FF2B5EF4-FFF2-40B4-BE49-F238E27FC236}">
                    <a16:creationId xmlns:a16="http://schemas.microsoft.com/office/drawing/2014/main" id="{57DB0EEA-8FEF-4E1D-BFFE-1C0FB9148372}"/>
                  </a:ext>
                </a:extLst>
              </p:cNvPr>
              <p:cNvSpPr/>
              <p:nvPr/>
            </p:nvSpPr>
            <p:spPr>
              <a:xfrm>
                <a:off x="1864384" y="3759733"/>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16" name="Freeform: Shape 1315">
                <a:extLst>
                  <a:ext uri="{FF2B5EF4-FFF2-40B4-BE49-F238E27FC236}">
                    <a16:creationId xmlns:a16="http://schemas.microsoft.com/office/drawing/2014/main" id="{5D6FA420-0DED-40A6-8680-0905567FAE77}"/>
                  </a:ext>
                </a:extLst>
              </p:cNvPr>
              <p:cNvSpPr/>
              <p:nvPr/>
            </p:nvSpPr>
            <p:spPr>
              <a:xfrm>
                <a:off x="2105786" y="3759733"/>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17" name="Freeform: Shape 1316">
                <a:extLst>
                  <a:ext uri="{FF2B5EF4-FFF2-40B4-BE49-F238E27FC236}">
                    <a16:creationId xmlns:a16="http://schemas.microsoft.com/office/drawing/2014/main" id="{179F34E6-22CA-455B-8D1F-648EB7765069}"/>
                  </a:ext>
                </a:extLst>
              </p:cNvPr>
              <p:cNvSpPr/>
              <p:nvPr/>
            </p:nvSpPr>
            <p:spPr>
              <a:xfrm>
                <a:off x="1382496" y="3935297"/>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18" name="Freeform: Shape 1317">
                <a:extLst>
                  <a:ext uri="{FF2B5EF4-FFF2-40B4-BE49-F238E27FC236}">
                    <a16:creationId xmlns:a16="http://schemas.microsoft.com/office/drawing/2014/main" id="{DF6001D0-BE87-4ADC-AC17-8B13BA39BBF6}"/>
                  </a:ext>
                </a:extLst>
              </p:cNvPr>
              <p:cNvSpPr/>
              <p:nvPr/>
            </p:nvSpPr>
            <p:spPr>
              <a:xfrm>
                <a:off x="1622983" y="3935297"/>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19" name="Freeform: Shape 1318">
                <a:extLst>
                  <a:ext uri="{FF2B5EF4-FFF2-40B4-BE49-F238E27FC236}">
                    <a16:creationId xmlns:a16="http://schemas.microsoft.com/office/drawing/2014/main" id="{9E2C70C9-0F8D-4416-A381-4B0014410F4D}"/>
                  </a:ext>
                </a:extLst>
              </p:cNvPr>
              <p:cNvSpPr/>
              <p:nvPr/>
            </p:nvSpPr>
            <p:spPr>
              <a:xfrm>
                <a:off x="1864384" y="3935297"/>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20" name="Freeform: Shape 1319">
                <a:extLst>
                  <a:ext uri="{FF2B5EF4-FFF2-40B4-BE49-F238E27FC236}">
                    <a16:creationId xmlns:a16="http://schemas.microsoft.com/office/drawing/2014/main" id="{3AD82A61-D75A-4D6A-86AA-ADA01F62B651}"/>
                  </a:ext>
                </a:extLst>
              </p:cNvPr>
              <p:cNvSpPr/>
              <p:nvPr/>
            </p:nvSpPr>
            <p:spPr>
              <a:xfrm>
                <a:off x="1251736" y="3309850"/>
                <a:ext cx="1188720" cy="804672"/>
              </a:xfrm>
              <a:custGeom>
                <a:avLst/>
                <a:gdLst>
                  <a:gd name="connsiteX0" fmla="*/ 5150 w 418397"/>
                  <a:gd name="connsiteY0" fmla="*/ 5150 h 283223"/>
                  <a:gd name="connsiteX1" fmla="*/ 415823 w 418397"/>
                  <a:gd name="connsiteY1" fmla="*/ 4828 h 283223"/>
                  <a:gd name="connsiteX2" fmla="*/ 415823 w 418397"/>
                  <a:gd name="connsiteY2" fmla="*/ 270671 h 283223"/>
                  <a:gd name="connsiteX3" fmla="*/ 407133 w 418397"/>
                  <a:gd name="connsiteY3" fmla="*/ 279361 h 283223"/>
                  <a:gd name="connsiteX4" fmla="*/ 13517 w 418397"/>
                  <a:gd name="connsiteY4" fmla="*/ 279683 h 283223"/>
                  <a:gd name="connsiteX5" fmla="*/ 4828 w 418397"/>
                  <a:gd name="connsiteY5" fmla="*/ 270993 h 283223"/>
                  <a:gd name="connsiteX6" fmla="*/ 4828 w 418397"/>
                  <a:gd name="connsiteY6" fmla="*/ 48277 h 283223"/>
                  <a:gd name="connsiteX7" fmla="*/ 35725 w 418397"/>
                  <a:gd name="connsiteY7" fmla="*/ 48277 h 28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397" h="283223">
                    <a:moveTo>
                      <a:pt x="5150" y="5150"/>
                    </a:moveTo>
                    <a:lnTo>
                      <a:pt x="415823" y="4828"/>
                    </a:lnTo>
                    <a:lnTo>
                      <a:pt x="415823" y="270671"/>
                    </a:lnTo>
                    <a:cubicBezTo>
                      <a:pt x="415823" y="275499"/>
                      <a:pt x="411961" y="279361"/>
                      <a:pt x="407133" y="279361"/>
                    </a:cubicBezTo>
                    <a:lnTo>
                      <a:pt x="13517" y="279683"/>
                    </a:lnTo>
                    <a:cubicBezTo>
                      <a:pt x="8690" y="279683"/>
                      <a:pt x="4828" y="275821"/>
                      <a:pt x="4828" y="270993"/>
                    </a:cubicBezTo>
                    <a:lnTo>
                      <a:pt x="4828" y="48277"/>
                    </a:lnTo>
                    <a:lnTo>
                      <a:pt x="35725" y="48277"/>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21" name="Freeform: Shape 1320">
                <a:extLst>
                  <a:ext uri="{FF2B5EF4-FFF2-40B4-BE49-F238E27FC236}">
                    <a16:creationId xmlns:a16="http://schemas.microsoft.com/office/drawing/2014/main" id="{440A1CAE-030A-4F48-878F-59C93D0CDA38}"/>
                  </a:ext>
                </a:extLst>
              </p:cNvPr>
              <p:cNvSpPr/>
              <p:nvPr/>
            </p:nvSpPr>
            <p:spPr>
              <a:xfrm>
                <a:off x="2131390" y="3867633"/>
                <a:ext cx="164592" cy="164592"/>
              </a:xfrm>
              <a:custGeom>
                <a:avLst/>
                <a:gdLst>
                  <a:gd name="connsiteX0" fmla="*/ 4828 w 57932"/>
                  <a:gd name="connsiteY0" fmla="*/ 4828 h 57932"/>
                  <a:gd name="connsiteX1" fmla="*/ 54070 w 57932"/>
                  <a:gd name="connsiteY1" fmla="*/ 54070 h 57932"/>
                </a:gdLst>
                <a:ahLst/>
                <a:cxnLst>
                  <a:cxn ang="0">
                    <a:pos x="connsiteX0" y="connsiteY0"/>
                  </a:cxn>
                  <a:cxn ang="0">
                    <a:pos x="connsiteX1" y="connsiteY1"/>
                  </a:cxn>
                </a:cxnLst>
                <a:rect l="l" t="t" r="r" b="b"/>
                <a:pathLst>
                  <a:path w="57932" h="57932">
                    <a:moveTo>
                      <a:pt x="4828" y="4828"/>
                    </a:moveTo>
                    <a:lnTo>
                      <a:pt x="54070" y="54070"/>
                    </a:lnTo>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22" name="Freeform: Shape 1321">
                <a:extLst>
                  <a:ext uri="{FF2B5EF4-FFF2-40B4-BE49-F238E27FC236}">
                    <a16:creationId xmlns:a16="http://schemas.microsoft.com/office/drawing/2014/main" id="{00D95B64-17E7-4240-8979-F137678C188A}"/>
                  </a:ext>
                </a:extLst>
              </p:cNvPr>
              <p:cNvSpPr/>
              <p:nvPr/>
            </p:nvSpPr>
            <p:spPr>
              <a:xfrm>
                <a:off x="2131390" y="3867633"/>
                <a:ext cx="164592" cy="164592"/>
              </a:xfrm>
              <a:custGeom>
                <a:avLst/>
                <a:gdLst>
                  <a:gd name="connsiteX0" fmla="*/ 54070 w 57932"/>
                  <a:gd name="connsiteY0" fmla="*/ 4828 h 57932"/>
                  <a:gd name="connsiteX1" fmla="*/ 4828 w 57932"/>
                  <a:gd name="connsiteY1" fmla="*/ 54392 h 57932"/>
                </a:gdLst>
                <a:ahLst/>
                <a:cxnLst>
                  <a:cxn ang="0">
                    <a:pos x="connsiteX0" y="connsiteY0"/>
                  </a:cxn>
                  <a:cxn ang="0">
                    <a:pos x="connsiteX1" y="connsiteY1"/>
                  </a:cxn>
                </a:cxnLst>
                <a:rect l="l" t="t" r="r" b="b"/>
                <a:pathLst>
                  <a:path w="57932" h="57932">
                    <a:moveTo>
                      <a:pt x="54070" y="4828"/>
                    </a:moveTo>
                    <a:lnTo>
                      <a:pt x="4828" y="54392"/>
                    </a:lnTo>
                  </a:path>
                </a:pathLst>
              </a:custGeom>
              <a:ln w="12700" cap="flat">
                <a:solidFill>
                  <a:srgbClr val="C5A1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spTree>
    <p:extLst>
      <p:ext uri="{BB962C8B-B14F-4D97-AF65-F5344CB8AC3E}">
        <p14:creationId xmlns:p14="http://schemas.microsoft.com/office/powerpoint/2010/main" val="62262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50" name="Straight Arrow Connector 749">
            <a:extLst>
              <a:ext uri="{FF2B5EF4-FFF2-40B4-BE49-F238E27FC236}">
                <a16:creationId xmlns:a16="http://schemas.microsoft.com/office/drawing/2014/main" id="{83893EF2-DFCD-4648-AEE7-D112FE35A04B}"/>
              </a:ext>
            </a:extLst>
          </p:cNvPr>
          <p:cNvCxnSpPr>
            <a:cxnSpLocks/>
          </p:cNvCxnSpPr>
          <p:nvPr/>
        </p:nvCxnSpPr>
        <p:spPr>
          <a:xfrm>
            <a:off x="12207368" y="6666309"/>
            <a:ext cx="0" cy="252651"/>
          </a:xfrm>
          <a:prstGeom prst="straightConnector1">
            <a:avLst/>
          </a:prstGeom>
          <a:ln w="19050">
            <a:solidFill>
              <a:srgbClr val="3F1BC7"/>
            </a:solidFill>
            <a:headEnd type="none"/>
            <a:tailEnd type="arrow" w="lg" len="med"/>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12BA3955-A216-481F-9109-B765CDF95B64}"/>
              </a:ext>
            </a:extLst>
          </p:cNvPr>
          <p:cNvGrpSpPr/>
          <p:nvPr/>
        </p:nvGrpSpPr>
        <p:grpSpPr>
          <a:xfrm>
            <a:off x="3896612" y="2683032"/>
            <a:ext cx="6108575" cy="3984619"/>
            <a:chOff x="3896612" y="2683032"/>
            <a:chExt cx="6108575" cy="3984619"/>
          </a:xfrm>
        </p:grpSpPr>
        <p:grpSp>
          <p:nvGrpSpPr>
            <p:cNvPr id="3" name="Group 2">
              <a:extLst>
                <a:ext uri="{FF2B5EF4-FFF2-40B4-BE49-F238E27FC236}">
                  <a16:creationId xmlns:a16="http://schemas.microsoft.com/office/drawing/2014/main" id="{E60EF86D-06ED-4382-8654-343DBF7D293A}"/>
                </a:ext>
              </a:extLst>
            </p:cNvPr>
            <p:cNvGrpSpPr/>
            <p:nvPr/>
          </p:nvGrpSpPr>
          <p:grpSpPr>
            <a:xfrm>
              <a:off x="3896612" y="2683032"/>
              <a:ext cx="6108575" cy="3984619"/>
              <a:chOff x="3896612" y="2683032"/>
              <a:chExt cx="6108575" cy="3984619"/>
            </a:xfrm>
          </p:grpSpPr>
          <p:sp>
            <p:nvSpPr>
              <p:cNvPr id="133" name="Rectangle 132">
                <a:extLst>
                  <a:ext uri="{FF2B5EF4-FFF2-40B4-BE49-F238E27FC236}">
                    <a16:creationId xmlns:a16="http://schemas.microsoft.com/office/drawing/2014/main" id="{70714C03-7B02-4A86-BFEC-03FB0EEEEB8D}"/>
                  </a:ext>
                </a:extLst>
              </p:cNvPr>
              <p:cNvSpPr/>
              <p:nvPr/>
            </p:nvSpPr>
            <p:spPr>
              <a:xfrm>
                <a:off x="3896612" y="2683032"/>
                <a:ext cx="6064795" cy="3984619"/>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nvGrpSpPr>
              <p:cNvPr id="153" name="Group 152">
                <a:extLst>
                  <a:ext uri="{FF2B5EF4-FFF2-40B4-BE49-F238E27FC236}">
                    <a16:creationId xmlns:a16="http://schemas.microsoft.com/office/drawing/2014/main" id="{B5496786-7F1D-49E8-B743-B344D44EB597}"/>
                  </a:ext>
                </a:extLst>
              </p:cNvPr>
              <p:cNvGrpSpPr>
                <a:grpSpLocks noChangeAspect="1"/>
              </p:cNvGrpSpPr>
              <p:nvPr/>
            </p:nvGrpSpPr>
            <p:grpSpPr>
              <a:xfrm>
                <a:off x="8884888" y="5075634"/>
                <a:ext cx="640081" cy="640080"/>
                <a:chOff x="11738104" y="3067017"/>
                <a:chExt cx="560418" cy="560417"/>
              </a:xfrm>
            </p:grpSpPr>
            <p:grpSp>
              <p:nvGrpSpPr>
                <p:cNvPr id="731" name="Graphic 194">
                  <a:extLst>
                    <a:ext uri="{FF2B5EF4-FFF2-40B4-BE49-F238E27FC236}">
                      <a16:creationId xmlns:a16="http://schemas.microsoft.com/office/drawing/2014/main" id="{E0001860-6495-49FF-BB68-023202B2491E}"/>
                    </a:ext>
                  </a:extLst>
                </p:cNvPr>
                <p:cNvGrpSpPr/>
                <p:nvPr/>
              </p:nvGrpSpPr>
              <p:grpSpPr>
                <a:xfrm>
                  <a:off x="11906957" y="3256020"/>
                  <a:ext cx="222713" cy="242691"/>
                  <a:chOff x="8395794" y="4567573"/>
                  <a:chExt cx="218854" cy="238486"/>
                </a:xfrm>
              </p:grpSpPr>
              <p:sp>
                <p:nvSpPr>
                  <p:cNvPr id="733" name="Freeform: Shape 732">
                    <a:extLst>
                      <a:ext uri="{FF2B5EF4-FFF2-40B4-BE49-F238E27FC236}">
                        <a16:creationId xmlns:a16="http://schemas.microsoft.com/office/drawing/2014/main" id="{A7CB5D5B-9392-4E99-913A-BDDB0CA356DA}"/>
                      </a:ext>
                    </a:extLst>
                  </p:cNvPr>
                  <p:cNvSpPr/>
                  <p:nvPr/>
                </p:nvSpPr>
                <p:spPr>
                  <a:xfrm>
                    <a:off x="8441174" y="4567573"/>
                    <a:ext cx="128738" cy="128738"/>
                  </a:xfrm>
                  <a:custGeom>
                    <a:avLst/>
                    <a:gdLst>
                      <a:gd name="connsiteX0" fmla="*/ 4828 w 128737"/>
                      <a:gd name="connsiteY0" fmla="*/ 64369 h 128737"/>
                      <a:gd name="connsiteX1" fmla="*/ 64369 w 128737"/>
                      <a:gd name="connsiteY1" fmla="*/ 4828 h 128737"/>
                      <a:gd name="connsiteX2" fmla="*/ 123910 w 128737"/>
                      <a:gd name="connsiteY2" fmla="*/ 64369 h 128737"/>
                      <a:gd name="connsiteX3" fmla="*/ 64369 w 128737"/>
                      <a:gd name="connsiteY3" fmla="*/ 123910 h 128737"/>
                      <a:gd name="connsiteX4" fmla="*/ 4828 w 128737"/>
                      <a:gd name="connsiteY4" fmla="*/ 64369 h 128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37" h="128737">
                        <a:moveTo>
                          <a:pt x="4828" y="64369"/>
                        </a:moveTo>
                        <a:cubicBezTo>
                          <a:pt x="4828" y="31541"/>
                          <a:pt x="31541" y="4828"/>
                          <a:pt x="64369" y="4828"/>
                        </a:cubicBezTo>
                        <a:cubicBezTo>
                          <a:pt x="97197" y="4828"/>
                          <a:pt x="123910" y="31541"/>
                          <a:pt x="123910" y="64369"/>
                        </a:cubicBezTo>
                        <a:cubicBezTo>
                          <a:pt x="123910" y="97197"/>
                          <a:pt x="97197" y="123910"/>
                          <a:pt x="64369" y="123910"/>
                        </a:cubicBezTo>
                        <a:cubicBezTo>
                          <a:pt x="31541" y="124232"/>
                          <a:pt x="4828" y="97519"/>
                          <a:pt x="4828" y="64369"/>
                        </a:cubicBez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34" name="Freeform: Shape 733">
                    <a:extLst>
                      <a:ext uri="{FF2B5EF4-FFF2-40B4-BE49-F238E27FC236}">
                        <a16:creationId xmlns:a16="http://schemas.microsoft.com/office/drawing/2014/main" id="{DC3FC4BD-43B5-42BF-A66D-DF89FD85613D}"/>
                      </a:ext>
                    </a:extLst>
                  </p:cNvPr>
                  <p:cNvSpPr/>
                  <p:nvPr/>
                </p:nvSpPr>
                <p:spPr>
                  <a:xfrm>
                    <a:off x="8395794" y="4690195"/>
                    <a:ext cx="218854" cy="115864"/>
                  </a:xfrm>
                  <a:custGeom>
                    <a:avLst/>
                    <a:gdLst>
                      <a:gd name="connsiteX0" fmla="*/ 4828 w 218854"/>
                      <a:gd name="connsiteY0" fmla="*/ 113611 h 115864"/>
                      <a:gd name="connsiteX1" fmla="*/ 214348 w 218854"/>
                      <a:gd name="connsiteY1" fmla="*/ 113611 h 115864"/>
                      <a:gd name="connsiteX2" fmla="*/ 163175 w 218854"/>
                      <a:gd name="connsiteY2" fmla="*/ 20276 h 115864"/>
                      <a:gd name="connsiteX3" fmla="*/ 109427 w 218854"/>
                      <a:gd name="connsiteY3" fmla="*/ 4828 h 115864"/>
                      <a:gd name="connsiteX4" fmla="*/ 4828 w 218854"/>
                      <a:gd name="connsiteY4" fmla="*/ 113611 h 11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54" h="115864">
                        <a:moveTo>
                          <a:pt x="4828" y="113611"/>
                        </a:moveTo>
                        <a:lnTo>
                          <a:pt x="214348" y="113611"/>
                        </a:lnTo>
                        <a:cubicBezTo>
                          <a:pt x="214348" y="74024"/>
                          <a:pt x="193750" y="39265"/>
                          <a:pt x="163175" y="20276"/>
                        </a:cubicBezTo>
                        <a:cubicBezTo>
                          <a:pt x="147405" y="10621"/>
                          <a:pt x="129060" y="4828"/>
                          <a:pt x="109427" y="4828"/>
                        </a:cubicBezTo>
                        <a:cubicBezTo>
                          <a:pt x="51817" y="4828"/>
                          <a:pt x="4828" y="53748"/>
                          <a:pt x="4828" y="113611"/>
                        </a:cubicBez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sp>
              <p:nvSpPr>
                <p:cNvPr id="732" name="Freeform: Shape 731">
                  <a:extLst>
                    <a:ext uri="{FF2B5EF4-FFF2-40B4-BE49-F238E27FC236}">
                      <a16:creationId xmlns:a16="http://schemas.microsoft.com/office/drawing/2014/main" id="{EEE284D4-A741-4EB3-B790-18811596EED3}"/>
                    </a:ext>
                  </a:extLst>
                </p:cNvPr>
                <p:cNvSpPr/>
                <p:nvPr/>
              </p:nvSpPr>
              <p:spPr>
                <a:xfrm>
                  <a:off x="11738104" y="3067017"/>
                  <a:ext cx="560418" cy="560417"/>
                </a:xfrm>
                <a:custGeom>
                  <a:avLst/>
                  <a:gdLst>
                    <a:gd name="connsiteX0" fmla="*/ 280040 w 560418"/>
                    <a:gd name="connsiteY0" fmla="*/ 129268 h 560417"/>
                    <a:gd name="connsiteX1" fmla="*/ 129269 w 560418"/>
                    <a:gd name="connsiteY1" fmla="*/ 280039 h 560417"/>
                    <a:gd name="connsiteX2" fmla="*/ 280040 w 560418"/>
                    <a:gd name="connsiteY2" fmla="*/ 430811 h 560417"/>
                    <a:gd name="connsiteX3" fmla="*/ 430812 w 560418"/>
                    <a:gd name="connsiteY3" fmla="*/ 280039 h 560417"/>
                    <a:gd name="connsiteX4" fmla="*/ 280040 w 560418"/>
                    <a:gd name="connsiteY4" fmla="*/ 129268 h 560417"/>
                    <a:gd name="connsiteX5" fmla="*/ 271505 w 560418"/>
                    <a:gd name="connsiteY5" fmla="*/ 0 h 560417"/>
                    <a:gd name="connsiteX6" fmla="*/ 288910 w 560418"/>
                    <a:gd name="connsiteY6" fmla="*/ 1161 h 560417"/>
                    <a:gd name="connsiteX7" fmla="*/ 306315 w 560418"/>
                    <a:gd name="connsiteY7" fmla="*/ 2318 h 560417"/>
                    <a:gd name="connsiteX8" fmla="*/ 323717 w 560418"/>
                    <a:gd name="connsiteY8" fmla="*/ 3479 h 560417"/>
                    <a:gd name="connsiteX9" fmla="*/ 338801 w 560418"/>
                    <a:gd name="connsiteY9" fmla="*/ 89341 h 560417"/>
                    <a:gd name="connsiteX10" fmla="*/ 394496 w 560418"/>
                    <a:gd name="connsiteY10" fmla="*/ 117187 h 560417"/>
                    <a:gd name="connsiteX11" fmla="*/ 472233 w 560418"/>
                    <a:gd name="connsiteY11" fmla="*/ 77737 h 560417"/>
                    <a:gd name="connsiteX12" fmla="*/ 483838 w 560418"/>
                    <a:gd name="connsiteY12" fmla="*/ 90502 h 560417"/>
                    <a:gd name="connsiteX13" fmla="*/ 495439 w 560418"/>
                    <a:gd name="connsiteY13" fmla="*/ 103264 h 560417"/>
                    <a:gd name="connsiteX14" fmla="*/ 507044 w 560418"/>
                    <a:gd name="connsiteY14" fmla="*/ 116026 h 560417"/>
                    <a:gd name="connsiteX15" fmla="*/ 457149 w 560418"/>
                    <a:gd name="connsiteY15" fmla="*/ 187963 h 560417"/>
                    <a:gd name="connsiteX16" fmla="*/ 476877 w 560418"/>
                    <a:gd name="connsiteY16" fmla="*/ 245980 h 560417"/>
                    <a:gd name="connsiteX17" fmla="*/ 560418 w 560418"/>
                    <a:gd name="connsiteY17" fmla="*/ 272665 h 560417"/>
                    <a:gd name="connsiteX18" fmla="*/ 559257 w 560418"/>
                    <a:gd name="connsiteY18" fmla="*/ 290070 h 560417"/>
                    <a:gd name="connsiteX19" fmla="*/ 558096 w 560418"/>
                    <a:gd name="connsiteY19" fmla="*/ 307472 h 560417"/>
                    <a:gd name="connsiteX20" fmla="*/ 556935 w 560418"/>
                    <a:gd name="connsiteY20" fmla="*/ 324877 h 560417"/>
                    <a:gd name="connsiteX21" fmla="*/ 471076 w 560418"/>
                    <a:gd name="connsiteY21" fmla="*/ 339961 h 560417"/>
                    <a:gd name="connsiteX22" fmla="*/ 443227 w 560418"/>
                    <a:gd name="connsiteY22" fmla="*/ 394496 h 560417"/>
                    <a:gd name="connsiteX23" fmla="*/ 482677 w 560418"/>
                    <a:gd name="connsiteY23" fmla="*/ 472232 h 560417"/>
                    <a:gd name="connsiteX24" fmla="*/ 469915 w 560418"/>
                    <a:gd name="connsiteY24" fmla="*/ 483837 h 560417"/>
                    <a:gd name="connsiteX25" fmla="*/ 457149 w 560418"/>
                    <a:gd name="connsiteY25" fmla="*/ 495439 h 560417"/>
                    <a:gd name="connsiteX26" fmla="*/ 444387 w 560418"/>
                    <a:gd name="connsiteY26" fmla="*/ 507043 h 560417"/>
                    <a:gd name="connsiteX27" fmla="*/ 372451 w 560418"/>
                    <a:gd name="connsiteY27" fmla="*/ 457149 h 560417"/>
                    <a:gd name="connsiteX28" fmla="*/ 314438 w 560418"/>
                    <a:gd name="connsiteY28" fmla="*/ 476876 h 560417"/>
                    <a:gd name="connsiteX29" fmla="*/ 287749 w 560418"/>
                    <a:gd name="connsiteY29" fmla="*/ 560417 h 560417"/>
                    <a:gd name="connsiteX30" fmla="*/ 270344 w 560418"/>
                    <a:gd name="connsiteY30" fmla="*/ 559256 h 560417"/>
                    <a:gd name="connsiteX31" fmla="*/ 252942 w 560418"/>
                    <a:gd name="connsiteY31" fmla="*/ 558095 h 560417"/>
                    <a:gd name="connsiteX32" fmla="*/ 235536 w 560418"/>
                    <a:gd name="connsiteY32" fmla="*/ 556934 h 560417"/>
                    <a:gd name="connsiteX33" fmla="*/ 220453 w 560418"/>
                    <a:gd name="connsiteY33" fmla="*/ 471075 h 560417"/>
                    <a:gd name="connsiteX34" fmla="*/ 164761 w 560418"/>
                    <a:gd name="connsiteY34" fmla="*/ 443226 h 560417"/>
                    <a:gd name="connsiteX35" fmla="*/ 87020 w 560418"/>
                    <a:gd name="connsiteY35" fmla="*/ 482676 h 560417"/>
                    <a:gd name="connsiteX36" fmla="*/ 75419 w 560418"/>
                    <a:gd name="connsiteY36" fmla="*/ 469914 h 560417"/>
                    <a:gd name="connsiteX37" fmla="*/ 63814 w 560418"/>
                    <a:gd name="connsiteY37" fmla="*/ 457149 h 560417"/>
                    <a:gd name="connsiteX38" fmla="*/ 52213 w 560418"/>
                    <a:gd name="connsiteY38" fmla="*/ 444387 h 560417"/>
                    <a:gd name="connsiteX39" fmla="*/ 102104 w 560418"/>
                    <a:gd name="connsiteY39" fmla="*/ 372450 h 560417"/>
                    <a:gd name="connsiteX40" fmla="*/ 82381 w 560418"/>
                    <a:gd name="connsiteY40" fmla="*/ 313276 h 560417"/>
                    <a:gd name="connsiteX41" fmla="*/ 0 w 560418"/>
                    <a:gd name="connsiteY41" fmla="*/ 286588 h 560417"/>
                    <a:gd name="connsiteX42" fmla="*/ 1161 w 560418"/>
                    <a:gd name="connsiteY42" fmla="*/ 269186 h 560417"/>
                    <a:gd name="connsiteX43" fmla="*/ 2319 w 560418"/>
                    <a:gd name="connsiteY43" fmla="*/ 251780 h 560417"/>
                    <a:gd name="connsiteX44" fmla="*/ 3479 w 560418"/>
                    <a:gd name="connsiteY44" fmla="*/ 234375 h 560417"/>
                    <a:gd name="connsiteX45" fmla="*/ 88181 w 560418"/>
                    <a:gd name="connsiteY45" fmla="*/ 219291 h 560417"/>
                    <a:gd name="connsiteX46" fmla="*/ 116027 w 560418"/>
                    <a:gd name="connsiteY46" fmla="*/ 163599 h 560417"/>
                    <a:gd name="connsiteX47" fmla="*/ 76576 w 560418"/>
                    <a:gd name="connsiteY47" fmla="*/ 87020 h 560417"/>
                    <a:gd name="connsiteX48" fmla="*/ 89342 w 560418"/>
                    <a:gd name="connsiteY48" fmla="*/ 75418 h 560417"/>
                    <a:gd name="connsiteX49" fmla="*/ 102104 w 560418"/>
                    <a:gd name="connsiteY49" fmla="*/ 63814 h 560417"/>
                    <a:gd name="connsiteX50" fmla="*/ 114866 w 560418"/>
                    <a:gd name="connsiteY50" fmla="*/ 52212 h 560417"/>
                    <a:gd name="connsiteX51" fmla="*/ 185645 w 560418"/>
                    <a:gd name="connsiteY51" fmla="*/ 102103 h 560417"/>
                    <a:gd name="connsiteX52" fmla="*/ 244820 w 560418"/>
                    <a:gd name="connsiteY52" fmla="*/ 82380 h 56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60418" h="560417">
                      <a:moveTo>
                        <a:pt x="280040" y="129268"/>
                      </a:moveTo>
                      <a:cubicBezTo>
                        <a:pt x="196771" y="129268"/>
                        <a:pt x="129269" y="196770"/>
                        <a:pt x="129269" y="280039"/>
                      </a:cubicBezTo>
                      <a:cubicBezTo>
                        <a:pt x="129269" y="363309"/>
                        <a:pt x="196771" y="430811"/>
                        <a:pt x="280040" y="430811"/>
                      </a:cubicBezTo>
                      <a:cubicBezTo>
                        <a:pt x="363309" y="430811"/>
                        <a:pt x="430812" y="363309"/>
                        <a:pt x="430812" y="280039"/>
                      </a:cubicBezTo>
                      <a:cubicBezTo>
                        <a:pt x="430812" y="196770"/>
                        <a:pt x="363309" y="129268"/>
                        <a:pt x="280040" y="129268"/>
                      </a:cubicBezTo>
                      <a:close/>
                      <a:moveTo>
                        <a:pt x="271505" y="0"/>
                      </a:moveTo>
                      <a:lnTo>
                        <a:pt x="288910" y="1161"/>
                      </a:lnTo>
                      <a:lnTo>
                        <a:pt x="306315" y="2318"/>
                      </a:lnTo>
                      <a:lnTo>
                        <a:pt x="323717" y="3479"/>
                      </a:lnTo>
                      <a:lnTo>
                        <a:pt x="338801" y="89341"/>
                      </a:lnTo>
                      <a:cubicBezTo>
                        <a:pt x="358528" y="96303"/>
                        <a:pt x="377091" y="104425"/>
                        <a:pt x="394496" y="117187"/>
                      </a:cubicBezTo>
                      <a:lnTo>
                        <a:pt x="472233" y="77737"/>
                      </a:lnTo>
                      <a:lnTo>
                        <a:pt x="483838" y="90502"/>
                      </a:lnTo>
                      <a:lnTo>
                        <a:pt x="495439" y="103264"/>
                      </a:lnTo>
                      <a:lnTo>
                        <a:pt x="507044" y="116026"/>
                      </a:lnTo>
                      <a:lnTo>
                        <a:pt x="457149" y="187963"/>
                      </a:lnTo>
                      <a:cubicBezTo>
                        <a:pt x="466433" y="206529"/>
                        <a:pt x="473394" y="226253"/>
                        <a:pt x="476877" y="245980"/>
                      </a:cubicBezTo>
                      <a:lnTo>
                        <a:pt x="560418" y="272665"/>
                      </a:lnTo>
                      <a:lnTo>
                        <a:pt x="559257" y="290070"/>
                      </a:lnTo>
                      <a:lnTo>
                        <a:pt x="558096" y="307472"/>
                      </a:lnTo>
                      <a:lnTo>
                        <a:pt x="556935" y="324877"/>
                      </a:lnTo>
                      <a:lnTo>
                        <a:pt x="471076" y="339961"/>
                      </a:lnTo>
                      <a:cubicBezTo>
                        <a:pt x="464111" y="358527"/>
                        <a:pt x="454831" y="377090"/>
                        <a:pt x="443227" y="394496"/>
                      </a:cubicBezTo>
                      <a:lnTo>
                        <a:pt x="482677" y="472232"/>
                      </a:lnTo>
                      <a:lnTo>
                        <a:pt x="469915" y="483837"/>
                      </a:lnTo>
                      <a:lnTo>
                        <a:pt x="457149" y="495439"/>
                      </a:lnTo>
                      <a:lnTo>
                        <a:pt x="444387" y="507043"/>
                      </a:lnTo>
                      <a:lnTo>
                        <a:pt x="372451" y="457149"/>
                      </a:lnTo>
                      <a:cubicBezTo>
                        <a:pt x="353885" y="466432"/>
                        <a:pt x="334161" y="473393"/>
                        <a:pt x="314438" y="476876"/>
                      </a:cubicBezTo>
                      <a:lnTo>
                        <a:pt x="287749" y="560417"/>
                      </a:lnTo>
                      <a:lnTo>
                        <a:pt x="270344" y="559256"/>
                      </a:lnTo>
                      <a:lnTo>
                        <a:pt x="252942" y="558095"/>
                      </a:lnTo>
                      <a:lnTo>
                        <a:pt x="235536" y="556934"/>
                      </a:lnTo>
                      <a:lnTo>
                        <a:pt x="220453" y="471075"/>
                      </a:lnTo>
                      <a:cubicBezTo>
                        <a:pt x="200729" y="464110"/>
                        <a:pt x="182163" y="454831"/>
                        <a:pt x="164761" y="443226"/>
                      </a:cubicBezTo>
                      <a:lnTo>
                        <a:pt x="87020" y="482676"/>
                      </a:lnTo>
                      <a:lnTo>
                        <a:pt x="75419" y="469914"/>
                      </a:lnTo>
                      <a:lnTo>
                        <a:pt x="63814" y="457149"/>
                      </a:lnTo>
                      <a:lnTo>
                        <a:pt x="52213" y="444387"/>
                      </a:lnTo>
                      <a:lnTo>
                        <a:pt x="102104" y="372450"/>
                      </a:lnTo>
                      <a:cubicBezTo>
                        <a:pt x="92821" y="353884"/>
                        <a:pt x="85860" y="333000"/>
                        <a:pt x="82381" y="313276"/>
                      </a:cubicBezTo>
                      <a:lnTo>
                        <a:pt x="0" y="286588"/>
                      </a:lnTo>
                      <a:lnTo>
                        <a:pt x="1161" y="269186"/>
                      </a:lnTo>
                      <a:lnTo>
                        <a:pt x="2319" y="251780"/>
                      </a:lnTo>
                      <a:lnTo>
                        <a:pt x="3479" y="234375"/>
                      </a:lnTo>
                      <a:lnTo>
                        <a:pt x="88181" y="219291"/>
                      </a:lnTo>
                      <a:cubicBezTo>
                        <a:pt x="93982" y="199568"/>
                        <a:pt x="103265" y="181001"/>
                        <a:pt x="116027" y="163599"/>
                      </a:cubicBezTo>
                      <a:lnTo>
                        <a:pt x="76576" y="87020"/>
                      </a:lnTo>
                      <a:lnTo>
                        <a:pt x="89342" y="75418"/>
                      </a:lnTo>
                      <a:lnTo>
                        <a:pt x="102104" y="63814"/>
                      </a:lnTo>
                      <a:lnTo>
                        <a:pt x="114866" y="52212"/>
                      </a:lnTo>
                      <a:lnTo>
                        <a:pt x="185645" y="102103"/>
                      </a:lnTo>
                      <a:cubicBezTo>
                        <a:pt x="204208" y="92820"/>
                        <a:pt x="223935" y="85859"/>
                        <a:pt x="244820" y="82380"/>
                      </a:cubicBezTo>
                      <a:close/>
                    </a:path>
                  </a:pathLst>
                </a:custGeom>
                <a:solidFill>
                  <a:srgbClr val="0A0D12"/>
                </a:solidFill>
                <a:ln w="15875" cap="flat">
                  <a:solidFill>
                    <a:schemeClr val="tx1"/>
                  </a:solidFill>
                  <a:prstDash val="solid"/>
                  <a:round/>
                </a:ln>
              </p:spPr>
              <p:txBody>
                <a:bodyPr wrap="square" rtlCol="0" anchor="ctr">
                  <a:noAutofit/>
                </a:bodyP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nvGrpSpPr>
              <p:cNvPr id="154" name="Group 153">
                <a:extLst>
                  <a:ext uri="{FF2B5EF4-FFF2-40B4-BE49-F238E27FC236}">
                    <a16:creationId xmlns:a16="http://schemas.microsoft.com/office/drawing/2014/main" id="{4DD43A94-A469-4977-80FB-BD16FFFDCC59}"/>
                  </a:ext>
                </a:extLst>
              </p:cNvPr>
              <p:cNvGrpSpPr>
                <a:grpSpLocks noChangeAspect="1"/>
              </p:cNvGrpSpPr>
              <p:nvPr/>
            </p:nvGrpSpPr>
            <p:grpSpPr>
              <a:xfrm>
                <a:off x="6059535" y="5075634"/>
                <a:ext cx="623471" cy="640080"/>
                <a:chOff x="11775652" y="4756665"/>
                <a:chExt cx="483729" cy="496615"/>
              </a:xfrm>
            </p:grpSpPr>
            <p:grpSp>
              <p:nvGrpSpPr>
                <p:cNvPr id="719" name="Graphic 268">
                  <a:extLst>
                    <a:ext uri="{FF2B5EF4-FFF2-40B4-BE49-F238E27FC236}">
                      <a16:creationId xmlns:a16="http://schemas.microsoft.com/office/drawing/2014/main" id="{DF1D83F2-CAF9-4B17-AA31-C7EDB420E169}"/>
                    </a:ext>
                  </a:extLst>
                </p:cNvPr>
                <p:cNvGrpSpPr/>
                <p:nvPr/>
              </p:nvGrpSpPr>
              <p:grpSpPr>
                <a:xfrm>
                  <a:off x="11775652" y="4756665"/>
                  <a:ext cx="483729" cy="496615"/>
                  <a:chOff x="4562059" y="6255271"/>
                  <a:chExt cx="483729" cy="496616"/>
                </a:xfrm>
              </p:grpSpPr>
              <p:sp>
                <p:nvSpPr>
                  <p:cNvPr id="723" name="Freeform: Shape 722">
                    <a:extLst>
                      <a:ext uri="{FF2B5EF4-FFF2-40B4-BE49-F238E27FC236}">
                        <a16:creationId xmlns:a16="http://schemas.microsoft.com/office/drawing/2014/main" id="{59C92AE1-5A9B-4D6B-8068-7ADA08F21D4A}"/>
                      </a:ext>
                    </a:extLst>
                  </p:cNvPr>
                  <p:cNvSpPr/>
                  <p:nvPr/>
                </p:nvSpPr>
                <p:spPr>
                  <a:xfrm>
                    <a:off x="4566562" y="6542841"/>
                    <a:ext cx="80461" cy="138393"/>
                  </a:xfrm>
                  <a:custGeom>
                    <a:avLst/>
                    <a:gdLst>
                      <a:gd name="connsiteX0" fmla="*/ 1617 w 80461"/>
                      <a:gd name="connsiteY0" fmla="*/ 1617 h 138393"/>
                      <a:gd name="connsiteX1" fmla="*/ 79825 w 80461"/>
                      <a:gd name="connsiteY1" fmla="*/ 139367 h 138393"/>
                    </a:gdLst>
                    <a:ahLst/>
                    <a:cxnLst>
                      <a:cxn ang="0">
                        <a:pos x="connsiteX0" y="connsiteY0"/>
                      </a:cxn>
                      <a:cxn ang="0">
                        <a:pos x="connsiteX1" y="connsiteY1"/>
                      </a:cxn>
                    </a:cxnLst>
                    <a:rect l="l" t="t" r="r" b="b"/>
                    <a:pathLst>
                      <a:path w="80461" h="138393">
                        <a:moveTo>
                          <a:pt x="1617" y="1617"/>
                        </a:moveTo>
                        <a:cubicBezTo>
                          <a:pt x="9342" y="45066"/>
                          <a:pt x="29296" y="99458"/>
                          <a:pt x="79825" y="139367"/>
                        </a:cubicBez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24" name="Freeform: Shape 723">
                    <a:extLst>
                      <a:ext uri="{FF2B5EF4-FFF2-40B4-BE49-F238E27FC236}">
                        <a16:creationId xmlns:a16="http://schemas.microsoft.com/office/drawing/2014/main" id="{9217C477-9B1F-4585-A210-667D46754FEB}"/>
                      </a:ext>
                    </a:extLst>
                  </p:cNvPr>
                  <p:cNvSpPr/>
                  <p:nvPr/>
                </p:nvSpPr>
                <p:spPr>
                  <a:xfrm>
                    <a:off x="4562059" y="6283113"/>
                    <a:ext cx="131956" cy="231728"/>
                  </a:xfrm>
                  <a:custGeom>
                    <a:avLst/>
                    <a:gdLst>
                      <a:gd name="connsiteX0" fmla="*/ 132926 w 131956"/>
                      <a:gd name="connsiteY0" fmla="*/ 1617 h 231728"/>
                      <a:gd name="connsiteX1" fmla="*/ 121340 w 131956"/>
                      <a:gd name="connsiteY1" fmla="*/ 8054 h 231728"/>
                      <a:gd name="connsiteX2" fmla="*/ 2579 w 131956"/>
                      <a:gd name="connsiteY2" fmla="*/ 191506 h 231728"/>
                      <a:gd name="connsiteX3" fmla="*/ 2258 w 131956"/>
                      <a:gd name="connsiteY3" fmla="*/ 230127 h 231728"/>
                    </a:gdLst>
                    <a:ahLst/>
                    <a:cxnLst>
                      <a:cxn ang="0">
                        <a:pos x="connsiteX0" y="connsiteY0"/>
                      </a:cxn>
                      <a:cxn ang="0">
                        <a:pos x="connsiteX1" y="connsiteY1"/>
                      </a:cxn>
                      <a:cxn ang="0">
                        <a:pos x="connsiteX2" y="connsiteY2"/>
                      </a:cxn>
                      <a:cxn ang="0">
                        <a:pos x="connsiteX3" y="connsiteY3"/>
                      </a:cxn>
                    </a:cxnLst>
                    <a:rect l="l" t="t" r="r" b="b"/>
                    <a:pathLst>
                      <a:path w="131956" h="231728">
                        <a:moveTo>
                          <a:pt x="132926" y="1617"/>
                        </a:moveTo>
                        <a:cubicBezTo>
                          <a:pt x="129064" y="3548"/>
                          <a:pt x="125202" y="5801"/>
                          <a:pt x="121340" y="8054"/>
                        </a:cubicBezTo>
                        <a:cubicBezTo>
                          <a:pt x="70810" y="37342"/>
                          <a:pt x="11591" y="102998"/>
                          <a:pt x="2579" y="191506"/>
                        </a:cubicBezTo>
                        <a:cubicBezTo>
                          <a:pt x="2579" y="191506"/>
                          <a:pt x="648" y="206954"/>
                          <a:pt x="2258" y="230127"/>
                        </a:cubicBez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25" name="Freeform: Shape 724">
                    <a:extLst>
                      <a:ext uri="{FF2B5EF4-FFF2-40B4-BE49-F238E27FC236}">
                        <a16:creationId xmlns:a16="http://schemas.microsoft.com/office/drawing/2014/main" id="{45BDCC2D-9EF5-4F80-A874-6495D52B425E}"/>
                      </a:ext>
                    </a:extLst>
                  </p:cNvPr>
                  <p:cNvSpPr/>
                  <p:nvPr/>
                </p:nvSpPr>
                <p:spPr>
                  <a:xfrm>
                    <a:off x="4721369" y="6255271"/>
                    <a:ext cx="280005" cy="106209"/>
                  </a:xfrm>
                  <a:custGeom>
                    <a:avLst/>
                    <a:gdLst>
                      <a:gd name="connsiteX0" fmla="*/ 281300 w 280004"/>
                      <a:gd name="connsiteY0" fmla="*/ 105737 h 106208"/>
                      <a:gd name="connsiteX1" fmla="*/ 1617 w 280004"/>
                      <a:gd name="connsiteY1" fmla="*/ 16908 h 106208"/>
                    </a:gdLst>
                    <a:ahLst/>
                    <a:cxnLst>
                      <a:cxn ang="0">
                        <a:pos x="connsiteX0" y="connsiteY0"/>
                      </a:cxn>
                      <a:cxn ang="0">
                        <a:pos x="connsiteX1" y="connsiteY1"/>
                      </a:cxn>
                    </a:cxnLst>
                    <a:rect l="l" t="t" r="r" b="b"/>
                    <a:pathLst>
                      <a:path w="280004" h="106208">
                        <a:moveTo>
                          <a:pt x="281300" y="105737"/>
                        </a:moveTo>
                        <a:cubicBezTo>
                          <a:pt x="240104" y="41368"/>
                          <a:pt x="127137" y="-30404"/>
                          <a:pt x="1617" y="16908"/>
                        </a:cubicBez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26" name="Freeform: Shape 725">
                    <a:extLst>
                      <a:ext uri="{FF2B5EF4-FFF2-40B4-BE49-F238E27FC236}">
                        <a16:creationId xmlns:a16="http://schemas.microsoft.com/office/drawing/2014/main" id="{A9C81470-34F1-4405-9927-1B839E991B5E}"/>
                      </a:ext>
                    </a:extLst>
                  </p:cNvPr>
                  <p:cNvSpPr/>
                  <p:nvPr/>
                </p:nvSpPr>
                <p:spPr>
                  <a:xfrm>
                    <a:off x="4966139" y="6325122"/>
                    <a:ext cx="45058" cy="41840"/>
                  </a:xfrm>
                  <a:custGeom>
                    <a:avLst/>
                    <a:gdLst>
                      <a:gd name="connsiteX0" fmla="*/ 45541 w 45058"/>
                      <a:gd name="connsiteY0" fmla="*/ 3379 h 41839"/>
                      <a:gd name="connsiteX1" fmla="*/ 39104 w 45058"/>
                      <a:gd name="connsiteY1" fmla="*/ 2414 h 41839"/>
                      <a:gd name="connsiteX2" fmla="*/ 34598 w 45058"/>
                      <a:gd name="connsiteY2" fmla="*/ 33955 h 41839"/>
                      <a:gd name="connsiteX3" fmla="*/ 3701 w 45058"/>
                      <a:gd name="connsiteY3" fmla="*/ 27196 h 41839"/>
                      <a:gd name="connsiteX4" fmla="*/ 2414 w 45058"/>
                      <a:gd name="connsiteY4" fmla="*/ 33311 h 41839"/>
                      <a:gd name="connsiteX5" fmla="*/ 40070 w 45058"/>
                      <a:gd name="connsiteY5" fmla="*/ 41679 h 4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058" h="41839">
                        <a:moveTo>
                          <a:pt x="45541" y="3379"/>
                        </a:moveTo>
                        <a:lnTo>
                          <a:pt x="39104" y="2414"/>
                        </a:lnTo>
                        <a:lnTo>
                          <a:pt x="34598" y="33955"/>
                        </a:lnTo>
                        <a:lnTo>
                          <a:pt x="3701" y="27196"/>
                        </a:lnTo>
                        <a:lnTo>
                          <a:pt x="2414" y="33311"/>
                        </a:lnTo>
                        <a:lnTo>
                          <a:pt x="40070" y="41679"/>
                        </a:lnTo>
                        <a:close/>
                      </a:path>
                    </a:pathLst>
                  </a:custGeom>
                  <a:solidFill>
                    <a:schemeClr val="tx1"/>
                  </a:solidFill>
                  <a:ln w="15875" cap="flat">
                    <a:solidFill>
                      <a:schemeClr val="tx1"/>
                    </a:solid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27" name="Freeform: Shape 726">
                    <a:extLst>
                      <a:ext uri="{FF2B5EF4-FFF2-40B4-BE49-F238E27FC236}">
                        <a16:creationId xmlns:a16="http://schemas.microsoft.com/office/drawing/2014/main" id="{7D9ED837-ED5E-4DBE-B787-8CD94751ECA7}"/>
                      </a:ext>
                    </a:extLst>
                  </p:cNvPr>
                  <p:cNvSpPr/>
                  <p:nvPr/>
                </p:nvSpPr>
                <p:spPr>
                  <a:xfrm>
                    <a:off x="5032914" y="6426655"/>
                    <a:ext cx="12874" cy="86898"/>
                  </a:xfrm>
                  <a:custGeom>
                    <a:avLst/>
                    <a:gdLst>
                      <a:gd name="connsiteX0" fmla="*/ 12238 w 12873"/>
                      <a:gd name="connsiteY0" fmla="*/ 86584 h 86898"/>
                      <a:gd name="connsiteX1" fmla="*/ 1617 w 12873"/>
                      <a:gd name="connsiteY1" fmla="*/ 1617 h 86898"/>
                    </a:gdLst>
                    <a:ahLst/>
                    <a:cxnLst>
                      <a:cxn ang="0">
                        <a:pos x="connsiteX0" y="connsiteY0"/>
                      </a:cxn>
                      <a:cxn ang="0">
                        <a:pos x="connsiteX1" y="connsiteY1"/>
                      </a:cxn>
                    </a:cxnLst>
                    <a:rect l="l" t="t" r="r" b="b"/>
                    <a:pathLst>
                      <a:path w="12873" h="86898">
                        <a:moveTo>
                          <a:pt x="12238" y="86584"/>
                        </a:moveTo>
                        <a:cubicBezTo>
                          <a:pt x="13847" y="60193"/>
                          <a:pt x="10629" y="31549"/>
                          <a:pt x="1617" y="1617"/>
                        </a:cubicBez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28" name="Freeform: Shape 727">
                    <a:extLst>
                      <a:ext uri="{FF2B5EF4-FFF2-40B4-BE49-F238E27FC236}">
                        <a16:creationId xmlns:a16="http://schemas.microsoft.com/office/drawing/2014/main" id="{71E4DEB8-CD05-4019-85A9-0F2D2B7A3BCC}"/>
                      </a:ext>
                    </a:extLst>
                  </p:cNvPr>
                  <p:cNvSpPr/>
                  <p:nvPr/>
                </p:nvSpPr>
                <p:spPr>
                  <a:xfrm>
                    <a:off x="5025190" y="6531255"/>
                    <a:ext cx="19311" cy="61150"/>
                  </a:xfrm>
                  <a:custGeom>
                    <a:avLst/>
                    <a:gdLst>
                      <a:gd name="connsiteX0" fmla="*/ 1617 w 19310"/>
                      <a:gd name="connsiteY0" fmla="*/ 60193 h 61150"/>
                      <a:gd name="connsiteX1" fmla="*/ 18353 w 19310"/>
                      <a:gd name="connsiteY1" fmla="*/ 1617 h 61150"/>
                    </a:gdLst>
                    <a:ahLst/>
                    <a:cxnLst>
                      <a:cxn ang="0">
                        <a:pos x="connsiteX0" y="connsiteY0"/>
                      </a:cxn>
                      <a:cxn ang="0">
                        <a:pos x="connsiteX1" y="connsiteY1"/>
                      </a:cxn>
                    </a:cxnLst>
                    <a:rect l="l" t="t" r="r" b="b"/>
                    <a:pathLst>
                      <a:path w="19310" h="61150">
                        <a:moveTo>
                          <a:pt x="1617" y="60193"/>
                        </a:moveTo>
                        <a:cubicBezTo>
                          <a:pt x="9342" y="42170"/>
                          <a:pt x="15135" y="22537"/>
                          <a:pt x="18353" y="1617"/>
                        </a:cubicBez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29" name="Freeform: Shape 728">
                    <a:extLst>
                      <a:ext uri="{FF2B5EF4-FFF2-40B4-BE49-F238E27FC236}">
                        <a16:creationId xmlns:a16="http://schemas.microsoft.com/office/drawing/2014/main" id="{FF154156-329E-4F58-B55B-6D4FB3E8B5F9}"/>
                      </a:ext>
                    </a:extLst>
                  </p:cNvPr>
                  <p:cNvSpPr/>
                  <p:nvPr/>
                </p:nvSpPr>
                <p:spPr>
                  <a:xfrm>
                    <a:off x="4701736" y="6612038"/>
                    <a:ext cx="315408" cy="128738"/>
                  </a:xfrm>
                  <a:custGeom>
                    <a:avLst/>
                    <a:gdLst>
                      <a:gd name="connsiteX0" fmla="*/ 1617 w 315407"/>
                      <a:gd name="connsiteY0" fmla="*/ 106539 h 128737"/>
                      <a:gd name="connsiteX1" fmla="*/ 224012 w 315407"/>
                      <a:gd name="connsiteY1" fmla="*/ 95274 h 128737"/>
                      <a:gd name="connsiteX2" fmla="*/ 314450 w 315407"/>
                      <a:gd name="connsiteY2" fmla="*/ 1617 h 128737"/>
                    </a:gdLst>
                    <a:ahLst/>
                    <a:cxnLst>
                      <a:cxn ang="0">
                        <a:pos x="connsiteX0" y="connsiteY0"/>
                      </a:cxn>
                      <a:cxn ang="0">
                        <a:pos x="connsiteX1" y="connsiteY1"/>
                      </a:cxn>
                      <a:cxn ang="0">
                        <a:pos x="connsiteX2" y="connsiteY2"/>
                      </a:cxn>
                    </a:cxnLst>
                    <a:rect l="l" t="t" r="r" b="b"/>
                    <a:pathLst>
                      <a:path w="315407" h="128737">
                        <a:moveTo>
                          <a:pt x="1617" y="106539"/>
                        </a:moveTo>
                        <a:cubicBezTo>
                          <a:pt x="62768" y="135183"/>
                          <a:pt x="141941" y="142585"/>
                          <a:pt x="224012" y="95274"/>
                        </a:cubicBezTo>
                        <a:cubicBezTo>
                          <a:pt x="255553" y="76929"/>
                          <a:pt x="290312" y="44744"/>
                          <a:pt x="314450" y="1617"/>
                        </a:cubicBez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30" name="Freeform: Shape 729">
                    <a:extLst>
                      <a:ext uri="{FF2B5EF4-FFF2-40B4-BE49-F238E27FC236}">
                        <a16:creationId xmlns:a16="http://schemas.microsoft.com/office/drawing/2014/main" id="{F767EF8C-45BE-4CCD-A64F-293687AFD70E}"/>
                      </a:ext>
                    </a:extLst>
                  </p:cNvPr>
                  <p:cNvSpPr/>
                  <p:nvPr/>
                </p:nvSpPr>
                <p:spPr>
                  <a:xfrm>
                    <a:off x="4694503" y="6700392"/>
                    <a:ext cx="41840" cy="51495"/>
                  </a:xfrm>
                  <a:custGeom>
                    <a:avLst/>
                    <a:gdLst>
                      <a:gd name="connsiteX0" fmla="*/ 17541 w 41839"/>
                      <a:gd name="connsiteY0" fmla="*/ 50691 h 51495"/>
                      <a:gd name="connsiteX1" fmla="*/ 23656 w 41839"/>
                      <a:gd name="connsiteY1" fmla="*/ 48116 h 51495"/>
                      <a:gd name="connsiteX2" fmla="*/ 11104 w 41839"/>
                      <a:gd name="connsiteY2" fmla="*/ 18828 h 51495"/>
                      <a:gd name="connsiteX3" fmla="*/ 41035 w 41839"/>
                      <a:gd name="connsiteY3" fmla="*/ 8529 h 51495"/>
                      <a:gd name="connsiteX4" fmla="*/ 39104 w 41839"/>
                      <a:gd name="connsiteY4" fmla="*/ 2414 h 51495"/>
                      <a:gd name="connsiteX5" fmla="*/ 2414 w 41839"/>
                      <a:gd name="connsiteY5" fmla="*/ 14966 h 5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9" h="51495">
                        <a:moveTo>
                          <a:pt x="17541" y="50691"/>
                        </a:moveTo>
                        <a:lnTo>
                          <a:pt x="23656" y="48116"/>
                        </a:lnTo>
                        <a:lnTo>
                          <a:pt x="11104" y="18828"/>
                        </a:lnTo>
                        <a:lnTo>
                          <a:pt x="41035" y="8529"/>
                        </a:lnTo>
                        <a:lnTo>
                          <a:pt x="39104" y="2414"/>
                        </a:lnTo>
                        <a:lnTo>
                          <a:pt x="2414" y="14966"/>
                        </a:lnTo>
                        <a:close/>
                      </a:path>
                    </a:pathLst>
                  </a:custGeom>
                  <a:solidFill>
                    <a:schemeClr val="tx1"/>
                  </a:solidFill>
                  <a:ln w="15875" cap="flat">
                    <a:solidFill>
                      <a:schemeClr val="tx1"/>
                    </a:solid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nvGrpSpPr>
                <p:cNvPr id="720" name="Graphic 244">
                  <a:extLst>
                    <a:ext uri="{FF2B5EF4-FFF2-40B4-BE49-F238E27FC236}">
                      <a16:creationId xmlns:a16="http://schemas.microsoft.com/office/drawing/2014/main" id="{161643C7-1E06-434B-B363-5DCFC2B428DE}"/>
                    </a:ext>
                  </a:extLst>
                </p:cNvPr>
                <p:cNvGrpSpPr/>
                <p:nvPr/>
              </p:nvGrpSpPr>
              <p:grpSpPr>
                <a:xfrm>
                  <a:off x="11885192" y="4863122"/>
                  <a:ext cx="274189" cy="274189"/>
                  <a:chOff x="7761796" y="567771"/>
                  <a:chExt cx="164141" cy="164141"/>
                </a:xfrm>
              </p:grpSpPr>
              <p:sp>
                <p:nvSpPr>
                  <p:cNvPr id="721" name="Freeform: Shape 720">
                    <a:extLst>
                      <a:ext uri="{FF2B5EF4-FFF2-40B4-BE49-F238E27FC236}">
                        <a16:creationId xmlns:a16="http://schemas.microsoft.com/office/drawing/2014/main" id="{50C61BEF-25B1-4C82-8AF4-A2ACC2E985A8}"/>
                      </a:ext>
                    </a:extLst>
                  </p:cNvPr>
                  <p:cNvSpPr/>
                  <p:nvPr/>
                </p:nvSpPr>
                <p:spPr>
                  <a:xfrm>
                    <a:off x="7761796" y="567771"/>
                    <a:ext cx="164141" cy="164141"/>
                  </a:xfrm>
                  <a:custGeom>
                    <a:avLst/>
                    <a:gdLst>
                      <a:gd name="connsiteX0" fmla="*/ 19311 w 164140"/>
                      <a:gd name="connsiteY0" fmla="*/ 128094 h 164140"/>
                      <a:gd name="connsiteX1" fmla="*/ 22529 w 164140"/>
                      <a:gd name="connsiteY1" fmla="*/ 131634 h 164140"/>
                      <a:gd name="connsiteX2" fmla="*/ 25748 w 164140"/>
                      <a:gd name="connsiteY2" fmla="*/ 135175 h 164140"/>
                      <a:gd name="connsiteX3" fmla="*/ 28966 w 164140"/>
                      <a:gd name="connsiteY3" fmla="*/ 138715 h 164140"/>
                      <a:gd name="connsiteX4" fmla="*/ 50530 w 164140"/>
                      <a:gd name="connsiteY4" fmla="*/ 127772 h 164140"/>
                      <a:gd name="connsiteX5" fmla="*/ 65978 w 164140"/>
                      <a:gd name="connsiteY5" fmla="*/ 135497 h 164140"/>
                      <a:gd name="connsiteX6" fmla="*/ 70162 w 164140"/>
                      <a:gd name="connsiteY6" fmla="*/ 159313 h 164140"/>
                      <a:gd name="connsiteX7" fmla="*/ 74990 w 164140"/>
                      <a:gd name="connsiteY7" fmla="*/ 159635 h 164140"/>
                      <a:gd name="connsiteX8" fmla="*/ 79817 w 164140"/>
                      <a:gd name="connsiteY8" fmla="*/ 159957 h 164140"/>
                      <a:gd name="connsiteX9" fmla="*/ 84645 w 164140"/>
                      <a:gd name="connsiteY9" fmla="*/ 160279 h 164140"/>
                      <a:gd name="connsiteX10" fmla="*/ 92048 w 164140"/>
                      <a:gd name="connsiteY10" fmla="*/ 137106 h 164140"/>
                      <a:gd name="connsiteX11" fmla="*/ 108140 w 164140"/>
                      <a:gd name="connsiteY11" fmla="*/ 131634 h 164140"/>
                      <a:gd name="connsiteX12" fmla="*/ 128094 w 164140"/>
                      <a:gd name="connsiteY12" fmla="*/ 145474 h 164140"/>
                      <a:gd name="connsiteX13" fmla="*/ 131634 w 164140"/>
                      <a:gd name="connsiteY13" fmla="*/ 142255 h 164140"/>
                      <a:gd name="connsiteX14" fmla="*/ 135175 w 164140"/>
                      <a:gd name="connsiteY14" fmla="*/ 139037 h 164140"/>
                      <a:gd name="connsiteX15" fmla="*/ 138715 w 164140"/>
                      <a:gd name="connsiteY15" fmla="*/ 135818 h 164140"/>
                      <a:gd name="connsiteX16" fmla="*/ 127772 w 164140"/>
                      <a:gd name="connsiteY16" fmla="*/ 114255 h 164140"/>
                      <a:gd name="connsiteX17" fmla="*/ 135497 w 164140"/>
                      <a:gd name="connsiteY17" fmla="*/ 99128 h 164140"/>
                      <a:gd name="connsiteX18" fmla="*/ 159313 w 164140"/>
                      <a:gd name="connsiteY18" fmla="*/ 94944 h 164140"/>
                      <a:gd name="connsiteX19" fmla="*/ 159635 w 164140"/>
                      <a:gd name="connsiteY19" fmla="*/ 90116 h 164140"/>
                      <a:gd name="connsiteX20" fmla="*/ 159957 w 164140"/>
                      <a:gd name="connsiteY20" fmla="*/ 85289 h 164140"/>
                      <a:gd name="connsiteX21" fmla="*/ 160279 w 164140"/>
                      <a:gd name="connsiteY21" fmla="*/ 80461 h 164140"/>
                      <a:gd name="connsiteX22" fmla="*/ 137106 w 164140"/>
                      <a:gd name="connsiteY22" fmla="*/ 73059 h 164140"/>
                      <a:gd name="connsiteX23" fmla="*/ 131634 w 164140"/>
                      <a:gd name="connsiteY23" fmla="*/ 56966 h 164140"/>
                      <a:gd name="connsiteX24" fmla="*/ 145474 w 164140"/>
                      <a:gd name="connsiteY24" fmla="*/ 37012 h 164140"/>
                      <a:gd name="connsiteX25" fmla="*/ 142255 w 164140"/>
                      <a:gd name="connsiteY25" fmla="*/ 33472 h 164140"/>
                      <a:gd name="connsiteX26" fmla="*/ 139037 w 164140"/>
                      <a:gd name="connsiteY26" fmla="*/ 29932 h 164140"/>
                      <a:gd name="connsiteX27" fmla="*/ 135818 w 164140"/>
                      <a:gd name="connsiteY27" fmla="*/ 26391 h 164140"/>
                      <a:gd name="connsiteX28" fmla="*/ 114255 w 164140"/>
                      <a:gd name="connsiteY28" fmla="*/ 37334 h 164140"/>
                      <a:gd name="connsiteX29" fmla="*/ 98806 w 164140"/>
                      <a:gd name="connsiteY29" fmla="*/ 29610 h 164140"/>
                      <a:gd name="connsiteX30" fmla="*/ 94622 w 164140"/>
                      <a:gd name="connsiteY30" fmla="*/ 5793 h 164140"/>
                      <a:gd name="connsiteX31" fmla="*/ 89795 w 164140"/>
                      <a:gd name="connsiteY31" fmla="*/ 5471 h 164140"/>
                      <a:gd name="connsiteX32" fmla="*/ 84967 w 164140"/>
                      <a:gd name="connsiteY32" fmla="*/ 5150 h 164140"/>
                      <a:gd name="connsiteX33" fmla="*/ 80139 w 164140"/>
                      <a:gd name="connsiteY33" fmla="*/ 4828 h 164140"/>
                      <a:gd name="connsiteX34" fmla="*/ 72737 w 164140"/>
                      <a:gd name="connsiteY34" fmla="*/ 27679 h 164140"/>
                      <a:gd name="connsiteX35" fmla="*/ 56323 w 164140"/>
                      <a:gd name="connsiteY35" fmla="*/ 33150 h 164140"/>
                      <a:gd name="connsiteX36" fmla="*/ 36690 w 164140"/>
                      <a:gd name="connsiteY36" fmla="*/ 19311 h 164140"/>
                      <a:gd name="connsiteX37" fmla="*/ 33150 w 164140"/>
                      <a:gd name="connsiteY37" fmla="*/ 22529 h 164140"/>
                      <a:gd name="connsiteX38" fmla="*/ 29610 w 164140"/>
                      <a:gd name="connsiteY38" fmla="*/ 25748 h 164140"/>
                      <a:gd name="connsiteX39" fmla="*/ 26069 w 164140"/>
                      <a:gd name="connsiteY39" fmla="*/ 28966 h 164140"/>
                      <a:gd name="connsiteX40" fmla="*/ 37012 w 164140"/>
                      <a:gd name="connsiteY40" fmla="*/ 50208 h 164140"/>
                      <a:gd name="connsiteX41" fmla="*/ 29288 w 164140"/>
                      <a:gd name="connsiteY41" fmla="*/ 65656 h 164140"/>
                      <a:gd name="connsiteX42" fmla="*/ 5793 w 164140"/>
                      <a:gd name="connsiteY42" fmla="*/ 69840 h 164140"/>
                      <a:gd name="connsiteX43" fmla="*/ 5471 w 164140"/>
                      <a:gd name="connsiteY43" fmla="*/ 74668 h 164140"/>
                      <a:gd name="connsiteX44" fmla="*/ 5150 w 164140"/>
                      <a:gd name="connsiteY44" fmla="*/ 79496 h 164140"/>
                      <a:gd name="connsiteX45" fmla="*/ 4828 w 164140"/>
                      <a:gd name="connsiteY45" fmla="*/ 84323 h 164140"/>
                      <a:gd name="connsiteX46" fmla="*/ 27679 w 164140"/>
                      <a:gd name="connsiteY46" fmla="*/ 91726 h 164140"/>
                      <a:gd name="connsiteX47" fmla="*/ 33150 w 164140"/>
                      <a:gd name="connsiteY47" fmla="*/ 108140 h 164140"/>
                      <a:gd name="connsiteX48" fmla="*/ 19311 w 164140"/>
                      <a:gd name="connsiteY48" fmla="*/ 128094 h 16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64140" h="164140">
                        <a:moveTo>
                          <a:pt x="19311" y="128094"/>
                        </a:moveTo>
                        <a:lnTo>
                          <a:pt x="22529" y="131634"/>
                        </a:lnTo>
                        <a:lnTo>
                          <a:pt x="25748" y="135175"/>
                        </a:lnTo>
                        <a:lnTo>
                          <a:pt x="28966" y="138715"/>
                        </a:lnTo>
                        <a:lnTo>
                          <a:pt x="50530" y="127772"/>
                        </a:lnTo>
                        <a:cubicBezTo>
                          <a:pt x="55357" y="130991"/>
                          <a:pt x="60507" y="133565"/>
                          <a:pt x="65978" y="135497"/>
                        </a:cubicBezTo>
                        <a:lnTo>
                          <a:pt x="70162" y="159313"/>
                        </a:lnTo>
                        <a:lnTo>
                          <a:pt x="74990" y="159635"/>
                        </a:lnTo>
                        <a:lnTo>
                          <a:pt x="79817" y="159957"/>
                        </a:lnTo>
                        <a:lnTo>
                          <a:pt x="84645" y="160279"/>
                        </a:lnTo>
                        <a:lnTo>
                          <a:pt x="92048" y="137106"/>
                        </a:lnTo>
                        <a:cubicBezTo>
                          <a:pt x="97519" y="136140"/>
                          <a:pt x="102990" y="134209"/>
                          <a:pt x="108140" y="131634"/>
                        </a:cubicBezTo>
                        <a:lnTo>
                          <a:pt x="128094" y="145474"/>
                        </a:lnTo>
                        <a:lnTo>
                          <a:pt x="131634" y="142255"/>
                        </a:lnTo>
                        <a:lnTo>
                          <a:pt x="135175" y="139037"/>
                        </a:lnTo>
                        <a:lnTo>
                          <a:pt x="138715" y="135818"/>
                        </a:lnTo>
                        <a:lnTo>
                          <a:pt x="127772" y="114255"/>
                        </a:lnTo>
                        <a:cubicBezTo>
                          <a:pt x="130991" y="109427"/>
                          <a:pt x="133565" y="104278"/>
                          <a:pt x="135497" y="99128"/>
                        </a:cubicBezTo>
                        <a:lnTo>
                          <a:pt x="159313" y="94944"/>
                        </a:lnTo>
                        <a:lnTo>
                          <a:pt x="159635" y="90116"/>
                        </a:lnTo>
                        <a:lnTo>
                          <a:pt x="159957" y="85289"/>
                        </a:lnTo>
                        <a:lnTo>
                          <a:pt x="160279" y="80461"/>
                        </a:lnTo>
                        <a:lnTo>
                          <a:pt x="137106" y="73059"/>
                        </a:lnTo>
                        <a:cubicBezTo>
                          <a:pt x="136140" y="67587"/>
                          <a:pt x="134209" y="62116"/>
                          <a:pt x="131634" y="56966"/>
                        </a:cubicBezTo>
                        <a:lnTo>
                          <a:pt x="145474" y="37012"/>
                        </a:lnTo>
                        <a:lnTo>
                          <a:pt x="142255" y="33472"/>
                        </a:lnTo>
                        <a:lnTo>
                          <a:pt x="139037" y="29932"/>
                        </a:lnTo>
                        <a:lnTo>
                          <a:pt x="135818" y="26391"/>
                        </a:lnTo>
                        <a:lnTo>
                          <a:pt x="114255" y="37334"/>
                        </a:lnTo>
                        <a:cubicBezTo>
                          <a:pt x="109427" y="33794"/>
                          <a:pt x="104278" y="31541"/>
                          <a:pt x="98806" y="29610"/>
                        </a:cubicBezTo>
                        <a:lnTo>
                          <a:pt x="94622" y="5793"/>
                        </a:lnTo>
                        <a:lnTo>
                          <a:pt x="89795" y="5471"/>
                        </a:lnTo>
                        <a:lnTo>
                          <a:pt x="84967" y="5150"/>
                        </a:lnTo>
                        <a:lnTo>
                          <a:pt x="80139" y="4828"/>
                        </a:lnTo>
                        <a:lnTo>
                          <a:pt x="72737" y="27679"/>
                        </a:lnTo>
                        <a:cubicBezTo>
                          <a:pt x="66944" y="28644"/>
                          <a:pt x="61472" y="30575"/>
                          <a:pt x="56323" y="33150"/>
                        </a:cubicBezTo>
                        <a:lnTo>
                          <a:pt x="36690" y="19311"/>
                        </a:lnTo>
                        <a:lnTo>
                          <a:pt x="33150" y="22529"/>
                        </a:lnTo>
                        <a:lnTo>
                          <a:pt x="29610" y="25748"/>
                        </a:lnTo>
                        <a:lnTo>
                          <a:pt x="26069" y="28966"/>
                        </a:lnTo>
                        <a:lnTo>
                          <a:pt x="37012" y="50208"/>
                        </a:lnTo>
                        <a:cubicBezTo>
                          <a:pt x="33472" y="55035"/>
                          <a:pt x="30897" y="60185"/>
                          <a:pt x="29288" y="65656"/>
                        </a:cubicBezTo>
                        <a:lnTo>
                          <a:pt x="5793" y="69840"/>
                        </a:lnTo>
                        <a:lnTo>
                          <a:pt x="5471" y="74668"/>
                        </a:lnTo>
                        <a:lnTo>
                          <a:pt x="5150" y="79496"/>
                        </a:lnTo>
                        <a:lnTo>
                          <a:pt x="4828" y="84323"/>
                        </a:lnTo>
                        <a:lnTo>
                          <a:pt x="27679" y="91726"/>
                        </a:lnTo>
                        <a:cubicBezTo>
                          <a:pt x="28644" y="97197"/>
                          <a:pt x="30575" y="102990"/>
                          <a:pt x="33150" y="108140"/>
                        </a:cubicBezTo>
                        <a:lnTo>
                          <a:pt x="19311" y="128094"/>
                        </a:ln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22" name="Freeform: Shape 721">
                    <a:extLst>
                      <a:ext uri="{FF2B5EF4-FFF2-40B4-BE49-F238E27FC236}">
                        <a16:creationId xmlns:a16="http://schemas.microsoft.com/office/drawing/2014/main" id="{0FC357CD-8619-40D0-89E7-94E3376443FF}"/>
                      </a:ext>
                    </a:extLst>
                  </p:cNvPr>
                  <p:cNvSpPr/>
                  <p:nvPr/>
                </p:nvSpPr>
                <p:spPr>
                  <a:xfrm>
                    <a:off x="7808463" y="614438"/>
                    <a:ext cx="70806" cy="70806"/>
                  </a:xfrm>
                  <a:custGeom>
                    <a:avLst/>
                    <a:gdLst>
                      <a:gd name="connsiteX0" fmla="*/ 66622 w 70805"/>
                      <a:gd name="connsiteY0" fmla="*/ 35725 h 70805"/>
                      <a:gd name="connsiteX1" fmla="*/ 35725 w 70805"/>
                      <a:gd name="connsiteY1" fmla="*/ 66622 h 70805"/>
                      <a:gd name="connsiteX2" fmla="*/ 4828 w 70805"/>
                      <a:gd name="connsiteY2" fmla="*/ 35725 h 70805"/>
                      <a:gd name="connsiteX3" fmla="*/ 35725 w 70805"/>
                      <a:gd name="connsiteY3" fmla="*/ 4828 h 70805"/>
                      <a:gd name="connsiteX4" fmla="*/ 66622 w 70805"/>
                      <a:gd name="connsiteY4" fmla="*/ 35725 h 70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 h="70805">
                        <a:moveTo>
                          <a:pt x="66622" y="35725"/>
                        </a:moveTo>
                        <a:cubicBezTo>
                          <a:pt x="66622" y="52789"/>
                          <a:pt x="52789" y="66622"/>
                          <a:pt x="35725" y="66622"/>
                        </a:cubicBezTo>
                        <a:cubicBezTo>
                          <a:pt x="18661" y="66622"/>
                          <a:pt x="4828" y="52789"/>
                          <a:pt x="4828" y="35725"/>
                        </a:cubicBezTo>
                        <a:cubicBezTo>
                          <a:pt x="4828" y="18661"/>
                          <a:pt x="18661" y="4828"/>
                          <a:pt x="35725" y="4828"/>
                        </a:cubicBezTo>
                        <a:cubicBezTo>
                          <a:pt x="52789" y="4828"/>
                          <a:pt x="66622" y="18661"/>
                          <a:pt x="66622" y="35725"/>
                        </a:cubicBez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grpSp>
            <p:nvGrpSpPr>
              <p:cNvPr id="155" name="Graphic 326">
                <a:extLst>
                  <a:ext uri="{FF2B5EF4-FFF2-40B4-BE49-F238E27FC236}">
                    <a16:creationId xmlns:a16="http://schemas.microsoft.com/office/drawing/2014/main" id="{F6CFC86D-7F0B-47CF-BB74-9C7AD3C7C9A1}"/>
                  </a:ext>
                </a:extLst>
              </p:cNvPr>
              <p:cNvGrpSpPr>
                <a:grpSpLocks noChangeAspect="1"/>
              </p:cNvGrpSpPr>
              <p:nvPr/>
            </p:nvGrpSpPr>
            <p:grpSpPr>
              <a:xfrm>
                <a:off x="7428195" y="5075634"/>
                <a:ext cx="879359" cy="640080"/>
                <a:chOff x="2187719" y="6922499"/>
                <a:chExt cx="567729" cy="413244"/>
              </a:xfrm>
            </p:grpSpPr>
            <p:sp>
              <p:nvSpPr>
                <p:cNvPr id="701" name="Freeform: Shape 700">
                  <a:extLst>
                    <a:ext uri="{FF2B5EF4-FFF2-40B4-BE49-F238E27FC236}">
                      <a16:creationId xmlns:a16="http://schemas.microsoft.com/office/drawing/2014/main" id="{55A42C93-287C-4029-9DE3-5B5524B8879C}"/>
                    </a:ext>
                  </a:extLst>
                </p:cNvPr>
                <p:cNvSpPr/>
                <p:nvPr/>
              </p:nvSpPr>
              <p:spPr>
                <a:xfrm>
                  <a:off x="2187719" y="7147139"/>
                  <a:ext cx="370119" cy="135173"/>
                </a:xfrm>
                <a:custGeom>
                  <a:avLst/>
                  <a:gdLst>
                    <a:gd name="connsiteX0" fmla="*/ 337937 w 370121"/>
                    <a:gd name="connsiteY0" fmla="*/ 131313 h 135174"/>
                    <a:gd name="connsiteX1" fmla="*/ 368512 w 370121"/>
                    <a:gd name="connsiteY1" fmla="*/ 131634 h 135174"/>
                    <a:gd name="connsiteX2" fmla="*/ 343730 w 370121"/>
                    <a:gd name="connsiteY2" fmla="*/ 47955 h 135174"/>
                    <a:gd name="connsiteX3" fmla="*/ 251039 w 370121"/>
                    <a:gd name="connsiteY3" fmla="*/ 47633 h 135174"/>
                    <a:gd name="connsiteX4" fmla="*/ 243958 w 370121"/>
                    <a:gd name="connsiteY4" fmla="*/ 4828 h 135174"/>
                    <a:gd name="connsiteX5" fmla="*/ 15770 w 370121"/>
                    <a:gd name="connsiteY5" fmla="*/ 4828 h 135174"/>
                    <a:gd name="connsiteX6" fmla="*/ 4828 w 370121"/>
                    <a:gd name="connsiteY6" fmla="*/ 131313 h 135174"/>
                    <a:gd name="connsiteX7" fmla="*/ 18667 w 370121"/>
                    <a:gd name="connsiteY7" fmla="*/ 131313 h 13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121" h="135174">
                      <a:moveTo>
                        <a:pt x="337937" y="131313"/>
                      </a:moveTo>
                      <a:lnTo>
                        <a:pt x="368512" y="131634"/>
                      </a:lnTo>
                      <a:lnTo>
                        <a:pt x="343730" y="47955"/>
                      </a:lnTo>
                      <a:lnTo>
                        <a:pt x="251039" y="47633"/>
                      </a:lnTo>
                      <a:lnTo>
                        <a:pt x="243958" y="4828"/>
                      </a:lnTo>
                      <a:lnTo>
                        <a:pt x="15770" y="4828"/>
                      </a:lnTo>
                      <a:lnTo>
                        <a:pt x="4828" y="131313"/>
                      </a:lnTo>
                      <a:lnTo>
                        <a:pt x="18667" y="131313"/>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02" name="Freeform: Shape 701">
                  <a:extLst>
                    <a:ext uri="{FF2B5EF4-FFF2-40B4-BE49-F238E27FC236}">
                      <a16:creationId xmlns:a16="http://schemas.microsoft.com/office/drawing/2014/main" id="{7BFB8ACD-4815-43C3-8457-3CAFAA3AE6F8}"/>
                    </a:ext>
                  </a:extLst>
                </p:cNvPr>
                <p:cNvSpPr/>
                <p:nvPr/>
              </p:nvSpPr>
              <p:spPr>
                <a:xfrm>
                  <a:off x="2326433" y="7273623"/>
                  <a:ext cx="77243" cy="9655"/>
                </a:xfrm>
                <a:custGeom>
                  <a:avLst/>
                  <a:gdLst>
                    <a:gd name="connsiteX0" fmla="*/ 4828 w 77242"/>
                    <a:gd name="connsiteY0" fmla="*/ 4828 h 9655"/>
                    <a:gd name="connsiteX1" fmla="*/ 74024 w 77242"/>
                    <a:gd name="connsiteY1" fmla="*/ 4828 h 9655"/>
                  </a:gdLst>
                  <a:ahLst/>
                  <a:cxnLst>
                    <a:cxn ang="0">
                      <a:pos x="connsiteX0" y="connsiteY0"/>
                    </a:cxn>
                    <a:cxn ang="0">
                      <a:pos x="connsiteX1" y="connsiteY1"/>
                    </a:cxn>
                  </a:cxnLst>
                  <a:rect l="l" t="t" r="r" b="b"/>
                  <a:pathLst>
                    <a:path w="77242" h="9655">
                      <a:moveTo>
                        <a:pt x="4828" y="4828"/>
                      </a:moveTo>
                      <a:lnTo>
                        <a:pt x="74024" y="4828"/>
                      </a:lnTo>
                    </a:path>
                  </a:pathLst>
                </a:custGeom>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03" name="Freeform: Shape 702">
                  <a:extLst>
                    <a:ext uri="{FF2B5EF4-FFF2-40B4-BE49-F238E27FC236}">
                      <a16:creationId xmlns:a16="http://schemas.microsoft.com/office/drawing/2014/main" id="{C905CAD1-E06F-43B7-9B7B-EB984DD88AAD}"/>
                    </a:ext>
                  </a:extLst>
                </p:cNvPr>
                <p:cNvSpPr/>
                <p:nvPr/>
              </p:nvSpPr>
              <p:spPr>
                <a:xfrm>
                  <a:off x="2459353" y="6988150"/>
                  <a:ext cx="32184" cy="199541"/>
                </a:xfrm>
                <a:custGeom>
                  <a:avLst/>
                  <a:gdLst>
                    <a:gd name="connsiteX0" fmla="*/ 4828 w 32184"/>
                    <a:gd name="connsiteY0" fmla="*/ 4828 h 199543"/>
                    <a:gd name="connsiteX1" fmla="*/ 30253 w 32184"/>
                    <a:gd name="connsiteY1" fmla="*/ 196003 h 199543"/>
                  </a:gdLst>
                  <a:ahLst/>
                  <a:cxnLst>
                    <a:cxn ang="0">
                      <a:pos x="connsiteX0" y="connsiteY0"/>
                    </a:cxn>
                    <a:cxn ang="0">
                      <a:pos x="connsiteX1" y="connsiteY1"/>
                    </a:cxn>
                  </a:cxnLst>
                  <a:rect l="l" t="t" r="r" b="b"/>
                  <a:pathLst>
                    <a:path w="32184" h="199543">
                      <a:moveTo>
                        <a:pt x="4828" y="4828"/>
                      </a:moveTo>
                      <a:lnTo>
                        <a:pt x="30253" y="196003"/>
                      </a:lnTo>
                    </a:path>
                  </a:pathLst>
                </a:custGeom>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04" name="Freeform: Shape 703">
                  <a:extLst>
                    <a:ext uri="{FF2B5EF4-FFF2-40B4-BE49-F238E27FC236}">
                      <a16:creationId xmlns:a16="http://schemas.microsoft.com/office/drawing/2014/main" id="{AACB5F23-D7D0-4052-BAAD-293D4A32119B}"/>
                    </a:ext>
                  </a:extLst>
                </p:cNvPr>
                <p:cNvSpPr/>
                <p:nvPr/>
              </p:nvSpPr>
              <p:spPr>
                <a:xfrm>
                  <a:off x="2236639" y="6988150"/>
                  <a:ext cx="16092" cy="154483"/>
                </a:xfrm>
                <a:custGeom>
                  <a:avLst/>
                  <a:gdLst>
                    <a:gd name="connsiteX0" fmla="*/ 4828 w 16092"/>
                    <a:gd name="connsiteY0" fmla="*/ 151267 h 154485"/>
                    <a:gd name="connsiteX1" fmla="*/ 12552 w 16092"/>
                    <a:gd name="connsiteY1" fmla="*/ 4828 h 154485"/>
                  </a:gdLst>
                  <a:ahLst/>
                  <a:cxnLst>
                    <a:cxn ang="0">
                      <a:pos x="connsiteX0" y="connsiteY0"/>
                    </a:cxn>
                    <a:cxn ang="0">
                      <a:pos x="connsiteX1" y="connsiteY1"/>
                    </a:cxn>
                  </a:cxnLst>
                  <a:rect l="l" t="t" r="r" b="b"/>
                  <a:pathLst>
                    <a:path w="16092" h="154485">
                      <a:moveTo>
                        <a:pt x="4828" y="151267"/>
                      </a:moveTo>
                      <a:lnTo>
                        <a:pt x="12552" y="4828"/>
                      </a:lnTo>
                    </a:path>
                  </a:pathLst>
                </a:custGeom>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05" name="Freeform: Shape 704">
                  <a:extLst>
                    <a:ext uri="{FF2B5EF4-FFF2-40B4-BE49-F238E27FC236}">
                      <a16:creationId xmlns:a16="http://schemas.microsoft.com/office/drawing/2014/main" id="{0ACA4AE5-E14A-4681-BC71-0A4675267E45}"/>
                    </a:ext>
                  </a:extLst>
                </p:cNvPr>
                <p:cNvSpPr/>
                <p:nvPr/>
              </p:nvSpPr>
              <p:spPr>
                <a:xfrm>
                  <a:off x="2240501" y="6929254"/>
                  <a:ext cx="234944" cy="51494"/>
                </a:xfrm>
                <a:custGeom>
                  <a:avLst/>
                  <a:gdLst>
                    <a:gd name="connsiteX0" fmla="*/ 230441 w 234946"/>
                    <a:gd name="connsiteY0" fmla="*/ 47955 h 51495"/>
                    <a:gd name="connsiteX1" fmla="*/ 4828 w 234946"/>
                    <a:gd name="connsiteY1" fmla="*/ 47955 h 51495"/>
                    <a:gd name="connsiteX2" fmla="*/ 7402 w 234946"/>
                    <a:gd name="connsiteY2" fmla="*/ 4828 h 51495"/>
                    <a:gd name="connsiteX3" fmla="*/ 221107 w 234946"/>
                    <a:gd name="connsiteY3" fmla="*/ 4828 h 51495"/>
                  </a:gdLst>
                  <a:ahLst/>
                  <a:cxnLst>
                    <a:cxn ang="0">
                      <a:pos x="connsiteX0" y="connsiteY0"/>
                    </a:cxn>
                    <a:cxn ang="0">
                      <a:pos x="connsiteX1" y="connsiteY1"/>
                    </a:cxn>
                    <a:cxn ang="0">
                      <a:pos x="connsiteX2" y="connsiteY2"/>
                    </a:cxn>
                    <a:cxn ang="0">
                      <a:pos x="connsiteX3" y="connsiteY3"/>
                    </a:cxn>
                  </a:cxnLst>
                  <a:rect l="l" t="t" r="r" b="b"/>
                  <a:pathLst>
                    <a:path w="234946" h="51495">
                      <a:moveTo>
                        <a:pt x="230441" y="47955"/>
                      </a:moveTo>
                      <a:lnTo>
                        <a:pt x="4828" y="47955"/>
                      </a:lnTo>
                      <a:lnTo>
                        <a:pt x="7402" y="4828"/>
                      </a:lnTo>
                      <a:lnTo>
                        <a:pt x="221107" y="4828"/>
                      </a:ln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06" name="Freeform: Shape 705">
                  <a:extLst>
                    <a:ext uri="{FF2B5EF4-FFF2-40B4-BE49-F238E27FC236}">
                      <a16:creationId xmlns:a16="http://schemas.microsoft.com/office/drawing/2014/main" id="{89D58EDD-0549-46E3-9005-7B7728215E4E}"/>
                    </a:ext>
                  </a:extLst>
                </p:cNvPr>
                <p:cNvSpPr/>
                <p:nvPr/>
              </p:nvSpPr>
              <p:spPr>
                <a:xfrm>
                  <a:off x="2224730" y="7176104"/>
                  <a:ext cx="183450" cy="41839"/>
                </a:xfrm>
                <a:custGeom>
                  <a:avLst/>
                  <a:gdLst>
                    <a:gd name="connsiteX0" fmla="*/ 180555 w 183451"/>
                    <a:gd name="connsiteY0" fmla="*/ 39265 h 41839"/>
                    <a:gd name="connsiteX1" fmla="*/ 4828 w 183451"/>
                    <a:gd name="connsiteY1" fmla="*/ 39265 h 41839"/>
                    <a:gd name="connsiteX2" fmla="*/ 8368 w 183451"/>
                    <a:gd name="connsiteY2" fmla="*/ 4828 h 41839"/>
                    <a:gd name="connsiteX3" fmla="*/ 174762 w 183451"/>
                    <a:gd name="connsiteY3" fmla="*/ 4828 h 41839"/>
                  </a:gdLst>
                  <a:ahLst/>
                  <a:cxnLst>
                    <a:cxn ang="0">
                      <a:pos x="connsiteX0" y="connsiteY0"/>
                    </a:cxn>
                    <a:cxn ang="0">
                      <a:pos x="connsiteX1" y="connsiteY1"/>
                    </a:cxn>
                    <a:cxn ang="0">
                      <a:pos x="connsiteX2" y="connsiteY2"/>
                    </a:cxn>
                    <a:cxn ang="0">
                      <a:pos x="connsiteX3" y="connsiteY3"/>
                    </a:cxn>
                  </a:cxnLst>
                  <a:rect l="l" t="t" r="r" b="b"/>
                  <a:pathLst>
                    <a:path w="183451" h="41839">
                      <a:moveTo>
                        <a:pt x="180555" y="39265"/>
                      </a:moveTo>
                      <a:lnTo>
                        <a:pt x="4828" y="39265"/>
                      </a:lnTo>
                      <a:lnTo>
                        <a:pt x="8368" y="4828"/>
                      </a:lnTo>
                      <a:lnTo>
                        <a:pt x="174762" y="4828"/>
                      </a:ln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07" name="Freeform: Shape 706">
                  <a:extLst>
                    <a:ext uri="{FF2B5EF4-FFF2-40B4-BE49-F238E27FC236}">
                      <a16:creationId xmlns:a16="http://schemas.microsoft.com/office/drawing/2014/main" id="{F0156BB3-7906-48E8-8CFE-7E7528784750}"/>
                    </a:ext>
                  </a:extLst>
                </p:cNvPr>
                <p:cNvSpPr/>
                <p:nvPr/>
              </p:nvSpPr>
              <p:spPr>
                <a:xfrm>
                  <a:off x="2278156" y="7011967"/>
                  <a:ext cx="22529" cy="125517"/>
                </a:xfrm>
                <a:custGeom>
                  <a:avLst/>
                  <a:gdLst>
                    <a:gd name="connsiteX0" fmla="*/ 19311 w 22529"/>
                    <a:gd name="connsiteY0" fmla="*/ 4828 h 125519"/>
                    <a:gd name="connsiteX1" fmla="*/ 4828 w 22529"/>
                    <a:gd name="connsiteY1" fmla="*/ 4828 h 125519"/>
                    <a:gd name="connsiteX2" fmla="*/ 19311 w 22529"/>
                    <a:gd name="connsiteY2" fmla="*/ 122945 h 125519"/>
                  </a:gdLst>
                  <a:ahLst/>
                  <a:cxnLst>
                    <a:cxn ang="0">
                      <a:pos x="connsiteX0" y="connsiteY0"/>
                    </a:cxn>
                    <a:cxn ang="0">
                      <a:pos x="connsiteX1" y="connsiteY1"/>
                    </a:cxn>
                    <a:cxn ang="0">
                      <a:pos x="connsiteX2" y="connsiteY2"/>
                    </a:cxn>
                  </a:cxnLst>
                  <a:rect l="l" t="t" r="r" b="b"/>
                  <a:pathLst>
                    <a:path w="22529" h="125519">
                      <a:moveTo>
                        <a:pt x="19311" y="4828"/>
                      </a:moveTo>
                      <a:lnTo>
                        <a:pt x="4828" y="4828"/>
                      </a:lnTo>
                      <a:lnTo>
                        <a:pt x="19311" y="122945"/>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08" name="Freeform: Shape 707">
                  <a:extLst>
                    <a:ext uri="{FF2B5EF4-FFF2-40B4-BE49-F238E27FC236}">
                      <a16:creationId xmlns:a16="http://schemas.microsoft.com/office/drawing/2014/main" id="{5F304318-AC93-4A80-B59E-CC7339C9AD36}"/>
                    </a:ext>
                  </a:extLst>
                </p:cNvPr>
                <p:cNvSpPr/>
                <p:nvPr/>
              </p:nvSpPr>
              <p:spPr>
                <a:xfrm>
                  <a:off x="2292639" y="7011967"/>
                  <a:ext cx="115864" cy="128736"/>
                </a:xfrm>
                <a:custGeom>
                  <a:avLst/>
                  <a:gdLst>
                    <a:gd name="connsiteX0" fmla="*/ 112646 w 115864"/>
                    <a:gd name="connsiteY0" fmla="*/ 126485 h 128737"/>
                    <a:gd name="connsiteX1" fmla="*/ 112646 w 115864"/>
                    <a:gd name="connsiteY1" fmla="*/ 102025 h 128737"/>
                    <a:gd name="connsiteX2" fmla="*/ 40874 w 115864"/>
                    <a:gd name="connsiteY2" fmla="*/ 102025 h 128737"/>
                    <a:gd name="connsiteX3" fmla="*/ 29610 w 115864"/>
                    <a:gd name="connsiteY3" fmla="*/ 4828 h 128737"/>
                    <a:gd name="connsiteX4" fmla="*/ 4828 w 115864"/>
                    <a:gd name="connsiteY4" fmla="*/ 4828 h 128737"/>
                    <a:gd name="connsiteX5" fmla="*/ 21885 w 115864"/>
                    <a:gd name="connsiteY5" fmla="*/ 122945 h 12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64" h="128737">
                      <a:moveTo>
                        <a:pt x="112646" y="126485"/>
                      </a:moveTo>
                      <a:lnTo>
                        <a:pt x="112646" y="102025"/>
                      </a:lnTo>
                      <a:lnTo>
                        <a:pt x="40874" y="102025"/>
                      </a:lnTo>
                      <a:lnTo>
                        <a:pt x="29610" y="4828"/>
                      </a:lnTo>
                      <a:lnTo>
                        <a:pt x="4828" y="4828"/>
                      </a:lnTo>
                      <a:lnTo>
                        <a:pt x="21885" y="122945"/>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09" name="Freeform: Shape 708">
                  <a:extLst>
                    <a:ext uri="{FF2B5EF4-FFF2-40B4-BE49-F238E27FC236}">
                      <a16:creationId xmlns:a16="http://schemas.microsoft.com/office/drawing/2014/main" id="{6E3BEB4D-0294-44CF-8B10-8DE633BC5148}"/>
                    </a:ext>
                  </a:extLst>
                </p:cNvPr>
                <p:cNvSpPr/>
                <p:nvPr/>
              </p:nvSpPr>
              <p:spPr>
                <a:xfrm>
                  <a:off x="2322892" y="7234358"/>
                  <a:ext cx="83680" cy="19311"/>
                </a:xfrm>
                <a:custGeom>
                  <a:avLst/>
                  <a:gdLst>
                    <a:gd name="connsiteX0" fmla="*/ 4828 w 83679"/>
                    <a:gd name="connsiteY0" fmla="*/ 4828 h 19310"/>
                    <a:gd name="connsiteX1" fmla="*/ 4828 w 83679"/>
                    <a:gd name="connsiteY1" fmla="*/ 17380 h 19310"/>
                    <a:gd name="connsiteX2" fmla="*/ 79174 w 83679"/>
                    <a:gd name="connsiteY2" fmla="*/ 17380 h 19310"/>
                    <a:gd name="connsiteX3" fmla="*/ 79174 w 83679"/>
                    <a:gd name="connsiteY3" fmla="*/ 5793 h 19310"/>
                  </a:gdLst>
                  <a:ahLst/>
                  <a:cxnLst>
                    <a:cxn ang="0">
                      <a:pos x="connsiteX0" y="connsiteY0"/>
                    </a:cxn>
                    <a:cxn ang="0">
                      <a:pos x="connsiteX1" y="connsiteY1"/>
                    </a:cxn>
                    <a:cxn ang="0">
                      <a:pos x="connsiteX2" y="connsiteY2"/>
                    </a:cxn>
                    <a:cxn ang="0">
                      <a:pos x="connsiteX3" y="connsiteY3"/>
                    </a:cxn>
                  </a:cxnLst>
                  <a:rect l="l" t="t" r="r" b="b"/>
                  <a:pathLst>
                    <a:path w="83679" h="19310">
                      <a:moveTo>
                        <a:pt x="4828" y="4828"/>
                      </a:moveTo>
                      <a:lnTo>
                        <a:pt x="4828" y="17380"/>
                      </a:lnTo>
                      <a:lnTo>
                        <a:pt x="79174" y="17380"/>
                      </a:lnTo>
                      <a:lnTo>
                        <a:pt x="79174" y="5793"/>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10" name="Freeform: Shape 709">
                  <a:extLst>
                    <a:ext uri="{FF2B5EF4-FFF2-40B4-BE49-F238E27FC236}">
                      <a16:creationId xmlns:a16="http://schemas.microsoft.com/office/drawing/2014/main" id="{B31A5FAD-D690-4771-8251-8CC00D8CD83E}"/>
                    </a:ext>
                  </a:extLst>
                </p:cNvPr>
                <p:cNvSpPr/>
                <p:nvPr/>
              </p:nvSpPr>
              <p:spPr>
                <a:xfrm>
                  <a:off x="2581653" y="6922499"/>
                  <a:ext cx="173795" cy="389427"/>
                </a:xfrm>
                <a:custGeom>
                  <a:avLst/>
                  <a:gdLst>
                    <a:gd name="connsiteX0" fmla="*/ 141933 w 173796"/>
                    <a:gd name="connsiteY0" fmla="*/ 386213 h 389431"/>
                    <a:gd name="connsiteX1" fmla="*/ 169290 w 173796"/>
                    <a:gd name="connsiteY1" fmla="*/ 386213 h 389431"/>
                    <a:gd name="connsiteX2" fmla="*/ 169290 w 173796"/>
                    <a:gd name="connsiteY2" fmla="*/ 361110 h 389431"/>
                    <a:gd name="connsiteX3" fmla="*/ 32184 w 173796"/>
                    <a:gd name="connsiteY3" fmla="*/ 361110 h 389431"/>
                    <a:gd name="connsiteX4" fmla="*/ 32184 w 173796"/>
                    <a:gd name="connsiteY4" fmla="*/ 4828 h 389431"/>
                    <a:gd name="connsiteX5" fmla="*/ 4828 w 173796"/>
                    <a:gd name="connsiteY5" fmla="*/ 4828 h 389431"/>
                    <a:gd name="connsiteX6" fmla="*/ 4828 w 173796"/>
                    <a:gd name="connsiteY6" fmla="*/ 54714 h 38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796" h="389431">
                      <a:moveTo>
                        <a:pt x="141933" y="386213"/>
                      </a:moveTo>
                      <a:lnTo>
                        <a:pt x="169290" y="386213"/>
                      </a:lnTo>
                      <a:lnTo>
                        <a:pt x="169290" y="361110"/>
                      </a:lnTo>
                      <a:lnTo>
                        <a:pt x="32184" y="361110"/>
                      </a:lnTo>
                      <a:lnTo>
                        <a:pt x="32184" y="4828"/>
                      </a:lnTo>
                      <a:lnTo>
                        <a:pt x="4828" y="4828"/>
                      </a:lnTo>
                      <a:lnTo>
                        <a:pt x="4828" y="54714"/>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11" name="Freeform: Shape 710">
                  <a:extLst>
                    <a:ext uri="{FF2B5EF4-FFF2-40B4-BE49-F238E27FC236}">
                      <a16:creationId xmlns:a16="http://schemas.microsoft.com/office/drawing/2014/main" id="{45F1E8E0-F1DB-46A3-A812-13DED76B50BE}"/>
                    </a:ext>
                  </a:extLst>
                </p:cNvPr>
                <p:cNvSpPr/>
                <p:nvPr/>
              </p:nvSpPr>
              <p:spPr>
                <a:xfrm>
                  <a:off x="2581652" y="7053166"/>
                  <a:ext cx="125518" cy="257473"/>
                </a:xfrm>
                <a:custGeom>
                  <a:avLst/>
                  <a:gdLst>
                    <a:gd name="connsiteX0" fmla="*/ 4828 w 125519"/>
                    <a:gd name="connsiteY0" fmla="*/ 4828 h 257475"/>
                    <a:gd name="connsiteX1" fmla="*/ 4828 w 125519"/>
                    <a:gd name="connsiteY1" fmla="*/ 255545 h 257475"/>
                    <a:gd name="connsiteX2" fmla="*/ 121657 w 125519"/>
                    <a:gd name="connsiteY2" fmla="*/ 255545 h 257475"/>
                  </a:gdLst>
                  <a:ahLst/>
                  <a:cxnLst>
                    <a:cxn ang="0">
                      <a:pos x="connsiteX0" y="connsiteY0"/>
                    </a:cxn>
                    <a:cxn ang="0">
                      <a:pos x="connsiteX1" y="connsiteY1"/>
                    </a:cxn>
                    <a:cxn ang="0">
                      <a:pos x="connsiteX2" y="connsiteY2"/>
                    </a:cxn>
                  </a:cxnLst>
                  <a:rect l="l" t="t" r="r" b="b"/>
                  <a:pathLst>
                    <a:path w="125519" h="257475">
                      <a:moveTo>
                        <a:pt x="4828" y="4828"/>
                      </a:moveTo>
                      <a:lnTo>
                        <a:pt x="4828" y="255545"/>
                      </a:lnTo>
                      <a:lnTo>
                        <a:pt x="121657" y="255545"/>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12" name="Freeform: Shape 711">
                  <a:extLst>
                    <a:ext uri="{FF2B5EF4-FFF2-40B4-BE49-F238E27FC236}">
                      <a16:creationId xmlns:a16="http://schemas.microsoft.com/office/drawing/2014/main" id="{5B563B41-292F-4347-97BF-C29D31CA1302}"/>
                    </a:ext>
                  </a:extLst>
                </p:cNvPr>
                <p:cNvSpPr/>
                <p:nvPr/>
              </p:nvSpPr>
              <p:spPr>
                <a:xfrm>
                  <a:off x="2581650" y="6988148"/>
                  <a:ext cx="9655" cy="54713"/>
                </a:xfrm>
                <a:custGeom>
                  <a:avLst/>
                  <a:gdLst>
                    <a:gd name="connsiteX0" fmla="*/ 4828 w 9655"/>
                    <a:gd name="connsiteY0" fmla="*/ 4828 h 54713"/>
                    <a:gd name="connsiteX1" fmla="*/ 4828 w 9655"/>
                    <a:gd name="connsiteY1" fmla="*/ 52461 h 54713"/>
                  </a:gdLst>
                  <a:ahLst/>
                  <a:cxnLst>
                    <a:cxn ang="0">
                      <a:pos x="connsiteX0" y="connsiteY0"/>
                    </a:cxn>
                    <a:cxn ang="0">
                      <a:pos x="connsiteX1" y="connsiteY1"/>
                    </a:cxn>
                  </a:cxnLst>
                  <a:rect l="l" t="t" r="r" b="b"/>
                  <a:pathLst>
                    <a:path w="9655" h="54713">
                      <a:moveTo>
                        <a:pt x="4828" y="4828"/>
                      </a:moveTo>
                      <a:lnTo>
                        <a:pt x="4828" y="52461"/>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13" name="Freeform: Shape 712">
                  <a:extLst>
                    <a:ext uri="{FF2B5EF4-FFF2-40B4-BE49-F238E27FC236}">
                      <a16:creationId xmlns:a16="http://schemas.microsoft.com/office/drawing/2014/main" id="{FA59B02F-6D7C-4805-A6B3-DD92862922D0}"/>
                    </a:ext>
                  </a:extLst>
                </p:cNvPr>
                <p:cNvSpPr/>
                <p:nvPr/>
              </p:nvSpPr>
              <p:spPr>
                <a:xfrm>
                  <a:off x="2412362" y="7235972"/>
                  <a:ext cx="99771" cy="99771"/>
                </a:xfrm>
                <a:custGeom>
                  <a:avLst/>
                  <a:gdLst>
                    <a:gd name="connsiteX0" fmla="*/ 96875 w 99771"/>
                    <a:gd name="connsiteY0" fmla="*/ 50851 h 99771"/>
                    <a:gd name="connsiteX1" fmla="*/ 50851 w 99771"/>
                    <a:gd name="connsiteY1" fmla="*/ 96875 h 99771"/>
                    <a:gd name="connsiteX2" fmla="*/ 4828 w 99771"/>
                    <a:gd name="connsiteY2" fmla="*/ 50851 h 99771"/>
                    <a:gd name="connsiteX3" fmla="*/ 50851 w 99771"/>
                    <a:gd name="connsiteY3" fmla="*/ 4828 h 99771"/>
                    <a:gd name="connsiteX4" fmla="*/ 96875 w 99771"/>
                    <a:gd name="connsiteY4" fmla="*/ 50851 h 9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71" h="99771">
                      <a:moveTo>
                        <a:pt x="96875" y="50851"/>
                      </a:moveTo>
                      <a:cubicBezTo>
                        <a:pt x="96875" y="76270"/>
                        <a:pt x="76270" y="96875"/>
                        <a:pt x="50851" y="96875"/>
                      </a:cubicBezTo>
                      <a:cubicBezTo>
                        <a:pt x="25433" y="96875"/>
                        <a:pt x="4828" y="76270"/>
                        <a:pt x="4828" y="50851"/>
                      </a:cubicBezTo>
                      <a:cubicBezTo>
                        <a:pt x="4828" y="25433"/>
                        <a:pt x="25433" y="4828"/>
                        <a:pt x="50851" y="4828"/>
                      </a:cubicBezTo>
                      <a:cubicBezTo>
                        <a:pt x="76270" y="4828"/>
                        <a:pt x="96875" y="25433"/>
                        <a:pt x="96875" y="50851"/>
                      </a:cubicBez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14" name="Freeform: Shape 713">
                  <a:extLst>
                    <a:ext uri="{FF2B5EF4-FFF2-40B4-BE49-F238E27FC236}">
                      <a16:creationId xmlns:a16="http://schemas.microsoft.com/office/drawing/2014/main" id="{DF54BF19-6E4F-474A-855A-54EE6FDB3E0B}"/>
                    </a:ext>
                  </a:extLst>
                </p:cNvPr>
                <p:cNvSpPr/>
                <p:nvPr/>
              </p:nvSpPr>
              <p:spPr>
                <a:xfrm>
                  <a:off x="2432637" y="7256248"/>
                  <a:ext cx="61150" cy="61149"/>
                </a:xfrm>
                <a:custGeom>
                  <a:avLst/>
                  <a:gdLst>
                    <a:gd name="connsiteX0" fmla="*/ 56323 w 61150"/>
                    <a:gd name="connsiteY0" fmla="*/ 30575 h 61150"/>
                    <a:gd name="connsiteX1" fmla="*/ 30575 w 61150"/>
                    <a:gd name="connsiteY1" fmla="*/ 56323 h 61150"/>
                    <a:gd name="connsiteX2" fmla="*/ 4828 w 61150"/>
                    <a:gd name="connsiteY2" fmla="*/ 30575 h 61150"/>
                    <a:gd name="connsiteX3" fmla="*/ 30575 w 61150"/>
                    <a:gd name="connsiteY3" fmla="*/ 4828 h 61150"/>
                    <a:gd name="connsiteX4" fmla="*/ 56323 w 61150"/>
                    <a:gd name="connsiteY4" fmla="*/ 30575 h 61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 h="61150">
                      <a:moveTo>
                        <a:pt x="56323" y="30575"/>
                      </a:moveTo>
                      <a:cubicBezTo>
                        <a:pt x="56323" y="44795"/>
                        <a:pt x="44795" y="56323"/>
                        <a:pt x="30575" y="56323"/>
                      </a:cubicBezTo>
                      <a:cubicBezTo>
                        <a:pt x="16355" y="56323"/>
                        <a:pt x="4828" y="44795"/>
                        <a:pt x="4828" y="30575"/>
                      </a:cubicBezTo>
                      <a:cubicBezTo>
                        <a:pt x="4828" y="16355"/>
                        <a:pt x="16355" y="4828"/>
                        <a:pt x="30575" y="4828"/>
                      </a:cubicBezTo>
                      <a:cubicBezTo>
                        <a:pt x="44795" y="4828"/>
                        <a:pt x="56323" y="16355"/>
                        <a:pt x="56323" y="30575"/>
                      </a:cubicBez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15" name="Freeform: Shape 714">
                  <a:extLst>
                    <a:ext uri="{FF2B5EF4-FFF2-40B4-BE49-F238E27FC236}">
                      <a16:creationId xmlns:a16="http://schemas.microsoft.com/office/drawing/2014/main" id="{682AAC4E-4B32-4637-BC7B-DF4AA1BB7432}"/>
                    </a:ext>
                  </a:extLst>
                </p:cNvPr>
                <p:cNvSpPr/>
                <p:nvPr/>
              </p:nvSpPr>
              <p:spPr>
                <a:xfrm>
                  <a:off x="2219254" y="7235956"/>
                  <a:ext cx="99771" cy="99770"/>
                </a:xfrm>
                <a:custGeom>
                  <a:avLst/>
                  <a:gdLst>
                    <a:gd name="connsiteX0" fmla="*/ 96875 w 99771"/>
                    <a:gd name="connsiteY0" fmla="*/ 50851 h 99771"/>
                    <a:gd name="connsiteX1" fmla="*/ 50851 w 99771"/>
                    <a:gd name="connsiteY1" fmla="*/ 96875 h 99771"/>
                    <a:gd name="connsiteX2" fmla="*/ 4828 w 99771"/>
                    <a:gd name="connsiteY2" fmla="*/ 50851 h 99771"/>
                    <a:gd name="connsiteX3" fmla="*/ 50851 w 99771"/>
                    <a:gd name="connsiteY3" fmla="*/ 4828 h 99771"/>
                    <a:gd name="connsiteX4" fmla="*/ 96875 w 99771"/>
                    <a:gd name="connsiteY4" fmla="*/ 50851 h 9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71" h="99771">
                      <a:moveTo>
                        <a:pt x="96875" y="50851"/>
                      </a:moveTo>
                      <a:cubicBezTo>
                        <a:pt x="96875" y="76270"/>
                        <a:pt x="76270" y="96875"/>
                        <a:pt x="50851" y="96875"/>
                      </a:cubicBezTo>
                      <a:cubicBezTo>
                        <a:pt x="25433" y="96875"/>
                        <a:pt x="4828" y="76270"/>
                        <a:pt x="4828" y="50851"/>
                      </a:cubicBezTo>
                      <a:cubicBezTo>
                        <a:pt x="4828" y="25433"/>
                        <a:pt x="25433" y="4828"/>
                        <a:pt x="50851" y="4828"/>
                      </a:cubicBezTo>
                      <a:cubicBezTo>
                        <a:pt x="76270" y="4828"/>
                        <a:pt x="96875" y="25433"/>
                        <a:pt x="96875" y="50851"/>
                      </a:cubicBez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16" name="Freeform: Shape 715">
                  <a:extLst>
                    <a:ext uri="{FF2B5EF4-FFF2-40B4-BE49-F238E27FC236}">
                      <a16:creationId xmlns:a16="http://schemas.microsoft.com/office/drawing/2014/main" id="{0E5034DC-37BC-4919-AD73-493DDED601DD}"/>
                    </a:ext>
                  </a:extLst>
                </p:cNvPr>
                <p:cNvSpPr/>
                <p:nvPr/>
              </p:nvSpPr>
              <p:spPr>
                <a:xfrm>
                  <a:off x="2239533" y="7256234"/>
                  <a:ext cx="61150" cy="61149"/>
                </a:xfrm>
                <a:custGeom>
                  <a:avLst/>
                  <a:gdLst>
                    <a:gd name="connsiteX0" fmla="*/ 56323 w 61150"/>
                    <a:gd name="connsiteY0" fmla="*/ 30575 h 61150"/>
                    <a:gd name="connsiteX1" fmla="*/ 30575 w 61150"/>
                    <a:gd name="connsiteY1" fmla="*/ 56323 h 61150"/>
                    <a:gd name="connsiteX2" fmla="*/ 4828 w 61150"/>
                    <a:gd name="connsiteY2" fmla="*/ 30575 h 61150"/>
                    <a:gd name="connsiteX3" fmla="*/ 30575 w 61150"/>
                    <a:gd name="connsiteY3" fmla="*/ 4828 h 61150"/>
                    <a:gd name="connsiteX4" fmla="*/ 56323 w 61150"/>
                    <a:gd name="connsiteY4" fmla="*/ 30575 h 61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 h="61150">
                      <a:moveTo>
                        <a:pt x="56323" y="30575"/>
                      </a:moveTo>
                      <a:cubicBezTo>
                        <a:pt x="56323" y="44795"/>
                        <a:pt x="44795" y="56323"/>
                        <a:pt x="30575" y="56323"/>
                      </a:cubicBezTo>
                      <a:cubicBezTo>
                        <a:pt x="16355" y="56323"/>
                        <a:pt x="4828" y="44795"/>
                        <a:pt x="4828" y="30575"/>
                      </a:cubicBezTo>
                      <a:cubicBezTo>
                        <a:pt x="4828" y="16355"/>
                        <a:pt x="16355" y="4828"/>
                        <a:pt x="30575" y="4828"/>
                      </a:cubicBezTo>
                      <a:cubicBezTo>
                        <a:pt x="44795" y="4828"/>
                        <a:pt x="56323" y="16355"/>
                        <a:pt x="56323" y="30575"/>
                      </a:cubicBez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17" name="Freeform: Shape 716">
                  <a:extLst>
                    <a:ext uri="{FF2B5EF4-FFF2-40B4-BE49-F238E27FC236}">
                      <a16:creationId xmlns:a16="http://schemas.microsoft.com/office/drawing/2014/main" id="{10F6F7E2-5938-4C4E-AF01-CDAB625CB6B4}"/>
                    </a:ext>
                  </a:extLst>
                </p:cNvPr>
                <p:cNvSpPr/>
                <p:nvPr/>
              </p:nvSpPr>
              <p:spPr>
                <a:xfrm>
                  <a:off x="2545290" y="7203133"/>
                  <a:ext cx="35403" cy="9655"/>
                </a:xfrm>
                <a:custGeom>
                  <a:avLst/>
                  <a:gdLst>
                    <a:gd name="connsiteX0" fmla="*/ 4828 w 35402"/>
                    <a:gd name="connsiteY0" fmla="*/ 4828 h 9655"/>
                    <a:gd name="connsiteX1" fmla="*/ 31541 w 35402"/>
                    <a:gd name="connsiteY1" fmla="*/ 4828 h 9655"/>
                  </a:gdLst>
                  <a:ahLst/>
                  <a:cxnLst>
                    <a:cxn ang="0">
                      <a:pos x="connsiteX0" y="connsiteY0"/>
                    </a:cxn>
                    <a:cxn ang="0">
                      <a:pos x="connsiteX1" y="connsiteY1"/>
                    </a:cxn>
                  </a:cxnLst>
                  <a:rect l="l" t="t" r="r" b="b"/>
                  <a:pathLst>
                    <a:path w="35402" h="9655">
                      <a:moveTo>
                        <a:pt x="4828" y="4828"/>
                      </a:moveTo>
                      <a:lnTo>
                        <a:pt x="31541" y="4828"/>
                      </a:lnTo>
                    </a:path>
                  </a:pathLst>
                </a:custGeom>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18" name="Freeform: Shape 717">
                  <a:extLst>
                    <a:ext uri="{FF2B5EF4-FFF2-40B4-BE49-F238E27FC236}">
                      <a16:creationId xmlns:a16="http://schemas.microsoft.com/office/drawing/2014/main" id="{37D82EFD-6D0D-47E3-B485-9494C3E53BEC}"/>
                    </a:ext>
                  </a:extLst>
                </p:cNvPr>
                <p:cNvSpPr/>
                <p:nvPr/>
              </p:nvSpPr>
              <p:spPr>
                <a:xfrm>
                  <a:off x="2551418" y="7222549"/>
                  <a:ext cx="25748" cy="9655"/>
                </a:xfrm>
                <a:custGeom>
                  <a:avLst/>
                  <a:gdLst>
                    <a:gd name="connsiteX0" fmla="*/ 4828 w 25747"/>
                    <a:gd name="connsiteY0" fmla="*/ 4828 h 9655"/>
                    <a:gd name="connsiteX1" fmla="*/ 22207 w 25747"/>
                    <a:gd name="connsiteY1" fmla="*/ 4828 h 9655"/>
                  </a:gdLst>
                  <a:ahLst/>
                  <a:cxnLst>
                    <a:cxn ang="0">
                      <a:pos x="connsiteX0" y="connsiteY0"/>
                    </a:cxn>
                    <a:cxn ang="0">
                      <a:pos x="connsiteX1" y="connsiteY1"/>
                    </a:cxn>
                  </a:cxnLst>
                  <a:rect l="l" t="t" r="r" b="b"/>
                  <a:pathLst>
                    <a:path w="25747" h="9655">
                      <a:moveTo>
                        <a:pt x="4828" y="4828"/>
                      </a:moveTo>
                      <a:lnTo>
                        <a:pt x="22207" y="4828"/>
                      </a:lnTo>
                    </a:path>
                  </a:pathLst>
                </a:custGeom>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nvGrpSpPr>
              <p:cNvPr id="156" name="Group 155">
                <a:extLst>
                  <a:ext uri="{FF2B5EF4-FFF2-40B4-BE49-F238E27FC236}">
                    <a16:creationId xmlns:a16="http://schemas.microsoft.com/office/drawing/2014/main" id="{93678075-012E-4E50-803F-EB0BE94B2F45}"/>
                  </a:ext>
                </a:extLst>
              </p:cNvPr>
              <p:cNvGrpSpPr>
                <a:grpSpLocks noChangeAspect="1"/>
              </p:cNvGrpSpPr>
              <p:nvPr/>
            </p:nvGrpSpPr>
            <p:grpSpPr>
              <a:xfrm>
                <a:off x="4361818" y="3227365"/>
                <a:ext cx="863795" cy="640080"/>
                <a:chOff x="4385109" y="3042132"/>
                <a:chExt cx="966674" cy="716314"/>
              </a:xfrm>
            </p:grpSpPr>
            <p:grpSp>
              <p:nvGrpSpPr>
                <p:cNvPr id="683" name="Graphic 172">
                  <a:extLst>
                    <a:ext uri="{FF2B5EF4-FFF2-40B4-BE49-F238E27FC236}">
                      <a16:creationId xmlns:a16="http://schemas.microsoft.com/office/drawing/2014/main" id="{E6FC121D-ADB3-4E9D-9B51-49E3265654CB}"/>
                    </a:ext>
                  </a:extLst>
                </p:cNvPr>
                <p:cNvGrpSpPr/>
                <p:nvPr/>
              </p:nvGrpSpPr>
              <p:grpSpPr>
                <a:xfrm>
                  <a:off x="4641065" y="3042132"/>
                  <a:ext cx="710718" cy="696785"/>
                  <a:chOff x="1685010" y="4353545"/>
                  <a:chExt cx="443180" cy="434492"/>
                </a:xfrm>
              </p:grpSpPr>
              <p:sp>
                <p:nvSpPr>
                  <p:cNvPr id="695" name="Freeform: Shape 694">
                    <a:extLst>
                      <a:ext uri="{FF2B5EF4-FFF2-40B4-BE49-F238E27FC236}">
                        <a16:creationId xmlns:a16="http://schemas.microsoft.com/office/drawing/2014/main" id="{D1977D5C-11D9-4011-9211-341B07F0ABB8}"/>
                      </a:ext>
                    </a:extLst>
                  </p:cNvPr>
                  <p:cNvSpPr/>
                  <p:nvPr/>
                </p:nvSpPr>
                <p:spPr>
                  <a:xfrm>
                    <a:off x="1685010" y="4353545"/>
                    <a:ext cx="328281" cy="328281"/>
                  </a:xfrm>
                  <a:custGeom>
                    <a:avLst/>
                    <a:gdLst>
                      <a:gd name="connsiteX0" fmla="*/ 16736 w 328281"/>
                      <a:gd name="connsiteY0" fmla="*/ 104599 h 328281"/>
                      <a:gd name="connsiteX1" fmla="*/ 4828 w 328281"/>
                      <a:gd name="connsiteY1" fmla="*/ 165106 h 328281"/>
                      <a:gd name="connsiteX2" fmla="*/ 165106 w 328281"/>
                      <a:gd name="connsiteY2" fmla="*/ 325385 h 328281"/>
                      <a:gd name="connsiteX3" fmla="*/ 325385 w 328281"/>
                      <a:gd name="connsiteY3" fmla="*/ 165106 h 328281"/>
                      <a:gd name="connsiteX4" fmla="*/ 165106 w 328281"/>
                      <a:gd name="connsiteY4" fmla="*/ 4828 h 328281"/>
                      <a:gd name="connsiteX5" fmla="*/ 77886 w 328281"/>
                      <a:gd name="connsiteY5" fmla="*/ 30575 h 32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281" h="328281">
                        <a:moveTo>
                          <a:pt x="16736" y="104599"/>
                        </a:moveTo>
                        <a:cubicBezTo>
                          <a:pt x="9012" y="123266"/>
                          <a:pt x="4828" y="143865"/>
                          <a:pt x="4828" y="165106"/>
                        </a:cubicBezTo>
                        <a:cubicBezTo>
                          <a:pt x="4828" y="253613"/>
                          <a:pt x="76599" y="325385"/>
                          <a:pt x="165106" y="325385"/>
                        </a:cubicBezTo>
                        <a:cubicBezTo>
                          <a:pt x="253613" y="325385"/>
                          <a:pt x="325385" y="253613"/>
                          <a:pt x="325385" y="165106"/>
                        </a:cubicBezTo>
                        <a:cubicBezTo>
                          <a:pt x="325385" y="76599"/>
                          <a:pt x="253935" y="4828"/>
                          <a:pt x="165106" y="4828"/>
                        </a:cubicBezTo>
                        <a:cubicBezTo>
                          <a:pt x="132922" y="4828"/>
                          <a:pt x="102990" y="14161"/>
                          <a:pt x="77886" y="30575"/>
                        </a:cubicBez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96" name="Freeform: Shape 695">
                    <a:extLst>
                      <a:ext uri="{FF2B5EF4-FFF2-40B4-BE49-F238E27FC236}">
                        <a16:creationId xmlns:a16="http://schemas.microsoft.com/office/drawing/2014/main" id="{975889B3-3B00-43A1-A486-85F2075F6B01}"/>
                      </a:ext>
                    </a:extLst>
                  </p:cNvPr>
                  <p:cNvSpPr/>
                  <p:nvPr/>
                </p:nvSpPr>
                <p:spPr>
                  <a:xfrm>
                    <a:off x="1705608" y="4392489"/>
                    <a:ext cx="41840" cy="51495"/>
                  </a:xfrm>
                  <a:custGeom>
                    <a:avLst/>
                    <a:gdLst>
                      <a:gd name="connsiteX0" fmla="*/ 39909 w 41839"/>
                      <a:gd name="connsiteY0" fmla="*/ 4828 h 51495"/>
                      <a:gd name="connsiteX1" fmla="*/ 4828 w 41839"/>
                      <a:gd name="connsiteY1" fmla="*/ 47633 h 51495"/>
                    </a:gdLst>
                    <a:ahLst/>
                    <a:cxnLst>
                      <a:cxn ang="0">
                        <a:pos x="connsiteX0" y="connsiteY0"/>
                      </a:cxn>
                      <a:cxn ang="0">
                        <a:pos x="connsiteX1" y="connsiteY1"/>
                      </a:cxn>
                    </a:cxnLst>
                    <a:rect l="l" t="t" r="r" b="b"/>
                    <a:pathLst>
                      <a:path w="41839" h="51495">
                        <a:moveTo>
                          <a:pt x="39909" y="4828"/>
                        </a:moveTo>
                        <a:cubicBezTo>
                          <a:pt x="25748" y="17058"/>
                          <a:pt x="13839" y="31541"/>
                          <a:pt x="4828" y="47633"/>
                        </a:cubicBez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DC500"/>
                      </a:solidFill>
                      <a:effectLst/>
                      <a:uLnTx/>
                      <a:uFillTx/>
                      <a:latin typeface="+mn-lt"/>
                      <a:ea typeface="+mn-ea"/>
                      <a:cs typeface="+mn-cs"/>
                    </a:endParaRPr>
                  </a:p>
                </p:txBody>
              </p:sp>
              <p:sp>
                <p:nvSpPr>
                  <p:cNvPr id="697" name="Freeform: Shape 696">
                    <a:extLst>
                      <a:ext uri="{FF2B5EF4-FFF2-40B4-BE49-F238E27FC236}">
                        <a16:creationId xmlns:a16="http://schemas.microsoft.com/office/drawing/2014/main" id="{6DBDF38B-7E42-46EA-B81D-F69527E30028}"/>
                      </a:ext>
                    </a:extLst>
                  </p:cNvPr>
                  <p:cNvSpPr/>
                  <p:nvPr/>
                </p:nvSpPr>
                <p:spPr>
                  <a:xfrm>
                    <a:off x="1928646" y="4588493"/>
                    <a:ext cx="199544" cy="199544"/>
                  </a:xfrm>
                  <a:custGeom>
                    <a:avLst/>
                    <a:gdLst>
                      <a:gd name="connsiteX0" fmla="*/ 62116 w 199543"/>
                      <a:gd name="connsiteY0" fmla="*/ 4828 h 199543"/>
                      <a:gd name="connsiteX1" fmla="*/ 183451 w 199543"/>
                      <a:gd name="connsiteY1" fmla="*/ 126807 h 199543"/>
                      <a:gd name="connsiteX2" fmla="*/ 182486 w 199543"/>
                      <a:gd name="connsiteY2" fmla="*/ 184739 h 199543"/>
                      <a:gd name="connsiteX3" fmla="*/ 182486 w 199543"/>
                      <a:gd name="connsiteY3" fmla="*/ 184739 h 199543"/>
                      <a:gd name="connsiteX4" fmla="*/ 124554 w 199543"/>
                      <a:gd name="connsiteY4" fmla="*/ 185382 h 199543"/>
                      <a:gd name="connsiteX5" fmla="*/ 4828 w 199543"/>
                      <a:gd name="connsiteY5" fmla="*/ 65656 h 19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543" h="199543">
                        <a:moveTo>
                          <a:pt x="62116" y="4828"/>
                        </a:moveTo>
                        <a:lnTo>
                          <a:pt x="183451" y="126807"/>
                        </a:lnTo>
                        <a:cubicBezTo>
                          <a:pt x="199222" y="142577"/>
                          <a:pt x="198900" y="168647"/>
                          <a:pt x="182486" y="184739"/>
                        </a:cubicBezTo>
                        <a:lnTo>
                          <a:pt x="182486" y="184739"/>
                        </a:lnTo>
                        <a:cubicBezTo>
                          <a:pt x="166394" y="200831"/>
                          <a:pt x="140324" y="201153"/>
                          <a:pt x="124554" y="185382"/>
                        </a:cubicBezTo>
                        <a:lnTo>
                          <a:pt x="4828" y="65656"/>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9900"/>
                      </a:solidFill>
                      <a:effectLst/>
                      <a:uLnTx/>
                      <a:uFillTx/>
                      <a:latin typeface="+mn-lt"/>
                      <a:ea typeface="+mn-ea"/>
                      <a:cs typeface="+mn-cs"/>
                    </a:endParaRPr>
                  </a:p>
                </p:txBody>
              </p:sp>
              <p:sp>
                <p:nvSpPr>
                  <p:cNvPr id="698" name="Freeform: Shape 697">
                    <a:extLst>
                      <a:ext uri="{FF2B5EF4-FFF2-40B4-BE49-F238E27FC236}">
                        <a16:creationId xmlns:a16="http://schemas.microsoft.com/office/drawing/2014/main" id="{5DEAB96F-34F9-4849-8733-2843F7F87F9A}"/>
                      </a:ext>
                    </a:extLst>
                  </p:cNvPr>
                  <p:cNvSpPr/>
                  <p:nvPr/>
                </p:nvSpPr>
                <p:spPr>
                  <a:xfrm>
                    <a:off x="2034533" y="4695989"/>
                    <a:ext cx="48277" cy="51495"/>
                  </a:xfrm>
                  <a:custGeom>
                    <a:avLst/>
                    <a:gdLst>
                      <a:gd name="connsiteX0" fmla="*/ 46024 w 48276"/>
                      <a:gd name="connsiteY0" fmla="*/ 4828 h 51495"/>
                      <a:gd name="connsiteX1" fmla="*/ 4828 w 48276"/>
                      <a:gd name="connsiteY1" fmla="*/ 47633 h 51495"/>
                    </a:gdLst>
                    <a:ahLst/>
                    <a:cxnLst>
                      <a:cxn ang="0">
                        <a:pos x="connsiteX0" y="connsiteY0"/>
                      </a:cxn>
                      <a:cxn ang="0">
                        <a:pos x="connsiteX1" y="connsiteY1"/>
                      </a:cxn>
                    </a:cxnLst>
                    <a:rect l="l" t="t" r="r" b="b"/>
                    <a:pathLst>
                      <a:path w="48276" h="51495">
                        <a:moveTo>
                          <a:pt x="46024" y="4828"/>
                        </a:moveTo>
                        <a:lnTo>
                          <a:pt x="4828" y="47633"/>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99" name="Freeform: Shape 698">
                    <a:extLst>
                      <a:ext uri="{FF2B5EF4-FFF2-40B4-BE49-F238E27FC236}">
                        <a16:creationId xmlns:a16="http://schemas.microsoft.com/office/drawing/2014/main" id="{BB4962CB-BBEE-4118-B47D-6C769F304A39}"/>
                      </a:ext>
                    </a:extLst>
                  </p:cNvPr>
                  <p:cNvSpPr/>
                  <p:nvPr/>
                </p:nvSpPr>
                <p:spPr>
                  <a:xfrm>
                    <a:off x="2012004" y="4673460"/>
                    <a:ext cx="48277" cy="51495"/>
                  </a:xfrm>
                  <a:custGeom>
                    <a:avLst/>
                    <a:gdLst>
                      <a:gd name="connsiteX0" fmla="*/ 46024 w 48276"/>
                      <a:gd name="connsiteY0" fmla="*/ 4828 h 51495"/>
                      <a:gd name="connsiteX1" fmla="*/ 4828 w 48276"/>
                      <a:gd name="connsiteY1" fmla="*/ 47633 h 51495"/>
                    </a:gdLst>
                    <a:ahLst/>
                    <a:cxnLst>
                      <a:cxn ang="0">
                        <a:pos x="connsiteX0" y="connsiteY0"/>
                      </a:cxn>
                      <a:cxn ang="0">
                        <a:pos x="connsiteX1" y="connsiteY1"/>
                      </a:cxn>
                    </a:cxnLst>
                    <a:rect l="l" t="t" r="r" b="b"/>
                    <a:pathLst>
                      <a:path w="48276" h="51495">
                        <a:moveTo>
                          <a:pt x="46024" y="4828"/>
                        </a:moveTo>
                        <a:lnTo>
                          <a:pt x="4828" y="47633"/>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00" name="Freeform: Shape 699">
                    <a:extLst>
                      <a:ext uri="{FF2B5EF4-FFF2-40B4-BE49-F238E27FC236}">
                        <a16:creationId xmlns:a16="http://schemas.microsoft.com/office/drawing/2014/main" id="{D1FA866F-AEDE-4366-BA8E-121805A878FE}"/>
                      </a:ext>
                    </a:extLst>
                  </p:cNvPr>
                  <p:cNvSpPr/>
                  <p:nvPr/>
                </p:nvSpPr>
                <p:spPr>
                  <a:xfrm>
                    <a:off x="1715359" y="4384184"/>
                    <a:ext cx="267131" cy="267131"/>
                  </a:xfrm>
                  <a:custGeom>
                    <a:avLst/>
                    <a:gdLst>
                      <a:gd name="connsiteX0" fmla="*/ 241288 w 267130"/>
                      <a:gd name="connsiteY0" fmla="*/ 209137 h 267130"/>
                      <a:gd name="connsiteX1" fmla="*/ 142803 w 267130"/>
                      <a:gd name="connsiteY1" fmla="*/ 264172 h 267130"/>
                      <a:gd name="connsiteX2" fmla="*/ 5054 w 267130"/>
                      <a:gd name="connsiteY2" fmla="*/ 142193 h 267130"/>
                      <a:gd name="connsiteX3" fmla="*/ 127033 w 267130"/>
                      <a:gd name="connsiteY3" fmla="*/ 5087 h 267130"/>
                      <a:gd name="connsiteX4" fmla="*/ 264782 w 267130"/>
                      <a:gd name="connsiteY4" fmla="*/ 127066 h 267130"/>
                      <a:gd name="connsiteX5" fmla="*/ 257702 w 267130"/>
                      <a:gd name="connsiteY5" fmla="*/ 178240 h 26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30" h="267130">
                        <a:moveTo>
                          <a:pt x="241288" y="209137"/>
                        </a:moveTo>
                        <a:cubicBezTo>
                          <a:pt x="219402" y="240356"/>
                          <a:pt x="183677" y="261919"/>
                          <a:pt x="142803" y="264172"/>
                        </a:cubicBezTo>
                        <a:cubicBezTo>
                          <a:pt x="71032" y="268678"/>
                          <a:pt x="9560" y="213964"/>
                          <a:pt x="5054" y="142193"/>
                        </a:cubicBezTo>
                        <a:cubicBezTo>
                          <a:pt x="870" y="70743"/>
                          <a:pt x="55261" y="9271"/>
                          <a:pt x="127033" y="5087"/>
                        </a:cubicBezTo>
                        <a:cubicBezTo>
                          <a:pt x="198804" y="581"/>
                          <a:pt x="260276" y="55295"/>
                          <a:pt x="264782" y="127066"/>
                        </a:cubicBezTo>
                        <a:cubicBezTo>
                          <a:pt x="265748" y="145090"/>
                          <a:pt x="263173" y="162147"/>
                          <a:pt x="257702" y="178240"/>
                        </a:cubicBez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DC500"/>
                      </a:solidFill>
                      <a:effectLst/>
                      <a:uLnTx/>
                      <a:uFillTx/>
                      <a:latin typeface="+mn-lt"/>
                      <a:ea typeface="+mn-ea"/>
                      <a:cs typeface="+mn-cs"/>
                    </a:endParaRPr>
                  </a:p>
                </p:txBody>
              </p:sp>
            </p:grpSp>
            <p:grpSp>
              <p:nvGrpSpPr>
                <p:cNvPr id="684" name="Graphic 190">
                  <a:extLst>
                    <a:ext uri="{FF2B5EF4-FFF2-40B4-BE49-F238E27FC236}">
                      <a16:creationId xmlns:a16="http://schemas.microsoft.com/office/drawing/2014/main" id="{B89A094C-B1C6-41C7-8F25-230BC7BAE618}"/>
                    </a:ext>
                  </a:extLst>
                </p:cNvPr>
                <p:cNvGrpSpPr/>
                <p:nvPr/>
              </p:nvGrpSpPr>
              <p:grpSpPr>
                <a:xfrm>
                  <a:off x="4735352" y="3143832"/>
                  <a:ext cx="326244" cy="326244"/>
                  <a:chOff x="7274506" y="4402232"/>
                  <a:chExt cx="196325" cy="196325"/>
                </a:xfrm>
              </p:grpSpPr>
              <p:sp>
                <p:nvSpPr>
                  <p:cNvPr id="692" name="Freeform: Shape 691">
                    <a:extLst>
                      <a:ext uri="{FF2B5EF4-FFF2-40B4-BE49-F238E27FC236}">
                        <a16:creationId xmlns:a16="http://schemas.microsoft.com/office/drawing/2014/main" id="{9112CF8B-74FC-4D0F-9356-21F1F38FD53B}"/>
                      </a:ext>
                    </a:extLst>
                  </p:cNvPr>
                  <p:cNvSpPr/>
                  <p:nvPr/>
                </p:nvSpPr>
                <p:spPr>
                  <a:xfrm>
                    <a:off x="7274506" y="4402232"/>
                    <a:ext cx="196325" cy="196325"/>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93" name="Freeform: Shape 692">
                    <a:extLst>
                      <a:ext uri="{FF2B5EF4-FFF2-40B4-BE49-F238E27FC236}">
                        <a16:creationId xmlns:a16="http://schemas.microsoft.com/office/drawing/2014/main" id="{2CF6C665-1752-451A-BD82-87D30E115693}"/>
                      </a:ext>
                    </a:extLst>
                  </p:cNvPr>
                  <p:cNvSpPr/>
                  <p:nvPr/>
                </p:nvSpPr>
                <p:spPr>
                  <a:xfrm>
                    <a:off x="7330830" y="4459199"/>
                    <a:ext cx="83680" cy="83680"/>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nvGrpSpPr>
                <p:cNvPr id="685" name="Graphic 190">
                  <a:extLst>
                    <a:ext uri="{FF2B5EF4-FFF2-40B4-BE49-F238E27FC236}">
                      <a16:creationId xmlns:a16="http://schemas.microsoft.com/office/drawing/2014/main" id="{1F78F146-C81E-4293-B1F0-BC035BEEEB7F}"/>
                    </a:ext>
                  </a:extLst>
                </p:cNvPr>
                <p:cNvGrpSpPr/>
                <p:nvPr/>
              </p:nvGrpSpPr>
              <p:grpSpPr>
                <a:xfrm>
                  <a:off x="4465846" y="3450386"/>
                  <a:ext cx="308060" cy="308060"/>
                  <a:chOff x="7289321" y="4372213"/>
                  <a:chExt cx="196325" cy="196325"/>
                </a:xfrm>
              </p:grpSpPr>
              <p:sp>
                <p:nvSpPr>
                  <p:cNvPr id="689" name="Freeform: Shape 688">
                    <a:extLst>
                      <a:ext uri="{FF2B5EF4-FFF2-40B4-BE49-F238E27FC236}">
                        <a16:creationId xmlns:a16="http://schemas.microsoft.com/office/drawing/2014/main" id="{4428271A-13F1-4CA8-AA19-2EA47972607B}"/>
                      </a:ext>
                    </a:extLst>
                  </p:cNvPr>
                  <p:cNvSpPr/>
                  <p:nvPr/>
                </p:nvSpPr>
                <p:spPr>
                  <a:xfrm>
                    <a:off x="7289321" y="4372213"/>
                    <a:ext cx="196325" cy="196325"/>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90" name="Freeform: Shape 689">
                    <a:extLst>
                      <a:ext uri="{FF2B5EF4-FFF2-40B4-BE49-F238E27FC236}">
                        <a16:creationId xmlns:a16="http://schemas.microsoft.com/office/drawing/2014/main" id="{4A0687BB-D11C-4CF6-AAE5-22CC349EF17E}"/>
                      </a:ext>
                    </a:extLst>
                  </p:cNvPr>
                  <p:cNvSpPr/>
                  <p:nvPr/>
                </p:nvSpPr>
                <p:spPr>
                  <a:xfrm>
                    <a:off x="7345644" y="4429180"/>
                    <a:ext cx="83680" cy="83680"/>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nvGrpSpPr>
                <p:cNvPr id="686" name="Graphic 190">
                  <a:extLst>
                    <a:ext uri="{FF2B5EF4-FFF2-40B4-BE49-F238E27FC236}">
                      <a16:creationId xmlns:a16="http://schemas.microsoft.com/office/drawing/2014/main" id="{BCCDF9B6-F743-4D76-95A1-2A400D0A8F6C}"/>
                    </a:ext>
                  </a:extLst>
                </p:cNvPr>
                <p:cNvGrpSpPr/>
                <p:nvPr/>
              </p:nvGrpSpPr>
              <p:grpSpPr>
                <a:xfrm>
                  <a:off x="4385109" y="3251980"/>
                  <a:ext cx="201832" cy="201832"/>
                  <a:chOff x="7289321" y="4372213"/>
                  <a:chExt cx="196325" cy="196325"/>
                </a:xfrm>
              </p:grpSpPr>
              <p:sp>
                <p:nvSpPr>
                  <p:cNvPr id="687" name="Freeform: Shape 686">
                    <a:extLst>
                      <a:ext uri="{FF2B5EF4-FFF2-40B4-BE49-F238E27FC236}">
                        <a16:creationId xmlns:a16="http://schemas.microsoft.com/office/drawing/2014/main" id="{69AF08DD-AB86-436B-B0FF-AC8868F6C4A5}"/>
                      </a:ext>
                    </a:extLst>
                  </p:cNvPr>
                  <p:cNvSpPr/>
                  <p:nvPr/>
                </p:nvSpPr>
                <p:spPr>
                  <a:xfrm>
                    <a:off x="7289321" y="4372213"/>
                    <a:ext cx="196325" cy="196325"/>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88" name="Freeform: Shape 687">
                    <a:extLst>
                      <a:ext uri="{FF2B5EF4-FFF2-40B4-BE49-F238E27FC236}">
                        <a16:creationId xmlns:a16="http://schemas.microsoft.com/office/drawing/2014/main" id="{2B9A773C-80DF-4743-AB8A-1BA579A81B83}"/>
                      </a:ext>
                    </a:extLst>
                  </p:cNvPr>
                  <p:cNvSpPr/>
                  <p:nvPr/>
                </p:nvSpPr>
                <p:spPr>
                  <a:xfrm>
                    <a:off x="7345644" y="4429180"/>
                    <a:ext cx="83680" cy="83680"/>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grpSp>
            <p:nvGrpSpPr>
              <p:cNvPr id="157" name="Graphic 160">
                <a:extLst>
                  <a:ext uri="{FF2B5EF4-FFF2-40B4-BE49-F238E27FC236}">
                    <a16:creationId xmlns:a16="http://schemas.microsoft.com/office/drawing/2014/main" id="{66612A7D-3ECB-4BEB-9A44-8221C7D49347}"/>
                  </a:ext>
                </a:extLst>
              </p:cNvPr>
              <p:cNvGrpSpPr>
                <a:grpSpLocks noChangeAspect="1"/>
              </p:cNvGrpSpPr>
              <p:nvPr/>
            </p:nvGrpSpPr>
            <p:grpSpPr>
              <a:xfrm>
                <a:off x="4484262" y="5075634"/>
                <a:ext cx="618907" cy="640080"/>
                <a:chOff x="4692320" y="5010565"/>
                <a:chExt cx="395223" cy="408744"/>
              </a:xfrm>
            </p:grpSpPr>
            <p:sp>
              <p:nvSpPr>
                <p:cNvPr id="678" name="Freeform: Shape 677">
                  <a:extLst>
                    <a:ext uri="{FF2B5EF4-FFF2-40B4-BE49-F238E27FC236}">
                      <a16:creationId xmlns:a16="http://schemas.microsoft.com/office/drawing/2014/main" id="{E9C51411-E7D5-4B78-A012-FA59AE0FBA71}"/>
                    </a:ext>
                  </a:extLst>
                </p:cNvPr>
                <p:cNvSpPr/>
                <p:nvPr/>
              </p:nvSpPr>
              <p:spPr>
                <a:xfrm>
                  <a:off x="4692320" y="5010565"/>
                  <a:ext cx="302535" cy="408744"/>
                </a:xfrm>
                <a:custGeom>
                  <a:avLst/>
                  <a:gdLst>
                    <a:gd name="connsiteX0" fmla="*/ 298028 w 302533"/>
                    <a:gd name="connsiteY0" fmla="*/ 72939 h 408742"/>
                    <a:gd name="connsiteX1" fmla="*/ 298028 w 302533"/>
                    <a:gd name="connsiteY1" fmla="*/ 51376 h 408742"/>
                    <a:gd name="connsiteX2" fmla="*/ 286442 w 302533"/>
                    <a:gd name="connsiteY2" fmla="*/ 42042 h 408742"/>
                    <a:gd name="connsiteX3" fmla="*/ 158991 w 302533"/>
                    <a:gd name="connsiteY3" fmla="*/ 7927 h 408742"/>
                    <a:gd name="connsiteX4" fmla="*/ 144508 w 302533"/>
                    <a:gd name="connsiteY4" fmla="*/ 8248 h 408742"/>
                    <a:gd name="connsiteX5" fmla="*/ 16414 w 302533"/>
                    <a:gd name="connsiteY5" fmla="*/ 41398 h 408742"/>
                    <a:gd name="connsiteX6" fmla="*/ 4828 w 302533"/>
                    <a:gd name="connsiteY6" fmla="*/ 50732 h 408742"/>
                    <a:gd name="connsiteX7" fmla="*/ 4828 w 302533"/>
                    <a:gd name="connsiteY7" fmla="*/ 319150 h 408742"/>
                    <a:gd name="connsiteX8" fmla="*/ 9655 w 302533"/>
                    <a:gd name="connsiteY8" fmla="*/ 327518 h 408742"/>
                    <a:gd name="connsiteX9" fmla="*/ 146761 w 302533"/>
                    <a:gd name="connsiteY9" fmla="*/ 404761 h 408742"/>
                    <a:gd name="connsiteX10" fmla="*/ 156095 w 302533"/>
                    <a:gd name="connsiteY10" fmla="*/ 404761 h 408742"/>
                    <a:gd name="connsiteX11" fmla="*/ 293200 w 302533"/>
                    <a:gd name="connsiteY11" fmla="*/ 327840 h 408742"/>
                    <a:gd name="connsiteX12" fmla="*/ 298028 w 302533"/>
                    <a:gd name="connsiteY12" fmla="*/ 319794 h 408742"/>
                    <a:gd name="connsiteX13" fmla="*/ 298350 w 302533"/>
                    <a:gd name="connsiteY13" fmla="*/ 298230 h 40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2533" h="408742">
                      <a:moveTo>
                        <a:pt x="298028" y="72939"/>
                      </a:moveTo>
                      <a:lnTo>
                        <a:pt x="298028" y="51376"/>
                      </a:lnTo>
                      <a:cubicBezTo>
                        <a:pt x="298028" y="45260"/>
                        <a:pt x="292557" y="40755"/>
                        <a:pt x="286442" y="42042"/>
                      </a:cubicBezTo>
                      <a:cubicBezTo>
                        <a:pt x="261338" y="47513"/>
                        <a:pt x="200187" y="54272"/>
                        <a:pt x="158991" y="7927"/>
                      </a:cubicBezTo>
                      <a:cubicBezTo>
                        <a:pt x="155129" y="3743"/>
                        <a:pt x="148370" y="3743"/>
                        <a:pt x="144508" y="8248"/>
                      </a:cubicBezTo>
                      <a:cubicBezTo>
                        <a:pt x="130025" y="24662"/>
                        <a:pt x="91404" y="56525"/>
                        <a:pt x="16414" y="41398"/>
                      </a:cubicBezTo>
                      <a:cubicBezTo>
                        <a:pt x="10299" y="40111"/>
                        <a:pt x="4828" y="44617"/>
                        <a:pt x="4828" y="50732"/>
                      </a:cubicBezTo>
                      <a:lnTo>
                        <a:pt x="4828" y="319150"/>
                      </a:lnTo>
                      <a:cubicBezTo>
                        <a:pt x="4828" y="322690"/>
                        <a:pt x="6759" y="325909"/>
                        <a:pt x="9655" y="327518"/>
                      </a:cubicBezTo>
                      <a:lnTo>
                        <a:pt x="146761" y="404761"/>
                      </a:lnTo>
                      <a:cubicBezTo>
                        <a:pt x="149658" y="406370"/>
                        <a:pt x="153198" y="406370"/>
                        <a:pt x="156095" y="404761"/>
                      </a:cubicBezTo>
                      <a:lnTo>
                        <a:pt x="293200" y="327840"/>
                      </a:lnTo>
                      <a:cubicBezTo>
                        <a:pt x="296097" y="326231"/>
                        <a:pt x="298028" y="323012"/>
                        <a:pt x="298028" y="319794"/>
                      </a:cubicBezTo>
                      <a:lnTo>
                        <a:pt x="298350" y="298230"/>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79" name="Freeform: Shape 678">
                  <a:extLst>
                    <a:ext uri="{FF2B5EF4-FFF2-40B4-BE49-F238E27FC236}">
                      <a16:creationId xmlns:a16="http://schemas.microsoft.com/office/drawing/2014/main" id="{1FC144FC-06E0-42F2-B2A4-8C65F079148B}"/>
                    </a:ext>
                  </a:extLst>
                </p:cNvPr>
                <p:cNvSpPr/>
                <p:nvPr/>
              </p:nvSpPr>
              <p:spPr>
                <a:xfrm>
                  <a:off x="4695217" y="5214495"/>
                  <a:ext cx="193108" cy="67587"/>
                </a:xfrm>
                <a:custGeom>
                  <a:avLst/>
                  <a:gdLst>
                    <a:gd name="connsiteX0" fmla="*/ 4828 w 193106"/>
                    <a:gd name="connsiteY0" fmla="*/ 4828 h 67587"/>
                    <a:gd name="connsiteX1" fmla="*/ 189245 w 193106"/>
                    <a:gd name="connsiteY1" fmla="*/ 64691 h 67587"/>
                  </a:gdLst>
                  <a:ahLst/>
                  <a:cxnLst>
                    <a:cxn ang="0">
                      <a:pos x="connsiteX0" y="connsiteY0"/>
                    </a:cxn>
                    <a:cxn ang="0">
                      <a:pos x="connsiteX1" y="connsiteY1"/>
                    </a:cxn>
                  </a:cxnLst>
                  <a:rect l="l" t="t" r="r" b="b"/>
                  <a:pathLst>
                    <a:path w="193106" h="67587">
                      <a:moveTo>
                        <a:pt x="4828" y="4828"/>
                      </a:moveTo>
                      <a:lnTo>
                        <a:pt x="189245" y="64691"/>
                      </a:lnTo>
                    </a:path>
                  </a:pathLst>
                </a:custGeom>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80" name="Freeform: Shape 679">
                  <a:extLst>
                    <a:ext uri="{FF2B5EF4-FFF2-40B4-BE49-F238E27FC236}">
                      <a16:creationId xmlns:a16="http://schemas.microsoft.com/office/drawing/2014/main" id="{867E6433-6A57-4EE3-A009-1277B46F3F67}"/>
                    </a:ext>
                  </a:extLst>
                </p:cNvPr>
                <p:cNvSpPr/>
                <p:nvPr/>
              </p:nvSpPr>
              <p:spPr>
                <a:xfrm>
                  <a:off x="4694573" y="5105712"/>
                  <a:ext cx="183451" cy="64369"/>
                </a:xfrm>
                <a:custGeom>
                  <a:avLst/>
                  <a:gdLst>
                    <a:gd name="connsiteX0" fmla="*/ 4828 w 183451"/>
                    <a:gd name="connsiteY0" fmla="*/ 4828 h 64368"/>
                    <a:gd name="connsiteX1" fmla="*/ 181198 w 183451"/>
                    <a:gd name="connsiteY1" fmla="*/ 59541 h 64368"/>
                  </a:gdLst>
                  <a:ahLst/>
                  <a:cxnLst>
                    <a:cxn ang="0">
                      <a:pos x="connsiteX0" y="connsiteY0"/>
                    </a:cxn>
                    <a:cxn ang="0">
                      <a:pos x="connsiteX1" y="connsiteY1"/>
                    </a:cxn>
                  </a:cxnLst>
                  <a:rect l="l" t="t" r="r" b="b"/>
                  <a:pathLst>
                    <a:path w="183451" h="64368">
                      <a:moveTo>
                        <a:pt x="4828" y="4828"/>
                      </a:moveTo>
                      <a:lnTo>
                        <a:pt x="181198" y="59541"/>
                      </a:lnTo>
                    </a:path>
                  </a:pathLst>
                </a:custGeom>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81" name="Freeform: Shape 680">
                  <a:extLst>
                    <a:ext uri="{FF2B5EF4-FFF2-40B4-BE49-F238E27FC236}">
                      <a16:creationId xmlns:a16="http://schemas.microsoft.com/office/drawing/2014/main" id="{CFEEBF65-69F2-4267-A3D3-53AFE7A488D2}"/>
                    </a:ext>
                  </a:extLst>
                </p:cNvPr>
                <p:cNvSpPr/>
                <p:nvPr/>
              </p:nvSpPr>
              <p:spPr>
                <a:xfrm>
                  <a:off x="4894435" y="5096061"/>
                  <a:ext cx="193108" cy="193108"/>
                </a:xfrm>
                <a:custGeom>
                  <a:avLst/>
                  <a:gdLst>
                    <a:gd name="connsiteX0" fmla="*/ 188279 w 193106"/>
                    <a:gd name="connsiteY0" fmla="*/ 96553 h 193106"/>
                    <a:gd name="connsiteX1" fmla="*/ 96553 w 193106"/>
                    <a:gd name="connsiteY1" fmla="*/ 188279 h 193106"/>
                    <a:gd name="connsiteX2" fmla="*/ 4828 w 193106"/>
                    <a:gd name="connsiteY2" fmla="*/ 96553 h 193106"/>
                    <a:gd name="connsiteX3" fmla="*/ 96553 w 193106"/>
                    <a:gd name="connsiteY3" fmla="*/ 4828 h 193106"/>
                    <a:gd name="connsiteX4" fmla="*/ 188279 w 193106"/>
                    <a:gd name="connsiteY4" fmla="*/ 96553 h 193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06" h="193106">
                      <a:moveTo>
                        <a:pt x="188279" y="96553"/>
                      </a:moveTo>
                      <a:cubicBezTo>
                        <a:pt x="188279" y="147212"/>
                        <a:pt x="147212" y="188279"/>
                        <a:pt x="96553" y="188279"/>
                      </a:cubicBezTo>
                      <a:cubicBezTo>
                        <a:pt x="45895" y="188279"/>
                        <a:pt x="4828" y="147212"/>
                        <a:pt x="4828" y="96553"/>
                      </a:cubicBezTo>
                      <a:cubicBezTo>
                        <a:pt x="4828" y="45895"/>
                        <a:pt x="45895" y="4828"/>
                        <a:pt x="96553" y="4828"/>
                      </a:cubicBezTo>
                      <a:cubicBezTo>
                        <a:pt x="147212" y="4828"/>
                        <a:pt x="188279" y="45895"/>
                        <a:pt x="188279" y="96553"/>
                      </a:cubicBez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82" name="Freeform: Shape 681">
                  <a:extLst>
                    <a:ext uri="{FF2B5EF4-FFF2-40B4-BE49-F238E27FC236}">
                      <a16:creationId xmlns:a16="http://schemas.microsoft.com/office/drawing/2014/main" id="{50DD1002-FA29-4E75-BD89-71A18AD4A684}"/>
                    </a:ext>
                  </a:extLst>
                </p:cNvPr>
                <p:cNvSpPr/>
                <p:nvPr/>
              </p:nvSpPr>
              <p:spPr>
                <a:xfrm>
                  <a:off x="4937228" y="5155580"/>
                  <a:ext cx="102990" cy="77243"/>
                </a:xfrm>
                <a:custGeom>
                  <a:avLst/>
                  <a:gdLst>
                    <a:gd name="connsiteX0" fmla="*/ 4828 w 102990"/>
                    <a:gd name="connsiteY0" fmla="*/ 45380 h 77242"/>
                    <a:gd name="connsiteX1" fmla="*/ 32506 w 102990"/>
                    <a:gd name="connsiteY1" fmla="*/ 73059 h 77242"/>
                    <a:gd name="connsiteX2" fmla="*/ 100737 w 102990"/>
                    <a:gd name="connsiteY2" fmla="*/ 4828 h 77242"/>
                  </a:gdLst>
                  <a:ahLst/>
                  <a:cxnLst>
                    <a:cxn ang="0">
                      <a:pos x="connsiteX0" y="connsiteY0"/>
                    </a:cxn>
                    <a:cxn ang="0">
                      <a:pos x="connsiteX1" y="connsiteY1"/>
                    </a:cxn>
                    <a:cxn ang="0">
                      <a:pos x="connsiteX2" y="connsiteY2"/>
                    </a:cxn>
                  </a:cxnLst>
                  <a:rect l="l" t="t" r="r" b="b"/>
                  <a:pathLst>
                    <a:path w="102990" h="77242">
                      <a:moveTo>
                        <a:pt x="4828" y="45380"/>
                      </a:moveTo>
                      <a:lnTo>
                        <a:pt x="32506" y="73059"/>
                      </a:lnTo>
                      <a:lnTo>
                        <a:pt x="100737" y="4828"/>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nvGrpSpPr>
              <p:cNvPr id="158" name="Group 157">
                <a:extLst>
                  <a:ext uri="{FF2B5EF4-FFF2-40B4-BE49-F238E27FC236}">
                    <a16:creationId xmlns:a16="http://schemas.microsoft.com/office/drawing/2014/main" id="{EB9D1872-CF6A-449D-9A7D-885E9BDA61BB}"/>
                  </a:ext>
                </a:extLst>
              </p:cNvPr>
              <p:cNvGrpSpPr>
                <a:grpSpLocks noChangeAspect="1"/>
              </p:cNvGrpSpPr>
              <p:nvPr/>
            </p:nvGrpSpPr>
            <p:grpSpPr>
              <a:xfrm>
                <a:off x="5938046" y="3227365"/>
                <a:ext cx="866448" cy="640080"/>
                <a:chOff x="8713234" y="4630665"/>
                <a:chExt cx="886841" cy="655145"/>
              </a:xfrm>
            </p:grpSpPr>
            <p:grpSp>
              <p:nvGrpSpPr>
                <p:cNvPr id="658" name="Graphic 188">
                  <a:extLst>
                    <a:ext uri="{FF2B5EF4-FFF2-40B4-BE49-F238E27FC236}">
                      <a16:creationId xmlns:a16="http://schemas.microsoft.com/office/drawing/2014/main" id="{4D4C772A-CC16-490C-B08F-5630C606D987}"/>
                    </a:ext>
                  </a:extLst>
                </p:cNvPr>
                <p:cNvGrpSpPr/>
                <p:nvPr/>
              </p:nvGrpSpPr>
              <p:grpSpPr>
                <a:xfrm>
                  <a:off x="8963026" y="4756150"/>
                  <a:ext cx="637049" cy="529660"/>
                  <a:chOff x="6479413" y="4391524"/>
                  <a:chExt cx="450582" cy="374626"/>
                </a:xfrm>
              </p:grpSpPr>
              <p:sp>
                <p:nvSpPr>
                  <p:cNvPr id="672" name="Freeform: Shape 671">
                    <a:extLst>
                      <a:ext uri="{FF2B5EF4-FFF2-40B4-BE49-F238E27FC236}">
                        <a16:creationId xmlns:a16="http://schemas.microsoft.com/office/drawing/2014/main" id="{C9FC88C9-52B1-4845-ADAF-5328CEE5125D}"/>
                      </a:ext>
                    </a:extLst>
                  </p:cNvPr>
                  <p:cNvSpPr/>
                  <p:nvPr/>
                </p:nvSpPr>
                <p:spPr>
                  <a:xfrm>
                    <a:off x="6479413" y="4466835"/>
                    <a:ext cx="450582" cy="299315"/>
                  </a:xfrm>
                  <a:custGeom>
                    <a:avLst/>
                    <a:gdLst>
                      <a:gd name="connsiteX0" fmla="*/ 437709 w 450582"/>
                      <a:gd name="connsiteY0" fmla="*/ 297384 h 299315"/>
                      <a:gd name="connsiteX1" fmla="*/ 12874 w 450582"/>
                      <a:gd name="connsiteY1" fmla="*/ 297384 h 299315"/>
                      <a:gd name="connsiteX2" fmla="*/ 4828 w 450582"/>
                      <a:gd name="connsiteY2" fmla="*/ 289338 h 299315"/>
                      <a:gd name="connsiteX3" fmla="*/ 4828 w 450582"/>
                      <a:gd name="connsiteY3" fmla="*/ 12874 h 299315"/>
                      <a:gd name="connsiteX4" fmla="*/ 12874 w 450582"/>
                      <a:gd name="connsiteY4" fmla="*/ 4828 h 299315"/>
                      <a:gd name="connsiteX5" fmla="*/ 437709 w 450582"/>
                      <a:gd name="connsiteY5" fmla="*/ 4828 h 299315"/>
                      <a:gd name="connsiteX6" fmla="*/ 445755 w 450582"/>
                      <a:gd name="connsiteY6" fmla="*/ 12874 h 299315"/>
                      <a:gd name="connsiteX7" fmla="*/ 445755 w 450582"/>
                      <a:gd name="connsiteY7" fmla="*/ 289338 h 299315"/>
                      <a:gd name="connsiteX8" fmla="*/ 437709 w 450582"/>
                      <a:gd name="connsiteY8" fmla="*/ 297384 h 29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82" h="299315">
                        <a:moveTo>
                          <a:pt x="437709" y="297384"/>
                        </a:moveTo>
                        <a:lnTo>
                          <a:pt x="12874" y="297384"/>
                        </a:lnTo>
                        <a:cubicBezTo>
                          <a:pt x="8368" y="297384"/>
                          <a:pt x="4828" y="293844"/>
                          <a:pt x="4828" y="289338"/>
                        </a:cubicBezTo>
                        <a:lnTo>
                          <a:pt x="4828" y="12874"/>
                        </a:lnTo>
                        <a:cubicBezTo>
                          <a:pt x="4828" y="8368"/>
                          <a:pt x="8368" y="4828"/>
                          <a:pt x="12874" y="4828"/>
                        </a:cubicBezTo>
                        <a:lnTo>
                          <a:pt x="437709" y="4828"/>
                        </a:lnTo>
                        <a:cubicBezTo>
                          <a:pt x="442214" y="4828"/>
                          <a:pt x="445755" y="8368"/>
                          <a:pt x="445755" y="12874"/>
                        </a:cubicBezTo>
                        <a:lnTo>
                          <a:pt x="445755" y="289338"/>
                        </a:lnTo>
                        <a:cubicBezTo>
                          <a:pt x="445755" y="293844"/>
                          <a:pt x="441893" y="297384"/>
                          <a:pt x="437709" y="297384"/>
                        </a:cubicBez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73" name="Freeform: Shape 672">
                    <a:extLst>
                      <a:ext uri="{FF2B5EF4-FFF2-40B4-BE49-F238E27FC236}">
                        <a16:creationId xmlns:a16="http://schemas.microsoft.com/office/drawing/2014/main" id="{478A0BE7-D570-4C4E-9C1D-848DFCF2B416}"/>
                      </a:ext>
                    </a:extLst>
                  </p:cNvPr>
                  <p:cNvSpPr/>
                  <p:nvPr/>
                </p:nvSpPr>
                <p:spPr>
                  <a:xfrm>
                    <a:off x="6619738" y="4391524"/>
                    <a:ext cx="167359" cy="67587"/>
                  </a:xfrm>
                  <a:custGeom>
                    <a:avLst/>
                    <a:gdLst>
                      <a:gd name="connsiteX0" fmla="*/ 165106 w 167359"/>
                      <a:gd name="connsiteY0" fmla="*/ 62760 h 67587"/>
                      <a:gd name="connsiteX1" fmla="*/ 165106 w 167359"/>
                      <a:gd name="connsiteY1" fmla="*/ 10943 h 67587"/>
                      <a:gd name="connsiteX2" fmla="*/ 158991 w 167359"/>
                      <a:gd name="connsiteY2" fmla="*/ 4828 h 67587"/>
                      <a:gd name="connsiteX3" fmla="*/ 10943 w 167359"/>
                      <a:gd name="connsiteY3" fmla="*/ 4828 h 67587"/>
                      <a:gd name="connsiteX4" fmla="*/ 4828 w 167359"/>
                      <a:gd name="connsiteY4" fmla="*/ 10943 h 67587"/>
                      <a:gd name="connsiteX5" fmla="*/ 4828 w 167359"/>
                      <a:gd name="connsiteY5" fmla="*/ 62760 h 6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359" h="67587">
                        <a:moveTo>
                          <a:pt x="165106" y="62760"/>
                        </a:moveTo>
                        <a:lnTo>
                          <a:pt x="165106" y="10943"/>
                        </a:lnTo>
                        <a:cubicBezTo>
                          <a:pt x="165106" y="7402"/>
                          <a:pt x="162210" y="4828"/>
                          <a:pt x="158991" y="4828"/>
                        </a:cubicBezTo>
                        <a:lnTo>
                          <a:pt x="10943" y="4828"/>
                        </a:lnTo>
                        <a:cubicBezTo>
                          <a:pt x="7402" y="4828"/>
                          <a:pt x="4828" y="7724"/>
                          <a:pt x="4828" y="10943"/>
                        </a:cubicBezTo>
                        <a:lnTo>
                          <a:pt x="4828" y="62760"/>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74" name="Freeform: Shape 673">
                    <a:extLst>
                      <a:ext uri="{FF2B5EF4-FFF2-40B4-BE49-F238E27FC236}">
                        <a16:creationId xmlns:a16="http://schemas.microsoft.com/office/drawing/2014/main" id="{414407F3-222D-4040-AF52-8E74C76AB2D3}"/>
                      </a:ext>
                    </a:extLst>
                  </p:cNvPr>
                  <p:cNvSpPr/>
                  <p:nvPr/>
                </p:nvSpPr>
                <p:spPr>
                  <a:xfrm>
                    <a:off x="6648382" y="4419202"/>
                    <a:ext cx="112646" cy="38621"/>
                  </a:xfrm>
                  <a:custGeom>
                    <a:avLst/>
                    <a:gdLst>
                      <a:gd name="connsiteX0" fmla="*/ 4828 w 112645"/>
                      <a:gd name="connsiteY0" fmla="*/ 36047 h 38621"/>
                      <a:gd name="connsiteX1" fmla="*/ 4828 w 112645"/>
                      <a:gd name="connsiteY1" fmla="*/ 4828 h 38621"/>
                      <a:gd name="connsiteX2" fmla="*/ 107818 w 112645"/>
                      <a:gd name="connsiteY2" fmla="*/ 4828 h 38621"/>
                      <a:gd name="connsiteX3" fmla="*/ 107818 w 112645"/>
                      <a:gd name="connsiteY3" fmla="*/ 36047 h 38621"/>
                    </a:gdLst>
                    <a:ahLst/>
                    <a:cxnLst>
                      <a:cxn ang="0">
                        <a:pos x="connsiteX0" y="connsiteY0"/>
                      </a:cxn>
                      <a:cxn ang="0">
                        <a:pos x="connsiteX1" y="connsiteY1"/>
                      </a:cxn>
                      <a:cxn ang="0">
                        <a:pos x="connsiteX2" y="connsiteY2"/>
                      </a:cxn>
                      <a:cxn ang="0">
                        <a:pos x="connsiteX3" y="connsiteY3"/>
                      </a:cxn>
                    </a:cxnLst>
                    <a:rect l="l" t="t" r="r" b="b"/>
                    <a:pathLst>
                      <a:path w="112645" h="38621">
                        <a:moveTo>
                          <a:pt x="4828" y="36047"/>
                        </a:moveTo>
                        <a:lnTo>
                          <a:pt x="4828" y="4828"/>
                        </a:lnTo>
                        <a:lnTo>
                          <a:pt x="107818" y="4828"/>
                        </a:lnTo>
                        <a:lnTo>
                          <a:pt x="107818" y="36047"/>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75" name="Freeform: Shape 674">
                    <a:extLst>
                      <a:ext uri="{FF2B5EF4-FFF2-40B4-BE49-F238E27FC236}">
                        <a16:creationId xmlns:a16="http://schemas.microsoft.com/office/drawing/2014/main" id="{22607AAA-9D42-4F6E-9371-3CD07EB8EDCD}"/>
                      </a:ext>
                    </a:extLst>
                  </p:cNvPr>
                  <p:cNvSpPr/>
                  <p:nvPr/>
                </p:nvSpPr>
                <p:spPr>
                  <a:xfrm>
                    <a:off x="6565024" y="4487433"/>
                    <a:ext cx="9655" cy="257476"/>
                  </a:xfrm>
                  <a:custGeom>
                    <a:avLst/>
                    <a:gdLst>
                      <a:gd name="connsiteX0" fmla="*/ 4828 w 9655"/>
                      <a:gd name="connsiteY0" fmla="*/ 4828 h 257475"/>
                      <a:gd name="connsiteX1" fmla="*/ 4828 w 9655"/>
                      <a:gd name="connsiteY1" fmla="*/ 253935 h 257475"/>
                    </a:gdLst>
                    <a:ahLst/>
                    <a:cxnLst>
                      <a:cxn ang="0">
                        <a:pos x="connsiteX0" y="connsiteY0"/>
                      </a:cxn>
                      <a:cxn ang="0">
                        <a:pos x="connsiteX1" y="connsiteY1"/>
                      </a:cxn>
                    </a:cxnLst>
                    <a:rect l="l" t="t" r="r" b="b"/>
                    <a:pathLst>
                      <a:path w="9655" h="257475">
                        <a:moveTo>
                          <a:pt x="4828" y="4828"/>
                        </a:moveTo>
                        <a:lnTo>
                          <a:pt x="4828" y="253935"/>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77" name="Freeform: Shape 676">
                    <a:extLst>
                      <a:ext uri="{FF2B5EF4-FFF2-40B4-BE49-F238E27FC236}">
                        <a16:creationId xmlns:a16="http://schemas.microsoft.com/office/drawing/2014/main" id="{B97002C2-8CF7-4E50-8A34-6A10C9408620}"/>
                      </a:ext>
                    </a:extLst>
                  </p:cNvPr>
                  <p:cNvSpPr/>
                  <p:nvPr/>
                </p:nvSpPr>
                <p:spPr>
                  <a:xfrm>
                    <a:off x="6830546" y="4487433"/>
                    <a:ext cx="9655" cy="257476"/>
                  </a:xfrm>
                  <a:custGeom>
                    <a:avLst/>
                    <a:gdLst>
                      <a:gd name="connsiteX0" fmla="*/ 4828 w 9655"/>
                      <a:gd name="connsiteY0" fmla="*/ 4828 h 257475"/>
                      <a:gd name="connsiteX1" fmla="*/ 4828 w 9655"/>
                      <a:gd name="connsiteY1" fmla="*/ 253935 h 257475"/>
                    </a:gdLst>
                    <a:ahLst/>
                    <a:cxnLst>
                      <a:cxn ang="0">
                        <a:pos x="connsiteX0" y="connsiteY0"/>
                      </a:cxn>
                      <a:cxn ang="0">
                        <a:pos x="connsiteX1" y="connsiteY1"/>
                      </a:cxn>
                    </a:cxnLst>
                    <a:rect l="l" t="t" r="r" b="b"/>
                    <a:pathLst>
                      <a:path w="9655" h="257475">
                        <a:moveTo>
                          <a:pt x="4828" y="4828"/>
                        </a:moveTo>
                        <a:lnTo>
                          <a:pt x="4828" y="253935"/>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nvGrpSpPr>
                <p:cNvPr id="659" name="Graphic 240">
                  <a:extLst>
                    <a:ext uri="{FF2B5EF4-FFF2-40B4-BE49-F238E27FC236}">
                      <a16:creationId xmlns:a16="http://schemas.microsoft.com/office/drawing/2014/main" id="{10A48CFF-A30F-4870-AF90-37DC647BA78D}"/>
                    </a:ext>
                  </a:extLst>
                </p:cNvPr>
                <p:cNvGrpSpPr/>
                <p:nvPr/>
              </p:nvGrpSpPr>
              <p:grpSpPr>
                <a:xfrm rot="20323668">
                  <a:off x="8713234" y="4630665"/>
                  <a:ext cx="378619" cy="430874"/>
                  <a:chOff x="6198099" y="404917"/>
                  <a:chExt cx="417431" cy="475043"/>
                </a:xfrm>
              </p:grpSpPr>
              <p:sp>
                <p:nvSpPr>
                  <p:cNvPr id="660" name="Freeform: Shape 659">
                    <a:extLst>
                      <a:ext uri="{FF2B5EF4-FFF2-40B4-BE49-F238E27FC236}">
                        <a16:creationId xmlns:a16="http://schemas.microsoft.com/office/drawing/2014/main" id="{4032937B-27C9-4F07-B9E1-88B40770DEE9}"/>
                      </a:ext>
                    </a:extLst>
                  </p:cNvPr>
                  <p:cNvSpPr/>
                  <p:nvPr/>
                </p:nvSpPr>
                <p:spPr>
                  <a:xfrm>
                    <a:off x="6272445" y="480229"/>
                    <a:ext cx="270349" cy="308971"/>
                  </a:xfrm>
                  <a:custGeom>
                    <a:avLst/>
                    <a:gdLst>
                      <a:gd name="connsiteX0" fmla="*/ 265522 w 270349"/>
                      <a:gd name="connsiteY0" fmla="*/ 135175 h 308970"/>
                      <a:gd name="connsiteX1" fmla="*/ 135175 w 270349"/>
                      <a:gd name="connsiteY1" fmla="*/ 4828 h 308970"/>
                      <a:gd name="connsiteX2" fmla="*/ 4828 w 270349"/>
                      <a:gd name="connsiteY2" fmla="*/ 135175 h 308970"/>
                      <a:gd name="connsiteX3" fmla="*/ 78852 w 270349"/>
                      <a:gd name="connsiteY3" fmla="*/ 252648 h 308970"/>
                      <a:gd name="connsiteX4" fmla="*/ 78852 w 270349"/>
                      <a:gd name="connsiteY4" fmla="*/ 305109 h 308970"/>
                      <a:gd name="connsiteX5" fmla="*/ 191497 w 270349"/>
                      <a:gd name="connsiteY5" fmla="*/ 305109 h 308970"/>
                      <a:gd name="connsiteX6" fmla="*/ 191497 w 270349"/>
                      <a:gd name="connsiteY6" fmla="*/ 252648 h 308970"/>
                      <a:gd name="connsiteX7" fmla="*/ 265522 w 270349"/>
                      <a:gd name="connsiteY7" fmla="*/ 135175 h 30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349" h="308970">
                        <a:moveTo>
                          <a:pt x="265522" y="135175"/>
                        </a:moveTo>
                        <a:cubicBezTo>
                          <a:pt x="265522" y="63082"/>
                          <a:pt x="207268" y="4828"/>
                          <a:pt x="135175" y="4828"/>
                        </a:cubicBezTo>
                        <a:cubicBezTo>
                          <a:pt x="63082" y="4828"/>
                          <a:pt x="4828" y="63082"/>
                          <a:pt x="4828" y="135175"/>
                        </a:cubicBezTo>
                        <a:cubicBezTo>
                          <a:pt x="4828" y="186992"/>
                          <a:pt x="35081" y="231728"/>
                          <a:pt x="78852" y="252648"/>
                        </a:cubicBezTo>
                        <a:lnTo>
                          <a:pt x="78852" y="305109"/>
                        </a:lnTo>
                        <a:lnTo>
                          <a:pt x="191497" y="305109"/>
                        </a:lnTo>
                        <a:lnTo>
                          <a:pt x="191497" y="252648"/>
                        </a:lnTo>
                        <a:cubicBezTo>
                          <a:pt x="235268" y="231728"/>
                          <a:pt x="265522" y="186992"/>
                          <a:pt x="265522" y="135175"/>
                        </a:cubicBezTo>
                        <a:close/>
                      </a:path>
                    </a:pathLst>
                  </a:custGeom>
                  <a:solidFill>
                    <a:srgbClr val="141414"/>
                  </a:solid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61" name="Freeform: Shape 660">
                    <a:extLst>
                      <a:ext uri="{FF2B5EF4-FFF2-40B4-BE49-F238E27FC236}">
                        <a16:creationId xmlns:a16="http://schemas.microsoft.com/office/drawing/2014/main" id="{1ED5206A-8A2F-4F39-BCF0-56993E3104FD}"/>
                      </a:ext>
                    </a:extLst>
                  </p:cNvPr>
                  <p:cNvSpPr/>
                  <p:nvPr/>
                </p:nvSpPr>
                <p:spPr>
                  <a:xfrm>
                    <a:off x="6402792" y="664324"/>
                    <a:ext cx="9655" cy="125519"/>
                  </a:xfrm>
                  <a:custGeom>
                    <a:avLst/>
                    <a:gdLst>
                      <a:gd name="connsiteX0" fmla="*/ 4828 w 9655"/>
                      <a:gd name="connsiteY0" fmla="*/ 121014 h 125519"/>
                      <a:gd name="connsiteX1" fmla="*/ 4828 w 9655"/>
                      <a:gd name="connsiteY1" fmla="*/ 4828 h 125519"/>
                    </a:gdLst>
                    <a:ahLst/>
                    <a:cxnLst>
                      <a:cxn ang="0">
                        <a:pos x="connsiteX0" y="connsiteY0"/>
                      </a:cxn>
                      <a:cxn ang="0">
                        <a:pos x="connsiteX1" y="connsiteY1"/>
                      </a:cxn>
                    </a:cxnLst>
                    <a:rect l="l" t="t" r="r" b="b"/>
                    <a:pathLst>
                      <a:path w="9655" h="125519">
                        <a:moveTo>
                          <a:pt x="4828" y="121014"/>
                        </a:moveTo>
                        <a:lnTo>
                          <a:pt x="4828" y="4828"/>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62" name="Freeform: Shape 661">
                    <a:extLst>
                      <a:ext uri="{FF2B5EF4-FFF2-40B4-BE49-F238E27FC236}">
                        <a16:creationId xmlns:a16="http://schemas.microsoft.com/office/drawing/2014/main" id="{02B0FF2D-B4DB-417C-9D43-AAE7572B7BF3}"/>
                      </a:ext>
                    </a:extLst>
                  </p:cNvPr>
                  <p:cNvSpPr/>
                  <p:nvPr/>
                </p:nvSpPr>
                <p:spPr>
                  <a:xfrm>
                    <a:off x="6373826" y="663358"/>
                    <a:ext cx="67587" cy="9655"/>
                  </a:xfrm>
                  <a:custGeom>
                    <a:avLst/>
                    <a:gdLst>
                      <a:gd name="connsiteX0" fmla="*/ 4828 w 67587"/>
                      <a:gd name="connsiteY0" fmla="*/ 4828 h 9655"/>
                      <a:gd name="connsiteX1" fmla="*/ 62760 w 67587"/>
                      <a:gd name="connsiteY1" fmla="*/ 4828 h 9655"/>
                    </a:gdLst>
                    <a:ahLst/>
                    <a:cxnLst>
                      <a:cxn ang="0">
                        <a:pos x="connsiteX0" y="connsiteY0"/>
                      </a:cxn>
                      <a:cxn ang="0">
                        <a:pos x="connsiteX1" y="connsiteY1"/>
                      </a:cxn>
                    </a:cxnLst>
                    <a:rect l="l" t="t" r="r" b="b"/>
                    <a:pathLst>
                      <a:path w="67587" h="9655">
                        <a:moveTo>
                          <a:pt x="4828" y="4828"/>
                        </a:moveTo>
                        <a:lnTo>
                          <a:pt x="62760" y="4828"/>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63" name="Freeform: Shape 662">
                    <a:extLst>
                      <a:ext uri="{FF2B5EF4-FFF2-40B4-BE49-F238E27FC236}">
                        <a16:creationId xmlns:a16="http://schemas.microsoft.com/office/drawing/2014/main" id="{E51A625E-D885-4177-955C-2F4E07B9DAAC}"/>
                      </a:ext>
                    </a:extLst>
                  </p:cNvPr>
                  <p:cNvSpPr/>
                  <p:nvPr/>
                </p:nvSpPr>
                <p:spPr>
                  <a:xfrm>
                    <a:off x="6318147" y="404917"/>
                    <a:ext cx="28966" cy="61150"/>
                  </a:xfrm>
                  <a:custGeom>
                    <a:avLst/>
                    <a:gdLst>
                      <a:gd name="connsiteX0" fmla="*/ 26713 w 28966"/>
                      <a:gd name="connsiteY0" fmla="*/ 57610 h 61150"/>
                      <a:gd name="connsiteX1" fmla="*/ 4828 w 28966"/>
                      <a:gd name="connsiteY1" fmla="*/ 4828 h 61150"/>
                    </a:gdLst>
                    <a:ahLst/>
                    <a:cxnLst>
                      <a:cxn ang="0">
                        <a:pos x="connsiteX0" y="connsiteY0"/>
                      </a:cxn>
                      <a:cxn ang="0">
                        <a:pos x="connsiteX1" y="connsiteY1"/>
                      </a:cxn>
                    </a:cxnLst>
                    <a:rect l="l" t="t" r="r" b="b"/>
                    <a:pathLst>
                      <a:path w="28966" h="61150">
                        <a:moveTo>
                          <a:pt x="26713" y="57610"/>
                        </a:moveTo>
                        <a:lnTo>
                          <a:pt x="4828" y="4828"/>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64" name="Freeform: Shape 663">
                    <a:extLst>
                      <a:ext uri="{FF2B5EF4-FFF2-40B4-BE49-F238E27FC236}">
                        <a16:creationId xmlns:a16="http://schemas.microsoft.com/office/drawing/2014/main" id="{8FF37491-0D07-4DBA-BF60-5E2267BDAD1E}"/>
                      </a:ext>
                    </a:extLst>
                  </p:cNvPr>
                  <p:cNvSpPr/>
                  <p:nvPr/>
                </p:nvSpPr>
                <p:spPr>
                  <a:xfrm>
                    <a:off x="6198099" y="672048"/>
                    <a:ext cx="61150" cy="28966"/>
                  </a:xfrm>
                  <a:custGeom>
                    <a:avLst/>
                    <a:gdLst>
                      <a:gd name="connsiteX0" fmla="*/ 4828 w 61150"/>
                      <a:gd name="connsiteY0" fmla="*/ 27035 h 28966"/>
                      <a:gd name="connsiteX1" fmla="*/ 57932 w 61150"/>
                      <a:gd name="connsiteY1" fmla="*/ 4828 h 28966"/>
                    </a:gdLst>
                    <a:ahLst/>
                    <a:cxnLst>
                      <a:cxn ang="0">
                        <a:pos x="connsiteX0" y="connsiteY0"/>
                      </a:cxn>
                      <a:cxn ang="0">
                        <a:pos x="connsiteX1" y="connsiteY1"/>
                      </a:cxn>
                    </a:cxnLst>
                    <a:rect l="l" t="t" r="r" b="b"/>
                    <a:pathLst>
                      <a:path w="61150" h="28966">
                        <a:moveTo>
                          <a:pt x="4828" y="27035"/>
                        </a:moveTo>
                        <a:lnTo>
                          <a:pt x="57932" y="4828"/>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65" name="Freeform: Shape 664">
                    <a:extLst>
                      <a:ext uri="{FF2B5EF4-FFF2-40B4-BE49-F238E27FC236}">
                        <a16:creationId xmlns:a16="http://schemas.microsoft.com/office/drawing/2014/main" id="{19F4FB5D-A240-4BD6-A957-A5F9AA359F76}"/>
                      </a:ext>
                    </a:extLst>
                  </p:cNvPr>
                  <p:cNvSpPr/>
                  <p:nvPr/>
                </p:nvSpPr>
                <p:spPr>
                  <a:xfrm>
                    <a:off x="6554380" y="524644"/>
                    <a:ext cx="61150" cy="28966"/>
                  </a:xfrm>
                  <a:custGeom>
                    <a:avLst/>
                    <a:gdLst>
                      <a:gd name="connsiteX0" fmla="*/ 4828 w 61150"/>
                      <a:gd name="connsiteY0" fmla="*/ 26713 h 28966"/>
                      <a:gd name="connsiteX1" fmla="*/ 57932 w 61150"/>
                      <a:gd name="connsiteY1" fmla="*/ 4828 h 28966"/>
                    </a:gdLst>
                    <a:ahLst/>
                    <a:cxnLst>
                      <a:cxn ang="0">
                        <a:pos x="connsiteX0" y="connsiteY0"/>
                      </a:cxn>
                      <a:cxn ang="0">
                        <a:pos x="connsiteX1" y="connsiteY1"/>
                      </a:cxn>
                    </a:cxnLst>
                    <a:rect l="l" t="t" r="r" b="b"/>
                    <a:pathLst>
                      <a:path w="61150" h="28966">
                        <a:moveTo>
                          <a:pt x="4828" y="26713"/>
                        </a:moveTo>
                        <a:lnTo>
                          <a:pt x="57932" y="4828"/>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66" name="Freeform: Shape 665">
                    <a:extLst>
                      <a:ext uri="{FF2B5EF4-FFF2-40B4-BE49-F238E27FC236}">
                        <a16:creationId xmlns:a16="http://schemas.microsoft.com/office/drawing/2014/main" id="{B4C6243F-0185-41D6-AF41-2F6CADD0821B}"/>
                      </a:ext>
                    </a:extLst>
                  </p:cNvPr>
                  <p:cNvSpPr/>
                  <p:nvPr/>
                </p:nvSpPr>
                <p:spPr>
                  <a:xfrm>
                    <a:off x="6198099" y="524644"/>
                    <a:ext cx="61150" cy="28966"/>
                  </a:xfrm>
                  <a:custGeom>
                    <a:avLst/>
                    <a:gdLst>
                      <a:gd name="connsiteX0" fmla="*/ 4828 w 61150"/>
                      <a:gd name="connsiteY0" fmla="*/ 4828 h 28966"/>
                      <a:gd name="connsiteX1" fmla="*/ 57932 w 61150"/>
                      <a:gd name="connsiteY1" fmla="*/ 27035 h 28966"/>
                    </a:gdLst>
                    <a:ahLst/>
                    <a:cxnLst>
                      <a:cxn ang="0">
                        <a:pos x="connsiteX0" y="connsiteY0"/>
                      </a:cxn>
                      <a:cxn ang="0">
                        <a:pos x="connsiteX1" y="connsiteY1"/>
                      </a:cxn>
                    </a:cxnLst>
                    <a:rect l="l" t="t" r="r" b="b"/>
                    <a:pathLst>
                      <a:path w="61150" h="28966">
                        <a:moveTo>
                          <a:pt x="4828" y="4828"/>
                        </a:moveTo>
                        <a:lnTo>
                          <a:pt x="57932" y="27035"/>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67" name="Freeform: Shape 666">
                    <a:extLst>
                      <a:ext uri="{FF2B5EF4-FFF2-40B4-BE49-F238E27FC236}">
                        <a16:creationId xmlns:a16="http://schemas.microsoft.com/office/drawing/2014/main" id="{19EC216B-3365-4423-8FA6-F5DA59A8B924}"/>
                      </a:ext>
                    </a:extLst>
                  </p:cNvPr>
                  <p:cNvSpPr/>
                  <p:nvPr/>
                </p:nvSpPr>
                <p:spPr>
                  <a:xfrm>
                    <a:off x="6554380" y="672370"/>
                    <a:ext cx="61150" cy="28966"/>
                  </a:xfrm>
                  <a:custGeom>
                    <a:avLst/>
                    <a:gdLst>
                      <a:gd name="connsiteX0" fmla="*/ 4828 w 61150"/>
                      <a:gd name="connsiteY0" fmla="*/ 4828 h 28966"/>
                      <a:gd name="connsiteX1" fmla="*/ 57932 w 61150"/>
                      <a:gd name="connsiteY1" fmla="*/ 26713 h 28966"/>
                    </a:gdLst>
                    <a:ahLst/>
                    <a:cxnLst>
                      <a:cxn ang="0">
                        <a:pos x="connsiteX0" y="connsiteY0"/>
                      </a:cxn>
                      <a:cxn ang="0">
                        <a:pos x="connsiteX1" y="connsiteY1"/>
                      </a:cxn>
                    </a:cxnLst>
                    <a:rect l="l" t="t" r="r" b="b"/>
                    <a:pathLst>
                      <a:path w="61150" h="28966">
                        <a:moveTo>
                          <a:pt x="4828" y="4828"/>
                        </a:moveTo>
                        <a:lnTo>
                          <a:pt x="57932" y="26713"/>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68" name="Freeform: Shape 667">
                    <a:extLst>
                      <a:ext uri="{FF2B5EF4-FFF2-40B4-BE49-F238E27FC236}">
                        <a16:creationId xmlns:a16="http://schemas.microsoft.com/office/drawing/2014/main" id="{FC78C975-7363-486F-9E21-E0E2EE06C2D8}"/>
                      </a:ext>
                    </a:extLst>
                  </p:cNvPr>
                  <p:cNvSpPr/>
                  <p:nvPr/>
                </p:nvSpPr>
                <p:spPr>
                  <a:xfrm>
                    <a:off x="6465551" y="404917"/>
                    <a:ext cx="28966" cy="61150"/>
                  </a:xfrm>
                  <a:custGeom>
                    <a:avLst/>
                    <a:gdLst>
                      <a:gd name="connsiteX0" fmla="*/ 4828 w 28966"/>
                      <a:gd name="connsiteY0" fmla="*/ 57610 h 61150"/>
                      <a:gd name="connsiteX1" fmla="*/ 26713 w 28966"/>
                      <a:gd name="connsiteY1" fmla="*/ 4828 h 61150"/>
                    </a:gdLst>
                    <a:ahLst/>
                    <a:cxnLst>
                      <a:cxn ang="0">
                        <a:pos x="connsiteX0" y="connsiteY0"/>
                      </a:cxn>
                      <a:cxn ang="0">
                        <a:pos x="connsiteX1" y="connsiteY1"/>
                      </a:cxn>
                    </a:cxnLst>
                    <a:rect l="l" t="t" r="r" b="b"/>
                    <a:pathLst>
                      <a:path w="28966" h="61150">
                        <a:moveTo>
                          <a:pt x="4828" y="57610"/>
                        </a:moveTo>
                        <a:lnTo>
                          <a:pt x="26713" y="4828"/>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69" name="Freeform: Shape 668">
                    <a:extLst>
                      <a:ext uri="{FF2B5EF4-FFF2-40B4-BE49-F238E27FC236}">
                        <a16:creationId xmlns:a16="http://schemas.microsoft.com/office/drawing/2014/main" id="{668A5C00-8988-4886-830A-2C4D13A1B4F9}"/>
                      </a:ext>
                    </a:extLst>
                  </p:cNvPr>
                  <p:cNvSpPr/>
                  <p:nvPr/>
                </p:nvSpPr>
                <p:spPr>
                  <a:xfrm>
                    <a:off x="6346469" y="794027"/>
                    <a:ext cx="119082" cy="25748"/>
                  </a:xfrm>
                  <a:custGeom>
                    <a:avLst/>
                    <a:gdLst>
                      <a:gd name="connsiteX0" fmla="*/ 111358 w 119082"/>
                      <a:gd name="connsiteY0" fmla="*/ 21564 h 25747"/>
                      <a:gd name="connsiteX1" fmla="*/ 10943 w 119082"/>
                      <a:gd name="connsiteY1" fmla="*/ 21564 h 25747"/>
                      <a:gd name="connsiteX2" fmla="*/ 4828 w 119082"/>
                      <a:gd name="connsiteY2" fmla="*/ 15449 h 25747"/>
                      <a:gd name="connsiteX3" fmla="*/ 4828 w 119082"/>
                      <a:gd name="connsiteY3" fmla="*/ 10943 h 25747"/>
                      <a:gd name="connsiteX4" fmla="*/ 10943 w 119082"/>
                      <a:gd name="connsiteY4" fmla="*/ 4828 h 25747"/>
                      <a:gd name="connsiteX5" fmla="*/ 111036 w 119082"/>
                      <a:gd name="connsiteY5" fmla="*/ 4828 h 25747"/>
                      <a:gd name="connsiteX6" fmla="*/ 117151 w 119082"/>
                      <a:gd name="connsiteY6" fmla="*/ 10943 h 25747"/>
                      <a:gd name="connsiteX7" fmla="*/ 117151 w 119082"/>
                      <a:gd name="connsiteY7" fmla="*/ 15449 h 25747"/>
                      <a:gd name="connsiteX8" fmla="*/ 111358 w 119082"/>
                      <a:gd name="connsiteY8" fmla="*/ 21564 h 2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82" h="25747">
                        <a:moveTo>
                          <a:pt x="111358" y="21564"/>
                        </a:moveTo>
                        <a:lnTo>
                          <a:pt x="10943" y="21564"/>
                        </a:lnTo>
                        <a:cubicBezTo>
                          <a:pt x="7402" y="21564"/>
                          <a:pt x="4828" y="18667"/>
                          <a:pt x="4828" y="15449"/>
                        </a:cubicBezTo>
                        <a:lnTo>
                          <a:pt x="4828" y="10943"/>
                        </a:lnTo>
                        <a:cubicBezTo>
                          <a:pt x="4828" y="7402"/>
                          <a:pt x="7724" y="4828"/>
                          <a:pt x="10943" y="4828"/>
                        </a:cubicBezTo>
                        <a:lnTo>
                          <a:pt x="111036" y="4828"/>
                        </a:lnTo>
                        <a:cubicBezTo>
                          <a:pt x="114577" y="4828"/>
                          <a:pt x="117151" y="7724"/>
                          <a:pt x="117151" y="10943"/>
                        </a:cubicBezTo>
                        <a:lnTo>
                          <a:pt x="117151" y="15449"/>
                        </a:lnTo>
                        <a:cubicBezTo>
                          <a:pt x="117473" y="18667"/>
                          <a:pt x="114577" y="21564"/>
                          <a:pt x="111358" y="21564"/>
                        </a:cubicBez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70" name="Freeform: Shape 669">
                    <a:extLst>
                      <a:ext uri="{FF2B5EF4-FFF2-40B4-BE49-F238E27FC236}">
                        <a16:creationId xmlns:a16="http://schemas.microsoft.com/office/drawing/2014/main" id="{0A4FC0D7-4D4F-4BE2-8F66-6004955909D1}"/>
                      </a:ext>
                    </a:extLst>
                  </p:cNvPr>
                  <p:cNvSpPr/>
                  <p:nvPr/>
                </p:nvSpPr>
                <p:spPr>
                  <a:xfrm>
                    <a:off x="6346469" y="824281"/>
                    <a:ext cx="119082" cy="25748"/>
                  </a:xfrm>
                  <a:custGeom>
                    <a:avLst/>
                    <a:gdLst>
                      <a:gd name="connsiteX0" fmla="*/ 111358 w 119082"/>
                      <a:gd name="connsiteY0" fmla="*/ 21564 h 25747"/>
                      <a:gd name="connsiteX1" fmla="*/ 10943 w 119082"/>
                      <a:gd name="connsiteY1" fmla="*/ 21564 h 25747"/>
                      <a:gd name="connsiteX2" fmla="*/ 4828 w 119082"/>
                      <a:gd name="connsiteY2" fmla="*/ 15449 h 25747"/>
                      <a:gd name="connsiteX3" fmla="*/ 4828 w 119082"/>
                      <a:gd name="connsiteY3" fmla="*/ 10943 h 25747"/>
                      <a:gd name="connsiteX4" fmla="*/ 10943 w 119082"/>
                      <a:gd name="connsiteY4" fmla="*/ 4828 h 25747"/>
                      <a:gd name="connsiteX5" fmla="*/ 111036 w 119082"/>
                      <a:gd name="connsiteY5" fmla="*/ 4828 h 25747"/>
                      <a:gd name="connsiteX6" fmla="*/ 117151 w 119082"/>
                      <a:gd name="connsiteY6" fmla="*/ 10943 h 25747"/>
                      <a:gd name="connsiteX7" fmla="*/ 117151 w 119082"/>
                      <a:gd name="connsiteY7" fmla="*/ 15449 h 25747"/>
                      <a:gd name="connsiteX8" fmla="*/ 111358 w 119082"/>
                      <a:gd name="connsiteY8" fmla="*/ 21564 h 2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82" h="25747">
                        <a:moveTo>
                          <a:pt x="111358" y="21564"/>
                        </a:moveTo>
                        <a:lnTo>
                          <a:pt x="10943" y="21564"/>
                        </a:lnTo>
                        <a:cubicBezTo>
                          <a:pt x="7402" y="21564"/>
                          <a:pt x="4828" y="18667"/>
                          <a:pt x="4828" y="15449"/>
                        </a:cubicBezTo>
                        <a:lnTo>
                          <a:pt x="4828" y="10943"/>
                        </a:lnTo>
                        <a:cubicBezTo>
                          <a:pt x="4828" y="7402"/>
                          <a:pt x="7724" y="4828"/>
                          <a:pt x="10943" y="4828"/>
                        </a:cubicBezTo>
                        <a:lnTo>
                          <a:pt x="111036" y="4828"/>
                        </a:lnTo>
                        <a:cubicBezTo>
                          <a:pt x="114577" y="4828"/>
                          <a:pt x="117151" y="7724"/>
                          <a:pt x="117151" y="10943"/>
                        </a:cubicBezTo>
                        <a:lnTo>
                          <a:pt x="117151" y="15449"/>
                        </a:lnTo>
                        <a:cubicBezTo>
                          <a:pt x="117473" y="18667"/>
                          <a:pt x="114577" y="21564"/>
                          <a:pt x="111358" y="21564"/>
                        </a:cubicBez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71" name="Freeform: Shape 670">
                    <a:extLst>
                      <a:ext uri="{FF2B5EF4-FFF2-40B4-BE49-F238E27FC236}">
                        <a16:creationId xmlns:a16="http://schemas.microsoft.com/office/drawing/2014/main" id="{C41A3FF6-FE23-4153-A802-D818A456613B}"/>
                      </a:ext>
                    </a:extLst>
                  </p:cNvPr>
                  <p:cNvSpPr/>
                  <p:nvPr/>
                </p:nvSpPr>
                <p:spPr>
                  <a:xfrm>
                    <a:off x="6376079" y="854212"/>
                    <a:ext cx="61150" cy="25748"/>
                  </a:xfrm>
                  <a:custGeom>
                    <a:avLst/>
                    <a:gdLst>
                      <a:gd name="connsiteX0" fmla="*/ 49242 w 61150"/>
                      <a:gd name="connsiteY0" fmla="*/ 21885 h 25747"/>
                      <a:gd name="connsiteX1" fmla="*/ 13839 w 61150"/>
                      <a:gd name="connsiteY1" fmla="*/ 21885 h 25747"/>
                      <a:gd name="connsiteX2" fmla="*/ 4828 w 61150"/>
                      <a:gd name="connsiteY2" fmla="*/ 4828 h 25747"/>
                      <a:gd name="connsiteX3" fmla="*/ 58254 w 61150"/>
                      <a:gd name="connsiteY3" fmla="*/ 4828 h 25747"/>
                    </a:gdLst>
                    <a:ahLst/>
                    <a:cxnLst>
                      <a:cxn ang="0">
                        <a:pos x="connsiteX0" y="connsiteY0"/>
                      </a:cxn>
                      <a:cxn ang="0">
                        <a:pos x="connsiteX1" y="connsiteY1"/>
                      </a:cxn>
                      <a:cxn ang="0">
                        <a:pos x="connsiteX2" y="connsiteY2"/>
                      </a:cxn>
                      <a:cxn ang="0">
                        <a:pos x="connsiteX3" y="connsiteY3"/>
                      </a:cxn>
                    </a:cxnLst>
                    <a:rect l="l" t="t" r="r" b="b"/>
                    <a:pathLst>
                      <a:path w="61150" h="25747">
                        <a:moveTo>
                          <a:pt x="49242" y="21885"/>
                        </a:moveTo>
                        <a:lnTo>
                          <a:pt x="13839" y="21885"/>
                        </a:lnTo>
                        <a:lnTo>
                          <a:pt x="4828" y="4828"/>
                        </a:lnTo>
                        <a:lnTo>
                          <a:pt x="58254" y="4828"/>
                        </a:ln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grpSp>
            <p:nvGrpSpPr>
              <p:cNvPr id="159" name="Group 158">
                <a:extLst>
                  <a:ext uri="{FF2B5EF4-FFF2-40B4-BE49-F238E27FC236}">
                    <a16:creationId xmlns:a16="http://schemas.microsoft.com/office/drawing/2014/main" id="{21842D3D-BEEF-4323-B875-725D48CD53E6}"/>
                  </a:ext>
                </a:extLst>
              </p:cNvPr>
              <p:cNvGrpSpPr>
                <a:grpSpLocks noChangeAspect="1"/>
              </p:cNvGrpSpPr>
              <p:nvPr/>
            </p:nvGrpSpPr>
            <p:grpSpPr>
              <a:xfrm>
                <a:off x="7605379" y="3204505"/>
                <a:ext cx="524991" cy="685800"/>
                <a:chOff x="9398940" y="6818557"/>
                <a:chExt cx="657213" cy="858524"/>
              </a:xfrm>
            </p:grpSpPr>
            <p:grpSp>
              <p:nvGrpSpPr>
                <p:cNvPr id="605" name="Graphic 244">
                  <a:extLst>
                    <a:ext uri="{FF2B5EF4-FFF2-40B4-BE49-F238E27FC236}">
                      <a16:creationId xmlns:a16="http://schemas.microsoft.com/office/drawing/2014/main" id="{076C1CAF-6D6B-401D-8812-6AB6C1B6E782}"/>
                    </a:ext>
                  </a:extLst>
                </p:cNvPr>
                <p:cNvGrpSpPr/>
                <p:nvPr/>
              </p:nvGrpSpPr>
              <p:grpSpPr>
                <a:xfrm>
                  <a:off x="9398940" y="6818557"/>
                  <a:ext cx="657213" cy="858524"/>
                  <a:chOff x="6874589" y="-649524"/>
                  <a:chExt cx="198947" cy="259886"/>
                </a:xfrm>
              </p:grpSpPr>
              <p:sp>
                <p:nvSpPr>
                  <p:cNvPr id="656" name="Freeform: Shape 655">
                    <a:extLst>
                      <a:ext uri="{FF2B5EF4-FFF2-40B4-BE49-F238E27FC236}">
                        <a16:creationId xmlns:a16="http://schemas.microsoft.com/office/drawing/2014/main" id="{DE4CF2CA-1ED3-4119-89E5-55AA7BF60E61}"/>
                      </a:ext>
                    </a:extLst>
                  </p:cNvPr>
                  <p:cNvSpPr/>
                  <p:nvPr/>
                </p:nvSpPr>
                <p:spPr>
                  <a:xfrm>
                    <a:off x="6874589" y="-632807"/>
                    <a:ext cx="198947" cy="243169"/>
                  </a:xfrm>
                  <a:custGeom>
                    <a:avLst/>
                    <a:gdLst>
                      <a:gd name="connsiteX0" fmla="*/ 400696 w 405524"/>
                      <a:gd name="connsiteY0" fmla="*/ 284832 h 296096"/>
                      <a:gd name="connsiteX1" fmla="*/ 391041 w 405524"/>
                      <a:gd name="connsiteY1" fmla="*/ 294488 h 296096"/>
                      <a:gd name="connsiteX2" fmla="*/ 14483 w 405524"/>
                      <a:gd name="connsiteY2" fmla="*/ 294488 h 296096"/>
                      <a:gd name="connsiteX3" fmla="*/ 4828 w 405524"/>
                      <a:gd name="connsiteY3" fmla="*/ 284832 h 296096"/>
                      <a:gd name="connsiteX4" fmla="*/ 4828 w 405524"/>
                      <a:gd name="connsiteY4" fmla="*/ 14483 h 296096"/>
                      <a:gd name="connsiteX5" fmla="*/ 14483 w 405524"/>
                      <a:gd name="connsiteY5" fmla="*/ 4828 h 296096"/>
                      <a:gd name="connsiteX6" fmla="*/ 391041 w 405524"/>
                      <a:gd name="connsiteY6" fmla="*/ 4828 h 296096"/>
                      <a:gd name="connsiteX7" fmla="*/ 400696 w 405524"/>
                      <a:gd name="connsiteY7" fmla="*/ 14483 h 296096"/>
                      <a:gd name="connsiteX8" fmla="*/ 400696 w 405524"/>
                      <a:gd name="connsiteY8" fmla="*/ 284832 h 29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24" h="296096">
                        <a:moveTo>
                          <a:pt x="400696" y="284832"/>
                        </a:moveTo>
                        <a:cubicBezTo>
                          <a:pt x="400696" y="290304"/>
                          <a:pt x="396512" y="294488"/>
                          <a:pt x="391041" y="294488"/>
                        </a:cubicBezTo>
                        <a:lnTo>
                          <a:pt x="14483" y="294488"/>
                        </a:lnTo>
                        <a:cubicBezTo>
                          <a:pt x="9012" y="294488"/>
                          <a:pt x="4828" y="290304"/>
                          <a:pt x="4828" y="284832"/>
                        </a:cubicBezTo>
                        <a:lnTo>
                          <a:pt x="4828" y="14483"/>
                        </a:lnTo>
                        <a:cubicBezTo>
                          <a:pt x="4828" y="9012"/>
                          <a:pt x="9012" y="4828"/>
                          <a:pt x="14483" y="4828"/>
                        </a:cubicBezTo>
                        <a:lnTo>
                          <a:pt x="391041" y="4828"/>
                        </a:lnTo>
                        <a:cubicBezTo>
                          <a:pt x="396512" y="4828"/>
                          <a:pt x="400696" y="9012"/>
                          <a:pt x="400696" y="14483"/>
                        </a:cubicBezTo>
                        <a:lnTo>
                          <a:pt x="400696" y="284832"/>
                        </a:ln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57" name="Freeform: Shape 656">
                    <a:extLst>
                      <a:ext uri="{FF2B5EF4-FFF2-40B4-BE49-F238E27FC236}">
                        <a16:creationId xmlns:a16="http://schemas.microsoft.com/office/drawing/2014/main" id="{14A107AE-5CF0-4744-AF15-7AAA586FC00F}"/>
                      </a:ext>
                    </a:extLst>
                  </p:cNvPr>
                  <p:cNvSpPr/>
                  <p:nvPr/>
                </p:nvSpPr>
                <p:spPr>
                  <a:xfrm>
                    <a:off x="6934220" y="-649524"/>
                    <a:ext cx="79685" cy="32683"/>
                  </a:xfrm>
                  <a:custGeom>
                    <a:avLst/>
                    <a:gdLst>
                      <a:gd name="connsiteX0" fmla="*/ 353385 w 357247"/>
                      <a:gd name="connsiteY0" fmla="*/ 234303 h 247820"/>
                      <a:gd name="connsiteX1" fmla="*/ 343730 w 357247"/>
                      <a:gd name="connsiteY1" fmla="*/ 243958 h 247820"/>
                      <a:gd name="connsiteX2" fmla="*/ 14483 w 357247"/>
                      <a:gd name="connsiteY2" fmla="*/ 243958 h 247820"/>
                      <a:gd name="connsiteX3" fmla="*/ 4828 w 357247"/>
                      <a:gd name="connsiteY3" fmla="*/ 234303 h 247820"/>
                      <a:gd name="connsiteX4" fmla="*/ 4828 w 357247"/>
                      <a:gd name="connsiteY4" fmla="*/ 14483 h 247820"/>
                      <a:gd name="connsiteX5" fmla="*/ 14483 w 357247"/>
                      <a:gd name="connsiteY5" fmla="*/ 4828 h 247820"/>
                      <a:gd name="connsiteX6" fmla="*/ 342121 w 357247"/>
                      <a:gd name="connsiteY6" fmla="*/ 4828 h 247820"/>
                      <a:gd name="connsiteX7" fmla="*/ 351776 w 357247"/>
                      <a:gd name="connsiteY7" fmla="*/ 14483 h 247820"/>
                      <a:gd name="connsiteX8" fmla="*/ 353385 w 357247"/>
                      <a:gd name="connsiteY8" fmla="*/ 234303 h 24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47" h="247820">
                        <a:moveTo>
                          <a:pt x="353385" y="234303"/>
                        </a:moveTo>
                        <a:cubicBezTo>
                          <a:pt x="353385" y="239774"/>
                          <a:pt x="349201" y="243958"/>
                          <a:pt x="343730" y="243958"/>
                        </a:cubicBezTo>
                        <a:lnTo>
                          <a:pt x="14483" y="243958"/>
                        </a:lnTo>
                        <a:cubicBezTo>
                          <a:pt x="9012" y="243958"/>
                          <a:pt x="4828" y="239774"/>
                          <a:pt x="4828" y="234303"/>
                        </a:cubicBezTo>
                        <a:lnTo>
                          <a:pt x="4828" y="14483"/>
                        </a:lnTo>
                        <a:cubicBezTo>
                          <a:pt x="4828" y="9012"/>
                          <a:pt x="9012" y="4828"/>
                          <a:pt x="14483" y="4828"/>
                        </a:cubicBezTo>
                        <a:lnTo>
                          <a:pt x="342121" y="4828"/>
                        </a:lnTo>
                        <a:cubicBezTo>
                          <a:pt x="347592" y="4828"/>
                          <a:pt x="351776" y="9012"/>
                          <a:pt x="351776" y="14483"/>
                        </a:cubicBezTo>
                        <a:lnTo>
                          <a:pt x="353385" y="234303"/>
                        </a:lnTo>
                        <a:close/>
                      </a:path>
                    </a:pathLst>
                  </a:custGeom>
                  <a:solidFill>
                    <a:srgbClr val="0A0D12"/>
                  </a:solid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nvGrpSpPr>
                <p:cNvPr id="606" name="Graphic 286">
                  <a:extLst>
                    <a:ext uri="{FF2B5EF4-FFF2-40B4-BE49-F238E27FC236}">
                      <a16:creationId xmlns:a16="http://schemas.microsoft.com/office/drawing/2014/main" id="{25795C6B-84DA-43A8-9D28-FD1E5B5AA664}"/>
                    </a:ext>
                  </a:extLst>
                </p:cNvPr>
                <p:cNvGrpSpPr/>
                <p:nvPr/>
              </p:nvGrpSpPr>
              <p:grpSpPr>
                <a:xfrm>
                  <a:off x="9459644" y="7061587"/>
                  <a:ext cx="535816" cy="371021"/>
                  <a:chOff x="357820" y="2375315"/>
                  <a:chExt cx="557756" cy="386213"/>
                </a:xfrm>
              </p:grpSpPr>
              <p:sp>
                <p:nvSpPr>
                  <p:cNvPr id="649" name="Freeform: Shape 648">
                    <a:extLst>
                      <a:ext uri="{FF2B5EF4-FFF2-40B4-BE49-F238E27FC236}">
                        <a16:creationId xmlns:a16="http://schemas.microsoft.com/office/drawing/2014/main" id="{88C6BAD7-F838-418B-8BB4-806495936D38}"/>
                      </a:ext>
                    </a:extLst>
                  </p:cNvPr>
                  <p:cNvSpPr/>
                  <p:nvPr/>
                </p:nvSpPr>
                <p:spPr>
                  <a:xfrm>
                    <a:off x="767528" y="2543640"/>
                    <a:ext cx="148048" cy="141612"/>
                  </a:xfrm>
                  <a:custGeom>
                    <a:avLst/>
                    <a:gdLst>
                      <a:gd name="connsiteX0" fmla="*/ 4828 w 148048"/>
                      <a:gd name="connsiteY0" fmla="*/ 4828 h 141611"/>
                      <a:gd name="connsiteX1" fmla="*/ 93657 w 148048"/>
                      <a:gd name="connsiteY1" fmla="*/ 4828 h 141611"/>
                      <a:gd name="connsiteX2" fmla="*/ 144508 w 148048"/>
                      <a:gd name="connsiteY2" fmla="*/ 70806 h 141611"/>
                      <a:gd name="connsiteX3" fmla="*/ 144508 w 148048"/>
                      <a:gd name="connsiteY3" fmla="*/ 70806 h 141611"/>
                      <a:gd name="connsiteX4" fmla="*/ 93657 w 148048"/>
                      <a:gd name="connsiteY4" fmla="*/ 136784 h 141611"/>
                      <a:gd name="connsiteX5" fmla="*/ 74990 w 148048"/>
                      <a:gd name="connsiteY5" fmla="*/ 136784 h 14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048" h="141611">
                        <a:moveTo>
                          <a:pt x="4828" y="4828"/>
                        </a:moveTo>
                        <a:lnTo>
                          <a:pt x="93657" y="4828"/>
                        </a:lnTo>
                        <a:cubicBezTo>
                          <a:pt x="121657" y="4828"/>
                          <a:pt x="144508" y="34437"/>
                          <a:pt x="144508" y="70806"/>
                        </a:cubicBezTo>
                        <a:lnTo>
                          <a:pt x="144508" y="70806"/>
                        </a:lnTo>
                        <a:cubicBezTo>
                          <a:pt x="144508" y="107174"/>
                          <a:pt x="121657" y="136784"/>
                          <a:pt x="93657" y="136784"/>
                        </a:cubicBezTo>
                        <a:lnTo>
                          <a:pt x="74990" y="136784"/>
                        </a:lnTo>
                      </a:path>
                    </a:pathLst>
                  </a:custGeom>
                  <a:noFill/>
                  <a:ln w="15875" cap="flat">
                    <a:solidFill>
                      <a:schemeClr val="tx1"/>
                    </a:solidFill>
                    <a:prstDash val="dash"/>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50" name="Freeform: Shape 649">
                    <a:extLst>
                      <a:ext uri="{FF2B5EF4-FFF2-40B4-BE49-F238E27FC236}">
                        <a16:creationId xmlns:a16="http://schemas.microsoft.com/office/drawing/2014/main" id="{5937482B-2273-4854-A006-CC76D18FBEC3}"/>
                      </a:ext>
                    </a:extLst>
                  </p:cNvPr>
                  <p:cNvSpPr/>
                  <p:nvPr/>
                </p:nvSpPr>
                <p:spPr>
                  <a:xfrm>
                    <a:off x="413499" y="2397522"/>
                    <a:ext cx="119082" cy="154485"/>
                  </a:xfrm>
                  <a:custGeom>
                    <a:avLst/>
                    <a:gdLst>
                      <a:gd name="connsiteX0" fmla="*/ 114255 w 119082"/>
                      <a:gd name="connsiteY0" fmla="*/ 4828 h 154485"/>
                      <a:gd name="connsiteX1" fmla="*/ 61150 w 119082"/>
                      <a:gd name="connsiteY1" fmla="*/ 4828 h 154485"/>
                      <a:gd name="connsiteX2" fmla="*/ 4828 w 119082"/>
                      <a:gd name="connsiteY2" fmla="*/ 77886 h 154485"/>
                      <a:gd name="connsiteX3" fmla="*/ 4828 w 119082"/>
                      <a:gd name="connsiteY3" fmla="*/ 77886 h 154485"/>
                      <a:gd name="connsiteX4" fmla="*/ 61150 w 119082"/>
                      <a:gd name="connsiteY4" fmla="*/ 150945 h 154485"/>
                      <a:gd name="connsiteX5" fmla="*/ 96553 w 119082"/>
                      <a:gd name="connsiteY5" fmla="*/ 150945 h 15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082" h="154485">
                        <a:moveTo>
                          <a:pt x="114255" y="4828"/>
                        </a:moveTo>
                        <a:lnTo>
                          <a:pt x="61150" y="4828"/>
                        </a:lnTo>
                        <a:cubicBezTo>
                          <a:pt x="29932" y="4828"/>
                          <a:pt x="4828" y="37656"/>
                          <a:pt x="4828" y="77886"/>
                        </a:cubicBezTo>
                        <a:lnTo>
                          <a:pt x="4828" y="77886"/>
                        </a:lnTo>
                        <a:cubicBezTo>
                          <a:pt x="4828" y="118439"/>
                          <a:pt x="29932" y="150945"/>
                          <a:pt x="61150" y="150945"/>
                        </a:cubicBezTo>
                        <a:lnTo>
                          <a:pt x="96553" y="150945"/>
                        </a:lnTo>
                      </a:path>
                    </a:pathLst>
                  </a:custGeom>
                  <a:noFill/>
                  <a:ln w="15875" cap="flat">
                    <a:solidFill>
                      <a:schemeClr val="tx1"/>
                    </a:solidFill>
                    <a:prstDash val="dash"/>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51" name="Freeform: Shape 650">
                    <a:extLst>
                      <a:ext uri="{FF2B5EF4-FFF2-40B4-BE49-F238E27FC236}">
                        <a16:creationId xmlns:a16="http://schemas.microsoft.com/office/drawing/2014/main" id="{E13011A5-0390-4A63-9CA4-B9221B4F343F}"/>
                      </a:ext>
                    </a:extLst>
                  </p:cNvPr>
                  <p:cNvSpPr/>
                  <p:nvPr/>
                </p:nvSpPr>
                <p:spPr>
                  <a:xfrm>
                    <a:off x="784264" y="2642768"/>
                    <a:ext cx="64369" cy="64369"/>
                  </a:xfrm>
                  <a:custGeom>
                    <a:avLst/>
                    <a:gdLst>
                      <a:gd name="connsiteX0" fmla="*/ 61472 w 64368"/>
                      <a:gd name="connsiteY0" fmla="*/ 33150 h 64368"/>
                      <a:gd name="connsiteX1" fmla="*/ 33150 w 64368"/>
                      <a:gd name="connsiteY1" fmla="*/ 61472 h 64368"/>
                      <a:gd name="connsiteX2" fmla="*/ 4828 w 64368"/>
                      <a:gd name="connsiteY2" fmla="*/ 33150 h 64368"/>
                      <a:gd name="connsiteX3" fmla="*/ 33150 w 64368"/>
                      <a:gd name="connsiteY3" fmla="*/ 4828 h 64368"/>
                      <a:gd name="connsiteX4" fmla="*/ 61472 w 64368"/>
                      <a:gd name="connsiteY4" fmla="*/ 33150 h 64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68" h="64368">
                        <a:moveTo>
                          <a:pt x="61472" y="33150"/>
                        </a:moveTo>
                        <a:cubicBezTo>
                          <a:pt x="61472" y="48792"/>
                          <a:pt x="48792" y="61472"/>
                          <a:pt x="33150" y="61472"/>
                        </a:cubicBezTo>
                        <a:cubicBezTo>
                          <a:pt x="17508" y="61472"/>
                          <a:pt x="4828" y="48792"/>
                          <a:pt x="4828" y="33150"/>
                        </a:cubicBezTo>
                        <a:cubicBezTo>
                          <a:pt x="4828" y="17508"/>
                          <a:pt x="17508" y="4828"/>
                          <a:pt x="33150" y="4828"/>
                        </a:cubicBezTo>
                        <a:cubicBezTo>
                          <a:pt x="48792" y="4828"/>
                          <a:pt x="61472" y="17508"/>
                          <a:pt x="61472" y="33150"/>
                        </a:cubicBez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52" name="Freeform: Shape 651">
                    <a:extLst>
                      <a:ext uri="{FF2B5EF4-FFF2-40B4-BE49-F238E27FC236}">
                        <a16:creationId xmlns:a16="http://schemas.microsoft.com/office/drawing/2014/main" id="{562E5769-55A0-4C97-941A-7C80D15E5632}"/>
                      </a:ext>
                    </a:extLst>
                  </p:cNvPr>
                  <p:cNvSpPr/>
                  <p:nvPr/>
                </p:nvSpPr>
                <p:spPr>
                  <a:xfrm>
                    <a:off x="525823" y="2375315"/>
                    <a:ext cx="51495" cy="51495"/>
                  </a:xfrm>
                  <a:custGeom>
                    <a:avLst/>
                    <a:gdLst>
                      <a:gd name="connsiteX0" fmla="*/ 49242 w 51495"/>
                      <a:gd name="connsiteY0" fmla="*/ 27035 h 51495"/>
                      <a:gd name="connsiteX1" fmla="*/ 27035 w 51495"/>
                      <a:gd name="connsiteY1" fmla="*/ 49242 h 51495"/>
                      <a:gd name="connsiteX2" fmla="*/ 4828 w 51495"/>
                      <a:gd name="connsiteY2" fmla="*/ 27035 h 51495"/>
                      <a:gd name="connsiteX3" fmla="*/ 27035 w 51495"/>
                      <a:gd name="connsiteY3" fmla="*/ 4828 h 51495"/>
                      <a:gd name="connsiteX4" fmla="*/ 49242 w 51495"/>
                      <a:gd name="connsiteY4" fmla="*/ 27035 h 51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5" h="51495">
                        <a:moveTo>
                          <a:pt x="49242" y="27035"/>
                        </a:moveTo>
                        <a:cubicBezTo>
                          <a:pt x="49242" y="39300"/>
                          <a:pt x="39300" y="49242"/>
                          <a:pt x="27035" y="49242"/>
                        </a:cubicBezTo>
                        <a:cubicBezTo>
                          <a:pt x="14770" y="49242"/>
                          <a:pt x="4828" y="39300"/>
                          <a:pt x="4828" y="27035"/>
                        </a:cubicBezTo>
                        <a:cubicBezTo>
                          <a:pt x="4828" y="14770"/>
                          <a:pt x="14770" y="4828"/>
                          <a:pt x="27035" y="4828"/>
                        </a:cubicBezTo>
                        <a:cubicBezTo>
                          <a:pt x="39300" y="4828"/>
                          <a:pt x="49242" y="14770"/>
                          <a:pt x="49242" y="27035"/>
                        </a:cubicBez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53" name="Freeform: Shape 652">
                    <a:extLst>
                      <a:ext uri="{FF2B5EF4-FFF2-40B4-BE49-F238E27FC236}">
                        <a16:creationId xmlns:a16="http://schemas.microsoft.com/office/drawing/2014/main" id="{72930A03-BFB4-4FA0-A9C1-38D4ABCF73C3}"/>
                      </a:ext>
                    </a:extLst>
                  </p:cNvPr>
                  <p:cNvSpPr/>
                  <p:nvPr/>
                </p:nvSpPr>
                <p:spPr>
                  <a:xfrm>
                    <a:off x="416395" y="2581295"/>
                    <a:ext cx="41840" cy="9655"/>
                  </a:xfrm>
                  <a:custGeom>
                    <a:avLst/>
                    <a:gdLst>
                      <a:gd name="connsiteX0" fmla="*/ 37012 w 41839"/>
                      <a:gd name="connsiteY0" fmla="*/ 4828 h 9655"/>
                      <a:gd name="connsiteX1" fmla="*/ 4828 w 41839"/>
                      <a:gd name="connsiteY1" fmla="*/ 4828 h 9655"/>
                    </a:gdLst>
                    <a:ahLst/>
                    <a:cxnLst>
                      <a:cxn ang="0">
                        <a:pos x="connsiteX0" y="connsiteY0"/>
                      </a:cxn>
                      <a:cxn ang="0">
                        <a:pos x="connsiteX1" y="connsiteY1"/>
                      </a:cxn>
                    </a:cxnLst>
                    <a:rect l="l" t="t" r="r" b="b"/>
                    <a:pathLst>
                      <a:path w="41839" h="9655">
                        <a:moveTo>
                          <a:pt x="37012" y="4828"/>
                        </a:moveTo>
                        <a:lnTo>
                          <a:pt x="4828" y="4828"/>
                        </a:lnTo>
                      </a:path>
                    </a:pathLst>
                  </a:custGeom>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54" name="Freeform: Shape 653">
                    <a:extLst>
                      <a:ext uri="{FF2B5EF4-FFF2-40B4-BE49-F238E27FC236}">
                        <a16:creationId xmlns:a16="http://schemas.microsoft.com/office/drawing/2014/main" id="{DE5E478E-4057-4D7B-BF29-DC7A7D1983A1}"/>
                      </a:ext>
                    </a:extLst>
                  </p:cNvPr>
                  <p:cNvSpPr/>
                  <p:nvPr/>
                </p:nvSpPr>
                <p:spPr>
                  <a:xfrm>
                    <a:off x="357820" y="2581295"/>
                    <a:ext cx="405524" cy="180233"/>
                  </a:xfrm>
                  <a:custGeom>
                    <a:avLst/>
                    <a:gdLst>
                      <a:gd name="connsiteX0" fmla="*/ 52461 w 405524"/>
                      <a:gd name="connsiteY0" fmla="*/ 4828 h 180232"/>
                      <a:gd name="connsiteX1" fmla="*/ 19311 w 405524"/>
                      <a:gd name="connsiteY1" fmla="*/ 4828 h 180232"/>
                      <a:gd name="connsiteX2" fmla="*/ 4828 w 405524"/>
                      <a:gd name="connsiteY2" fmla="*/ 19311 h 180232"/>
                      <a:gd name="connsiteX3" fmla="*/ 19311 w 405524"/>
                      <a:gd name="connsiteY3" fmla="*/ 33794 h 180232"/>
                      <a:gd name="connsiteX4" fmla="*/ 173474 w 405524"/>
                      <a:gd name="connsiteY4" fmla="*/ 33794 h 180232"/>
                      <a:gd name="connsiteX5" fmla="*/ 237521 w 405524"/>
                      <a:gd name="connsiteY5" fmla="*/ 102347 h 180232"/>
                      <a:gd name="connsiteX6" fmla="*/ 255223 w 405524"/>
                      <a:gd name="connsiteY6" fmla="*/ 110071 h 180232"/>
                      <a:gd name="connsiteX7" fmla="*/ 357891 w 405524"/>
                      <a:gd name="connsiteY7" fmla="*/ 110393 h 180232"/>
                      <a:gd name="connsiteX8" fmla="*/ 323132 w 405524"/>
                      <a:gd name="connsiteY8" fmla="*/ 151911 h 180232"/>
                      <a:gd name="connsiteX9" fmla="*/ 325063 w 405524"/>
                      <a:gd name="connsiteY9" fmla="*/ 172509 h 180232"/>
                      <a:gd name="connsiteX10" fmla="*/ 334396 w 405524"/>
                      <a:gd name="connsiteY10" fmla="*/ 176049 h 180232"/>
                      <a:gd name="connsiteX11" fmla="*/ 345661 w 405524"/>
                      <a:gd name="connsiteY11" fmla="*/ 170899 h 180232"/>
                      <a:gd name="connsiteX12" fmla="*/ 400375 w 405524"/>
                      <a:gd name="connsiteY12" fmla="*/ 105565 h 180232"/>
                      <a:gd name="connsiteX13" fmla="*/ 401018 w 405524"/>
                      <a:gd name="connsiteY13" fmla="*/ 104599 h 180232"/>
                      <a:gd name="connsiteX14" fmla="*/ 401340 w 405524"/>
                      <a:gd name="connsiteY14" fmla="*/ 103956 h 180232"/>
                      <a:gd name="connsiteX15" fmla="*/ 402627 w 405524"/>
                      <a:gd name="connsiteY15" fmla="*/ 101703 h 180232"/>
                      <a:gd name="connsiteX16" fmla="*/ 402949 w 405524"/>
                      <a:gd name="connsiteY16" fmla="*/ 101381 h 180232"/>
                      <a:gd name="connsiteX17" fmla="*/ 403593 w 405524"/>
                      <a:gd name="connsiteY17" fmla="*/ 99450 h 180232"/>
                      <a:gd name="connsiteX18" fmla="*/ 403593 w 405524"/>
                      <a:gd name="connsiteY18" fmla="*/ 98806 h 180232"/>
                      <a:gd name="connsiteX19" fmla="*/ 403915 w 405524"/>
                      <a:gd name="connsiteY19" fmla="*/ 96875 h 180232"/>
                      <a:gd name="connsiteX20" fmla="*/ 403915 w 405524"/>
                      <a:gd name="connsiteY20" fmla="*/ 96232 h 180232"/>
                      <a:gd name="connsiteX21" fmla="*/ 403593 w 405524"/>
                      <a:gd name="connsiteY21" fmla="*/ 93657 h 180232"/>
                      <a:gd name="connsiteX22" fmla="*/ 403593 w 405524"/>
                      <a:gd name="connsiteY22" fmla="*/ 93013 h 180232"/>
                      <a:gd name="connsiteX23" fmla="*/ 402949 w 405524"/>
                      <a:gd name="connsiteY23" fmla="*/ 91082 h 180232"/>
                      <a:gd name="connsiteX24" fmla="*/ 402627 w 405524"/>
                      <a:gd name="connsiteY24" fmla="*/ 90438 h 180232"/>
                      <a:gd name="connsiteX25" fmla="*/ 402306 w 405524"/>
                      <a:gd name="connsiteY25" fmla="*/ 89795 h 180232"/>
                      <a:gd name="connsiteX26" fmla="*/ 401662 w 405524"/>
                      <a:gd name="connsiteY26" fmla="*/ 88507 h 180232"/>
                      <a:gd name="connsiteX27" fmla="*/ 401340 w 405524"/>
                      <a:gd name="connsiteY27" fmla="*/ 88185 h 180232"/>
                      <a:gd name="connsiteX28" fmla="*/ 399731 w 405524"/>
                      <a:gd name="connsiteY28" fmla="*/ 86254 h 180232"/>
                      <a:gd name="connsiteX29" fmla="*/ 399409 w 405524"/>
                      <a:gd name="connsiteY29" fmla="*/ 85933 h 180232"/>
                      <a:gd name="connsiteX30" fmla="*/ 341477 w 405524"/>
                      <a:gd name="connsiteY30" fmla="*/ 26713 h 180232"/>
                      <a:gd name="connsiteX31" fmla="*/ 320879 w 405524"/>
                      <a:gd name="connsiteY31" fmla="*/ 26391 h 180232"/>
                      <a:gd name="connsiteX32" fmla="*/ 320557 w 405524"/>
                      <a:gd name="connsiteY32" fmla="*/ 46989 h 180232"/>
                      <a:gd name="connsiteX33" fmla="*/ 354029 w 405524"/>
                      <a:gd name="connsiteY33" fmla="*/ 81427 h 180232"/>
                      <a:gd name="connsiteX34" fmla="*/ 256832 w 405524"/>
                      <a:gd name="connsiteY34" fmla="*/ 81105 h 180232"/>
                      <a:gd name="connsiteX35" fmla="*/ 192785 w 405524"/>
                      <a:gd name="connsiteY35" fmla="*/ 12552 h 180232"/>
                      <a:gd name="connsiteX36" fmla="*/ 175083 w 405524"/>
                      <a:gd name="connsiteY36" fmla="*/ 4828 h 180232"/>
                      <a:gd name="connsiteX37" fmla="*/ 112967 w 405524"/>
                      <a:gd name="connsiteY37" fmla="*/ 4828 h 18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5524" h="180232">
                        <a:moveTo>
                          <a:pt x="52461" y="4828"/>
                        </a:moveTo>
                        <a:lnTo>
                          <a:pt x="19311" y="4828"/>
                        </a:lnTo>
                        <a:cubicBezTo>
                          <a:pt x="11265" y="4828"/>
                          <a:pt x="4828" y="11265"/>
                          <a:pt x="4828" y="19311"/>
                        </a:cubicBezTo>
                        <a:cubicBezTo>
                          <a:pt x="4828" y="27357"/>
                          <a:pt x="11265" y="33794"/>
                          <a:pt x="19311" y="33794"/>
                        </a:cubicBezTo>
                        <a:lnTo>
                          <a:pt x="173474" y="33794"/>
                        </a:lnTo>
                        <a:lnTo>
                          <a:pt x="237521" y="102347"/>
                        </a:lnTo>
                        <a:cubicBezTo>
                          <a:pt x="242027" y="107174"/>
                          <a:pt x="248464" y="110071"/>
                          <a:pt x="255223" y="110071"/>
                        </a:cubicBezTo>
                        <a:lnTo>
                          <a:pt x="357891" y="110393"/>
                        </a:lnTo>
                        <a:lnTo>
                          <a:pt x="323132" y="151911"/>
                        </a:lnTo>
                        <a:cubicBezTo>
                          <a:pt x="317982" y="158026"/>
                          <a:pt x="318626" y="167359"/>
                          <a:pt x="325063" y="172509"/>
                        </a:cubicBezTo>
                        <a:cubicBezTo>
                          <a:pt x="327638" y="174762"/>
                          <a:pt x="331178" y="176049"/>
                          <a:pt x="334396" y="176049"/>
                        </a:cubicBezTo>
                        <a:cubicBezTo>
                          <a:pt x="338580" y="176049"/>
                          <a:pt x="342764" y="174118"/>
                          <a:pt x="345661" y="170899"/>
                        </a:cubicBezTo>
                        <a:lnTo>
                          <a:pt x="400375" y="105565"/>
                        </a:lnTo>
                        <a:cubicBezTo>
                          <a:pt x="400696" y="105243"/>
                          <a:pt x="400696" y="104921"/>
                          <a:pt x="401018" y="104599"/>
                        </a:cubicBezTo>
                        <a:cubicBezTo>
                          <a:pt x="401018" y="104278"/>
                          <a:pt x="401340" y="104278"/>
                          <a:pt x="401340" y="103956"/>
                        </a:cubicBezTo>
                        <a:cubicBezTo>
                          <a:pt x="401662" y="103312"/>
                          <a:pt x="402306" y="102668"/>
                          <a:pt x="402627" y="101703"/>
                        </a:cubicBezTo>
                        <a:cubicBezTo>
                          <a:pt x="402627" y="101703"/>
                          <a:pt x="402627" y="101381"/>
                          <a:pt x="402949" y="101381"/>
                        </a:cubicBezTo>
                        <a:cubicBezTo>
                          <a:pt x="403271" y="100737"/>
                          <a:pt x="403271" y="100094"/>
                          <a:pt x="403593" y="99450"/>
                        </a:cubicBezTo>
                        <a:cubicBezTo>
                          <a:pt x="403593" y="99128"/>
                          <a:pt x="403593" y="98806"/>
                          <a:pt x="403593" y="98806"/>
                        </a:cubicBezTo>
                        <a:cubicBezTo>
                          <a:pt x="403593" y="98163"/>
                          <a:pt x="403915" y="97519"/>
                          <a:pt x="403915" y="96875"/>
                        </a:cubicBezTo>
                        <a:cubicBezTo>
                          <a:pt x="403915" y="96553"/>
                          <a:pt x="403915" y="96553"/>
                          <a:pt x="403915" y="96232"/>
                        </a:cubicBezTo>
                        <a:cubicBezTo>
                          <a:pt x="403915" y="95266"/>
                          <a:pt x="403915" y="94622"/>
                          <a:pt x="403593" y="93657"/>
                        </a:cubicBezTo>
                        <a:cubicBezTo>
                          <a:pt x="403593" y="93335"/>
                          <a:pt x="403593" y="93335"/>
                          <a:pt x="403593" y="93013"/>
                        </a:cubicBezTo>
                        <a:cubicBezTo>
                          <a:pt x="403593" y="92369"/>
                          <a:pt x="403271" y="91726"/>
                          <a:pt x="402949" y="91082"/>
                        </a:cubicBezTo>
                        <a:cubicBezTo>
                          <a:pt x="402949" y="90760"/>
                          <a:pt x="402627" y="90438"/>
                          <a:pt x="402627" y="90438"/>
                        </a:cubicBezTo>
                        <a:cubicBezTo>
                          <a:pt x="402627" y="90116"/>
                          <a:pt x="402627" y="90116"/>
                          <a:pt x="402306" y="89795"/>
                        </a:cubicBezTo>
                        <a:cubicBezTo>
                          <a:pt x="401984" y="89151"/>
                          <a:pt x="401662" y="88829"/>
                          <a:pt x="401662" y="88507"/>
                        </a:cubicBezTo>
                        <a:cubicBezTo>
                          <a:pt x="401662" y="88507"/>
                          <a:pt x="401662" y="88185"/>
                          <a:pt x="401340" y="88185"/>
                        </a:cubicBezTo>
                        <a:cubicBezTo>
                          <a:pt x="401018" y="87542"/>
                          <a:pt x="400375" y="86898"/>
                          <a:pt x="399731" y="86254"/>
                        </a:cubicBezTo>
                        <a:cubicBezTo>
                          <a:pt x="399731" y="86254"/>
                          <a:pt x="399731" y="86254"/>
                          <a:pt x="399409" y="85933"/>
                        </a:cubicBezTo>
                        <a:lnTo>
                          <a:pt x="341477" y="26713"/>
                        </a:lnTo>
                        <a:cubicBezTo>
                          <a:pt x="336006" y="20920"/>
                          <a:pt x="326672" y="20920"/>
                          <a:pt x="320879" y="26391"/>
                        </a:cubicBezTo>
                        <a:cubicBezTo>
                          <a:pt x="315086" y="31863"/>
                          <a:pt x="315086" y="41196"/>
                          <a:pt x="320557" y="46989"/>
                        </a:cubicBezTo>
                        <a:lnTo>
                          <a:pt x="354029" y="81427"/>
                        </a:lnTo>
                        <a:lnTo>
                          <a:pt x="256832" y="81105"/>
                        </a:lnTo>
                        <a:lnTo>
                          <a:pt x="192785" y="12552"/>
                        </a:lnTo>
                        <a:cubicBezTo>
                          <a:pt x="188279" y="7724"/>
                          <a:pt x="181842" y="4828"/>
                          <a:pt x="175083" y="4828"/>
                        </a:cubicBezTo>
                        <a:lnTo>
                          <a:pt x="112967" y="4828"/>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55" name="Freeform: Shape 654">
                    <a:extLst>
                      <a:ext uri="{FF2B5EF4-FFF2-40B4-BE49-F238E27FC236}">
                        <a16:creationId xmlns:a16="http://schemas.microsoft.com/office/drawing/2014/main" id="{ECF1B97D-6A7F-42CB-A1B5-153AA4BAD616}"/>
                      </a:ext>
                    </a:extLst>
                  </p:cNvPr>
                  <p:cNvSpPr/>
                  <p:nvPr/>
                </p:nvSpPr>
                <p:spPr>
                  <a:xfrm>
                    <a:off x="522926" y="2415546"/>
                    <a:ext cx="241383" cy="164141"/>
                  </a:xfrm>
                  <a:custGeom>
                    <a:avLst/>
                    <a:gdLst>
                      <a:gd name="connsiteX0" fmla="*/ 4828 w 241383"/>
                      <a:gd name="connsiteY0" fmla="*/ 150301 h 164140"/>
                      <a:gd name="connsiteX1" fmla="*/ 72093 w 241383"/>
                      <a:gd name="connsiteY1" fmla="*/ 78530 h 164140"/>
                      <a:gd name="connsiteX2" fmla="*/ 89795 w 241383"/>
                      <a:gd name="connsiteY2" fmla="*/ 70806 h 164140"/>
                      <a:gd name="connsiteX3" fmla="*/ 192463 w 241383"/>
                      <a:gd name="connsiteY3" fmla="*/ 70484 h 164140"/>
                      <a:gd name="connsiteX4" fmla="*/ 157704 w 241383"/>
                      <a:gd name="connsiteY4" fmla="*/ 28966 h 164140"/>
                      <a:gd name="connsiteX5" fmla="*/ 159635 w 241383"/>
                      <a:gd name="connsiteY5" fmla="*/ 8368 h 164140"/>
                      <a:gd name="connsiteX6" fmla="*/ 168968 w 241383"/>
                      <a:gd name="connsiteY6" fmla="*/ 4828 h 164140"/>
                      <a:gd name="connsiteX7" fmla="*/ 180233 w 241383"/>
                      <a:gd name="connsiteY7" fmla="*/ 9977 h 164140"/>
                      <a:gd name="connsiteX8" fmla="*/ 234946 w 241383"/>
                      <a:gd name="connsiteY8" fmla="*/ 75312 h 164140"/>
                      <a:gd name="connsiteX9" fmla="*/ 235590 w 241383"/>
                      <a:gd name="connsiteY9" fmla="*/ 76277 h 164140"/>
                      <a:gd name="connsiteX10" fmla="*/ 235912 w 241383"/>
                      <a:gd name="connsiteY10" fmla="*/ 76921 h 164140"/>
                      <a:gd name="connsiteX11" fmla="*/ 237199 w 241383"/>
                      <a:gd name="connsiteY11" fmla="*/ 79174 h 164140"/>
                      <a:gd name="connsiteX12" fmla="*/ 237521 w 241383"/>
                      <a:gd name="connsiteY12" fmla="*/ 79496 h 164140"/>
                      <a:gd name="connsiteX13" fmla="*/ 238165 w 241383"/>
                      <a:gd name="connsiteY13" fmla="*/ 81427 h 164140"/>
                      <a:gd name="connsiteX14" fmla="*/ 238165 w 241383"/>
                      <a:gd name="connsiteY14" fmla="*/ 82070 h 164140"/>
                      <a:gd name="connsiteX15" fmla="*/ 238487 w 241383"/>
                      <a:gd name="connsiteY15" fmla="*/ 84001 h 164140"/>
                      <a:gd name="connsiteX16" fmla="*/ 238487 w 241383"/>
                      <a:gd name="connsiteY16" fmla="*/ 84645 h 164140"/>
                      <a:gd name="connsiteX17" fmla="*/ 238165 w 241383"/>
                      <a:gd name="connsiteY17" fmla="*/ 87220 h 164140"/>
                      <a:gd name="connsiteX18" fmla="*/ 238165 w 241383"/>
                      <a:gd name="connsiteY18" fmla="*/ 87864 h 164140"/>
                      <a:gd name="connsiteX19" fmla="*/ 237521 w 241383"/>
                      <a:gd name="connsiteY19" fmla="*/ 89795 h 164140"/>
                      <a:gd name="connsiteX20" fmla="*/ 237199 w 241383"/>
                      <a:gd name="connsiteY20" fmla="*/ 90438 h 164140"/>
                      <a:gd name="connsiteX21" fmla="*/ 236878 w 241383"/>
                      <a:gd name="connsiteY21" fmla="*/ 91082 h 164140"/>
                      <a:gd name="connsiteX22" fmla="*/ 236234 w 241383"/>
                      <a:gd name="connsiteY22" fmla="*/ 92369 h 164140"/>
                      <a:gd name="connsiteX23" fmla="*/ 235912 w 241383"/>
                      <a:gd name="connsiteY23" fmla="*/ 92691 h 164140"/>
                      <a:gd name="connsiteX24" fmla="*/ 234303 w 241383"/>
                      <a:gd name="connsiteY24" fmla="*/ 94622 h 164140"/>
                      <a:gd name="connsiteX25" fmla="*/ 233981 w 241383"/>
                      <a:gd name="connsiteY25" fmla="*/ 94944 h 164140"/>
                      <a:gd name="connsiteX26" fmla="*/ 176049 w 241383"/>
                      <a:gd name="connsiteY26" fmla="*/ 154164 h 164140"/>
                      <a:gd name="connsiteX27" fmla="*/ 155451 w 241383"/>
                      <a:gd name="connsiteY27" fmla="*/ 154485 h 164140"/>
                      <a:gd name="connsiteX28" fmla="*/ 155129 w 241383"/>
                      <a:gd name="connsiteY28" fmla="*/ 133887 h 164140"/>
                      <a:gd name="connsiteX29" fmla="*/ 188601 w 241383"/>
                      <a:gd name="connsiteY29" fmla="*/ 99450 h 164140"/>
                      <a:gd name="connsiteX30" fmla="*/ 91404 w 241383"/>
                      <a:gd name="connsiteY30" fmla="*/ 99772 h 164140"/>
                      <a:gd name="connsiteX31" fmla="*/ 34116 w 241383"/>
                      <a:gd name="connsiteY31" fmla="*/ 161244 h 16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1383" h="164140">
                        <a:moveTo>
                          <a:pt x="4828" y="150301"/>
                        </a:moveTo>
                        <a:lnTo>
                          <a:pt x="72093" y="78530"/>
                        </a:lnTo>
                        <a:cubicBezTo>
                          <a:pt x="76599" y="73702"/>
                          <a:pt x="83036" y="70806"/>
                          <a:pt x="89795" y="70806"/>
                        </a:cubicBezTo>
                        <a:lnTo>
                          <a:pt x="192463" y="70484"/>
                        </a:lnTo>
                        <a:lnTo>
                          <a:pt x="157704" y="28966"/>
                        </a:lnTo>
                        <a:cubicBezTo>
                          <a:pt x="152554" y="22851"/>
                          <a:pt x="153198" y="13517"/>
                          <a:pt x="159635" y="8368"/>
                        </a:cubicBezTo>
                        <a:cubicBezTo>
                          <a:pt x="162210" y="6115"/>
                          <a:pt x="165750" y="4828"/>
                          <a:pt x="168968" y="4828"/>
                        </a:cubicBezTo>
                        <a:cubicBezTo>
                          <a:pt x="173152" y="4828"/>
                          <a:pt x="177336" y="6759"/>
                          <a:pt x="180233" y="9977"/>
                        </a:cubicBezTo>
                        <a:lnTo>
                          <a:pt x="234946" y="75312"/>
                        </a:lnTo>
                        <a:cubicBezTo>
                          <a:pt x="235268" y="75633"/>
                          <a:pt x="235268" y="75955"/>
                          <a:pt x="235590" y="76277"/>
                        </a:cubicBezTo>
                        <a:cubicBezTo>
                          <a:pt x="235590" y="76599"/>
                          <a:pt x="235912" y="76599"/>
                          <a:pt x="235912" y="76921"/>
                        </a:cubicBezTo>
                        <a:cubicBezTo>
                          <a:pt x="236234" y="77565"/>
                          <a:pt x="236878" y="78208"/>
                          <a:pt x="237199" y="79174"/>
                        </a:cubicBezTo>
                        <a:cubicBezTo>
                          <a:pt x="237199" y="79174"/>
                          <a:pt x="237199" y="79496"/>
                          <a:pt x="237521" y="79496"/>
                        </a:cubicBezTo>
                        <a:cubicBezTo>
                          <a:pt x="237843" y="80139"/>
                          <a:pt x="237843" y="80783"/>
                          <a:pt x="238165" y="81427"/>
                        </a:cubicBezTo>
                        <a:cubicBezTo>
                          <a:pt x="238165" y="81749"/>
                          <a:pt x="238165" y="82070"/>
                          <a:pt x="238165" y="82070"/>
                        </a:cubicBezTo>
                        <a:cubicBezTo>
                          <a:pt x="238165" y="82714"/>
                          <a:pt x="238487" y="83358"/>
                          <a:pt x="238487" y="84001"/>
                        </a:cubicBezTo>
                        <a:cubicBezTo>
                          <a:pt x="238487" y="84323"/>
                          <a:pt x="238487" y="84323"/>
                          <a:pt x="238487" y="84645"/>
                        </a:cubicBezTo>
                        <a:cubicBezTo>
                          <a:pt x="238487" y="85611"/>
                          <a:pt x="238487" y="86254"/>
                          <a:pt x="238165" y="87220"/>
                        </a:cubicBezTo>
                        <a:cubicBezTo>
                          <a:pt x="238165" y="87542"/>
                          <a:pt x="238165" y="87542"/>
                          <a:pt x="238165" y="87864"/>
                        </a:cubicBezTo>
                        <a:cubicBezTo>
                          <a:pt x="238165" y="88507"/>
                          <a:pt x="237843" y="89151"/>
                          <a:pt x="237521" y="89795"/>
                        </a:cubicBezTo>
                        <a:cubicBezTo>
                          <a:pt x="237521" y="90116"/>
                          <a:pt x="237199" y="90438"/>
                          <a:pt x="237199" y="90438"/>
                        </a:cubicBezTo>
                        <a:cubicBezTo>
                          <a:pt x="237199" y="90760"/>
                          <a:pt x="237199" y="90760"/>
                          <a:pt x="236878" y="91082"/>
                        </a:cubicBezTo>
                        <a:cubicBezTo>
                          <a:pt x="236556" y="91726"/>
                          <a:pt x="236234" y="92048"/>
                          <a:pt x="236234" y="92369"/>
                        </a:cubicBezTo>
                        <a:cubicBezTo>
                          <a:pt x="236234" y="92369"/>
                          <a:pt x="236234" y="92691"/>
                          <a:pt x="235912" y="92691"/>
                        </a:cubicBezTo>
                        <a:cubicBezTo>
                          <a:pt x="235590" y="93335"/>
                          <a:pt x="234946" y="93979"/>
                          <a:pt x="234303" y="94622"/>
                        </a:cubicBezTo>
                        <a:cubicBezTo>
                          <a:pt x="234303" y="94622"/>
                          <a:pt x="234303" y="94622"/>
                          <a:pt x="233981" y="94944"/>
                        </a:cubicBezTo>
                        <a:lnTo>
                          <a:pt x="176049" y="154164"/>
                        </a:lnTo>
                        <a:cubicBezTo>
                          <a:pt x="170578" y="159957"/>
                          <a:pt x="161244" y="159957"/>
                          <a:pt x="155451" y="154485"/>
                        </a:cubicBezTo>
                        <a:cubicBezTo>
                          <a:pt x="149658" y="149014"/>
                          <a:pt x="149658" y="139681"/>
                          <a:pt x="155129" y="133887"/>
                        </a:cubicBezTo>
                        <a:lnTo>
                          <a:pt x="188601" y="99450"/>
                        </a:lnTo>
                        <a:lnTo>
                          <a:pt x="91404" y="99772"/>
                        </a:lnTo>
                        <a:lnTo>
                          <a:pt x="34116" y="161244"/>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nvGrpSpPr>
                <p:cNvPr id="608" name="Group 607">
                  <a:extLst>
                    <a:ext uri="{FF2B5EF4-FFF2-40B4-BE49-F238E27FC236}">
                      <a16:creationId xmlns:a16="http://schemas.microsoft.com/office/drawing/2014/main" id="{4B326E02-01BD-4937-9140-C3156C3E92A6}"/>
                    </a:ext>
                  </a:extLst>
                </p:cNvPr>
                <p:cNvGrpSpPr/>
                <p:nvPr/>
              </p:nvGrpSpPr>
              <p:grpSpPr>
                <a:xfrm>
                  <a:off x="9869002" y="7003188"/>
                  <a:ext cx="57150" cy="57150"/>
                  <a:chOff x="10385822" y="7024688"/>
                  <a:chExt cx="133350" cy="133350"/>
                </a:xfrm>
              </p:grpSpPr>
              <p:cxnSp>
                <p:nvCxnSpPr>
                  <p:cNvPr id="647" name="Straight Connector 646">
                    <a:extLst>
                      <a:ext uri="{FF2B5EF4-FFF2-40B4-BE49-F238E27FC236}">
                        <a16:creationId xmlns:a16="http://schemas.microsoft.com/office/drawing/2014/main" id="{A8808A43-4407-4D5C-B530-69FF0FDC3FD6}"/>
                      </a:ext>
                    </a:extLst>
                  </p:cNvPr>
                  <p:cNvCxnSpPr/>
                  <p:nvPr/>
                </p:nvCxnSpPr>
                <p:spPr>
                  <a:xfrm>
                    <a:off x="10385822" y="7024688"/>
                    <a:ext cx="133350" cy="133350"/>
                  </a:xfrm>
                  <a:prstGeom prst="line">
                    <a:avLst/>
                  </a:prstGeom>
                  <a:noFill/>
                  <a:ln w="15875" cap="flat">
                    <a:solidFill>
                      <a:schemeClr val="tx1"/>
                    </a:solidFill>
                    <a:prstDash val="solid"/>
                    <a:round/>
                  </a:ln>
                </p:spPr>
              </p:cxnSp>
              <p:cxnSp>
                <p:nvCxnSpPr>
                  <p:cNvPr id="648" name="Straight Connector 647">
                    <a:extLst>
                      <a:ext uri="{FF2B5EF4-FFF2-40B4-BE49-F238E27FC236}">
                        <a16:creationId xmlns:a16="http://schemas.microsoft.com/office/drawing/2014/main" id="{4E759FB7-246B-4495-9781-77B8AEB10B19}"/>
                      </a:ext>
                    </a:extLst>
                  </p:cNvPr>
                  <p:cNvCxnSpPr>
                    <a:cxnSpLocks/>
                  </p:cNvCxnSpPr>
                  <p:nvPr/>
                </p:nvCxnSpPr>
                <p:spPr>
                  <a:xfrm flipH="1">
                    <a:off x="10385822" y="7024688"/>
                    <a:ext cx="133350" cy="133350"/>
                  </a:xfrm>
                  <a:prstGeom prst="line">
                    <a:avLst/>
                  </a:prstGeom>
                  <a:noFill/>
                  <a:ln w="15875" cap="flat">
                    <a:solidFill>
                      <a:schemeClr val="tx1"/>
                    </a:solidFill>
                    <a:prstDash val="solid"/>
                    <a:round/>
                  </a:ln>
                </p:spPr>
              </p:cxnSp>
            </p:grpSp>
            <p:grpSp>
              <p:nvGrpSpPr>
                <p:cNvPr id="609" name="Group 608">
                  <a:extLst>
                    <a:ext uri="{FF2B5EF4-FFF2-40B4-BE49-F238E27FC236}">
                      <a16:creationId xmlns:a16="http://schemas.microsoft.com/office/drawing/2014/main" id="{8CFC480E-D276-4B80-A327-A2D68D3927F9}"/>
                    </a:ext>
                  </a:extLst>
                </p:cNvPr>
                <p:cNvGrpSpPr/>
                <p:nvPr/>
              </p:nvGrpSpPr>
              <p:grpSpPr>
                <a:xfrm>
                  <a:off x="9561036" y="7466749"/>
                  <a:ext cx="57150" cy="57150"/>
                  <a:chOff x="10385822" y="7024688"/>
                  <a:chExt cx="133350" cy="133350"/>
                </a:xfrm>
              </p:grpSpPr>
              <p:cxnSp>
                <p:nvCxnSpPr>
                  <p:cNvPr id="645" name="Straight Connector 644">
                    <a:extLst>
                      <a:ext uri="{FF2B5EF4-FFF2-40B4-BE49-F238E27FC236}">
                        <a16:creationId xmlns:a16="http://schemas.microsoft.com/office/drawing/2014/main" id="{D9301696-6BD7-4B4C-A90B-EC7D47178733}"/>
                      </a:ext>
                    </a:extLst>
                  </p:cNvPr>
                  <p:cNvCxnSpPr/>
                  <p:nvPr/>
                </p:nvCxnSpPr>
                <p:spPr>
                  <a:xfrm>
                    <a:off x="10385822" y="7024688"/>
                    <a:ext cx="133350" cy="133350"/>
                  </a:xfrm>
                  <a:prstGeom prst="line">
                    <a:avLst/>
                  </a:prstGeom>
                  <a:noFill/>
                  <a:ln w="15875" cap="flat">
                    <a:solidFill>
                      <a:schemeClr val="tx1"/>
                    </a:solidFill>
                    <a:prstDash val="solid"/>
                    <a:round/>
                  </a:ln>
                </p:spPr>
              </p:cxnSp>
              <p:cxnSp>
                <p:nvCxnSpPr>
                  <p:cNvPr id="646" name="Straight Connector 645">
                    <a:extLst>
                      <a:ext uri="{FF2B5EF4-FFF2-40B4-BE49-F238E27FC236}">
                        <a16:creationId xmlns:a16="http://schemas.microsoft.com/office/drawing/2014/main" id="{6E61CBCF-2852-470C-BC30-CF15C4568693}"/>
                      </a:ext>
                    </a:extLst>
                  </p:cNvPr>
                  <p:cNvCxnSpPr>
                    <a:cxnSpLocks/>
                  </p:cNvCxnSpPr>
                  <p:nvPr/>
                </p:nvCxnSpPr>
                <p:spPr>
                  <a:xfrm flipH="1">
                    <a:off x="10385822" y="7024688"/>
                    <a:ext cx="133350" cy="133350"/>
                  </a:xfrm>
                  <a:prstGeom prst="line">
                    <a:avLst/>
                  </a:prstGeom>
                  <a:noFill/>
                  <a:ln w="15875" cap="flat">
                    <a:solidFill>
                      <a:schemeClr val="tx1"/>
                    </a:solidFill>
                    <a:prstDash val="solid"/>
                    <a:round/>
                  </a:ln>
                </p:spPr>
              </p:cxnSp>
            </p:grpSp>
            <p:grpSp>
              <p:nvGrpSpPr>
                <p:cNvPr id="610" name="Group 609">
                  <a:extLst>
                    <a:ext uri="{FF2B5EF4-FFF2-40B4-BE49-F238E27FC236}">
                      <a16:creationId xmlns:a16="http://schemas.microsoft.com/office/drawing/2014/main" id="{EFCDF460-4598-4CD0-BB43-1A0834D22EBA}"/>
                    </a:ext>
                  </a:extLst>
                </p:cNvPr>
                <p:cNvGrpSpPr/>
                <p:nvPr/>
              </p:nvGrpSpPr>
              <p:grpSpPr>
                <a:xfrm>
                  <a:off x="9853214" y="7527132"/>
                  <a:ext cx="57150" cy="57150"/>
                  <a:chOff x="10385822" y="7024688"/>
                  <a:chExt cx="133350" cy="133350"/>
                </a:xfrm>
              </p:grpSpPr>
              <p:cxnSp>
                <p:nvCxnSpPr>
                  <p:cNvPr id="642" name="Straight Connector 641">
                    <a:extLst>
                      <a:ext uri="{FF2B5EF4-FFF2-40B4-BE49-F238E27FC236}">
                        <a16:creationId xmlns:a16="http://schemas.microsoft.com/office/drawing/2014/main" id="{7E79FE1F-9CC1-4001-9F32-8C98A4AE947F}"/>
                      </a:ext>
                    </a:extLst>
                  </p:cNvPr>
                  <p:cNvCxnSpPr/>
                  <p:nvPr/>
                </p:nvCxnSpPr>
                <p:spPr>
                  <a:xfrm>
                    <a:off x="10385822" y="7024688"/>
                    <a:ext cx="133350" cy="133350"/>
                  </a:xfrm>
                  <a:prstGeom prst="line">
                    <a:avLst/>
                  </a:prstGeom>
                  <a:noFill/>
                  <a:ln w="15875" cap="flat">
                    <a:solidFill>
                      <a:schemeClr val="tx1"/>
                    </a:solidFill>
                    <a:prstDash val="solid"/>
                    <a:round/>
                  </a:ln>
                </p:spPr>
              </p:cxnSp>
              <p:cxnSp>
                <p:nvCxnSpPr>
                  <p:cNvPr id="643" name="Straight Connector 642">
                    <a:extLst>
                      <a:ext uri="{FF2B5EF4-FFF2-40B4-BE49-F238E27FC236}">
                        <a16:creationId xmlns:a16="http://schemas.microsoft.com/office/drawing/2014/main" id="{844C7841-7428-4125-83D0-556065DB9E58}"/>
                      </a:ext>
                    </a:extLst>
                  </p:cNvPr>
                  <p:cNvCxnSpPr>
                    <a:cxnSpLocks/>
                  </p:cNvCxnSpPr>
                  <p:nvPr/>
                </p:nvCxnSpPr>
                <p:spPr>
                  <a:xfrm flipH="1">
                    <a:off x="10385822" y="7024688"/>
                    <a:ext cx="133350" cy="133350"/>
                  </a:xfrm>
                  <a:prstGeom prst="line">
                    <a:avLst/>
                  </a:prstGeom>
                  <a:noFill/>
                  <a:ln w="15875" cap="flat">
                    <a:solidFill>
                      <a:schemeClr val="tx1"/>
                    </a:solidFill>
                    <a:prstDash val="solid"/>
                    <a:round/>
                  </a:ln>
                </p:spPr>
              </p:cxnSp>
            </p:grpSp>
          </p:grpSp>
          <p:grpSp>
            <p:nvGrpSpPr>
              <p:cNvPr id="160" name="Group 159">
                <a:extLst>
                  <a:ext uri="{FF2B5EF4-FFF2-40B4-BE49-F238E27FC236}">
                    <a16:creationId xmlns:a16="http://schemas.microsoft.com/office/drawing/2014/main" id="{6EDD8C83-4B14-443E-94D5-A7AC77C3792B}"/>
                  </a:ext>
                </a:extLst>
              </p:cNvPr>
              <p:cNvGrpSpPr>
                <a:grpSpLocks noChangeAspect="1"/>
              </p:cNvGrpSpPr>
              <p:nvPr/>
            </p:nvGrpSpPr>
            <p:grpSpPr>
              <a:xfrm>
                <a:off x="8893228" y="3204505"/>
                <a:ext cx="623401" cy="685800"/>
                <a:chOff x="10283651" y="2930442"/>
                <a:chExt cx="727249" cy="800043"/>
              </a:xfrm>
            </p:grpSpPr>
            <p:sp>
              <p:nvSpPr>
                <p:cNvPr id="594" name="Oval 593">
                  <a:extLst>
                    <a:ext uri="{FF2B5EF4-FFF2-40B4-BE49-F238E27FC236}">
                      <a16:creationId xmlns:a16="http://schemas.microsoft.com/office/drawing/2014/main" id="{B3184717-39E5-41CB-9C07-71F8392066EE}"/>
                    </a:ext>
                  </a:extLst>
                </p:cNvPr>
                <p:cNvSpPr/>
                <p:nvPr/>
              </p:nvSpPr>
              <p:spPr>
                <a:xfrm>
                  <a:off x="10419224" y="3561559"/>
                  <a:ext cx="456101" cy="168926"/>
                </a:xfrm>
                <a:prstGeom prst="ellipse">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ea typeface="+mn-ea"/>
                    <a:cs typeface="+mn-cs"/>
                  </a:endParaRPr>
                </a:p>
              </p:txBody>
            </p:sp>
            <p:sp>
              <p:nvSpPr>
                <p:cNvPr id="595" name="Rectangle 594">
                  <a:extLst>
                    <a:ext uri="{FF2B5EF4-FFF2-40B4-BE49-F238E27FC236}">
                      <a16:creationId xmlns:a16="http://schemas.microsoft.com/office/drawing/2014/main" id="{152D2869-C02F-4433-9318-D1E01DD279AF}"/>
                    </a:ext>
                  </a:extLst>
                </p:cNvPr>
                <p:cNvSpPr/>
                <p:nvPr/>
              </p:nvSpPr>
              <p:spPr>
                <a:xfrm>
                  <a:off x="10558493" y="3450716"/>
                  <a:ext cx="177565" cy="193707"/>
                </a:xfrm>
                <a:prstGeom prst="rect">
                  <a:avLst/>
                </a:prstGeom>
                <a:solidFill>
                  <a:srgbClr val="1414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ea typeface="+mn-ea"/>
                    <a:cs typeface="+mn-cs"/>
                  </a:endParaRPr>
                </a:p>
              </p:txBody>
            </p:sp>
            <p:grpSp>
              <p:nvGrpSpPr>
                <p:cNvPr id="596" name="Graphic 236">
                  <a:extLst>
                    <a:ext uri="{FF2B5EF4-FFF2-40B4-BE49-F238E27FC236}">
                      <a16:creationId xmlns:a16="http://schemas.microsoft.com/office/drawing/2014/main" id="{986642D7-C0A0-4D1E-A109-8E14215150D7}"/>
                    </a:ext>
                  </a:extLst>
                </p:cNvPr>
                <p:cNvGrpSpPr/>
                <p:nvPr/>
              </p:nvGrpSpPr>
              <p:grpSpPr>
                <a:xfrm rot="18950275">
                  <a:off x="10283651" y="2930442"/>
                  <a:ext cx="727249" cy="727249"/>
                  <a:chOff x="4629252" y="322847"/>
                  <a:chExt cx="643689" cy="643689"/>
                </a:xfrm>
              </p:grpSpPr>
              <p:sp>
                <p:nvSpPr>
                  <p:cNvPr id="597" name="Freeform: Shape 596">
                    <a:extLst>
                      <a:ext uri="{FF2B5EF4-FFF2-40B4-BE49-F238E27FC236}">
                        <a16:creationId xmlns:a16="http://schemas.microsoft.com/office/drawing/2014/main" id="{3DF622EF-990F-4345-BC6A-0BF75186A103}"/>
                      </a:ext>
                    </a:extLst>
                  </p:cNvPr>
                  <p:cNvSpPr/>
                  <p:nvPr/>
                </p:nvSpPr>
                <p:spPr>
                  <a:xfrm>
                    <a:off x="4829117" y="427235"/>
                    <a:ext cx="337937" cy="337937"/>
                  </a:xfrm>
                  <a:custGeom>
                    <a:avLst/>
                    <a:gdLst>
                      <a:gd name="connsiteX0" fmla="*/ 101059 w 337936"/>
                      <a:gd name="connsiteY0" fmla="*/ 334286 h 337936"/>
                      <a:gd name="connsiteX1" fmla="*/ 226257 w 337936"/>
                      <a:gd name="connsiteY1" fmla="*/ 254790 h 337936"/>
                      <a:gd name="connsiteX2" fmla="*/ 333753 w 337936"/>
                      <a:gd name="connsiteY2" fmla="*/ 5361 h 337936"/>
                      <a:gd name="connsiteX3" fmla="*/ 84323 w 337936"/>
                      <a:gd name="connsiteY3" fmla="*/ 112857 h 337936"/>
                      <a:gd name="connsiteX4" fmla="*/ 4828 w 337936"/>
                      <a:gd name="connsiteY4" fmla="*/ 238055 h 337936"/>
                      <a:gd name="connsiteX5" fmla="*/ 101059 w 337936"/>
                      <a:gd name="connsiteY5" fmla="*/ 334286 h 337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936" h="337936">
                        <a:moveTo>
                          <a:pt x="101059" y="334286"/>
                        </a:moveTo>
                        <a:cubicBezTo>
                          <a:pt x="162210" y="313044"/>
                          <a:pt x="226257" y="254790"/>
                          <a:pt x="226257" y="254790"/>
                        </a:cubicBezTo>
                        <a:cubicBezTo>
                          <a:pt x="348236" y="132811"/>
                          <a:pt x="333753" y="5361"/>
                          <a:pt x="333753" y="5361"/>
                        </a:cubicBezTo>
                        <a:cubicBezTo>
                          <a:pt x="333753" y="5361"/>
                          <a:pt x="206302" y="-9122"/>
                          <a:pt x="84323" y="112857"/>
                        </a:cubicBezTo>
                        <a:cubicBezTo>
                          <a:pt x="84323" y="112857"/>
                          <a:pt x="26391" y="176904"/>
                          <a:pt x="4828" y="238055"/>
                        </a:cubicBezTo>
                        <a:lnTo>
                          <a:pt x="101059" y="334286"/>
                        </a:ln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98" name="Freeform: Shape 597">
                    <a:extLst>
                      <a:ext uri="{FF2B5EF4-FFF2-40B4-BE49-F238E27FC236}">
                        <a16:creationId xmlns:a16="http://schemas.microsoft.com/office/drawing/2014/main" id="{5577BB5B-569A-4D59-A265-53AC64B4351A}"/>
                      </a:ext>
                    </a:extLst>
                  </p:cNvPr>
                  <p:cNvSpPr/>
                  <p:nvPr/>
                </p:nvSpPr>
                <p:spPr>
                  <a:xfrm>
                    <a:off x="4804657" y="682669"/>
                    <a:ext cx="106209" cy="106209"/>
                  </a:xfrm>
                  <a:custGeom>
                    <a:avLst/>
                    <a:gdLst>
                      <a:gd name="connsiteX0" fmla="*/ 51495 w 106208"/>
                      <a:gd name="connsiteY0" fmla="*/ 4828 h 106208"/>
                      <a:gd name="connsiteX1" fmla="*/ 4828 w 106208"/>
                      <a:gd name="connsiteY1" fmla="*/ 5471 h 106208"/>
                      <a:gd name="connsiteX2" fmla="*/ 102668 w 106208"/>
                      <a:gd name="connsiteY2" fmla="*/ 103312 h 106208"/>
                      <a:gd name="connsiteX3" fmla="*/ 102668 w 106208"/>
                      <a:gd name="connsiteY3" fmla="*/ 56001 h 106208"/>
                    </a:gdLst>
                    <a:ahLst/>
                    <a:cxnLst>
                      <a:cxn ang="0">
                        <a:pos x="connsiteX0" y="connsiteY0"/>
                      </a:cxn>
                      <a:cxn ang="0">
                        <a:pos x="connsiteX1" y="connsiteY1"/>
                      </a:cxn>
                      <a:cxn ang="0">
                        <a:pos x="connsiteX2" y="connsiteY2"/>
                      </a:cxn>
                      <a:cxn ang="0">
                        <a:pos x="connsiteX3" y="connsiteY3"/>
                      </a:cxn>
                    </a:cxnLst>
                    <a:rect l="l" t="t" r="r" b="b"/>
                    <a:pathLst>
                      <a:path w="106208" h="106208">
                        <a:moveTo>
                          <a:pt x="51495" y="4828"/>
                        </a:moveTo>
                        <a:lnTo>
                          <a:pt x="4828" y="5471"/>
                        </a:lnTo>
                        <a:lnTo>
                          <a:pt x="102668" y="103312"/>
                        </a:lnTo>
                        <a:lnTo>
                          <a:pt x="102668" y="56001"/>
                        </a:ln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99" name="Freeform: Shape 598">
                    <a:extLst>
                      <a:ext uri="{FF2B5EF4-FFF2-40B4-BE49-F238E27FC236}">
                        <a16:creationId xmlns:a16="http://schemas.microsoft.com/office/drawing/2014/main" id="{2D31C74D-68C7-4A54-A4BA-61BBFBA72E7A}"/>
                      </a:ext>
                    </a:extLst>
                  </p:cNvPr>
                  <p:cNvSpPr/>
                  <p:nvPr/>
                </p:nvSpPr>
                <p:spPr>
                  <a:xfrm>
                    <a:off x="4733851" y="539417"/>
                    <a:ext cx="177014" cy="106209"/>
                  </a:xfrm>
                  <a:custGeom>
                    <a:avLst/>
                    <a:gdLst>
                      <a:gd name="connsiteX0" fmla="*/ 174762 w 177014"/>
                      <a:gd name="connsiteY0" fmla="*/ 5503 h 106208"/>
                      <a:gd name="connsiteX1" fmla="*/ 94944 w 177014"/>
                      <a:gd name="connsiteY1" fmla="*/ 11618 h 106208"/>
                      <a:gd name="connsiteX2" fmla="*/ 4828 w 177014"/>
                      <a:gd name="connsiteY2" fmla="*/ 101734 h 106208"/>
                      <a:gd name="connsiteX3" fmla="*/ 110071 w 177014"/>
                      <a:gd name="connsiteY3" fmla="*/ 101734 h 106208"/>
                    </a:gdLst>
                    <a:ahLst/>
                    <a:cxnLst>
                      <a:cxn ang="0">
                        <a:pos x="connsiteX0" y="connsiteY0"/>
                      </a:cxn>
                      <a:cxn ang="0">
                        <a:pos x="connsiteX1" y="connsiteY1"/>
                      </a:cxn>
                      <a:cxn ang="0">
                        <a:pos x="connsiteX2" y="connsiteY2"/>
                      </a:cxn>
                      <a:cxn ang="0">
                        <a:pos x="connsiteX3" y="connsiteY3"/>
                      </a:cxn>
                    </a:cxnLst>
                    <a:rect l="l" t="t" r="r" b="b"/>
                    <a:pathLst>
                      <a:path w="177014" h="106208">
                        <a:moveTo>
                          <a:pt x="174762" y="5503"/>
                        </a:moveTo>
                        <a:cubicBezTo>
                          <a:pt x="171543" y="2284"/>
                          <a:pt x="94944" y="11618"/>
                          <a:pt x="94944" y="11618"/>
                        </a:cubicBezTo>
                        <a:lnTo>
                          <a:pt x="4828" y="101734"/>
                        </a:lnTo>
                        <a:lnTo>
                          <a:pt x="110071" y="101734"/>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00" name="Freeform: Shape 599">
                    <a:extLst>
                      <a:ext uri="{FF2B5EF4-FFF2-40B4-BE49-F238E27FC236}">
                        <a16:creationId xmlns:a16="http://schemas.microsoft.com/office/drawing/2014/main" id="{A1932462-6A69-464A-BF7C-C0BE4B1EA862}"/>
                      </a:ext>
                    </a:extLst>
                  </p:cNvPr>
                  <p:cNvSpPr/>
                  <p:nvPr/>
                </p:nvSpPr>
                <p:spPr>
                  <a:xfrm>
                    <a:off x="4949809" y="682347"/>
                    <a:ext cx="106209" cy="177014"/>
                  </a:xfrm>
                  <a:custGeom>
                    <a:avLst/>
                    <a:gdLst>
                      <a:gd name="connsiteX0" fmla="*/ 101381 w 106208"/>
                      <a:gd name="connsiteY0" fmla="*/ 4828 h 177014"/>
                      <a:gd name="connsiteX1" fmla="*/ 95266 w 106208"/>
                      <a:gd name="connsiteY1" fmla="*/ 84645 h 177014"/>
                      <a:gd name="connsiteX2" fmla="*/ 4828 w 106208"/>
                      <a:gd name="connsiteY2" fmla="*/ 175083 h 177014"/>
                      <a:gd name="connsiteX3" fmla="*/ 4828 w 106208"/>
                      <a:gd name="connsiteY3" fmla="*/ 69840 h 177014"/>
                    </a:gdLst>
                    <a:ahLst/>
                    <a:cxnLst>
                      <a:cxn ang="0">
                        <a:pos x="connsiteX0" y="connsiteY0"/>
                      </a:cxn>
                      <a:cxn ang="0">
                        <a:pos x="connsiteX1" y="connsiteY1"/>
                      </a:cxn>
                      <a:cxn ang="0">
                        <a:pos x="connsiteX2" y="connsiteY2"/>
                      </a:cxn>
                      <a:cxn ang="0">
                        <a:pos x="connsiteX3" y="connsiteY3"/>
                      </a:cxn>
                    </a:cxnLst>
                    <a:rect l="l" t="t" r="r" b="b"/>
                    <a:pathLst>
                      <a:path w="106208" h="177014">
                        <a:moveTo>
                          <a:pt x="101381" y="4828"/>
                        </a:moveTo>
                        <a:cubicBezTo>
                          <a:pt x="104599" y="8046"/>
                          <a:pt x="95266" y="84645"/>
                          <a:pt x="95266" y="84645"/>
                        </a:cubicBezTo>
                        <a:lnTo>
                          <a:pt x="4828" y="175083"/>
                        </a:lnTo>
                        <a:lnTo>
                          <a:pt x="4828" y="69840"/>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01" name="Freeform: Shape 600">
                    <a:extLst>
                      <a:ext uri="{FF2B5EF4-FFF2-40B4-BE49-F238E27FC236}">
                        <a16:creationId xmlns:a16="http://schemas.microsoft.com/office/drawing/2014/main" id="{314C7998-F676-422D-98E0-E3E2DF2A09D0}"/>
                      </a:ext>
                    </a:extLst>
                  </p:cNvPr>
                  <p:cNvSpPr/>
                  <p:nvPr/>
                </p:nvSpPr>
                <p:spPr>
                  <a:xfrm>
                    <a:off x="4739323" y="728049"/>
                    <a:ext cx="74024" cy="74024"/>
                  </a:xfrm>
                  <a:custGeom>
                    <a:avLst/>
                    <a:gdLst>
                      <a:gd name="connsiteX0" fmla="*/ 69197 w 74024"/>
                      <a:gd name="connsiteY0" fmla="*/ 4828 h 74024"/>
                      <a:gd name="connsiteX1" fmla="*/ 4828 w 74024"/>
                      <a:gd name="connsiteY1" fmla="*/ 69197 h 74024"/>
                    </a:gdLst>
                    <a:ahLst/>
                    <a:cxnLst>
                      <a:cxn ang="0">
                        <a:pos x="connsiteX0" y="connsiteY0"/>
                      </a:cxn>
                      <a:cxn ang="0">
                        <a:pos x="connsiteX1" y="connsiteY1"/>
                      </a:cxn>
                    </a:cxnLst>
                    <a:rect l="l" t="t" r="r" b="b"/>
                    <a:pathLst>
                      <a:path w="74024" h="74024">
                        <a:moveTo>
                          <a:pt x="69197" y="4828"/>
                        </a:moveTo>
                        <a:lnTo>
                          <a:pt x="4828" y="69197"/>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02" name="Freeform: Shape 601">
                    <a:extLst>
                      <a:ext uri="{FF2B5EF4-FFF2-40B4-BE49-F238E27FC236}">
                        <a16:creationId xmlns:a16="http://schemas.microsoft.com/office/drawing/2014/main" id="{A91D6931-8F22-4874-83DB-F3A6E9A623F7}"/>
                      </a:ext>
                    </a:extLst>
                  </p:cNvPr>
                  <p:cNvSpPr/>
                  <p:nvPr/>
                </p:nvSpPr>
                <p:spPr>
                  <a:xfrm>
                    <a:off x="4795967" y="784694"/>
                    <a:ext cx="74024" cy="74024"/>
                  </a:xfrm>
                  <a:custGeom>
                    <a:avLst/>
                    <a:gdLst>
                      <a:gd name="connsiteX0" fmla="*/ 69197 w 74024"/>
                      <a:gd name="connsiteY0" fmla="*/ 4828 h 74024"/>
                      <a:gd name="connsiteX1" fmla="*/ 4828 w 74024"/>
                      <a:gd name="connsiteY1" fmla="*/ 69197 h 74024"/>
                    </a:gdLst>
                    <a:ahLst/>
                    <a:cxnLst>
                      <a:cxn ang="0">
                        <a:pos x="connsiteX0" y="connsiteY0"/>
                      </a:cxn>
                      <a:cxn ang="0">
                        <a:pos x="connsiteX1" y="connsiteY1"/>
                      </a:cxn>
                    </a:cxnLst>
                    <a:rect l="l" t="t" r="r" b="b"/>
                    <a:pathLst>
                      <a:path w="74024" h="74024">
                        <a:moveTo>
                          <a:pt x="69197" y="4828"/>
                        </a:moveTo>
                        <a:lnTo>
                          <a:pt x="4828" y="69197"/>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03" name="Freeform: Shape 602">
                    <a:extLst>
                      <a:ext uri="{FF2B5EF4-FFF2-40B4-BE49-F238E27FC236}">
                        <a16:creationId xmlns:a16="http://schemas.microsoft.com/office/drawing/2014/main" id="{4D7B1A54-7534-4196-BFCA-9E24A8A68E8F}"/>
                      </a:ext>
                    </a:extLst>
                  </p:cNvPr>
                  <p:cNvSpPr/>
                  <p:nvPr/>
                </p:nvSpPr>
                <p:spPr>
                  <a:xfrm>
                    <a:off x="4739323" y="767314"/>
                    <a:ext cx="90116" cy="90116"/>
                  </a:xfrm>
                  <a:custGeom>
                    <a:avLst/>
                    <a:gdLst>
                      <a:gd name="connsiteX0" fmla="*/ 86576 w 90116"/>
                      <a:gd name="connsiteY0" fmla="*/ 4828 h 90116"/>
                      <a:gd name="connsiteX1" fmla="*/ 4828 w 90116"/>
                      <a:gd name="connsiteY1" fmla="*/ 86576 h 90116"/>
                    </a:gdLst>
                    <a:ahLst/>
                    <a:cxnLst>
                      <a:cxn ang="0">
                        <a:pos x="connsiteX0" y="connsiteY0"/>
                      </a:cxn>
                      <a:cxn ang="0">
                        <a:pos x="connsiteX1" y="connsiteY1"/>
                      </a:cxn>
                    </a:cxnLst>
                    <a:rect l="l" t="t" r="r" b="b"/>
                    <a:pathLst>
                      <a:path w="90116" h="90116">
                        <a:moveTo>
                          <a:pt x="86576" y="4828"/>
                        </a:moveTo>
                        <a:lnTo>
                          <a:pt x="4828" y="86576"/>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04" name="Freeform: Shape 603">
                    <a:extLst>
                      <a:ext uri="{FF2B5EF4-FFF2-40B4-BE49-F238E27FC236}">
                        <a16:creationId xmlns:a16="http://schemas.microsoft.com/office/drawing/2014/main" id="{8537519C-BFC7-4CC6-B4BD-804E51409C30}"/>
                      </a:ext>
                    </a:extLst>
                  </p:cNvPr>
                  <p:cNvSpPr/>
                  <p:nvPr/>
                </p:nvSpPr>
                <p:spPr>
                  <a:xfrm>
                    <a:off x="4988994" y="477252"/>
                    <a:ext cx="128738" cy="128738"/>
                  </a:xfrm>
                  <a:custGeom>
                    <a:avLst/>
                    <a:gdLst>
                      <a:gd name="connsiteX0" fmla="*/ 66702 w 128737"/>
                      <a:gd name="connsiteY0" fmla="*/ 118841 h 128737"/>
                      <a:gd name="connsiteX1" fmla="*/ 10379 w 128737"/>
                      <a:gd name="connsiteY1" fmla="*/ 62518 h 128737"/>
                      <a:gd name="connsiteX2" fmla="*/ 10379 w 128737"/>
                      <a:gd name="connsiteY2" fmla="*/ 36127 h 128737"/>
                      <a:gd name="connsiteX3" fmla="*/ 36127 w 128737"/>
                      <a:gd name="connsiteY3" fmla="*/ 10379 h 128737"/>
                      <a:gd name="connsiteX4" fmla="*/ 62518 w 128737"/>
                      <a:gd name="connsiteY4" fmla="*/ 10379 h 128737"/>
                      <a:gd name="connsiteX5" fmla="*/ 119163 w 128737"/>
                      <a:gd name="connsiteY5" fmla="*/ 67024 h 128737"/>
                      <a:gd name="connsiteX6" fmla="*/ 119163 w 128737"/>
                      <a:gd name="connsiteY6" fmla="*/ 93415 h 128737"/>
                      <a:gd name="connsiteX7" fmla="*/ 93415 w 128737"/>
                      <a:gd name="connsiteY7" fmla="*/ 119163 h 128737"/>
                      <a:gd name="connsiteX8" fmla="*/ 66702 w 128737"/>
                      <a:gd name="connsiteY8" fmla="*/ 118841 h 12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7" h="128737">
                        <a:moveTo>
                          <a:pt x="66702" y="118841"/>
                        </a:moveTo>
                        <a:lnTo>
                          <a:pt x="10379" y="62518"/>
                        </a:lnTo>
                        <a:cubicBezTo>
                          <a:pt x="2977" y="55116"/>
                          <a:pt x="2977" y="43529"/>
                          <a:pt x="10379" y="36127"/>
                        </a:cubicBezTo>
                        <a:lnTo>
                          <a:pt x="36127" y="10379"/>
                        </a:lnTo>
                        <a:cubicBezTo>
                          <a:pt x="43529" y="2977"/>
                          <a:pt x="55116" y="2977"/>
                          <a:pt x="62518" y="10379"/>
                        </a:cubicBezTo>
                        <a:lnTo>
                          <a:pt x="119163" y="67024"/>
                        </a:lnTo>
                        <a:cubicBezTo>
                          <a:pt x="126565" y="74427"/>
                          <a:pt x="126565" y="86013"/>
                          <a:pt x="119163" y="93415"/>
                        </a:cubicBezTo>
                        <a:lnTo>
                          <a:pt x="93415" y="119163"/>
                        </a:lnTo>
                        <a:cubicBezTo>
                          <a:pt x="86013" y="126243"/>
                          <a:pt x="74105" y="126243"/>
                          <a:pt x="66702" y="118841"/>
                        </a:cubicBez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DC500"/>
                      </a:solidFill>
                      <a:effectLst/>
                      <a:uLnTx/>
                      <a:uFillTx/>
                      <a:latin typeface="+mn-lt"/>
                      <a:ea typeface="+mn-ea"/>
                      <a:cs typeface="+mn-cs"/>
                    </a:endParaRPr>
                  </a:p>
                </p:txBody>
              </p:sp>
            </p:grpSp>
          </p:grpSp>
          <p:sp>
            <p:nvSpPr>
              <p:cNvPr id="755" name="TextBox 754">
                <a:extLst>
                  <a:ext uri="{FF2B5EF4-FFF2-40B4-BE49-F238E27FC236}">
                    <a16:creationId xmlns:a16="http://schemas.microsoft.com/office/drawing/2014/main" id="{985C2B73-79BC-484F-8767-679DBEF9D63D}"/>
                  </a:ext>
                </a:extLst>
              </p:cNvPr>
              <p:cNvSpPr txBox="1"/>
              <p:nvPr/>
            </p:nvSpPr>
            <p:spPr>
              <a:xfrm>
                <a:off x="5571012" y="3954148"/>
                <a:ext cx="1600517" cy="523220"/>
              </a:xfrm>
              <a:prstGeom prst="rect">
                <a:avLst/>
              </a:prstGeom>
              <a:noFill/>
            </p:spPr>
            <p:txBody>
              <a:bodyPr wrap="square"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n-lt"/>
                    <a:ea typeface="Amazon Ember" panose="02000000000000000000" pitchFamily="2" charset="0"/>
                    <a:cs typeface="+mn-cs"/>
                  </a:rPr>
                  <a:t>Business</a:t>
                </a:r>
                <a:br>
                  <a:rPr kumimoji="0" lang="en-US" sz="1400" b="0" i="0" u="none" strike="noStrike" kern="1200" cap="none" spc="0" normalizeH="0" baseline="0" noProof="0" dirty="0">
                    <a:ln>
                      <a:noFill/>
                    </a:ln>
                    <a:effectLst/>
                    <a:uLnTx/>
                    <a:uFillTx/>
                    <a:latin typeface="+mn-lt"/>
                    <a:ea typeface="Amazon Ember" panose="02000000000000000000" pitchFamily="2" charset="0"/>
                    <a:cs typeface="+mn-cs"/>
                  </a:rPr>
                </a:br>
                <a:r>
                  <a:rPr kumimoji="0" lang="en-US" sz="1400" b="0" i="0" u="none" strike="noStrike" kern="1200" cap="none" spc="0" normalizeH="0" baseline="0" noProof="0" dirty="0">
                    <a:ln>
                      <a:noFill/>
                    </a:ln>
                    <a:effectLst/>
                    <a:uLnTx/>
                    <a:uFillTx/>
                    <a:latin typeface="+mn-lt"/>
                    <a:ea typeface="Amazon Ember" panose="02000000000000000000" pitchFamily="2" charset="0"/>
                    <a:cs typeface="+mn-cs"/>
                  </a:rPr>
                  <a:t>case</a:t>
                </a:r>
              </a:p>
            </p:txBody>
          </p:sp>
          <p:sp>
            <p:nvSpPr>
              <p:cNvPr id="756" name="TextBox 755">
                <a:extLst>
                  <a:ext uri="{FF2B5EF4-FFF2-40B4-BE49-F238E27FC236}">
                    <a16:creationId xmlns:a16="http://schemas.microsoft.com/office/drawing/2014/main" id="{BAA60C52-E6DC-476A-B3AB-2F9041B15663}"/>
                  </a:ext>
                </a:extLst>
              </p:cNvPr>
              <p:cNvSpPr txBox="1"/>
              <p:nvPr/>
            </p:nvSpPr>
            <p:spPr>
              <a:xfrm>
                <a:off x="3993457" y="3954148"/>
                <a:ext cx="1600517" cy="523220"/>
              </a:xfrm>
              <a:prstGeom prst="rect">
                <a:avLst/>
              </a:prstGeom>
              <a:noFill/>
            </p:spPr>
            <p:txBody>
              <a:bodyPr wrap="square"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n-lt"/>
                    <a:ea typeface="Amazon Ember" panose="02000000000000000000" pitchFamily="2" charset="0"/>
                    <a:cs typeface="+mn-cs"/>
                  </a:rPr>
                  <a:t>Discovery and planning</a:t>
                </a:r>
              </a:p>
            </p:txBody>
          </p:sp>
          <p:sp>
            <p:nvSpPr>
              <p:cNvPr id="757" name="TextBox 756">
                <a:extLst>
                  <a:ext uri="{FF2B5EF4-FFF2-40B4-BE49-F238E27FC236}">
                    <a16:creationId xmlns:a16="http://schemas.microsoft.com/office/drawing/2014/main" id="{0CBF70F7-430B-462E-A9DB-ED4C000CF78A}"/>
                  </a:ext>
                </a:extLst>
              </p:cNvPr>
              <p:cNvSpPr txBox="1"/>
              <p:nvPr/>
            </p:nvSpPr>
            <p:spPr>
              <a:xfrm>
                <a:off x="7067616" y="3954148"/>
                <a:ext cx="1600517" cy="523220"/>
              </a:xfrm>
              <a:prstGeom prst="rect">
                <a:avLst/>
              </a:prstGeom>
              <a:noFill/>
            </p:spPr>
            <p:txBody>
              <a:bodyPr wrap="square"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n-lt"/>
                    <a:ea typeface="Amazon Ember" panose="02000000000000000000" pitchFamily="2" charset="0"/>
                    <a:cs typeface="+mn-cs"/>
                  </a:rPr>
                  <a:t>Migration</a:t>
                </a:r>
              </a:p>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n-lt"/>
                    <a:ea typeface="Amazon Ember" panose="02000000000000000000" pitchFamily="2" charset="0"/>
                    <a:cs typeface="+mn-cs"/>
                  </a:rPr>
                  <a:t>plan</a:t>
                </a:r>
              </a:p>
            </p:txBody>
          </p:sp>
          <p:sp>
            <p:nvSpPr>
              <p:cNvPr id="758" name="TextBox 757">
                <a:extLst>
                  <a:ext uri="{FF2B5EF4-FFF2-40B4-BE49-F238E27FC236}">
                    <a16:creationId xmlns:a16="http://schemas.microsoft.com/office/drawing/2014/main" id="{FFB271EF-DD16-439A-BEC6-4FC434523676}"/>
                  </a:ext>
                </a:extLst>
              </p:cNvPr>
              <p:cNvSpPr txBox="1"/>
              <p:nvPr/>
            </p:nvSpPr>
            <p:spPr>
              <a:xfrm>
                <a:off x="8404670" y="3954148"/>
                <a:ext cx="1600517" cy="523220"/>
              </a:xfrm>
              <a:prstGeom prst="rect">
                <a:avLst/>
              </a:prstGeom>
              <a:noFill/>
            </p:spPr>
            <p:txBody>
              <a:bodyPr wrap="square"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n-lt"/>
                    <a:ea typeface="Amazon Ember" panose="02000000000000000000" pitchFamily="2" charset="0"/>
                    <a:cs typeface="+mn-cs"/>
                  </a:rPr>
                  <a:t>Landing</a:t>
                </a:r>
                <a:br>
                  <a:rPr kumimoji="0" lang="en-US" sz="1400" b="0" i="0" u="none" strike="noStrike" kern="1200" cap="none" spc="0" normalizeH="0" baseline="0" noProof="0" dirty="0">
                    <a:ln>
                      <a:noFill/>
                    </a:ln>
                    <a:effectLst/>
                    <a:uLnTx/>
                    <a:uFillTx/>
                    <a:latin typeface="+mn-lt"/>
                    <a:ea typeface="Amazon Ember" panose="02000000000000000000" pitchFamily="2" charset="0"/>
                    <a:cs typeface="+mn-cs"/>
                  </a:rPr>
                </a:br>
                <a:r>
                  <a:rPr kumimoji="0" lang="en-US" sz="1400" b="0" i="0" u="none" strike="noStrike" kern="1200" cap="none" spc="0" normalizeH="0" baseline="0" noProof="0" dirty="0">
                    <a:ln>
                      <a:noFill/>
                    </a:ln>
                    <a:effectLst/>
                    <a:uLnTx/>
                    <a:uFillTx/>
                    <a:latin typeface="+mn-lt"/>
                    <a:ea typeface="Amazon Ember" panose="02000000000000000000" pitchFamily="2" charset="0"/>
                    <a:cs typeface="+mn-cs"/>
                  </a:rPr>
                  <a:t>Zone</a:t>
                </a:r>
              </a:p>
            </p:txBody>
          </p:sp>
          <p:sp>
            <p:nvSpPr>
              <p:cNvPr id="759" name="TextBox 758">
                <a:extLst>
                  <a:ext uri="{FF2B5EF4-FFF2-40B4-BE49-F238E27FC236}">
                    <a16:creationId xmlns:a16="http://schemas.microsoft.com/office/drawing/2014/main" id="{EF9CA33D-0F0B-4B28-A841-122A97A4A474}"/>
                  </a:ext>
                </a:extLst>
              </p:cNvPr>
              <p:cNvSpPr txBox="1"/>
              <p:nvPr/>
            </p:nvSpPr>
            <p:spPr>
              <a:xfrm>
                <a:off x="5571012" y="5793826"/>
                <a:ext cx="1600517" cy="523220"/>
              </a:xfrm>
              <a:prstGeom prst="rect">
                <a:avLst/>
              </a:prstGeom>
              <a:noFill/>
            </p:spPr>
            <p:txBody>
              <a:bodyPr wrap="square"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n-lt"/>
                    <a:ea typeface="Amazon Ember" panose="02000000000000000000" pitchFamily="2" charset="0"/>
                    <a:cs typeface="+mn-cs"/>
                  </a:rPr>
                  <a:t>Operating</a:t>
                </a:r>
                <a:br>
                  <a:rPr kumimoji="0" lang="en-US" sz="1400" b="0" i="0" u="none" strike="noStrike" kern="1200" cap="none" spc="0" normalizeH="0" baseline="0" noProof="0" dirty="0">
                    <a:ln>
                      <a:noFill/>
                    </a:ln>
                    <a:effectLst/>
                    <a:uLnTx/>
                    <a:uFillTx/>
                    <a:latin typeface="+mn-lt"/>
                    <a:ea typeface="Amazon Ember" panose="02000000000000000000" pitchFamily="2" charset="0"/>
                    <a:cs typeface="+mn-cs"/>
                  </a:rPr>
                </a:br>
                <a:r>
                  <a:rPr kumimoji="0" lang="en-US" sz="1400" b="0" i="0" u="none" strike="noStrike" kern="1200" cap="none" spc="0" normalizeH="0" baseline="0" noProof="0" dirty="0">
                    <a:ln>
                      <a:noFill/>
                    </a:ln>
                    <a:effectLst/>
                    <a:uLnTx/>
                    <a:uFillTx/>
                    <a:latin typeface="+mn-lt"/>
                    <a:ea typeface="Amazon Ember" panose="02000000000000000000" pitchFamily="2" charset="0"/>
                    <a:cs typeface="+mn-cs"/>
                  </a:rPr>
                  <a:t>model</a:t>
                </a:r>
              </a:p>
            </p:txBody>
          </p:sp>
          <p:sp>
            <p:nvSpPr>
              <p:cNvPr id="760" name="TextBox 759">
                <a:extLst>
                  <a:ext uri="{FF2B5EF4-FFF2-40B4-BE49-F238E27FC236}">
                    <a16:creationId xmlns:a16="http://schemas.microsoft.com/office/drawing/2014/main" id="{F856A62C-D367-4783-B86A-F4B21CAD8F6F}"/>
                  </a:ext>
                </a:extLst>
              </p:cNvPr>
              <p:cNvSpPr txBox="1"/>
              <p:nvPr/>
            </p:nvSpPr>
            <p:spPr>
              <a:xfrm>
                <a:off x="8404670" y="5793826"/>
                <a:ext cx="1600517" cy="523220"/>
              </a:xfrm>
              <a:prstGeom prst="rect">
                <a:avLst/>
              </a:prstGeom>
              <a:noFill/>
            </p:spPr>
            <p:txBody>
              <a:bodyPr wrap="square"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n-lt"/>
                    <a:ea typeface="Amazon Ember" panose="02000000000000000000" pitchFamily="2" charset="0"/>
                    <a:cs typeface="+mn-cs"/>
                  </a:rPr>
                  <a:t>Skills / center</a:t>
                </a:r>
                <a:br>
                  <a:rPr kumimoji="0" lang="en-US" sz="1400" b="0" i="0" u="none" strike="noStrike" kern="1200" cap="none" spc="0" normalizeH="0" baseline="0" noProof="0" dirty="0">
                    <a:ln>
                      <a:noFill/>
                    </a:ln>
                    <a:effectLst/>
                    <a:uLnTx/>
                    <a:uFillTx/>
                    <a:latin typeface="+mn-lt"/>
                    <a:ea typeface="Amazon Ember" panose="02000000000000000000" pitchFamily="2" charset="0"/>
                    <a:cs typeface="+mn-cs"/>
                  </a:rPr>
                </a:br>
                <a:r>
                  <a:rPr kumimoji="0" lang="en-US" sz="1400" b="0" i="0" u="none" strike="noStrike" kern="1200" cap="none" spc="0" normalizeH="0" baseline="0" noProof="0" dirty="0">
                    <a:ln>
                      <a:noFill/>
                    </a:ln>
                    <a:effectLst/>
                    <a:uLnTx/>
                    <a:uFillTx/>
                    <a:latin typeface="+mn-lt"/>
                    <a:ea typeface="Amazon Ember" panose="02000000000000000000" pitchFamily="2" charset="0"/>
                    <a:cs typeface="+mn-cs"/>
                  </a:rPr>
                  <a:t>of excellence</a:t>
                </a:r>
              </a:p>
            </p:txBody>
          </p:sp>
          <p:sp>
            <p:nvSpPr>
              <p:cNvPr id="761" name="TextBox 760">
                <a:extLst>
                  <a:ext uri="{FF2B5EF4-FFF2-40B4-BE49-F238E27FC236}">
                    <a16:creationId xmlns:a16="http://schemas.microsoft.com/office/drawing/2014/main" id="{51F9A65D-A34D-40FF-AC56-481FFA0EA2ED}"/>
                  </a:ext>
                </a:extLst>
              </p:cNvPr>
              <p:cNvSpPr txBox="1"/>
              <p:nvPr/>
            </p:nvSpPr>
            <p:spPr>
              <a:xfrm>
                <a:off x="3993457" y="5793826"/>
                <a:ext cx="1600517" cy="523220"/>
              </a:xfrm>
              <a:prstGeom prst="rect">
                <a:avLst/>
              </a:prstGeom>
              <a:noFill/>
            </p:spPr>
            <p:txBody>
              <a:bodyPr wrap="square"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n-lt"/>
                    <a:ea typeface="Amazon Ember" panose="02000000000000000000" pitchFamily="2" charset="0"/>
                    <a:cs typeface="+mn-cs"/>
                  </a:rPr>
                  <a:t>Security &amp; compliance</a:t>
                </a:r>
              </a:p>
            </p:txBody>
          </p:sp>
          <p:sp>
            <p:nvSpPr>
              <p:cNvPr id="762" name="TextBox 761">
                <a:extLst>
                  <a:ext uri="{FF2B5EF4-FFF2-40B4-BE49-F238E27FC236}">
                    <a16:creationId xmlns:a16="http://schemas.microsoft.com/office/drawing/2014/main" id="{000621CD-8355-4C05-814F-E5044F7DE07F}"/>
                  </a:ext>
                </a:extLst>
              </p:cNvPr>
              <p:cNvSpPr txBox="1"/>
              <p:nvPr/>
            </p:nvSpPr>
            <p:spPr>
              <a:xfrm>
                <a:off x="7067616" y="5793826"/>
                <a:ext cx="1600517" cy="523220"/>
              </a:xfrm>
              <a:prstGeom prst="rect">
                <a:avLst/>
              </a:prstGeom>
              <a:noFill/>
            </p:spPr>
            <p:txBody>
              <a:bodyPr wrap="square"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n-lt"/>
                    <a:ea typeface="Amazon Ember" panose="02000000000000000000" pitchFamily="2" charset="0"/>
                    <a:cs typeface="+mn-cs"/>
                  </a:rPr>
                  <a:t>Migration experience</a:t>
                </a:r>
              </a:p>
            </p:txBody>
          </p:sp>
        </p:grpSp>
        <p:cxnSp>
          <p:nvCxnSpPr>
            <p:cNvPr id="751" name="Straight Connector 750">
              <a:extLst>
                <a:ext uri="{FF2B5EF4-FFF2-40B4-BE49-F238E27FC236}">
                  <a16:creationId xmlns:a16="http://schemas.microsoft.com/office/drawing/2014/main" id="{9EC25FE2-FB71-4B75-8916-0DF46DA93F3E}"/>
                </a:ext>
              </a:extLst>
            </p:cNvPr>
            <p:cNvCxnSpPr>
              <a:cxnSpLocks/>
            </p:cNvCxnSpPr>
            <p:nvPr/>
          </p:nvCxnSpPr>
          <p:spPr>
            <a:xfrm rot="16200000">
              <a:off x="6930172" y="3630370"/>
              <a:ext cx="0" cy="6062471"/>
            </a:xfrm>
            <a:prstGeom prst="line">
              <a:avLst/>
            </a:prstGeom>
            <a:ln w="25400">
              <a:gradFill>
                <a:gsLst>
                  <a:gs pos="0">
                    <a:schemeClr val="accent2"/>
                  </a:gs>
                  <a:gs pos="100000">
                    <a:schemeClr val="accent3"/>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29EFE8E0-2AD9-45BA-BE41-2F39245392AD}"/>
              </a:ext>
            </a:extLst>
          </p:cNvPr>
          <p:cNvGrpSpPr/>
          <p:nvPr/>
        </p:nvGrpSpPr>
        <p:grpSpPr>
          <a:xfrm>
            <a:off x="10072244" y="2683032"/>
            <a:ext cx="4270249" cy="3984620"/>
            <a:chOff x="10072244" y="2683032"/>
            <a:chExt cx="4270249" cy="3984620"/>
          </a:xfrm>
        </p:grpSpPr>
        <p:sp>
          <p:nvSpPr>
            <p:cNvPr id="134" name="Rectangle 133">
              <a:extLst>
                <a:ext uri="{FF2B5EF4-FFF2-40B4-BE49-F238E27FC236}">
                  <a16:creationId xmlns:a16="http://schemas.microsoft.com/office/drawing/2014/main" id="{E8E7D213-787A-4328-AA94-ECBCD49BA8E0}"/>
                </a:ext>
              </a:extLst>
            </p:cNvPr>
            <p:cNvSpPr/>
            <p:nvPr/>
          </p:nvSpPr>
          <p:spPr>
            <a:xfrm>
              <a:off x="10072244" y="2683032"/>
              <a:ext cx="4266163" cy="3984620"/>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cxnSp>
          <p:nvCxnSpPr>
            <p:cNvPr id="749" name="Straight Connector 748">
              <a:extLst>
                <a:ext uri="{FF2B5EF4-FFF2-40B4-BE49-F238E27FC236}">
                  <a16:creationId xmlns:a16="http://schemas.microsoft.com/office/drawing/2014/main" id="{D3070562-ED9F-4344-A833-B15E14E7C09B}"/>
                </a:ext>
              </a:extLst>
            </p:cNvPr>
            <p:cNvCxnSpPr>
              <a:cxnSpLocks/>
            </p:cNvCxnSpPr>
            <p:nvPr/>
          </p:nvCxnSpPr>
          <p:spPr>
            <a:xfrm rot="16200000">
              <a:off x="12207369" y="4526482"/>
              <a:ext cx="0" cy="4270248"/>
            </a:xfrm>
            <a:prstGeom prst="line">
              <a:avLst/>
            </a:prstGeom>
            <a:ln w="25400">
              <a:gradFill>
                <a:gsLst>
                  <a:gs pos="0">
                    <a:schemeClr val="accent2"/>
                  </a:gs>
                  <a:gs pos="66000">
                    <a:schemeClr val="accent1"/>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61BABD21-10D8-49D0-992B-D0D47C855683}"/>
                </a:ext>
              </a:extLst>
            </p:cNvPr>
            <p:cNvSpPr txBox="1"/>
            <p:nvPr/>
          </p:nvSpPr>
          <p:spPr>
            <a:xfrm>
              <a:off x="10133800" y="4825264"/>
              <a:ext cx="1260990" cy="307777"/>
            </a:xfrm>
            <a:prstGeom prst="rect">
              <a:avLst/>
            </a:prstGeom>
            <a:noFill/>
          </p:spPr>
          <p:txBody>
            <a:bodyPr wrap="square" rtlCol="0">
              <a:spAutoFit/>
            </a:bodyPr>
            <a:lstStyle/>
            <a:p>
              <a:pPr marL="0" marR="0" lvl="0" indent="0" defTabSz="109728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j-lt"/>
                  <a:ea typeface="Amazon Ember" panose="02000000000000000000" pitchFamily="2" charset="0"/>
                  <a:cs typeface="+mn-cs"/>
                </a:rPr>
                <a:t>Operate</a:t>
              </a:r>
            </a:p>
          </p:txBody>
        </p:sp>
        <p:sp>
          <p:nvSpPr>
            <p:cNvPr id="150" name="TextBox 149">
              <a:extLst>
                <a:ext uri="{FF2B5EF4-FFF2-40B4-BE49-F238E27FC236}">
                  <a16:creationId xmlns:a16="http://schemas.microsoft.com/office/drawing/2014/main" id="{9616525B-3677-4D3E-8349-168155B79A9C}"/>
                </a:ext>
              </a:extLst>
            </p:cNvPr>
            <p:cNvSpPr txBox="1"/>
            <p:nvPr/>
          </p:nvSpPr>
          <p:spPr>
            <a:xfrm>
              <a:off x="10133800" y="3423524"/>
              <a:ext cx="1260990" cy="307777"/>
            </a:xfrm>
            <a:prstGeom prst="rect">
              <a:avLst/>
            </a:prstGeom>
            <a:noFill/>
          </p:spPr>
          <p:txBody>
            <a:bodyPr wrap="square" rtlCol="0">
              <a:spAutoFit/>
            </a:bodyPr>
            <a:lstStyle/>
            <a:p>
              <a:pPr marL="0" marR="0" lvl="0" indent="0" defTabSz="109728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j-lt"/>
                  <a:ea typeface="Amazon Ember" panose="02000000000000000000" pitchFamily="2" charset="0"/>
                  <a:cs typeface="+mn-cs"/>
                </a:rPr>
                <a:t>Migrate</a:t>
              </a:r>
            </a:p>
          </p:txBody>
        </p:sp>
        <p:sp>
          <p:nvSpPr>
            <p:cNvPr id="151" name="TextBox 150">
              <a:extLst>
                <a:ext uri="{FF2B5EF4-FFF2-40B4-BE49-F238E27FC236}">
                  <a16:creationId xmlns:a16="http://schemas.microsoft.com/office/drawing/2014/main" id="{8BF87E6A-A356-4F2A-BCDD-2283A20CDDEE}"/>
                </a:ext>
              </a:extLst>
            </p:cNvPr>
            <p:cNvSpPr txBox="1"/>
            <p:nvPr/>
          </p:nvSpPr>
          <p:spPr>
            <a:xfrm>
              <a:off x="10133800" y="5835824"/>
              <a:ext cx="1260990" cy="307777"/>
            </a:xfrm>
            <a:prstGeom prst="rect">
              <a:avLst/>
            </a:prstGeom>
            <a:noFill/>
          </p:spPr>
          <p:txBody>
            <a:bodyPr wrap="square" rtlCol="0">
              <a:spAutoFit/>
            </a:bodyPr>
            <a:lstStyle/>
            <a:p>
              <a:pPr marL="0" marR="0" lvl="0" indent="0" defTabSz="109728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j-lt"/>
                  <a:ea typeface="Amazon Ember" panose="02000000000000000000" pitchFamily="2" charset="0"/>
                  <a:cs typeface="+mn-cs"/>
                </a:rPr>
                <a:t>Modernize</a:t>
              </a:r>
            </a:p>
          </p:txBody>
        </p:sp>
        <p:grpSp>
          <p:nvGrpSpPr>
            <p:cNvPr id="152" name="Group 151">
              <a:extLst>
                <a:ext uri="{FF2B5EF4-FFF2-40B4-BE49-F238E27FC236}">
                  <a16:creationId xmlns:a16="http://schemas.microsoft.com/office/drawing/2014/main" id="{A5D8CBF5-232E-459E-AC8F-1C591E35C7BF}"/>
                </a:ext>
              </a:extLst>
            </p:cNvPr>
            <p:cNvGrpSpPr/>
            <p:nvPr/>
          </p:nvGrpSpPr>
          <p:grpSpPr>
            <a:xfrm>
              <a:off x="11556908" y="4657870"/>
              <a:ext cx="625891" cy="642565"/>
              <a:chOff x="11775659" y="4756671"/>
              <a:chExt cx="483729" cy="496616"/>
            </a:xfrm>
          </p:grpSpPr>
          <p:grpSp>
            <p:nvGrpSpPr>
              <p:cNvPr id="735" name="Graphic 268">
                <a:extLst>
                  <a:ext uri="{FF2B5EF4-FFF2-40B4-BE49-F238E27FC236}">
                    <a16:creationId xmlns:a16="http://schemas.microsoft.com/office/drawing/2014/main" id="{22B31270-0900-42C4-AA82-842DBBF59A3F}"/>
                  </a:ext>
                </a:extLst>
              </p:cNvPr>
              <p:cNvGrpSpPr/>
              <p:nvPr/>
            </p:nvGrpSpPr>
            <p:grpSpPr>
              <a:xfrm>
                <a:off x="11775659" y="4756671"/>
                <a:ext cx="483729" cy="496616"/>
                <a:chOff x="4562059" y="6255271"/>
                <a:chExt cx="483729" cy="496616"/>
              </a:xfrm>
            </p:grpSpPr>
            <p:sp>
              <p:nvSpPr>
                <p:cNvPr id="739" name="Freeform: Shape 738">
                  <a:extLst>
                    <a:ext uri="{FF2B5EF4-FFF2-40B4-BE49-F238E27FC236}">
                      <a16:creationId xmlns:a16="http://schemas.microsoft.com/office/drawing/2014/main" id="{659DF7B7-5DA5-4EA2-ADB4-66BB3234379F}"/>
                    </a:ext>
                  </a:extLst>
                </p:cNvPr>
                <p:cNvSpPr/>
                <p:nvPr/>
              </p:nvSpPr>
              <p:spPr>
                <a:xfrm>
                  <a:off x="4566562" y="6542841"/>
                  <a:ext cx="80461" cy="138393"/>
                </a:xfrm>
                <a:custGeom>
                  <a:avLst/>
                  <a:gdLst>
                    <a:gd name="connsiteX0" fmla="*/ 1617 w 80461"/>
                    <a:gd name="connsiteY0" fmla="*/ 1617 h 138393"/>
                    <a:gd name="connsiteX1" fmla="*/ 79825 w 80461"/>
                    <a:gd name="connsiteY1" fmla="*/ 139367 h 138393"/>
                  </a:gdLst>
                  <a:ahLst/>
                  <a:cxnLst>
                    <a:cxn ang="0">
                      <a:pos x="connsiteX0" y="connsiteY0"/>
                    </a:cxn>
                    <a:cxn ang="0">
                      <a:pos x="connsiteX1" y="connsiteY1"/>
                    </a:cxn>
                  </a:cxnLst>
                  <a:rect l="l" t="t" r="r" b="b"/>
                  <a:pathLst>
                    <a:path w="80461" h="138393">
                      <a:moveTo>
                        <a:pt x="1617" y="1617"/>
                      </a:moveTo>
                      <a:cubicBezTo>
                        <a:pt x="9342" y="45066"/>
                        <a:pt x="29296" y="99458"/>
                        <a:pt x="79825" y="139367"/>
                      </a:cubicBez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40" name="Freeform: Shape 739">
                  <a:extLst>
                    <a:ext uri="{FF2B5EF4-FFF2-40B4-BE49-F238E27FC236}">
                      <a16:creationId xmlns:a16="http://schemas.microsoft.com/office/drawing/2014/main" id="{D8BF1922-4B44-4E41-811A-15D0EF0FDCFB}"/>
                    </a:ext>
                  </a:extLst>
                </p:cNvPr>
                <p:cNvSpPr/>
                <p:nvPr/>
              </p:nvSpPr>
              <p:spPr>
                <a:xfrm>
                  <a:off x="4562059" y="6283113"/>
                  <a:ext cx="131956" cy="231728"/>
                </a:xfrm>
                <a:custGeom>
                  <a:avLst/>
                  <a:gdLst>
                    <a:gd name="connsiteX0" fmla="*/ 132926 w 131956"/>
                    <a:gd name="connsiteY0" fmla="*/ 1617 h 231728"/>
                    <a:gd name="connsiteX1" fmla="*/ 121340 w 131956"/>
                    <a:gd name="connsiteY1" fmla="*/ 8054 h 231728"/>
                    <a:gd name="connsiteX2" fmla="*/ 2579 w 131956"/>
                    <a:gd name="connsiteY2" fmla="*/ 191506 h 231728"/>
                    <a:gd name="connsiteX3" fmla="*/ 2258 w 131956"/>
                    <a:gd name="connsiteY3" fmla="*/ 230127 h 231728"/>
                  </a:gdLst>
                  <a:ahLst/>
                  <a:cxnLst>
                    <a:cxn ang="0">
                      <a:pos x="connsiteX0" y="connsiteY0"/>
                    </a:cxn>
                    <a:cxn ang="0">
                      <a:pos x="connsiteX1" y="connsiteY1"/>
                    </a:cxn>
                    <a:cxn ang="0">
                      <a:pos x="connsiteX2" y="connsiteY2"/>
                    </a:cxn>
                    <a:cxn ang="0">
                      <a:pos x="connsiteX3" y="connsiteY3"/>
                    </a:cxn>
                  </a:cxnLst>
                  <a:rect l="l" t="t" r="r" b="b"/>
                  <a:pathLst>
                    <a:path w="131956" h="231728">
                      <a:moveTo>
                        <a:pt x="132926" y="1617"/>
                      </a:moveTo>
                      <a:cubicBezTo>
                        <a:pt x="129064" y="3548"/>
                        <a:pt x="125202" y="5801"/>
                        <a:pt x="121340" y="8054"/>
                      </a:cubicBezTo>
                      <a:cubicBezTo>
                        <a:pt x="70810" y="37342"/>
                        <a:pt x="11591" y="102998"/>
                        <a:pt x="2579" y="191506"/>
                      </a:cubicBezTo>
                      <a:cubicBezTo>
                        <a:pt x="2579" y="191506"/>
                        <a:pt x="648" y="206954"/>
                        <a:pt x="2258" y="230127"/>
                      </a:cubicBez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41" name="Freeform: Shape 740">
                  <a:extLst>
                    <a:ext uri="{FF2B5EF4-FFF2-40B4-BE49-F238E27FC236}">
                      <a16:creationId xmlns:a16="http://schemas.microsoft.com/office/drawing/2014/main" id="{B382AF96-E7E5-4232-9336-BD9D73B62612}"/>
                    </a:ext>
                  </a:extLst>
                </p:cNvPr>
                <p:cNvSpPr/>
                <p:nvPr/>
              </p:nvSpPr>
              <p:spPr>
                <a:xfrm>
                  <a:off x="4721369" y="6255271"/>
                  <a:ext cx="280005" cy="106209"/>
                </a:xfrm>
                <a:custGeom>
                  <a:avLst/>
                  <a:gdLst>
                    <a:gd name="connsiteX0" fmla="*/ 281300 w 280004"/>
                    <a:gd name="connsiteY0" fmla="*/ 105737 h 106208"/>
                    <a:gd name="connsiteX1" fmla="*/ 1617 w 280004"/>
                    <a:gd name="connsiteY1" fmla="*/ 16908 h 106208"/>
                  </a:gdLst>
                  <a:ahLst/>
                  <a:cxnLst>
                    <a:cxn ang="0">
                      <a:pos x="connsiteX0" y="connsiteY0"/>
                    </a:cxn>
                    <a:cxn ang="0">
                      <a:pos x="connsiteX1" y="connsiteY1"/>
                    </a:cxn>
                  </a:cxnLst>
                  <a:rect l="l" t="t" r="r" b="b"/>
                  <a:pathLst>
                    <a:path w="280004" h="106208">
                      <a:moveTo>
                        <a:pt x="281300" y="105737"/>
                      </a:moveTo>
                      <a:cubicBezTo>
                        <a:pt x="240104" y="41368"/>
                        <a:pt x="127137" y="-30404"/>
                        <a:pt x="1617" y="16908"/>
                      </a:cubicBez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42" name="Freeform: Shape 741">
                  <a:extLst>
                    <a:ext uri="{FF2B5EF4-FFF2-40B4-BE49-F238E27FC236}">
                      <a16:creationId xmlns:a16="http://schemas.microsoft.com/office/drawing/2014/main" id="{E308F634-8299-415B-AF6A-B1316F658949}"/>
                    </a:ext>
                  </a:extLst>
                </p:cNvPr>
                <p:cNvSpPr/>
                <p:nvPr/>
              </p:nvSpPr>
              <p:spPr>
                <a:xfrm>
                  <a:off x="4966139" y="6325122"/>
                  <a:ext cx="45058" cy="41840"/>
                </a:xfrm>
                <a:custGeom>
                  <a:avLst/>
                  <a:gdLst>
                    <a:gd name="connsiteX0" fmla="*/ 45541 w 45058"/>
                    <a:gd name="connsiteY0" fmla="*/ 3379 h 41839"/>
                    <a:gd name="connsiteX1" fmla="*/ 39104 w 45058"/>
                    <a:gd name="connsiteY1" fmla="*/ 2414 h 41839"/>
                    <a:gd name="connsiteX2" fmla="*/ 34598 w 45058"/>
                    <a:gd name="connsiteY2" fmla="*/ 33955 h 41839"/>
                    <a:gd name="connsiteX3" fmla="*/ 3701 w 45058"/>
                    <a:gd name="connsiteY3" fmla="*/ 27196 h 41839"/>
                    <a:gd name="connsiteX4" fmla="*/ 2414 w 45058"/>
                    <a:gd name="connsiteY4" fmla="*/ 33311 h 41839"/>
                    <a:gd name="connsiteX5" fmla="*/ 40070 w 45058"/>
                    <a:gd name="connsiteY5" fmla="*/ 41679 h 4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058" h="41839">
                      <a:moveTo>
                        <a:pt x="45541" y="3379"/>
                      </a:moveTo>
                      <a:lnTo>
                        <a:pt x="39104" y="2414"/>
                      </a:lnTo>
                      <a:lnTo>
                        <a:pt x="34598" y="33955"/>
                      </a:lnTo>
                      <a:lnTo>
                        <a:pt x="3701" y="27196"/>
                      </a:lnTo>
                      <a:lnTo>
                        <a:pt x="2414" y="33311"/>
                      </a:lnTo>
                      <a:lnTo>
                        <a:pt x="40070" y="41679"/>
                      </a:lnTo>
                      <a:close/>
                    </a:path>
                  </a:pathLst>
                </a:custGeom>
                <a:solidFill>
                  <a:schemeClr val="tx1"/>
                </a:solidFill>
                <a:ln w="15875" cap="flat">
                  <a:solidFill>
                    <a:schemeClr val="tx1"/>
                  </a:solid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43" name="Freeform: Shape 742">
                  <a:extLst>
                    <a:ext uri="{FF2B5EF4-FFF2-40B4-BE49-F238E27FC236}">
                      <a16:creationId xmlns:a16="http://schemas.microsoft.com/office/drawing/2014/main" id="{87E01700-EF9C-49B6-AA83-CC8099F342A5}"/>
                    </a:ext>
                  </a:extLst>
                </p:cNvPr>
                <p:cNvSpPr/>
                <p:nvPr/>
              </p:nvSpPr>
              <p:spPr>
                <a:xfrm>
                  <a:off x="5032914" y="6426655"/>
                  <a:ext cx="12874" cy="86898"/>
                </a:xfrm>
                <a:custGeom>
                  <a:avLst/>
                  <a:gdLst>
                    <a:gd name="connsiteX0" fmla="*/ 12238 w 12873"/>
                    <a:gd name="connsiteY0" fmla="*/ 86584 h 86898"/>
                    <a:gd name="connsiteX1" fmla="*/ 1617 w 12873"/>
                    <a:gd name="connsiteY1" fmla="*/ 1617 h 86898"/>
                  </a:gdLst>
                  <a:ahLst/>
                  <a:cxnLst>
                    <a:cxn ang="0">
                      <a:pos x="connsiteX0" y="connsiteY0"/>
                    </a:cxn>
                    <a:cxn ang="0">
                      <a:pos x="connsiteX1" y="connsiteY1"/>
                    </a:cxn>
                  </a:cxnLst>
                  <a:rect l="l" t="t" r="r" b="b"/>
                  <a:pathLst>
                    <a:path w="12873" h="86898">
                      <a:moveTo>
                        <a:pt x="12238" y="86584"/>
                      </a:moveTo>
                      <a:cubicBezTo>
                        <a:pt x="13847" y="60193"/>
                        <a:pt x="10629" y="31549"/>
                        <a:pt x="1617" y="1617"/>
                      </a:cubicBez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44" name="Freeform: Shape 743">
                  <a:extLst>
                    <a:ext uri="{FF2B5EF4-FFF2-40B4-BE49-F238E27FC236}">
                      <a16:creationId xmlns:a16="http://schemas.microsoft.com/office/drawing/2014/main" id="{854BD279-13D9-4A15-A746-943389A385A1}"/>
                    </a:ext>
                  </a:extLst>
                </p:cNvPr>
                <p:cNvSpPr/>
                <p:nvPr/>
              </p:nvSpPr>
              <p:spPr>
                <a:xfrm>
                  <a:off x="5025190" y="6531255"/>
                  <a:ext cx="19311" cy="61150"/>
                </a:xfrm>
                <a:custGeom>
                  <a:avLst/>
                  <a:gdLst>
                    <a:gd name="connsiteX0" fmla="*/ 1617 w 19310"/>
                    <a:gd name="connsiteY0" fmla="*/ 60193 h 61150"/>
                    <a:gd name="connsiteX1" fmla="*/ 18353 w 19310"/>
                    <a:gd name="connsiteY1" fmla="*/ 1617 h 61150"/>
                  </a:gdLst>
                  <a:ahLst/>
                  <a:cxnLst>
                    <a:cxn ang="0">
                      <a:pos x="connsiteX0" y="connsiteY0"/>
                    </a:cxn>
                    <a:cxn ang="0">
                      <a:pos x="connsiteX1" y="connsiteY1"/>
                    </a:cxn>
                  </a:cxnLst>
                  <a:rect l="l" t="t" r="r" b="b"/>
                  <a:pathLst>
                    <a:path w="19310" h="61150">
                      <a:moveTo>
                        <a:pt x="1617" y="60193"/>
                      </a:moveTo>
                      <a:cubicBezTo>
                        <a:pt x="9342" y="42170"/>
                        <a:pt x="15135" y="22537"/>
                        <a:pt x="18353" y="1617"/>
                      </a:cubicBez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45" name="Freeform: Shape 744">
                  <a:extLst>
                    <a:ext uri="{FF2B5EF4-FFF2-40B4-BE49-F238E27FC236}">
                      <a16:creationId xmlns:a16="http://schemas.microsoft.com/office/drawing/2014/main" id="{639EAB03-A646-43F3-84E9-B2A3E988E1DD}"/>
                    </a:ext>
                  </a:extLst>
                </p:cNvPr>
                <p:cNvSpPr/>
                <p:nvPr/>
              </p:nvSpPr>
              <p:spPr>
                <a:xfrm>
                  <a:off x="4701736" y="6612038"/>
                  <a:ext cx="315408" cy="128738"/>
                </a:xfrm>
                <a:custGeom>
                  <a:avLst/>
                  <a:gdLst>
                    <a:gd name="connsiteX0" fmla="*/ 1617 w 315407"/>
                    <a:gd name="connsiteY0" fmla="*/ 106539 h 128737"/>
                    <a:gd name="connsiteX1" fmla="*/ 224012 w 315407"/>
                    <a:gd name="connsiteY1" fmla="*/ 95274 h 128737"/>
                    <a:gd name="connsiteX2" fmla="*/ 314450 w 315407"/>
                    <a:gd name="connsiteY2" fmla="*/ 1617 h 128737"/>
                  </a:gdLst>
                  <a:ahLst/>
                  <a:cxnLst>
                    <a:cxn ang="0">
                      <a:pos x="connsiteX0" y="connsiteY0"/>
                    </a:cxn>
                    <a:cxn ang="0">
                      <a:pos x="connsiteX1" y="connsiteY1"/>
                    </a:cxn>
                    <a:cxn ang="0">
                      <a:pos x="connsiteX2" y="connsiteY2"/>
                    </a:cxn>
                  </a:cxnLst>
                  <a:rect l="l" t="t" r="r" b="b"/>
                  <a:pathLst>
                    <a:path w="315407" h="128737">
                      <a:moveTo>
                        <a:pt x="1617" y="106539"/>
                      </a:moveTo>
                      <a:cubicBezTo>
                        <a:pt x="62768" y="135183"/>
                        <a:pt x="141941" y="142585"/>
                        <a:pt x="224012" y="95274"/>
                      </a:cubicBezTo>
                      <a:cubicBezTo>
                        <a:pt x="255553" y="76929"/>
                        <a:pt x="290312" y="44744"/>
                        <a:pt x="314450" y="1617"/>
                      </a:cubicBez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46" name="Freeform: Shape 745">
                  <a:extLst>
                    <a:ext uri="{FF2B5EF4-FFF2-40B4-BE49-F238E27FC236}">
                      <a16:creationId xmlns:a16="http://schemas.microsoft.com/office/drawing/2014/main" id="{B6BB26CA-FD80-47D6-A36C-F4B993A546AE}"/>
                    </a:ext>
                  </a:extLst>
                </p:cNvPr>
                <p:cNvSpPr/>
                <p:nvPr/>
              </p:nvSpPr>
              <p:spPr>
                <a:xfrm>
                  <a:off x="4694503" y="6700392"/>
                  <a:ext cx="41840" cy="51495"/>
                </a:xfrm>
                <a:custGeom>
                  <a:avLst/>
                  <a:gdLst>
                    <a:gd name="connsiteX0" fmla="*/ 17541 w 41839"/>
                    <a:gd name="connsiteY0" fmla="*/ 50691 h 51495"/>
                    <a:gd name="connsiteX1" fmla="*/ 23656 w 41839"/>
                    <a:gd name="connsiteY1" fmla="*/ 48116 h 51495"/>
                    <a:gd name="connsiteX2" fmla="*/ 11104 w 41839"/>
                    <a:gd name="connsiteY2" fmla="*/ 18828 h 51495"/>
                    <a:gd name="connsiteX3" fmla="*/ 41035 w 41839"/>
                    <a:gd name="connsiteY3" fmla="*/ 8529 h 51495"/>
                    <a:gd name="connsiteX4" fmla="*/ 39104 w 41839"/>
                    <a:gd name="connsiteY4" fmla="*/ 2414 h 51495"/>
                    <a:gd name="connsiteX5" fmla="*/ 2414 w 41839"/>
                    <a:gd name="connsiteY5" fmla="*/ 14966 h 5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9" h="51495">
                      <a:moveTo>
                        <a:pt x="17541" y="50691"/>
                      </a:moveTo>
                      <a:lnTo>
                        <a:pt x="23656" y="48116"/>
                      </a:lnTo>
                      <a:lnTo>
                        <a:pt x="11104" y="18828"/>
                      </a:lnTo>
                      <a:lnTo>
                        <a:pt x="41035" y="8529"/>
                      </a:lnTo>
                      <a:lnTo>
                        <a:pt x="39104" y="2414"/>
                      </a:lnTo>
                      <a:lnTo>
                        <a:pt x="2414" y="14966"/>
                      </a:lnTo>
                      <a:close/>
                    </a:path>
                  </a:pathLst>
                </a:custGeom>
                <a:solidFill>
                  <a:schemeClr val="tx1"/>
                </a:solidFill>
                <a:ln w="15875" cap="flat">
                  <a:solidFill>
                    <a:schemeClr val="tx1"/>
                  </a:solid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nvGrpSpPr>
              <p:cNvPr id="736" name="Graphic 244">
                <a:extLst>
                  <a:ext uri="{FF2B5EF4-FFF2-40B4-BE49-F238E27FC236}">
                    <a16:creationId xmlns:a16="http://schemas.microsoft.com/office/drawing/2014/main" id="{1E4FD7A9-89E9-41AC-BCCB-A2E0242240B8}"/>
                  </a:ext>
                </a:extLst>
              </p:cNvPr>
              <p:cNvGrpSpPr/>
              <p:nvPr/>
            </p:nvGrpSpPr>
            <p:grpSpPr>
              <a:xfrm>
                <a:off x="11885192" y="4863122"/>
                <a:ext cx="274189" cy="274189"/>
                <a:chOff x="7761796" y="567771"/>
                <a:chExt cx="164141" cy="164141"/>
              </a:xfrm>
            </p:grpSpPr>
            <p:sp>
              <p:nvSpPr>
                <p:cNvPr id="737" name="Freeform: Shape 736">
                  <a:extLst>
                    <a:ext uri="{FF2B5EF4-FFF2-40B4-BE49-F238E27FC236}">
                      <a16:creationId xmlns:a16="http://schemas.microsoft.com/office/drawing/2014/main" id="{2E7158DC-A6D6-40D1-8243-0504FD6F9471}"/>
                    </a:ext>
                  </a:extLst>
                </p:cNvPr>
                <p:cNvSpPr/>
                <p:nvPr/>
              </p:nvSpPr>
              <p:spPr>
                <a:xfrm>
                  <a:off x="7761796" y="567771"/>
                  <a:ext cx="164141" cy="164141"/>
                </a:xfrm>
                <a:custGeom>
                  <a:avLst/>
                  <a:gdLst>
                    <a:gd name="connsiteX0" fmla="*/ 19311 w 164140"/>
                    <a:gd name="connsiteY0" fmla="*/ 128094 h 164140"/>
                    <a:gd name="connsiteX1" fmla="*/ 22529 w 164140"/>
                    <a:gd name="connsiteY1" fmla="*/ 131634 h 164140"/>
                    <a:gd name="connsiteX2" fmla="*/ 25748 w 164140"/>
                    <a:gd name="connsiteY2" fmla="*/ 135175 h 164140"/>
                    <a:gd name="connsiteX3" fmla="*/ 28966 w 164140"/>
                    <a:gd name="connsiteY3" fmla="*/ 138715 h 164140"/>
                    <a:gd name="connsiteX4" fmla="*/ 50530 w 164140"/>
                    <a:gd name="connsiteY4" fmla="*/ 127772 h 164140"/>
                    <a:gd name="connsiteX5" fmla="*/ 65978 w 164140"/>
                    <a:gd name="connsiteY5" fmla="*/ 135497 h 164140"/>
                    <a:gd name="connsiteX6" fmla="*/ 70162 w 164140"/>
                    <a:gd name="connsiteY6" fmla="*/ 159313 h 164140"/>
                    <a:gd name="connsiteX7" fmla="*/ 74990 w 164140"/>
                    <a:gd name="connsiteY7" fmla="*/ 159635 h 164140"/>
                    <a:gd name="connsiteX8" fmla="*/ 79817 w 164140"/>
                    <a:gd name="connsiteY8" fmla="*/ 159957 h 164140"/>
                    <a:gd name="connsiteX9" fmla="*/ 84645 w 164140"/>
                    <a:gd name="connsiteY9" fmla="*/ 160279 h 164140"/>
                    <a:gd name="connsiteX10" fmla="*/ 92048 w 164140"/>
                    <a:gd name="connsiteY10" fmla="*/ 137106 h 164140"/>
                    <a:gd name="connsiteX11" fmla="*/ 108140 w 164140"/>
                    <a:gd name="connsiteY11" fmla="*/ 131634 h 164140"/>
                    <a:gd name="connsiteX12" fmla="*/ 128094 w 164140"/>
                    <a:gd name="connsiteY12" fmla="*/ 145474 h 164140"/>
                    <a:gd name="connsiteX13" fmla="*/ 131634 w 164140"/>
                    <a:gd name="connsiteY13" fmla="*/ 142255 h 164140"/>
                    <a:gd name="connsiteX14" fmla="*/ 135175 w 164140"/>
                    <a:gd name="connsiteY14" fmla="*/ 139037 h 164140"/>
                    <a:gd name="connsiteX15" fmla="*/ 138715 w 164140"/>
                    <a:gd name="connsiteY15" fmla="*/ 135818 h 164140"/>
                    <a:gd name="connsiteX16" fmla="*/ 127772 w 164140"/>
                    <a:gd name="connsiteY16" fmla="*/ 114255 h 164140"/>
                    <a:gd name="connsiteX17" fmla="*/ 135497 w 164140"/>
                    <a:gd name="connsiteY17" fmla="*/ 99128 h 164140"/>
                    <a:gd name="connsiteX18" fmla="*/ 159313 w 164140"/>
                    <a:gd name="connsiteY18" fmla="*/ 94944 h 164140"/>
                    <a:gd name="connsiteX19" fmla="*/ 159635 w 164140"/>
                    <a:gd name="connsiteY19" fmla="*/ 90116 h 164140"/>
                    <a:gd name="connsiteX20" fmla="*/ 159957 w 164140"/>
                    <a:gd name="connsiteY20" fmla="*/ 85289 h 164140"/>
                    <a:gd name="connsiteX21" fmla="*/ 160279 w 164140"/>
                    <a:gd name="connsiteY21" fmla="*/ 80461 h 164140"/>
                    <a:gd name="connsiteX22" fmla="*/ 137106 w 164140"/>
                    <a:gd name="connsiteY22" fmla="*/ 73059 h 164140"/>
                    <a:gd name="connsiteX23" fmla="*/ 131634 w 164140"/>
                    <a:gd name="connsiteY23" fmla="*/ 56966 h 164140"/>
                    <a:gd name="connsiteX24" fmla="*/ 145474 w 164140"/>
                    <a:gd name="connsiteY24" fmla="*/ 37012 h 164140"/>
                    <a:gd name="connsiteX25" fmla="*/ 142255 w 164140"/>
                    <a:gd name="connsiteY25" fmla="*/ 33472 h 164140"/>
                    <a:gd name="connsiteX26" fmla="*/ 139037 w 164140"/>
                    <a:gd name="connsiteY26" fmla="*/ 29932 h 164140"/>
                    <a:gd name="connsiteX27" fmla="*/ 135818 w 164140"/>
                    <a:gd name="connsiteY27" fmla="*/ 26391 h 164140"/>
                    <a:gd name="connsiteX28" fmla="*/ 114255 w 164140"/>
                    <a:gd name="connsiteY28" fmla="*/ 37334 h 164140"/>
                    <a:gd name="connsiteX29" fmla="*/ 98806 w 164140"/>
                    <a:gd name="connsiteY29" fmla="*/ 29610 h 164140"/>
                    <a:gd name="connsiteX30" fmla="*/ 94622 w 164140"/>
                    <a:gd name="connsiteY30" fmla="*/ 5793 h 164140"/>
                    <a:gd name="connsiteX31" fmla="*/ 89795 w 164140"/>
                    <a:gd name="connsiteY31" fmla="*/ 5471 h 164140"/>
                    <a:gd name="connsiteX32" fmla="*/ 84967 w 164140"/>
                    <a:gd name="connsiteY32" fmla="*/ 5150 h 164140"/>
                    <a:gd name="connsiteX33" fmla="*/ 80139 w 164140"/>
                    <a:gd name="connsiteY33" fmla="*/ 4828 h 164140"/>
                    <a:gd name="connsiteX34" fmla="*/ 72737 w 164140"/>
                    <a:gd name="connsiteY34" fmla="*/ 27679 h 164140"/>
                    <a:gd name="connsiteX35" fmla="*/ 56323 w 164140"/>
                    <a:gd name="connsiteY35" fmla="*/ 33150 h 164140"/>
                    <a:gd name="connsiteX36" fmla="*/ 36690 w 164140"/>
                    <a:gd name="connsiteY36" fmla="*/ 19311 h 164140"/>
                    <a:gd name="connsiteX37" fmla="*/ 33150 w 164140"/>
                    <a:gd name="connsiteY37" fmla="*/ 22529 h 164140"/>
                    <a:gd name="connsiteX38" fmla="*/ 29610 w 164140"/>
                    <a:gd name="connsiteY38" fmla="*/ 25748 h 164140"/>
                    <a:gd name="connsiteX39" fmla="*/ 26069 w 164140"/>
                    <a:gd name="connsiteY39" fmla="*/ 28966 h 164140"/>
                    <a:gd name="connsiteX40" fmla="*/ 37012 w 164140"/>
                    <a:gd name="connsiteY40" fmla="*/ 50208 h 164140"/>
                    <a:gd name="connsiteX41" fmla="*/ 29288 w 164140"/>
                    <a:gd name="connsiteY41" fmla="*/ 65656 h 164140"/>
                    <a:gd name="connsiteX42" fmla="*/ 5793 w 164140"/>
                    <a:gd name="connsiteY42" fmla="*/ 69840 h 164140"/>
                    <a:gd name="connsiteX43" fmla="*/ 5471 w 164140"/>
                    <a:gd name="connsiteY43" fmla="*/ 74668 h 164140"/>
                    <a:gd name="connsiteX44" fmla="*/ 5150 w 164140"/>
                    <a:gd name="connsiteY44" fmla="*/ 79496 h 164140"/>
                    <a:gd name="connsiteX45" fmla="*/ 4828 w 164140"/>
                    <a:gd name="connsiteY45" fmla="*/ 84323 h 164140"/>
                    <a:gd name="connsiteX46" fmla="*/ 27679 w 164140"/>
                    <a:gd name="connsiteY46" fmla="*/ 91726 h 164140"/>
                    <a:gd name="connsiteX47" fmla="*/ 33150 w 164140"/>
                    <a:gd name="connsiteY47" fmla="*/ 108140 h 164140"/>
                    <a:gd name="connsiteX48" fmla="*/ 19311 w 164140"/>
                    <a:gd name="connsiteY48" fmla="*/ 128094 h 16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64140" h="164140">
                      <a:moveTo>
                        <a:pt x="19311" y="128094"/>
                      </a:moveTo>
                      <a:lnTo>
                        <a:pt x="22529" y="131634"/>
                      </a:lnTo>
                      <a:lnTo>
                        <a:pt x="25748" y="135175"/>
                      </a:lnTo>
                      <a:lnTo>
                        <a:pt x="28966" y="138715"/>
                      </a:lnTo>
                      <a:lnTo>
                        <a:pt x="50530" y="127772"/>
                      </a:lnTo>
                      <a:cubicBezTo>
                        <a:pt x="55357" y="130991"/>
                        <a:pt x="60507" y="133565"/>
                        <a:pt x="65978" y="135497"/>
                      </a:cubicBezTo>
                      <a:lnTo>
                        <a:pt x="70162" y="159313"/>
                      </a:lnTo>
                      <a:lnTo>
                        <a:pt x="74990" y="159635"/>
                      </a:lnTo>
                      <a:lnTo>
                        <a:pt x="79817" y="159957"/>
                      </a:lnTo>
                      <a:lnTo>
                        <a:pt x="84645" y="160279"/>
                      </a:lnTo>
                      <a:lnTo>
                        <a:pt x="92048" y="137106"/>
                      </a:lnTo>
                      <a:cubicBezTo>
                        <a:pt x="97519" y="136140"/>
                        <a:pt x="102990" y="134209"/>
                        <a:pt x="108140" y="131634"/>
                      </a:cubicBezTo>
                      <a:lnTo>
                        <a:pt x="128094" y="145474"/>
                      </a:lnTo>
                      <a:lnTo>
                        <a:pt x="131634" y="142255"/>
                      </a:lnTo>
                      <a:lnTo>
                        <a:pt x="135175" y="139037"/>
                      </a:lnTo>
                      <a:lnTo>
                        <a:pt x="138715" y="135818"/>
                      </a:lnTo>
                      <a:lnTo>
                        <a:pt x="127772" y="114255"/>
                      </a:lnTo>
                      <a:cubicBezTo>
                        <a:pt x="130991" y="109427"/>
                        <a:pt x="133565" y="104278"/>
                        <a:pt x="135497" y="99128"/>
                      </a:cubicBezTo>
                      <a:lnTo>
                        <a:pt x="159313" y="94944"/>
                      </a:lnTo>
                      <a:lnTo>
                        <a:pt x="159635" y="90116"/>
                      </a:lnTo>
                      <a:lnTo>
                        <a:pt x="159957" y="85289"/>
                      </a:lnTo>
                      <a:lnTo>
                        <a:pt x="160279" y="80461"/>
                      </a:lnTo>
                      <a:lnTo>
                        <a:pt x="137106" y="73059"/>
                      </a:lnTo>
                      <a:cubicBezTo>
                        <a:pt x="136140" y="67587"/>
                        <a:pt x="134209" y="62116"/>
                        <a:pt x="131634" y="56966"/>
                      </a:cubicBezTo>
                      <a:lnTo>
                        <a:pt x="145474" y="37012"/>
                      </a:lnTo>
                      <a:lnTo>
                        <a:pt x="142255" y="33472"/>
                      </a:lnTo>
                      <a:lnTo>
                        <a:pt x="139037" y="29932"/>
                      </a:lnTo>
                      <a:lnTo>
                        <a:pt x="135818" y="26391"/>
                      </a:lnTo>
                      <a:lnTo>
                        <a:pt x="114255" y="37334"/>
                      </a:lnTo>
                      <a:cubicBezTo>
                        <a:pt x="109427" y="33794"/>
                        <a:pt x="104278" y="31541"/>
                        <a:pt x="98806" y="29610"/>
                      </a:cubicBezTo>
                      <a:lnTo>
                        <a:pt x="94622" y="5793"/>
                      </a:lnTo>
                      <a:lnTo>
                        <a:pt x="89795" y="5471"/>
                      </a:lnTo>
                      <a:lnTo>
                        <a:pt x="84967" y="5150"/>
                      </a:lnTo>
                      <a:lnTo>
                        <a:pt x="80139" y="4828"/>
                      </a:lnTo>
                      <a:lnTo>
                        <a:pt x="72737" y="27679"/>
                      </a:lnTo>
                      <a:cubicBezTo>
                        <a:pt x="66944" y="28644"/>
                        <a:pt x="61472" y="30575"/>
                        <a:pt x="56323" y="33150"/>
                      </a:cubicBezTo>
                      <a:lnTo>
                        <a:pt x="36690" y="19311"/>
                      </a:lnTo>
                      <a:lnTo>
                        <a:pt x="33150" y="22529"/>
                      </a:lnTo>
                      <a:lnTo>
                        <a:pt x="29610" y="25748"/>
                      </a:lnTo>
                      <a:lnTo>
                        <a:pt x="26069" y="28966"/>
                      </a:lnTo>
                      <a:lnTo>
                        <a:pt x="37012" y="50208"/>
                      </a:lnTo>
                      <a:cubicBezTo>
                        <a:pt x="33472" y="55035"/>
                        <a:pt x="30897" y="60185"/>
                        <a:pt x="29288" y="65656"/>
                      </a:cubicBezTo>
                      <a:lnTo>
                        <a:pt x="5793" y="69840"/>
                      </a:lnTo>
                      <a:lnTo>
                        <a:pt x="5471" y="74668"/>
                      </a:lnTo>
                      <a:lnTo>
                        <a:pt x="5150" y="79496"/>
                      </a:lnTo>
                      <a:lnTo>
                        <a:pt x="4828" y="84323"/>
                      </a:lnTo>
                      <a:lnTo>
                        <a:pt x="27679" y="91726"/>
                      </a:lnTo>
                      <a:cubicBezTo>
                        <a:pt x="28644" y="97197"/>
                        <a:pt x="30575" y="102990"/>
                        <a:pt x="33150" y="108140"/>
                      </a:cubicBezTo>
                      <a:lnTo>
                        <a:pt x="19311" y="128094"/>
                      </a:ln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38" name="Freeform: Shape 737">
                  <a:extLst>
                    <a:ext uri="{FF2B5EF4-FFF2-40B4-BE49-F238E27FC236}">
                      <a16:creationId xmlns:a16="http://schemas.microsoft.com/office/drawing/2014/main" id="{0C323652-A032-44F0-A019-B1CE9BD3A7C0}"/>
                    </a:ext>
                  </a:extLst>
                </p:cNvPr>
                <p:cNvSpPr/>
                <p:nvPr/>
              </p:nvSpPr>
              <p:spPr>
                <a:xfrm>
                  <a:off x="7808463" y="614438"/>
                  <a:ext cx="70806" cy="70806"/>
                </a:xfrm>
                <a:custGeom>
                  <a:avLst/>
                  <a:gdLst>
                    <a:gd name="connsiteX0" fmla="*/ 66622 w 70805"/>
                    <a:gd name="connsiteY0" fmla="*/ 35725 h 70805"/>
                    <a:gd name="connsiteX1" fmla="*/ 35725 w 70805"/>
                    <a:gd name="connsiteY1" fmla="*/ 66622 h 70805"/>
                    <a:gd name="connsiteX2" fmla="*/ 4828 w 70805"/>
                    <a:gd name="connsiteY2" fmla="*/ 35725 h 70805"/>
                    <a:gd name="connsiteX3" fmla="*/ 35725 w 70805"/>
                    <a:gd name="connsiteY3" fmla="*/ 4828 h 70805"/>
                    <a:gd name="connsiteX4" fmla="*/ 66622 w 70805"/>
                    <a:gd name="connsiteY4" fmla="*/ 35725 h 70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 h="70805">
                      <a:moveTo>
                        <a:pt x="66622" y="35725"/>
                      </a:moveTo>
                      <a:cubicBezTo>
                        <a:pt x="66622" y="52789"/>
                        <a:pt x="52789" y="66622"/>
                        <a:pt x="35725" y="66622"/>
                      </a:cubicBezTo>
                      <a:cubicBezTo>
                        <a:pt x="18661" y="66622"/>
                        <a:pt x="4828" y="52789"/>
                        <a:pt x="4828" y="35725"/>
                      </a:cubicBezTo>
                      <a:cubicBezTo>
                        <a:pt x="4828" y="18661"/>
                        <a:pt x="18661" y="4828"/>
                        <a:pt x="35725" y="4828"/>
                      </a:cubicBezTo>
                      <a:cubicBezTo>
                        <a:pt x="52789" y="4828"/>
                        <a:pt x="66622" y="18661"/>
                        <a:pt x="66622" y="35725"/>
                      </a:cubicBez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grpSp>
          <p:nvGrpSpPr>
            <p:cNvPr id="5" name="Group 4">
              <a:extLst>
                <a:ext uri="{FF2B5EF4-FFF2-40B4-BE49-F238E27FC236}">
                  <a16:creationId xmlns:a16="http://schemas.microsoft.com/office/drawing/2014/main" id="{74B3F946-98BB-4CA5-AA43-492801EFF36D}"/>
                </a:ext>
              </a:extLst>
            </p:cNvPr>
            <p:cNvGrpSpPr/>
            <p:nvPr/>
          </p:nvGrpSpPr>
          <p:grpSpPr>
            <a:xfrm>
              <a:off x="11778993" y="2885746"/>
              <a:ext cx="2281047" cy="356616"/>
              <a:chOff x="11778993" y="2885746"/>
              <a:chExt cx="2281047" cy="356616"/>
            </a:xfrm>
          </p:grpSpPr>
          <p:cxnSp>
            <p:nvCxnSpPr>
              <p:cNvPr id="467" name="Connector: Elbow 466">
                <a:extLst>
                  <a:ext uri="{FF2B5EF4-FFF2-40B4-BE49-F238E27FC236}">
                    <a16:creationId xmlns:a16="http://schemas.microsoft.com/office/drawing/2014/main" id="{1C8B7F07-D4CF-4AF9-AB6B-1050B9C01793}"/>
                  </a:ext>
                </a:extLst>
              </p:cNvPr>
              <p:cNvCxnSpPr>
                <a:cxnSpLocks/>
              </p:cNvCxnSpPr>
              <p:nvPr/>
            </p:nvCxnSpPr>
            <p:spPr>
              <a:xfrm rot="5400000" flipH="1" flipV="1">
                <a:off x="11839982" y="2978342"/>
                <a:ext cx="166123" cy="288102"/>
              </a:xfrm>
              <a:prstGeom prst="bentConnector2">
                <a:avLst/>
              </a:prstGeom>
              <a:ln w="15875">
                <a:solidFill>
                  <a:schemeClr val="tx1"/>
                </a:solidFill>
                <a:tailEnd type="arrow" w="med" len="sm"/>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grpSp>
            <p:nvGrpSpPr>
              <p:cNvPr id="468" name="Group 467">
                <a:extLst>
                  <a:ext uri="{FF2B5EF4-FFF2-40B4-BE49-F238E27FC236}">
                    <a16:creationId xmlns:a16="http://schemas.microsoft.com/office/drawing/2014/main" id="{09BB82E3-BD0A-408F-A30B-BA20FAEF0C95}"/>
                  </a:ext>
                </a:extLst>
              </p:cNvPr>
              <p:cNvGrpSpPr/>
              <p:nvPr/>
            </p:nvGrpSpPr>
            <p:grpSpPr>
              <a:xfrm>
                <a:off x="13085474" y="2901680"/>
                <a:ext cx="404028" cy="322423"/>
                <a:chOff x="6630539" y="5287514"/>
                <a:chExt cx="1865762" cy="1488919"/>
              </a:xfrm>
            </p:grpSpPr>
            <p:sp>
              <p:nvSpPr>
                <p:cNvPr id="565" name="Freeform: Shape 564">
                  <a:extLst>
                    <a:ext uri="{FF2B5EF4-FFF2-40B4-BE49-F238E27FC236}">
                      <a16:creationId xmlns:a16="http://schemas.microsoft.com/office/drawing/2014/main" id="{A0BD6B35-1496-4940-954A-980741AD6B72}"/>
                    </a:ext>
                  </a:extLst>
                </p:cNvPr>
                <p:cNvSpPr/>
                <p:nvPr/>
              </p:nvSpPr>
              <p:spPr>
                <a:xfrm>
                  <a:off x="7750331" y="6186674"/>
                  <a:ext cx="589759" cy="589759"/>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66" name="Freeform: Shape 565">
                  <a:extLst>
                    <a:ext uri="{FF2B5EF4-FFF2-40B4-BE49-F238E27FC236}">
                      <a16:creationId xmlns:a16="http://schemas.microsoft.com/office/drawing/2014/main" id="{3EDDDB27-B5F7-4285-B82C-5D3F99F242B4}"/>
                    </a:ext>
                  </a:extLst>
                </p:cNvPr>
                <p:cNvSpPr/>
                <p:nvPr/>
              </p:nvSpPr>
              <p:spPr>
                <a:xfrm>
                  <a:off x="7919525" y="6357802"/>
                  <a:ext cx="251374" cy="251374"/>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68" name="Freeform: Shape 567">
                  <a:extLst>
                    <a:ext uri="{FF2B5EF4-FFF2-40B4-BE49-F238E27FC236}">
                      <a16:creationId xmlns:a16="http://schemas.microsoft.com/office/drawing/2014/main" id="{2D687E5A-3586-4465-9711-52CAC236CA7F}"/>
                    </a:ext>
                  </a:extLst>
                </p:cNvPr>
                <p:cNvSpPr/>
                <p:nvPr/>
              </p:nvSpPr>
              <p:spPr>
                <a:xfrm>
                  <a:off x="6630539" y="5548499"/>
                  <a:ext cx="1119001" cy="1119001"/>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69" name="Freeform: Shape 568">
                  <a:extLst>
                    <a:ext uri="{FF2B5EF4-FFF2-40B4-BE49-F238E27FC236}">
                      <a16:creationId xmlns:a16="http://schemas.microsoft.com/office/drawing/2014/main" id="{8E327488-6707-4084-BDEC-44EFF5B4A49B}"/>
                    </a:ext>
                  </a:extLst>
                </p:cNvPr>
                <p:cNvSpPr/>
                <p:nvPr/>
              </p:nvSpPr>
              <p:spPr>
                <a:xfrm>
                  <a:off x="6951565" y="5873196"/>
                  <a:ext cx="476954" cy="476954"/>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70" name="Freeform: Shape 569">
                  <a:extLst>
                    <a:ext uri="{FF2B5EF4-FFF2-40B4-BE49-F238E27FC236}">
                      <a16:creationId xmlns:a16="http://schemas.microsoft.com/office/drawing/2014/main" id="{3FFE4B50-EFA1-4041-98F3-1825BF3FA6F0}"/>
                    </a:ext>
                  </a:extLst>
                </p:cNvPr>
                <p:cNvSpPr/>
                <p:nvPr/>
              </p:nvSpPr>
              <p:spPr>
                <a:xfrm>
                  <a:off x="7100152" y="6021782"/>
                  <a:ext cx="183440" cy="183440"/>
                </a:xfrm>
                <a:custGeom>
                  <a:avLst/>
                  <a:gdLst>
                    <a:gd name="connsiteX0" fmla="*/ 28000 w 32184"/>
                    <a:gd name="connsiteY0" fmla="*/ 16414 h 32184"/>
                    <a:gd name="connsiteX1" fmla="*/ 16414 w 32184"/>
                    <a:gd name="connsiteY1" fmla="*/ 28000 h 32184"/>
                    <a:gd name="connsiteX2" fmla="*/ 4828 w 32184"/>
                    <a:gd name="connsiteY2" fmla="*/ 16414 h 32184"/>
                    <a:gd name="connsiteX3" fmla="*/ 16414 w 32184"/>
                    <a:gd name="connsiteY3" fmla="*/ 4828 h 32184"/>
                    <a:gd name="connsiteX4" fmla="*/ 28000 w 32184"/>
                    <a:gd name="connsiteY4" fmla="*/ 16414 h 3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4" h="32184">
                      <a:moveTo>
                        <a:pt x="28000" y="16414"/>
                      </a:moveTo>
                      <a:cubicBezTo>
                        <a:pt x="28000" y="22813"/>
                        <a:pt x="22813" y="28000"/>
                        <a:pt x="16414" y="28000"/>
                      </a:cubicBezTo>
                      <a:cubicBezTo>
                        <a:pt x="10015" y="28000"/>
                        <a:pt x="4828" y="22813"/>
                        <a:pt x="4828" y="16414"/>
                      </a:cubicBezTo>
                      <a:cubicBezTo>
                        <a:pt x="4828" y="10015"/>
                        <a:pt x="10015" y="4828"/>
                        <a:pt x="16414" y="4828"/>
                      </a:cubicBezTo>
                      <a:cubicBezTo>
                        <a:pt x="22813" y="4828"/>
                        <a:pt x="28000" y="10015"/>
                        <a:pt x="28000" y="16414"/>
                      </a:cubicBez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71" name="Freeform: Shape 570">
                  <a:extLst>
                    <a:ext uri="{FF2B5EF4-FFF2-40B4-BE49-F238E27FC236}">
                      <a16:creationId xmlns:a16="http://schemas.microsoft.com/office/drawing/2014/main" id="{4C8718E1-FD36-4C65-BB99-682B9B4ED379}"/>
                    </a:ext>
                  </a:extLst>
                </p:cNvPr>
                <p:cNvSpPr/>
                <p:nvPr/>
              </p:nvSpPr>
              <p:spPr>
                <a:xfrm>
                  <a:off x="7702707" y="5287514"/>
                  <a:ext cx="793594" cy="793594"/>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92" name="Freeform: Shape 591">
                  <a:extLst>
                    <a:ext uri="{FF2B5EF4-FFF2-40B4-BE49-F238E27FC236}">
                      <a16:creationId xmlns:a16="http://schemas.microsoft.com/office/drawing/2014/main" id="{340FA355-E2AE-455C-88D0-A2528F90D91B}"/>
                    </a:ext>
                  </a:extLst>
                </p:cNvPr>
                <p:cNvSpPr/>
                <p:nvPr/>
              </p:nvSpPr>
              <p:spPr>
                <a:xfrm>
                  <a:off x="7930378" y="5517789"/>
                  <a:ext cx="338255" cy="338255"/>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nvGrpSpPr>
              <p:cNvPr id="525" name="Group 524">
                <a:extLst>
                  <a:ext uri="{FF2B5EF4-FFF2-40B4-BE49-F238E27FC236}">
                    <a16:creationId xmlns:a16="http://schemas.microsoft.com/office/drawing/2014/main" id="{5A3BAC22-23DE-44ED-8581-C6D0E5432A57}"/>
                  </a:ext>
                </a:extLst>
              </p:cNvPr>
              <p:cNvGrpSpPr/>
              <p:nvPr/>
            </p:nvGrpSpPr>
            <p:grpSpPr>
              <a:xfrm>
                <a:off x="13597256" y="2885746"/>
                <a:ext cx="334784" cy="292114"/>
                <a:chOff x="8648967" y="2983833"/>
                <a:chExt cx="1285975" cy="1122070"/>
              </a:xfrm>
            </p:grpSpPr>
            <p:sp>
              <p:nvSpPr>
                <p:cNvPr id="553" name="Freeform: Shape 552">
                  <a:extLst>
                    <a:ext uri="{FF2B5EF4-FFF2-40B4-BE49-F238E27FC236}">
                      <a16:creationId xmlns:a16="http://schemas.microsoft.com/office/drawing/2014/main" id="{E2F4575A-068A-425B-99D9-1514B171CEC3}"/>
                    </a:ext>
                  </a:extLst>
                </p:cNvPr>
                <p:cNvSpPr/>
                <p:nvPr/>
              </p:nvSpPr>
              <p:spPr>
                <a:xfrm>
                  <a:off x="9051631" y="3389926"/>
                  <a:ext cx="822960" cy="576072"/>
                </a:xfrm>
                <a:custGeom>
                  <a:avLst/>
                  <a:gdLst>
                    <a:gd name="connsiteX0" fmla="*/ 288051 w 289660"/>
                    <a:gd name="connsiteY0" fmla="*/ 93657 h 202762"/>
                    <a:gd name="connsiteX1" fmla="*/ 288051 w 289660"/>
                    <a:gd name="connsiteY1" fmla="*/ 12552 h 202762"/>
                    <a:gd name="connsiteX2" fmla="*/ 280327 w 289660"/>
                    <a:gd name="connsiteY2" fmla="*/ 4828 h 202762"/>
                    <a:gd name="connsiteX3" fmla="*/ 12552 w 289660"/>
                    <a:gd name="connsiteY3" fmla="*/ 4828 h 202762"/>
                    <a:gd name="connsiteX4" fmla="*/ 4828 w 289660"/>
                    <a:gd name="connsiteY4" fmla="*/ 12552 h 202762"/>
                    <a:gd name="connsiteX5" fmla="*/ 4828 w 289660"/>
                    <a:gd name="connsiteY5" fmla="*/ 190854 h 202762"/>
                    <a:gd name="connsiteX6" fmla="*/ 12552 w 289660"/>
                    <a:gd name="connsiteY6" fmla="*/ 198578 h 202762"/>
                    <a:gd name="connsiteX7" fmla="*/ 225613 w 289660"/>
                    <a:gd name="connsiteY7" fmla="*/ 198578 h 20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660" h="202762">
                      <a:moveTo>
                        <a:pt x="288051" y="93657"/>
                      </a:moveTo>
                      <a:lnTo>
                        <a:pt x="288051" y="12552"/>
                      </a:lnTo>
                      <a:cubicBezTo>
                        <a:pt x="288051" y="8046"/>
                        <a:pt x="284511" y="4828"/>
                        <a:pt x="280327" y="4828"/>
                      </a:cubicBezTo>
                      <a:lnTo>
                        <a:pt x="12552" y="4828"/>
                      </a:lnTo>
                      <a:cubicBezTo>
                        <a:pt x="8046" y="4828"/>
                        <a:pt x="4828" y="8368"/>
                        <a:pt x="4828" y="12552"/>
                      </a:cubicBezTo>
                      <a:lnTo>
                        <a:pt x="4828" y="190854"/>
                      </a:lnTo>
                      <a:cubicBezTo>
                        <a:pt x="4828" y="195360"/>
                        <a:pt x="8368" y="198578"/>
                        <a:pt x="12552" y="198578"/>
                      </a:cubicBezTo>
                      <a:lnTo>
                        <a:pt x="225613" y="198578"/>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54" name="Freeform: Shape 553">
                  <a:extLst>
                    <a:ext uri="{FF2B5EF4-FFF2-40B4-BE49-F238E27FC236}">
                      <a16:creationId xmlns:a16="http://schemas.microsoft.com/office/drawing/2014/main" id="{E1BF3541-0582-445E-96CF-B0B38B9C57C6}"/>
                    </a:ext>
                  </a:extLst>
                </p:cNvPr>
                <p:cNvSpPr/>
                <p:nvPr/>
              </p:nvSpPr>
              <p:spPr>
                <a:xfrm>
                  <a:off x="8896185" y="4005319"/>
                  <a:ext cx="841248" cy="100584"/>
                </a:xfrm>
                <a:custGeom>
                  <a:avLst/>
                  <a:gdLst>
                    <a:gd name="connsiteX0" fmla="*/ 291913 w 296096"/>
                    <a:gd name="connsiteY0" fmla="*/ 33472 h 35402"/>
                    <a:gd name="connsiteX1" fmla="*/ 28000 w 296096"/>
                    <a:gd name="connsiteY1" fmla="*/ 33472 h 35402"/>
                    <a:gd name="connsiteX2" fmla="*/ 4828 w 296096"/>
                    <a:gd name="connsiteY2" fmla="*/ 23495 h 35402"/>
                    <a:gd name="connsiteX3" fmla="*/ 4828 w 296096"/>
                    <a:gd name="connsiteY3" fmla="*/ 4828 h 35402"/>
                    <a:gd name="connsiteX4" fmla="*/ 42483 w 296096"/>
                    <a:gd name="connsiteY4" fmla="*/ 4828 h 3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096" h="35402">
                      <a:moveTo>
                        <a:pt x="291913" y="33472"/>
                      </a:moveTo>
                      <a:lnTo>
                        <a:pt x="28000" y="33472"/>
                      </a:lnTo>
                      <a:cubicBezTo>
                        <a:pt x="28000" y="33472"/>
                        <a:pt x="11265" y="33472"/>
                        <a:pt x="4828" y="23495"/>
                      </a:cubicBezTo>
                      <a:lnTo>
                        <a:pt x="4828" y="4828"/>
                      </a:lnTo>
                      <a:lnTo>
                        <a:pt x="42483" y="4828"/>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55" name="Freeform: Shape 554">
                  <a:extLst>
                    <a:ext uri="{FF2B5EF4-FFF2-40B4-BE49-F238E27FC236}">
                      <a16:creationId xmlns:a16="http://schemas.microsoft.com/office/drawing/2014/main" id="{600B290B-5D84-4EFC-B1AD-0E1E78C8E8A4}"/>
                    </a:ext>
                  </a:extLst>
                </p:cNvPr>
                <p:cNvSpPr/>
                <p:nvPr/>
              </p:nvSpPr>
              <p:spPr>
                <a:xfrm>
                  <a:off x="8993109" y="3337806"/>
                  <a:ext cx="941833" cy="685799"/>
                </a:xfrm>
                <a:custGeom>
                  <a:avLst/>
                  <a:gdLst>
                    <a:gd name="connsiteX0" fmla="*/ 327638 w 331499"/>
                    <a:gd name="connsiteY0" fmla="*/ 93335 h 241383"/>
                    <a:gd name="connsiteX1" fmla="*/ 327638 w 331499"/>
                    <a:gd name="connsiteY1" fmla="*/ 12552 h 241383"/>
                    <a:gd name="connsiteX2" fmla="*/ 319913 w 331499"/>
                    <a:gd name="connsiteY2" fmla="*/ 4828 h 241383"/>
                    <a:gd name="connsiteX3" fmla="*/ 12552 w 331499"/>
                    <a:gd name="connsiteY3" fmla="*/ 4828 h 241383"/>
                    <a:gd name="connsiteX4" fmla="*/ 4828 w 331499"/>
                    <a:gd name="connsiteY4" fmla="*/ 12552 h 241383"/>
                    <a:gd name="connsiteX5" fmla="*/ 4828 w 331499"/>
                    <a:gd name="connsiteY5" fmla="*/ 232050 h 241383"/>
                    <a:gd name="connsiteX6" fmla="*/ 12552 w 331499"/>
                    <a:gd name="connsiteY6" fmla="*/ 239774 h 241383"/>
                    <a:gd name="connsiteX7" fmla="*/ 255223 w 331499"/>
                    <a:gd name="connsiteY7" fmla="*/ 239774 h 24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499" h="241383">
                      <a:moveTo>
                        <a:pt x="327638" y="93335"/>
                      </a:moveTo>
                      <a:lnTo>
                        <a:pt x="327638" y="12552"/>
                      </a:lnTo>
                      <a:cubicBezTo>
                        <a:pt x="327638" y="8046"/>
                        <a:pt x="324097" y="4828"/>
                        <a:pt x="319913" y="4828"/>
                      </a:cubicBezTo>
                      <a:lnTo>
                        <a:pt x="12552" y="4828"/>
                      </a:lnTo>
                      <a:cubicBezTo>
                        <a:pt x="8046" y="4828"/>
                        <a:pt x="4828" y="8368"/>
                        <a:pt x="4828" y="12552"/>
                      </a:cubicBezTo>
                      <a:lnTo>
                        <a:pt x="4828" y="232050"/>
                      </a:lnTo>
                      <a:cubicBezTo>
                        <a:pt x="4828" y="236556"/>
                        <a:pt x="8368" y="239774"/>
                        <a:pt x="12552" y="239774"/>
                      </a:cubicBezTo>
                      <a:lnTo>
                        <a:pt x="255223" y="239774"/>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56" name="Freeform: Shape 555">
                  <a:extLst>
                    <a:ext uri="{FF2B5EF4-FFF2-40B4-BE49-F238E27FC236}">
                      <a16:creationId xmlns:a16="http://schemas.microsoft.com/office/drawing/2014/main" id="{FE579CEC-4603-4E93-8A80-C7C0F8EFB747}"/>
                    </a:ext>
                  </a:extLst>
                </p:cNvPr>
                <p:cNvSpPr/>
                <p:nvPr/>
              </p:nvSpPr>
              <p:spPr>
                <a:xfrm>
                  <a:off x="9042974" y="3275721"/>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57" name="Freeform: Shape 556">
                  <a:extLst>
                    <a:ext uri="{FF2B5EF4-FFF2-40B4-BE49-F238E27FC236}">
                      <a16:creationId xmlns:a16="http://schemas.microsoft.com/office/drawing/2014/main" id="{0D8B1BA5-3B62-4983-BFC0-46479B3046A0}"/>
                    </a:ext>
                  </a:extLst>
                </p:cNvPr>
                <p:cNvSpPr/>
                <p:nvPr/>
              </p:nvSpPr>
              <p:spPr>
                <a:xfrm>
                  <a:off x="8961937" y="3162673"/>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58" name="Freeform: Shape 557">
                  <a:extLst>
                    <a:ext uri="{FF2B5EF4-FFF2-40B4-BE49-F238E27FC236}">
                      <a16:creationId xmlns:a16="http://schemas.microsoft.com/office/drawing/2014/main" id="{7AB11AA8-6173-4746-A2A6-997EF8C1B79F}"/>
                    </a:ext>
                  </a:extLst>
                </p:cNvPr>
                <p:cNvSpPr/>
                <p:nvPr/>
              </p:nvSpPr>
              <p:spPr>
                <a:xfrm>
                  <a:off x="9074170" y="3039948"/>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59" name="Freeform: Shape 558">
                  <a:extLst>
                    <a:ext uri="{FF2B5EF4-FFF2-40B4-BE49-F238E27FC236}">
                      <a16:creationId xmlns:a16="http://schemas.microsoft.com/office/drawing/2014/main" id="{199A42E0-5071-498F-96C3-1E86314A6A10}"/>
                    </a:ext>
                  </a:extLst>
                </p:cNvPr>
                <p:cNvSpPr/>
                <p:nvPr/>
              </p:nvSpPr>
              <p:spPr>
                <a:xfrm>
                  <a:off x="8648967" y="2983833"/>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60" name="Freeform: Shape 559">
                  <a:extLst>
                    <a:ext uri="{FF2B5EF4-FFF2-40B4-BE49-F238E27FC236}">
                      <a16:creationId xmlns:a16="http://schemas.microsoft.com/office/drawing/2014/main" id="{5DB23468-8759-4FEB-8D21-128ACDE9D169}"/>
                    </a:ext>
                  </a:extLst>
                </p:cNvPr>
                <p:cNvSpPr/>
                <p:nvPr/>
              </p:nvSpPr>
              <p:spPr>
                <a:xfrm>
                  <a:off x="9164560" y="3227184"/>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61" name="Freeform: Shape 560">
                  <a:extLst>
                    <a:ext uri="{FF2B5EF4-FFF2-40B4-BE49-F238E27FC236}">
                      <a16:creationId xmlns:a16="http://schemas.microsoft.com/office/drawing/2014/main" id="{C03CE07B-EC64-4BEA-AA1B-74A69BE6DF1D}"/>
                    </a:ext>
                  </a:extLst>
                </p:cNvPr>
                <p:cNvSpPr/>
                <p:nvPr/>
              </p:nvSpPr>
              <p:spPr>
                <a:xfrm>
                  <a:off x="8885650" y="3287035"/>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62" name="Freeform: Shape 561">
                  <a:extLst>
                    <a:ext uri="{FF2B5EF4-FFF2-40B4-BE49-F238E27FC236}">
                      <a16:creationId xmlns:a16="http://schemas.microsoft.com/office/drawing/2014/main" id="{1DA6504A-844D-4E8A-94E2-37E98B5B8069}"/>
                    </a:ext>
                  </a:extLst>
                </p:cNvPr>
                <p:cNvSpPr/>
                <p:nvPr/>
              </p:nvSpPr>
              <p:spPr>
                <a:xfrm>
                  <a:off x="8867336" y="3474179"/>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63" name="Freeform: Shape 562">
                  <a:extLst>
                    <a:ext uri="{FF2B5EF4-FFF2-40B4-BE49-F238E27FC236}">
                      <a16:creationId xmlns:a16="http://schemas.microsoft.com/office/drawing/2014/main" id="{6A4AABF8-61AB-45D3-8AE4-81D0DF03C2DD}"/>
                    </a:ext>
                  </a:extLst>
                </p:cNvPr>
                <p:cNvSpPr/>
                <p:nvPr/>
              </p:nvSpPr>
              <p:spPr>
                <a:xfrm>
                  <a:off x="8743699" y="3361947"/>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64" name="Freeform: Shape 563">
                  <a:extLst>
                    <a:ext uri="{FF2B5EF4-FFF2-40B4-BE49-F238E27FC236}">
                      <a16:creationId xmlns:a16="http://schemas.microsoft.com/office/drawing/2014/main" id="{7390722C-FE2A-4363-A6C6-9AF9847E5100}"/>
                    </a:ext>
                  </a:extLst>
                </p:cNvPr>
                <p:cNvSpPr/>
                <p:nvPr/>
              </p:nvSpPr>
              <p:spPr>
                <a:xfrm>
                  <a:off x="8809425" y="3151601"/>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nvGrpSpPr>
              <p:cNvPr id="526" name="Group 525">
                <a:extLst>
                  <a:ext uri="{FF2B5EF4-FFF2-40B4-BE49-F238E27FC236}">
                    <a16:creationId xmlns:a16="http://schemas.microsoft.com/office/drawing/2014/main" id="{AB610B81-47AC-4612-A151-7577016D97C4}"/>
                  </a:ext>
                </a:extLst>
              </p:cNvPr>
              <p:cNvGrpSpPr/>
              <p:nvPr/>
            </p:nvGrpSpPr>
            <p:grpSpPr>
              <a:xfrm>
                <a:off x="13726483" y="3010868"/>
                <a:ext cx="167758" cy="108313"/>
                <a:chOff x="9145357" y="3464451"/>
                <a:chExt cx="644395" cy="416052"/>
              </a:xfrm>
            </p:grpSpPr>
            <p:sp>
              <p:nvSpPr>
                <p:cNvPr id="534" name="Freeform: Shape 533">
                  <a:extLst>
                    <a:ext uri="{FF2B5EF4-FFF2-40B4-BE49-F238E27FC236}">
                      <a16:creationId xmlns:a16="http://schemas.microsoft.com/office/drawing/2014/main" id="{C11B711A-F1F7-4E90-B4DE-7284084E4E40}"/>
                    </a:ext>
                  </a:extLst>
                </p:cNvPr>
                <p:cNvSpPr/>
                <p:nvPr/>
              </p:nvSpPr>
              <p:spPr>
                <a:xfrm>
                  <a:off x="9222167" y="3515657"/>
                  <a:ext cx="228600" cy="27431"/>
                </a:xfrm>
                <a:custGeom>
                  <a:avLst/>
                  <a:gdLst>
                    <a:gd name="connsiteX0" fmla="*/ 2414 w 80461"/>
                    <a:gd name="connsiteY0" fmla="*/ 2414 h 9655"/>
                    <a:gd name="connsiteX1" fmla="*/ 78691 w 80461"/>
                    <a:gd name="connsiteY1" fmla="*/ 2414 h 9655"/>
                    <a:gd name="connsiteX2" fmla="*/ 78691 w 80461"/>
                    <a:gd name="connsiteY2" fmla="*/ 8207 h 9655"/>
                    <a:gd name="connsiteX3" fmla="*/ 2414 w 80461"/>
                    <a:gd name="connsiteY3" fmla="*/ 8207 h 9655"/>
                  </a:gdLst>
                  <a:ahLst/>
                  <a:cxnLst>
                    <a:cxn ang="0">
                      <a:pos x="connsiteX0" y="connsiteY0"/>
                    </a:cxn>
                    <a:cxn ang="0">
                      <a:pos x="connsiteX1" y="connsiteY1"/>
                    </a:cxn>
                    <a:cxn ang="0">
                      <a:pos x="connsiteX2" y="connsiteY2"/>
                    </a:cxn>
                    <a:cxn ang="0">
                      <a:pos x="connsiteX3" y="connsiteY3"/>
                    </a:cxn>
                  </a:cxnLst>
                  <a:rect l="l" t="t" r="r" b="b"/>
                  <a:pathLst>
                    <a:path w="80461" h="9655">
                      <a:moveTo>
                        <a:pt x="2414" y="2414"/>
                      </a:moveTo>
                      <a:lnTo>
                        <a:pt x="78691" y="2414"/>
                      </a:lnTo>
                      <a:lnTo>
                        <a:pt x="78691"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35" name="Freeform: Shape 534">
                  <a:extLst>
                    <a:ext uri="{FF2B5EF4-FFF2-40B4-BE49-F238E27FC236}">
                      <a16:creationId xmlns:a16="http://schemas.microsoft.com/office/drawing/2014/main" id="{5C7BA222-A52E-4568-BB81-8E65901D452D}"/>
                    </a:ext>
                  </a:extLst>
                </p:cNvPr>
                <p:cNvSpPr/>
                <p:nvPr/>
              </p:nvSpPr>
              <p:spPr>
                <a:xfrm>
                  <a:off x="9461847" y="3515086"/>
                  <a:ext cx="164592" cy="27431"/>
                </a:xfrm>
                <a:custGeom>
                  <a:avLst/>
                  <a:gdLst>
                    <a:gd name="connsiteX0" fmla="*/ 57771 w 57932"/>
                    <a:gd name="connsiteY0" fmla="*/ 8207 h 9655"/>
                    <a:gd name="connsiteX1" fmla="*/ 2414 w 57932"/>
                    <a:gd name="connsiteY1" fmla="*/ 8207 h 9655"/>
                    <a:gd name="connsiteX2" fmla="*/ 2414 w 57932"/>
                    <a:gd name="connsiteY2" fmla="*/ 2414 h 9655"/>
                    <a:gd name="connsiteX3" fmla="*/ 57771 w 57932"/>
                    <a:gd name="connsiteY3" fmla="*/ 2414 h 9655"/>
                  </a:gdLst>
                  <a:ahLst/>
                  <a:cxnLst>
                    <a:cxn ang="0">
                      <a:pos x="connsiteX0" y="connsiteY0"/>
                    </a:cxn>
                    <a:cxn ang="0">
                      <a:pos x="connsiteX1" y="connsiteY1"/>
                    </a:cxn>
                    <a:cxn ang="0">
                      <a:pos x="connsiteX2" y="connsiteY2"/>
                    </a:cxn>
                    <a:cxn ang="0">
                      <a:pos x="connsiteX3" y="connsiteY3"/>
                    </a:cxn>
                  </a:cxnLst>
                  <a:rect l="l" t="t" r="r" b="b"/>
                  <a:pathLst>
                    <a:path w="57932" h="9655">
                      <a:moveTo>
                        <a:pt x="57771" y="8207"/>
                      </a:moveTo>
                      <a:lnTo>
                        <a:pt x="2414" y="8207"/>
                      </a:lnTo>
                      <a:lnTo>
                        <a:pt x="2414" y="2414"/>
                      </a:lnTo>
                      <a:lnTo>
                        <a:pt x="57771" y="2414"/>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36" name="Freeform: Shape 535">
                  <a:extLst>
                    <a:ext uri="{FF2B5EF4-FFF2-40B4-BE49-F238E27FC236}">
                      <a16:creationId xmlns:a16="http://schemas.microsoft.com/office/drawing/2014/main" id="{92422B1B-D48B-48FD-9CCF-8E3C393F06E6}"/>
                    </a:ext>
                  </a:extLst>
                </p:cNvPr>
                <p:cNvSpPr/>
                <p:nvPr/>
              </p:nvSpPr>
              <p:spPr>
                <a:xfrm>
                  <a:off x="9278861" y="3589722"/>
                  <a:ext cx="301753" cy="27431"/>
                </a:xfrm>
                <a:custGeom>
                  <a:avLst/>
                  <a:gdLst>
                    <a:gd name="connsiteX0" fmla="*/ 2414 w 106208"/>
                    <a:gd name="connsiteY0" fmla="*/ 2414 h 9655"/>
                    <a:gd name="connsiteX1" fmla="*/ 104760 w 106208"/>
                    <a:gd name="connsiteY1" fmla="*/ 2414 h 9655"/>
                    <a:gd name="connsiteX2" fmla="*/ 104760 w 106208"/>
                    <a:gd name="connsiteY2" fmla="*/ 8207 h 9655"/>
                    <a:gd name="connsiteX3" fmla="*/ 2414 w 106208"/>
                    <a:gd name="connsiteY3" fmla="*/ 8207 h 9655"/>
                  </a:gdLst>
                  <a:ahLst/>
                  <a:cxnLst>
                    <a:cxn ang="0">
                      <a:pos x="connsiteX0" y="connsiteY0"/>
                    </a:cxn>
                    <a:cxn ang="0">
                      <a:pos x="connsiteX1" y="connsiteY1"/>
                    </a:cxn>
                    <a:cxn ang="0">
                      <a:pos x="connsiteX2" y="connsiteY2"/>
                    </a:cxn>
                    <a:cxn ang="0">
                      <a:pos x="connsiteX3" y="connsiteY3"/>
                    </a:cxn>
                  </a:cxnLst>
                  <a:rect l="l" t="t" r="r" b="b"/>
                  <a:pathLst>
                    <a:path w="106208" h="9655">
                      <a:moveTo>
                        <a:pt x="2414" y="2414"/>
                      </a:moveTo>
                      <a:lnTo>
                        <a:pt x="104760" y="2414"/>
                      </a:lnTo>
                      <a:lnTo>
                        <a:pt x="104760"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37" name="Freeform: Shape 536">
                  <a:extLst>
                    <a:ext uri="{FF2B5EF4-FFF2-40B4-BE49-F238E27FC236}">
                      <a16:creationId xmlns:a16="http://schemas.microsoft.com/office/drawing/2014/main" id="{F6C93BB7-FEEC-496D-97D1-F48C3E044C1E}"/>
                    </a:ext>
                  </a:extLst>
                </p:cNvPr>
                <p:cNvSpPr/>
                <p:nvPr/>
              </p:nvSpPr>
              <p:spPr>
                <a:xfrm>
                  <a:off x="9689168" y="3590484"/>
                  <a:ext cx="100584" cy="27431"/>
                </a:xfrm>
                <a:custGeom>
                  <a:avLst/>
                  <a:gdLst>
                    <a:gd name="connsiteX0" fmla="*/ 33955 w 35402"/>
                    <a:gd name="connsiteY0" fmla="*/ 8207 h 9655"/>
                    <a:gd name="connsiteX1" fmla="*/ 2414 w 35402"/>
                    <a:gd name="connsiteY1" fmla="*/ 8207 h 9655"/>
                    <a:gd name="connsiteX2" fmla="*/ 2414 w 35402"/>
                    <a:gd name="connsiteY2" fmla="*/ 2414 h 9655"/>
                    <a:gd name="connsiteX3" fmla="*/ 33955 w 35402"/>
                    <a:gd name="connsiteY3" fmla="*/ 2414 h 9655"/>
                  </a:gdLst>
                  <a:ahLst/>
                  <a:cxnLst>
                    <a:cxn ang="0">
                      <a:pos x="connsiteX0" y="connsiteY0"/>
                    </a:cxn>
                    <a:cxn ang="0">
                      <a:pos x="connsiteX1" y="connsiteY1"/>
                    </a:cxn>
                    <a:cxn ang="0">
                      <a:pos x="connsiteX2" y="connsiteY2"/>
                    </a:cxn>
                    <a:cxn ang="0">
                      <a:pos x="connsiteX3" y="connsiteY3"/>
                    </a:cxn>
                  </a:cxnLst>
                  <a:rect l="l" t="t" r="r" b="b"/>
                  <a:pathLst>
                    <a:path w="35402" h="9655">
                      <a:moveTo>
                        <a:pt x="33955" y="8207"/>
                      </a:moveTo>
                      <a:lnTo>
                        <a:pt x="2414" y="8207"/>
                      </a:lnTo>
                      <a:lnTo>
                        <a:pt x="2414" y="2414"/>
                      </a:lnTo>
                      <a:lnTo>
                        <a:pt x="33955" y="2414"/>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38" name="Freeform: Shape 537">
                  <a:extLst>
                    <a:ext uri="{FF2B5EF4-FFF2-40B4-BE49-F238E27FC236}">
                      <a16:creationId xmlns:a16="http://schemas.microsoft.com/office/drawing/2014/main" id="{560929BC-BF2B-4550-B9B3-F82738ACC10E}"/>
                    </a:ext>
                  </a:extLst>
                </p:cNvPr>
                <p:cNvSpPr/>
                <p:nvPr/>
              </p:nvSpPr>
              <p:spPr>
                <a:xfrm>
                  <a:off x="9582441" y="3589722"/>
                  <a:ext cx="100584" cy="27431"/>
                </a:xfrm>
                <a:custGeom>
                  <a:avLst/>
                  <a:gdLst>
                    <a:gd name="connsiteX0" fmla="*/ 2414 w 35402"/>
                    <a:gd name="connsiteY0" fmla="*/ 2414 h 9655"/>
                    <a:gd name="connsiteX1" fmla="*/ 34598 w 35402"/>
                    <a:gd name="connsiteY1" fmla="*/ 2414 h 9655"/>
                    <a:gd name="connsiteX2" fmla="*/ 34598 w 35402"/>
                    <a:gd name="connsiteY2" fmla="*/ 8207 h 9655"/>
                    <a:gd name="connsiteX3" fmla="*/ 2414 w 35402"/>
                    <a:gd name="connsiteY3" fmla="*/ 8207 h 9655"/>
                  </a:gdLst>
                  <a:ahLst/>
                  <a:cxnLst>
                    <a:cxn ang="0">
                      <a:pos x="connsiteX0" y="connsiteY0"/>
                    </a:cxn>
                    <a:cxn ang="0">
                      <a:pos x="connsiteX1" y="connsiteY1"/>
                    </a:cxn>
                    <a:cxn ang="0">
                      <a:pos x="connsiteX2" y="connsiteY2"/>
                    </a:cxn>
                    <a:cxn ang="0">
                      <a:pos x="connsiteX3" y="connsiteY3"/>
                    </a:cxn>
                  </a:cxnLst>
                  <a:rect l="l" t="t" r="r" b="b"/>
                  <a:pathLst>
                    <a:path w="35402" h="9655">
                      <a:moveTo>
                        <a:pt x="2414" y="2414"/>
                      </a:moveTo>
                      <a:lnTo>
                        <a:pt x="34598" y="2414"/>
                      </a:lnTo>
                      <a:lnTo>
                        <a:pt x="34598"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39" name="Freeform: Shape 538">
                  <a:extLst>
                    <a:ext uri="{FF2B5EF4-FFF2-40B4-BE49-F238E27FC236}">
                      <a16:creationId xmlns:a16="http://schemas.microsoft.com/office/drawing/2014/main" id="{FEDF0FF2-3FC0-4A66-86EE-537FEF19021F}"/>
                    </a:ext>
                  </a:extLst>
                </p:cNvPr>
                <p:cNvSpPr/>
                <p:nvPr/>
              </p:nvSpPr>
              <p:spPr>
                <a:xfrm>
                  <a:off x="9375786" y="3664702"/>
                  <a:ext cx="265176" cy="27431"/>
                </a:xfrm>
                <a:custGeom>
                  <a:avLst/>
                  <a:gdLst>
                    <a:gd name="connsiteX0" fmla="*/ 2414 w 93334"/>
                    <a:gd name="connsiteY0" fmla="*/ 2414 h 9655"/>
                    <a:gd name="connsiteX1" fmla="*/ 92208 w 93334"/>
                    <a:gd name="connsiteY1" fmla="*/ 2414 h 9655"/>
                    <a:gd name="connsiteX2" fmla="*/ 92208 w 93334"/>
                    <a:gd name="connsiteY2" fmla="*/ 8207 h 9655"/>
                    <a:gd name="connsiteX3" fmla="*/ 2414 w 93334"/>
                    <a:gd name="connsiteY3" fmla="*/ 8207 h 9655"/>
                  </a:gdLst>
                  <a:ahLst/>
                  <a:cxnLst>
                    <a:cxn ang="0">
                      <a:pos x="connsiteX0" y="connsiteY0"/>
                    </a:cxn>
                    <a:cxn ang="0">
                      <a:pos x="connsiteX1" y="connsiteY1"/>
                    </a:cxn>
                    <a:cxn ang="0">
                      <a:pos x="connsiteX2" y="connsiteY2"/>
                    </a:cxn>
                    <a:cxn ang="0">
                      <a:pos x="connsiteX3" y="connsiteY3"/>
                    </a:cxn>
                  </a:cxnLst>
                  <a:rect l="l" t="t" r="r" b="b"/>
                  <a:pathLst>
                    <a:path w="93334" h="9655">
                      <a:moveTo>
                        <a:pt x="2414" y="2414"/>
                      </a:moveTo>
                      <a:lnTo>
                        <a:pt x="92208" y="2414"/>
                      </a:lnTo>
                      <a:lnTo>
                        <a:pt x="92208"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40" name="Freeform: Shape 539">
                  <a:extLst>
                    <a:ext uri="{FF2B5EF4-FFF2-40B4-BE49-F238E27FC236}">
                      <a16:creationId xmlns:a16="http://schemas.microsoft.com/office/drawing/2014/main" id="{943AC04A-B9DB-4388-BF87-C178E9C5D5F4}"/>
                    </a:ext>
                  </a:extLst>
                </p:cNvPr>
                <p:cNvSpPr/>
                <p:nvPr/>
              </p:nvSpPr>
              <p:spPr>
                <a:xfrm>
                  <a:off x="9305727" y="3664961"/>
                  <a:ext cx="64008" cy="27431"/>
                </a:xfrm>
                <a:custGeom>
                  <a:avLst/>
                  <a:gdLst>
                    <a:gd name="connsiteX0" fmla="*/ 21081 w 22529"/>
                    <a:gd name="connsiteY0" fmla="*/ 8207 h 9655"/>
                    <a:gd name="connsiteX1" fmla="*/ 2414 w 22529"/>
                    <a:gd name="connsiteY1" fmla="*/ 8207 h 9655"/>
                    <a:gd name="connsiteX2" fmla="*/ 2414 w 22529"/>
                    <a:gd name="connsiteY2" fmla="*/ 2414 h 9655"/>
                    <a:gd name="connsiteX3" fmla="*/ 21081 w 22529"/>
                    <a:gd name="connsiteY3" fmla="*/ 2414 h 9655"/>
                  </a:gdLst>
                  <a:ahLst/>
                  <a:cxnLst>
                    <a:cxn ang="0">
                      <a:pos x="connsiteX0" y="connsiteY0"/>
                    </a:cxn>
                    <a:cxn ang="0">
                      <a:pos x="connsiteX1" y="connsiteY1"/>
                    </a:cxn>
                    <a:cxn ang="0">
                      <a:pos x="connsiteX2" y="connsiteY2"/>
                    </a:cxn>
                    <a:cxn ang="0">
                      <a:pos x="connsiteX3" y="connsiteY3"/>
                    </a:cxn>
                  </a:cxnLst>
                  <a:rect l="l" t="t" r="r" b="b"/>
                  <a:pathLst>
                    <a:path w="22529" h="9655">
                      <a:moveTo>
                        <a:pt x="21081" y="8207"/>
                      </a:moveTo>
                      <a:lnTo>
                        <a:pt x="2414" y="8207"/>
                      </a:lnTo>
                      <a:lnTo>
                        <a:pt x="2414" y="2414"/>
                      </a:lnTo>
                      <a:lnTo>
                        <a:pt x="21081" y="2414"/>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41" name="Freeform: Shape 540">
                  <a:extLst>
                    <a:ext uri="{FF2B5EF4-FFF2-40B4-BE49-F238E27FC236}">
                      <a16:creationId xmlns:a16="http://schemas.microsoft.com/office/drawing/2014/main" id="{89BDD6DD-68CD-4409-B96E-A61EC3D96A3B}"/>
                    </a:ext>
                  </a:extLst>
                </p:cNvPr>
                <p:cNvSpPr/>
                <p:nvPr/>
              </p:nvSpPr>
              <p:spPr>
                <a:xfrm>
                  <a:off x="9222167" y="3722312"/>
                  <a:ext cx="182880" cy="27431"/>
                </a:xfrm>
                <a:custGeom>
                  <a:avLst/>
                  <a:gdLst>
                    <a:gd name="connsiteX0" fmla="*/ 2414 w 64368"/>
                    <a:gd name="connsiteY0" fmla="*/ 2414 h 9655"/>
                    <a:gd name="connsiteX1" fmla="*/ 63564 w 64368"/>
                    <a:gd name="connsiteY1" fmla="*/ 2414 h 9655"/>
                    <a:gd name="connsiteX2" fmla="*/ 63564 w 64368"/>
                    <a:gd name="connsiteY2" fmla="*/ 8207 h 9655"/>
                    <a:gd name="connsiteX3" fmla="*/ 2414 w 64368"/>
                    <a:gd name="connsiteY3" fmla="*/ 8207 h 9655"/>
                  </a:gdLst>
                  <a:ahLst/>
                  <a:cxnLst>
                    <a:cxn ang="0">
                      <a:pos x="connsiteX0" y="connsiteY0"/>
                    </a:cxn>
                    <a:cxn ang="0">
                      <a:pos x="connsiteX1" y="connsiteY1"/>
                    </a:cxn>
                    <a:cxn ang="0">
                      <a:pos x="connsiteX2" y="connsiteY2"/>
                    </a:cxn>
                    <a:cxn ang="0">
                      <a:pos x="connsiteX3" y="connsiteY3"/>
                    </a:cxn>
                  </a:cxnLst>
                  <a:rect l="l" t="t" r="r" b="b"/>
                  <a:pathLst>
                    <a:path w="64368" h="9655">
                      <a:moveTo>
                        <a:pt x="2414" y="2414"/>
                      </a:moveTo>
                      <a:lnTo>
                        <a:pt x="63564" y="2414"/>
                      </a:lnTo>
                      <a:lnTo>
                        <a:pt x="63564"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42" name="Freeform: Shape 541">
                  <a:extLst>
                    <a:ext uri="{FF2B5EF4-FFF2-40B4-BE49-F238E27FC236}">
                      <a16:creationId xmlns:a16="http://schemas.microsoft.com/office/drawing/2014/main" id="{A7E3687C-C5D4-4D99-BE62-ED73DE31AF4A}"/>
                    </a:ext>
                  </a:extLst>
                </p:cNvPr>
                <p:cNvSpPr/>
                <p:nvPr/>
              </p:nvSpPr>
              <p:spPr>
                <a:xfrm>
                  <a:off x="9409621" y="3722312"/>
                  <a:ext cx="73153" cy="27431"/>
                </a:xfrm>
                <a:custGeom>
                  <a:avLst/>
                  <a:gdLst>
                    <a:gd name="connsiteX0" fmla="*/ 2414 w 25747"/>
                    <a:gd name="connsiteY0" fmla="*/ 2414 h 9655"/>
                    <a:gd name="connsiteX1" fmla="*/ 23334 w 25747"/>
                    <a:gd name="connsiteY1" fmla="*/ 2414 h 9655"/>
                    <a:gd name="connsiteX2" fmla="*/ 23334 w 25747"/>
                    <a:gd name="connsiteY2" fmla="*/ 8207 h 9655"/>
                    <a:gd name="connsiteX3" fmla="*/ 2414 w 25747"/>
                    <a:gd name="connsiteY3" fmla="*/ 8207 h 9655"/>
                  </a:gdLst>
                  <a:ahLst/>
                  <a:cxnLst>
                    <a:cxn ang="0">
                      <a:pos x="connsiteX0" y="connsiteY0"/>
                    </a:cxn>
                    <a:cxn ang="0">
                      <a:pos x="connsiteX1" y="connsiteY1"/>
                    </a:cxn>
                    <a:cxn ang="0">
                      <a:pos x="connsiteX2" y="connsiteY2"/>
                    </a:cxn>
                    <a:cxn ang="0">
                      <a:pos x="connsiteX3" y="connsiteY3"/>
                    </a:cxn>
                  </a:cxnLst>
                  <a:rect l="l" t="t" r="r" b="b"/>
                  <a:pathLst>
                    <a:path w="25747" h="9655">
                      <a:moveTo>
                        <a:pt x="2414" y="2414"/>
                      </a:moveTo>
                      <a:lnTo>
                        <a:pt x="23334" y="2414"/>
                      </a:lnTo>
                      <a:lnTo>
                        <a:pt x="23334"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43" name="Freeform: Shape 542">
                  <a:extLst>
                    <a:ext uri="{FF2B5EF4-FFF2-40B4-BE49-F238E27FC236}">
                      <a16:creationId xmlns:a16="http://schemas.microsoft.com/office/drawing/2014/main" id="{5370DA5C-51BB-487E-95B2-562FE771F52E}"/>
                    </a:ext>
                  </a:extLst>
                </p:cNvPr>
                <p:cNvSpPr/>
                <p:nvPr/>
              </p:nvSpPr>
              <p:spPr>
                <a:xfrm>
                  <a:off x="9485516" y="3722312"/>
                  <a:ext cx="246888" cy="27431"/>
                </a:xfrm>
                <a:custGeom>
                  <a:avLst/>
                  <a:gdLst>
                    <a:gd name="connsiteX0" fmla="*/ 2414 w 86898"/>
                    <a:gd name="connsiteY0" fmla="*/ 2414 h 9655"/>
                    <a:gd name="connsiteX1" fmla="*/ 86093 w 86898"/>
                    <a:gd name="connsiteY1" fmla="*/ 2414 h 9655"/>
                    <a:gd name="connsiteX2" fmla="*/ 86093 w 86898"/>
                    <a:gd name="connsiteY2" fmla="*/ 8207 h 9655"/>
                    <a:gd name="connsiteX3" fmla="*/ 2414 w 86898"/>
                    <a:gd name="connsiteY3" fmla="*/ 8207 h 9655"/>
                  </a:gdLst>
                  <a:ahLst/>
                  <a:cxnLst>
                    <a:cxn ang="0">
                      <a:pos x="connsiteX0" y="connsiteY0"/>
                    </a:cxn>
                    <a:cxn ang="0">
                      <a:pos x="connsiteX1" y="connsiteY1"/>
                    </a:cxn>
                    <a:cxn ang="0">
                      <a:pos x="connsiteX2" y="connsiteY2"/>
                    </a:cxn>
                    <a:cxn ang="0">
                      <a:pos x="connsiteX3" y="connsiteY3"/>
                    </a:cxn>
                  </a:cxnLst>
                  <a:rect l="l" t="t" r="r" b="b"/>
                  <a:pathLst>
                    <a:path w="86898" h="9655">
                      <a:moveTo>
                        <a:pt x="2414" y="2414"/>
                      </a:moveTo>
                      <a:lnTo>
                        <a:pt x="86093" y="2414"/>
                      </a:lnTo>
                      <a:lnTo>
                        <a:pt x="86093"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44" name="Freeform: Shape 543">
                  <a:extLst>
                    <a:ext uri="{FF2B5EF4-FFF2-40B4-BE49-F238E27FC236}">
                      <a16:creationId xmlns:a16="http://schemas.microsoft.com/office/drawing/2014/main" id="{98842562-01FF-4BA9-919A-D1A3EA25711B}"/>
                    </a:ext>
                  </a:extLst>
                </p:cNvPr>
                <p:cNvSpPr/>
                <p:nvPr/>
              </p:nvSpPr>
              <p:spPr>
                <a:xfrm>
                  <a:off x="9278861" y="3797292"/>
                  <a:ext cx="100584" cy="27431"/>
                </a:xfrm>
                <a:custGeom>
                  <a:avLst/>
                  <a:gdLst>
                    <a:gd name="connsiteX0" fmla="*/ 2414 w 35402"/>
                    <a:gd name="connsiteY0" fmla="*/ 2414 h 9655"/>
                    <a:gd name="connsiteX1" fmla="*/ 34276 w 35402"/>
                    <a:gd name="connsiteY1" fmla="*/ 2414 h 9655"/>
                    <a:gd name="connsiteX2" fmla="*/ 34276 w 35402"/>
                    <a:gd name="connsiteY2" fmla="*/ 8207 h 9655"/>
                    <a:gd name="connsiteX3" fmla="*/ 2414 w 35402"/>
                    <a:gd name="connsiteY3" fmla="*/ 8207 h 9655"/>
                  </a:gdLst>
                  <a:ahLst/>
                  <a:cxnLst>
                    <a:cxn ang="0">
                      <a:pos x="connsiteX0" y="connsiteY0"/>
                    </a:cxn>
                    <a:cxn ang="0">
                      <a:pos x="connsiteX1" y="connsiteY1"/>
                    </a:cxn>
                    <a:cxn ang="0">
                      <a:pos x="connsiteX2" y="connsiteY2"/>
                    </a:cxn>
                    <a:cxn ang="0">
                      <a:pos x="connsiteX3" y="connsiteY3"/>
                    </a:cxn>
                  </a:cxnLst>
                  <a:rect l="l" t="t" r="r" b="b"/>
                  <a:pathLst>
                    <a:path w="35402" h="9655">
                      <a:moveTo>
                        <a:pt x="2414" y="2414"/>
                      </a:moveTo>
                      <a:lnTo>
                        <a:pt x="34276" y="2414"/>
                      </a:lnTo>
                      <a:lnTo>
                        <a:pt x="34276"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45" name="Freeform: Shape 544">
                  <a:extLst>
                    <a:ext uri="{FF2B5EF4-FFF2-40B4-BE49-F238E27FC236}">
                      <a16:creationId xmlns:a16="http://schemas.microsoft.com/office/drawing/2014/main" id="{5C90294F-C345-4628-AFDB-855527A70161}"/>
                    </a:ext>
                  </a:extLst>
                </p:cNvPr>
                <p:cNvSpPr/>
                <p:nvPr/>
              </p:nvSpPr>
              <p:spPr>
                <a:xfrm>
                  <a:off x="9395935" y="3797553"/>
                  <a:ext cx="219457" cy="27431"/>
                </a:xfrm>
                <a:custGeom>
                  <a:avLst/>
                  <a:gdLst>
                    <a:gd name="connsiteX0" fmla="*/ 77725 w 77242"/>
                    <a:gd name="connsiteY0" fmla="*/ 8207 h 9655"/>
                    <a:gd name="connsiteX1" fmla="*/ 2414 w 77242"/>
                    <a:gd name="connsiteY1" fmla="*/ 8207 h 9655"/>
                    <a:gd name="connsiteX2" fmla="*/ 2414 w 77242"/>
                    <a:gd name="connsiteY2" fmla="*/ 2414 h 9655"/>
                    <a:gd name="connsiteX3" fmla="*/ 77725 w 77242"/>
                    <a:gd name="connsiteY3" fmla="*/ 2414 h 9655"/>
                  </a:gdLst>
                  <a:ahLst/>
                  <a:cxnLst>
                    <a:cxn ang="0">
                      <a:pos x="connsiteX0" y="connsiteY0"/>
                    </a:cxn>
                    <a:cxn ang="0">
                      <a:pos x="connsiteX1" y="connsiteY1"/>
                    </a:cxn>
                    <a:cxn ang="0">
                      <a:pos x="connsiteX2" y="connsiteY2"/>
                    </a:cxn>
                    <a:cxn ang="0">
                      <a:pos x="connsiteX3" y="connsiteY3"/>
                    </a:cxn>
                  </a:cxnLst>
                  <a:rect l="l" t="t" r="r" b="b"/>
                  <a:pathLst>
                    <a:path w="77242" h="9655">
                      <a:moveTo>
                        <a:pt x="77725" y="8207"/>
                      </a:moveTo>
                      <a:lnTo>
                        <a:pt x="2414" y="8207"/>
                      </a:lnTo>
                      <a:lnTo>
                        <a:pt x="2414" y="2414"/>
                      </a:lnTo>
                      <a:lnTo>
                        <a:pt x="77725" y="2414"/>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46" name="Freeform: Shape 545">
                  <a:extLst>
                    <a:ext uri="{FF2B5EF4-FFF2-40B4-BE49-F238E27FC236}">
                      <a16:creationId xmlns:a16="http://schemas.microsoft.com/office/drawing/2014/main" id="{03C1FB5A-4FEC-4906-9FBE-1551CC0E603B}"/>
                    </a:ext>
                  </a:extLst>
                </p:cNvPr>
                <p:cNvSpPr/>
                <p:nvPr/>
              </p:nvSpPr>
              <p:spPr>
                <a:xfrm>
                  <a:off x="9145357" y="3464451"/>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173"/>
                        <a:pt x="9173" y="10782"/>
                        <a:pt x="7563" y="10782"/>
                      </a:cubicBez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47" name="Freeform: Shape 546">
                  <a:extLst>
                    <a:ext uri="{FF2B5EF4-FFF2-40B4-BE49-F238E27FC236}">
                      <a16:creationId xmlns:a16="http://schemas.microsoft.com/office/drawing/2014/main" id="{539A4507-3F55-4FEE-AF49-B71984F98050}"/>
                    </a:ext>
                  </a:extLst>
                </p:cNvPr>
                <p:cNvSpPr/>
                <p:nvPr/>
              </p:nvSpPr>
              <p:spPr>
                <a:xfrm>
                  <a:off x="9145357" y="3527544"/>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48" name="Freeform: Shape 547">
                  <a:extLst>
                    <a:ext uri="{FF2B5EF4-FFF2-40B4-BE49-F238E27FC236}">
                      <a16:creationId xmlns:a16="http://schemas.microsoft.com/office/drawing/2014/main" id="{2039003B-2023-4F4F-8E0E-088219C95425}"/>
                    </a:ext>
                  </a:extLst>
                </p:cNvPr>
                <p:cNvSpPr/>
                <p:nvPr/>
              </p:nvSpPr>
              <p:spPr>
                <a:xfrm>
                  <a:off x="9145357" y="3590637"/>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49" name="Freeform: Shape 548">
                  <a:extLst>
                    <a:ext uri="{FF2B5EF4-FFF2-40B4-BE49-F238E27FC236}">
                      <a16:creationId xmlns:a16="http://schemas.microsoft.com/office/drawing/2014/main" id="{077ECCEC-048B-4F47-BC50-2CA318174C42}"/>
                    </a:ext>
                  </a:extLst>
                </p:cNvPr>
                <p:cNvSpPr/>
                <p:nvPr/>
              </p:nvSpPr>
              <p:spPr>
                <a:xfrm>
                  <a:off x="9145357" y="3654645"/>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173"/>
                        <a:pt x="9173" y="10782"/>
                        <a:pt x="7563" y="10782"/>
                      </a:cubicBez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50" name="Freeform: Shape 549">
                  <a:extLst>
                    <a:ext uri="{FF2B5EF4-FFF2-40B4-BE49-F238E27FC236}">
                      <a16:creationId xmlns:a16="http://schemas.microsoft.com/office/drawing/2014/main" id="{44B71C4F-71D1-41B3-8CB4-E4134FFCD485}"/>
                    </a:ext>
                  </a:extLst>
                </p:cNvPr>
                <p:cNvSpPr/>
                <p:nvPr/>
              </p:nvSpPr>
              <p:spPr>
                <a:xfrm>
                  <a:off x="9145357" y="3717738"/>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173"/>
                        <a:pt x="9173" y="10782"/>
                        <a:pt x="7563" y="10782"/>
                      </a:cubicBez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51" name="Freeform: Shape 550">
                  <a:extLst>
                    <a:ext uri="{FF2B5EF4-FFF2-40B4-BE49-F238E27FC236}">
                      <a16:creationId xmlns:a16="http://schemas.microsoft.com/office/drawing/2014/main" id="{7E222C60-F3F0-4F08-88B6-5667A90D386C}"/>
                    </a:ext>
                  </a:extLst>
                </p:cNvPr>
                <p:cNvSpPr/>
                <p:nvPr/>
              </p:nvSpPr>
              <p:spPr>
                <a:xfrm>
                  <a:off x="9145357" y="3780833"/>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52" name="Freeform: Shape 551">
                  <a:extLst>
                    <a:ext uri="{FF2B5EF4-FFF2-40B4-BE49-F238E27FC236}">
                      <a16:creationId xmlns:a16="http://schemas.microsoft.com/office/drawing/2014/main" id="{B3F4983E-B4F4-48D8-9AD0-F70E6F4A53DB}"/>
                    </a:ext>
                  </a:extLst>
                </p:cNvPr>
                <p:cNvSpPr/>
                <p:nvPr/>
              </p:nvSpPr>
              <p:spPr>
                <a:xfrm>
                  <a:off x="9145357" y="3843926"/>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nvGrpSpPr>
              <p:cNvPr id="527" name="Group 526">
                <a:extLst>
                  <a:ext uri="{FF2B5EF4-FFF2-40B4-BE49-F238E27FC236}">
                    <a16:creationId xmlns:a16="http://schemas.microsoft.com/office/drawing/2014/main" id="{1EC72425-7B8D-452D-B9FB-BAA85280917E}"/>
                  </a:ext>
                </a:extLst>
              </p:cNvPr>
              <p:cNvGrpSpPr/>
              <p:nvPr/>
            </p:nvGrpSpPr>
            <p:grpSpPr>
              <a:xfrm>
                <a:off x="13867025" y="3053841"/>
                <a:ext cx="193015" cy="188521"/>
                <a:chOff x="8848997" y="6359275"/>
                <a:chExt cx="785468" cy="767180"/>
              </a:xfrm>
            </p:grpSpPr>
            <p:sp>
              <p:nvSpPr>
                <p:cNvPr id="528" name="Freeform: Shape 527">
                  <a:extLst>
                    <a:ext uri="{FF2B5EF4-FFF2-40B4-BE49-F238E27FC236}">
                      <a16:creationId xmlns:a16="http://schemas.microsoft.com/office/drawing/2014/main" id="{883F28A1-0FC9-46C2-AC96-A5F3991AF87A}"/>
                    </a:ext>
                  </a:extLst>
                </p:cNvPr>
                <p:cNvSpPr/>
                <p:nvPr/>
              </p:nvSpPr>
              <p:spPr>
                <a:xfrm>
                  <a:off x="8998045" y="6725948"/>
                  <a:ext cx="265176" cy="27431"/>
                </a:xfrm>
                <a:custGeom>
                  <a:avLst/>
                  <a:gdLst>
                    <a:gd name="connsiteX0" fmla="*/ 4828 w 93334"/>
                    <a:gd name="connsiteY0" fmla="*/ 4828 h 9655"/>
                    <a:gd name="connsiteX1" fmla="*/ 91404 w 93334"/>
                    <a:gd name="connsiteY1" fmla="*/ 4828 h 9655"/>
                  </a:gdLst>
                  <a:ahLst/>
                  <a:cxnLst>
                    <a:cxn ang="0">
                      <a:pos x="connsiteX0" y="connsiteY0"/>
                    </a:cxn>
                    <a:cxn ang="0">
                      <a:pos x="connsiteX1" y="connsiteY1"/>
                    </a:cxn>
                  </a:cxnLst>
                  <a:rect l="l" t="t" r="r" b="b"/>
                  <a:pathLst>
                    <a:path w="93334" h="9655">
                      <a:moveTo>
                        <a:pt x="4828" y="4828"/>
                      </a:moveTo>
                      <a:lnTo>
                        <a:pt x="91404"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29" name="Freeform: Shape 528">
                  <a:extLst>
                    <a:ext uri="{FF2B5EF4-FFF2-40B4-BE49-F238E27FC236}">
                      <a16:creationId xmlns:a16="http://schemas.microsoft.com/office/drawing/2014/main" id="{F612180C-0C91-4909-8C9A-5CECDEA6A6F8}"/>
                    </a:ext>
                  </a:extLst>
                </p:cNvPr>
                <p:cNvSpPr/>
                <p:nvPr/>
              </p:nvSpPr>
              <p:spPr>
                <a:xfrm>
                  <a:off x="8951411" y="6639080"/>
                  <a:ext cx="182880" cy="27431"/>
                </a:xfrm>
                <a:custGeom>
                  <a:avLst/>
                  <a:gdLst>
                    <a:gd name="connsiteX0" fmla="*/ 4828 w 64368"/>
                    <a:gd name="connsiteY0" fmla="*/ 4828 h 9655"/>
                    <a:gd name="connsiteX1" fmla="*/ 62116 w 64368"/>
                    <a:gd name="connsiteY1" fmla="*/ 4828 h 9655"/>
                  </a:gdLst>
                  <a:ahLst/>
                  <a:cxnLst>
                    <a:cxn ang="0">
                      <a:pos x="connsiteX0" y="connsiteY0"/>
                    </a:cxn>
                    <a:cxn ang="0">
                      <a:pos x="connsiteX1" y="connsiteY1"/>
                    </a:cxn>
                  </a:cxnLst>
                  <a:rect l="l" t="t" r="r" b="b"/>
                  <a:pathLst>
                    <a:path w="64368" h="9655">
                      <a:moveTo>
                        <a:pt x="4828" y="4828"/>
                      </a:moveTo>
                      <a:lnTo>
                        <a:pt x="62116"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30" name="Freeform: Shape 529">
                  <a:extLst>
                    <a:ext uri="{FF2B5EF4-FFF2-40B4-BE49-F238E27FC236}">
                      <a16:creationId xmlns:a16="http://schemas.microsoft.com/office/drawing/2014/main" id="{97C784B4-FBDA-4C7D-B82E-A6C4C3A21884}"/>
                    </a:ext>
                  </a:extLst>
                </p:cNvPr>
                <p:cNvSpPr/>
                <p:nvPr/>
              </p:nvSpPr>
              <p:spPr>
                <a:xfrm>
                  <a:off x="9150750" y="6639080"/>
                  <a:ext cx="91439" cy="27431"/>
                </a:xfrm>
                <a:custGeom>
                  <a:avLst/>
                  <a:gdLst>
                    <a:gd name="connsiteX0" fmla="*/ 4828 w 32184"/>
                    <a:gd name="connsiteY0" fmla="*/ 4828 h 9655"/>
                    <a:gd name="connsiteX1" fmla="*/ 29288 w 32184"/>
                    <a:gd name="connsiteY1" fmla="*/ 4828 h 9655"/>
                  </a:gdLst>
                  <a:ahLst/>
                  <a:cxnLst>
                    <a:cxn ang="0">
                      <a:pos x="connsiteX0" y="connsiteY0"/>
                    </a:cxn>
                    <a:cxn ang="0">
                      <a:pos x="connsiteX1" y="connsiteY1"/>
                    </a:cxn>
                  </a:cxnLst>
                  <a:rect l="l" t="t" r="r" b="b"/>
                  <a:pathLst>
                    <a:path w="32184" h="9655">
                      <a:moveTo>
                        <a:pt x="4828" y="4828"/>
                      </a:moveTo>
                      <a:lnTo>
                        <a:pt x="2928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31" name="Freeform: Shape 530">
                  <a:extLst>
                    <a:ext uri="{FF2B5EF4-FFF2-40B4-BE49-F238E27FC236}">
                      <a16:creationId xmlns:a16="http://schemas.microsoft.com/office/drawing/2014/main" id="{D5AF45B9-1CDB-40B8-B3CC-5086033F43A8}"/>
                    </a:ext>
                  </a:extLst>
                </p:cNvPr>
                <p:cNvSpPr/>
                <p:nvPr/>
              </p:nvSpPr>
              <p:spPr>
                <a:xfrm>
                  <a:off x="9056566" y="6553128"/>
                  <a:ext cx="256031" cy="27431"/>
                </a:xfrm>
                <a:custGeom>
                  <a:avLst/>
                  <a:gdLst>
                    <a:gd name="connsiteX0" fmla="*/ 4828 w 90116"/>
                    <a:gd name="connsiteY0" fmla="*/ 4828 h 9655"/>
                    <a:gd name="connsiteX1" fmla="*/ 86898 w 90116"/>
                    <a:gd name="connsiteY1" fmla="*/ 4828 h 9655"/>
                  </a:gdLst>
                  <a:ahLst/>
                  <a:cxnLst>
                    <a:cxn ang="0">
                      <a:pos x="connsiteX0" y="connsiteY0"/>
                    </a:cxn>
                    <a:cxn ang="0">
                      <a:pos x="connsiteX1" y="connsiteY1"/>
                    </a:cxn>
                  </a:cxnLst>
                  <a:rect l="l" t="t" r="r" b="b"/>
                  <a:pathLst>
                    <a:path w="90116" h="9655">
                      <a:moveTo>
                        <a:pt x="4828" y="4828"/>
                      </a:moveTo>
                      <a:lnTo>
                        <a:pt x="8689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32" name="Freeform: Shape 531">
                  <a:extLst>
                    <a:ext uri="{FF2B5EF4-FFF2-40B4-BE49-F238E27FC236}">
                      <a16:creationId xmlns:a16="http://schemas.microsoft.com/office/drawing/2014/main" id="{F3441936-315D-4680-8270-389053FDBBBA}"/>
                    </a:ext>
                  </a:extLst>
                </p:cNvPr>
                <p:cNvSpPr/>
                <p:nvPr/>
              </p:nvSpPr>
              <p:spPr>
                <a:xfrm>
                  <a:off x="8848997" y="6359275"/>
                  <a:ext cx="585214" cy="576072"/>
                </a:xfrm>
                <a:custGeom>
                  <a:avLst/>
                  <a:gdLst>
                    <a:gd name="connsiteX0" fmla="*/ 201153 w 205980"/>
                    <a:gd name="connsiteY0" fmla="*/ 102990 h 202762"/>
                    <a:gd name="connsiteX1" fmla="*/ 102990 w 205980"/>
                    <a:gd name="connsiteY1" fmla="*/ 201153 h 202762"/>
                    <a:gd name="connsiteX2" fmla="*/ 4828 w 205980"/>
                    <a:gd name="connsiteY2" fmla="*/ 102990 h 202762"/>
                    <a:gd name="connsiteX3" fmla="*/ 102990 w 205980"/>
                    <a:gd name="connsiteY3" fmla="*/ 4828 h 202762"/>
                    <a:gd name="connsiteX4" fmla="*/ 201153 w 205980"/>
                    <a:gd name="connsiteY4" fmla="*/ 102990 h 20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80" h="202762">
                      <a:moveTo>
                        <a:pt x="201153" y="102990"/>
                      </a:moveTo>
                      <a:cubicBezTo>
                        <a:pt x="201153" y="157204"/>
                        <a:pt x="157204" y="201153"/>
                        <a:pt x="102990" y="201153"/>
                      </a:cubicBezTo>
                      <a:cubicBezTo>
                        <a:pt x="48777" y="201153"/>
                        <a:pt x="4828" y="157204"/>
                        <a:pt x="4828" y="102990"/>
                      </a:cubicBezTo>
                      <a:cubicBezTo>
                        <a:pt x="4828" y="48777"/>
                        <a:pt x="48777" y="4828"/>
                        <a:pt x="102990" y="4828"/>
                      </a:cubicBezTo>
                      <a:cubicBezTo>
                        <a:pt x="157204" y="4828"/>
                        <a:pt x="201153" y="48777"/>
                        <a:pt x="201153" y="102990"/>
                      </a:cubicBez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33" name="Freeform: Shape 532">
                  <a:extLst>
                    <a:ext uri="{FF2B5EF4-FFF2-40B4-BE49-F238E27FC236}">
                      <a16:creationId xmlns:a16="http://schemas.microsoft.com/office/drawing/2014/main" id="{76C84DEA-5206-42B4-94D0-731D6DE8EFBF}"/>
                    </a:ext>
                  </a:extLst>
                </p:cNvPr>
                <p:cNvSpPr/>
                <p:nvPr/>
              </p:nvSpPr>
              <p:spPr>
                <a:xfrm>
                  <a:off x="9277850" y="6769840"/>
                  <a:ext cx="356615" cy="356615"/>
                </a:xfrm>
                <a:custGeom>
                  <a:avLst/>
                  <a:gdLst>
                    <a:gd name="connsiteX0" fmla="*/ 39909 w 125519"/>
                    <a:gd name="connsiteY0" fmla="*/ 4828 h 125519"/>
                    <a:gd name="connsiteX1" fmla="*/ 114255 w 125519"/>
                    <a:gd name="connsiteY1" fmla="*/ 79496 h 125519"/>
                    <a:gd name="connsiteX2" fmla="*/ 113611 w 125519"/>
                    <a:gd name="connsiteY2" fmla="*/ 114898 h 125519"/>
                    <a:gd name="connsiteX3" fmla="*/ 113611 w 125519"/>
                    <a:gd name="connsiteY3" fmla="*/ 114898 h 125519"/>
                    <a:gd name="connsiteX4" fmla="*/ 78208 w 125519"/>
                    <a:gd name="connsiteY4" fmla="*/ 115542 h 125519"/>
                    <a:gd name="connsiteX5" fmla="*/ 4828 w 125519"/>
                    <a:gd name="connsiteY5" fmla="*/ 42162 h 12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519" h="125519">
                      <a:moveTo>
                        <a:pt x="39909" y="4828"/>
                      </a:moveTo>
                      <a:lnTo>
                        <a:pt x="114255" y="79496"/>
                      </a:lnTo>
                      <a:cubicBezTo>
                        <a:pt x="123910" y="89151"/>
                        <a:pt x="123588" y="104921"/>
                        <a:pt x="113611" y="114898"/>
                      </a:cubicBezTo>
                      <a:lnTo>
                        <a:pt x="113611" y="114898"/>
                      </a:lnTo>
                      <a:cubicBezTo>
                        <a:pt x="103634" y="124876"/>
                        <a:pt x="87864" y="125197"/>
                        <a:pt x="78208" y="115542"/>
                      </a:cubicBezTo>
                      <a:lnTo>
                        <a:pt x="4828" y="42162"/>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nvGrpSpPr>
              <p:cNvPr id="470" name="Group 469">
                <a:extLst>
                  <a:ext uri="{FF2B5EF4-FFF2-40B4-BE49-F238E27FC236}">
                    <a16:creationId xmlns:a16="http://schemas.microsoft.com/office/drawing/2014/main" id="{84DF1277-A203-41D9-AC93-CE3D3472AB31}"/>
                  </a:ext>
                </a:extLst>
              </p:cNvPr>
              <p:cNvGrpSpPr>
                <a:grpSpLocks noChangeAspect="1"/>
              </p:cNvGrpSpPr>
              <p:nvPr/>
            </p:nvGrpSpPr>
            <p:grpSpPr>
              <a:xfrm>
                <a:off x="12624833" y="2896877"/>
                <a:ext cx="327769" cy="329184"/>
                <a:chOff x="3853940" y="3046180"/>
                <a:chExt cx="1239926" cy="1245279"/>
              </a:xfrm>
            </p:grpSpPr>
            <p:sp>
              <p:nvSpPr>
                <p:cNvPr id="494" name="Freeform: Shape 493">
                  <a:extLst>
                    <a:ext uri="{FF2B5EF4-FFF2-40B4-BE49-F238E27FC236}">
                      <a16:creationId xmlns:a16="http://schemas.microsoft.com/office/drawing/2014/main" id="{AC2FD6BD-96A6-4E29-B32B-007067B1A8AB}"/>
                    </a:ext>
                  </a:extLst>
                </p:cNvPr>
                <p:cNvSpPr/>
                <p:nvPr/>
              </p:nvSpPr>
              <p:spPr>
                <a:xfrm>
                  <a:off x="3853940" y="3315794"/>
                  <a:ext cx="54865" cy="685799"/>
                </a:xfrm>
                <a:custGeom>
                  <a:avLst/>
                  <a:gdLst>
                    <a:gd name="connsiteX0" fmla="*/ 4828 w 19310"/>
                    <a:gd name="connsiteY0" fmla="*/ 238487 h 241383"/>
                    <a:gd name="connsiteX1" fmla="*/ 4828 w 19310"/>
                    <a:gd name="connsiteY1" fmla="*/ 4828 h 241383"/>
                    <a:gd name="connsiteX2" fmla="*/ 16736 w 19310"/>
                    <a:gd name="connsiteY2" fmla="*/ 4828 h 241383"/>
                  </a:gdLst>
                  <a:ahLst/>
                  <a:cxnLst>
                    <a:cxn ang="0">
                      <a:pos x="connsiteX0" y="connsiteY0"/>
                    </a:cxn>
                    <a:cxn ang="0">
                      <a:pos x="connsiteX1" y="connsiteY1"/>
                    </a:cxn>
                    <a:cxn ang="0">
                      <a:pos x="connsiteX2" y="connsiteY2"/>
                    </a:cxn>
                  </a:cxnLst>
                  <a:rect l="l" t="t" r="r" b="b"/>
                  <a:pathLst>
                    <a:path w="19310" h="241383">
                      <a:moveTo>
                        <a:pt x="4828" y="238487"/>
                      </a:moveTo>
                      <a:lnTo>
                        <a:pt x="4828" y="4828"/>
                      </a:lnTo>
                      <a:lnTo>
                        <a:pt x="16736" y="4828"/>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95" name="Freeform: Shape 494">
                  <a:extLst>
                    <a:ext uri="{FF2B5EF4-FFF2-40B4-BE49-F238E27FC236}">
                      <a16:creationId xmlns:a16="http://schemas.microsoft.com/office/drawing/2014/main" id="{578C9241-15C7-4DBC-84F7-97AF0851B411}"/>
                    </a:ext>
                  </a:extLst>
                </p:cNvPr>
                <p:cNvSpPr/>
                <p:nvPr/>
              </p:nvSpPr>
              <p:spPr>
                <a:xfrm>
                  <a:off x="3853940" y="4024453"/>
                  <a:ext cx="27431" cy="128015"/>
                </a:xfrm>
                <a:custGeom>
                  <a:avLst/>
                  <a:gdLst>
                    <a:gd name="connsiteX0" fmla="*/ 4828 w 9655"/>
                    <a:gd name="connsiteY0" fmla="*/ 40552 h 45058"/>
                    <a:gd name="connsiteX1" fmla="*/ 4828 w 9655"/>
                    <a:gd name="connsiteY1" fmla="*/ 4828 h 45058"/>
                  </a:gdLst>
                  <a:ahLst/>
                  <a:cxnLst>
                    <a:cxn ang="0">
                      <a:pos x="connsiteX0" y="connsiteY0"/>
                    </a:cxn>
                    <a:cxn ang="0">
                      <a:pos x="connsiteX1" y="connsiteY1"/>
                    </a:cxn>
                  </a:cxnLst>
                  <a:rect l="l" t="t" r="r" b="b"/>
                  <a:pathLst>
                    <a:path w="9655" h="45058">
                      <a:moveTo>
                        <a:pt x="4828" y="40552"/>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96" name="Freeform: Shape 495">
                  <a:extLst>
                    <a:ext uri="{FF2B5EF4-FFF2-40B4-BE49-F238E27FC236}">
                      <a16:creationId xmlns:a16="http://schemas.microsoft.com/office/drawing/2014/main" id="{BCBD1DB1-3CD9-4E91-91D3-91676EFC2FF6}"/>
                    </a:ext>
                  </a:extLst>
                </p:cNvPr>
                <p:cNvSpPr/>
                <p:nvPr/>
              </p:nvSpPr>
              <p:spPr>
                <a:xfrm>
                  <a:off x="3853940" y="3550795"/>
                  <a:ext cx="128015" cy="740664"/>
                </a:xfrm>
                <a:custGeom>
                  <a:avLst/>
                  <a:gdLst>
                    <a:gd name="connsiteX0" fmla="*/ 40231 w 45058"/>
                    <a:gd name="connsiteY0" fmla="*/ 4828 h 260694"/>
                    <a:gd name="connsiteX1" fmla="*/ 40231 w 45058"/>
                    <a:gd name="connsiteY1" fmla="*/ 255866 h 260694"/>
                    <a:gd name="connsiteX2" fmla="*/ 4828 w 45058"/>
                    <a:gd name="connsiteY2" fmla="*/ 255866 h 260694"/>
                    <a:gd name="connsiteX3" fmla="*/ 4828 w 45058"/>
                    <a:gd name="connsiteY3" fmla="*/ 224004 h 260694"/>
                  </a:gdLst>
                  <a:ahLst/>
                  <a:cxnLst>
                    <a:cxn ang="0">
                      <a:pos x="connsiteX0" y="connsiteY0"/>
                    </a:cxn>
                    <a:cxn ang="0">
                      <a:pos x="connsiteX1" y="connsiteY1"/>
                    </a:cxn>
                    <a:cxn ang="0">
                      <a:pos x="connsiteX2" y="connsiteY2"/>
                    </a:cxn>
                    <a:cxn ang="0">
                      <a:pos x="connsiteX3" y="connsiteY3"/>
                    </a:cxn>
                  </a:cxnLst>
                  <a:rect l="l" t="t" r="r" b="b"/>
                  <a:pathLst>
                    <a:path w="45058" h="260694">
                      <a:moveTo>
                        <a:pt x="40231" y="4828"/>
                      </a:moveTo>
                      <a:lnTo>
                        <a:pt x="40231" y="255866"/>
                      </a:lnTo>
                      <a:lnTo>
                        <a:pt x="4828" y="255866"/>
                      </a:lnTo>
                      <a:lnTo>
                        <a:pt x="4828" y="224004"/>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97" name="Freeform: Shape 496">
                  <a:extLst>
                    <a:ext uri="{FF2B5EF4-FFF2-40B4-BE49-F238E27FC236}">
                      <a16:creationId xmlns:a16="http://schemas.microsoft.com/office/drawing/2014/main" id="{9CFF1C03-296D-43DC-BD24-847CBC8303C5}"/>
                    </a:ext>
                  </a:extLst>
                </p:cNvPr>
                <p:cNvSpPr/>
                <p:nvPr/>
              </p:nvSpPr>
              <p:spPr>
                <a:xfrm>
                  <a:off x="4965851" y="3315794"/>
                  <a:ext cx="128015" cy="969264"/>
                </a:xfrm>
                <a:custGeom>
                  <a:avLst/>
                  <a:gdLst>
                    <a:gd name="connsiteX0" fmla="*/ 30575 w 45058"/>
                    <a:gd name="connsiteY0" fmla="*/ 4828 h 341155"/>
                    <a:gd name="connsiteX1" fmla="*/ 40231 w 45058"/>
                    <a:gd name="connsiteY1" fmla="*/ 4828 h 341155"/>
                    <a:gd name="connsiteX2" fmla="*/ 40231 w 45058"/>
                    <a:gd name="connsiteY2" fmla="*/ 338580 h 341155"/>
                    <a:gd name="connsiteX3" fmla="*/ 4828 w 45058"/>
                    <a:gd name="connsiteY3" fmla="*/ 338580 h 341155"/>
                    <a:gd name="connsiteX4" fmla="*/ 4828 w 45058"/>
                    <a:gd name="connsiteY4" fmla="*/ 73702 h 341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341155">
                      <a:moveTo>
                        <a:pt x="30575" y="4828"/>
                      </a:moveTo>
                      <a:lnTo>
                        <a:pt x="40231" y="4828"/>
                      </a:lnTo>
                      <a:lnTo>
                        <a:pt x="40231" y="338580"/>
                      </a:lnTo>
                      <a:lnTo>
                        <a:pt x="4828" y="338580"/>
                      </a:lnTo>
                      <a:lnTo>
                        <a:pt x="4828" y="73702"/>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98" name="Freeform: Shape 497">
                  <a:extLst>
                    <a:ext uri="{FF2B5EF4-FFF2-40B4-BE49-F238E27FC236}">
                      <a16:creationId xmlns:a16="http://schemas.microsoft.com/office/drawing/2014/main" id="{BF859995-85F8-470D-B307-0AD50602B51C}"/>
                    </a:ext>
                  </a:extLst>
                </p:cNvPr>
                <p:cNvSpPr/>
                <p:nvPr/>
              </p:nvSpPr>
              <p:spPr>
                <a:xfrm>
                  <a:off x="4812231" y="4222877"/>
                  <a:ext cx="137161" cy="27431"/>
                </a:xfrm>
                <a:custGeom>
                  <a:avLst/>
                  <a:gdLst>
                    <a:gd name="connsiteX0" fmla="*/ 4828 w 48276"/>
                    <a:gd name="connsiteY0" fmla="*/ 4828 h 9655"/>
                    <a:gd name="connsiteX1" fmla="*/ 44736 w 48276"/>
                    <a:gd name="connsiteY1" fmla="*/ 4828 h 9655"/>
                  </a:gdLst>
                  <a:ahLst/>
                  <a:cxnLst>
                    <a:cxn ang="0">
                      <a:pos x="connsiteX0" y="connsiteY0"/>
                    </a:cxn>
                    <a:cxn ang="0">
                      <a:pos x="connsiteX1" y="connsiteY1"/>
                    </a:cxn>
                  </a:cxnLst>
                  <a:rect l="l" t="t" r="r" b="b"/>
                  <a:pathLst>
                    <a:path w="48276" h="9655">
                      <a:moveTo>
                        <a:pt x="4828" y="4828"/>
                      </a:moveTo>
                      <a:lnTo>
                        <a:pt x="44736"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99" name="Freeform: Shape 498">
                  <a:extLst>
                    <a:ext uri="{FF2B5EF4-FFF2-40B4-BE49-F238E27FC236}">
                      <a16:creationId xmlns:a16="http://schemas.microsoft.com/office/drawing/2014/main" id="{31899B42-7D10-4651-B17D-09F95E863D3A}"/>
                    </a:ext>
                  </a:extLst>
                </p:cNvPr>
                <p:cNvSpPr/>
                <p:nvPr/>
              </p:nvSpPr>
              <p:spPr>
                <a:xfrm>
                  <a:off x="4641238" y="4222877"/>
                  <a:ext cx="137161" cy="27431"/>
                </a:xfrm>
                <a:custGeom>
                  <a:avLst/>
                  <a:gdLst>
                    <a:gd name="connsiteX0" fmla="*/ 4828 w 48276"/>
                    <a:gd name="connsiteY0" fmla="*/ 4828 h 9655"/>
                    <a:gd name="connsiteX1" fmla="*/ 45380 w 48276"/>
                    <a:gd name="connsiteY1" fmla="*/ 4828 h 9655"/>
                  </a:gdLst>
                  <a:ahLst/>
                  <a:cxnLst>
                    <a:cxn ang="0">
                      <a:pos x="connsiteX0" y="connsiteY0"/>
                    </a:cxn>
                    <a:cxn ang="0">
                      <a:pos x="connsiteX1" y="connsiteY1"/>
                    </a:cxn>
                  </a:cxnLst>
                  <a:rect l="l" t="t" r="r" b="b"/>
                  <a:pathLst>
                    <a:path w="48276" h="9655">
                      <a:moveTo>
                        <a:pt x="4828" y="4828"/>
                      </a:moveTo>
                      <a:lnTo>
                        <a:pt x="45380"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00" name="Freeform: Shape 499">
                  <a:extLst>
                    <a:ext uri="{FF2B5EF4-FFF2-40B4-BE49-F238E27FC236}">
                      <a16:creationId xmlns:a16="http://schemas.microsoft.com/office/drawing/2014/main" id="{9F922E03-F86D-4A37-855C-FC86B5E21383}"/>
                    </a:ext>
                  </a:extLst>
                </p:cNvPr>
                <p:cNvSpPr/>
                <p:nvPr/>
              </p:nvSpPr>
              <p:spPr>
                <a:xfrm>
                  <a:off x="3994757" y="4222877"/>
                  <a:ext cx="630937" cy="27431"/>
                </a:xfrm>
                <a:custGeom>
                  <a:avLst/>
                  <a:gdLst>
                    <a:gd name="connsiteX0" fmla="*/ 4828 w 222072"/>
                    <a:gd name="connsiteY0" fmla="*/ 4828 h 9655"/>
                    <a:gd name="connsiteX1" fmla="*/ 219176 w 222072"/>
                    <a:gd name="connsiteY1" fmla="*/ 4828 h 9655"/>
                  </a:gdLst>
                  <a:ahLst/>
                  <a:cxnLst>
                    <a:cxn ang="0">
                      <a:pos x="connsiteX0" y="connsiteY0"/>
                    </a:cxn>
                    <a:cxn ang="0">
                      <a:pos x="connsiteX1" y="connsiteY1"/>
                    </a:cxn>
                  </a:cxnLst>
                  <a:rect l="l" t="t" r="r" b="b"/>
                  <a:pathLst>
                    <a:path w="222072" h="9655">
                      <a:moveTo>
                        <a:pt x="4828" y="4828"/>
                      </a:moveTo>
                      <a:lnTo>
                        <a:pt x="219176"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01" name="Freeform: Shape 500">
                  <a:extLst>
                    <a:ext uri="{FF2B5EF4-FFF2-40B4-BE49-F238E27FC236}">
                      <a16:creationId xmlns:a16="http://schemas.microsoft.com/office/drawing/2014/main" id="{E37307DA-2380-4179-8258-34208F235693}"/>
                    </a:ext>
                  </a:extLst>
                </p:cNvPr>
                <p:cNvSpPr/>
                <p:nvPr/>
              </p:nvSpPr>
              <p:spPr>
                <a:xfrm>
                  <a:off x="4658612" y="3383458"/>
                  <a:ext cx="201169" cy="27431"/>
                </a:xfrm>
                <a:custGeom>
                  <a:avLst/>
                  <a:gdLst>
                    <a:gd name="connsiteX0" fmla="*/ 4828 w 70805"/>
                    <a:gd name="connsiteY0" fmla="*/ 4828 h 9655"/>
                    <a:gd name="connsiteX1" fmla="*/ 68875 w 70805"/>
                    <a:gd name="connsiteY1" fmla="*/ 4828 h 9655"/>
                  </a:gdLst>
                  <a:ahLst/>
                  <a:cxnLst>
                    <a:cxn ang="0">
                      <a:pos x="connsiteX0" y="connsiteY0"/>
                    </a:cxn>
                    <a:cxn ang="0">
                      <a:pos x="connsiteX1" y="connsiteY1"/>
                    </a:cxn>
                  </a:cxnLst>
                  <a:rect l="l" t="t" r="r" b="b"/>
                  <a:pathLst>
                    <a:path w="70805" h="9655">
                      <a:moveTo>
                        <a:pt x="4828" y="4828"/>
                      </a:moveTo>
                      <a:lnTo>
                        <a:pt x="68875"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02" name="Freeform: Shape 501">
                  <a:extLst>
                    <a:ext uri="{FF2B5EF4-FFF2-40B4-BE49-F238E27FC236}">
                      <a16:creationId xmlns:a16="http://schemas.microsoft.com/office/drawing/2014/main" id="{E78F08B7-42ED-447F-8F96-0FEC6D77E47E}"/>
                    </a:ext>
                  </a:extLst>
                </p:cNvPr>
                <p:cNvSpPr/>
                <p:nvPr/>
              </p:nvSpPr>
              <p:spPr>
                <a:xfrm>
                  <a:off x="4172152" y="3383458"/>
                  <a:ext cx="146304" cy="27431"/>
                </a:xfrm>
                <a:custGeom>
                  <a:avLst/>
                  <a:gdLst>
                    <a:gd name="connsiteX0" fmla="*/ 4828 w 51495"/>
                    <a:gd name="connsiteY0" fmla="*/ 4828 h 9655"/>
                    <a:gd name="connsiteX1" fmla="*/ 47311 w 51495"/>
                    <a:gd name="connsiteY1" fmla="*/ 4828 h 9655"/>
                  </a:gdLst>
                  <a:ahLst/>
                  <a:cxnLst>
                    <a:cxn ang="0">
                      <a:pos x="connsiteX0" y="connsiteY0"/>
                    </a:cxn>
                    <a:cxn ang="0">
                      <a:pos x="connsiteX1" y="connsiteY1"/>
                    </a:cxn>
                  </a:cxnLst>
                  <a:rect l="l" t="t" r="r" b="b"/>
                  <a:pathLst>
                    <a:path w="51495" h="9655">
                      <a:moveTo>
                        <a:pt x="4828" y="4828"/>
                      </a:moveTo>
                      <a:lnTo>
                        <a:pt x="47311"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03" name="Freeform: Shape 502">
                  <a:extLst>
                    <a:ext uri="{FF2B5EF4-FFF2-40B4-BE49-F238E27FC236}">
                      <a16:creationId xmlns:a16="http://schemas.microsoft.com/office/drawing/2014/main" id="{1A7A393A-B688-4581-A86A-49CDB4A7DFB2}"/>
                    </a:ext>
                  </a:extLst>
                </p:cNvPr>
                <p:cNvSpPr/>
                <p:nvPr/>
              </p:nvSpPr>
              <p:spPr>
                <a:xfrm>
                  <a:off x="4666842" y="3463924"/>
                  <a:ext cx="201169" cy="27431"/>
                </a:xfrm>
                <a:custGeom>
                  <a:avLst/>
                  <a:gdLst>
                    <a:gd name="connsiteX0" fmla="*/ 4828 w 70805"/>
                    <a:gd name="connsiteY0" fmla="*/ 4828 h 9655"/>
                    <a:gd name="connsiteX1" fmla="*/ 68231 w 70805"/>
                    <a:gd name="connsiteY1" fmla="*/ 4828 h 9655"/>
                  </a:gdLst>
                  <a:ahLst/>
                  <a:cxnLst>
                    <a:cxn ang="0">
                      <a:pos x="connsiteX0" y="connsiteY0"/>
                    </a:cxn>
                    <a:cxn ang="0">
                      <a:pos x="connsiteX1" y="connsiteY1"/>
                    </a:cxn>
                  </a:cxnLst>
                  <a:rect l="l" t="t" r="r" b="b"/>
                  <a:pathLst>
                    <a:path w="70805" h="9655">
                      <a:moveTo>
                        <a:pt x="4828" y="4828"/>
                      </a:moveTo>
                      <a:lnTo>
                        <a:pt x="68231"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04" name="Freeform: Shape 503">
                  <a:extLst>
                    <a:ext uri="{FF2B5EF4-FFF2-40B4-BE49-F238E27FC236}">
                      <a16:creationId xmlns:a16="http://schemas.microsoft.com/office/drawing/2014/main" id="{DA90E03A-7101-4223-B913-413566594A8C}"/>
                    </a:ext>
                  </a:extLst>
                </p:cNvPr>
                <p:cNvSpPr/>
                <p:nvPr/>
              </p:nvSpPr>
              <p:spPr>
                <a:xfrm>
                  <a:off x="4441899" y="3463924"/>
                  <a:ext cx="54865" cy="27431"/>
                </a:xfrm>
                <a:custGeom>
                  <a:avLst/>
                  <a:gdLst>
                    <a:gd name="connsiteX0" fmla="*/ 4828 w 19310"/>
                    <a:gd name="connsiteY0" fmla="*/ 4828 h 9655"/>
                    <a:gd name="connsiteX1" fmla="*/ 17058 w 19310"/>
                    <a:gd name="connsiteY1" fmla="*/ 4828 h 9655"/>
                  </a:gdLst>
                  <a:ahLst/>
                  <a:cxnLst>
                    <a:cxn ang="0">
                      <a:pos x="connsiteX0" y="connsiteY0"/>
                    </a:cxn>
                    <a:cxn ang="0">
                      <a:pos x="connsiteX1" y="connsiteY1"/>
                    </a:cxn>
                  </a:cxnLst>
                  <a:rect l="l" t="t" r="r" b="b"/>
                  <a:pathLst>
                    <a:path w="19310" h="9655">
                      <a:moveTo>
                        <a:pt x="4828" y="4828"/>
                      </a:moveTo>
                      <a:lnTo>
                        <a:pt x="1705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05" name="Freeform: Shape 504">
                  <a:extLst>
                    <a:ext uri="{FF2B5EF4-FFF2-40B4-BE49-F238E27FC236}">
                      <a16:creationId xmlns:a16="http://schemas.microsoft.com/office/drawing/2014/main" id="{1AE91DD8-98AB-44F2-8904-4E112476A678}"/>
                    </a:ext>
                  </a:extLst>
                </p:cNvPr>
                <p:cNvSpPr/>
                <p:nvPr/>
              </p:nvSpPr>
              <p:spPr>
                <a:xfrm>
                  <a:off x="4161179" y="3463924"/>
                  <a:ext cx="146304" cy="27431"/>
                </a:xfrm>
                <a:custGeom>
                  <a:avLst/>
                  <a:gdLst>
                    <a:gd name="connsiteX0" fmla="*/ 4828 w 51495"/>
                    <a:gd name="connsiteY0" fmla="*/ 4828 h 9655"/>
                    <a:gd name="connsiteX1" fmla="*/ 46667 w 51495"/>
                    <a:gd name="connsiteY1" fmla="*/ 4828 h 9655"/>
                  </a:gdLst>
                  <a:ahLst/>
                  <a:cxnLst>
                    <a:cxn ang="0">
                      <a:pos x="connsiteX0" y="connsiteY0"/>
                    </a:cxn>
                    <a:cxn ang="0">
                      <a:pos x="connsiteX1" y="connsiteY1"/>
                    </a:cxn>
                  </a:cxnLst>
                  <a:rect l="l" t="t" r="r" b="b"/>
                  <a:pathLst>
                    <a:path w="51495" h="9655">
                      <a:moveTo>
                        <a:pt x="4828" y="4828"/>
                      </a:moveTo>
                      <a:lnTo>
                        <a:pt x="46667"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06" name="Freeform: Shape 505">
                  <a:extLst>
                    <a:ext uri="{FF2B5EF4-FFF2-40B4-BE49-F238E27FC236}">
                      <a16:creationId xmlns:a16="http://schemas.microsoft.com/office/drawing/2014/main" id="{248C37E5-D1E5-4E18-85B9-4C7FB73B9C46}"/>
                    </a:ext>
                  </a:extLst>
                </p:cNvPr>
                <p:cNvSpPr/>
                <p:nvPr/>
              </p:nvSpPr>
              <p:spPr>
                <a:xfrm>
                  <a:off x="4509563" y="3473070"/>
                  <a:ext cx="73153" cy="27431"/>
                </a:xfrm>
                <a:custGeom>
                  <a:avLst/>
                  <a:gdLst>
                    <a:gd name="connsiteX0" fmla="*/ 23495 w 25747"/>
                    <a:gd name="connsiteY0" fmla="*/ 4828 h 9655"/>
                    <a:gd name="connsiteX1" fmla="*/ 4828 w 25747"/>
                    <a:gd name="connsiteY1" fmla="*/ 6759 h 9655"/>
                  </a:gdLst>
                  <a:ahLst/>
                  <a:cxnLst>
                    <a:cxn ang="0">
                      <a:pos x="connsiteX0" y="connsiteY0"/>
                    </a:cxn>
                    <a:cxn ang="0">
                      <a:pos x="connsiteX1" y="connsiteY1"/>
                    </a:cxn>
                  </a:cxnLst>
                  <a:rect l="l" t="t" r="r" b="b"/>
                  <a:pathLst>
                    <a:path w="25747" h="9655">
                      <a:moveTo>
                        <a:pt x="23495" y="4828"/>
                      </a:moveTo>
                      <a:lnTo>
                        <a:pt x="4828" y="6759"/>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07" name="Freeform: Shape 506">
                  <a:extLst>
                    <a:ext uri="{FF2B5EF4-FFF2-40B4-BE49-F238E27FC236}">
                      <a16:creationId xmlns:a16="http://schemas.microsoft.com/office/drawing/2014/main" id="{D8ECD6E3-EC7C-4ECF-A48D-E4D50FC5F70D}"/>
                    </a:ext>
                  </a:extLst>
                </p:cNvPr>
                <p:cNvSpPr/>
                <p:nvPr/>
              </p:nvSpPr>
              <p:spPr>
                <a:xfrm>
                  <a:off x="4518709" y="3559023"/>
                  <a:ext cx="73153" cy="27431"/>
                </a:xfrm>
                <a:custGeom>
                  <a:avLst/>
                  <a:gdLst>
                    <a:gd name="connsiteX0" fmla="*/ 23817 w 25747"/>
                    <a:gd name="connsiteY0" fmla="*/ 4828 h 9655"/>
                    <a:gd name="connsiteX1" fmla="*/ 4828 w 25747"/>
                    <a:gd name="connsiteY1" fmla="*/ 7081 h 9655"/>
                  </a:gdLst>
                  <a:ahLst/>
                  <a:cxnLst>
                    <a:cxn ang="0">
                      <a:pos x="connsiteX0" y="connsiteY0"/>
                    </a:cxn>
                    <a:cxn ang="0">
                      <a:pos x="connsiteX1" y="connsiteY1"/>
                    </a:cxn>
                  </a:cxnLst>
                  <a:rect l="l" t="t" r="r" b="b"/>
                  <a:pathLst>
                    <a:path w="25747" h="9655">
                      <a:moveTo>
                        <a:pt x="23817" y="4828"/>
                      </a:moveTo>
                      <a:lnTo>
                        <a:pt x="4828" y="7081"/>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08" name="Freeform: Shape 507">
                  <a:extLst>
                    <a:ext uri="{FF2B5EF4-FFF2-40B4-BE49-F238E27FC236}">
                      <a16:creationId xmlns:a16="http://schemas.microsoft.com/office/drawing/2014/main" id="{E43135EA-0EE3-41AA-ADD3-06ED164A4A67}"/>
                    </a:ext>
                  </a:extLst>
                </p:cNvPr>
                <p:cNvSpPr/>
                <p:nvPr/>
              </p:nvSpPr>
              <p:spPr>
                <a:xfrm>
                  <a:off x="4527852" y="3645890"/>
                  <a:ext cx="73153" cy="27431"/>
                </a:xfrm>
                <a:custGeom>
                  <a:avLst/>
                  <a:gdLst>
                    <a:gd name="connsiteX0" fmla="*/ 23817 w 25747"/>
                    <a:gd name="connsiteY0" fmla="*/ 4828 h 9655"/>
                    <a:gd name="connsiteX1" fmla="*/ 4828 w 25747"/>
                    <a:gd name="connsiteY1" fmla="*/ 6759 h 9655"/>
                  </a:gdLst>
                  <a:ahLst/>
                  <a:cxnLst>
                    <a:cxn ang="0">
                      <a:pos x="connsiteX0" y="connsiteY0"/>
                    </a:cxn>
                    <a:cxn ang="0">
                      <a:pos x="connsiteX1" y="connsiteY1"/>
                    </a:cxn>
                  </a:cxnLst>
                  <a:rect l="l" t="t" r="r" b="b"/>
                  <a:pathLst>
                    <a:path w="25747" h="9655">
                      <a:moveTo>
                        <a:pt x="23817" y="4828"/>
                      </a:moveTo>
                      <a:lnTo>
                        <a:pt x="4828" y="6759"/>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09" name="Freeform: Shape 508">
                  <a:extLst>
                    <a:ext uri="{FF2B5EF4-FFF2-40B4-BE49-F238E27FC236}">
                      <a16:creationId xmlns:a16="http://schemas.microsoft.com/office/drawing/2014/main" id="{2E3A5141-CC66-48EA-835D-A037648D5BDC}"/>
                    </a:ext>
                  </a:extLst>
                </p:cNvPr>
                <p:cNvSpPr/>
                <p:nvPr/>
              </p:nvSpPr>
              <p:spPr>
                <a:xfrm>
                  <a:off x="4536997" y="3732760"/>
                  <a:ext cx="73153" cy="27431"/>
                </a:xfrm>
                <a:custGeom>
                  <a:avLst/>
                  <a:gdLst>
                    <a:gd name="connsiteX0" fmla="*/ 23817 w 25747"/>
                    <a:gd name="connsiteY0" fmla="*/ 4828 h 9655"/>
                    <a:gd name="connsiteX1" fmla="*/ 4828 w 25747"/>
                    <a:gd name="connsiteY1" fmla="*/ 6759 h 9655"/>
                  </a:gdLst>
                  <a:ahLst/>
                  <a:cxnLst>
                    <a:cxn ang="0">
                      <a:pos x="connsiteX0" y="connsiteY0"/>
                    </a:cxn>
                    <a:cxn ang="0">
                      <a:pos x="connsiteX1" y="connsiteY1"/>
                    </a:cxn>
                  </a:cxnLst>
                  <a:rect l="l" t="t" r="r" b="b"/>
                  <a:pathLst>
                    <a:path w="25747" h="9655">
                      <a:moveTo>
                        <a:pt x="23817" y="4828"/>
                      </a:moveTo>
                      <a:lnTo>
                        <a:pt x="4828" y="6759"/>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10" name="Freeform: Shape 509">
                  <a:extLst>
                    <a:ext uri="{FF2B5EF4-FFF2-40B4-BE49-F238E27FC236}">
                      <a16:creationId xmlns:a16="http://schemas.microsoft.com/office/drawing/2014/main" id="{888AA025-49DE-4D4D-B813-E92AB269B02C}"/>
                    </a:ext>
                  </a:extLst>
                </p:cNvPr>
                <p:cNvSpPr/>
                <p:nvPr/>
              </p:nvSpPr>
              <p:spPr>
                <a:xfrm>
                  <a:off x="4494934" y="3356027"/>
                  <a:ext cx="210311" cy="457199"/>
                </a:xfrm>
                <a:custGeom>
                  <a:avLst/>
                  <a:gdLst>
                    <a:gd name="connsiteX0" fmla="*/ 20598 w 74024"/>
                    <a:gd name="connsiteY0" fmla="*/ 157382 h 160922"/>
                    <a:gd name="connsiteX1" fmla="*/ 4828 w 74024"/>
                    <a:gd name="connsiteY1" fmla="*/ 9977 h 160922"/>
                    <a:gd name="connsiteX2" fmla="*/ 53104 w 74024"/>
                    <a:gd name="connsiteY2" fmla="*/ 4828 h 160922"/>
                    <a:gd name="connsiteX3" fmla="*/ 69197 w 74024"/>
                    <a:gd name="connsiteY3" fmla="*/ 155773 h 160922"/>
                  </a:gdLst>
                  <a:ahLst/>
                  <a:cxnLst>
                    <a:cxn ang="0">
                      <a:pos x="connsiteX0" y="connsiteY0"/>
                    </a:cxn>
                    <a:cxn ang="0">
                      <a:pos x="connsiteX1" y="connsiteY1"/>
                    </a:cxn>
                    <a:cxn ang="0">
                      <a:pos x="connsiteX2" y="connsiteY2"/>
                    </a:cxn>
                    <a:cxn ang="0">
                      <a:pos x="connsiteX3" y="connsiteY3"/>
                    </a:cxn>
                  </a:cxnLst>
                  <a:rect l="l" t="t" r="r" b="b"/>
                  <a:pathLst>
                    <a:path w="74024" h="160922">
                      <a:moveTo>
                        <a:pt x="20598" y="157382"/>
                      </a:moveTo>
                      <a:lnTo>
                        <a:pt x="4828" y="9977"/>
                      </a:lnTo>
                      <a:lnTo>
                        <a:pt x="53104" y="4828"/>
                      </a:lnTo>
                      <a:lnTo>
                        <a:pt x="69197" y="155773"/>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11" name="Freeform: Shape 510">
                  <a:extLst>
                    <a:ext uri="{FF2B5EF4-FFF2-40B4-BE49-F238E27FC236}">
                      <a16:creationId xmlns:a16="http://schemas.microsoft.com/office/drawing/2014/main" id="{4513A4BA-31F2-4395-97BF-8400E1804E9C}"/>
                    </a:ext>
                  </a:extLst>
                </p:cNvPr>
                <p:cNvSpPr/>
                <p:nvPr/>
              </p:nvSpPr>
              <p:spPr>
                <a:xfrm>
                  <a:off x="4349546" y="3267330"/>
                  <a:ext cx="137161" cy="548641"/>
                </a:xfrm>
                <a:custGeom>
                  <a:avLst/>
                  <a:gdLst>
                    <a:gd name="connsiteX0" fmla="*/ 4828 w 48276"/>
                    <a:gd name="connsiteY0" fmla="*/ 190854 h 193106"/>
                    <a:gd name="connsiteX1" fmla="*/ 45058 w 48276"/>
                    <a:gd name="connsiteY1" fmla="*/ 4828 h 193106"/>
                  </a:gdLst>
                  <a:ahLst/>
                  <a:cxnLst>
                    <a:cxn ang="0">
                      <a:pos x="connsiteX0" y="connsiteY0"/>
                    </a:cxn>
                    <a:cxn ang="0">
                      <a:pos x="connsiteX1" y="connsiteY1"/>
                    </a:cxn>
                  </a:cxnLst>
                  <a:rect l="l" t="t" r="r" b="b"/>
                  <a:pathLst>
                    <a:path w="48276" h="193106">
                      <a:moveTo>
                        <a:pt x="4828" y="190854"/>
                      </a:moveTo>
                      <a:lnTo>
                        <a:pt x="4505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12" name="Freeform: Shape 511">
                  <a:extLst>
                    <a:ext uri="{FF2B5EF4-FFF2-40B4-BE49-F238E27FC236}">
                      <a16:creationId xmlns:a16="http://schemas.microsoft.com/office/drawing/2014/main" id="{0D5D864F-6706-46F9-B488-056DF7CA37BC}"/>
                    </a:ext>
                  </a:extLst>
                </p:cNvPr>
                <p:cNvSpPr/>
                <p:nvPr/>
              </p:nvSpPr>
              <p:spPr>
                <a:xfrm>
                  <a:off x="4236159" y="3246297"/>
                  <a:ext cx="137161" cy="566929"/>
                </a:xfrm>
                <a:custGeom>
                  <a:avLst/>
                  <a:gdLst>
                    <a:gd name="connsiteX0" fmla="*/ 46346 w 48276"/>
                    <a:gd name="connsiteY0" fmla="*/ 4828 h 199543"/>
                    <a:gd name="connsiteX1" fmla="*/ 4828 w 48276"/>
                    <a:gd name="connsiteY1" fmla="*/ 196003 h 199543"/>
                  </a:gdLst>
                  <a:ahLst/>
                  <a:cxnLst>
                    <a:cxn ang="0">
                      <a:pos x="connsiteX0" y="connsiteY0"/>
                    </a:cxn>
                    <a:cxn ang="0">
                      <a:pos x="connsiteX1" y="connsiteY1"/>
                    </a:cxn>
                  </a:cxnLst>
                  <a:rect l="l" t="t" r="r" b="b"/>
                  <a:pathLst>
                    <a:path w="48276" h="199543">
                      <a:moveTo>
                        <a:pt x="46346" y="4828"/>
                      </a:moveTo>
                      <a:lnTo>
                        <a:pt x="4828" y="196003"/>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13" name="Freeform: Shape 512">
                  <a:extLst>
                    <a:ext uri="{FF2B5EF4-FFF2-40B4-BE49-F238E27FC236}">
                      <a16:creationId xmlns:a16="http://schemas.microsoft.com/office/drawing/2014/main" id="{B901F8B3-D62B-4841-92E6-E78B9937335F}"/>
                    </a:ext>
                  </a:extLst>
                </p:cNvPr>
                <p:cNvSpPr/>
                <p:nvPr/>
              </p:nvSpPr>
              <p:spPr>
                <a:xfrm>
                  <a:off x="4537912" y="3090851"/>
                  <a:ext cx="118873" cy="54865"/>
                </a:xfrm>
                <a:custGeom>
                  <a:avLst/>
                  <a:gdLst>
                    <a:gd name="connsiteX0" fmla="*/ 4828 w 41839"/>
                    <a:gd name="connsiteY0" fmla="*/ 4828 h 19310"/>
                    <a:gd name="connsiteX1" fmla="*/ 19954 w 41839"/>
                    <a:gd name="connsiteY1" fmla="*/ 13839 h 19310"/>
                    <a:gd name="connsiteX2" fmla="*/ 37656 w 41839"/>
                    <a:gd name="connsiteY2" fmla="*/ 11908 h 19310"/>
                  </a:gdLst>
                  <a:ahLst/>
                  <a:cxnLst>
                    <a:cxn ang="0">
                      <a:pos x="connsiteX0" y="connsiteY0"/>
                    </a:cxn>
                    <a:cxn ang="0">
                      <a:pos x="connsiteX1" y="connsiteY1"/>
                    </a:cxn>
                    <a:cxn ang="0">
                      <a:pos x="connsiteX2" y="connsiteY2"/>
                    </a:cxn>
                  </a:cxnLst>
                  <a:rect l="l" t="t" r="r" b="b"/>
                  <a:pathLst>
                    <a:path w="41839" h="19310">
                      <a:moveTo>
                        <a:pt x="4828" y="4828"/>
                      </a:moveTo>
                      <a:cubicBezTo>
                        <a:pt x="8368" y="9012"/>
                        <a:pt x="13839" y="12552"/>
                        <a:pt x="19954" y="13839"/>
                      </a:cubicBezTo>
                      <a:cubicBezTo>
                        <a:pt x="26069" y="15127"/>
                        <a:pt x="32506" y="14483"/>
                        <a:pt x="37656" y="11908"/>
                      </a:cubicBez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14" name="Freeform: Shape 513">
                  <a:extLst>
                    <a:ext uri="{FF2B5EF4-FFF2-40B4-BE49-F238E27FC236}">
                      <a16:creationId xmlns:a16="http://schemas.microsoft.com/office/drawing/2014/main" id="{EDB6D0E3-9DEE-41AC-9552-33773A7A8779}"/>
                    </a:ext>
                  </a:extLst>
                </p:cNvPr>
                <p:cNvSpPr/>
                <p:nvPr/>
              </p:nvSpPr>
              <p:spPr>
                <a:xfrm>
                  <a:off x="4517794" y="3181591"/>
                  <a:ext cx="109727" cy="45719"/>
                </a:xfrm>
                <a:custGeom>
                  <a:avLst/>
                  <a:gdLst>
                    <a:gd name="connsiteX0" fmla="*/ 35081 w 38621"/>
                    <a:gd name="connsiteY0" fmla="*/ 14085 h 16092"/>
                    <a:gd name="connsiteX1" fmla="*/ 21242 w 38621"/>
                    <a:gd name="connsiteY1" fmla="*/ 5395 h 16092"/>
                    <a:gd name="connsiteX2" fmla="*/ 4828 w 38621"/>
                    <a:gd name="connsiteY2" fmla="*/ 7648 h 16092"/>
                  </a:gdLst>
                  <a:ahLst/>
                  <a:cxnLst>
                    <a:cxn ang="0">
                      <a:pos x="connsiteX0" y="connsiteY0"/>
                    </a:cxn>
                    <a:cxn ang="0">
                      <a:pos x="connsiteX1" y="connsiteY1"/>
                    </a:cxn>
                    <a:cxn ang="0">
                      <a:pos x="connsiteX2" y="connsiteY2"/>
                    </a:cxn>
                  </a:cxnLst>
                  <a:rect l="l" t="t" r="r" b="b"/>
                  <a:pathLst>
                    <a:path w="38621" h="16092">
                      <a:moveTo>
                        <a:pt x="35081" y="14085"/>
                      </a:moveTo>
                      <a:cubicBezTo>
                        <a:pt x="31863" y="9901"/>
                        <a:pt x="27035" y="6683"/>
                        <a:pt x="21242" y="5395"/>
                      </a:cubicBezTo>
                      <a:cubicBezTo>
                        <a:pt x="15449" y="4108"/>
                        <a:pt x="9655" y="5074"/>
                        <a:pt x="4828" y="7648"/>
                      </a:cubicBez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15" name="Freeform: Shape 514">
                  <a:extLst>
                    <a:ext uri="{FF2B5EF4-FFF2-40B4-BE49-F238E27FC236}">
                      <a16:creationId xmlns:a16="http://schemas.microsoft.com/office/drawing/2014/main" id="{875EF00F-EBF3-4BA2-A009-46B2EF10D536}"/>
                    </a:ext>
                  </a:extLst>
                </p:cNvPr>
                <p:cNvSpPr/>
                <p:nvPr/>
              </p:nvSpPr>
              <p:spPr>
                <a:xfrm>
                  <a:off x="4124597" y="3046180"/>
                  <a:ext cx="438911" cy="246888"/>
                </a:xfrm>
                <a:custGeom>
                  <a:avLst/>
                  <a:gdLst>
                    <a:gd name="connsiteX0" fmla="*/ 96555 w 154485"/>
                    <a:gd name="connsiteY0" fmla="*/ 5745 h 86898"/>
                    <a:gd name="connsiteX1" fmla="*/ 149659 w 154485"/>
                    <a:gd name="connsiteY1" fmla="*/ 17332 h 86898"/>
                    <a:gd name="connsiteX2" fmla="*/ 140970 w 154485"/>
                    <a:gd name="connsiteY2" fmla="*/ 58206 h 86898"/>
                    <a:gd name="connsiteX3" fmla="*/ 124234 w 154485"/>
                    <a:gd name="connsiteY3" fmla="*/ 85241 h 86898"/>
                    <a:gd name="connsiteX4" fmla="*/ 85612 w 154485"/>
                    <a:gd name="connsiteY4" fmla="*/ 76873 h 86898"/>
                    <a:gd name="connsiteX5" fmla="*/ 79497 w 154485"/>
                    <a:gd name="connsiteY5" fmla="*/ 38895 h 86898"/>
                    <a:gd name="connsiteX6" fmla="*/ 11266 w 154485"/>
                    <a:gd name="connsiteY6" fmla="*/ 76873 h 86898"/>
                    <a:gd name="connsiteX7" fmla="*/ 4829 w 154485"/>
                    <a:gd name="connsiteY7" fmla="*/ 70758 h 86898"/>
                    <a:gd name="connsiteX8" fmla="*/ 96555 w 154485"/>
                    <a:gd name="connsiteY8" fmla="*/ 5745 h 8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85" h="86898">
                      <a:moveTo>
                        <a:pt x="96555" y="5745"/>
                      </a:moveTo>
                      <a:lnTo>
                        <a:pt x="149659" y="17332"/>
                      </a:lnTo>
                      <a:lnTo>
                        <a:pt x="140970" y="58206"/>
                      </a:lnTo>
                      <a:lnTo>
                        <a:pt x="124234" y="85241"/>
                      </a:lnTo>
                      <a:lnTo>
                        <a:pt x="85612" y="76873"/>
                      </a:lnTo>
                      <a:cubicBezTo>
                        <a:pt x="85612" y="76873"/>
                        <a:pt x="90118" y="45010"/>
                        <a:pt x="79497" y="38895"/>
                      </a:cubicBezTo>
                      <a:cubicBezTo>
                        <a:pt x="65658" y="31171"/>
                        <a:pt x="36048" y="49516"/>
                        <a:pt x="11266" y="76873"/>
                      </a:cubicBezTo>
                      <a:lnTo>
                        <a:pt x="4829" y="70758"/>
                      </a:lnTo>
                      <a:cubicBezTo>
                        <a:pt x="4507" y="70436"/>
                        <a:pt x="50853" y="-4232"/>
                        <a:pt x="96555" y="5745"/>
                      </a:cubicBezTo>
                      <a:close/>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16" name="Freeform: Shape 515">
                  <a:extLst>
                    <a:ext uri="{FF2B5EF4-FFF2-40B4-BE49-F238E27FC236}">
                      <a16:creationId xmlns:a16="http://schemas.microsoft.com/office/drawing/2014/main" id="{CBF19C1D-1012-4BEA-92A3-4274D7984338}"/>
                    </a:ext>
                  </a:extLst>
                </p:cNvPr>
                <p:cNvSpPr/>
                <p:nvPr/>
              </p:nvSpPr>
              <p:spPr>
                <a:xfrm>
                  <a:off x="4965851" y="3859861"/>
                  <a:ext cx="128015" cy="27431"/>
                </a:xfrm>
                <a:custGeom>
                  <a:avLst/>
                  <a:gdLst>
                    <a:gd name="connsiteX0" fmla="*/ 4828 w 45058"/>
                    <a:gd name="connsiteY0" fmla="*/ 4828 h 9655"/>
                    <a:gd name="connsiteX1" fmla="*/ 40231 w 45058"/>
                    <a:gd name="connsiteY1" fmla="*/ 4828 h 9655"/>
                  </a:gdLst>
                  <a:ahLst/>
                  <a:cxnLst>
                    <a:cxn ang="0">
                      <a:pos x="connsiteX0" y="connsiteY0"/>
                    </a:cxn>
                    <a:cxn ang="0">
                      <a:pos x="connsiteX1" y="connsiteY1"/>
                    </a:cxn>
                  </a:cxnLst>
                  <a:rect l="l" t="t" r="r" b="b"/>
                  <a:pathLst>
                    <a:path w="45058" h="9655">
                      <a:moveTo>
                        <a:pt x="4828" y="4828"/>
                      </a:moveTo>
                      <a:lnTo>
                        <a:pt x="40231"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17" name="Freeform: Shape 516">
                  <a:extLst>
                    <a:ext uri="{FF2B5EF4-FFF2-40B4-BE49-F238E27FC236}">
                      <a16:creationId xmlns:a16="http://schemas.microsoft.com/office/drawing/2014/main" id="{804209AC-8040-4420-9AB4-C639BC4E730C}"/>
                    </a:ext>
                  </a:extLst>
                </p:cNvPr>
                <p:cNvSpPr/>
                <p:nvPr/>
              </p:nvSpPr>
              <p:spPr>
                <a:xfrm>
                  <a:off x="4686043" y="3859861"/>
                  <a:ext cx="246888" cy="27431"/>
                </a:xfrm>
                <a:custGeom>
                  <a:avLst/>
                  <a:gdLst>
                    <a:gd name="connsiteX0" fmla="*/ 4828 w 86898"/>
                    <a:gd name="connsiteY0" fmla="*/ 4828 h 9655"/>
                    <a:gd name="connsiteX1" fmla="*/ 83680 w 86898"/>
                    <a:gd name="connsiteY1" fmla="*/ 4828 h 9655"/>
                  </a:gdLst>
                  <a:ahLst/>
                  <a:cxnLst>
                    <a:cxn ang="0">
                      <a:pos x="connsiteX0" y="connsiteY0"/>
                    </a:cxn>
                    <a:cxn ang="0">
                      <a:pos x="connsiteX1" y="connsiteY1"/>
                    </a:cxn>
                  </a:cxnLst>
                  <a:rect l="l" t="t" r="r" b="b"/>
                  <a:pathLst>
                    <a:path w="86898" h="9655">
                      <a:moveTo>
                        <a:pt x="4828" y="4828"/>
                      </a:moveTo>
                      <a:lnTo>
                        <a:pt x="83680"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18" name="Freeform: Shape 517">
                  <a:extLst>
                    <a:ext uri="{FF2B5EF4-FFF2-40B4-BE49-F238E27FC236}">
                      <a16:creationId xmlns:a16="http://schemas.microsoft.com/office/drawing/2014/main" id="{54DEB4A2-671D-4E18-A00B-FD62F56EC833}"/>
                    </a:ext>
                  </a:extLst>
                </p:cNvPr>
                <p:cNvSpPr/>
                <p:nvPr/>
              </p:nvSpPr>
              <p:spPr>
                <a:xfrm>
                  <a:off x="3996587" y="3859861"/>
                  <a:ext cx="713233" cy="27431"/>
                </a:xfrm>
                <a:custGeom>
                  <a:avLst/>
                  <a:gdLst>
                    <a:gd name="connsiteX0" fmla="*/ 4828 w 251038"/>
                    <a:gd name="connsiteY0" fmla="*/ 4828 h 9655"/>
                    <a:gd name="connsiteX1" fmla="*/ 247498 w 251038"/>
                    <a:gd name="connsiteY1" fmla="*/ 4828 h 9655"/>
                  </a:gdLst>
                  <a:ahLst/>
                  <a:cxnLst>
                    <a:cxn ang="0">
                      <a:pos x="connsiteX0" y="connsiteY0"/>
                    </a:cxn>
                    <a:cxn ang="0">
                      <a:pos x="connsiteX1" y="connsiteY1"/>
                    </a:cxn>
                  </a:cxnLst>
                  <a:rect l="l" t="t" r="r" b="b"/>
                  <a:pathLst>
                    <a:path w="251038" h="9655">
                      <a:moveTo>
                        <a:pt x="4828" y="4828"/>
                      </a:moveTo>
                      <a:lnTo>
                        <a:pt x="24749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19" name="Freeform: Shape 518">
                  <a:extLst>
                    <a:ext uri="{FF2B5EF4-FFF2-40B4-BE49-F238E27FC236}">
                      <a16:creationId xmlns:a16="http://schemas.microsoft.com/office/drawing/2014/main" id="{85408671-DA98-4EED-9750-FDD94101C353}"/>
                    </a:ext>
                  </a:extLst>
                </p:cNvPr>
                <p:cNvSpPr/>
                <p:nvPr/>
              </p:nvSpPr>
              <p:spPr>
                <a:xfrm>
                  <a:off x="3853940" y="3859861"/>
                  <a:ext cx="128015" cy="27431"/>
                </a:xfrm>
                <a:custGeom>
                  <a:avLst/>
                  <a:gdLst>
                    <a:gd name="connsiteX0" fmla="*/ 4828 w 45058"/>
                    <a:gd name="connsiteY0" fmla="*/ 4828 h 9655"/>
                    <a:gd name="connsiteX1" fmla="*/ 40231 w 45058"/>
                    <a:gd name="connsiteY1" fmla="*/ 4828 h 9655"/>
                  </a:gdLst>
                  <a:ahLst/>
                  <a:cxnLst>
                    <a:cxn ang="0">
                      <a:pos x="connsiteX0" y="connsiteY0"/>
                    </a:cxn>
                    <a:cxn ang="0">
                      <a:pos x="connsiteX1" y="connsiteY1"/>
                    </a:cxn>
                  </a:cxnLst>
                  <a:rect l="l" t="t" r="r" b="b"/>
                  <a:pathLst>
                    <a:path w="45058" h="9655">
                      <a:moveTo>
                        <a:pt x="4828" y="4828"/>
                      </a:moveTo>
                      <a:lnTo>
                        <a:pt x="40231"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20" name="Freeform: Shape 519">
                  <a:extLst>
                    <a:ext uri="{FF2B5EF4-FFF2-40B4-BE49-F238E27FC236}">
                      <a16:creationId xmlns:a16="http://schemas.microsoft.com/office/drawing/2014/main" id="{C14ED073-4127-4843-8452-9DD5E6A56F30}"/>
                    </a:ext>
                  </a:extLst>
                </p:cNvPr>
                <p:cNvSpPr/>
                <p:nvPr/>
              </p:nvSpPr>
              <p:spPr>
                <a:xfrm>
                  <a:off x="3916118" y="3450210"/>
                  <a:ext cx="265176" cy="365761"/>
                </a:xfrm>
                <a:custGeom>
                  <a:avLst/>
                  <a:gdLst>
                    <a:gd name="connsiteX0" fmla="*/ 89795 w 93334"/>
                    <a:gd name="connsiteY0" fmla="*/ 126485 h 128737"/>
                    <a:gd name="connsiteX1" fmla="*/ 43127 w 93334"/>
                    <a:gd name="connsiteY1" fmla="*/ 29288 h 128737"/>
                    <a:gd name="connsiteX2" fmla="*/ 4828 w 93334"/>
                    <a:gd name="connsiteY2" fmla="*/ 4828 h 128737"/>
                  </a:gdLst>
                  <a:ahLst/>
                  <a:cxnLst>
                    <a:cxn ang="0">
                      <a:pos x="connsiteX0" y="connsiteY0"/>
                    </a:cxn>
                    <a:cxn ang="0">
                      <a:pos x="connsiteX1" y="connsiteY1"/>
                    </a:cxn>
                    <a:cxn ang="0">
                      <a:pos x="connsiteX2" y="connsiteY2"/>
                    </a:cxn>
                  </a:cxnLst>
                  <a:rect l="l" t="t" r="r" b="b"/>
                  <a:pathLst>
                    <a:path w="93334" h="128737">
                      <a:moveTo>
                        <a:pt x="89795" y="126485"/>
                      </a:moveTo>
                      <a:lnTo>
                        <a:pt x="43127" y="29288"/>
                      </a:lnTo>
                      <a:cubicBezTo>
                        <a:pt x="27357" y="29288"/>
                        <a:pt x="12230" y="20276"/>
                        <a:pt x="4828" y="4828"/>
                      </a:cubicBez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21" name="Freeform: Shape 520">
                  <a:extLst>
                    <a:ext uri="{FF2B5EF4-FFF2-40B4-BE49-F238E27FC236}">
                      <a16:creationId xmlns:a16="http://schemas.microsoft.com/office/drawing/2014/main" id="{A70EBF7C-50AA-4153-BD54-C16FAD80A099}"/>
                    </a:ext>
                  </a:extLst>
                </p:cNvPr>
                <p:cNvSpPr/>
                <p:nvPr/>
              </p:nvSpPr>
              <p:spPr>
                <a:xfrm>
                  <a:off x="3904197" y="3276444"/>
                  <a:ext cx="338327" cy="429768"/>
                </a:xfrm>
                <a:custGeom>
                  <a:avLst/>
                  <a:gdLst>
                    <a:gd name="connsiteX0" fmla="*/ 9024 w 119082"/>
                    <a:gd name="connsiteY0" fmla="*/ 66310 h 151266"/>
                    <a:gd name="connsiteX1" fmla="*/ 17714 w 119082"/>
                    <a:gd name="connsiteY1" fmla="*/ 17068 h 151266"/>
                    <a:gd name="connsiteX2" fmla="*/ 32841 w 119082"/>
                    <a:gd name="connsiteY2" fmla="*/ 48609 h 151266"/>
                    <a:gd name="connsiteX3" fmla="*/ 57945 w 119082"/>
                    <a:gd name="connsiteY3" fmla="*/ 36701 h 151266"/>
                    <a:gd name="connsiteX4" fmla="*/ 42818 w 119082"/>
                    <a:gd name="connsiteY4" fmla="*/ 5160 h 151266"/>
                    <a:gd name="connsiteX5" fmla="*/ 86589 w 119082"/>
                    <a:gd name="connsiteY5" fmla="*/ 29298 h 151266"/>
                    <a:gd name="connsiteX6" fmla="*/ 81761 w 119082"/>
                    <a:gd name="connsiteY6" fmla="*/ 74356 h 151266"/>
                    <a:gd name="connsiteX7" fmla="*/ 116520 w 119082"/>
                    <a:gd name="connsiteY7" fmla="*/ 146771 h 1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82" h="151266">
                      <a:moveTo>
                        <a:pt x="9024" y="66310"/>
                      </a:moveTo>
                      <a:cubicBezTo>
                        <a:pt x="978" y="49253"/>
                        <a:pt x="4840" y="29620"/>
                        <a:pt x="17714" y="17068"/>
                      </a:cubicBezTo>
                      <a:lnTo>
                        <a:pt x="32841" y="48609"/>
                      </a:lnTo>
                      <a:lnTo>
                        <a:pt x="57945" y="36701"/>
                      </a:lnTo>
                      <a:lnTo>
                        <a:pt x="42818" y="5160"/>
                      </a:lnTo>
                      <a:cubicBezTo>
                        <a:pt x="60519" y="2907"/>
                        <a:pt x="78543" y="12240"/>
                        <a:pt x="86589" y="29298"/>
                      </a:cubicBezTo>
                      <a:cubicBezTo>
                        <a:pt x="93991" y="44425"/>
                        <a:pt x="91416" y="62126"/>
                        <a:pt x="81761" y="74356"/>
                      </a:cubicBezTo>
                      <a:lnTo>
                        <a:pt x="116520" y="146771"/>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22" name="Freeform: Shape 521">
                  <a:extLst>
                    <a:ext uri="{FF2B5EF4-FFF2-40B4-BE49-F238E27FC236}">
                      <a16:creationId xmlns:a16="http://schemas.microsoft.com/office/drawing/2014/main" id="{805513EA-4BA4-4342-8681-76E55DDBFC3D}"/>
                    </a:ext>
                  </a:extLst>
                </p:cNvPr>
                <p:cNvSpPr/>
                <p:nvPr/>
              </p:nvSpPr>
              <p:spPr>
                <a:xfrm>
                  <a:off x="4812231" y="3246655"/>
                  <a:ext cx="210311" cy="438911"/>
                </a:xfrm>
                <a:custGeom>
                  <a:avLst/>
                  <a:gdLst>
                    <a:gd name="connsiteX0" fmla="*/ 25104 w 74024"/>
                    <a:gd name="connsiteY0" fmla="*/ 54266 h 154485"/>
                    <a:gd name="connsiteX1" fmla="*/ 24138 w 74024"/>
                    <a:gd name="connsiteY1" fmla="*/ 48794 h 154485"/>
                    <a:gd name="connsiteX2" fmla="*/ 53426 w 74024"/>
                    <a:gd name="connsiteY2" fmla="*/ 7598 h 154485"/>
                    <a:gd name="connsiteX3" fmla="*/ 58898 w 74024"/>
                    <a:gd name="connsiteY3" fmla="*/ 5023 h 154485"/>
                    <a:gd name="connsiteX4" fmla="*/ 67265 w 74024"/>
                    <a:gd name="connsiteY4" fmla="*/ 7920 h 154485"/>
                    <a:gd name="connsiteX5" fmla="*/ 70162 w 74024"/>
                    <a:gd name="connsiteY5" fmla="*/ 13391 h 154485"/>
                    <a:gd name="connsiteX6" fmla="*/ 68231 w 74024"/>
                    <a:gd name="connsiteY6" fmla="*/ 63599 h 154485"/>
                    <a:gd name="connsiteX7" fmla="*/ 64047 w 74024"/>
                    <a:gd name="connsiteY7" fmla="*/ 67461 h 154485"/>
                    <a:gd name="connsiteX8" fmla="*/ 53426 w 74024"/>
                    <a:gd name="connsiteY8" fmla="*/ 68749 h 154485"/>
                    <a:gd name="connsiteX9" fmla="*/ 25426 w 74024"/>
                    <a:gd name="connsiteY9" fmla="*/ 150497 h 154485"/>
                    <a:gd name="connsiteX10" fmla="*/ 4828 w 74024"/>
                    <a:gd name="connsiteY10" fmla="*/ 143417 h 154485"/>
                    <a:gd name="connsiteX11" fmla="*/ 32828 w 74024"/>
                    <a:gd name="connsiteY11" fmla="*/ 61668 h 154485"/>
                    <a:gd name="connsiteX12" fmla="*/ 25104 w 74024"/>
                    <a:gd name="connsiteY12" fmla="*/ 54266 h 15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024" h="154485">
                      <a:moveTo>
                        <a:pt x="25104" y="54266"/>
                      </a:moveTo>
                      <a:cubicBezTo>
                        <a:pt x="24138" y="53300"/>
                        <a:pt x="23173" y="51047"/>
                        <a:pt x="24138" y="48794"/>
                      </a:cubicBezTo>
                      <a:lnTo>
                        <a:pt x="53426" y="7598"/>
                      </a:lnTo>
                      <a:cubicBezTo>
                        <a:pt x="54392" y="5345"/>
                        <a:pt x="56645" y="4380"/>
                        <a:pt x="58898" y="5023"/>
                      </a:cubicBezTo>
                      <a:lnTo>
                        <a:pt x="67265" y="7920"/>
                      </a:lnTo>
                      <a:cubicBezTo>
                        <a:pt x="69518" y="8564"/>
                        <a:pt x="70806" y="11138"/>
                        <a:pt x="70162" y="13391"/>
                      </a:cubicBezTo>
                      <a:lnTo>
                        <a:pt x="68231" y="63599"/>
                      </a:lnTo>
                      <a:cubicBezTo>
                        <a:pt x="67587" y="66174"/>
                        <a:pt x="65334" y="67461"/>
                        <a:pt x="64047" y="67461"/>
                      </a:cubicBezTo>
                      <a:cubicBezTo>
                        <a:pt x="61472" y="67461"/>
                        <a:pt x="54070" y="66174"/>
                        <a:pt x="53426" y="68749"/>
                      </a:cubicBezTo>
                      <a:lnTo>
                        <a:pt x="25426" y="150497"/>
                      </a:lnTo>
                      <a:lnTo>
                        <a:pt x="4828" y="143417"/>
                      </a:lnTo>
                      <a:lnTo>
                        <a:pt x="32828" y="61668"/>
                      </a:lnTo>
                      <a:cubicBezTo>
                        <a:pt x="33794" y="59093"/>
                        <a:pt x="27035" y="55553"/>
                        <a:pt x="25104" y="54266"/>
                      </a:cubicBezTo>
                      <a:close/>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23" name="Freeform: Shape 522">
                  <a:extLst>
                    <a:ext uri="{FF2B5EF4-FFF2-40B4-BE49-F238E27FC236}">
                      <a16:creationId xmlns:a16="http://schemas.microsoft.com/office/drawing/2014/main" id="{13665A05-E57D-43A5-8E71-5FFDBED8940A}"/>
                    </a:ext>
                  </a:extLst>
                </p:cNvPr>
                <p:cNvSpPr/>
                <p:nvPr/>
              </p:nvSpPr>
              <p:spPr>
                <a:xfrm>
                  <a:off x="4714391" y="3630713"/>
                  <a:ext cx="219457" cy="182880"/>
                </a:xfrm>
                <a:custGeom>
                  <a:avLst/>
                  <a:gdLst>
                    <a:gd name="connsiteX0" fmla="*/ 61472 w 77242"/>
                    <a:gd name="connsiteY0" fmla="*/ 60700 h 64368"/>
                    <a:gd name="connsiteX1" fmla="*/ 73702 w 77242"/>
                    <a:gd name="connsiteY1" fmla="*/ 24975 h 64368"/>
                    <a:gd name="connsiteX2" fmla="*/ 70806 w 77242"/>
                    <a:gd name="connsiteY2" fmla="*/ 19182 h 64368"/>
                    <a:gd name="connsiteX3" fmla="*/ 28644 w 77242"/>
                    <a:gd name="connsiteY3" fmla="*/ 5021 h 64368"/>
                    <a:gd name="connsiteX4" fmla="*/ 22851 w 77242"/>
                    <a:gd name="connsiteY4" fmla="*/ 7917 h 64368"/>
                    <a:gd name="connsiteX5" fmla="*/ 4828 w 77242"/>
                    <a:gd name="connsiteY5" fmla="*/ 61022 h 6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42" h="64368">
                      <a:moveTo>
                        <a:pt x="61472" y="60700"/>
                      </a:moveTo>
                      <a:lnTo>
                        <a:pt x="73702" y="24975"/>
                      </a:lnTo>
                      <a:cubicBezTo>
                        <a:pt x="74668" y="22722"/>
                        <a:pt x="73381" y="20147"/>
                        <a:pt x="70806" y="19182"/>
                      </a:cubicBezTo>
                      <a:lnTo>
                        <a:pt x="28644" y="5021"/>
                      </a:lnTo>
                      <a:cubicBezTo>
                        <a:pt x="26391" y="4377"/>
                        <a:pt x="23816" y="5343"/>
                        <a:pt x="22851" y="7917"/>
                      </a:cubicBezTo>
                      <a:lnTo>
                        <a:pt x="4828" y="61022"/>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524" name="Freeform: Shape 523">
                  <a:extLst>
                    <a:ext uri="{FF2B5EF4-FFF2-40B4-BE49-F238E27FC236}">
                      <a16:creationId xmlns:a16="http://schemas.microsoft.com/office/drawing/2014/main" id="{BE8487E4-7601-4099-9349-0D2A6882316B}"/>
                    </a:ext>
                  </a:extLst>
                </p:cNvPr>
                <p:cNvSpPr/>
                <p:nvPr/>
              </p:nvSpPr>
              <p:spPr>
                <a:xfrm>
                  <a:off x="4592984" y="3105690"/>
                  <a:ext cx="128015" cy="155449"/>
                </a:xfrm>
                <a:custGeom>
                  <a:avLst/>
                  <a:gdLst>
                    <a:gd name="connsiteX0" fmla="*/ 13444 w 45058"/>
                    <a:gd name="connsiteY0" fmla="*/ 46916 h 54713"/>
                    <a:gd name="connsiteX1" fmla="*/ 31467 w 45058"/>
                    <a:gd name="connsiteY1" fmla="*/ 50778 h 54713"/>
                    <a:gd name="connsiteX2" fmla="*/ 40479 w 45058"/>
                    <a:gd name="connsiteY2" fmla="*/ 8938 h 54713"/>
                    <a:gd name="connsiteX3" fmla="*/ 22455 w 45058"/>
                    <a:gd name="connsiteY3" fmla="*/ 5076 h 54713"/>
                    <a:gd name="connsiteX4" fmla="*/ 9582 w 45058"/>
                    <a:gd name="connsiteY4" fmla="*/ 13444 h 54713"/>
                    <a:gd name="connsiteX5" fmla="*/ 5076 w 45058"/>
                    <a:gd name="connsiteY5" fmla="*/ 34042 h 54713"/>
                    <a:gd name="connsiteX6" fmla="*/ 13444 w 45058"/>
                    <a:gd name="connsiteY6" fmla="*/ 46916 h 5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58" h="54713">
                      <a:moveTo>
                        <a:pt x="13444" y="46916"/>
                      </a:moveTo>
                      <a:lnTo>
                        <a:pt x="31467" y="50778"/>
                      </a:lnTo>
                      <a:lnTo>
                        <a:pt x="40479" y="8938"/>
                      </a:lnTo>
                      <a:lnTo>
                        <a:pt x="22455" y="5076"/>
                      </a:lnTo>
                      <a:cubicBezTo>
                        <a:pt x="16662" y="3788"/>
                        <a:pt x="10869" y="7650"/>
                        <a:pt x="9582" y="13444"/>
                      </a:cubicBezTo>
                      <a:lnTo>
                        <a:pt x="5076" y="34042"/>
                      </a:lnTo>
                      <a:cubicBezTo>
                        <a:pt x="3788" y="39835"/>
                        <a:pt x="7651" y="45628"/>
                        <a:pt x="13444" y="46916"/>
                      </a:cubicBezTo>
                      <a:close/>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nvGrpSpPr>
              <p:cNvPr id="471" name="Group 470">
                <a:extLst>
                  <a:ext uri="{FF2B5EF4-FFF2-40B4-BE49-F238E27FC236}">
                    <a16:creationId xmlns:a16="http://schemas.microsoft.com/office/drawing/2014/main" id="{0A8ABCF5-593E-4092-AFD7-EBE4567E5B9A}"/>
                  </a:ext>
                </a:extLst>
              </p:cNvPr>
              <p:cNvGrpSpPr>
                <a:grpSpLocks noChangeAspect="1"/>
              </p:cNvGrpSpPr>
              <p:nvPr/>
            </p:nvGrpSpPr>
            <p:grpSpPr>
              <a:xfrm>
                <a:off x="12145361" y="2929497"/>
                <a:ext cx="312777" cy="265176"/>
                <a:chOff x="1251736" y="3105936"/>
                <a:chExt cx="1189635" cy="1008586"/>
              </a:xfrm>
            </p:grpSpPr>
            <p:sp>
              <p:nvSpPr>
                <p:cNvPr id="472" name="Freeform: Shape 471">
                  <a:extLst>
                    <a:ext uri="{FF2B5EF4-FFF2-40B4-BE49-F238E27FC236}">
                      <a16:creationId xmlns:a16="http://schemas.microsoft.com/office/drawing/2014/main" id="{5C746395-8C40-410F-A897-DA5FB718AA77}"/>
                    </a:ext>
                  </a:extLst>
                </p:cNvPr>
                <p:cNvSpPr/>
                <p:nvPr/>
              </p:nvSpPr>
              <p:spPr>
                <a:xfrm>
                  <a:off x="1382496" y="3573196"/>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73" name="Freeform: Shape 472">
                  <a:extLst>
                    <a:ext uri="{FF2B5EF4-FFF2-40B4-BE49-F238E27FC236}">
                      <a16:creationId xmlns:a16="http://schemas.microsoft.com/office/drawing/2014/main" id="{2FB058CA-B7C6-46FA-93B5-06DA216DFF6C}"/>
                    </a:ext>
                  </a:extLst>
                </p:cNvPr>
                <p:cNvSpPr/>
                <p:nvPr/>
              </p:nvSpPr>
              <p:spPr>
                <a:xfrm>
                  <a:off x="1622983" y="3573196"/>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74" name="Freeform: Shape 473">
                  <a:extLst>
                    <a:ext uri="{FF2B5EF4-FFF2-40B4-BE49-F238E27FC236}">
                      <a16:creationId xmlns:a16="http://schemas.microsoft.com/office/drawing/2014/main" id="{91863756-9479-4DB4-9CEA-2A666174A71F}"/>
                    </a:ext>
                  </a:extLst>
                </p:cNvPr>
                <p:cNvSpPr/>
                <p:nvPr/>
              </p:nvSpPr>
              <p:spPr>
                <a:xfrm>
                  <a:off x="1864384" y="3573196"/>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75" name="Freeform: Shape 474">
                  <a:extLst>
                    <a:ext uri="{FF2B5EF4-FFF2-40B4-BE49-F238E27FC236}">
                      <a16:creationId xmlns:a16="http://schemas.microsoft.com/office/drawing/2014/main" id="{52382DB9-DFB9-495D-882A-0DA24306D774}"/>
                    </a:ext>
                  </a:extLst>
                </p:cNvPr>
                <p:cNvSpPr/>
                <p:nvPr/>
              </p:nvSpPr>
              <p:spPr>
                <a:xfrm>
                  <a:off x="2105786" y="3573196"/>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76" name="Freeform: Shape 475">
                  <a:extLst>
                    <a:ext uri="{FF2B5EF4-FFF2-40B4-BE49-F238E27FC236}">
                      <a16:creationId xmlns:a16="http://schemas.microsoft.com/office/drawing/2014/main" id="{C1A3AE31-EEAA-4F3F-AE43-BF6559E73AF0}"/>
                    </a:ext>
                  </a:extLst>
                </p:cNvPr>
                <p:cNvSpPr/>
                <p:nvPr/>
              </p:nvSpPr>
              <p:spPr>
                <a:xfrm>
                  <a:off x="2037207" y="3180004"/>
                  <a:ext cx="283465" cy="27431"/>
                </a:xfrm>
                <a:custGeom>
                  <a:avLst/>
                  <a:gdLst>
                    <a:gd name="connsiteX0" fmla="*/ 94944 w 99771"/>
                    <a:gd name="connsiteY0" fmla="*/ 4828 h 9655"/>
                    <a:gd name="connsiteX1" fmla="*/ 4828 w 99771"/>
                    <a:gd name="connsiteY1" fmla="*/ 4828 h 9655"/>
                  </a:gdLst>
                  <a:ahLst/>
                  <a:cxnLst>
                    <a:cxn ang="0">
                      <a:pos x="connsiteX0" y="connsiteY0"/>
                    </a:cxn>
                    <a:cxn ang="0">
                      <a:pos x="connsiteX1" y="connsiteY1"/>
                    </a:cxn>
                  </a:cxnLst>
                  <a:rect l="l" t="t" r="r" b="b"/>
                  <a:pathLst>
                    <a:path w="99771" h="9655">
                      <a:moveTo>
                        <a:pt x="94944"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77" name="Freeform: Shape 476">
                  <a:extLst>
                    <a:ext uri="{FF2B5EF4-FFF2-40B4-BE49-F238E27FC236}">
                      <a16:creationId xmlns:a16="http://schemas.microsoft.com/office/drawing/2014/main" id="{C8081421-6CC0-4E9E-8403-E37E53A66851}"/>
                    </a:ext>
                  </a:extLst>
                </p:cNvPr>
                <p:cNvSpPr/>
                <p:nvPr/>
              </p:nvSpPr>
              <p:spPr>
                <a:xfrm>
                  <a:off x="1718081" y="3180004"/>
                  <a:ext cx="283465" cy="27431"/>
                </a:xfrm>
                <a:custGeom>
                  <a:avLst/>
                  <a:gdLst>
                    <a:gd name="connsiteX0" fmla="*/ 95588 w 99771"/>
                    <a:gd name="connsiteY0" fmla="*/ 4828 h 9655"/>
                    <a:gd name="connsiteX1" fmla="*/ 4828 w 99771"/>
                    <a:gd name="connsiteY1" fmla="*/ 5150 h 9655"/>
                  </a:gdLst>
                  <a:ahLst/>
                  <a:cxnLst>
                    <a:cxn ang="0">
                      <a:pos x="connsiteX0" y="connsiteY0"/>
                    </a:cxn>
                    <a:cxn ang="0">
                      <a:pos x="connsiteX1" y="connsiteY1"/>
                    </a:cxn>
                  </a:cxnLst>
                  <a:rect l="l" t="t" r="r" b="b"/>
                  <a:pathLst>
                    <a:path w="99771" h="9655">
                      <a:moveTo>
                        <a:pt x="95588" y="4828"/>
                      </a:moveTo>
                      <a:lnTo>
                        <a:pt x="4828" y="5150"/>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78" name="Freeform: Shape 477">
                  <a:extLst>
                    <a:ext uri="{FF2B5EF4-FFF2-40B4-BE49-F238E27FC236}">
                      <a16:creationId xmlns:a16="http://schemas.microsoft.com/office/drawing/2014/main" id="{9EC05EBB-EF31-4580-81B4-39048021C26D}"/>
                    </a:ext>
                  </a:extLst>
                </p:cNvPr>
                <p:cNvSpPr/>
                <p:nvPr/>
              </p:nvSpPr>
              <p:spPr>
                <a:xfrm>
                  <a:off x="1252651" y="3180004"/>
                  <a:ext cx="1188720" cy="155449"/>
                </a:xfrm>
                <a:custGeom>
                  <a:avLst/>
                  <a:gdLst>
                    <a:gd name="connsiteX0" fmla="*/ 392650 w 418397"/>
                    <a:gd name="connsiteY0" fmla="*/ 4828 h 54713"/>
                    <a:gd name="connsiteX1" fmla="*/ 406811 w 418397"/>
                    <a:gd name="connsiteY1" fmla="*/ 4828 h 54713"/>
                    <a:gd name="connsiteX2" fmla="*/ 415501 w 418397"/>
                    <a:gd name="connsiteY2" fmla="*/ 13517 h 54713"/>
                    <a:gd name="connsiteX3" fmla="*/ 415501 w 418397"/>
                    <a:gd name="connsiteY3" fmla="*/ 50530 h 54713"/>
                    <a:gd name="connsiteX4" fmla="*/ 4828 w 418397"/>
                    <a:gd name="connsiteY4" fmla="*/ 50851 h 54713"/>
                    <a:gd name="connsiteX5" fmla="*/ 4828 w 418397"/>
                    <a:gd name="connsiteY5" fmla="*/ 13839 h 54713"/>
                    <a:gd name="connsiteX6" fmla="*/ 13517 w 418397"/>
                    <a:gd name="connsiteY6" fmla="*/ 5150 h 54713"/>
                    <a:gd name="connsiteX7" fmla="*/ 35725 w 418397"/>
                    <a:gd name="connsiteY7" fmla="*/ 5150 h 5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397" h="54713">
                      <a:moveTo>
                        <a:pt x="392650" y="4828"/>
                      </a:moveTo>
                      <a:lnTo>
                        <a:pt x="406811" y="4828"/>
                      </a:lnTo>
                      <a:cubicBezTo>
                        <a:pt x="411639" y="4828"/>
                        <a:pt x="415501" y="8690"/>
                        <a:pt x="415501" y="13517"/>
                      </a:cubicBezTo>
                      <a:lnTo>
                        <a:pt x="415501" y="50530"/>
                      </a:lnTo>
                      <a:lnTo>
                        <a:pt x="4828" y="50851"/>
                      </a:lnTo>
                      <a:lnTo>
                        <a:pt x="4828" y="13839"/>
                      </a:lnTo>
                      <a:cubicBezTo>
                        <a:pt x="4828" y="9012"/>
                        <a:pt x="8690" y="5150"/>
                        <a:pt x="13517" y="5150"/>
                      </a:cubicBezTo>
                      <a:lnTo>
                        <a:pt x="35725" y="5150"/>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79" name="Freeform: Shape 478">
                  <a:extLst>
                    <a:ext uri="{FF2B5EF4-FFF2-40B4-BE49-F238E27FC236}">
                      <a16:creationId xmlns:a16="http://schemas.microsoft.com/office/drawing/2014/main" id="{7225C64E-C905-4105-B9BB-922E76FC1875}"/>
                    </a:ext>
                  </a:extLst>
                </p:cNvPr>
                <p:cNvSpPr/>
                <p:nvPr/>
              </p:nvSpPr>
              <p:spPr>
                <a:xfrm>
                  <a:off x="1400784" y="3180919"/>
                  <a:ext cx="283465" cy="27431"/>
                </a:xfrm>
                <a:custGeom>
                  <a:avLst/>
                  <a:gdLst>
                    <a:gd name="connsiteX0" fmla="*/ 95266 w 99771"/>
                    <a:gd name="connsiteY0" fmla="*/ 4828 h 9655"/>
                    <a:gd name="connsiteX1" fmla="*/ 4828 w 99771"/>
                    <a:gd name="connsiteY1" fmla="*/ 4828 h 9655"/>
                  </a:gdLst>
                  <a:ahLst/>
                  <a:cxnLst>
                    <a:cxn ang="0">
                      <a:pos x="connsiteX0" y="connsiteY0"/>
                    </a:cxn>
                    <a:cxn ang="0">
                      <a:pos x="connsiteX1" y="connsiteY1"/>
                    </a:cxn>
                  </a:cxnLst>
                  <a:rect l="l" t="t" r="r" b="b"/>
                  <a:pathLst>
                    <a:path w="99771" h="9655">
                      <a:moveTo>
                        <a:pt x="95266"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80" name="Freeform: Shape 479">
                  <a:extLst>
                    <a:ext uri="{FF2B5EF4-FFF2-40B4-BE49-F238E27FC236}">
                      <a16:creationId xmlns:a16="http://schemas.microsoft.com/office/drawing/2014/main" id="{A61FC1BF-7545-4382-8AFA-34869A7B79D1}"/>
                    </a:ext>
                  </a:extLst>
                </p:cNvPr>
                <p:cNvSpPr/>
                <p:nvPr/>
              </p:nvSpPr>
              <p:spPr>
                <a:xfrm>
                  <a:off x="1339518" y="3105936"/>
                  <a:ext cx="27431" cy="164592"/>
                </a:xfrm>
                <a:custGeom>
                  <a:avLst/>
                  <a:gdLst>
                    <a:gd name="connsiteX0" fmla="*/ 4828 w 9655"/>
                    <a:gd name="connsiteY0" fmla="*/ 55679 h 57932"/>
                    <a:gd name="connsiteX1" fmla="*/ 4828 w 9655"/>
                    <a:gd name="connsiteY1" fmla="*/ 4828 h 57932"/>
                  </a:gdLst>
                  <a:ahLst/>
                  <a:cxnLst>
                    <a:cxn ang="0">
                      <a:pos x="connsiteX0" y="connsiteY0"/>
                    </a:cxn>
                    <a:cxn ang="0">
                      <a:pos x="connsiteX1" y="connsiteY1"/>
                    </a:cxn>
                  </a:cxnLst>
                  <a:rect l="l" t="t" r="r" b="b"/>
                  <a:pathLst>
                    <a:path w="9655" h="57932">
                      <a:moveTo>
                        <a:pt x="4828" y="55679"/>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81" name="Freeform: Shape 480">
                  <a:extLst>
                    <a:ext uri="{FF2B5EF4-FFF2-40B4-BE49-F238E27FC236}">
                      <a16:creationId xmlns:a16="http://schemas.microsoft.com/office/drawing/2014/main" id="{32FD058A-E23F-4730-97FE-DDEF0B0FD37F}"/>
                    </a:ext>
                  </a:extLst>
                </p:cNvPr>
                <p:cNvSpPr/>
                <p:nvPr/>
              </p:nvSpPr>
              <p:spPr>
                <a:xfrm>
                  <a:off x="1657730" y="3105936"/>
                  <a:ext cx="27431" cy="164592"/>
                </a:xfrm>
                <a:custGeom>
                  <a:avLst/>
                  <a:gdLst>
                    <a:gd name="connsiteX0" fmla="*/ 4828 w 9655"/>
                    <a:gd name="connsiteY0" fmla="*/ 55679 h 57932"/>
                    <a:gd name="connsiteX1" fmla="*/ 4828 w 9655"/>
                    <a:gd name="connsiteY1" fmla="*/ 4828 h 57932"/>
                  </a:gdLst>
                  <a:ahLst/>
                  <a:cxnLst>
                    <a:cxn ang="0">
                      <a:pos x="connsiteX0" y="connsiteY0"/>
                    </a:cxn>
                    <a:cxn ang="0">
                      <a:pos x="connsiteX1" y="connsiteY1"/>
                    </a:cxn>
                  </a:cxnLst>
                  <a:rect l="l" t="t" r="r" b="b"/>
                  <a:pathLst>
                    <a:path w="9655" h="57932">
                      <a:moveTo>
                        <a:pt x="4828" y="55679"/>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82" name="Freeform: Shape 481">
                  <a:extLst>
                    <a:ext uri="{FF2B5EF4-FFF2-40B4-BE49-F238E27FC236}">
                      <a16:creationId xmlns:a16="http://schemas.microsoft.com/office/drawing/2014/main" id="{413E0903-C11C-4399-B5ED-4C6F3767C821}"/>
                    </a:ext>
                  </a:extLst>
                </p:cNvPr>
                <p:cNvSpPr/>
                <p:nvPr/>
              </p:nvSpPr>
              <p:spPr>
                <a:xfrm>
                  <a:off x="2293238" y="3105936"/>
                  <a:ext cx="27431" cy="164592"/>
                </a:xfrm>
                <a:custGeom>
                  <a:avLst/>
                  <a:gdLst>
                    <a:gd name="connsiteX0" fmla="*/ 4828 w 9655"/>
                    <a:gd name="connsiteY0" fmla="*/ 55679 h 57932"/>
                    <a:gd name="connsiteX1" fmla="*/ 4828 w 9655"/>
                    <a:gd name="connsiteY1" fmla="*/ 4828 h 57932"/>
                  </a:gdLst>
                  <a:ahLst/>
                  <a:cxnLst>
                    <a:cxn ang="0">
                      <a:pos x="connsiteX0" y="connsiteY0"/>
                    </a:cxn>
                    <a:cxn ang="0">
                      <a:pos x="connsiteX1" y="connsiteY1"/>
                    </a:cxn>
                  </a:cxnLst>
                  <a:rect l="l" t="t" r="r" b="b"/>
                  <a:pathLst>
                    <a:path w="9655" h="57932">
                      <a:moveTo>
                        <a:pt x="4828" y="55679"/>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83" name="Freeform: Shape 482">
                  <a:extLst>
                    <a:ext uri="{FF2B5EF4-FFF2-40B4-BE49-F238E27FC236}">
                      <a16:creationId xmlns:a16="http://schemas.microsoft.com/office/drawing/2014/main" id="{B5AD1AF8-97C0-4784-A00E-2D5670714BDC}"/>
                    </a:ext>
                  </a:extLst>
                </p:cNvPr>
                <p:cNvSpPr/>
                <p:nvPr/>
              </p:nvSpPr>
              <p:spPr>
                <a:xfrm>
                  <a:off x="1975941" y="3105936"/>
                  <a:ext cx="27431" cy="164592"/>
                </a:xfrm>
                <a:custGeom>
                  <a:avLst/>
                  <a:gdLst>
                    <a:gd name="connsiteX0" fmla="*/ 4828 w 9655"/>
                    <a:gd name="connsiteY0" fmla="*/ 55679 h 57932"/>
                    <a:gd name="connsiteX1" fmla="*/ 4828 w 9655"/>
                    <a:gd name="connsiteY1" fmla="*/ 4828 h 57932"/>
                  </a:gdLst>
                  <a:ahLst/>
                  <a:cxnLst>
                    <a:cxn ang="0">
                      <a:pos x="connsiteX0" y="connsiteY0"/>
                    </a:cxn>
                    <a:cxn ang="0">
                      <a:pos x="connsiteX1" y="connsiteY1"/>
                    </a:cxn>
                  </a:cxnLst>
                  <a:rect l="l" t="t" r="r" b="b"/>
                  <a:pathLst>
                    <a:path w="9655" h="57932">
                      <a:moveTo>
                        <a:pt x="4828" y="55679"/>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84" name="Freeform: Shape 483">
                  <a:extLst>
                    <a:ext uri="{FF2B5EF4-FFF2-40B4-BE49-F238E27FC236}">
                      <a16:creationId xmlns:a16="http://schemas.microsoft.com/office/drawing/2014/main" id="{490AABF2-B675-4BEE-938C-8F62719F9314}"/>
                    </a:ext>
                  </a:extLst>
                </p:cNvPr>
                <p:cNvSpPr/>
                <p:nvPr/>
              </p:nvSpPr>
              <p:spPr>
                <a:xfrm>
                  <a:off x="1382496" y="3759733"/>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85" name="Freeform: Shape 484">
                  <a:extLst>
                    <a:ext uri="{FF2B5EF4-FFF2-40B4-BE49-F238E27FC236}">
                      <a16:creationId xmlns:a16="http://schemas.microsoft.com/office/drawing/2014/main" id="{30C04CA1-AC0E-486D-9457-68230D9916EE}"/>
                    </a:ext>
                  </a:extLst>
                </p:cNvPr>
                <p:cNvSpPr/>
                <p:nvPr/>
              </p:nvSpPr>
              <p:spPr>
                <a:xfrm>
                  <a:off x="1622983" y="3759733"/>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86" name="Freeform: Shape 485">
                  <a:extLst>
                    <a:ext uri="{FF2B5EF4-FFF2-40B4-BE49-F238E27FC236}">
                      <a16:creationId xmlns:a16="http://schemas.microsoft.com/office/drawing/2014/main" id="{9C078F19-E2FD-4CBE-8102-39025C10878D}"/>
                    </a:ext>
                  </a:extLst>
                </p:cNvPr>
                <p:cNvSpPr/>
                <p:nvPr/>
              </p:nvSpPr>
              <p:spPr>
                <a:xfrm>
                  <a:off x="1864384" y="3759733"/>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87" name="Freeform: Shape 486">
                  <a:extLst>
                    <a:ext uri="{FF2B5EF4-FFF2-40B4-BE49-F238E27FC236}">
                      <a16:creationId xmlns:a16="http://schemas.microsoft.com/office/drawing/2014/main" id="{4D2FEA94-C8AD-4C39-98C8-8265CED0B93B}"/>
                    </a:ext>
                  </a:extLst>
                </p:cNvPr>
                <p:cNvSpPr/>
                <p:nvPr/>
              </p:nvSpPr>
              <p:spPr>
                <a:xfrm>
                  <a:off x="2105786" y="3759733"/>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88" name="Freeform: Shape 487">
                  <a:extLst>
                    <a:ext uri="{FF2B5EF4-FFF2-40B4-BE49-F238E27FC236}">
                      <a16:creationId xmlns:a16="http://schemas.microsoft.com/office/drawing/2014/main" id="{48D49850-BDE4-4C55-B47E-6F7E8FECF198}"/>
                    </a:ext>
                  </a:extLst>
                </p:cNvPr>
                <p:cNvSpPr/>
                <p:nvPr/>
              </p:nvSpPr>
              <p:spPr>
                <a:xfrm>
                  <a:off x="1382496" y="3935297"/>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89" name="Freeform: Shape 488">
                  <a:extLst>
                    <a:ext uri="{FF2B5EF4-FFF2-40B4-BE49-F238E27FC236}">
                      <a16:creationId xmlns:a16="http://schemas.microsoft.com/office/drawing/2014/main" id="{1DB01FA2-FC75-4858-BC38-E515B106C410}"/>
                    </a:ext>
                  </a:extLst>
                </p:cNvPr>
                <p:cNvSpPr/>
                <p:nvPr/>
              </p:nvSpPr>
              <p:spPr>
                <a:xfrm>
                  <a:off x="1622983" y="3935297"/>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90" name="Freeform: Shape 489">
                  <a:extLst>
                    <a:ext uri="{FF2B5EF4-FFF2-40B4-BE49-F238E27FC236}">
                      <a16:creationId xmlns:a16="http://schemas.microsoft.com/office/drawing/2014/main" id="{A921826E-09B1-4B96-820B-A56A54017086}"/>
                    </a:ext>
                  </a:extLst>
                </p:cNvPr>
                <p:cNvSpPr/>
                <p:nvPr/>
              </p:nvSpPr>
              <p:spPr>
                <a:xfrm>
                  <a:off x="1864384" y="3935297"/>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91" name="Freeform: Shape 490">
                  <a:extLst>
                    <a:ext uri="{FF2B5EF4-FFF2-40B4-BE49-F238E27FC236}">
                      <a16:creationId xmlns:a16="http://schemas.microsoft.com/office/drawing/2014/main" id="{5A23515E-C35E-481D-A83E-DF0CC7037DB1}"/>
                    </a:ext>
                  </a:extLst>
                </p:cNvPr>
                <p:cNvSpPr/>
                <p:nvPr/>
              </p:nvSpPr>
              <p:spPr>
                <a:xfrm>
                  <a:off x="1251736" y="3309850"/>
                  <a:ext cx="1188720" cy="804672"/>
                </a:xfrm>
                <a:custGeom>
                  <a:avLst/>
                  <a:gdLst>
                    <a:gd name="connsiteX0" fmla="*/ 5150 w 418397"/>
                    <a:gd name="connsiteY0" fmla="*/ 5150 h 283223"/>
                    <a:gd name="connsiteX1" fmla="*/ 415823 w 418397"/>
                    <a:gd name="connsiteY1" fmla="*/ 4828 h 283223"/>
                    <a:gd name="connsiteX2" fmla="*/ 415823 w 418397"/>
                    <a:gd name="connsiteY2" fmla="*/ 270671 h 283223"/>
                    <a:gd name="connsiteX3" fmla="*/ 407133 w 418397"/>
                    <a:gd name="connsiteY3" fmla="*/ 279361 h 283223"/>
                    <a:gd name="connsiteX4" fmla="*/ 13517 w 418397"/>
                    <a:gd name="connsiteY4" fmla="*/ 279683 h 283223"/>
                    <a:gd name="connsiteX5" fmla="*/ 4828 w 418397"/>
                    <a:gd name="connsiteY5" fmla="*/ 270993 h 283223"/>
                    <a:gd name="connsiteX6" fmla="*/ 4828 w 418397"/>
                    <a:gd name="connsiteY6" fmla="*/ 48277 h 283223"/>
                    <a:gd name="connsiteX7" fmla="*/ 35725 w 418397"/>
                    <a:gd name="connsiteY7" fmla="*/ 48277 h 28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397" h="283223">
                      <a:moveTo>
                        <a:pt x="5150" y="5150"/>
                      </a:moveTo>
                      <a:lnTo>
                        <a:pt x="415823" y="4828"/>
                      </a:lnTo>
                      <a:lnTo>
                        <a:pt x="415823" y="270671"/>
                      </a:lnTo>
                      <a:cubicBezTo>
                        <a:pt x="415823" y="275499"/>
                        <a:pt x="411961" y="279361"/>
                        <a:pt x="407133" y="279361"/>
                      </a:cubicBezTo>
                      <a:lnTo>
                        <a:pt x="13517" y="279683"/>
                      </a:lnTo>
                      <a:cubicBezTo>
                        <a:pt x="8690" y="279683"/>
                        <a:pt x="4828" y="275821"/>
                        <a:pt x="4828" y="270993"/>
                      </a:cubicBezTo>
                      <a:lnTo>
                        <a:pt x="4828" y="48277"/>
                      </a:lnTo>
                      <a:lnTo>
                        <a:pt x="35725" y="48277"/>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92" name="Freeform: Shape 491">
                  <a:extLst>
                    <a:ext uri="{FF2B5EF4-FFF2-40B4-BE49-F238E27FC236}">
                      <a16:creationId xmlns:a16="http://schemas.microsoft.com/office/drawing/2014/main" id="{D3BB288D-96D1-44EC-B425-3A6AD92960E9}"/>
                    </a:ext>
                  </a:extLst>
                </p:cNvPr>
                <p:cNvSpPr/>
                <p:nvPr/>
              </p:nvSpPr>
              <p:spPr>
                <a:xfrm>
                  <a:off x="2131390" y="3867633"/>
                  <a:ext cx="164592" cy="164592"/>
                </a:xfrm>
                <a:custGeom>
                  <a:avLst/>
                  <a:gdLst>
                    <a:gd name="connsiteX0" fmla="*/ 4828 w 57932"/>
                    <a:gd name="connsiteY0" fmla="*/ 4828 h 57932"/>
                    <a:gd name="connsiteX1" fmla="*/ 54070 w 57932"/>
                    <a:gd name="connsiteY1" fmla="*/ 54070 h 57932"/>
                  </a:gdLst>
                  <a:ahLst/>
                  <a:cxnLst>
                    <a:cxn ang="0">
                      <a:pos x="connsiteX0" y="connsiteY0"/>
                    </a:cxn>
                    <a:cxn ang="0">
                      <a:pos x="connsiteX1" y="connsiteY1"/>
                    </a:cxn>
                  </a:cxnLst>
                  <a:rect l="l" t="t" r="r" b="b"/>
                  <a:pathLst>
                    <a:path w="57932" h="57932">
                      <a:moveTo>
                        <a:pt x="4828" y="4828"/>
                      </a:moveTo>
                      <a:lnTo>
                        <a:pt x="54070" y="54070"/>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93" name="Freeform: Shape 492">
                  <a:extLst>
                    <a:ext uri="{FF2B5EF4-FFF2-40B4-BE49-F238E27FC236}">
                      <a16:creationId xmlns:a16="http://schemas.microsoft.com/office/drawing/2014/main" id="{59012262-A967-436B-8964-34ADE542F298}"/>
                    </a:ext>
                  </a:extLst>
                </p:cNvPr>
                <p:cNvSpPr/>
                <p:nvPr/>
              </p:nvSpPr>
              <p:spPr>
                <a:xfrm>
                  <a:off x="2131390" y="3867633"/>
                  <a:ext cx="164592" cy="164592"/>
                </a:xfrm>
                <a:custGeom>
                  <a:avLst/>
                  <a:gdLst>
                    <a:gd name="connsiteX0" fmla="*/ 54070 w 57932"/>
                    <a:gd name="connsiteY0" fmla="*/ 4828 h 57932"/>
                    <a:gd name="connsiteX1" fmla="*/ 4828 w 57932"/>
                    <a:gd name="connsiteY1" fmla="*/ 54392 h 57932"/>
                  </a:gdLst>
                  <a:ahLst/>
                  <a:cxnLst>
                    <a:cxn ang="0">
                      <a:pos x="connsiteX0" y="connsiteY0"/>
                    </a:cxn>
                    <a:cxn ang="0">
                      <a:pos x="connsiteX1" y="connsiteY1"/>
                    </a:cxn>
                  </a:cxnLst>
                  <a:rect l="l" t="t" r="r" b="b"/>
                  <a:pathLst>
                    <a:path w="57932" h="57932">
                      <a:moveTo>
                        <a:pt x="54070" y="4828"/>
                      </a:moveTo>
                      <a:lnTo>
                        <a:pt x="4828" y="54392"/>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grpSp>
          <p:nvGrpSpPr>
            <p:cNvPr id="4" name="Group 3">
              <a:extLst>
                <a:ext uri="{FF2B5EF4-FFF2-40B4-BE49-F238E27FC236}">
                  <a16:creationId xmlns:a16="http://schemas.microsoft.com/office/drawing/2014/main" id="{2ABED2F7-CB58-4B31-B408-4B271A13EDA2}"/>
                </a:ext>
              </a:extLst>
            </p:cNvPr>
            <p:cNvGrpSpPr/>
            <p:nvPr/>
          </p:nvGrpSpPr>
          <p:grpSpPr>
            <a:xfrm>
              <a:off x="11556908" y="5654866"/>
              <a:ext cx="896112" cy="669692"/>
              <a:chOff x="11556908" y="5654866"/>
              <a:chExt cx="896112" cy="669692"/>
            </a:xfrm>
          </p:grpSpPr>
          <p:sp>
            <p:nvSpPr>
              <p:cNvPr id="434" name="Freeform: Shape 433">
                <a:extLst>
                  <a:ext uri="{FF2B5EF4-FFF2-40B4-BE49-F238E27FC236}">
                    <a16:creationId xmlns:a16="http://schemas.microsoft.com/office/drawing/2014/main" id="{B73F5797-540A-429A-9613-B05B876C0420}"/>
                  </a:ext>
                </a:extLst>
              </p:cNvPr>
              <p:cNvSpPr/>
              <p:nvPr/>
            </p:nvSpPr>
            <p:spPr>
              <a:xfrm>
                <a:off x="12140010" y="6011548"/>
                <a:ext cx="313010" cy="313010"/>
              </a:xfrm>
              <a:custGeom>
                <a:avLst/>
                <a:gdLst>
                  <a:gd name="connsiteX0" fmla="*/ 23173 w 196325"/>
                  <a:gd name="connsiteY0" fmla="*/ 154164 h 196325"/>
                  <a:gd name="connsiteX1" fmla="*/ 27035 w 196325"/>
                  <a:gd name="connsiteY1" fmla="*/ 158669 h 196325"/>
                  <a:gd name="connsiteX2" fmla="*/ 30897 w 196325"/>
                  <a:gd name="connsiteY2" fmla="*/ 163175 h 196325"/>
                  <a:gd name="connsiteX3" fmla="*/ 34759 w 196325"/>
                  <a:gd name="connsiteY3" fmla="*/ 167681 h 196325"/>
                  <a:gd name="connsiteX4" fmla="*/ 60829 w 196325"/>
                  <a:gd name="connsiteY4" fmla="*/ 154164 h 196325"/>
                  <a:gd name="connsiteX5" fmla="*/ 79496 w 196325"/>
                  <a:gd name="connsiteY5" fmla="*/ 163497 h 196325"/>
                  <a:gd name="connsiteX6" fmla="*/ 84645 w 196325"/>
                  <a:gd name="connsiteY6" fmla="*/ 192463 h 196325"/>
                  <a:gd name="connsiteX7" fmla="*/ 90438 w 196325"/>
                  <a:gd name="connsiteY7" fmla="*/ 192785 h 196325"/>
                  <a:gd name="connsiteX8" fmla="*/ 96231 w 196325"/>
                  <a:gd name="connsiteY8" fmla="*/ 193107 h 196325"/>
                  <a:gd name="connsiteX9" fmla="*/ 102025 w 196325"/>
                  <a:gd name="connsiteY9" fmla="*/ 193429 h 196325"/>
                  <a:gd name="connsiteX10" fmla="*/ 111036 w 196325"/>
                  <a:gd name="connsiteY10" fmla="*/ 165428 h 196325"/>
                  <a:gd name="connsiteX11" fmla="*/ 130669 w 196325"/>
                  <a:gd name="connsiteY11" fmla="*/ 158669 h 196325"/>
                  <a:gd name="connsiteX12" fmla="*/ 154807 w 196325"/>
                  <a:gd name="connsiteY12" fmla="*/ 175405 h 196325"/>
                  <a:gd name="connsiteX13" fmla="*/ 159313 w 196325"/>
                  <a:gd name="connsiteY13" fmla="*/ 171543 h 196325"/>
                  <a:gd name="connsiteX14" fmla="*/ 163819 w 196325"/>
                  <a:gd name="connsiteY14" fmla="*/ 167681 h 196325"/>
                  <a:gd name="connsiteX15" fmla="*/ 168325 w 196325"/>
                  <a:gd name="connsiteY15" fmla="*/ 163819 h 196325"/>
                  <a:gd name="connsiteX16" fmla="*/ 154807 w 196325"/>
                  <a:gd name="connsiteY16" fmla="*/ 137749 h 196325"/>
                  <a:gd name="connsiteX17" fmla="*/ 164141 w 196325"/>
                  <a:gd name="connsiteY17" fmla="*/ 119082 h 196325"/>
                  <a:gd name="connsiteX18" fmla="*/ 193107 w 196325"/>
                  <a:gd name="connsiteY18" fmla="*/ 113933 h 196325"/>
                  <a:gd name="connsiteX19" fmla="*/ 193429 w 196325"/>
                  <a:gd name="connsiteY19" fmla="*/ 108140 h 196325"/>
                  <a:gd name="connsiteX20" fmla="*/ 193750 w 196325"/>
                  <a:gd name="connsiteY20" fmla="*/ 102347 h 196325"/>
                  <a:gd name="connsiteX21" fmla="*/ 194072 w 196325"/>
                  <a:gd name="connsiteY21" fmla="*/ 96553 h 196325"/>
                  <a:gd name="connsiteX22" fmla="*/ 166072 w 196325"/>
                  <a:gd name="connsiteY22" fmla="*/ 87542 h 196325"/>
                  <a:gd name="connsiteX23" fmla="*/ 159313 w 196325"/>
                  <a:gd name="connsiteY23" fmla="*/ 67909 h 196325"/>
                  <a:gd name="connsiteX24" fmla="*/ 176049 w 196325"/>
                  <a:gd name="connsiteY24" fmla="*/ 43771 h 196325"/>
                  <a:gd name="connsiteX25" fmla="*/ 172187 w 196325"/>
                  <a:gd name="connsiteY25" fmla="*/ 39265 h 196325"/>
                  <a:gd name="connsiteX26" fmla="*/ 168325 w 196325"/>
                  <a:gd name="connsiteY26" fmla="*/ 34759 h 196325"/>
                  <a:gd name="connsiteX27" fmla="*/ 164463 w 196325"/>
                  <a:gd name="connsiteY27" fmla="*/ 30253 h 196325"/>
                  <a:gd name="connsiteX28" fmla="*/ 138393 w 196325"/>
                  <a:gd name="connsiteY28" fmla="*/ 43771 h 196325"/>
                  <a:gd name="connsiteX29" fmla="*/ 119726 w 196325"/>
                  <a:gd name="connsiteY29" fmla="*/ 34437 h 196325"/>
                  <a:gd name="connsiteX30" fmla="*/ 114577 w 196325"/>
                  <a:gd name="connsiteY30" fmla="*/ 5793 h 196325"/>
                  <a:gd name="connsiteX31" fmla="*/ 108783 w 196325"/>
                  <a:gd name="connsiteY31" fmla="*/ 5471 h 196325"/>
                  <a:gd name="connsiteX32" fmla="*/ 102990 w 196325"/>
                  <a:gd name="connsiteY32" fmla="*/ 5150 h 196325"/>
                  <a:gd name="connsiteX33" fmla="*/ 97197 w 196325"/>
                  <a:gd name="connsiteY33" fmla="*/ 4828 h 196325"/>
                  <a:gd name="connsiteX34" fmla="*/ 88185 w 196325"/>
                  <a:gd name="connsiteY34" fmla="*/ 32506 h 196325"/>
                  <a:gd name="connsiteX35" fmla="*/ 68231 w 196325"/>
                  <a:gd name="connsiteY35" fmla="*/ 39265 h 196325"/>
                  <a:gd name="connsiteX36" fmla="*/ 44093 w 196325"/>
                  <a:gd name="connsiteY36" fmla="*/ 22529 h 196325"/>
                  <a:gd name="connsiteX37" fmla="*/ 39587 w 196325"/>
                  <a:gd name="connsiteY37" fmla="*/ 26391 h 196325"/>
                  <a:gd name="connsiteX38" fmla="*/ 35081 w 196325"/>
                  <a:gd name="connsiteY38" fmla="*/ 30253 h 196325"/>
                  <a:gd name="connsiteX39" fmla="*/ 30575 w 196325"/>
                  <a:gd name="connsiteY39" fmla="*/ 34116 h 196325"/>
                  <a:gd name="connsiteX40" fmla="*/ 43771 w 196325"/>
                  <a:gd name="connsiteY40" fmla="*/ 60185 h 196325"/>
                  <a:gd name="connsiteX41" fmla="*/ 34437 w 196325"/>
                  <a:gd name="connsiteY41" fmla="*/ 79174 h 196325"/>
                  <a:gd name="connsiteX42" fmla="*/ 5793 w 196325"/>
                  <a:gd name="connsiteY42" fmla="*/ 84323 h 196325"/>
                  <a:gd name="connsiteX43" fmla="*/ 5471 w 196325"/>
                  <a:gd name="connsiteY43" fmla="*/ 90116 h 196325"/>
                  <a:gd name="connsiteX44" fmla="*/ 5150 w 196325"/>
                  <a:gd name="connsiteY44" fmla="*/ 95910 h 196325"/>
                  <a:gd name="connsiteX45" fmla="*/ 4828 w 196325"/>
                  <a:gd name="connsiteY45" fmla="*/ 101703 h 196325"/>
                  <a:gd name="connsiteX46" fmla="*/ 32828 w 196325"/>
                  <a:gd name="connsiteY46" fmla="*/ 110715 h 196325"/>
                  <a:gd name="connsiteX47" fmla="*/ 39587 w 196325"/>
                  <a:gd name="connsiteY47" fmla="*/ 130669 h 196325"/>
                  <a:gd name="connsiteX48" fmla="*/ 23173 w 196325"/>
                  <a:gd name="connsiteY48" fmla="*/ 154164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3173" y="154164"/>
                    </a:moveTo>
                    <a:lnTo>
                      <a:pt x="27035" y="158669"/>
                    </a:lnTo>
                    <a:lnTo>
                      <a:pt x="30897" y="163175"/>
                    </a:lnTo>
                    <a:lnTo>
                      <a:pt x="34759" y="167681"/>
                    </a:lnTo>
                    <a:lnTo>
                      <a:pt x="60829" y="154164"/>
                    </a:lnTo>
                    <a:cubicBezTo>
                      <a:pt x="66622" y="158347"/>
                      <a:pt x="73059" y="161244"/>
                      <a:pt x="79496" y="163497"/>
                    </a:cubicBezTo>
                    <a:lnTo>
                      <a:pt x="84645" y="192463"/>
                    </a:lnTo>
                    <a:lnTo>
                      <a:pt x="90438" y="192785"/>
                    </a:lnTo>
                    <a:lnTo>
                      <a:pt x="96231" y="193107"/>
                    </a:lnTo>
                    <a:lnTo>
                      <a:pt x="102025" y="193429"/>
                    </a:lnTo>
                    <a:lnTo>
                      <a:pt x="111036" y="165428"/>
                    </a:lnTo>
                    <a:cubicBezTo>
                      <a:pt x="117795" y="164141"/>
                      <a:pt x="124554" y="161888"/>
                      <a:pt x="130669" y="158669"/>
                    </a:cubicBezTo>
                    <a:lnTo>
                      <a:pt x="154807" y="175405"/>
                    </a:lnTo>
                    <a:lnTo>
                      <a:pt x="159313" y="171543"/>
                    </a:lnTo>
                    <a:lnTo>
                      <a:pt x="163819" y="167681"/>
                    </a:lnTo>
                    <a:lnTo>
                      <a:pt x="168325" y="163819"/>
                    </a:lnTo>
                    <a:lnTo>
                      <a:pt x="154807" y="137749"/>
                    </a:lnTo>
                    <a:cubicBezTo>
                      <a:pt x="158991" y="131956"/>
                      <a:pt x="161888" y="125841"/>
                      <a:pt x="164141" y="119082"/>
                    </a:cubicBezTo>
                    <a:lnTo>
                      <a:pt x="193107" y="113933"/>
                    </a:lnTo>
                    <a:lnTo>
                      <a:pt x="193429" y="108140"/>
                    </a:lnTo>
                    <a:lnTo>
                      <a:pt x="193750" y="102347"/>
                    </a:lnTo>
                    <a:lnTo>
                      <a:pt x="194072" y="96553"/>
                    </a:lnTo>
                    <a:lnTo>
                      <a:pt x="166072" y="87542"/>
                    </a:lnTo>
                    <a:cubicBezTo>
                      <a:pt x="164784" y="80783"/>
                      <a:pt x="162853" y="74024"/>
                      <a:pt x="159313" y="67909"/>
                    </a:cubicBezTo>
                    <a:lnTo>
                      <a:pt x="176049" y="43771"/>
                    </a:lnTo>
                    <a:lnTo>
                      <a:pt x="172187" y="39265"/>
                    </a:lnTo>
                    <a:lnTo>
                      <a:pt x="168325" y="34759"/>
                    </a:lnTo>
                    <a:lnTo>
                      <a:pt x="164463" y="30253"/>
                    </a:lnTo>
                    <a:lnTo>
                      <a:pt x="138393" y="43771"/>
                    </a:lnTo>
                    <a:cubicBezTo>
                      <a:pt x="132600" y="39587"/>
                      <a:pt x="126163" y="36690"/>
                      <a:pt x="119726" y="34437"/>
                    </a:cubicBezTo>
                    <a:lnTo>
                      <a:pt x="114577" y="5793"/>
                    </a:lnTo>
                    <a:lnTo>
                      <a:pt x="108783" y="5471"/>
                    </a:lnTo>
                    <a:lnTo>
                      <a:pt x="102990" y="5150"/>
                    </a:lnTo>
                    <a:lnTo>
                      <a:pt x="97197" y="4828"/>
                    </a:lnTo>
                    <a:lnTo>
                      <a:pt x="88185" y="32506"/>
                    </a:lnTo>
                    <a:cubicBezTo>
                      <a:pt x="81427" y="33794"/>
                      <a:pt x="74668" y="36047"/>
                      <a:pt x="68231" y="39265"/>
                    </a:cubicBezTo>
                    <a:lnTo>
                      <a:pt x="44093" y="22529"/>
                    </a:lnTo>
                    <a:lnTo>
                      <a:pt x="39587" y="26391"/>
                    </a:lnTo>
                    <a:lnTo>
                      <a:pt x="35081" y="30253"/>
                    </a:lnTo>
                    <a:lnTo>
                      <a:pt x="30575" y="34116"/>
                    </a:lnTo>
                    <a:lnTo>
                      <a:pt x="43771" y="60185"/>
                    </a:lnTo>
                    <a:cubicBezTo>
                      <a:pt x="39587" y="65978"/>
                      <a:pt x="36690" y="72415"/>
                      <a:pt x="34437" y="79174"/>
                    </a:cubicBezTo>
                    <a:lnTo>
                      <a:pt x="5793" y="84323"/>
                    </a:lnTo>
                    <a:lnTo>
                      <a:pt x="5471" y="90116"/>
                    </a:lnTo>
                    <a:lnTo>
                      <a:pt x="5150" y="95910"/>
                    </a:lnTo>
                    <a:lnTo>
                      <a:pt x="4828" y="101703"/>
                    </a:lnTo>
                    <a:lnTo>
                      <a:pt x="32828" y="110715"/>
                    </a:lnTo>
                    <a:cubicBezTo>
                      <a:pt x="34115" y="117473"/>
                      <a:pt x="36368" y="124232"/>
                      <a:pt x="39587" y="130669"/>
                    </a:cubicBezTo>
                    <a:lnTo>
                      <a:pt x="23173" y="154164"/>
                    </a:ln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35" name="Freeform: Shape 434">
                <a:extLst>
                  <a:ext uri="{FF2B5EF4-FFF2-40B4-BE49-F238E27FC236}">
                    <a16:creationId xmlns:a16="http://schemas.microsoft.com/office/drawing/2014/main" id="{0F782691-888E-4472-80D8-93F7DC5CE13E}"/>
                  </a:ext>
                </a:extLst>
              </p:cNvPr>
              <p:cNvSpPr/>
              <p:nvPr/>
            </p:nvSpPr>
            <p:spPr>
              <a:xfrm>
                <a:off x="12231347" y="6101346"/>
                <a:ext cx="133415" cy="133415"/>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36" name="Freeform: Shape 435">
                <a:extLst>
                  <a:ext uri="{FF2B5EF4-FFF2-40B4-BE49-F238E27FC236}">
                    <a16:creationId xmlns:a16="http://schemas.microsoft.com/office/drawing/2014/main" id="{46BC91AE-1893-4D63-905B-DE95014D86AE}"/>
                  </a:ext>
                </a:extLst>
              </p:cNvPr>
              <p:cNvSpPr/>
              <p:nvPr/>
            </p:nvSpPr>
            <p:spPr>
              <a:xfrm>
                <a:off x="11782870" y="5882752"/>
                <a:ext cx="461818" cy="323273"/>
              </a:xfrm>
              <a:custGeom>
                <a:avLst/>
                <a:gdLst>
                  <a:gd name="connsiteX0" fmla="*/ 288051 w 289660"/>
                  <a:gd name="connsiteY0" fmla="*/ 93657 h 202762"/>
                  <a:gd name="connsiteX1" fmla="*/ 288051 w 289660"/>
                  <a:gd name="connsiteY1" fmla="*/ 12552 h 202762"/>
                  <a:gd name="connsiteX2" fmla="*/ 280327 w 289660"/>
                  <a:gd name="connsiteY2" fmla="*/ 4828 h 202762"/>
                  <a:gd name="connsiteX3" fmla="*/ 12552 w 289660"/>
                  <a:gd name="connsiteY3" fmla="*/ 4828 h 202762"/>
                  <a:gd name="connsiteX4" fmla="*/ 4828 w 289660"/>
                  <a:gd name="connsiteY4" fmla="*/ 12552 h 202762"/>
                  <a:gd name="connsiteX5" fmla="*/ 4828 w 289660"/>
                  <a:gd name="connsiteY5" fmla="*/ 190854 h 202762"/>
                  <a:gd name="connsiteX6" fmla="*/ 12552 w 289660"/>
                  <a:gd name="connsiteY6" fmla="*/ 198578 h 202762"/>
                  <a:gd name="connsiteX7" fmla="*/ 225613 w 289660"/>
                  <a:gd name="connsiteY7" fmla="*/ 198578 h 20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660" h="202762">
                    <a:moveTo>
                      <a:pt x="288051" y="93657"/>
                    </a:moveTo>
                    <a:lnTo>
                      <a:pt x="288051" y="12552"/>
                    </a:lnTo>
                    <a:cubicBezTo>
                      <a:pt x="288051" y="8046"/>
                      <a:pt x="284511" y="4828"/>
                      <a:pt x="280327" y="4828"/>
                    </a:cubicBezTo>
                    <a:lnTo>
                      <a:pt x="12552" y="4828"/>
                    </a:lnTo>
                    <a:cubicBezTo>
                      <a:pt x="8046" y="4828"/>
                      <a:pt x="4828" y="8368"/>
                      <a:pt x="4828" y="12552"/>
                    </a:cubicBezTo>
                    <a:lnTo>
                      <a:pt x="4828" y="190854"/>
                    </a:lnTo>
                    <a:cubicBezTo>
                      <a:pt x="4828" y="195360"/>
                      <a:pt x="8368" y="198578"/>
                      <a:pt x="12552" y="198578"/>
                    </a:cubicBezTo>
                    <a:lnTo>
                      <a:pt x="225613" y="198578"/>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37" name="Freeform: Shape 436">
                <a:extLst>
                  <a:ext uri="{FF2B5EF4-FFF2-40B4-BE49-F238E27FC236}">
                    <a16:creationId xmlns:a16="http://schemas.microsoft.com/office/drawing/2014/main" id="{767114A6-CDD4-489B-9779-1CA01CE010C1}"/>
                  </a:ext>
                </a:extLst>
              </p:cNvPr>
              <p:cNvSpPr/>
              <p:nvPr/>
            </p:nvSpPr>
            <p:spPr>
              <a:xfrm>
                <a:off x="11695638" y="6228091"/>
                <a:ext cx="472081" cy="56445"/>
              </a:xfrm>
              <a:custGeom>
                <a:avLst/>
                <a:gdLst>
                  <a:gd name="connsiteX0" fmla="*/ 291913 w 296096"/>
                  <a:gd name="connsiteY0" fmla="*/ 33472 h 35402"/>
                  <a:gd name="connsiteX1" fmla="*/ 28000 w 296096"/>
                  <a:gd name="connsiteY1" fmla="*/ 33472 h 35402"/>
                  <a:gd name="connsiteX2" fmla="*/ 4828 w 296096"/>
                  <a:gd name="connsiteY2" fmla="*/ 23495 h 35402"/>
                  <a:gd name="connsiteX3" fmla="*/ 4828 w 296096"/>
                  <a:gd name="connsiteY3" fmla="*/ 4828 h 35402"/>
                  <a:gd name="connsiteX4" fmla="*/ 42483 w 296096"/>
                  <a:gd name="connsiteY4" fmla="*/ 4828 h 3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096" h="35402">
                    <a:moveTo>
                      <a:pt x="291913" y="33472"/>
                    </a:moveTo>
                    <a:lnTo>
                      <a:pt x="28000" y="33472"/>
                    </a:lnTo>
                    <a:cubicBezTo>
                      <a:pt x="28000" y="33472"/>
                      <a:pt x="11265" y="33472"/>
                      <a:pt x="4828" y="23495"/>
                    </a:cubicBezTo>
                    <a:lnTo>
                      <a:pt x="4828" y="4828"/>
                    </a:lnTo>
                    <a:lnTo>
                      <a:pt x="42483" y="4828"/>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38" name="Freeform: Shape 437">
                <a:extLst>
                  <a:ext uri="{FF2B5EF4-FFF2-40B4-BE49-F238E27FC236}">
                    <a16:creationId xmlns:a16="http://schemas.microsoft.com/office/drawing/2014/main" id="{413082B0-A0A6-4BAF-82FA-C2A5CF814531}"/>
                  </a:ext>
                </a:extLst>
              </p:cNvPr>
              <p:cNvSpPr/>
              <p:nvPr/>
            </p:nvSpPr>
            <p:spPr>
              <a:xfrm>
                <a:off x="11750030" y="5853504"/>
                <a:ext cx="528526" cy="384848"/>
              </a:xfrm>
              <a:custGeom>
                <a:avLst/>
                <a:gdLst>
                  <a:gd name="connsiteX0" fmla="*/ 327638 w 331499"/>
                  <a:gd name="connsiteY0" fmla="*/ 93335 h 241383"/>
                  <a:gd name="connsiteX1" fmla="*/ 327638 w 331499"/>
                  <a:gd name="connsiteY1" fmla="*/ 12552 h 241383"/>
                  <a:gd name="connsiteX2" fmla="*/ 319913 w 331499"/>
                  <a:gd name="connsiteY2" fmla="*/ 4828 h 241383"/>
                  <a:gd name="connsiteX3" fmla="*/ 12552 w 331499"/>
                  <a:gd name="connsiteY3" fmla="*/ 4828 h 241383"/>
                  <a:gd name="connsiteX4" fmla="*/ 4828 w 331499"/>
                  <a:gd name="connsiteY4" fmla="*/ 12552 h 241383"/>
                  <a:gd name="connsiteX5" fmla="*/ 4828 w 331499"/>
                  <a:gd name="connsiteY5" fmla="*/ 232050 h 241383"/>
                  <a:gd name="connsiteX6" fmla="*/ 12552 w 331499"/>
                  <a:gd name="connsiteY6" fmla="*/ 239774 h 241383"/>
                  <a:gd name="connsiteX7" fmla="*/ 255223 w 331499"/>
                  <a:gd name="connsiteY7" fmla="*/ 239774 h 24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499" h="241383">
                    <a:moveTo>
                      <a:pt x="327638" y="93335"/>
                    </a:moveTo>
                    <a:lnTo>
                      <a:pt x="327638" y="12552"/>
                    </a:lnTo>
                    <a:cubicBezTo>
                      <a:pt x="327638" y="8046"/>
                      <a:pt x="324097" y="4828"/>
                      <a:pt x="319913" y="4828"/>
                    </a:cubicBezTo>
                    <a:lnTo>
                      <a:pt x="12552" y="4828"/>
                    </a:lnTo>
                    <a:cubicBezTo>
                      <a:pt x="8046" y="4828"/>
                      <a:pt x="4828" y="8368"/>
                      <a:pt x="4828" y="12552"/>
                    </a:cubicBezTo>
                    <a:lnTo>
                      <a:pt x="4828" y="232050"/>
                    </a:lnTo>
                    <a:cubicBezTo>
                      <a:pt x="4828" y="236556"/>
                      <a:pt x="8368" y="239774"/>
                      <a:pt x="12552" y="239774"/>
                    </a:cubicBezTo>
                    <a:lnTo>
                      <a:pt x="255223" y="239774"/>
                    </a:lnTo>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39" name="Freeform: Shape 438">
                <a:extLst>
                  <a:ext uri="{FF2B5EF4-FFF2-40B4-BE49-F238E27FC236}">
                    <a16:creationId xmlns:a16="http://schemas.microsoft.com/office/drawing/2014/main" id="{40964DE9-312E-4368-8F98-B53528A5C18C}"/>
                  </a:ext>
                </a:extLst>
              </p:cNvPr>
              <p:cNvSpPr/>
              <p:nvPr/>
            </p:nvSpPr>
            <p:spPr>
              <a:xfrm>
                <a:off x="11778012" y="5818664"/>
                <a:ext cx="46182" cy="46182"/>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9900"/>
                  </a:solidFill>
                  <a:effectLst/>
                  <a:uLnTx/>
                  <a:uFillTx/>
                  <a:latin typeface="+mn-lt"/>
                  <a:ea typeface="+mn-ea"/>
                  <a:cs typeface="+mn-cs"/>
                </a:endParaRPr>
              </a:p>
            </p:txBody>
          </p:sp>
          <p:sp>
            <p:nvSpPr>
              <p:cNvPr id="440" name="Freeform: Shape 439">
                <a:extLst>
                  <a:ext uri="{FF2B5EF4-FFF2-40B4-BE49-F238E27FC236}">
                    <a16:creationId xmlns:a16="http://schemas.microsoft.com/office/drawing/2014/main" id="{CB36EA44-FCDE-41B4-B241-2961341E9210}"/>
                  </a:ext>
                </a:extLst>
              </p:cNvPr>
              <p:cNvSpPr/>
              <p:nvPr/>
            </p:nvSpPr>
            <p:spPr>
              <a:xfrm>
                <a:off x="11732536" y="5755225"/>
                <a:ext cx="46182" cy="46182"/>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9900"/>
                  </a:solidFill>
                  <a:effectLst/>
                  <a:uLnTx/>
                  <a:uFillTx/>
                  <a:latin typeface="+mn-lt"/>
                  <a:ea typeface="+mn-ea"/>
                  <a:cs typeface="+mn-cs"/>
                </a:endParaRPr>
              </a:p>
            </p:txBody>
          </p:sp>
          <p:sp>
            <p:nvSpPr>
              <p:cNvPr id="441" name="Freeform: Shape 440">
                <a:extLst>
                  <a:ext uri="{FF2B5EF4-FFF2-40B4-BE49-F238E27FC236}">
                    <a16:creationId xmlns:a16="http://schemas.microsoft.com/office/drawing/2014/main" id="{116CB49E-0A64-49C3-AC73-B0089B52085F}"/>
                  </a:ext>
                </a:extLst>
              </p:cNvPr>
              <p:cNvSpPr/>
              <p:nvPr/>
            </p:nvSpPr>
            <p:spPr>
              <a:xfrm>
                <a:off x="11795518" y="5686356"/>
                <a:ext cx="46182" cy="46182"/>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9900"/>
                  </a:solidFill>
                  <a:effectLst/>
                  <a:uLnTx/>
                  <a:uFillTx/>
                  <a:latin typeface="+mn-lt"/>
                  <a:ea typeface="+mn-ea"/>
                  <a:cs typeface="+mn-cs"/>
                </a:endParaRPr>
              </a:p>
            </p:txBody>
          </p:sp>
          <p:sp>
            <p:nvSpPr>
              <p:cNvPr id="442" name="Freeform: Shape 441">
                <a:extLst>
                  <a:ext uri="{FF2B5EF4-FFF2-40B4-BE49-F238E27FC236}">
                    <a16:creationId xmlns:a16="http://schemas.microsoft.com/office/drawing/2014/main" id="{A5E1090C-AB93-43B6-9D7B-9BAFC36ACFFF}"/>
                  </a:ext>
                </a:extLst>
              </p:cNvPr>
              <p:cNvSpPr/>
              <p:nvPr/>
            </p:nvSpPr>
            <p:spPr>
              <a:xfrm>
                <a:off x="11556908" y="5654866"/>
                <a:ext cx="46182" cy="46182"/>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9900"/>
                  </a:solidFill>
                  <a:effectLst/>
                  <a:uLnTx/>
                  <a:uFillTx/>
                  <a:latin typeface="+mn-lt"/>
                  <a:ea typeface="+mn-ea"/>
                  <a:cs typeface="+mn-cs"/>
                </a:endParaRPr>
              </a:p>
            </p:txBody>
          </p:sp>
          <p:sp>
            <p:nvSpPr>
              <p:cNvPr id="443" name="Freeform: Shape 442">
                <a:extLst>
                  <a:ext uri="{FF2B5EF4-FFF2-40B4-BE49-F238E27FC236}">
                    <a16:creationId xmlns:a16="http://schemas.microsoft.com/office/drawing/2014/main" id="{98DD56D1-06C9-4EDA-BBC5-AA4E424B760E}"/>
                  </a:ext>
                </a:extLst>
              </p:cNvPr>
              <p:cNvSpPr/>
              <p:nvPr/>
            </p:nvSpPr>
            <p:spPr>
              <a:xfrm>
                <a:off x="11846242" y="5791426"/>
                <a:ext cx="46182" cy="46182"/>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9900"/>
                  </a:solidFill>
                  <a:effectLst/>
                  <a:uLnTx/>
                  <a:uFillTx/>
                  <a:latin typeface="+mn-lt"/>
                  <a:ea typeface="+mn-ea"/>
                  <a:cs typeface="+mn-cs"/>
                </a:endParaRPr>
              </a:p>
            </p:txBody>
          </p:sp>
          <p:sp>
            <p:nvSpPr>
              <p:cNvPr id="444" name="Freeform: Shape 443">
                <a:extLst>
                  <a:ext uri="{FF2B5EF4-FFF2-40B4-BE49-F238E27FC236}">
                    <a16:creationId xmlns:a16="http://schemas.microsoft.com/office/drawing/2014/main" id="{A8AEBD94-0AE5-4B28-B3E0-29867844FBA8}"/>
                  </a:ext>
                </a:extLst>
              </p:cNvPr>
              <p:cNvSpPr/>
              <p:nvPr/>
            </p:nvSpPr>
            <p:spPr>
              <a:xfrm>
                <a:off x="11689727" y="5825013"/>
                <a:ext cx="46182" cy="46182"/>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9900"/>
                  </a:solidFill>
                  <a:effectLst/>
                  <a:uLnTx/>
                  <a:uFillTx/>
                  <a:latin typeface="+mn-lt"/>
                  <a:ea typeface="+mn-ea"/>
                  <a:cs typeface="+mn-cs"/>
                </a:endParaRPr>
              </a:p>
            </p:txBody>
          </p:sp>
          <p:sp>
            <p:nvSpPr>
              <p:cNvPr id="445" name="Freeform: Shape 444">
                <a:extLst>
                  <a:ext uri="{FF2B5EF4-FFF2-40B4-BE49-F238E27FC236}">
                    <a16:creationId xmlns:a16="http://schemas.microsoft.com/office/drawing/2014/main" id="{26BD3FAD-995E-4776-8028-7CF7EF43DF72}"/>
                  </a:ext>
                </a:extLst>
              </p:cNvPr>
              <p:cNvSpPr/>
              <p:nvPr/>
            </p:nvSpPr>
            <p:spPr>
              <a:xfrm>
                <a:off x="11679449" y="5930032"/>
                <a:ext cx="46182" cy="46182"/>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9900"/>
                  </a:solidFill>
                  <a:effectLst/>
                  <a:uLnTx/>
                  <a:uFillTx/>
                  <a:latin typeface="+mn-lt"/>
                  <a:ea typeface="+mn-ea"/>
                  <a:cs typeface="+mn-cs"/>
                </a:endParaRPr>
              </a:p>
            </p:txBody>
          </p:sp>
          <p:sp>
            <p:nvSpPr>
              <p:cNvPr id="446" name="Freeform: Shape 445">
                <a:extLst>
                  <a:ext uri="{FF2B5EF4-FFF2-40B4-BE49-F238E27FC236}">
                    <a16:creationId xmlns:a16="http://schemas.microsoft.com/office/drawing/2014/main" id="{489B3FF6-754A-4C23-8586-990CD7F2673B}"/>
                  </a:ext>
                </a:extLst>
              </p:cNvPr>
              <p:cNvSpPr/>
              <p:nvPr/>
            </p:nvSpPr>
            <p:spPr>
              <a:xfrm>
                <a:off x="11610068" y="5867051"/>
                <a:ext cx="46182" cy="46182"/>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9900"/>
                  </a:solidFill>
                  <a:effectLst/>
                  <a:uLnTx/>
                  <a:uFillTx/>
                  <a:latin typeface="+mn-lt"/>
                  <a:ea typeface="+mn-ea"/>
                  <a:cs typeface="+mn-cs"/>
                </a:endParaRPr>
              </a:p>
            </p:txBody>
          </p:sp>
          <p:sp>
            <p:nvSpPr>
              <p:cNvPr id="447" name="Freeform: Shape 446">
                <a:extLst>
                  <a:ext uri="{FF2B5EF4-FFF2-40B4-BE49-F238E27FC236}">
                    <a16:creationId xmlns:a16="http://schemas.microsoft.com/office/drawing/2014/main" id="{39FE74A0-DF1B-4DCD-98D2-8DFDA492889D}"/>
                  </a:ext>
                </a:extLst>
              </p:cNvPr>
              <p:cNvSpPr/>
              <p:nvPr/>
            </p:nvSpPr>
            <p:spPr>
              <a:xfrm>
                <a:off x="11646952" y="5749012"/>
                <a:ext cx="46182" cy="46182"/>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1587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9900"/>
                  </a:solidFill>
                  <a:effectLst/>
                  <a:uLnTx/>
                  <a:uFillTx/>
                  <a:latin typeface="+mn-lt"/>
                  <a:ea typeface="+mn-ea"/>
                  <a:cs typeface="+mn-cs"/>
                </a:endParaRPr>
              </a:p>
            </p:txBody>
          </p:sp>
          <p:sp>
            <p:nvSpPr>
              <p:cNvPr id="448" name="Freeform: Shape 447">
                <a:extLst>
                  <a:ext uri="{FF2B5EF4-FFF2-40B4-BE49-F238E27FC236}">
                    <a16:creationId xmlns:a16="http://schemas.microsoft.com/office/drawing/2014/main" id="{3D44F3EB-7968-4CBD-AC36-A8E2503461B2}"/>
                  </a:ext>
                </a:extLst>
              </p:cNvPr>
              <p:cNvSpPr/>
              <p:nvPr/>
            </p:nvSpPr>
            <p:spPr>
              <a:xfrm>
                <a:off x="11878569" y="5953308"/>
                <a:ext cx="128283" cy="15393"/>
              </a:xfrm>
              <a:custGeom>
                <a:avLst/>
                <a:gdLst>
                  <a:gd name="connsiteX0" fmla="*/ 2414 w 80461"/>
                  <a:gd name="connsiteY0" fmla="*/ 2414 h 9655"/>
                  <a:gd name="connsiteX1" fmla="*/ 78691 w 80461"/>
                  <a:gd name="connsiteY1" fmla="*/ 2414 h 9655"/>
                  <a:gd name="connsiteX2" fmla="*/ 78691 w 80461"/>
                  <a:gd name="connsiteY2" fmla="*/ 8207 h 9655"/>
                  <a:gd name="connsiteX3" fmla="*/ 2414 w 80461"/>
                  <a:gd name="connsiteY3" fmla="*/ 8207 h 9655"/>
                </a:gdLst>
                <a:ahLst/>
                <a:cxnLst>
                  <a:cxn ang="0">
                    <a:pos x="connsiteX0" y="connsiteY0"/>
                  </a:cxn>
                  <a:cxn ang="0">
                    <a:pos x="connsiteX1" y="connsiteY1"/>
                  </a:cxn>
                  <a:cxn ang="0">
                    <a:pos x="connsiteX2" y="connsiteY2"/>
                  </a:cxn>
                  <a:cxn ang="0">
                    <a:pos x="connsiteX3" y="connsiteY3"/>
                  </a:cxn>
                </a:cxnLst>
                <a:rect l="l" t="t" r="r" b="b"/>
                <a:pathLst>
                  <a:path w="80461" h="9655">
                    <a:moveTo>
                      <a:pt x="2414" y="2414"/>
                    </a:moveTo>
                    <a:lnTo>
                      <a:pt x="78691" y="2414"/>
                    </a:lnTo>
                    <a:lnTo>
                      <a:pt x="78691"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49" name="Freeform: Shape 448">
                <a:extLst>
                  <a:ext uri="{FF2B5EF4-FFF2-40B4-BE49-F238E27FC236}">
                    <a16:creationId xmlns:a16="http://schemas.microsoft.com/office/drawing/2014/main" id="{DED2FFBF-D73B-4A56-8634-AB6A46AD08F4}"/>
                  </a:ext>
                </a:extLst>
              </p:cNvPr>
              <p:cNvSpPr/>
              <p:nvPr/>
            </p:nvSpPr>
            <p:spPr>
              <a:xfrm>
                <a:off x="12013070" y="5952988"/>
                <a:ext cx="92364" cy="15393"/>
              </a:xfrm>
              <a:custGeom>
                <a:avLst/>
                <a:gdLst>
                  <a:gd name="connsiteX0" fmla="*/ 57771 w 57932"/>
                  <a:gd name="connsiteY0" fmla="*/ 8207 h 9655"/>
                  <a:gd name="connsiteX1" fmla="*/ 2414 w 57932"/>
                  <a:gd name="connsiteY1" fmla="*/ 8207 h 9655"/>
                  <a:gd name="connsiteX2" fmla="*/ 2414 w 57932"/>
                  <a:gd name="connsiteY2" fmla="*/ 2414 h 9655"/>
                  <a:gd name="connsiteX3" fmla="*/ 57771 w 57932"/>
                  <a:gd name="connsiteY3" fmla="*/ 2414 h 9655"/>
                </a:gdLst>
                <a:ahLst/>
                <a:cxnLst>
                  <a:cxn ang="0">
                    <a:pos x="connsiteX0" y="connsiteY0"/>
                  </a:cxn>
                  <a:cxn ang="0">
                    <a:pos x="connsiteX1" y="connsiteY1"/>
                  </a:cxn>
                  <a:cxn ang="0">
                    <a:pos x="connsiteX2" y="connsiteY2"/>
                  </a:cxn>
                  <a:cxn ang="0">
                    <a:pos x="connsiteX3" y="connsiteY3"/>
                  </a:cxn>
                </a:cxnLst>
                <a:rect l="l" t="t" r="r" b="b"/>
                <a:pathLst>
                  <a:path w="57932" h="9655">
                    <a:moveTo>
                      <a:pt x="57771" y="8207"/>
                    </a:moveTo>
                    <a:lnTo>
                      <a:pt x="2414" y="8207"/>
                    </a:lnTo>
                    <a:lnTo>
                      <a:pt x="2414" y="2414"/>
                    </a:lnTo>
                    <a:lnTo>
                      <a:pt x="57771" y="2414"/>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50" name="Freeform: Shape 449">
                <a:extLst>
                  <a:ext uri="{FF2B5EF4-FFF2-40B4-BE49-F238E27FC236}">
                    <a16:creationId xmlns:a16="http://schemas.microsoft.com/office/drawing/2014/main" id="{8665757B-D61C-4982-9AD0-D3B736963486}"/>
                  </a:ext>
                </a:extLst>
              </p:cNvPr>
              <p:cNvSpPr/>
              <p:nvPr/>
            </p:nvSpPr>
            <p:spPr>
              <a:xfrm>
                <a:off x="11910384" y="5994871"/>
                <a:ext cx="169334" cy="15393"/>
              </a:xfrm>
              <a:custGeom>
                <a:avLst/>
                <a:gdLst>
                  <a:gd name="connsiteX0" fmla="*/ 2414 w 106208"/>
                  <a:gd name="connsiteY0" fmla="*/ 2414 h 9655"/>
                  <a:gd name="connsiteX1" fmla="*/ 104760 w 106208"/>
                  <a:gd name="connsiteY1" fmla="*/ 2414 h 9655"/>
                  <a:gd name="connsiteX2" fmla="*/ 104760 w 106208"/>
                  <a:gd name="connsiteY2" fmla="*/ 8207 h 9655"/>
                  <a:gd name="connsiteX3" fmla="*/ 2414 w 106208"/>
                  <a:gd name="connsiteY3" fmla="*/ 8207 h 9655"/>
                </a:gdLst>
                <a:ahLst/>
                <a:cxnLst>
                  <a:cxn ang="0">
                    <a:pos x="connsiteX0" y="connsiteY0"/>
                  </a:cxn>
                  <a:cxn ang="0">
                    <a:pos x="connsiteX1" y="connsiteY1"/>
                  </a:cxn>
                  <a:cxn ang="0">
                    <a:pos x="connsiteX2" y="connsiteY2"/>
                  </a:cxn>
                  <a:cxn ang="0">
                    <a:pos x="connsiteX3" y="connsiteY3"/>
                  </a:cxn>
                </a:cxnLst>
                <a:rect l="l" t="t" r="r" b="b"/>
                <a:pathLst>
                  <a:path w="106208" h="9655">
                    <a:moveTo>
                      <a:pt x="2414" y="2414"/>
                    </a:moveTo>
                    <a:lnTo>
                      <a:pt x="104760" y="2414"/>
                    </a:lnTo>
                    <a:lnTo>
                      <a:pt x="104760"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51" name="Freeform: Shape 450">
                <a:extLst>
                  <a:ext uri="{FF2B5EF4-FFF2-40B4-BE49-F238E27FC236}">
                    <a16:creationId xmlns:a16="http://schemas.microsoft.com/office/drawing/2014/main" id="{237A6F35-09C8-44A1-B1BF-EFED26E334CF}"/>
                  </a:ext>
                </a:extLst>
              </p:cNvPr>
              <p:cNvSpPr/>
              <p:nvPr/>
            </p:nvSpPr>
            <p:spPr>
              <a:xfrm>
                <a:off x="12140635" y="5995299"/>
                <a:ext cx="56445" cy="15393"/>
              </a:xfrm>
              <a:custGeom>
                <a:avLst/>
                <a:gdLst>
                  <a:gd name="connsiteX0" fmla="*/ 33955 w 35402"/>
                  <a:gd name="connsiteY0" fmla="*/ 8207 h 9655"/>
                  <a:gd name="connsiteX1" fmla="*/ 2414 w 35402"/>
                  <a:gd name="connsiteY1" fmla="*/ 8207 h 9655"/>
                  <a:gd name="connsiteX2" fmla="*/ 2414 w 35402"/>
                  <a:gd name="connsiteY2" fmla="*/ 2414 h 9655"/>
                  <a:gd name="connsiteX3" fmla="*/ 33955 w 35402"/>
                  <a:gd name="connsiteY3" fmla="*/ 2414 h 9655"/>
                </a:gdLst>
                <a:ahLst/>
                <a:cxnLst>
                  <a:cxn ang="0">
                    <a:pos x="connsiteX0" y="connsiteY0"/>
                  </a:cxn>
                  <a:cxn ang="0">
                    <a:pos x="connsiteX1" y="connsiteY1"/>
                  </a:cxn>
                  <a:cxn ang="0">
                    <a:pos x="connsiteX2" y="connsiteY2"/>
                  </a:cxn>
                  <a:cxn ang="0">
                    <a:pos x="connsiteX3" y="connsiteY3"/>
                  </a:cxn>
                </a:cxnLst>
                <a:rect l="l" t="t" r="r" b="b"/>
                <a:pathLst>
                  <a:path w="35402" h="9655">
                    <a:moveTo>
                      <a:pt x="33955" y="8207"/>
                    </a:moveTo>
                    <a:lnTo>
                      <a:pt x="2414" y="8207"/>
                    </a:lnTo>
                    <a:lnTo>
                      <a:pt x="2414" y="2414"/>
                    </a:lnTo>
                    <a:lnTo>
                      <a:pt x="33955" y="2414"/>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52" name="Freeform: Shape 451">
                <a:extLst>
                  <a:ext uri="{FF2B5EF4-FFF2-40B4-BE49-F238E27FC236}">
                    <a16:creationId xmlns:a16="http://schemas.microsoft.com/office/drawing/2014/main" id="{15206256-5FF1-48B8-9E26-4BF8D8F08A77}"/>
                  </a:ext>
                </a:extLst>
              </p:cNvPr>
              <p:cNvSpPr/>
              <p:nvPr/>
            </p:nvSpPr>
            <p:spPr>
              <a:xfrm>
                <a:off x="12080743" y="5994871"/>
                <a:ext cx="56445" cy="15393"/>
              </a:xfrm>
              <a:custGeom>
                <a:avLst/>
                <a:gdLst>
                  <a:gd name="connsiteX0" fmla="*/ 2414 w 35402"/>
                  <a:gd name="connsiteY0" fmla="*/ 2414 h 9655"/>
                  <a:gd name="connsiteX1" fmla="*/ 34598 w 35402"/>
                  <a:gd name="connsiteY1" fmla="*/ 2414 h 9655"/>
                  <a:gd name="connsiteX2" fmla="*/ 34598 w 35402"/>
                  <a:gd name="connsiteY2" fmla="*/ 8207 h 9655"/>
                  <a:gd name="connsiteX3" fmla="*/ 2414 w 35402"/>
                  <a:gd name="connsiteY3" fmla="*/ 8207 h 9655"/>
                </a:gdLst>
                <a:ahLst/>
                <a:cxnLst>
                  <a:cxn ang="0">
                    <a:pos x="connsiteX0" y="connsiteY0"/>
                  </a:cxn>
                  <a:cxn ang="0">
                    <a:pos x="connsiteX1" y="connsiteY1"/>
                  </a:cxn>
                  <a:cxn ang="0">
                    <a:pos x="connsiteX2" y="connsiteY2"/>
                  </a:cxn>
                  <a:cxn ang="0">
                    <a:pos x="connsiteX3" y="connsiteY3"/>
                  </a:cxn>
                </a:cxnLst>
                <a:rect l="l" t="t" r="r" b="b"/>
                <a:pathLst>
                  <a:path w="35402" h="9655">
                    <a:moveTo>
                      <a:pt x="2414" y="2414"/>
                    </a:moveTo>
                    <a:lnTo>
                      <a:pt x="34598" y="2414"/>
                    </a:lnTo>
                    <a:lnTo>
                      <a:pt x="34598"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53" name="Freeform: Shape 452">
                <a:extLst>
                  <a:ext uri="{FF2B5EF4-FFF2-40B4-BE49-F238E27FC236}">
                    <a16:creationId xmlns:a16="http://schemas.microsoft.com/office/drawing/2014/main" id="{BD51F28A-E2AA-4113-A362-817488FF4B7E}"/>
                  </a:ext>
                </a:extLst>
              </p:cNvPr>
              <p:cNvSpPr/>
              <p:nvPr/>
            </p:nvSpPr>
            <p:spPr>
              <a:xfrm>
                <a:off x="11964775" y="6036948"/>
                <a:ext cx="148808" cy="15393"/>
              </a:xfrm>
              <a:custGeom>
                <a:avLst/>
                <a:gdLst>
                  <a:gd name="connsiteX0" fmla="*/ 2414 w 93334"/>
                  <a:gd name="connsiteY0" fmla="*/ 2414 h 9655"/>
                  <a:gd name="connsiteX1" fmla="*/ 92208 w 93334"/>
                  <a:gd name="connsiteY1" fmla="*/ 2414 h 9655"/>
                  <a:gd name="connsiteX2" fmla="*/ 92208 w 93334"/>
                  <a:gd name="connsiteY2" fmla="*/ 8207 h 9655"/>
                  <a:gd name="connsiteX3" fmla="*/ 2414 w 93334"/>
                  <a:gd name="connsiteY3" fmla="*/ 8207 h 9655"/>
                </a:gdLst>
                <a:ahLst/>
                <a:cxnLst>
                  <a:cxn ang="0">
                    <a:pos x="connsiteX0" y="connsiteY0"/>
                  </a:cxn>
                  <a:cxn ang="0">
                    <a:pos x="connsiteX1" y="connsiteY1"/>
                  </a:cxn>
                  <a:cxn ang="0">
                    <a:pos x="connsiteX2" y="connsiteY2"/>
                  </a:cxn>
                  <a:cxn ang="0">
                    <a:pos x="connsiteX3" y="connsiteY3"/>
                  </a:cxn>
                </a:cxnLst>
                <a:rect l="l" t="t" r="r" b="b"/>
                <a:pathLst>
                  <a:path w="93334" h="9655">
                    <a:moveTo>
                      <a:pt x="2414" y="2414"/>
                    </a:moveTo>
                    <a:lnTo>
                      <a:pt x="92208" y="2414"/>
                    </a:lnTo>
                    <a:lnTo>
                      <a:pt x="92208"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54" name="Freeform: Shape 453">
                <a:extLst>
                  <a:ext uri="{FF2B5EF4-FFF2-40B4-BE49-F238E27FC236}">
                    <a16:creationId xmlns:a16="http://schemas.microsoft.com/office/drawing/2014/main" id="{4F3D257E-B927-4BBE-A756-0DF47DEE05F9}"/>
                  </a:ext>
                </a:extLst>
              </p:cNvPr>
              <p:cNvSpPr/>
              <p:nvPr/>
            </p:nvSpPr>
            <p:spPr>
              <a:xfrm>
                <a:off x="11925460" y="6037093"/>
                <a:ext cx="35919" cy="15393"/>
              </a:xfrm>
              <a:custGeom>
                <a:avLst/>
                <a:gdLst>
                  <a:gd name="connsiteX0" fmla="*/ 21081 w 22529"/>
                  <a:gd name="connsiteY0" fmla="*/ 8207 h 9655"/>
                  <a:gd name="connsiteX1" fmla="*/ 2414 w 22529"/>
                  <a:gd name="connsiteY1" fmla="*/ 8207 h 9655"/>
                  <a:gd name="connsiteX2" fmla="*/ 2414 w 22529"/>
                  <a:gd name="connsiteY2" fmla="*/ 2414 h 9655"/>
                  <a:gd name="connsiteX3" fmla="*/ 21081 w 22529"/>
                  <a:gd name="connsiteY3" fmla="*/ 2414 h 9655"/>
                </a:gdLst>
                <a:ahLst/>
                <a:cxnLst>
                  <a:cxn ang="0">
                    <a:pos x="connsiteX0" y="connsiteY0"/>
                  </a:cxn>
                  <a:cxn ang="0">
                    <a:pos x="connsiteX1" y="connsiteY1"/>
                  </a:cxn>
                  <a:cxn ang="0">
                    <a:pos x="connsiteX2" y="connsiteY2"/>
                  </a:cxn>
                  <a:cxn ang="0">
                    <a:pos x="connsiteX3" y="connsiteY3"/>
                  </a:cxn>
                </a:cxnLst>
                <a:rect l="l" t="t" r="r" b="b"/>
                <a:pathLst>
                  <a:path w="22529" h="9655">
                    <a:moveTo>
                      <a:pt x="21081" y="8207"/>
                    </a:moveTo>
                    <a:lnTo>
                      <a:pt x="2414" y="8207"/>
                    </a:lnTo>
                    <a:lnTo>
                      <a:pt x="2414" y="2414"/>
                    </a:lnTo>
                    <a:lnTo>
                      <a:pt x="21081" y="2414"/>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55" name="Freeform: Shape 454">
                <a:extLst>
                  <a:ext uri="{FF2B5EF4-FFF2-40B4-BE49-F238E27FC236}">
                    <a16:creationId xmlns:a16="http://schemas.microsoft.com/office/drawing/2014/main" id="{91731360-F56F-4A3B-8DD6-E083F1069543}"/>
                  </a:ext>
                </a:extLst>
              </p:cNvPr>
              <p:cNvSpPr/>
              <p:nvPr/>
            </p:nvSpPr>
            <p:spPr>
              <a:xfrm>
                <a:off x="11878569" y="6069276"/>
                <a:ext cx="102626" cy="15393"/>
              </a:xfrm>
              <a:custGeom>
                <a:avLst/>
                <a:gdLst>
                  <a:gd name="connsiteX0" fmla="*/ 2414 w 64368"/>
                  <a:gd name="connsiteY0" fmla="*/ 2414 h 9655"/>
                  <a:gd name="connsiteX1" fmla="*/ 63564 w 64368"/>
                  <a:gd name="connsiteY1" fmla="*/ 2414 h 9655"/>
                  <a:gd name="connsiteX2" fmla="*/ 63564 w 64368"/>
                  <a:gd name="connsiteY2" fmla="*/ 8207 h 9655"/>
                  <a:gd name="connsiteX3" fmla="*/ 2414 w 64368"/>
                  <a:gd name="connsiteY3" fmla="*/ 8207 h 9655"/>
                </a:gdLst>
                <a:ahLst/>
                <a:cxnLst>
                  <a:cxn ang="0">
                    <a:pos x="connsiteX0" y="connsiteY0"/>
                  </a:cxn>
                  <a:cxn ang="0">
                    <a:pos x="connsiteX1" y="connsiteY1"/>
                  </a:cxn>
                  <a:cxn ang="0">
                    <a:pos x="connsiteX2" y="connsiteY2"/>
                  </a:cxn>
                  <a:cxn ang="0">
                    <a:pos x="connsiteX3" y="connsiteY3"/>
                  </a:cxn>
                </a:cxnLst>
                <a:rect l="l" t="t" r="r" b="b"/>
                <a:pathLst>
                  <a:path w="64368" h="9655">
                    <a:moveTo>
                      <a:pt x="2414" y="2414"/>
                    </a:moveTo>
                    <a:lnTo>
                      <a:pt x="63564" y="2414"/>
                    </a:lnTo>
                    <a:lnTo>
                      <a:pt x="63564"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56" name="Freeform: Shape 455">
                <a:extLst>
                  <a:ext uri="{FF2B5EF4-FFF2-40B4-BE49-F238E27FC236}">
                    <a16:creationId xmlns:a16="http://schemas.microsoft.com/office/drawing/2014/main" id="{F65BCC3D-0E4F-42EA-A05C-8631D5D140D9}"/>
                  </a:ext>
                </a:extLst>
              </p:cNvPr>
              <p:cNvSpPr/>
              <p:nvPr/>
            </p:nvSpPr>
            <p:spPr>
              <a:xfrm>
                <a:off x="11983762" y="6069276"/>
                <a:ext cx="41051" cy="15393"/>
              </a:xfrm>
              <a:custGeom>
                <a:avLst/>
                <a:gdLst>
                  <a:gd name="connsiteX0" fmla="*/ 2414 w 25747"/>
                  <a:gd name="connsiteY0" fmla="*/ 2414 h 9655"/>
                  <a:gd name="connsiteX1" fmla="*/ 23334 w 25747"/>
                  <a:gd name="connsiteY1" fmla="*/ 2414 h 9655"/>
                  <a:gd name="connsiteX2" fmla="*/ 23334 w 25747"/>
                  <a:gd name="connsiteY2" fmla="*/ 8207 h 9655"/>
                  <a:gd name="connsiteX3" fmla="*/ 2414 w 25747"/>
                  <a:gd name="connsiteY3" fmla="*/ 8207 h 9655"/>
                </a:gdLst>
                <a:ahLst/>
                <a:cxnLst>
                  <a:cxn ang="0">
                    <a:pos x="connsiteX0" y="connsiteY0"/>
                  </a:cxn>
                  <a:cxn ang="0">
                    <a:pos x="connsiteX1" y="connsiteY1"/>
                  </a:cxn>
                  <a:cxn ang="0">
                    <a:pos x="connsiteX2" y="connsiteY2"/>
                  </a:cxn>
                  <a:cxn ang="0">
                    <a:pos x="connsiteX3" y="connsiteY3"/>
                  </a:cxn>
                </a:cxnLst>
                <a:rect l="l" t="t" r="r" b="b"/>
                <a:pathLst>
                  <a:path w="25747" h="9655">
                    <a:moveTo>
                      <a:pt x="2414" y="2414"/>
                    </a:moveTo>
                    <a:lnTo>
                      <a:pt x="23334" y="2414"/>
                    </a:lnTo>
                    <a:lnTo>
                      <a:pt x="23334"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57" name="Freeform: Shape 456">
                <a:extLst>
                  <a:ext uri="{FF2B5EF4-FFF2-40B4-BE49-F238E27FC236}">
                    <a16:creationId xmlns:a16="http://schemas.microsoft.com/office/drawing/2014/main" id="{184C2507-29CD-40D7-8C21-0486E1FF3E00}"/>
                  </a:ext>
                </a:extLst>
              </p:cNvPr>
              <p:cNvSpPr/>
              <p:nvPr/>
            </p:nvSpPr>
            <p:spPr>
              <a:xfrm>
                <a:off x="12026352" y="6069276"/>
                <a:ext cx="138546" cy="15393"/>
              </a:xfrm>
              <a:custGeom>
                <a:avLst/>
                <a:gdLst>
                  <a:gd name="connsiteX0" fmla="*/ 2414 w 86898"/>
                  <a:gd name="connsiteY0" fmla="*/ 2414 h 9655"/>
                  <a:gd name="connsiteX1" fmla="*/ 86093 w 86898"/>
                  <a:gd name="connsiteY1" fmla="*/ 2414 h 9655"/>
                  <a:gd name="connsiteX2" fmla="*/ 86093 w 86898"/>
                  <a:gd name="connsiteY2" fmla="*/ 8207 h 9655"/>
                  <a:gd name="connsiteX3" fmla="*/ 2414 w 86898"/>
                  <a:gd name="connsiteY3" fmla="*/ 8207 h 9655"/>
                </a:gdLst>
                <a:ahLst/>
                <a:cxnLst>
                  <a:cxn ang="0">
                    <a:pos x="connsiteX0" y="connsiteY0"/>
                  </a:cxn>
                  <a:cxn ang="0">
                    <a:pos x="connsiteX1" y="connsiteY1"/>
                  </a:cxn>
                  <a:cxn ang="0">
                    <a:pos x="connsiteX2" y="connsiteY2"/>
                  </a:cxn>
                  <a:cxn ang="0">
                    <a:pos x="connsiteX3" y="connsiteY3"/>
                  </a:cxn>
                </a:cxnLst>
                <a:rect l="l" t="t" r="r" b="b"/>
                <a:pathLst>
                  <a:path w="86898" h="9655">
                    <a:moveTo>
                      <a:pt x="2414" y="2414"/>
                    </a:moveTo>
                    <a:lnTo>
                      <a:pt x="86093" y="2414"/>
                    </a:lnTo>
                    <a:lnTo>
                      <a:pt x="86093"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58" name="Freeform: Shape 457">
                <a:extLst>
                  <a:ext uri="{FF2B5EF4-FFF2-40B4-BE49-F238E27FC236}">
                    <a16:creationId xmlns:a16="http://schemas.microsoft.com/office/drawing/2014/main" id="{F4625891-17BD-47CE-9095-9E08A117C4D2}"/>
                  </a:ext>
                </a:extLst>
              </p:cNvPr>
              <p:cNvSpPr/>
              <p:nvPr/>
            </p:nvSpPr>
            <p:spPr>
              <a:xfrm>
                <a:off x="11910384" y="6111353"/>
                <a:ext cx="56445" cy="15393"/>
              </a:xfrm>
              <a:custGeom>
                <a:avLst/>
                <a:gdLst>
                  <a:gd name="connsiteX0" fmla="*/ 2414 w 35402"/>
                  <a:gd name="connsiteY0" fmla="*/ 2414 h 9655"/>
                  <a:gd name="connsiteX1" fmla="*/ 34276 w 35402"/>
                  <a:gd name="connsiteY1" fmla="*/ 2414 h 9655"/>
                  <a:gd name="connsiteX2" fmla="*/ 34276 w 35402"/>
                  <a:gd name="connsiteY2" fmla="*/ 8207 h 9655"/>
                  <a:gd name="connsiteX3" fmla="*/ 2414 w 35402"/>
                  <a:gd name="connsiteY3" fmla="*/ 8207 h 9655"/>
                </a:gdLst>
                <a:ahLst/>
                <a:cxnLst>
                  <a:cxn ang="0">
                    <a:pos x="connsiteX0" y="connsiteY0"/>
                  </a:cxn>
                  <a:cxn ang="0">
                    <a:pos x="connsiteX1" y="connsiteY1"/>
                  </a:cxn>
                  <a:cxn ang="0">
                    <a:pos x="connsiteX2" y="connsiteY2"/>
                  </a:cxn>
                  <a:cxn ang="0">
                    <a:pos x="connsiteX3" y="connsiteY3"/>
                  </a:cxn>
                </a:cxnLst>
                <a:rect l="l" t="t" r="r" b="b"/>
                <a:pathLst>
                  <a:path w="35402" h="9655">
                    <a:moveTo>
                      <a:pt x="2414" y="2414"/>
                    </a:moveTo>
                    <a:lnTo>
                      <a:pt x="34276" y="2414"/>
                    </a:lnTo>
                    <a:lnTo>
                      <a:pt x="34276"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59" name="Freeform: Shape 458">
                <a:extLst>
                  <a:ext uri="{FF2B5EF4-FFF2-40B4-BE49-F238E27FC236}">
                    <a16:creationId xmlns:a16="http://schemas.microsoft.com/office/drawing/2014/main" id="{3FBD3D41-355C-4FF0-B6F5-A0043085241B}"/>
                  </a:ext>
                </a:extLst>
              </p:cNvPr>
              <p:cNvSpPr/>
              <p:nvPr/>
            </p:nvSpPr>
            <p:spPr>
              <a:xfrm>
                <a:off x="11976082" y="6111499"/>
                <a:ext cx="123152" cy="15393"/>
              </a:xfrm>
              <a:custGeom>
                <a:avLst/>
                <a:gdLst>
                  <a:gd name="connsiteX0" fmla="*/ 77725 w 77242"/>
                  <a:gd name="connsiteY0" fmla="*/ 8207 h 9655"/>
                  <a:gd name="connsiteX1" fmla="*/ 2414 w 77242"/>
                  <a:gd name="connsiteY1" fmla="*/ 8207 h 9655"/>
                  <a:gd name="connsiteX2" fmla="*/ 2414 w 77242"/>
                  <a:gd name="connsiteY2" fmla="*/ 2414 h 9655"/>
                  <a:gd name="connsiteX3" fmla="*/ 77725 w 77242"/>
                  <a:gd name="connsiteY3" fmla="*/ 2414 h 9655"/>
                </a:gdLst>
                <a:ahLst/>
                <a:cxnLst>
                  <a:cxn ang="0">
                    <a:pos x="connsiteX0" y="connsiteY0"/>
                  </a:cxn>
                  <a:cxn ang="0">
                    <a:pos x="connsiteX1" y="connsiteY1"/>
                  </a:cxn>
                  <a:cxn ang="0">
                    <a:pos x="connsiteX2" y="connsiteY2"/>
                  </a:cxn>
                  <a:cxn ang="0">
                    <a:pos x="connsiteX3" y="connsiteY3"/>
                  </a:cxn>
                </a:cxnLst>
                <a:rect l="l" t="t" r="r" b="b"/>
                <a:pathLst>
                  <a:path w="77242" h="9655">
                    <a:moveTo>
                      <a:pt x="77725" y="8207"/>
                    </a:moveTo>
                    <a:lnTo>
                      <a:pt x="2414" y="8207"/>
                    </a:lnTo>
                    <a:lnTo>
                      <a:pt x="2414" y="2414"/>
                    </a:lnTo>
                    <a:lnTo>
                      <a:pt x="77725" y="2414"/>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60" name="Freeform: Shape 459">
                <a:extLst>
                  <a:ext uri="{FF2B5EF4-FFF2-40B4-BE49-F238E27FC236}">
                    <a16:creationId xmlns:a16="http://schemas.microsoft.com/office/drawing/2014/main" id="{59697256-467C-4533-8BDE-A4A5334F9CD2}"/>
                  </a:ext>
                </a:extLst>
              </p:cNvPr>
              <p:cNvSpPr/>
              <p:nvPr/>
            </p:nvSpPr>
            <p:spPr>
              <a:xfrm>
                <a:off x="11835466" y="5924573"/>
                <a:ext cx="20526" cy="20526"/>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173"/>
                      <a:pt x="9173" y="10782"/>
                      <a:pt x="7563" y="10782"/>
                    </a:cubicBez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61" name="Freeform: Shape 460">
                <a:extLst>
                  <a:ext uri="{FF2B5EF4-FFF2-40B4-BE49-F238E27FC236}">
                    <a16:creationId xmlns:a16="http://schemas.microsoft.com/office/drawing/2014/main" id="{3CD7C9FB-C154-4421-898A-A313C16F5FA8}"/>
                  </a:ext>
                </a:extLst>
              </p:cNvPr>
              <p:cNvSpPr/>
              <p:nvPr/>
            </p:nvSpPr>
            <p:spPr>
              <a:xfrm>
                <a:off x="11835466" y="5959979"/>
                <a:ext cx="20526" cy="20526"/>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62" name="Freeform: Shape 461">
                <a:extLst>
                  <a:ext uri="{FF2B5EF4-FFF2-40B4-BE49-F238E27FC236}">
                    <a16:creationId xmlns:a16="http://schemas.microsoft.com/office/drawing/2014/main" id="{2B274B0B-82AB-49A4-9788-CF9AA854BD4B}"/>
                  </a:ext>
                </a:extLst>
              </p:cNvPr>
              <p:cNvSpPr/>
              <p:nvPr/>
            </p:nvSpPr>
            <p:spPr>
              <a:xfrm>
                <a:off x="11835466" y="5995385"/>
                <a:ext cx="20526" cy="20526"/>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63" name="Freeform: Shape 462">
                <a:extLst>
                  <a:ext uri="{FF2B5EF4-FFF2-40B4-BE49-F238E27FC236}">
                    <a16:creationId xmlns:a16="http://schemas.microsoft.com/office/drawing/2014/main" id="{0CB21C44-722D-46C8-A635-BD833B424C23}"/>
                  </a:ext>
                </a:extLst>
              </p:cNvPr>
              <p:cNvSpPr/>
              <p:nvPr/>
            </p:nvSpPr>
            <p:spPr>
              <a:xfrm>
                <a:off x="11835466" y="6031304"/>
                <a:ext cx="20526" cy="20526"/>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173"/>
                      <a:pt x="9173" y="10782"/>
                      <a:pt x="7563" y="10782"/>
                    </a:cubicBez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64" name="Freeform: Shape 463">
                <a:extLst>
                  <a:ext uri="{FF2B5EF4-FFF2-40B4-BE49-F238E27FC236}">
                    <a16:creationId xmlns:a16="http://schemas.microsoft.com/office/drawing/2014/main" id="{201F515B-8450-4DCA-A464-7D1DD3390C45}"/>
                  </a:ext>
                </a:extLst>
              </p:cNvPr>
              <p:cNvSpPr/>
              <p:nvPr/>
            </p:nvSpPr>
            <p:spPr>
              <a:xfrm>
                <a:off x="11835466" y="6066709"/>
                <a:ext cx="20526" cy="20526"/>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173"/>
                      <a:pt x="9173" y="10782"/>
                      <a:pt x="7563" y="10782"/>
                    </a:cubicBez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65" name="Freeform: Shape 464">
                <a:extLst>
                  <a:ext uri="{FF2B5EF4-FFF2-40B4-BE49-F238E27FC236}">
                    <a16:creationId xmlns:a16="http://schemas.microsoft.com/office/drawing/2014/main" id="{9A6F3F0F-629A-4130-B086-02447C09F205}"/>
                  </a:ext>
                </a:extLst>
              </p:cNvPr>
              <p:cNvSpPr/>
              <p:nvPr/>
            </p:nvSpPr>
            <p:spPr>
              <a:xfrm>
                <a:off x="11835466" y="6102117"/>
                <a:ext cx="20526" cy="20526"/>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466" name="Freeform: Shape 465">
                <a:extLst>
                  <a:ext uri="{FF2B5EF4-FFF2-40B4-BE49-F238E27FC236}">
                    <a16:creationId xmlns:a16="http://schemas.microsoft.com/office/drawing/2014/main" id="{631EC8D3-900D-494E-B0F8-93BA62B86852}"/>
                  </a:ext>
                </a:extLst>
              </p:cNvPr>
              <p:cNvSpPr/>
              <p:nvPr/>
            </p:nvSpPr>
            <p:spPr>
              <a:xfrm>
                <a:off x="11835466" y="6137522"/>
                <a:ext cx="20526" cy="20526"/>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nvGrpSpPr>
            <p:cNvPr id="607" name="Group 606">
              <a:extLst>
                <a:ext uri="{FF2B5EF4-FFF2-40B4-BE49-F238E27FC236}">
                  <a16:creationId xmlns:a16="http://schemas.microsoft.com/office/drawing/2014/main" id="{4B60A291-F4FF-4860-8539-8E0093DCB590}"/>
                </a:ext>
              </a:extLst>
            </p:cNvPr>
            <p:cNvGrpSpPr/>
            <p:nvPr/>
          </p:nvGrpSpPr>
          <p:grpSpPr>
            <a:xfrm>
              <a:off x="11601721" y="3409101"/>
              <a:ext cx="2281047" cy="356616"/>
              <a:chOff x="11778993" y="2885746"/>
              <a:chExt cx="2281047" cy="356616"/>
            </a:xfrm>
          </p:grpSpPr>
          <p:cxnSp>
            <p:nvCxnSpPr>
              <p:cNvPr id="611" name="Connector: Elbow 610">
                <a:extLst>
                  <a:ext uri="{FF2B5EF4-FFF2-40B4-BE49-F238E27FC236}">
                    <a16:creationId xmlns:a16="http://schemas.microsoft.com/office/drawing/2014/main" id="{3867588F-8B05-42C4-ACCB-B53D4652ACA8}"/>
                  </a:ext>
                </a:extLst>
              </p:cNvPr>
              <p:cNvCxnSpPr>
                <a:cxnSpLocks/>
              </p:cNvCxnSpPr>
              <p:nvPr/>
            </p:nvCxnSpPr>
            <p:spPr>
              <a:xfrm rot="5400000" flipH="1" flipV="1">
                <a:off x="11839982" y="2978342"/>
                <a:ext cx="166123" cy="288102"/>
              </a:xfrm>
              <a:prstGeom prst="bentConnector2">
                <a:avLst/>
              </a:prstGeom>
              <a:ln w="15875">
                <a:solidFill>
                  <a:schemeClr val="tx1"/>
                </a:solidFill>
                <a:tailEnd type="arrow" w="med" len="sm"/>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grpSp>
            <p:nvGrpSpPr>
              <p:cNvPr id="612" name="Group 611">
                <a:extLst>
                  <a:ext uri="{FF2B5EF4-FFF2-40B4-BE49-F238E27FC236}">
                    <a16:creationId xmlns:a16="http://schemas.microsoft.com/office/drawing/2014/main" id="{4C0A0E3A-09B0-444C-B6E6-04AF88D36930}"/>
                  </a:ext>
                </a:extLst>
              </p:cNvPr>
              <p:cNvGrpSpPr/>
              <p:nvPr/>
            </p:nvGrpSpPr>
            <p:grpSpPr>
              <a:xfrm>
                <a:off x="13085474" y="2901680"/>
                <a:ext cx="404028" cy="322423"/>
                <a:chOff x="6630539" y="5287514"/>
                <a:chExt cx="1865762" cy="1488919"/>
              </a:xfrm>
            </p:grpSpPr>
            <p:sp>
              <p:nvSpPr>
                <p:cNvPr id="825" name="Freeform: Shape 824">
                  <a:extLst>
                    <a:ext uri="{FF2B5EF4-FFF2-40B4-BE49-F238E27FC236}">
                      <a16:creationId xmlns:a16="http://schemas.microsoft.com/office/drawing/2014/main" id="{30FB7054-5987-4F9D-9D0B-C0F632D10CDE}"/>
                    </a:ext>
                  </a:extLst>
                </p:cNvPr>
                <p:cNvSpPr/>
                <p:nvPr/>
              </p:nvSpPr>
              <p:spPr>
                <a:xfrm>
                  <a:off x="7750331" y="6186674"/>
                  <a:ext cx="589759" cy="589759"/>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26" name="Freeform: Shape 825">
                  <a:extLst>
                    <a:ext uri="{FF2B5EF4-FFF2-40B4-BE49-F238E27FC236}">
                      <a16:creationId xmlns:a16="http://schemas.microsoft.com/office/drawing/2014/main" id="{3947652E-03B1-46EC-8658-A26AA6225D6D}"/>
                    </a:ext>
                  </a:extLst>
                </p:cNvPr>
                <p:cNvSpPr/>
                <p:nvPr/>
              </p:nvSpPr>
              <p:spPr>
                <a:xfrm>
                  <a:off x="7919525" y="6357802"/>
                  <a:ext cx="251374" cy="251374"/>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27" name="Freeform: Shape 826">
                  <a:extLst>
                    <a:ext uri="{FF2B5EF4-FFF2-40B4-BE49-F238E27FC236}">
                      <a16:creationId xmlns:a16="http://schemas.microsoft.com/office/drawing/2014/main" id="{EA95390B-C13C-4AE0-833D-6E412B71FF29}"/>
                    </a:ext>
                  </a:extLst>
                </p:cNvPr>
                <p:cNvSpPr/>
                <p:nvPr/>
              </p:nvSpPr>
              <p:spPr>
                <a:xfrm>
                  <a:off x="6630539" y="5548499"/>
                  <a:ext cx="1119001" cy="1119001"/>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28" name="Freeform: Shape 827">
                  <a:extLst>
                    <a:ext uri="{FF2B5EF4-FFF2-40B4-BE49-F238E27FC236}">
                      <a16:creationId xmlns:a16="http://schemas.microsoft.com/office/drawing/2014/main" id="{12C2E161-06BD-4177-8574-B33CDCA95CBC}"/>
                    </a:ext>
                  </a:extLst>
                </p:cNvPr>
                <p:cNvSpPr/>
                <p:nvPr/>
              </p:nvSpPr>
              <p:spPr>
                <a:xfrm>
                  <a:off x="6951565" y="5873196"/>
                  <a:ext cx="476954" cy="476954"/>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29" name="Freeform: Shape 828">
                  <a:extLst>
                    <a:ext uri="{FF2B5EF4-FFF2-40B4-BE49-F238E27FC236}">
                      <a16:creationId xmlns:a16="http://schemas.microsoft.com/office/drawing/2014/main" id="{EC2F6FCA-2AD0-49E3-B660-1ADF3D2A0FF8}"/>
                    </a:ext>
                  </a:extLst>
                </p:cNvPr>
                <p:cNvSpPr/>
                <p:nvPr/>
              </p:nvSpPr>
              <p:spPr>
                <a:xfrm>
                  <a:off x="7100152" y="6021782"/>
                  <a:ext cx="183440" cy="183440"/>
                </a:xfrm>
                <a:custGeom>
                  <a:avLst/>
                  <a:gdLst>
                    <a:gd name="connsiteX0" fmla="*/ 28000 w 32184"/>
                    <a:gd name="connsiteY0" fmla="*/ 16414 h 32184"/>
                    <a:gd name="connsiteX1" fmla="*/ 16414 w 32184"/>
                    <a:gd name="connsiteY1" fmla="*/ 28000 h 32184"/>
                    <a:gd name="connsiteX2" fmla="*/ 4828 w 32184"/>
                    <a:gd name="connsiteY2" fmla="*/ 16414 h 32184"/>
                    <a:gd name="connsiteX3" fmla="*/ 16414 w 32184"/>
                    <a:gd name="connsiteY3" fmla="*/ 4828 h 32184"/>
                    <a:gd name="connsiteX4" fmla="*/ 28000 w 32184"/>
                    <a:gd name="connsiteY4" fmla="*/ 16414 h 3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4" h="32184">
                      <a:moveTo>
                        <a:pt x="28000" y="16414"/>
                      </a:moveTo>
                      <a:cubicBezTo>
                        <a:pt x="28000" y="22813"/>
                        <a:pt x="22813" y="28000"/>
                        <a:pt x="16414" y="28000"/>
                      </a:cubicBezTo>
                      <a:cubicBezTo>
                        <a:pt x="10015" y="28000"/>
                        <a:pt x="4828" y="22813"/>
                        <a:pt x="4828" y="16414"/>
                      </a:cubicBezTo>
                      <a:cubicBezTo>
                        <a:pt x="4828" y="10015"/>
                        <a:pt x="10015" y="4828"/>
                        <a:pt x="16414" y="4828"/>
                      </a:cubicBezTo>
                      <a:cubicBezTo>
                        <a:pt x="22813" y="4828"/>
                        <a:pt x="28000" y="10015"/>
                        <a:pt x="28000" y="16414"/>
                      </a:cubicBez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30" name="Freeform: Shape 829">
                  <a:extLst>
                    <a:ext uri="{FF2B5EF4-FFF2-40B4-BE49-F238E27FC236}">
                      <a16:creationId xmlns:a16="http://schemas.microsoft.com/office/drawing/2014/main" id="{0526343E-5708-45D4-8C5E-08FF26970413}"/>
                    </a:ext>
                  </a:extLst>
                </p:cNvPr>
                <p:cNvSpPr/>
                <p:nvPr/>
              </p:nvSpPr>
              <p:spPr>
                <a:xfrm>
                  <a:off x="7702707" y="5287514"/>
                  <a:ext cx="793594" cy="793594"/>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31" name="Freeform: Shape 830">
                  <a:extLst>
                    <a:ext uri="{FF2B5EF4-FFF2-40B4-BE49-F238E27FC236}">
                      <a16:creationId xmlns:a16="http://schemas.microsoft.com/office/drawing/2014/main" id="{A0CD98CE-7167-44DE-AC5B-CF71DFD4BF94}"/>
                    </a:ext>
                  </a:extLst>
                </p:cNvPr>
                <p:cNvSpPr/>
                <p:nvPr/>
              </p:nvSpPr>
              <p:spPr>
                <a:xfrm>
                  <a:off x="7930378" y="5517789"/>
                  <a:ext cx="338255" cy="338255"/>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nvGrpSpPr>
              <p:cNvPr id="613" name="Group 612">
                <a:extLst>
                  <a:ext uri="{FF2B5EF4-FFF2-40B4-BE49-F238E27FC236}">
                    <a16:creationId xmlns:a16="http://schemas.microsoft.com/office/drawing/2014/main" id="{B46E869C-C115-418A-AE2A-B99C6E2C4A27}"/>
                  </a:ext>
                </a:extLst>
              </p:cNvPr>
              <p:cNvGrpSpPr/>
              <p:nvPr/>
            </p:nvGrpSpPr>
            <p:grpSpPr>
              <a:xfrm>
                <a:off x="13597256" y="2885746"/>
                <a:ext cx="334784" cy="292114"/>
                <a:chOff x="8648967" y="2983833"/>
                <a:chExt cx="1285975" cy="1122070"/>
              </a:xfrm>
            </p:grpSpPr>
            <p:sp>
              <p:nvSpPr>
                <p:cNvPr id="813" name="Freeform: Shape 812">
                  <a:extLst>
                    <a:ext uri="{FF2B5EF4-FFF2-40B4-BE49-F238E27FC236}">
                      <a16:creationId xmlns:a16="http://schemas.microsoft.com/office/drawing/2014/main" id="{ED504745-20F7-46A6-97EC-25BA272D5E53}"/>
                    </a:ext>
                  </a:extLst>
                </p:cNvPr>
                <p:cNvSpPr/>
                <p:nvPr/>
              </p:nvSpPr>
              <p:spPr>
                <a:xfrm>
                  <a:off x="9051631" y="3389926"/>
                  <a:ext cx="822960" cy="576072"/>
                </a:xfrm>
                <a:custGeom>
                  <a:avLst/>
                  <a:gdLst>
                    <a:gd name="connsiteX0" fmla="*/ 288051 w 289660"/>
                    <a:gd name="connsiteY0" fmla="*/ 93657 h 202762"/>
                    <a:gd name="connsiteX1" fmla="*/ 288051 w 289660"/>
                    <a:gd name="connsiteY1" fmla="*/ 12552 h 202762"/>
                    <a:gd name="connsiteX2" fmla="*/ 280327 w 289660"/>
                    <a:gd name="connsiteY2" fmla="*/ 4828 h 202762"/>
                    <a:gd name="connsiteX3" fmla="*/ 12552 w 289660"/>
                    <a:gd name="connsiteY3" fmla="*/ 4828 h 202762"/>
                    <a:gd name="connsiteX4" fmla="*/ 4828 w 289660"/>
                    <a:gd name="connsiteY4" fmla="*/ 12552 h 202762"/>
                    <a:gd name="connsiteX5" fmla="*/ 4828 w 289660"/>
                    <a:gd name="connsiteY5" fmla="*/ 190854 h 202762"/>
                    <a:gd name="connsiteX6" fmla="*/ 12552 w 289660"/>
                    <a:gd name="connsiteY6" fmla="*/ 198578 h 202762"/>
                    <a:gd name="connsiteX7" fmla="*/ 225613 w 289660"/>
                    <a:gd name="connsiteY7" fmla="*/ 198578 h 20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660" h="202762">
                      <a:moveTo>
                        <a:pt x="288051" y="93657"/>
                      </a:moveTo>
                      <a:lnTo>
                        <a:pt x="288051" y="12552"/>
                      </a:lnTo>
                      <a:cubicBezTo>
                        <a:pt x="288051" y="8046"/>
                        <a:pt x="284511" y="4828"/>
                        <a:pt x="280327" y="4828"/>
                      </a:cubicBezTo>
                      <a:lnTo>
                        <a:pt x="12552" y="4828"/>
                      </a:lnTo>
                      <a:cubicBezTo>
                        <a:pt x="8046" y="4828"/>
                        <a:pt x="4828" y="8368"/>
                        <a:pt x="4828" y="12552"/>
                      </a:cubicBezTo>
                      <a:lnTo>
                        <a:pt x="4828" y="190854"/>
                      </a:lnTo>
                      <a:cubicBezTo>
                        <a:pt x="4828" y="195360"/>
                        <a:pt x="8368" y="198578"/>
                        <a:pt x="12552" y="198578"/>
                      </a:cubicBezTo>
                      <a:lnTo>
                        <a:pt x="225613" y="198578"/>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14" name="Freeform: Shape 813">
                  <a:extLst>
                    <a:ext uri="{FF2B5EF4-FFF2-40B4-BE49-F238E27FC236}">
                      <a16:creationId xmlns:a16="http://schemas.microsoft.com/office/drawing/2014/main" id="{50AD366C-795C-4ED3-9BB3-3565F56E65B3}"/>
                    </a:ext>
                  </a:extLst>
                </p:cNvPr>
                <p:cNvSpPr/>
                <p:nvPr/>
              </p:nvSpPr>
              <p:spPr>
                <a:xfrm>
                  <a:off x="8896185" y="4005319"/>
                  <a:ext cx="841248" cy="100584"/>
                </a:xfrm>
                <a:custGeom>
                  <a:avLst/>
                  <a:gdLst>
                    <a:gd name="connsiteX0" fmla="*/ 291913 w 296096"/>
                    <a:gd name="connsiteY0" fmla="*/ 33472 h 35402"/>
                    <a:gd name="connsiteX1" fmla="*/ 28000 w 296096"/>
                    <a:gd name="connsiteY1" fmla="*/ 33472 h 35402"/>
                    <a:gd name="connsiteX2" fmla="*/ 4828 w 296096"/>
                    <a:gd name="connsiteY2" fmla="*/ 23495 h 35402"/>
                    <a:gd name="connsiteX3" fmla="*/ 4828 w 296096"/>
                    <a:gd name="connsiteY3" fmla="*/ 4828 h 35402"/>
                    <a:gd name="connsiteX4" fmla="*/ 42483 w 296096"/>
                    <a:gd name="connsiteY4" fmla="*/ 4828 h 3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096" h="35402">
                      <a:moveTo>
                        <a:pt x="291913" y="33472"/>
                      </a:moveTo>
                      <a:lnTo>
                        <a:pt x="28000" y="33472"/>
                      </a:lnTo>
                      <a:cubicBezTo>
                        <a:pt x="28000" y="33472"/>
                        <a:pt x="11265" y="33472"/>
                        <a:pt x="4828" y="23495"/>
                      </a:cubicBezTo>
                      <a:lnTo>
                        <a:pt x="4828" y="4828"/>
                      </a:lnTo>
                      <a:lnTo>
                        <a:pt x="42483" y="4828"/>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15" name="Freeform: Shape 814">
                  <a:extLst>
                    <a:ext uri="{FF2B5EF4-FFF2-40B4-BE49-F238E27FC236}">
                      <a16:creationId xmlns:a16="http://schemas.microsoft.com/office/drawing/2014/main" id="{AC996CD3-8999-4198-B32C-892F0576E55F}"/>
                    </a:ext>
                  </a:extLst>
                </p:cNvPr>
                <p:cNvSpPr/>
                <p:nvPr/>
              </p:nvSpPr>
              <p:spPr>
                <a:xfrm>
                  <a:off x="8993109" y="3337806"/>
                  <a:ext cx="941833" cy="685799"/>
                </a:xfrm>
                <a:custGeom>
                  <a:avLst/>
                  <a:gdLst>
                    <a:gd name="connsiteX0" fmla="*/ 327638 w 331499"/>
                    <a:gd name="connsiteY0" fmla="*/ 93335 h 241383"/>
                    <a:gd name="connsiteX1" fmla="*/ 327638 w 331499"/>
                    <a:gd name="connsiteY1" fmla="*/ 12552 h 241383"/>
                    <a:gd name="connsiteX2" fmla="*/ 319913 w 331499"/>
                    <a:gd name="connsiteY2" fmla="*/ 4828 h 241383"/>
                    <a:gd name="connsiteX3" fmla="*/ 12552 w 331499"/>
                    <a:gd name="connsiteY3" fmla="*/ 4828 h 241383"/>
                    <a:gd name="connsiteX4" fmla="*/ 4828 w 331499"/>
                    <a:gd name="connsiteY4" fmla="*/ 12552 h 241383"/>
                    <a:gd name="connsiteX5" fmla="*/ 4828 w 331499"/>
                    <a:gd name="connsiteY5" fmla="*/ 232050 h 241383"/>
                    <a:gd name="connsiteX6" fmla="*/ 12552 w 331499"/>
                    <a:gd name="connsiteY6" fmla="*/ 239774 h 241383"/>
                    <a:gd name="connsiteX7" fmla="*/ 255223 w 331499"/>
                    <a:gd name="connsiteY7" fmla="*/ 239774 h 24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499" h="241383">
                      <a:moveTo>
                        <a:pt x="327638" y="93335"/>
                      </a:moveTo>
                      <a:lnTo>
                        <a:pt x="327638" y="12552"/>
                      </a:lnTo>
                      <a:cubicBezTo>
                        <a:pt x="327638" y="8046"/>
                        <a:pt x="324097" y="4828"/>
                        <a:pt x="319913" y="4828"/>
                      </a:cubicBezTo>
                      <a:lnTo>
                        <a:pt x="12552" y="4828"/>
                      </a:lnTo>
                      <a:cubicBezTo>
                        <a:pt x="8046" y="4828"/>
                        <a:pt x="4828" y="8368"/>
                        <a:pt x="4828" y="12552"/>
                      </a:cubicBezTo>
                      <a:lnTo>
                        <a:pt x="4828" y="232050"/>
                      </a:lnTo>
                      <a:cubicBezTo>
                        <a:pt x="4828" y="236556"/>
                        <a:pt x="8368" y="239774"/>
                        <a:pt x="12552" y="239774"/>
                      </a:cubicBezTo>
                      <a:lnTo>
                        <a:pt x="255223" y="239774"/>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16" name="Freeform: Shape 815">
                  <a:extLst>
                    <a:ext uri="{FF2B5EF4-FFF2-40B4-BE49-F238E27FC236}">
                      <a16:creationId xmlns:a16="http://schemas.microsoft.com/office/drawing/2014/main" id="{D4227F45-1972-4D53-9D4B-AF33771E7FCD}"/>
                    </a:ext>
                  </a:extLst>
                </p:cNvPr>
                <p:cNvSpPr/>
                <p:nvPr/>
              </p:nvSpPr>
              <p:spPr>
                <a:xfrm>
                  <a:off x="9042974" y="3275721"/>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17" name="Freeform: Shape 816">
                  <a:extLst>
                    <a:ext uri="{FF2B5EF4-FFF2-40B4-BE49-F238E27FC236}">
                      <a16:creationId xmlns:a16="http://schemas.microsoft.com/office/drawing/2014/main" id="{B73D6A00-95B8-4FFE-9C09-74478E710D2C}"/>
                    </a:ext>
                  </a:extLst>
                </p:cNvPr>
                <p:cNvSpPr/>
                <p:nvPr/>
              </p:nvSpPr>
              <p:spPr>
                <a:xfrm>
                  <a:off x="8961937" y="3162673"/>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18" name="Freeform: Shape 817">
                  <a:extLst>
                    <a:ext uri="{FF2B5EF4-FFF2-40B4-BE49-F238E27FC236}">
                      <a16:creationId xmlns:a16="http://schemas.microsoft.com/office/drawing/2014/main" id="{0B1F5A7D-858E-40FA-BBB7-AF11486C9790}"/>
                    </a:ext>
                  </a:extLst>
                </p:cNvPr>
                <p:cNvSpPr/>
                <p:nvPr/>
              </p:nvSpPr>
              <p:spPr>
                <a:xfrm>
                  <a:off x="9074170" y="3039948"/>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19" name="Freeform: Shape 818">
                  <a:extLst>
                    <a:ext uri="{FF2B5EF4-FFF2-40B4-BE49-F238E27FC236}">
                      <a16:creationId xmlns:a16="http://schemas.microsoft.com/office/drawing/2014/main" id="{5A77A99B-AEDA-44C8-865F-709279996122}"/>
                    </a:ext>
                  </a:extLst>
                </p:cNvPr>
                <p:cNvSpPr/>
                <p:nvPr/>
              </p:nvSpPr>
              <p:spPr>
                <a:xfrm>
                  <a:off x="8648967" y="2983833"/>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20" name="Freeform: Shape 819">
                  <a:extLst>
                    <a:ext uri="{FF2B5EF4-FFF2-40B4-BE49-F238E27FC236}">
                      <a16:creationId xmlns:a16="http://schemas.microsoft.com/office/drawing/2014/main" id="{FFDC7556-EACB-4C83-B7D6-C99359E97D47}"/>
                    </a:ext>
                  </a:extLst>
                </p:cNvPr>
                <p:cNvSpPr/>
                <p:nvPr/>
              </p:nvSpPr>
              <p:spPr>
                <a:xfrm>
                  <a:off x="9164560" y="3227184"/>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21" name="Freeform: Shape 820">
                  <a:extLst>
                    <a:ext uri="{FF2B5EF4-FFF2-40B4-BE49-F238E27FC236}">
                      <a16:creationId xmlns:a16="http://schemas.microsoft.com/office/drawing/2014/main" id="{20E2AF07-8613-4F57-A4C1-5EAAA2CE3E46}"/>
                    </a:ext>
                  </a:extLst>
                </p:cNvPr>
                <p:cNvSpPr/>
                <p:nvPr/>
              </p:nvSpPr>
              <p:spPr>
                <a:xfrm>
                  <a:off x="8885650" y="3287035"/>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22" name="Freeform: Shape 821">
                  <a:extLst>
                    <a:ext uri="{FF2B5EF4-FFF2-40B4-BE49-F238E27FC236}">
                      <a16:creationId xmlns:a16="http://schemas.microsoft.com/office/drawing/2014/main" id="{3ED92D09-5525-466B-9C64-E7C0D545214B}"/>
                    </a:ext>
                  </a:extLst>
                </p:cNvPr>
                <p:cNvSpPr/>
                <p:nvPr/>
              </p:nvSpPr>
              <p:spPr>
                <a:xfrm>
                  <a:off x="8867336" y="3474179"/>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23" name="Freeform: Shape 822">
                  <a:extLst>
                    <a:ext uri="{FF2B5EF4-FFF2-40B4-BE49-F238E27FC236}">
                      <a16:creationId xmlns:a16="http://schemas.microsoft.com/office/drawing/2014/main" id="{7A068D1F-1A5C-48C2-8091-9277027E0F2E}"/>
                    </a:ext>
                  </a:extLst>
                </p:cNvPr>
                <p:cNvSpPr/>
                <p:nvPr/>
              </p:nvSpPr>
              <p:spPr>
                <a:xfrm>
                  <a:off x="8743699" y="3361947"/>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24" name="Freeform: Shape 823">
                  <a:extLst>
                    <a:ext uri="{FF2B5EF4-FFF2-40B4-BE49-F238E27FC236}">
                      <a16:creationId xmlns:a16="http://schemas.microsoft.com/office/drawing/2014/main" id="{BD624D8B-B50B-43A7-9E27-A30C0E5BD073}"/>
                    </a:ext>
                  </a:extLst>
                </p:cNvPr>
                <p:cNvSpPr/>
                <p:nvPr/>
              </p:nvSpPr>
              <p:spPr>
                <a:xfrm>
                  <a:off x="8809425" y="3151601"/>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nvGrpSpPr>
              <p:cNvPr id="614" name="Group 613">
                <a:extLst>
                  <a:ext uri="{FF2B5EF4-FFF2-40B4-BE49-F238E27FC236}">
                    <a16:creationId xmlns:a16="http://schemas.microsoft.com/office/drawing/2014/main" id="{5BA19FBB-F20D-4612-9984-BD0735BEBA18}"/>
                  </a:ext>
                </a:extLst>
              </p:cNvPr>
              <p:cNvGrpSpPr/>
              <p:nvPr/>
            </p:nvGrpSpPr>
            <p:grpSpPr>
              <a:xfrm>
                <a:off x="13726483" y="3010868"/>
                <a:ext cx="167758" cy="108313"/>
                <a:chOff x="9145357" y="3464451"/>
                <a:chExt cx="644395" cy="416052"/>
              </a:xfrm>
            </p:grpSpPr>
            <p:sp>
              <p:nvSpPr>
                <p:cNvPr id="794" name="Freeform: Shape 793">
                  <a:extLst>
                    <a:ext uri="{FF2B5EF4-FFF2-40B4-BE49-F238E27FC236}">
                      <a16:creationId xmlns:a16="http://schemas.microsoft.com/office/drawing/2014/main" id="{125F55DD-D307-4D7D-821B-1CD323916B51}"/>
                    </a:ext>
                  </a:extLst>
                </p:cNvPr>
                <p:cNvSpPr/>
                <p:nvPr/>
              </p:nvSpPr>
              <p:spPr>
                <a:xfrm>
                  <a:off x="9222167" y="3515657"/>
                  <a:ext cx="228600" cy="27431"/>
                </a:xfrm>
                <a:custGeom>
                  <a:avLst/>
                  <a:gdLst>
                    <a:gd name="connsiteX0" fmla="*/ 2414 w 80461"/>
                    <a:gd name="connsiteY0" fmla="*/ 2414 h 9655"/>
                    <a:gd name="connsiteX1" fmla="*/ 78691 w 80461"/>
                    <a:gd name="connsiteY1" fmla="*/ 2414 h 9655"/>
                    <a:gd name="connsiteX2" fmla="*/ 78691 w 80461"/>
                    <a:gd name="connsiteY2" fmla="*/ 8207 h 9655"/>
                    <a:gd name="connsiteX3" fmla="*/ 2414 w 80461"/>
                    <a:gd name="connsiteY3" fmla="*/ 8207 h 9655"/>
                  </a:gdLst>
                  <a:ahLst/>
                  <a:cxnLst>
                    <a:cxn ang="0">
                      <a:pos x="connsiteX0" y="connsiteY0"/>
                    </a:cxn>
                    <a:cxn ang="0">
                      <a:pos x="connsiteX1" y="connsiteY1"/>
                    </a:cxn>
                    <a:cxn ang="0">
                      <a:pos x="connsiteX2" y="connsiteY2"/>
                    </a:cxn>
                    <a:cxn ang="0">
                      <a:pos x="connsiteX3" y="connsiteY3"/>
                    </a:cxn>
                  </a:cxnLst>
                  <a:rect l="l" t="t" r="r" b="b"/>
                  <a:pathLst>
                    <a:path w="80461" h="9655">
                      <a:moveTo>
                        <a:pt x="2414" y="2414"/>
                      </a:moveTo>
                      <a:lnTo>
                        <a:pt x="78691" y="2414"/>
                      </a:lnTo>
                      <a:lnTo>
                        <a:pt x="78691"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95" name="Freeform: Shape 794">
                  <a:extLst>
                    <a:ext uri="{FF2B5EF4-FFF2-40B4-BE49-F238E27FC236}">
                      <a16:creationId xmlns:a16="http://schemas.microsoft.com/office/drawing/2014/main" id="{324DA277-22BC-4E67-AA6A-1E126C94CCB7}"/>
                    </a:ext>
                  </a:extLst>
                </p:cNvPr>
                <p:cNvSpPr/>
                <p:nvPr/>
              </p:nvSpPr>
              <p:spPr>
                <a:xfrm>
                  <a:off x="9461847" y="3515086"/>
                  <a:ext cx="164592" cy="27431"/>
                </a:xfrm>
                <a:custGeom>
                  <a:avLst/>
                  <a:gdLst>
                    <a:gd name="connsiteX0" fmla="*/ 57771 w 57932"/>
                    <a:gd name="connsiteY0" fmla="*/ 8207 h 9655"/>
                    <a:gd name="connsiteX1" fmla="*/ 2414 w 57932"/>
                    <a:gd name="connsiteY1" fmla="*/ 8207 h 9655"/>
                    <a:gd name="connsiteX2" fmla="*/ 2414 w 57932"/>
                    <a:gd name="connsiteY2" fmla="*/ 2414 h 9655"/>
                    <a:gd name="connsiteX3" fmla="*/ 57771 w 57932"/>
                    <a:gd name="connsiteY3" fmla="*/ 2414 h 9655"/>
                  </a:gdLst>
                  <a:ahLst/>
                  <a:cxnLst>
                    <a:cxn ang="0">
                      <a:pos x="connsiteX0" y="connsiteY0"/>
                    </a:cxn>
                    <a:cxn ang="0">
                      <a:pos x="connsiteX1" y="connsiteY1"/>
                    </a:cxn>
                    <a:cxn ang="0">
                      <a:pos x="connsiteX2" y="connsiteY2"/>
                    </a:cxn>
                    <a:cxn ang="0">
                      <a:pos x="connsiteX3" y="connsiteY3"/>
                    </a:cxn>
                  </a:cxnLst>
                  <a:rect l="l" t="t" r="r" b="b"/>
                  <a:pathLst>
                    <a:path w="57932" h="9655">
                      <a:moveTo>
                        <a:pt x="57771" y="8207"/>
                      </a:moveTo>
                      <a:lnTo>
                        <a:pt x="2414" y="8207"/>
                      </a:lnTo>
                      <a:lnTo>
                        <a:pt x="2414" y="2414"/>
                      </a:lnTo>
                      <a:lnTo>
                        <a:pt x="57771" y="2414"/>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96" name="Freeform: Shape 795">
                  <a:extLst>
                    <a:ext uri="{FF2B5EF4-FFF2-40B4-BE49-F238E27FC236}">
                      <a16:creationId xmlns:a16="http://schemas.microsoft.com/office/drawing/2014/main" id="{408DFA79-ECCB-4E6B-B671-723199AB5830}"/>
                    </a:ext>
                  </a:extLst>
                </p:cNvPr>
                <p:cNvSpPr/>
                <p:nvPr/>
              </p:nvSpPr>
              <p:spPr>
                <a:xfrm>
                  <a:off x="9278861" y="3589722"/>
                  <a:ext cx="301753" cy="27431"/>
                </a:xfrm>
                <a:custGeom>
                  <a:avLst/>
                  <a:gdLst>
                    <a:gd name="connsiteX0" fmla="*/ 2414 w 106208"/>
                    <a:gd name="connsiteY0" fmla="*/ 2414 h 9655"/>
                    <a:gd name="connsiteX1" fmla="*/ 104760 w 106208"/>
                    <a:gd name="connsiteY1" fmla="*/ 2414 h 9655"/>
                    <a:gd name="connsiteX2" fmla="*/ 104760 w 106208"/>
                    <a:gd name="connsiteY2" fmla="*/ 8207 h 9655"/>
                    <a:gd name="connsiteX3" fmla="*/ 2414 w 106208"/>
                    <a:gd name="connsiteY3" fmla="*/ 8207 h 9655"/>
                  </a:gdLst>
                  <a:ahLst/>
                  <a:cxnLst>
                    <a:cxn ang="0">
                      <a:pos x="connsiteX0" y="connsiteY0"/>
                    </a:cxn>
                    <a:cxn ang="0">
                      <a:pos x="connsiteX1" y="connsiteY1"/>
                    </a:cxn>
                    <a:cxn ang="0">
                      <a:pos x="connsiteX2" y="connsiteY2"/>
                    </a:cxn>
                    <a:cxn ang="0">
                      <a:pos x="connsiteX3" y="connsiteY3"/>
                    </a:cxn>
                  </a:cxnLst>
                  <a:rect l="l" t="t" r="r" b="b"/>
                  <a:pathLst>
                    <a:path w="106208" h="9655">
                      <a:moveTo>
                        <a:pt x="2414" y="2414"/>
                      </a:moveTo>
                      <a:lnTo>
                        <a:pt x="104760" y="2414"/>
                      </a:lnTo>
                      <a:lnTo>
                        <a:pt x="104760"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97" name="Freeform: Shape 796">
                  <a:extLst>
                    <a:ext uri="{FF2B5EF4-FFF2-40B4-BE49-F238E27FC236}">
                      <a16:creationId xmlns:a16="http://schemas.microsoft.com/office/drawing/2014/main" id="{EF23357C-46CD-4E52-B29C-FE5BF5EE6A25}"/>
                    </a:ext>
                  </a:extLst>
                </p:cNvPr>
                <p:cNvSpPr/>
                <p:nvPr/>
              </p:nvSpPr>
              <p:spPr>
                <a:xfrm>
                  <a:off x="9689168" y="3590484"/>
                  <a:ext cx="100584" cy="27431"/>
                </a:xfrm>
                <a:custGeom>
                  <a:avLst/>
                  <a:gdLst>
                    <a:gd name="connsiteX0" fmla="*/ 33955 w 35402"/>
                    <a:gd name="connsiteY0" fmla="*/ 8207 h 9655"/>
                    <a:gd name="connsiteX1" fmla="*/ 2414 w 35402"/>
                    <a:gd name="connsiteY1" fmla="*/ 8207 h 9655"/>
                    <a:gd name="connsiteX2" fmla="*/ 2414 w 35402"/>
                    <a:gd name="connsiteY2" fmla="*/ 2414 h 9655"/>
                    <a:gd name="connsiteX3" fmla="*/ 33955 w 35402"/>
                    <a:gd name="connsiteY3" fmla="*/ 2414 h 9655"/>
                  </a:gdLst>
                  <a:ahLst/>
                  <a:cxnLst>
                    <a:cxn ang="0">
                      <a:pos x="connsiteX0" y="connsiteY0"/>
                    </a:cxn>
                    <a:cxn ang="0">
                      <a:pos x="connsiteX1" y="connsiteY1"/>
                    </a:cxn>
                    <a:cxn ang="0">
                      <a:pos x="connsiteX2" y="connsiteY2"/>
                    </a:cxn>
                    <a:cxn ang="0">
                      <a:pos x="connsiteX3" y="connsiteY3"/>
                    </a:cxn>
                  </a:cxnLst>
                  <a:rect l="l" t="t" r="r" b="b"/>
                  <a:pathLst>
                    <a:path w="35402" h="9655">
                      <a:moveTo>
                        <a:pt x="33955" y="8207"/>
                      </a:moveTo>
                      <a:lnTo>
                        <a:pt x="2414" y="8207"/>
                      </a:lnTo>
                      <a:lnTo>
                        <a:pt x="2414" y="2414"/>
                      </a:lnTo>
                      <a:lnTo>
                        <a:pt x="33955" y="2414"/>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98" name="Freeform: Shape 797">
                  <a:extLst>
                    <a:ext uri="{FF2B5EF4-FFF2-40B4-BE49-F238E27FC236}">
                      <a16:creationId xmlns:a16="http://schemas.microsoft.com/office/drawing/2014/main" id="{2823FAD7-7952-4688-B479-4E8236E56B81}"/>
                    </a:ext>
                  </a:extLst>
                </p:cNvPr>
                <p:cNvSpPr/>
                <p:nvPr/>
              </p:nvSpPr>
              <p:spPr>
                <a:xfrm>
                  <a:off x="9582441" y="3589722"/>
                  <a:ext cx="100584" cy="27431"/>
                </a:xfrm>
                <a:custGeom>
                  <a:avLst/>
                  <a:gdLst>
                    <a:gd name="connsiteX0" fmla="*/ 2414 w 35402"/>
                    <a:gd name="connsiteY0" fmla="*/ 2414 h 9655"/>
                    <a:gd name="connsiteX1" fmla="*/ 34598 w 35402"/>
                    <a:gd name="connsiteY1" fmla="*/ 2414 h 9655"/>
                    <a:gd name="connsiteX2" fmla="*/ 34598 w 35402"/>
                    <a:gd name="connsiteY2" fmla="*/ 8207 h 9655"/>
                    <a:gd name="connsiteX3" fmla="*/ 2414 w 35402"/>
                    <a:gd name="connsiteY3" fmla="*/ 8207 h 9655"/>
                  </a:gdLst>
                  <a:ahLst/>
                  <a:cxnLst>
                    <a:cxn ang="0">
                      <a:pos x="connsiteX0" y="connsiteY0"/>
                    </a:cxn>
                    <a:cxn ang="0">
                      <a:pos x="connsiteX1" y="connsiteY1"/>
                    </a:cxn>
                    <a:cxn ang="0">
                      <a:pos x="connsiteX2" y="connsiteY2"/>
                    </a:cxn>
                    <a:cxn ang="0">
                      <a:pos x="connsiteX3" y="connsiteY3"/>
                    </a:cxn>
                  </a:cxnLst>
                  <a:rect l="l" t="t" r="r" b="b"/>
                  <a:pathLst>
                    <a:path w="35402" h="9655">
                      <a:moveTo>
                        <a:pt x="2414" y="2414"/>
                      </a:moveTo>
                      <a:lnTo>
                        <a:pt x="34598" y="2414"/>
                      </a:lnTo>
                      <a:lnTo>
                        <a:pt x="34598"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99" name="Freeform: Shape 798">
                  <a:extLst>
                    <a:ext uri="{FF2B5EF4-FFF2-40B4-BE49-F238E27FC236}">
                      <a16:creationId xmlns:a16="http://schemas.microsoft.com/office/drawing/2014/main" id="{23A0E476-6BC0-4C20-AA4D-4EB30E46085A}"/>
                    </a:ext>
                  </a:extLst>
                </p:cNvPr>
                <p:cNvSpPr/>
                <p:nvPr/>
              </p:nvSpPr>
              <p:spPr>
                <a:xfrm>
                  <a:off x="9375786" y="3664702"/>
                  <a:ext cx="265176" cy="27431"/>
                </a:xfrm>
                <a:custGeom>
                  <a:avLst/>
                  <a:gdLst>
                    <a:gd name="connsiteX0" fmla="*/ 2414 w 93334"/>
                    <a:gd name="connsiteY0" fmla="*/ 2414 h 9655"/>
                    <a:gd name="connsiteX1" fmla="*/ 92208 w 93334"/>
                    <a:gd name="connsiteY1" fmla="*/ 2414 h 9655"/>
                    <a:gd name="connsiteX2" fmla="*/ 92208 w 93334"/>
                    <a:gd name="connsiteY2" fmla="*/ 8207 h 9655"/>
                    <a:gd name="connsiteX3" fmla="*/ 2414 w 93334"/>
                    <a:gd name="connsiteY3" fmla="*/ 8207 h 9655"/>
                  </a:gdLst>
                  <a:ahLst/>
                  <a:cxnLst>
                    <a:cxn ang="0">
                      <a:pos x="connsiteX0" y="connsiteY0"/>
                    </a:cxn>
                    <a:cxn ang="0">
                      <a:pos x="connsiteX1" y="connsiteY1"/>
                    </a:cxn>
                    <a:cxn ang="0">
                      <a:pos x="connsiteX2" y="connsiteY2"/>
                    </a:cxn>
                    <a:cxn ang="0">
                      <a:pos x="connsiteX3" y="connsiteY3"/>
                    </a:cxn>
                  </a:cxnLst>
                  <a:rect l="l" t="t" r="r" b="b"/>
                  <a:pathLst>
                    <a:path w="93334" h="9655">
                      <a:moveTo>
                        <a:pt x="2414" y="2414"/>
                      </a:moveTo>
                      <a:lnTo>
                        <a:pt x="92208" y="2414"/>
                      </a:lnTo>
                      <a:lnTo>
                        <a:pt x="92208"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00" name="Freeform: Shape 799">
                  <a:extLst>
                    <a:ext uri="{FF2B5EF4-FFF2-40B4-BE49-F238E27FC236}">
                      <a16:creationId xmlns:a16="http://schemas.microsoft.com/office/drawing/2014/main" id="{1A96D148-1461-4332-B6EC-CB7754573DAD}"/>
                    </a:ext>
                  </a:extLst>
                </p:cNvPr>
                <p:cNvSpPr/>
                <p:nvPr/>
              </p:nvSpPr>
              <p:spPr>
                <a:xfrm>
                  <a:off x="9305727" y="3664961"/>
                  <a:ext cx="64008" cy="27431"/>
                </a:xfrm>
                <a:custGeom>
                  <a:avLst/>
                  <a:gdLst>
                    <a:gd name="connsiteX0" fmla="*/ 21081 w 22529"/>
                    <a:gd name="connsiteY0" fmla="*/ 8207 h 9655"/>
                    <a:gd name="connsiteX1" fmla="*/ 2414 w 22529"/>
                    <a:gd name="connsiteY1" fmla="*/ 8207 h 9655"/>
                    <a:gd name="connsiteX2" fmla="*/ 2414 w 22529"/>
                    <a:gd name="connsiteY2" fmla="*/ 2414 h 9655"/>
                    <a:gd name="connsiteX3" fmla="*/ 21081 w 22529"/>
                    <a:gd name="connsiteY3" fmla="*/ 2414 h 9655"/>
                  </a:gdLst>
                  <a:ahLst/>
                  <a:cxnLst>
                    <a:cxn ang="0">
                      <a:pos x="connsiteX0" y="connsiteY0"/>
                    </a:cxn>
                    <a:cxn ang="0">
                      <a:pos x="connsiteX1" y="connsiteY1"/>
                    </a:cxn>
                    <a:cxn ang="0">
                      <a:pos x="connsiteX2" y="connsiteY2"/>
                    </a:cxn>
                    <a:cxn ang="0">
                      <a:pos x="connsiteX3" y="connsiteY3"/>
                    </a:cxn>
                  </a:cxnLst>
                  <a:rect l="l" t="t" r="r" b="b"/>
                  <a:pathLst>
                    <a:path w="22529" h="9655">
                      <a:moveTo>
                        <a:pt x="21081" y="8207"/>
                      </a:moveTo>
                      <a:lnTo>
                        <a:pt x="2414" y="8207"/>
                      </a:lnTo>
                      <a:lnTo>
                        <a:pt x="2414" y="2414"/>
                      </a:lnTo>
                      <a:lnTo>
                        <a:pt x="21081" y="2414"/>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01" name="Freeform: Shape 800">
                  <a:extLst>
                    <a:ext uri="{FF2B5EF4-FFF2-40B4-BE49-F238E27FC236}">
                      <a16:creationId xmlns:a16="http://schemas.microsoft.com/office/drawing/2014/main" id="{EE1AA96A-4484-4630-A438-3C1395D7B0B1}"/>
                    </a:ext>
                  </a:extLst>
                </p:cNvPr>
                <p:cNvSpPr/>
                <p:nvPr/>
              </p:nvSpPr>
              <p:spPr>
                <a:xfrm>
                  <a:off x="9222167" y="3722312"/>
                  <a:ext cx="182880" cy="27431"/>
                </a:xfrm>
                <a:custGeom>
                  <a:avLst/>
                  <a:gdLst>
                    <a:gd name="connsiteX0" fmla="*/ 2414 w 64368"/>
                    <a:gd name="connsiteY0" fmla="*/ 2414 h 9655"/>
                    <a:gd name="connsiteX1" fmla="*/ 63564 w 64368"/>
                    <a:gd name="connsiteY1" fmla="*/ 2414 h 9655"/>
                    <a:gd name="connsiteX2" fmla="*/ 63564 w 64368"/>
                    <a:gd name="connsiteY2" fmla="*/ 8207 h 9655"/>
                    <a:gd name="connsiteX3" fmla="*/ 2414 w 64368"/>
                    <a:gd name="connsiteY3" fmla="*/ 8207 h 9655"/>
                  </a:gdLst>
                  <a:ahLst/>
                  <a:cxnLst>
                    <a:cxn ang="0">
                      <a:pos x="connsiteX0" y="connsiteY0"/>
                    </a:cxn>
                    <a:cxn ang="0">
                      <a:pos x="connsiteX1" y="connsiteY1"/>
                    </a:cxn>
                    <a:cxn ang="0">
                      <a:pos x="connsiteX2" y="connsiteY2"/>
                    </a:cxn>
                    <a:cxn ang="0">
                      <a:pos x="connsiteX3" y="connsiteY3"/>
                    </a:cxn>
                  </a:cxnLst>
                  <a:rect l="l" t="t" r="r" b="b"/>
                  <a:pathLst>
                    <a:path w="64368" h="9655">
                      <a:moveTo>
                        <a:pt x="2414" y="2414"/>
                      </a:moveTo>
                      <a:lnTo>
                        <a:pt x="63564" y="2414"/>
                      </a:lnTo>
                      <a:lnTo>
                        <a:pt x="63564"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02" name="Freeform: Shape 801">
                  <a:extLst>
                    <a:ext uri="{FF2B5EF4-FFF2-40B4-BE49-F238E27FC236}">
                      <a16:creationId xmlns:a16="http://schemas.microsoft.com/office/drawing/2014/main" id="{713DA522-9E71-43B4-8699-77F23DCED5D0}"/>
                    </a:ext>
                  </a:extLst>
                </p:cNvPr>
                <p:cNvSpPr/>
                <p:nvPr/>
              </p:nvSpPr>
              <p:spPr>
                <a:xfrm>
                  <a:off x="9409621" y="3722312"/>
                  <a:ext cx="73153" cy="27431"/>
                </a:xfrm>
                <a:custGeom>
                  <a:avLst/>
                  <a:gdLst>
                    <a:gd name="connsiteX0" fmla="*/ 2414 w 25747"/>
                    <a:gd name="connsiteY0" fmla="*/ 2414 h 9655"/>
                    <a:gd name="connsiteX1" fmla="*/ 23334 w 25747"/>
                    <a:gd name="connsiteY1" fmla="*/ 2414 h 9655"/>
                    <a:gd name="connsiteX2" fmla="*/ 23334 w 25747"/>
                    <a:gd name="connsiteY2" fmla="*/ 8207 h 9655"/>
                    <a:gd name="connsiteX3" fmla="*/ 2414 w 25747"/>
                    <a:gd name="connsiteY3" fmla="*/ 8207 h 9655"/>
                  </a:gdLst>
                  <a:ahLst/>
                  <a:cxnLst>
                    <a:cxn ang="0">
                      <a:pos x="connsiteX0" y="connsiteY0"/>
                    </a:cxn>
                    <a:cxn ang="0">
                      <a:pos x="connsiteX1" y="connsiteY1"/>
                    </a:cxn>
                    <a:cxn ang="0">
                      <a:pos x="connsiteX2" y="connsiteY2"/>
                    </a:cxn>
                    <a:cxn ang="0">
                      <a:pos x="connsiteX3" y="connsiteY3"/>
                    </a:cxn>
                  </a:cxnLst>
                  <a:rect l="l" t="t" r="r" b="b"/>
                  <a:pathLst>
                    <a:path w="25747" h="9655">
                      <a:moveTo>
                        <a:pt x="2414" y="2414"/>
                      </a:moveTo>
                      <a:lnTo>
                        <a:pt x="23334" y="2414"/>
                      </a:lnTo>
                      <a:lnTo>
                        <a:pt x="23334"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03" name="Freeform: Shape 802">
                  <a:extLst>
                    <a:ext uri="{FF2B5EF4-FFF2-40B4-BE49-F238E27FC236}">
                      <a16:creationId xmlns:a16="http://schemas.microsoft.com/office/drawing/2014/main" id="{62D07229-D439-46FB-8FF6-0FF76E06553A}"/>
                    </a:ext>
                  </a:extLst>
                </p:cNvPr>
                <p:cNvSpPr/>
                <p:nvPr/>
              </p:nvSpPr>
              <p:spPr>
                <a:xfrm>
                  <a:off x="9485516" y="3722312"/>
                  <a:ext cx="246888" cy="27431"/>
                </a:xfrm>
                <a:custGeom>
                  <a:avLst/>
                  <a:gdLst>
                    <a:gd name="connsiteX0" fmla="*/ 2414 w 86898"/>
                    <a:gd name="connsiteY0" fmla="*/ 2414 h 9655"/>
                    <a:gd name="connsiteX1" fmla="*/ 86093 w 86898"/>
                    <a:gd name="connsiteY1" fmla="*/ 2414 h 9655"/>
                    <a:gd name="connsiteX2" fmla="*/ 86093 w 86898"/>
                    <a:gd name="connsiteY2" fmla="*/ 8207 h 9655"/>
                    <a:gd name="connsiteX3" fmla="*/ 2414 w 86898"/>
                    <a:gd name="connsiteY3" fmla="*/ 8207 h 9655"/>
                  </a:gdLst>
                  <a:ahLst/>
                  <a:cxnLst>
                    <a:cxn ang="0">
                      <a:pos x="connsiteX0" y="connsiteY0"/>
                    </a:cxn>
                    <a:cxn ang="0">
                      <a:pos x="connsiteX1" y="connsiteY1"/>
                    </a:cxn>
                    <a:cxn ang="0">
                      <a:pos x="connsiteX2" y="connsiteY2"/>
                    </a:cxn>
                    <a:cxn ang="0">
                      <a:pos x="connsiteX3" y="connsiteY3"/>
                    </a:cxn>
                  </a:cxnLst>
                  <a:rect l="l" t="t" r="r" b="b"/>
                  <a:pathLst>
                    <a:path w="86898" h="9655">
                      <a:moveTo>
                        <a:pt x="2414" y="2414"/>
                      </a:moveTo>
                      <a:lnTo>
                        <a:pt x="86093" y="2414"/>
                      </a:lnTo>
                      <a:lnTo>
                        <a:pt x="86093"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04" name="Freeform: Shape 803">
                  <a:extLst>
                    <a:ext uri="{FF2B5EF4-FFF2-40B4-BE49-F238E27FC236}">
                      <a16:creationId xmlns:a16="http://schemas.microsoft.com/office/drawing/2014/main" id="{A07EDD46-5772-4DC5-AF0E-F42C8B12F4B4}"/>
                    </a:ext>
                  </a:extLst>
                </p:cNvPr>
                <p:cNvSpPr/>
                <p:nvPr/>
              </p:nvSpPr>
              <p:spPr>
                <a:xfrm>
                  <a:off x="9278861" y="3797292"/>
                  <a:ext cx="100584" cy="27431"/>
                </a:xfrm>
                <a:custGeom>
                  <a:avLst/>
                  <a:gdLst>
                    <a:gd name="connsiteX0" fmla="*/ 2414 w 35402"/>
                    <a:gd name="connsiteY0" fmla="*/ 2414 h 9655"/>
                    <a:gd name="connsiteX1" fmla="*/ 34276 w 35402"/>
                    <a:gd name="connsiteY1" fmla="*/ 2414 h 9655"/>
                    <a:gd name="connsiteX2" fmla="*/ 34276 w 35402"/>
                    <a:gd name="connsiteY2" fmla="*/ 8207 h 9655"/>
                    <a:gd name="connsiteX3" fmla="*/ 2414 w 35402"/>
                    <a:gd name="connsiteY3" fmla="*/ 8207 h 9655"/>
                  </a:gdLst>
                  <a:ahLst/>
                  <a:cxnLst>
                    <a:cxn ang="0">
                      <a:pos x="connsiteX0" y="connsiteY0"/>
                    </a:cxn>
                    <a:cxn ang="0">
                      <a:pos x="connsiteX1" y="connsiteY1"/>
                    </a:cxn>
                    <a:cxn ang="0">
                      <a:pos x="connsiteX2" y="connsiteY2"/>
                    </a:cxn>
                    <a:cxn ang="0">
                      <a:pos x="connsiteX3" y="connsiteY3"/>
                    </a:cxn>
                  </a:cxnLst>
                  <a:rect l="l" t="t" r="r" b="b"/>
                  <a:pathLst>
                    <a:path w="35402" h="9655">
                      <a:moveTo>
                        <a:pt x="2414" y="2414"/>
                      </a:moveTo>
                      <a:lnTo>
                        <a:pt x="34276" y="2414"/>
                      </a:lnTo>
                      <a:lnTo>
                        <a:pt x="34276"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05" name="Freeform: Shape 804">
                  <a:extLst>
                    <a:ext uri="{FF2B5EF4-FFF2-40B4-BE49-F238E27FC236}">
                      <a16:creationId xmlns:a16="http://schemas.microsoft.com/office/drawing/2014/main" id="{D4BFB577-9653-4D42-9DE2-E1E46C9DD2AE}"/>
                    </a:ext>
                  </a:extLst>
                </p:cNvPr>
                <p:cNvSpPr/>
                <p:nvPr/>
              </p:nvSpPr>
              <p:spPr>
                <a:xfrm>
                  <a:off x="9395935" y="3797553"/>
                  <a:ext cx="219457" cy="27431"/>
                </a:xfrm>
                <a:custGeom>
                  <a:avLst/>
                  <a:gdLst>
                    <a:gd name="connsiteX0" fmla="*/ 77725 w 77242"/>
                    <a:gd name="connsiteY0" fmla="*/ 8207 h 9655"/>
                    <a:gd name="connsiteX1" fmla="*/ 2414 w 77242"/>
                    <a:gd name="connsiteY1" fmla="*/ 8207 h 9655"/>
                    <a:gd name="connsiteX2" fmla="*/ 2414 w 77242"/>
                    <a:gd name="connsiteY2" fmla="*/ 2414 h 9655"/>
                    <a:gd name="connsiteX3" fmla="*/ 77725 w 77242"/>
                    <a:gd name="connsiteY3" fmla="*/ 2414 h 9655"/>
                  </a:gdLst>
                  <a:ahLst/>
                  <a:cxnLst>
                    <a:cxn ang="0">
                      <a:pos x="connsiteX0" y="connsiteY0"/>
                    </a:cxn>
                    <a:cxn ang="0">
                      <a:pos x="connsiteX1" y="connsiteY1"/>
                    </a:cxn>
                    <a:cxn ang="0">
                      <a:pos x="connsiteX2" y="connsiteY2"/>
                    </a:cxn>
                    <a:cxn ang="0">
                      <a:pos x="connsiteX3" y="connsiteY3"/>
                    </a:cxn>
                  </a:cxnLst>
                  <a:rect l="l" t="t" r="r" b="b"/>
                  <a:pathLst>
                    <a:path w="77242" h="9655">
                      <a:moveTo>
                        <a:pt x="77725" y="8207"/>
                      </a:moveTo>
                      <a:lnTo>
                        <a:pt x="2414" y="8207"/>
                      </a:lnTo>
                      <a:lnTo>
                        <a:pt x="2414" y="2414"/>
                      </a:lnTo>
                      <a:lnTo>
                        <a:pt x="77725" y="2414"/>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06" name="Freeform: Shape 805">
                  <a:extLst>
                    <a:ext uri="{FF2B5EF4-FFF2-40B4-BE49-F238E27FC236}">
                      <a16:creationId xmlns:a16="http://schemas.microsoft.com/office/drawing/2014/main" id="{8FA33F16-DD11-4C2A-94B7-6F929619F71A}"/>
                    </a:ext>
                  </a:extLst>
                </p:cNvPr>
                <p:cNvSpPr/>
                <p:nvPr/>
              </p:nvSpPr>
              <p:spPr>
                <a:xfrm>
                  <a:off x="9145357" y="3464451"/>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173"/>
                        <a:pt x="9173" y="10782"/>
                        <a:pt x="7563" y="10782"/>
                      </a:cubicBez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07" name="Freeform: Shape 806">
                  <a:extLst>
                    <a:ext uri="{FF2B5EF4-FFF2-40B4-BE49-F238E27FC236}">
                      <a16:creationId xmlns:a16="http://schemas.microsoft.com/office/drawing/2014/main" id="{491AC2D5-4737-4360-91BD-5110E6CC4717}"/>
                    </a:ext>
                  </a:extLst>
                </p:cNvPr>
                <p:cNvSpPr/>
                <p:nvPr/>
              </p:nvSpPr>
              <p:spPr>
                <a:xfrm>
                  <a:off x="9145357" y="3527544"/>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08" name="Freeform: Shape 807">
                  <a:extLst>
                    <a:ext uri="{FF2B5EF4-FFF2-40B4-BE49-F238E27FC236}">
                      <a16:creationId xmlns:a16="http://schemas.microsoft.com/office/drawing/2014/main" id="{E2D48BB2-61E8-446B-A59B-2FBAFD9153FF}"/>
                    </a:ext>
                  </a:extLst>
                </p:cNvPr>
                <p:cNvSpPr/>
                <p:nvPr/>
              </p:nvSpPr>
              <p:spPr>
                <a:xfrm>
                  <a:off x="9145357" y="3590637"/>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09" name="Freeform: Shape 808">
                  <a:extLst>
                    <a:ext uri="{FF2B5EF4-FFF2-40B4-BE49-F238E27FC236}">
                      <a16:creationId xmlns:a16="http://schemas.microsoft.com/office/drawing/2014/main" id="{D375EE48-C40B-42E6-9E60-D833929D025C}"/>
                    </a:ext>
                  </a:extLst>
                </p:cNvPr>
                <p:cNvSpPr/>
                <p:nvPr/>
              </p:nvSpPr>
              <p:spPr>
                <a:xfrm>
                  <a:off x="9145357" y="3654645"/>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173"/>
                        <a:pt x="9173" y="10782"/>
                        <a:pt x="7563" y="10782"/>
                      </a:cubicBez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10" name="Freeform: Shape 809">
                  <a:extLst>
                    <a:ext uri="{FF2B5EF4-FFF2-40B4-BE49-F238E27FC236}">
                      <a16:creationId xmlns:a16="http://schemas.microsoft.com/office/drawing/2014/main" id="{460C4187-0583-4ACF-BA03-5BBB5B5BE6BA}"/>
                    </a:ext>
                  </a:extLst>
                </p:cNvPr>
                <p:cNvSpPr/>
                <p:nvPr/>
              </p:nvSpPr>
              <p:spPr>
                <a:xfrm>
                  <a:off x="9145357" y="3717738"/>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173"/>
                        <a:pt x="9173" y="10782"/>
                        <a:pt x="7563" y="10782"/>
                      </a:cubicBez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11" name="Freeform: Shape 810">
                  <a:extLst>
                    <a:ext uri="{FF2B5EF4-FFF2-40B4-BE49-F238E27FC236}">
                      <a16:creationId xmlns:a16="http://schemas.microsoft.com/office/drawing/2014/main" id="{424FE5E8-B11F-4B5F-855A-5A75870E7E99}"/>
                    </a:ext>
                  </a:extLst>
                </p:cNvPr>
                <p:cNvSpPr/>
                <p:nvPr/>
              </p:nvSpPr>
              <p:spPr>
                <a:xfrm>
                  <a:off x="9145357" y="3780833"/>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12" name="Freeform: Shape 811">
                  <a:extLst>
                    <a:ext uri="{FF2B5EF4-FFF2-40B4-BE49-F238E27FC236}">
                      <a16:creationId xmlns:a16="http://schemas.microsoft.com/office/drawing/2014/main" id="{86904440-248A-489E-A55C-DCDA63194BAF}"/>
                    </a:ext>
                  </a:extLst>
                </p:cNvPr>
                <p:cNvSpPr/>
                <p:nvPr/>
              </p:nvSpPr>
              <p:spPr>
                <a:xfrm>
                  <a:off x="9145357" y="3843926"/>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nvGrpSpPr>
              <p:cNvPr id="615" name="Group 614">
                <a:extLst>
                  <a:ext uri="{FF2B5EF4-FFF2-40B4-BE49-F238E27FC236}">
                    <a16:creationId xmlns:a16="http://schemas.microsoft.com/office/drawing/2014/main" id="{58B89CC3-2071-4669-B7D8-2520ACBEFBFF}"/>
                  </a:ext>
                </a:extLst>
              </p:cNvPr>
              <p:cNvGrpSpPr/>
              <p:nvPr/>
            </p:nvGrpSpPr>
            <p:grpSpPr>
              <a:xfrm>
                <a:off x="13867025" y="3053841"/>
                <a:ext cx="193015" cy="188521"/>
                <a:chOff x="8848997" y="6359275"/>
                <a:chExt cx="785468" cy="767180"/>
              </a:xfrm>
            </p:grpSpPr>
            <p:sp>
              <p:nvSpPr>
                <p:cNvPr id="788" name="Freeform: Shape 787">
                  <a:extLst>
                    <a:ext uri="{FF2B5EF4-FFF2-40B4-BE49-F238E27FC236}">
                      <a16:creationId xmlns:a16="http://schemas.microsoft.com/office/drawing/2014/main" id="{F780E3C5-83F3-4650-9B23-DFDF175395AB}"/>
                    </a:ext>
                  </a:extLst>
                </p:cNvPr>
                <p:cNvSpPr/>
                <p:nvPr/>
              </p:nvSpPr>
              <p:spPr>
                <a:xfrm>
                  <a:off x="8998045" y="6725948"/>
                  <a:ext cx="265176" cy="27431"/>
                </a:xfrm>
                <a:custGeom>
                  <a:avLst/>
                  <a:gdLst>
                    <a:gd name="connsiteX0" fmla="*/ 4828 w 93334"/>
                    <a:gd name="connsiteY0" fmla="*/ 4828 h 9655"/>
                    <a:gd name="connsiteX1" fmla="*/ 91404 w 93334"/>
                    <a:gd name="connsiteY1" fmla="*/ 4828 h 9655"/>
                  </a:gdLst>
                  <a:ahLst/>
                  <a:cxnLst>
                    <a:cxn ang="0">
                      <a:pos x="connsiteX0" y="connsiteY0"/>
                    </a:cxn>
                    <a:cxn ang="0">
                      <a:pos x="connsiteX1" y="connsiteY1"/>
                    </a:cxn>
                  </a:cxnLst>
                  <a:rect l="l" t="t" r="r" b="b"/>
                  <a:pathLst>
                    <a:path w="93334" h="9655">
                      <a:moveTo>
                        <a:pt x="4828" y="4828"/>
                      </a:moveTo>
                      <a:lnTo>
                        <a:pt x="91404"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89" name="Freeform: Shape 788">
                  <a:extLst>
                    <a:ext uri="{FF2B5EF4-FFF2-40B4-BE49-F238E27FC236}">
                      <a16:creationId xmlns:a16="http://schemas.microsoft.com/office/drawing/2014/main" id="{2C314B4F-D3BB-42DF-9489-DFFFFDC69DF1}"/>
                    </a:ext>
                  </a:extLst>
                </p:cNvPr>
                <p:cNvSpPr/>
                <p:nvPr/>
              </p:nvSpPr>
              <p:spPr>
                <a:xfrm>
                  <a:off x="8951411" y="6639080"/>
                  <a:ext cx="182880" cy="27431"/>
                </a:xfrm>
                <a:custGeom>
                  <a:avLst/>
                  <a:gdLst>
                    <a:gd name="connsiteX0" fmla="*/ 4828 w 64368"/>
                    <a:gd name="connsiteY0" fmla="*/ 4828 h 9655"/>
                    <a:gd name="connsiteX1" fmla="*/ 62116 w 64368"/>
                    <a:gd name="connsiteY1" fmla="*/ 4828 h 9655"/>
                  </a:gdLst>
                  <a:ahLst/>
                  <a:cxnLst>
                    <a:cxn ang="0">
                      <a:pos x="connsiteX0" y="connsiteY0"/>
                    </a:cxn>
                    <a:cxn ang="0">
                      <a:pos x="connsiteX1" y="connsiteY1"/>
                    </a:cxn>
                  </a:cxnLst>
                  <a:rect l="l" t="t" r="r" b="b"/>
                  <a:pathLst>
                    <a:path w="64368" h="9655">
                      <a:moveTo>
                        <a:pt x="4828" y="4828"/>
                      </a:moveTo>
                      <a:lnTo>
                        <a:pt x="62116"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90" name="Freeform: Shape 789">
                  <a:extLst>
                    <a:ext uri="{FF2B5EF4-FFF2-40B4-BE49-F238E27FC236}">
                      <a16:creationId xmlns:a16="http://schemas.microsoft.com/office/drawing/2014/main" id="{53929788-BCDA-4C3E-B674-2A04F7378928}"/>
                    </a:ext>
                  </a:extLst>
                </p:cNvPr>
                <p:cNvSpPr/>
                <p:nvPr/>
              </p:nvSpPr>
              <p:spPr>
                <a:xfrm>
                  <a:off x="9150750" y="6639080"/>
                  <a:ext cx="91439" cy="27431"/>
                </a:xfrm>
                <a:custGeom>
                  <a:avLst/>
                  <a:gdLst>
                    <a:gd name="connsiteX0" fmla="*/ 4828 w 32184"/>
                    <a:gd name="connsiteY0" fmla="*/ 4828 h 9655"/>
                    <a:gd name="connsiteX1" fmla="*/ 29288 w 32184"/>
                    <a:gd name="connsiteY1" fmla="*/ 4828 h 9655"/>
                  </a:gdLst>
                  <a:ahLst/>
                  <a:cxnLst>
                    <a:cxn ang="0">
                      <a:pos x="connsiteX0" y="connsiteY0"/>
                    </a:cxn>
                    <a:cxn ang="0">
                      <a:pos x="connsiteX1" y="connsiteY1"/>
                    </a:cxn>
                  </a:cxnLst>
                  <a:rect l="l" t="t" r="r" b="b"/>
                  <a:pathLst>
                    <a:path w="32184" h="9655">
                      <a:moveTo>
                        <a:pt x="4828" y="4828"/>
                      </a:moveTo>
                      <a:lnTo>
                        <a:pt x="2928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91" name="Freeform: Shape 790">
                  <a:extLst>
                    <a:ext uri="{FF2B5EF4-FFF2-40B4-BE49-F238E27FC236}">
                      <a16:creationId xmlns:a16="http://schemas.microsoft.com/office/drawing/2014/main" id="{C2FAD6C7-8C40-4A40-9BEF-4AD32707E5AF}"/>
                    </a:ext>
                  </a:extLst>
                </p:cNvPr>
                <p:cNvSpPr/>
                <p:nvPr/>
              </p:nvSpPr>
              <p:spPr>
                <a:xfrm>
                  <a:off x="9056566" y="6553128"/>
                  <a:ext cx="256031" cy="27431"/>
                </a:xfrm>
                <a:custGeom>
                  <a:avLst/>
                  <a:gdLst>
                    <a:gd name="connsiteX0" fmla="*/ 4828 w 90116"/>
                    <a:gd name="connsiteY0" fmla="*/ 4828 h 9655"/>
                    <a:gd name="connsiteX1" fmla="*/ 86898 w 90116"/>
                    <a:gd name="connsiteY1" fmla="*/ 4828 h 9655"/>
                  </a:gdLst>
                  <a:ahLst/>
                  <a:cxnLst>
                    <a:cxn ang="0">
                      <a:pos x="connsiteX0" y="connsiteY0"/>
                    </a:cxn>
                    <a:cxn ang="0">
                      <a:pos x="connsiteX1" y="connsiteY1"/>
                    </a:cxn>
                  </a:cxnLst>
                  <a:rect l="l" t="t" r="r" b="b"/>
                  <a:pathLst>
                    <a:path w="90116" h="9655">
                      <a:moveTo>
                        <a:pt x="4828" y="4828"/>
                      </a:moveTo>
                      <a:lnTo>
                        <a:pt x="8689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92" name="Freeform: Shape 791">
                  <a:extLst>
                    <a:ext uri="{FF2B5EF4-FFF2-40B4-BE49-F238E27FC236}">
                      <a16:creationId xmlns:a16="http://schemas.microsoft.com/office/drawing/2014/main" id="{71188600-3A99-46B4-B03A-7811BE5193FB}"/>
                    </a:ext>
                  </a:extLst>
                </p:cNvPr>
                <p:cNvSpPr/>
                <p:nvPr/>
              </p:nvSpPr>
              <p:spPr>
                <a:xfrm>
                  <a:off x="8848997" y="6359275"/>
                  <a:ext cx="585214" cy="576072"/>
                </a:xfrm>
                <a:custGeom>
                  <a:avLst/>
                  <a:gdLst>
                    <a:gd name="connsiteX0" fmla="*/ 201153 w 205980"/>
                    <a:gd name="connsiteY0" fmla="*/ 102990 h 202762"/>
                    <a:gd name="connsiteX1" fmla="*/ 102990 w 205980"/>
                    <a:gd name="connsiteY1" fmla="*/ 201153 h 202762"/>
                    <a:gd name="connsiteX2" fmla="*/ 4828 w 205980"/>
                    <a:gd name="connsiteY2" fmla="*/ 102990 h 202762"/>
                    <a:gd name="connsiteX3" fmla="*/ 102990 w 205980"/>
                    <a:gd name="connsiteY3" fmla="*/ 4828 h 202762"/>
                    <a:gd name="connsiteX4" fmla="*/ 201153 w 205980"/>
                    <a:gd name="connsiteY4" fmla="*/ 102990 h 20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80" h="202762">
                      <a:moveTo>
                        <a:pt x="201153" y="102990"/>
                      </a:moveTo>
                      <a:cubicBezTo>
                        <a:pt x="201153" y="157204"/>
                        <a:pt x="157204" y="201153"/>
                        <a:pt x="102990" y="201153"/>
                      </a:cubicBezTo>
                      <a:cubicBezTo>
                        <a:pt x="48777" y="201153"/>
                        <a:pt x="4828" y="157204"/>
                        <a:pt x="4828" y="102990"/>
                      </a:cubicBezTo>
                      <a:cubicBezTo>
                        <a:pt x="4828" y="48777"/>
                        <a:pt x="48777" y="4828"/>
                        <a:pt x="102990" y="4828"/>
                      </a:cubicBezTo>
                      <a:cubicBezTo>
                        <a:pt x="157204" y="4828"/>
                        <a:pt x="201153" y="48777"/>
                        <a:pt x="201153" y="102990"/>
                      </a:cubicBez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93" name="Freeform: Shape 792">
                  <a:extLst>
                    <a:ext uri="{FF2B5EF4-FFF2-40B4-BE49-F238E27FC236}">
                      <a16:creationId xmlns:a16="http://schemas.microsoft.com/office/drawing/2014/main" id="{F5BFC9E7-3116-4094-BCD3-287293F8BB83}"/>
                    </a:ext>
                  </a:extLst>
                </p:cNvPr>
                <p:cNvSpPr/>
                <p:nvPr/>
              </p:nvSpPr>
              <p:spPr>
                <a:xfrm>
                  <a:off x="9277850" y="6769840"/>
                  <a:ext cx="356615" cy="356615"/>
                </a:xfrm>
                <a:custGeom>
                  <a:avLst/>
                  <a:gdLst>
                    <a:gd name="connsiteX0" fmla="*/ 39909 w 125519"/>
                    <a:gd name="connsiteY0" fmla="*/ 4828 h 125519"/>
                    <a:gd name="connsiteX1" fmla="*/ 114255 w 125519"/>
                    <a:gd name="connsiteY1" fmla="*/ 79496 h 125519"/>
                    <a:gd name="connsiteX2" fmla="*/ 113611 w 125519"/>
                    <a:gd name="connsiteY2" fmla="*/ 114898 h 125519"/>
                    <a:gd name="connsiteX3" fmla="*/ 113611 w 125519"/>
                    <a:gd name="connsiteY3" fmla="*/ 114898 h 125519"/>
                    <a:gd name="connsiteX4" fmla="*/ 78208 w 125519"/>
                    <a:gd name="connsiteY4" fmla="*/ 115542 h 125519"/>
                    <a:gd name="connsiteX5" fmla="*/ 4828 w 125519"/>
                    <a:gd name="connsiteY5" fmla="*/ 42162 h 12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519" h="125519">
                      <a:moveTo>
                        <a:pt x="39909" y="4828"/>
                      </a:moveTo>
                      <a:lnTo>
                        <a:pt x="114255" y="79496"/>
                      </a:lnTo>
                      <a:cubicBezTo>
                        <a:pt x="123910" y="89151"/>
                        <a:pt x="123588" y="104921"/>
                        <a:pt x="113611" y="114898"/>
                      </a:cubicBezTo>
                      <a:lnTo>
                        <a:pt x="113611" y="114898"/>
                      </a:lnTo>
                      <a:cubicBezTo>
                        <a:pt x="103634" y="124876"/>
                        <a:pt x="87864" y="125197"/>
                        <a:pt x="78208" y="115542"/>
                      </a:cubicBezTo>
                      <a:lnTo>
                        <a:pt x="4828" y="42162"/>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nvGrpSpPr>
              <p:cNvPr id="616" name="Group 615">
                <a:extLst>
                  <a:ext uri="{FF2B5EF4-FFF2-40B4-BE49-F238E27FC236}">
                    <a16:creationId xmlns:a16="http://schemas.microsoft.com/office/drawing/2014/main" id="{55A7DD1B-ACAE-4696-AB65-32DA42B1A4E5}"/>
                  </a:ext>
                </a:extLst>
              </p:cNvPr>
              <p:cNvGrpSpPr>
                <a:grpSpLocks noChangeAspect="1"/>
              </p:cNvGrpSpPr>
              <p:nvPr/>
            </p:nvGrpSpPr>
            <p:grpSpPr>
              <a:xfrm>
                <a:off x="12624833" y="2896877"/>
                <a:ext cx="327769" cy="329184"/>
                <a:chOff x="3853940" y="3046180"/>
                <a:chExt cx="1239926" cy="1245279"/>
              </a:xfrm>
            </p:grpSpPr>
            <p:sp>
              <p:nvSpPr>
                <p:cNvPr id="640" name="Freeform: Shape 639">
                  <a:extLst>
                    <a:ext uri="{FF2B5EF4-FFF2-40B4-BE49-F238E27FC236}">
                      <a16:creationId xmlns:a16="http://schemas.microsoft.com/office/drawing/2014/main" id="{278213FF-3F9E-46F8-B317-03E4C9B5ABB9}"/>
                    </a:ext>
                  </a:extLst>
                </p:cNvPr>
                <p:cNvSpPr/>
                <p:nvPr/>
              </p:nvSpPr>
              <p:spPr>
                <a:xfrm>
                  <a:off x="3853940" y="3315794"/>
                  <a:ext cx="54865" cy="685799"/>
                </a:xfrm>
                <a:custGeom>
                  <a:avLst/>
                  <a:gdLst>
                    <a:gd name="connsiteX0" fmla="*/ 4828 w 19310"/>
                    <a:gd name="connsiteY0" fmla="*/ 238487 h 241383"/>
                    <a:gd name="connsiteX1" fmla="*/ 4828 w 19310"/>
                    <a:gd name="connsiteY1" fmla="*/ 4828 h 241383"/>
                    <a:gd name="connsiteX2" fmla="*/ 16736 w 19310"/>
                    <a:gd name="connsiteY2" fmla="*/ 4828 h 241383"/>
                  </a:gdLst>
                  <a:ahLst/>
                  <a:cxnLst>
                    <a:cxn ang="0">
                      <a:pos x="connsiteX0" y="connsiteY0"/>
                    </a:cxn>
                    <a:cxn ang="0">
                      <a:pos x="connsiteX1" y="connsiteY1"/>
                    </a:cxn>
                    <a:cxn ang="0">
                      <a:pos x="connsiteX2" y="connsiteY2"/>
                    </a:cxn>
                  </a:cxnLst>
                  <a:rect l="l" t="t" r="r" b="b"/>
                  <a:pathLst>
                    <a:path w="19310" h="241383">
                      <a:moveTo>
                        <a:pt x="4828" y="238487"/>
                      </a:moveTo>
                      <a:lnTo>
                        <a:pt x="4828" y="4828"/>
                      </a:lnTo>
                      <a:lnTo>
                        <a:pt x="16736" y="4828"/>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41" name="Freeform: Shape 640">
                  <a:extLst>
                    <a:ext uri="{FF2B5EF4-FFF2-40B4-BE49-F238E27FC236}">
                      <a16:creationId xmlns:a16="http://schemas.microsoft.com/office/drawing/2014/main" id="{54D169BF-F82C-4451-951F-61BE3E93B773}"/>
                    </a:ext>
                  </a:extLst>
                </p:cNvPr>
                <p:cNvSpPr/>
                <p:nvPr/>
              </p:nvSpPr>
              <p:spPr>
                <a:xfrm>
                  <a:off x="3853940" y="4024453"/>
                  <a:ext cx="27431" cy="128015"/>
                </a:xfrm>
                <a:custGeom>
                  <a:avLst/>
                  <a:gdLst>
                    <a:gd name="connsiteX0" fmla="*/ 4828 w 9655"/>
                    <a:gd name="connsiteY0" fmla="*/ 40552 h 45058"/>
                    <a:gd name="connsiteX1" fmla="*/ 4828 w 9655"/>
                    <a:gd name="connsiteY1" fmla="*/ 4828 h 45058"/>
                  </a:gdLst>
                  <a:ahLst/>
                  <a:cxnLst>
                    <a:cxn ang="0">
                      <a:pos x="connsiteX0" y="connsiteY0"/>
                    </a:cxn>
                    <a:cxn ang="0">
                      <a:pos x="connsiteX1" y="connsiteY1"/>
                    </a:cxn>
                  </a:cxnLst>
                  <a:rect l="l" t="t" r="r" b="b"/>
                  <a:pathLst>
                    <a:path w="9655" h="45058">
                      <a:moveTo>
                        <a:pt x="4828" y="40552"/>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44" name="Freeform: Shape 643">
                  <a:extLst>
                    <a:ext uri="{FF2B5EF4-FFF2-40B4-BE49-F238E27FC236}">
                      <a16:creationId xmlns:a16="http://schemas.microsoft.com/office/drawing/2014/main" id="{46C489CD-6718-4E41-AD63-F61541A8A8DD}"/>
                    </a:ext>
                  </a:extLst>
                </p:cNvPr>
                <p:cNvSpPr/>
                <p:nvPr/>
              </p:nvSpPr>
              <p:spPr>
                <a:xfrm>
                  <a:off x="3853940" y="3550795"/>
                  <a:ext cx="128015" cy="740664"/>
                </a:xfrm>
                <a:custGeom>
                  <a:avLst/>
                  <a:gdLst>
                    <a:gd name="connsiteX0" fmla="*/ 40231 w 45058"/>
                    <a:gd name="connsiteY0" fmla="*/ 4828 h 260694"/>
                    <a:gd name="connsiteX1" fmla="*/ 40231 w 45058"/>
                    <a:gd name="connsiteY1" fmla="*/ 255866 h 260694"/>
                    <a:gd name="connsiteX2" fmla="*/ 4828 w 45058"/>
                    <a:gd name="connsiteY2" fmla="*/ 255866 h 260694"/>
                    <a:gd name="connsiteX3" fmla="*/ 4828 w 45058"/>
                    <a:gd name="connsiteY3" fmla="*/ 224004 h 260694"/>
                  </a:gdLst>
                  <a:ahLst/>
                  <a:cxnLst>
                    <a:cxn ang="0">
                      <a:pos x="connsiteX0" y="connsiteY0"/>
                    </a:cxn>
                    <a:cxn ang="0">
                      <a:pos x="connsiteX1" y="connsiteY1"/>
                    </a:cxn>
                    <a:cxn ang="0">
                      <a:pos x="connsiteX2" y="connsiteY2"/>
                    </a:cxn>
                    <a:cxn ang="0">
                      <a:pos x="connsiteX3" y="connsiteY3"/>
                    </a:cxn>
                  </a:cxnLst>
                  <a:rect l="l" t="t" r="r" b="b"/>
                  <a:pathLst>
                    <a:path w="45058" h="260694">
                      <a:moveTo>
                        <a:pt x="40231" y="4828"/>
                      </a:moveTo>
                      <a:lnTo>
                        <a:pt x="40231" y="255866"/>
                      </a:lnTo>
                      <a:lnTo>
                        <a:pt x="4828" y="255866"/>
                      </a:lnTo>
                      <a:lnTo>
                        <a:pt x="4828" y="224004"/>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76" name="Freeform: Shape 675">
                  <a:extLst>
                    <a:ext uri="{FF2B5EF4-FFF2-40B4-BE49-F238E27FC236}">
                      <a16:creationId xmlns:a16="http://schemas.microsoft.com/office/drawing/2014/main" id="{F0A00C8A-9885-4FBB-885A-EFF58864ED92}"/>
                    </a:ext>
                  </a:extLst>
                </p:cNvPr>
                <p:cNvSpPr/>
                <p:nvPr/>
              </p:nvSpPr>
              <p:spPr>
                <a:xfrm>
                  <a:off x="4965851" y="3315794"/>
                  <a:ext cx="128015" cy="969264"/>
                </a:xfrm>
                <a:custGeom>
                  <a:avLst/>
                  <a:gdLst>
                    <a:gd name="connsiteX0" fmla="*/ 30575 w 45058"/>
                    <a:gd name="connsiteY0" fmla="*/ 4828 h 341155"/>
                    <a:gd name="connsiteX1" fmla="*/ 40231 w 45058"/>
                    <a:gd name="connsiteY1" fmla="*/ 4828 h 341155"/>
                    <a:gd name="connsiteX2" fmla="*/ 40231 w 45058"/>
                    <a:gd name="connsiteY2" fmla="*/ 338580 h 341155"/>
                    <a:gd name="connsiteX3" fmla="*/ 4828 w 45058"/>
                    <a:gd name="connsiteY3" fmla="*/ 338580 h 341155"/>
                    <a:gd name="connsiteX4" fmla="*/ 4828 w 45058"/>
                    <a:gd name="connsiteY4" fmla="*/ 73702 h 341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341155">
                      <a:moveTo>
                        <a:pt x="30575" y="4828"/>
                      </a:moveTo>
                      <a:lnTo>
                        <a:pt x="40231" y="4828"/>
                      </a:lnTo>
                      <a:lnTo>
                        <a:pt x="40231" y="338580"/>
                      </a:lnTo>
                      <a:lnTo>
                        <a:pt x="4828" y="338580"/>
                      </a:lnTo>
                      <a:lnTo>
                        <a:pt x="4828" y="73702"/>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53" name="Freeform: Shape 752">
                  <a:extLst>
                    <a:ext uri="{FF2B5EF4-FFF2-40B4-BE49-F238E27FC236}">
                      <a16:creationId xmlns:a16="http://schemas.microsoft.com/office/drawing/2014/main" id="{48F8CB85-34E4-4A85-B545-A1E032009579}"/>
                    </a:ext>
                  </a:extLst>
                </p:cNvPr>
                <p:cNvSpPr/>
                <p:nvPr/>
              </p:nvSpPr>
              <p:spPr>
                <a:xfrm>
                  <a:off x="4812231" y="4222877"/>
                  <a:ext cx="137161" cy="27431"/>
                </a:xfrm>
                <a:custGeom>
                  <a:avLst/>
                  <a:gdLst>
                    <a:gd name="connsiteX0" fmla="*/ 4828 w 48276"/>
                    <a:gd name="connsiteY0" fmla="*/ 4828 h 9655"/>
                    <a:gd name="connsiteX1" fmla="*/ 44736 w 48276"/>
                    <a:gd name="connsiteY1" fmla="*/ 4828 h 9655"/>
                  </a:gdLst>
                  <a:ahLst/>
                  <a:cxnLst>
                    <a:cxn ang="0">
                      <a:pos x="connsiteX0" y="connsiteY0"/>
                    </a:cxn>
                    <a:cxn ang="0">
                      <a:pos x="connsiteX1" y="connsiteY1"/>
                    </a:cxn>
                  </a:cxnLst>
                  <a:rect l="l" t="t" r="r" b="b"/>
                  <a:pathLst>
                    <a:path w="48276" h="9655">
                      <a:moveTo>
                        <a:pt x="4828" y="4828"/>
                      </a:moveTo>
                      <a:lnTo>
                        <a:pt x="44736"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54" name="Freeform: Shape 753">
                  <a:extLst>
                    <a:ext uri="{FF2B5EF4-FFF2-40B4-BE49-F238E27FC236}">
                      <a16:creationId xmlns:a16="http://schemas.microsoft.com/office/drawing/2014/main" id="{6305CE7F-D515-4BAF-AB67-D8782BB65D63}"/>
                    </a:ext>
                  </a:extLst>
                </p:cNvPr>
                <p:cNvSpPr/>
                <p:nvPr/>
              </p:nvSpPr>
              <p:spPr>
                <a:xfrm>
                  <a:off x="4641238" y="4222877"/>
                  <a:ext cx="137161" cy="27431"/>
                </a:xfrm>
                <a:custGeom>
                  <a:avLst/>
                  <a:gdLst>
                    <a:gd name="connsiteX0" fmla="*/ 4828 w 48276"/>
                    <a:gd name="connsiteY0" fmla="*/ 4828 h 9655"/>
                    <a:gd name="connsiteX1" fmla="*/ 45380 w 48276"/>
                    <a:gd name="connsiteY1" fmla="*/ 4828 h 9655"/>
                  </a:gdLst>
                  <a:ahLst/>
                  <a:cxnLst>
                    <a:cxn ang="0">
                      <a:pos x="connsiteX0" y="connsiteY0"/>
                    </a:cxn>
                    <a:cxn ang="0">
                      <a:pos x="connsiteX1" y="connsiteY1"/>
                    </a:cxn>
                  </a:cxnLst>
                  <a:rect l="l" t="t" r="r" b="b"/>
                  <a:pathLst>
                    <a:path w="48276" h="9655">
                      <a:moveTo>
                        <a:pt x="4828" y="4828"/>
                      </a:moveTo>
                      <a:lnTo>
                        <a:pt x="45380"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63" name="Freeform: Shape 762">
                  <a:extLst>
                    <a:ext uri="{FF2B5EF4-FFF2-40B4-BE49-F238E27FC236}">
                      <a16:creationId xmlns:a16="http://schemas.microsoft.com/office/drawing/2014/main" id="{BD6E6D0B-D0C0-4E01-8EE9-187B1B167B5B}"/>
                    </a:ext>
                  </a:extLst>
                </p:cNvPr>
                <p:cNvSpPr/>
                <p:nvPr/>
              </p:nvSpPr>
              <p:spPr>
                <a:xfrm>
                  <a:off x="3994757" y="4222877"/>
                  <a:ext cx="630937" cy="27431"/>
                </a:xfrm>
                <a:custGeom>
                  <a:avLst/>
                  <a:gdLst>
                    <a:gd name="connsiteX0" fmla="*/ 4828 w 222072"/>
                    <a:gd name="connsiteY0" fmla="*/ 4828 h 9655"/>
                    <a:gd name="connsiteX1" fmla="*/ 219176 w 222072"/>
                    <a:gd name="connsiteY1" fmla="*/ 4828 h 9655"/>
                  </a:gdLst>
                  <a:ahLst/>
                  <a:cxnLst>
                    <a:cxn ang="0">
                      <a:pos x="connsiteX0" y="connsiteY0"/>
                    </a:cxn>
                    <a:cxn ang="0">
                      <a:pos x="connsiteX1" y="connsiteY1"/>
                    </a:cxn>
                  </a:cxnLst>
                  <a:rect l="l" t="t" r="r" b="b"/>
                  <a:pathLst>
                    <a:path w="222072" h="9655">
                      <a:moveTo>
                        <a:pt x="4828" y="4828"/>
                      </a:moveTo>
                      <a:lnTo>
                        <a:pt x="219176"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64" name="Freeform: Shape 763">
                  <a:extLst>
                    <a:ext uri="{FF2B5EF4-FFF2-40B4-BE49-F238E27FC236}">
                      <a16:creationId xmlns:a16="http://schemas.microsoft.com/office/drawing/2014/main" id="{F4EF691C-552B-466C-8A8F-EBFC227196A9}"/>
                    </a:ext>
                  </a:extLst>
                </p:cNvPr>
                <p:cNvSpPr/>
                <p:nvPr/>
              </p:nvSpPr>
              <p:spPr>
                <a:xfrm>
                  <a:off x="4658612" y="3383458"/>
                  <a:ext cx="201169" cy="27431"/>
                </a:xfrm>
                <a:custGeom>
                  <a:avLst/>
                  <a:gdLst>
                    <a:gd name="connsiteX0" fmla="*/ 4828 w 70805"/>
                    <a:gd name="connsiteY0" fmla="*/ 4828 h 9655"/>
                    <a:gd name="connsiteX1" fmla="*/ 68875 w 70805"/>
                    <a:gd name="connsiteY1" fmla="*/ 4828 h 9655"/>
                  </a:gdLst>
                  <a:ahLst/>
                  <a:cxnLst>
                    <a:cxn ang="0">
                      <a:pos x="connsiteX0" y="connsiteY0"/>
                    </a:cxn>
                    <a:cxn ang="0">
                      <a:pos x="connsiteX1" y="connsiteY1"/>
                    </a:cxn>
                  </a:cxnLst>
                  <a:rect l="l" t="t" r="r" b="b"/>
                  <a:pathLst>
                    <a:path w="70805" h="9655">
                      <a:moveTo>
                        <a:pt x="4828" y="4828"/>
                      </a:moveTo>
                      <a:lnTo>
                        <a:pt x="68875"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65" name="Freeform: Shape 764">
                  <a:extLst>
                    <a:ext uri="{FF2B5EF4-FFF2-40B4-BE49-F238E27FC236}">
                      <a16:creationId xmlns:a16="http://schemas.microsoft.com/office/drawing/2014/main" id="{81F05FAC-2747-470E-B225-536EF28D0B51}"/>
                    </a:ext>
                  </a:extLst>
                </p:cNvPr>
                <p:cNvSpPr/>
                <p:nvPr/>
              </p:nvSpPr>
              <p:spPr>
                <a:xfrm>
                  <a:off x="4172152" y="3383458"/>
                  <a:ext cx="146304" cy="27431"/>
                </a:xfrm>
                <a:custGeom>
                  <a:avLst/>
                  <a:gdLst>
                    <a:gd name="connsiteX0" fmla="*/ 4828 w 51495"/>
                    <a:gd name="connsiteY0" fmla="*/ 4828 h 9655"/>
                    <a:gd name="connsiteX1" fmla="*/ 47311 w 51495"/>
                    <a:gd name="connsiteY1" fmla="*/ 4828 h 9655"/>
                  </a:gdLst>
                  <a:ahLst/>
                  <a:cxnLst>
                    <a:cxn ang="0">
                      <a:pos x="connsiteX0" y="connsiteY0"/>
                    </a:cxn>
                    <a:cxn ang="0">
                      <a:pos x="connsiteX1" y="connsiteY1"/>
                    </a:cxn>
                  </a:cxnLst>
                  <a:rect l="l" t="t" r="r" b="b"/>
                  <a:pathLst>
                    <a:path w="51495" h="9655">
                      <a:moveTo>
                        <a:pt x="4828" y="4828"/>
                      </a:moveTo>
                      <a:lnTo>
                        <a:pt x="47311"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66" name="Freeform: Shape 765">
                  <a:extLst>
                    <a:ext uri="{FF2B5EF4-FFF2-40B4-BE49-F238E27FC236}">
                      <a16:creationId xmlns:a16="http://schemas.microsoft.com/office/drawing/2014/main" id="{9C4C24DB-9D98-41AE-A9E8-B3BB219A4064}"/>
                    </a:ext>
                  </a:extLst>
                </p:cNvPr>
                <p:cNvSpPr/>
                <p:nvPr/>
              </p:nvSpPr>
              <p:spPr>
                <a:xfrm>
                  <a:off x="4666842" y="3463924"/>
                  <a:ext cx="201169" cy="27431"/>
                </a:xfrm>
                <a:custGeom>
                  <a:avLst/>
                  <a:gdLst>
                    <a:gd name="connsiteX0" fmla="*/ 4828 w 70805"/>
                    <a:gd name="connsiteY0" fmla="*/ 4828 h 9655"/>
                    <a:gd name="connsiteX1" fmla="*/ 68231 w 70805"/>
                    <a:gd name="connsiteY1" fmla="*/ 4828 h 9655"/>
                  </a:gdLst>
                  <a:ahLst/>
                  <a:cxnLst>
                    <a:cxn ang="0">
                      <a:pos x="connsiteX0" y="connsiteY0"/>
                    </a:cxn>
                    <a:cxn ang="0">
                      <a:pos x="connsiteX1" y="connsiteY1"/>
                    </a:cxn>
                  </a:cxnLst>
                  <a:rect l="l" t="t" r="r" b="b"/>
                  <a:pathLst>
                    <a:path w="70805" h="9655">
                      <a:moveTo>
                        <a:pt x="4828" y="4828"/>
                      </a:moveTo>
                      <a:lnTo>
                        <a:pt x="68231"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67" name="Freeform: Shape 766">
                  <a:extLst>
                    <a:ext uri="{FF2B5EF4-FFF2-40B4-BE49-F238E27FC236}">
                      <a16:creationId xmlns:a16="http://schemas.microsoft.com/office/drawing/2014/main" id="{DC1F4F62-50E6-415F-AF0C-C4FA920A38C2}"/>
                    </a:ext>
                  </a:extLst>
                </p:cNvPr>
                <p:cNvSpPr/>
                <p:nvPr/>
              </p:nvSpPr>
              <p:spPr>
                <a:xfrm>
                  <a:off x="4441899" y="3463924"/>
                  <a:ext cx="54865" cy="27431"/>
                </a:xfrm>
                <a:custGeom>
                  <a:avLst/>
                  <a:gdLst>
                    <a:gd name="connsiteX0" fmla="*/ 4828 w 19310"/>
                    <a:gd name="connsiteY0" fmla="*/ 4828 h 9655"/>
                    <a:gd name="connsiteX1" fmla="*/ 17058 w 19310"/>
                    <a:gd name="connsiteY1" fmla="*/ 4828 h 9655"/>
                  </a:gdLst>
                  <a:ahLst/>
                  <a:cxnLst>
                    <a:cxn ang="0">
                      <a:pos x="connsiteX0" y="connsiteY0"/>
                    </a:cxn>
                    <a:cxn ang="0">
                      <a:pos x="connsiteX1" y="connsiteY1"/>
                    </a:cxn>
                  </a:cxnLst>
                  <a:rect l="l" t="t" r="r" b="b"/>
                  <a:pathLst>
                    <a:path w="19310" h="9655">
                      <a:moveTo>
                        <a:pt x="4828" y="4828"/>
                      </a:moveTo>
                      <a:lnTo>
                        <a:pt x="1705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68" name="Freeform: Shape 767">
                  <a:extLst>
                    <a:ext uri="{FF2B5EF4-FFF2-40B4-BE49-F238E27FC236}">
                      <a16:creationId xmlns:a16="http://schemas.microsoft.com/office/drawing/2014/main" id="{42286C14-AA8D-40D4-AA07-B9862BD93E07}"/>
                    </a:ext>
                  </a:extLst>
                </p:cNvPr>
                <p:cNvSpPr/>
                <p:nvPr/>
              </p:nvSpPr>
              <p:spPr>
                <a:xfrm>
                  <a:off x="4161179" y="3463924"/>
                  <a:ext cx="146304" cy="27431"/>
                </a:xfrm>
                <a:custGeom>
                  <a:avLst/>
                  <a:gdLst>
                    <a:gd name="connsiteX0" fmla="*/ 4828 w 51495"/>
                    <a:gd name="connsiteY0" fmla="*/ 4828 h 9655"/>
                    <a:gd name="connsiteX1" fmla="*/ 46667 w 51495"/>
                    <a:gd name="connsiteY1" fmla="*/ 4828 h 9655"/>
                  </a:gdLst>
                  <a:ahLst/>
                  <a:cxnLst>
                    <a:cxn ang="0">
                      <a:pos x="connsiteX0" y="connsiteY0"/>
                    </a:cxn>
                    <a:cxn ang="0">
                      <a:pos x="connsiteX1" y="connsiteY1"/>
                    </a:cxn>
                  </a:cxnLst>
                  <a:rect l="l" t="t" r="r" b="b"/>
                  <a:pathLst>
                    <a:path w="51495" h="9655">
                      <a:moveTo>
                        <a:pt x="4828" y="4828"/>
                      </a:moveTo>
                      <a:lnTo>
                        <a:pt x="46667"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69" name="Freeform: Shape 768">
                  <a:extLst>
                    <a:ext uri="{FF2B5EF4-FFF2-40B4-BE49-F238E27FC236}">
                      <a16:creationId xmlns:a16="http://schemas.microsoft.com/office/drawing/2014/main" id="{565154B0-B067-4747-A1AB-BB84DE9E8AC6}"/>
                    </a:ext>
                  </a:extLst>
                </p:cNvPr>
                <p:cNvSpPr/>
                <p:nvPr/>
              </p:nvSpPr>
              <p:spPr>
                <a:xfrm>
                  <a:off x="4509563" y="3473070"/>
                  <a:ext cx="73153" cy="27431"/>
                </a:xfrm>
                <a:custGeom>
                  <a:avLst/>
                  <a:gdLst>
                    <a:gd name="connsiteX0" fmla="*/ 23495 w 25747"/>
                    <a:gd name="connsiteY0" fmla="*/ 4828 h 9655"/>
                    <a:gd name="connsiteX1" fmla="*/ 4828 w 25747"/>
                    <a:gd name="connsiteY1" fmla="*/ 6759 h 9655"/>
                  </a:gdLst>
                  <a:ahLst/>
                  <a:cxnLst>
                    <a:cxn ang="0">
                      <a:pos x="connsiteX0" y="connsiteY0"/>
                    </a:cxn>
                    <a:cxn ang="0">
                      <a:pos x="connsiteX1" y="connsiteY1"/>
                    </a:cxn>
                  </a:cxnLst>
                  <a:rect l="l" t="t" r="r" b="b"/>
                  <a:pathLst>
                    <a:path w="25747" h="9655">
                      <a:moveTo>
                        <a:pt x="23495" y="4828"/>
                      </a:moveTo>
                      <a:lnTo>
                        <a:pt x="4828" y="6759"/>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70" name="Freeform: Shape 769">
                  <a:extLst>
                    <a:ext uri="{FF2B5EF4-FFF2-40B4-BE49-F238E27FC236}">
                      <a16:creationId xmlns:a16="http://schemas.microsoft.com/office/drawing/2014/main" id="{099EF045-7441-4B00-A43D-2A702F5E8066}"/>
                    </a:ext>
                  </a:extLst>
                </p:cNvPr>
                <p:cNvSpPr/>
                <p:nvPr/>
              </p:nvSpPr>
              <p:spPr>
                <a:xfrm>
                  <a:off x="4518709" y="3559023"/>
                  <a:ext cx="73153" cy="27431"/>
                </a:xfrm>
                <a:custGeom>
                  <a:avLst/>
                  <a:gdLst>
                    <a:gd name="connsiteX0" fmla="*/ 23817 w 25747"/>
                    <a:gd name="connsiteY0" fmla="*/ 4828 h 9655"/>
                    <a:gd name="connsiteX1" fmla="*/ 4828 w 25747"/>
                    <a:gd name="connsiteY1" fmla="*/ 7081 h 9655"/>
                  </a:gdLst>
                  <a:ahLst/>
                  <a:cxnLst>
                    <a:cxn ang="0">
                      <a:pos x="connsiteX0" y="connsiteY0"/>
                    </a:cxn>
                    <a:cxn ang="0">
                      <a:pos x="connsiteX1" y="connsiteY1"/>
                    </a:cxn>
                  </a:cxnLst>
                  <a:rect l="l" t="t" r="r" b="b"/>
                  <a:pathLst>
                    <a:path w="25747" h="9655">
                      <a:moveTo>
                        <a:pt x="23817" y="4828"/>
                      </a:moveTo>
                      <a:lnTo>
                        <a:pt x="4828" y="7081"/>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71" name="Freeform: Shape 770">
                  <a:extLst>
                    <a:ext uri="{FF2B5EF4-FFF2-40B4-BE49-F238E27FC236}">
                      <a16:creationId xmlns:a16="http://schemas.microsoft.com/office/drawing/2014/main" id="{4ABAC4A4-26E3-4014-8255-F4F0929E65F0}"/>
                    </a:ext>
                  </a:extLst>
                </p:cNvPr>
                <p:cNvSpPr/>
                <p:nvPr/>
              </p:nvSpPr>
              <p:spPr>
                <a:xfrm>
                  <a:off x="4527852" y="3645890"/>
                  <a:ext cx="73153" cy="27431"/>
                </a:xfrm>
                <a:custGeom>
                  <a:avLst/>
                  <a:gdLst>
                    <a:gd name="connsiteX0" fmla="*/ 23817 w 25747"/>
                    <a:gd name="connsiteY0" fmla="*/ 4828 h 9655"/>
                    <a:gd name="connsiteX1" fmla="*/ 4828 w 25747"/>
                    <a:gd name="connsiteY1" fmla="*/ 6759 h 9655"/>
                  </a:gdLst>
                  <a:ahLst/>
                  <a:cxnLst>
                    <a:cxn ang="0">
                      <a:pos x="connsiteX0" y="connsiteY0"/>
                    </a:cxn>
                    <a:cxn ang="0">
                      <a:pos x="connsiteX1" y="connsiteY1"/>
                    </a:cxn>
                  </a:cxnLst>
                  <a:rect l="l" t="t" r="r" b="b"/>
                  <a:pathLst>
                    <a:path w="25747" h="9655">
                      <a:moveTo>
                        <a:pt x="23817" y="4828"/>
                      </a:moveTo>
                      <a:lnTo>
                        <a:pt x="4828" y="6759"/>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72" name="Freeform: Shape 771">
                  <a:extLst>
                    <a:ext uri="{FF2B5EF4-FFF2-40B4-BE49-F238E27FC236}">
                      <a16:creationId xmlns:a16="http://schemas.microsoft.com/office/drawing/2014/main" id="{AEA87CB1-1DBF-4EFC-B721-0DE5BD596368}"/>
                    </a:ext>
                  </a:extLst>
                </p:cNvPr>
                <p:cNvSpPr/>
                <p:nvPr/>
              </p:nvSpPr>
              <p:spPr>
                <a:xfrm>
                  <a:off x="4536997" y="3732760"/>
                  <a:ext cx="73153" cy="27431"/>
                </a:xfrm>
                <a:custGeom>
                  <a:avLst/>
                  <a:gdLst>
                    <a:gd name="connsiteX0" fmla="*/ 23817 w 25747"/>
                    <a:gd name="connsiteY0" fmla="*/ 4828 h 9655"/>
                    <a:gd name="connsiteX1" fmla="*/ 4828 w 25747"/>
                    <a:gd name="connsiteY1" fmla="*/ 6759 h 9655"/>
                  </a:gdLst>
                  <a:ahLst/>
                  <a:cxnLst>
                    <a:cxn ang="0">
                      <a:pos x="connsiteX0" y="connsiteY0"/>
                    </a:cxn>
                    <a:cxn ang="0">
                      <a:pos x="connsiteX1" y="connsiteY1"/>
                    </a:cxn>
                  </a:cxnLst>
                  <a:rect l="l" t="t" r="r" b="b"/>
                  <a:pathLst>
                    <a:path w="25747" h="9655">
                      <a:moveTo>
                        <a:pt x="23817" y="4828"/>
                      </a:moveTo>
                      <a:lnTo>
                        <a:pt x="4828" y="6759"/>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73" name="Freeform: Shape 772">
                  <a:extLst>
                    <a:ext uri="{FF2B5EF4-FFF2-40B4-BE49-F238E27FC236}">
                      <a16:creationId xmlns:a16="http://schemas.microsoft.com/office/drawing/2014/main" id="{7D0A0C47-CDD9-4F0A-BDA0-01B787DF3939}"/>
                    </a:ext>
                  </a:extLst>
                </p:cNvPr>
                <p:cNvSpPr/>
                <p:nvPr/>
              </p:nvSpPr>
              <p:spPr>
                <a:xfrm>
                  <a:off x="4494934" y="3356027"/>
                  <a:ext cx="210311" cy="457199"/>
                </a:xfrm>
                <a:custGeom>
                  <a:avLst/>
                  <a:gdLst>
                    <a:gd name="connsiteX0" fmla="*/ 20598 w 74024"/>
                    <a:gd name="connsiteY0" fmla="*/ 157382 h 160922"/>
                    <a:gd name="connsiteX1" fmla="*/ 4828 w 74024"/>
                    <a:gd name="connsiteY1" fmla="*/ 9977 h 160922"/>
                    <a:gd name="connsiteX2" fmla="*/ 53104 w 74024"/>
                    <a:gd name="connsiteY2" fmla="*/ 4828 h 160922"/>
                    <a:gd name="connsiteX3" fmla="*/ 69197 w 74024"/>
                    <a:gd name="connsiteY3" fmla="*/ 155773 h 160922"/>
                  </a:gdLst>
                  <a:ahLst/>
                  <a:cxnLst>
                    <a:cxn ang="0">
                      <a:pos x="connsiteX0" y="connsiteY0"/>
                    </a:cxn>
                    <a:cxn ang="0">
                      <a:pos x="connsiteX1" y="connsiteY1"/>
                    </a:cxn>
                    <a:cxn ang="0">
                      <a:pos x="connsiteX2" y="connsiteY2"/>
                    </a:cxn>
                    <a:cxn ang="0">
                      <a:pos x="connsiteX3" y="connsiteY3"/>
                    </a:cxn>
                  </a:cxnLst>
                  <a:rect l="l" t="t" r="r" b="b"/>
                  <a:pathLst>
                    <a:path w="74024" h="160922">
                      <a:moveTo>
                        <a:pt x="20598" y="157382"/>
                      </a:moveTo>
                      <a:lnTo>
                        <a:pt x="4828" y="9977"/>
                      </a:lnTo>
                      <a:lnTo>
                        <a:pt x="53104" y="4828"/>
                      </a:lnTo>
                      <a:lnTo>
                        <a:pt x="69197" y="155773"/>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74" name="Freeform: Shape 773">
                  <a:extLst>
                    <a:ext uri="{FF2B5EF4-FFF2-40B4-BE49-F238E27FC236}">
                      <a16:creationId xmlns:a16="http://schemas.microsoft.com/office/drawing/2014/main" id="{69F31B19-3BD9-4C90-B6A6-EBD8D8C30B1E}"/>
                    </a:ext>
                  </a:extLst>
                </p:cNvPr>
                <p:cNvSpPr/>
                <p:nvPr/>
              </p:nvSpPr>
              <p:spPr>
                <a:xfrm>
                  <a:off x="4349546" y="3267330"/>
                  <a:ext cx="137161" cy="548641"/>
                </a:xfrm>
                <a:custGeom>
                  <a:avLst/>
                  <a:gdLst>
                    <a:gd name="connsiteX0" fmla="*/ 4828 w 48276"/>
                    <a:gd name="connsiteY0" fmla="*/ 190854 h 193106"/>
                    <a:gd name="connsiteX1" fmla="*/ 45058 w 48276"/>
                    <a:gd name="connsiteY1" fmla="*/ 4828 h 193106"/>
                  </a:gdLst>
                  <a:ahLst/>
                  <a:cxnLst>
                    <a:cxn ang="0">
                      <a:pos x="connsiteX0" y="connsiteY0"/>
                    </a:cxn>
                    <a:cxn ang="0">
                      <a:pos x="connsiteX1" y="connsiteY1"/>
                    </a:cxn>
                  </a:cxnLst>
                  <a:rect l="l" t="t" r="r" b="b"/>
                  <a:pathLst>
                    <a:path w="48276" h="193106">
                      <a:moveTo>
                        <a:pt x="4828" y="190854"/>
                      </a:moveTo>
                      <a:lnTo>
                        <a:pt x="4505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75" name="Freeform: Shape 774">
                  <a:extLst>
                    <a:ext uri="{FF2B5EF4-FFF2-40B4-BE49-F238E27FC236}">
                      <a16:creationId xmlns:a16="http://schemas.microsoft.com/office/drawing/2014/main" id="{9EE19919-6901-4684-8CE9-9B5C7E43F4D7}"/>
                    </a:ext>
                  </a:extLst>
                </p:cNvPr>
                <p:cNvSpPr/>
                <p:nvPr/>
              </p:nvSpPr>
              <p:spPr>
                <a:xfrm>
                  <a:off x="4236159" y="3246297"/>
                  <a:ext cx="137161" cy="566929"/>
                </a:xfrm>
                <a:custGeom>
                  <a:avLst/>
                  <a:gdLst>
                    <a:gd name="connsiteX0" fmla="*/ 46346 w 48276"/>
                    <a:gd name="connsiteY0" fmla="*/ 4828 h 199543"/>
                    <a:gd name="connsiteX1" fmla="*/ 4828 w 48276"/>
                    <a:gd name="connsiteY1" fmla="*/ 196003 h 199543"/>
                  </a:gdLst>
                  <a:ahLst/>
                  <a:cxnLst>
                    <a:cxn ang="0">
                      <a:pos x="connsiteX0" y="connsiteY0"/>
                    </a:cxn>
                    <a:cxn ang="0">
                      <a:pos x="connsiteX1" y="connsiteY1"/>
                    </a:cxn>
                  </a:cxnLst>
                  <a:rect l="l" t="t" r="r" b="b"/>
                  <a:pathLst>
                    <a:path w="48276" h="199543">
                      <a:moveTo>
                        <a:pt x="46346" y="4828"/>
                      </a:moveTo>
                      <a:lnTo>
                        <a:pt x="4828" y="196003"/>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76" name="Freeform: Shape 775">
                  <a:extLst>
                    <a:ext uri="{FF2B5EF4-FFF2-40B4-BE49-F238E27FC236}">
                      <a16:creationId xmlns:a16="http://schemas.microsoft.com/office/drawing/2014/main" id="{349D7C2F-1A93-4E5F-97BB-9178DF112DF5}"/>
                    </a:ext>
                  </a:extLst>
                </p:cNvPr>
                <p:cNvSpPr/>
                <p:nvPr/>
              </p:nvSpPr>
              <p:spPr>
                <a:xfrm>
                  <a:off x="4537912" y="3090851"/>
                  <a:ext cx="118873" cy="54865"/>
                </a:xfrm>
                <a:custGeom>
                  <a:avLst/>
                  <a:gdLst>
                    <a:gd name="connsiteX0" fmla="*/ 4828 w 41839"/>
                    <a:gd name="connsiteY0" fmla="*/ 4828 h 19310"/>
                    <a:gd name="connsiteX1" fmla="*/ 19954 w 41839"/>
                    <a:gd name="connsiteY1" fmla="*/ 13839 h 19310"/>
                    <a:gd name="connsiteX2" fmla="*/ 37656 w 41839"/>
                    <a:gd name="connsiteY2" fmla="*/ 11908 h 19310"/>
                  </a:gdLst>
                  <a:ahLst/>
                  <a:cxnLst>
                    <a:cxn ang="0">
                      <a:pos x="connsiteX0" y="connsiteY0"/>
                    </a:cxn>
                    <a:cxn ang="0">
                      <a:pos x="connsiteX1" y="connsiteY1"/>
                    </a:cxn>
                    <a:cxn ang="0">
                      <a:pos x="connsiteX2" y="connsiteY2"/>
                    </a:cxn>
                  </a:cxnLst>
                  <a:rect l="l" t="t" r="r" b="b"/>
                  <a:pathLst>
                    <a:path w="41839" h="19310">
                      <a:moveTo>
                        <a:pt x="4828" y="4828"/>
                      </a:moveTo>
                      <a:cubicBezTo>
                        <a:pt x="8368" y="9012"/>
                        <a:pt x="13839" y="12552"/>
                        <a:pt x="19954" y="13839"/>
                      </a:cubicBezTo>
                      <a:cubicBezTo>
                        <a:pt x="26069" y="15127"/>
                        <a:pt x="32506" y="14483"/>
                        <a:pt x="37656" y="11908"/>
                      </a:cubicBez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77" name="Freeform: Shape 776">
                  <a:extLst>
                    <a:ext uri="{FF2B5EF4-FFF2-40B4-BE49-F238E27FC236}">
                      <a16:creationId xmlns:a16="http://schemas.microsoft.com/office/drawing/2014/main" id="{4E3F622D-48EC-4E55-907F-1BB363A5CDE7}"/>
                    </a:ext>
                  </a:extLst>
                </p:cNvPr>
                <p:cNvSpPr/>
                <p:nvPr/>
              </p:nvSpPr>
              <p:spPr>
                <a:xfrm>
                  <a:off x="4517794" y="3181591"/>
                  <a:ext cx="109727" cy="45719"/>
                </a:xfrm>
                <a:custGeom>
                  <a:avLst/>
                  <a:gdLst>
                    <a:gd name="connsiteX0" fmla="*/ 35081 w 38621"/>
                    <a:gd name="connsiteY0" fmla="*/ 14085 h 16092"/>
                    <a:gd name="connsiteX1" fmla="*/ 21242 w 38621"/>
                    <a:gd name="connsiteY1" fmla="*/ 5395 h 16092"/>
                    <a:gd name="connsiteX2" fmla="*/ 4828 w 38621"/>
                    <a:gd name="connsiteY2" fmla="*/ 7648 h 16092"/>
                  </a:gdLst>
                  <a:ahLst/>
                  <a:cxnLst>
                    <a:cxn ang="0">
                      <a:pos x="connsiteX0" y="connsiteY0"/>
                    </a:cxn>
                    <a:cxn ang="0">
                      <a:pos x="connsiteX1" y="connsiteY1"/>
                    </a:cxn>
                    <a:cxn ang="0">
                      <a:pos x="connsiteX2" y="connsiteY2"/>
                    </a:cxn>
                  </a:cxnLst>
                  <a:rect l="l" t="t" r="r" b="b"/>
                  <a:pathLst>
                    <a:path w="38621" h="16092">
                      <a:moveTo>
                        <a:pt x="35081" y="14085"/>
                      </a:moveTo>
                      <a:cubicBezTo>
                        <a:pt x="31863" y="9901"/>
                        <a:pt x="27035" y="6683"/>
                        <a:pt x="21242" y="5395"/>
                      </a:cubicBezTo>
                      <a:cubicBezTo>
                        <a:pt x="15449" y="4108"/>
                        <a:pt x="9655" y="5074"/>
                        <a:pt x="4828" y="7648"/>
                      </a:cubicBez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78" name="Freeform: Shape 777">
                  <a:extLst>
                    <a:ext uri="{FF2B5EF4-FFF2-40B4-BE49-F238E27FC236}">
                      <a16:creationId xmlns:a16="http://schemas.microsoft.com/office/drawing/2014/main" id="{2BB60014-C69E-4F64-9F3D-3A367587D503}"/>
                    </a:ext>
                  </a:extLst>
                </p:cNvPr>
                <p:cNvSpPr/>
                <p:nvPr/>
              </p:nvSpPr>
              <p:spPr>
                <a:xfrm>
                  <a:off x="4124597" y="3046180"/>
                  <a:ext cx="438911" cy="246888"/>
                </a:xfrm>
                <a:custGeom>
                  <a:avLst/>
                  <a:gdLst>
                    <a:gd name="connsiteX0" fmla="*/ 96555 w 154485"/>
                    <a:gd name="connsiteY0" fmla="*/ 5745 h 86898"/>
                    <a:gd name="connsiteX1" fmla="*/ 149659 w 154485"/>
                    <a:gd name="connsiteY1" fmla="*/ 17332 h 86898"/>
                    <a:gd name="connsiteX2" fmla="*/ 140970 w 154485"/>
                    <a:gd name="connsiteY2" fmla="*/ 58206 h 86898"/>
                    <a:gd name="connsiteX3" fmla="*/ 124234 w 154485"/>
                    <a:gd name="connsiteY3" fmla="*/ 85241 h 86898"/>
                    <a:gd name="connsiteX4" fmla="*/ 85612 w 154485"/>
                    <a:gd name="connsiteY4" fmla="*/ 76873 h 86898"/>
                    <a:gd name="connsiteX5" fmla="*/ 79497 w 154485"/>
                    <a:gd name="connsiteY5" fmla="*/ 38895 h 86898"/>
                    <a:gd name="connsiteX6" fmla="*/ 11266 w 154485"/>
                    <a:gd name="connsiteY6" fmla="*/ 76873 h 86898"/>
                    <a:gd name="connsiteX7" fmla="*/ 4829 w 154485"/>
                    <a:gd name="connsiteY7" fmla="*/ 70758 h 86898"/>
                    <a:gd name="connsiteX8" fmla="*/ 96555 w 154485"/>
                    <a:gd name="connsiteY8" fmla="*/ 5745 h 8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85" h="86898">
                      <a:moveTo>
                        <a:pt x="96555" y="5745"/>
                      </a:moveTo>
                      <a:lnTo>
                        <a:pt x="149659" y="17332"/>
                      </a:lnTo>
                      <a:lnTo>
                        <a:pt x="140970" y="58206"/>
                      </a:lnTo>
                      <a:lnTo>
                        <a:pt x="124234" y="85241"/>
                      </a:lnTo>
                      <a:lnTo>
                        <a:pt x="85612" y="76873"/>
                      </a:lnTo>
                      <a:cubicBezTo>
                        <a:pt x="85612" y="76873"/>
                        <a:pt x="90118" y="45010"/>
                        <a:pt x="79497" y="38895"/>
                      </a:cubicBezTo>
                      <a:cubicBezTo>
                        <a:pt x="65658" y="31171"/>
                        <a:pt x="36048" y="49516"/>
                        <a:pt x="11266" y="76873"/>
                      </a:cubicBezTo>
                      <a:lnTo>
                        <a:pt x="4829" y="70758"/>
                      </a:lnTo>
                      <a:cubicBezTo>
                        <a:pt x="4507" y="70436"/>
                        <a:pt x="50853" y="-4232"/>
                        <a:pt x="96555" y="5745"/>
                      </a:cubicBezTo>
                      <a:close/>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79" name="Freeform: Shape 778">
                  <a:extLst>
                    <a:ext uri="{FF2B5EF4-FFF2-40B4-BE49-F238E27FC236}">
                      <a16:creationId xmlns:a16="http://schemas.microsoft.com/office/drawing/2014/main" id="{01227FBC-F0CF-48E6-BCF2-8A446BE843A1}"/>
                    </a:ext>
                  </a:extLst>
                </p:cNvPr>
                <p:cNvSpPr/>
                <p:nvPr/>
              </p:nvSpPr>
              <p:spPr>
                <a:xfrm>
                  <a:off x="4965851" y="3859861"/>
                  <a:ext cx="128015" cy="27431"/>
                </a:xfrm>
                <a:custGeom>
                  <a:avLst/>
                  <a:gdLst>
                    <a:gd name="connsiteX0" fmla="*/ 4828 w 45058"/>
                    <a:gd name="connsiteY0" fmla="*/ 4828 h 9655"/>
                    <a:gd name="connsiteX1" fmla="*/ 40231 w 45058"/>
                    <a:gd name="connsiteY1" fmla="*/ 4828 h 9655"/>
                  </a:gdLst>
                  <a:ahLst/>
                  <a:cxnLst>
                    <a:cxn ang="0">
                      <a:pos x="connsiteX0" y="connsiteY0"/>
                    </a:cxn>
                    <a:cxn ang="0">
                      <a:pos x="connsiteX1" y="connsiteY1"/>
                    </a:cxn>
                  </a:cxnLst>
                  <a:rect l="l" t="t" r="r" b="b"/>
                  <a:pathLst>
                    <a:path w="45058" h="9655">
                      <a:moveTo>
                        <a:pt x="4828" y="4828"/>
                      </a:moveTo>
                      <a:lnTo>
                        <a:pt x="40231"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80" name="Freeform: Shape 779">
                  <a:extLst>
                    <a:ext uri="{FF2B5EF4-FFF2-40B4-BE49-F238E27FC236}">
                      <a16:creationId xmlns:a16="http://schemas.microsoft.com/office/drawing/2014/main" id="{55199E28-2F94-4B14-A422-596C98473738}"/>
                    </a:ext>
                  </a:extLst>
                </p:cNvPr>
                <p:cNvSpPr/>
                <p:nvPr/>
              </p:nvSpPr>
              <p:spPr>
                <a:xfrm>
                  <a:off x="4686043" y="3859861"/>
                  <a:ext cx="246888" cy="27431"/>
                </a:xfrm>
                <a:custGeom>
                  <a:avLst/>
                  <a:gdLst>
                    <a:gd name="connsiteX0" fmla="*/ 4828 w 86898"/>
                    <a:gd name="connsiteY0" fmla="*/ 4828 h 9655"/>
                    <a:gd name="connsiteX1" fmla="*/ 83680 w 86898"/>
                    <a:gd name="connsiteY1" fmla="*/ 4828 h 9655"/>
                  </a:gdLst>
                  <a:ahLst/>
                  <a:cxnLst>
                    <a:cxn ang="0">
                      <a:pos x="connsiteX0" y="connsiteY0"/>
                    </a:cxn>
                    <a:cxn ang="0">
                      <a:pos x="connsiteX1" y="connsiteY1"/>
                    </a:cxn>
                  </a:cxnLst>
                  <a:rect l="l" t="t" r="r" b="b"/>
                  <a:pathLst>
                    <a:path w="86898" h="9655">
                      <a:moveTo>
                        <a:pt x="4828" y="4828"/>
                      </a:moveTo>
                      <a:lnTo>
                        <a:pt x="83680"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81" name="Freeform: Shape 780">
                  <a:extLst>
                    <a:ext uri="{FF2B5EF4-FFF2-40B4-BE49-F238E27FC236}">
                      <a16:creationId xmlns:a16="http://schemas.microsoft.com/office/drawing/2014/main" id="{420BE6B6-A1F9-472B-9A26-D553D8F34EDB}"/>
                    </a:ext>
                  </a:extLst>
                </p:cNvPr>
                <p:cNvSpPr/>
                <p:nvPr/>
              </p:nvSpPr>
              <p:spPr>
                <a:xfrm>
                  <a:off x="3996587" y="3859861"/>
                  <a:ext cx="713233" cy="27431"/>
                </a:xfrm>
                <a:custGeom>
                  <a:avLst/>
                  <a:gdLst>
                    <a:gd name="connsiteX0" fmla="*/ 4828 w 251038"/>
                    <a:gd name="connsiteY0" fmla="*/ 4828 h 9655"/>
                    <a:gd name="connsiteX1" fmla="*/ 247498 w 251038"/>
                    <a:gd name="connsiteY1" fmla="*/ 4828 h 9655"/>
                  </a:gdLst>
                  <a:ahLst/>
                  <a:cxnLst>
                    <a:cxn ang="0">
                      <a:pos x="connsiteX0" y="connsiteY0"/>
                    </a:cxn>
                    <a:cxn ang="0">
                      <a:pos x="connsiteX1" y="connsiteY1"/>
                    </a:cxn>
                  </a:cxnLst>
                  <a:rect l="l" t="t" r="r" b="b"/>
                  <a:pathLst>
                    <a:path w="251038" h="9655">
                      <a:moveTo>
                        <a:pt x="4828" y="4828"/>
                      </a:moveTo>
                      <a:lnTo>
                        <a:pt x="24749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82" name="Freeform: Shape 781">
                  <a:extLst>
                    <a:ext uri="{FF2B5EF4-FFF2-40B4-BE49-F238E27FC236}">
                      <a16:creationId xmlns:a16="http://schemas.microsoft.com/office/drawing/2014/main" id="{BE3088B0-0959-4F50-8C36-B7386101AD81}"/>
                    </a:ext>
                  </a:extLst>
                </p:cNvPr>
                <p:cNvSpPr/>
                <p:nvPr/>
              </p:nvSpPr>
              <p:spPr>
                <a:xfrm>
                  <a:off x="3853940" y="3859861"/>
                  <a:ext cx="128015" cy="27431"/>
                </a:xfrm>
                <a:custGeom>
                  <a:avLst/>
                  <a:gdLst>
                    <a:gd name="connsiteX0" fmla="*/ 4828 w 45058"/>
                    <a:gd name="connsiteY0" fmla="*/ 4828 h 9655"/>
                    <a:gd name="connsiteX1" fmla="*/ 40231 w 45058"/>
                    <a:gd name="connsiteY1" fmla="*/ 4828 h 9655"/>
                  </a:gdLst>
                  <a:ahLst/>
                  <a:cxnLst>
                    <a:cxn ang="0">
                      <a:pos x="connsiteX0" y="connsiteY0"/>
                    </a:cxn>
                    <a:cxn ang="0">
                      <a:pos x="connsiteX1" y="connsiteY1"/>
                    </a:cxn>
                  </a:cxnLst>
                  <a:rect l="l" t="t" r="r" b="b"/>
                  <a:pathLst>
                    <a:path w="45058" h="9655">
                      <a:moveTo>
                        <a:pt x="4828" y="4828"/>
                      </a:moveTo>
                      <a:lnTo>
                        <a:pt x="40231"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83" name="Freeform: Shape 782">
                  <a:extLst>
                    <a:ext uri="{FF2B5EF4-FFF2-40B4-BE49-F238E27FC236}">
                      <a16:creationId xmlns:a16="http://schemas.microsoft.com/office/drawing/2014/main" id="{39F8602E-0C2F-4757-A663-86BF510EBB90}"/>
                    </a:ext>
                  </a:extLst>
                </p:cNvPr>
                <p:cNvSpPr/>
                <p:nvPr/>
              </p:nvSpPr>
              <p:spPr>
                <a:xfrm>
                  <a:off x="3916118" y="3450210"/>
                  <a:ext cx="265176" cy="365761"/>
                </a:xfrm>
                <a:custGeom>
                  <a:avLst/>
                  <a:gdLst>
                    <a:gd name="connsiteX0" fmla="*/ 89795 w 93334"/>
                    <a:gd name="connsiteY0" fmla="*/ 126485 h 128737"/>
                    <a:gd name="connsiteX1" fmla="*/ 43127 w 93334"/>
                    <a:gd name="connsiteY1" fmla="*/ 29288 h 128737"/>
                    <a:gd name="connsiteX2" fmla="*/ 4828 w 93334"/>
                    <a:gd name="connsiteY2" fmla="*/ 4828 h 128737"/>
                  </a:gdLst>
                  <a:ahLst/>
                  <a:cxnLst>
                    <a:cxn ang="0">
                      <a:pos x="connsiteX0" y="connsiteY0"/>
                    </a:cxn>
                    <a:cxn ang="0">
                      <a:pos x="connsiteX1" y="connsiteY1"/>
                    </a:cxn>
                    <a:cxn ang="0">
                      <a:pos x="connsiteX2" y="connsiteY2"/>
                    </a:cxn>
                  </a:cxnLst>
                  <a:rect l="l" t="t" r="r" b="b"/>
                  <a:pathLst>
                    <a:path w="93334" h="128737">
                      <a:moveTo>
                        <a:pt x="89795" y="126485"/>
                      </a:moveTo>
                      <a:lnTo>
                        <a:pt x="43127" y="29288"/>
                      </a:lnTo>
                      <a:cubicBezTo>
                        <a:pt x="27357" y="29288"/>
                        <a:pt x="12230" y="20276"/>
                        <a:pt x="4828" y="4828"/>
                      </a:cubicBez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84" name="Freeform: Shape 783">
                  <a:extLst>
                    <a:ext uri="{FF2B5EF4-FFF2-40B4-BE49-F238E27FC236}">
                      <a16:creationId xmlns:a16="http://schemas.microsoft.com/office/drawing/2014/main" id="{AAD845AD-6A16-47D1-933E-07209A9AE329}"/>
                    </a:ext>
                  </a:extLst>
                </p:cNvPr>
                <p:cNvSpPr/>
                <p:nvPr/>
              </p:nvSpPr>
              <p:spPr>
                <a:xfrm>
                  <a:off x="3904197" y="3276444"/>
                  <a:ext cx="338327" cy="429768"/>
                </a:xfrm>
                <a:custGeom>
                  <a:avLst/>
                  <a:gdLst>
                    <a:gd name="connsiteX0" fmla="*/ 9024 w 119082"/>
                    <a:gd name="connsiteY0" fmla="*/ 66310 h 151266"/>
                    <a:gd name="connsiteX1" fmla="*/ 17714 w 119082"/>
                    <a:gd name="connsiteY1" fmla="*/ 17068 h 151266"/>
                    <a:gd name="connsiteX2" fmla="*/ 32841 w 119082"/>
                    <a:gd name="connsiteY2" fmla="*/ 48609 h 151266"/>
                    <a:gd name="connsiteX3" fmla="*/ 57945 w 119082"/>
                    <a:gd name="connsiteY3" fmla="*/ 36701 h 151266"/>
                    <a:gd name="connsiteX4" fmla="*/ 42818 w 119082"/>
                    <a:gd name="connsiteY4" fmla="*/ 5160 h 151266"/>
                    <a:gd name="connsiteX5" fmla="*/ 86589 w 119082"/>
                    <a:gd name="connsiteY5" fmla="*/ 29298 h 151266"/>
                    <a:gd name="connsiteX6" fmla="*/ 81761 w 119082"/>
                    <a:gd name="connsiteY6" fmla="*/ 74356 h 151266"/>
                    <a:gd name="connsiteX7" fmla="*/ 116520 w 119082"/>
                    <a:gd name="connsiteY7" fmla="*/ 146771 h 1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82" h="151266">
                      <a:moveTo>
                        <a:pt x="9024" y="66310"/>
                      </a:moveTo>
                      <a:cubicBezTo>
                        <a:pt x="978" y="49253"/>
                        <a:pt x="4840" y="29620"/>
                        <a:pt x="17714" y="17068"/>
                      </a:cubicBezTo>
                      <a:lnTo>
                        <a:pt x="32841" y="48609"/>
                      </a:lnTo>
                      <a:lnTo>
                        <a:pt x="57945" y="36701"/>
                      </a:lnTo>
                      <a:lnTo>
                        <a:pt x="42818" y="5160"/>
                      </a:lnTo>
                      <a:cubicBezTo>
                        <a:pt x="60519" y="2907"/>
                        <a:pt x="78543" y="12240"/>
                        <a:pt x="86589" y="29298"/>
                      </a:cubicBezTo>
                      <a:cubicBezTo>
                        <a:pt x="93991" y="44425"/>
                        <a:pt x="91416" y="62126"/>
                        <a:pt x="81761" y="74356"/>
                      </a:cubicBezTo>
                      <a:lnTo>
                        <a:pt x="116520" y="146771"/>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85" name="Freeform: Shape 784">
                  <a:extLst>
                    <a:ext uri="{FF2B5EF4-FFF2-40B4-BE49-F238E27FC236}">
                      <a16:creationId xmlns:a16="http://schemas.microsoft.com/office/drawing/2014/main" id="{C0AD745D-4E55-4543-8A8C-978ADBDAA99A}"/>
                    </a:ext>
                  </a:extLst>
                </p:cNvPr>
                <p:cNvSpPr/>
                <p:nvPr/>
              </p:nvSpPr>
              <p:spPr>
                <a:xfrm>
                  <a:off x="4812231" y="3246655"/>
                  <a:ext cx="210311" cy="438911"/>
                </a:xfrm>
                <a:custGeom>
                  <a:avLst/>
                  <a:gdLst>
                    <a:gd name="connsiteX0" fmla="*/ 25104 w 74024"/>
                    <a:gd name="connsiteY0" fmla="*/ 54266 h 154485"/>
                    <a:gd name="connsiteX1" fmla="*/ 24138 w 74024"/>
                    <a:gd name="connsiteY1" fmla="*/ 48794 h 154485"/>
                    <a:gd name="connsiteX2" fmla="*/ 53426 w 74024"/>
                    <a:gd name="connsiteY2" fmla="*/ 7598 h 154485"/>
                    <a:gd name="connsiteX3" fmla="*/ 58898 w 74024"/>
                    <a:gd name="connsiteY3" fmla="*/ 5023 h 154485"/>
                    <a:gd name="connsiteX4" fmla="*/ 67265 w 74024"/>
                    <a:gd name="connsiteY4" fmla="*/ 7920 h 154485"/>
                    <a:gd name="connsiteX5" fmla="*/ 70162 w 74024"/>
                    <a:gd name="connsiteY5" fmla="*/ 13391 h 154485"/>
                    <a:gd name="connsiteX6" fmla="*/ 68231 w 74024"/>
                    <a:gd name="connsiteY6" fmla="*/ 63599 h 154485"/>
                    <a:gd name="connsiteX7" fmla="*/ 64047 w 74024"/>
                    <a:gd name="connsiteY7" fmla="*/ 67461 h 154485"/>
                    <a:gd name="connsiteX8" fmla="*/ 53426 w 74024"/>
                    <a:gd name="connsiteY8" fmla="*/ 68749 h 154485"/>
                    <a:gd name="connsiteX9" fmla="*/ 25426 w 74024"/>
                    <a:gd name="connsiteY9" fmla="*/ 150497 h 154485"/>
                    <a:gd name="connsiteX10" fmla="*/ 4828 w 74024"/>
                    <a:gd name="connsiteY10" fmla="*/ 143417 h 154485"/>
                    <a:gd name="connsiteX11" fmla="*/ 32828 w 74024"/>
                    <a:gd name="connsiteY11" fmla="*/ 61668 h 154485"/>
                    <a:gd name="connsiteX12" fmla="*/ 25104 w 74024"/>
                    <a:gd name="connsiteY12" fmla="*/ 54266 h 15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024" h="154485">
                      <a:moveTo>
                        <a:pt x="25104" y="54266"/>
                      </a:moveTo>
                      <a:cubicBezTo>
                        <a:pt x="24138" y="53300"/>
                        <a:pt x="23173" y="51047"/>
                        <a:pt x="24138" y="48794"/>
                      </a:cubicBezTo>
                      <a:lnTo>
                        <a:pt x="53426" y="7598"/>
                      </a:lnTo>
                      <a:cubicBezTo>
                        <a:pt x="54392" y="5345"/>
                        <a:pt x="56645" y="4380"/>
                        <a:pt x="58898" y="5023"/>
                      </a:cubicBezTo>
                      <a:lnTo>
                        <a:pt x="67265" y="7920"/>
                      </a:lnTo>
                      <a:cubicBezTo>
                        <a:pt x="69518" y="8564"/>
                        <a:pt x="70806" y="11138"/>
                        <a:pt x="70162" y="13391"/>
                      </a:cubicBezTo>
                      <a:lnTo>
                        <a:pt x="68231" y="63599"/>
                      </a:lnTo>
                      <a:cubicBezTo>
                        <a:pt x="67587" y="66174"/>
                        <a:pt x="65334" y="67461"/>
                        <a:pt x="64047" y="67461"/>
                      </a:cubicBezTo>
                      <a:cubicBezTo>
                        <a:pt x="61472" y="67461"/>
                        <a:pt x="54070" y="66174"/>
                        <a:pt x="53426" y="68749"/>
                      </a:cubicBezTo>
                      <a:lnTo>
                        <a:pt x="25426" y="150497"/>
                      </a:lnTo>
                      <a:lnTo>
                        <a:pt x="4828" y="143417"/>
                      </a:lnTo>
                      <a:lnTo>
                        <a:pt x="32828" y="61668"/>
                      </a:lnTo>
                      <a:cubicBezTo>
                        <a:pt x="33794" y="59093"/>
                        <a:pt x="27035" y="55553"/>
                        <a:pt x="25104" y="54266"/>
                      </a:cubicBezTo>
                      <a:close/>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86" name="Freeform: Shape 785">
                  <a:extLst>
                    <a:ext uri="{FF2B5EF4-FFF2-40B4-BE49-F238E27FC236}">
                      <a16:creationId xmlns:a16="http://schemas.microsoft.com/office/drawing/2014/main" id="{D67019BE-7500-49A7-98BE-80608209146F}"/>
                    </a:ext>
                  </a:extLst>
                </p:cNvPr>
                <p:cNvSpPr/>
                <p:nvPr/>
              </p:nvSpPr>
              <p:spPr>
                <a:xfrm>
                  <a:off x="4714391" y="3630713"/>
                  <a:ext cx="219457" cy="182880"/>
                </a:xfrm>
                <a:custGeom>
                  <a:avLst/>
                  <a:gdLst>
                    <a:gd name="connsiteX0" fmla="*/ 61472 w 77242"/>
                    <a:gd name="connsiteY0" fmla="*/ 60700 h 64368"/>
                    <a:gd name="connsiteX1" fmla="*/ 73702 w 77242"/>
                    <a:gd name="connsiteY1" fmla="*/ 24975 h 64368"/>
                    <a:gd name="connsiteX2" fmla="*/ 70806 w 77242"/>
                    <a:gd name="connsiteY2" fmla="*/ 19182 h 64368"/>
                    <a:gd name="connsiteX3" fmla="*/ 28644 w 77242"/>
                    <a:gd name="connsiteY3" fmla="*/ 5021 h 64368"/>
                    <a:gd name="connsiteX4" fmla="*/ 22851 w 77242"/>
                    <a:gd name="connsiteY4" fmla="*/ 7917 h 64368"/>
                    <a:gd name="connsiteX5" fmla="*/ 4828 w 77242"/>
                    <a:gd name="connsiteY5" fmla="*/ 61022 h 6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42" h="64368">
                      <a:moveTo>
                        <a:pt x="61472" y="60700"/>
                      </a:moveTo>
                      <a:lnTo>
                        <a:pt x="73702" y="24975"/>
                      </a:lnTo>
                      <a:cubicBezTo>
                        <a:pt x="74668" y="22722"/>
                        <a:pt x="73381" y="20147"/>
                        <a:pt x="70806" y="19182"/>
                      </a:cubicBezTo>
                      <a:lnTo>
                        <a:pt x="28644" y="5021"/>
                      </a:lnTo>
                      <a:cubicBezTo>
                        <a:pt x="26391" y="4377"/>
                        <a:pt x="23816" y="5343"/>
                        <a:pt x="22851" y="7917"/>
                      </a:cubicBezTo>
                      <a:lnTo>
                        <a:pt x="4828" y="61022"/>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787" name="Freeform: Shape 786">
                  <a:extLst>
                    <a:ext uri="{FF2B5EF4-FFF2-40B4-BE49-F238E27FC236}">
                      <a16:creationId xmlns:a16="http://schemas.microsoft.com/office/drawing/2014/main" id="{348C1209-9F75-49C4-A26D-4A8B787543AB}"/>
                    </a:ext>
                  </a:extLst>
                </p:cNvPr>
                <p:cNvSpPr/>
                <p:nvPr/>
              </p:nvSpPr>
              <p:spPr>
                <a:xfrm>
                  <a:off x="4592984" y="3105690"/>
                  <a:ext cx="128015" cy="155449"/>
                </a:xfrm>
                <a:custGeom>
                  <a:avLst/>
                  <a:gdLst>
                    <a:gd name="connsiteX0" fmla="*/ 13444 w 45058"/>
                    <a:gd name="connsiteY0" fmla="*/ 46916 h 54713"/>
                    <a:gd name="connsiteX1" fmla="*/ 31467 w 45058"/>
                    <a:gd name="connsiteY1" fmla="*/ 50778 h 54713"/>
                    <a:gd name="connsiteX2" fmla="*/ 40479 w 45058"/>
                    <a:gd name="connsiteY2" fmla="*/ 8938 h 54713"/>
                    <a:gd name="connsiteX3" fmla="*/ 22455 w 45058"/>
                    <a:gd name="connsiteY3" fmla="*/ 5076 h 54713"/>
                    <a:gd name="connsiteX4" fmla="*/ 9582 w 45058"/>
                    <a:gd name="connsiteY4" fmla="*/ 13444 h 54713"/>
                    <a:gd name="connsiteX5" fmla="*/ 5076 w 45058"/>
                    <a:gd name="connsiteY5" fmla="*/ 34042 h 54713"/>
                    <a:gd name="connsiteX6" fmla="*/ 13444 w 45058"/>
                    <a:gd name="connsiteY6" fmla="*/ 46916 h 5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58" h="54713">
                      <a:moveTo>
                        <a:pt x="13444" y="46916"/>
                      </a:moveTo>
                      <a:lnTo>
                        <a:pt x="31467" y="50778"/>
                      </a:lnTo>
                      <a:lnTo>
                        <a:pt x="40479" y="8938"/>
                      </a:lnTo>
                      <a:lnTo>
                        <a:pt x="22455" y="5076"/>
                      </a:lnTo>
                      <a:cubicBezTo>
                        <a:pt x="16662" y="3788"/>
                        <a:pt x="10869" y="7650"/>
                        <a:pt x="9582" y="13444"/>
                      </a:cubicBezTo>
                      <a:lnTo>
                        <a:pt x="5076" y="34042"/>
                      </a:lnTo>
                      <a:cubicBezTo>
                        <a:pt x="3788" y="39835"/>
                        <a:pt x="7651" y="45628"/>
                        <a:pt x="13444" y="46916"/>
                      </a:cubicBezTo>
                      <a:close/>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nvGrpSpPr>
              <p:cNvPr id="617" name="Group 616">
                <a:extLst>
                  <a:ext uri="{FF2B5EF4-FFF2-40B4-BE49-F238E27FC236}">
                    <a16:creationId xmlns:a16="http://schemas.microsoft.com/office/drawing/2014/main" id="{56AEE4F1-CF62-491D-B549-C295F5919EE9}"/>
                  </a:ext>
                </a:extLst>
              </p:cNvPr>
              <p:cNvGrpSpPr>
                <a:grpSpLocks noChangeAspect="1"/>
              </p:cNvGrpSpPr>
              <p:nvPr/>
            </p:nvGrpSpPr>
            <p:grpSpPr>
              <a:xfrm>
                <a:off x="12145361" y="2929497"/>
                <a:ext cx="312777" cy="265176"/>
                <a:chOff x="1251736" y="3105936"/>
                <a:chExt cx="1189635" cy="1008586"/>
              </a:xfrm>
            </p:grpSpPr>
            <p:sp>
              <p:nvSpPr>
                <p:cNvPr id="618" name="Freeform: Shape 617">
                  <a:extLst>
                    <a:ext uri="{FF2B5EF4-FFF2-40B4-BE49-F238E27FC236}">
                      <a16:creationId xmlns:a16="http://schemas.microsoft.com/office/drawing/2014/main" id="{1C05F5EB-BC3C-484F-A7E8-7E943C6EE8DF}"/>
                    </a:ext>
                  </a:extLst>
                </p:cNvPr>
                <p:cNvSpPr/>
                <p:nvPr/>
              </p:nvSpPr>
              <p:spPr>
                <a:xfrm>
                  <a:off x="1382496" y="3573196"/>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19" name="Freeform: Shape 618">
                  <a:extLst>
                    <a:ext uri="{FF2B5EF4-FFF2-40B4-BE49-F238E27FC236}">
                      <a16:creationId xmlns:a16="http://schemas.microsoft.com/office/drawing/2014/main" id="{DD6F9704-C972-4E4D-ADF3-3BF5B90265AA}"/>
                    </a:ext>
                  </a:extLst>
                </p:cNvPr>
                <p:cNvSpPr/>
                <p:nvPr/>
              </p:nvSpPr>
              <p:spPr>
                <a:xfrm>
                  <a:off x="1622983" y="3573196"/>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20" name="Freeform: Shape 619">
                  <a:extLst>
                    <a:ext uri="{FF2B5EF4-FFF2-40B4-BE49-F238E27FC236}">
                      <a16:creationId xmlns:a16="http://schemas.microsoft.com/office/drawing/2014/main" id="{02B6AA28-FB88-4BBA-9EA9-60968A0D11F7}"/>
                    </a:ext>
                  </a:extLst>
                </p:cNvPr>
                <p:cNvSpPr/>
                <p:nvPr/>
              </p:nvSpPr>
              <p:spPr>
                <a:xfrm>
                  <a:off x="1864384" y="3573196"/>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21" name="Freeform: Shape 620">
                  <a:extLst>
                    <a:ext uri="{FF2B5EF4-FFF2-40B4-BE49-F238E27FC236}">
                      <a16:creationId xmlns:a16="http://schemas.microsoft.com/office/drawing/2014/main" id="{E14DF46D-B327-447F-A5D0-BC1BD6969D32}"/>
                    </a:ext>
                  </a:extLst>
                </p:cNvPr>
                <p:cNvSpPr/>
                <p:nvPr/>
              </p:nvSpPr>
              <p:spPr>
                <a:xfrm>
                  <a:off x="2105786" y="3573196"/>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22" name="Freeform: Shape 621">
                  <a:extLst>
                    <a:ext uri="{FF2B5EF4-FFF2-40B4-BE49-F238E27FC236}">
                      <a16:creationId xmlns:a16="http://schemas.microsoft.com/office/drawing/2014/main" id="{E726B0D4-821B-4AA2-AF26-2406398055D4}"/>
                    </a:ext>
                  </a:extLst>
                </p:cNvPr>
                <p:cNvSpPr/>
                <p:nvPr/>
              </p:nvSpPr>
              <p:spPr>
                <a:xfrm>
                  <a:off x="2037207" y="3180004"/>
                  <a:ext cx="283465" cy="27431"/>
                </a:xfrm>
                <a:custGeom>
                  <a:avLst/>
                  <a:gdLst>
                    <a:gd name="connsiteX0" fmla="*/ 94944 w 99771"/>
                    <a:gd name="connsiteY0" fmla="*/ 4828 h 9655"/>
                    <a:gd name="connsiteX1" fmla="*/ 4828 w 99771"/>
                    <a:gd name="connsiteY1" fmla="*/ 4828 h 9655"/>
                  </a:gdLst>
                  <a:ahLst/>
                  <a:cxnLst>
                    <a:cxn ang="0">
                      <a:pos x="connsiteX0" y="connsiteY0"/>
                    </a:cxn>
                    <a:cxn ang="0">
                      <a:pos x="connsiteX1" y="connsiteY1"/>
                    </a:cxn>
                  </a:cxnLst>
                  <a:rect l="l" t="t" r="r" b="b"/>
                  <a:pathLst>
                    <a:path w="99771" h="9655">
                      <a:moveTo>
                        <a:pt x="94944"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23" name="Freeform: Shape 622">
                  <a:extLst>
                    <a:ext uri="{FF2B5EF4-FFF2-40B4-BE49-F238E27FC236}">
                      <a16:creationId xmlns:a16="http://schemas.microsoft.com/office/drawing/2014/main" id="{E3BF0DE4-E499-4A05-A3AC-5E18561C8074}"/>
                    </a:ext>
                  </a:extLst>
                </p:cNvPr>
                <p:cNvSpPr/>
                <p:nvPr/>
              </p:nvSpPr>
              <p:spPr>
                <a:xfrm>
                  <a:off x="1718081" y="3180004"/>
                  <a:ext cx="283465" cy="27431"/>
                </a:xfrm>
                <a:custGeom>
                  <a:avLst/>
                  <a:gdLst>
                    <a:gd name="connsiteX0" fmla="*/ 95588 w 99771"/>
                    <a:gd name="connsiteY0" fmla="*/ 4828 h 9655"/>
                    <a:gd name="connsiteX1" fmla="*/ 4828 w 99771"/>
                    <a:gd name="connsiteY1" fmla="*/ 5150 h 9655"/>
                  </a:gdLst>
                  <a:ahLst/>
                  <a:cxnLst>
                    <a:cxn ang="0">
                      <a:pos x="connsiteX0" y="connsiteY0"/>
                    </a:cxn>
                    <a:cxn ang="0">
                      <a:pos x="connsiteX1" y="connsiteY1"/>
                    </a:cxn>
                  </a:cxnLst>
                  <a:rect l="l" t="t" r="r" b="b"/>
                  <a:pathLst>
                    <a:path w="99771" h="9655">
                      <a:moveTo>
                        <a:pt x="95588" y="4828"/>
                      </a:moveTo>
                      <a:lnTo>
                        <a:pt x="4828" y="5150"/>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24" name="Freeform: Shape 623">
                  <a:extLst>
                    <a:ext uri="{FF2B5EF4-FFF2-40B4-BE49-F238E27FC236}">
                      <a16:creationId xmlns:a16="http://schemas.microsoft.com/office/drawing/2014/main" id="{F51DB567-B54D-47BE-9CCB-6BC579872C6C}"/>
                    </a:ext>
                  </a:extLst>
                </p:cNvPr>
                <p:cNvSpPr/>
                <p:nvPr/>
              </p:nvSpPr>
              <p:spPr>
                <a:xfrm>
                  <a:off x="1252651" y="3180004"/>
                  <a:ext cx="1188720" cy="155449"/>
                </a:xfrm>
                <a:custGeom>
                  <a:avLst/>
                  <a:gdLst>
                    <a:gd name="connsiteX0" fmla="*/ 392650 w 418397"/>
                    <a:gd name="connsiteY0" fmla="*/ 4828 h 54713"/>
                    <a:gd name="connsiteX1" fmla="*/ 406811 w 418397"/>
                    <a:gd name="connsiteY1" fmla="*/ 4828 h 54713"/>
                    <a:gd name="connsiteX2" fmla="*/ 415501 w 418397"/>
                    <a:gd name="connsiteY2" fmla="*/ 13517 h 54713"/>
                    <a:gd name="connsiteX3" fmla="*/ 415501 w 418397"/>
                    <a:gd name="connsiteY3" fmla="*/ 50530 h 54713"/>
                    <a:gd name="connsiteX4" fmla="*/ 4828 w 418397"/>
                    <a:gd name="connsiteY4" fmla="*/ 50851 h 54713"/>
                    <a:gd name="connsiteX5" fmla="*/ 4828 w 418397"/>
                    <a:gd name="connsiteY5" fmla="*/ 13839 h 54713"/>
                    <a:gd name="connsiteX6" fmla="*/ 13517 w 418397"/>
                    <a:gd name="connsiteY6" fmla="*/ 5150 h 54713"/>
                    <a:gd name="connsiteX7" fmla="*/ 35725 w 418397"/>
                    <a:gd name="connsiteY7" fmla="*/ 5150 h 5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397" h="54713">
                      <a:moveTo>
                        <a:pt x="392650" y="4828"/>
                      </a:moveTo>
                      <a:lnTo>
                        <a:pt x="406811" y="4828"/>
                      </a:lnTo>
                      <a:cubicBezTo>
                        <a:pt x="411639" y="4828"/>
                        <a:pt x="415501" y="8690"/>
                        <a:pt x="415501" y="13517"/>
                      </a:cubicBezTo>
                      <a:lnTo>
                        <a:pt x="415501" y="50530"/>
                      </a:lnTo>
                      <a:lnTo>
                        <a:pt x="4828" y="50851"/>
                      </a:lnTo>
                      <a:lnTo>
                        <a:pt x="4828" y="13839"/>
                      </a:lnTo>
                      <a:cubicBezTo>
                        <a:pt x="4828" y="9012"/>
                        <a:pt x="8690" y="5150"/>
                        <a:pt x="13517" y="5150"/>
                      </a:cubicBezTo>
                      <a:lnTo>
                        <a:pt x="35725" y="5150"/>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25" name="Freeform: Shape 624">
                  <a:extLst>
                    <a:ext uri="{FF2B5EF4-FFF2-40B4-BE49-F238E27FC236}">
                      <a16:creationId xmlns:a16="http://schemas.microsoft.com/office/drawing/2014/main" id="{9DF1A691-EB16-4006-A519-0A666921E051}"/>
                    </a:ext>
                  </a:extLst>
                </p:cNvPr>
                <p:cNvSpPr/>
                <p:nvPr/>
              </p:nvSpPr>
              <p:spPr>
                <a:xfrm>
                  <a:off x="1400784" y="3180919"/>
                  <a:ext cx="283465" cy="27431"/>
                </a:xfrm>
                <a:custGeom>
                  <a:avLst/>
                  <a:gdLst>
                    <a:gd name="connsiteX0" fmla="*/ 95266 w 99771"/>
                    <a:gd name="connsiteY0" fmla="*/ 4828 h 9655"/>
                    <a:gd name="connsiteX1" fmla="*/ 4828 w 99771"/>
                    <a:gd name="connsiteY1" fmla="*/ 4828 h 9655"/>
                  </a:gdLst>
                  <a:ahLst/>
                  <a:cxnLst>
                    <a:cxn ang="0">
                      <a:pos x="connsiteX0" y="connsiteY0"/>
                    </a:cxn>
                    <a:cxn ang="0">
                      <a:pos x="connsiteX1" y="connsiteY1"/>
                    </a:cxn>
                  </a:cxnLst>
                  <a:rect l="l" t="t" r="r" b="b"/>
                  <a:pathLst>
                    <a:path w="99771" h="9655">
                      <a:moveTo>
                        <a:pt x="95266"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26" name="Freeform: Shape 625">
                  <a:extLst>
                    <a:ext uri="{FF2B5EF4-FFF2-40B4-BE49-F238E27FC236}">
                      <a16:creationId xmlns:a16="http://schemas.microsoft.com/office/drawing/2014/main" id="{06D36176-9B93-4B25-91B7-BC0308108D7B}"/>
                    </a:ext>
                  </a:extLst>
                </p:cNvPr>
                <p:cNvSpPr/>
                <p:nvPr/>
              </p:nvSpPr>
              <p:spPr>
                <a:xfrm>
                  <a:off x="1339518" y="3105936"/>
                  <a:ext cx="27431" cy="164592"/>
                </a:xfrm>
                <a:custGeom>
                  <a:avLst/>
                  <a:gdLst>
                    <a:gd name="connsiteX0" fmla="*/ 4828 w 9655"/>
                    <a:gd name="connsiteY0" fmla="*/ 55679 h 57932"/>
                    <a:gd name="connsiteX1" fmla="*/ 4828 w 9655"/>
                    <a:gd name="connsiteY1" fmla="*/ 4828 h 57932"/>
                  </a:gdLst>
                  <a:ahLst/>
                  <a:cxnLst>
                    <a:cxn ang="0">
                      <a:pos x="connsiteX0" y="connsiteY0"/>
                    </a:cxn>
                    <a:cxn ang="0">
                      <a:pos x="connsiteX1" y="connsiteY1"/>
                    </a:cxn>
                  </a:cxnLst>
                  <a:rect l="l" t="t" r="r" b="b"/>
                  <a:pathLst>
                    <a:path w="9655" h="57932">
                      <a:moveTo>
                        <a:pt x="4828" y="55679"/>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27" name="Freeform: Shape 626">
                  <a:extLst>
                    <a:ext uri="{FF2B5EF4-FFF2-40B4-BE49-F238E27FC236}">
                      <a16:creationId xmlns:a16="http://schemas.microsoft.com/office/drawing/2014/main" id="{2E65EED9-EB38-4808-BBBD-915F3C732D64}"/>
                    </a:ext>
                  </a:extLst>
                </p:cNvPr>
                <p:cNvSpPr/>
                <p:nvPr/>
              </p:nvSpPr>
              <p:spPr>
                <a:xfrm>
                  <a:off x="1657730" y="3105936"/>
                  <a:ext cx="27431" cy="164592"/>
                </a:xfrm>
                <a:custGeom>
                  <a:avLst/>
                  <a:gdLst>
                    <a:gd name="connsiteX0" fmla="*/ 4828 w 9655"/>
                    <a:gd name="connsiteY0" fmla="*/ 55679 h 57932"/>
                    <a:gd name="connsiteX1" fmla="*/ 4828 w 9655"/>
                    <a:gd name="connsiteY1" fmla="*/ 4828 h 57932"/>
                  </a:gdLst>
                  <a:ahLst/>
                  <a:cxnLst>
                    <a:cxn ang="0">
                      <a:pos x="connsiteX0" y="connsiteY0"/>
                    </a:cxn>
                    <a:cxn ang="0">
                      <a:pos x="connsiteX1" y="connsiteY1"/>
                    </a:cxn>
                  </a:cxnLst>
                  <a:rect l="l" t="t" r="r" b="b"/>
                  <a:pathLst>
                    <a:path w="9655" h="57932">
                      <a:moveTo>
                        <a:pt x="4828" y="55679"/>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28" name="Freeform: Shape 627">
                  <a:extLst>
                    <a:ext uri="{FF2B5EF4-FFF2-40B4-BE49-F238E27FC236}">
                      <a16:creationId xmlns:a16="http://schemas.microsoft.com/office/drawing/2014/main" id="{1F3F6AC8-A5B0-48EA-8123-E7096B993C9A}"/>
                    </a:ext>
                  </a:extLst>
                </p:cNvPr>
                <p:cNvSpPr/>
                <p:nvPr/>
              </p:nvSpPr>
              <p:spPr>
                <a:xfrm>
                  <a:off x="2293238" y="3105936"/>
                  <a:ext cx="27431" cy="164592"/>
                </a:xfrm>
                <a:custGeom>
                  <a:avLst/>
                  <a:gdLst>
                    <a:gd name="connsiteX0" fmla="*/ 4828 w 9655"/>
                    <a:gd name="connsiteY0" fmla="*/ 55679 h 57932"/>
                    <a:gd name="connsiteX1" fmla="*/ 4828 w 9655"/>
                    <a:gd name="connsiteY1" fmla="*/ 4828 h 57932"/>
                  </a:gdLst>
                  <a:ahLst/>
                  <a:cxnLst>
                    <a:cxn ang="0">
                      <a:pos x="connsiteX0" y="connsiteY0"/>
                    </a:cxn>
                    <a:cxn ang="0">
                      <a:pos x="connsiteX1" y="connsiteY1"/>
                    </a:cxn>
                  </a:cxnLst>
                  <a:rect l="l" t="t" r="r" b="b"/>
                  <a:pathLst>
                    <a:path w="9655" h="57932">
                      <a:moveTo>
                        <a:pt x="4828" y="55679"/>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29" name="Freeform: Shape 628">
                  <a:extLst>
                    <a:ext uri="{FF2B5EF4-FFF2-40B4-BE49-F238E27FC236}">
                      <a16:creationId xmlns:a16="http://schemas.microsoft.com/office/drawing/2014/main" id="{3AAEAEAB-8FDA-4F0A-BE7E-A3443B4F66A5}"/>
                    </a:ext>
                  </a:extLst>
                </p:cNvPr>
                <p:cNvSpPr/>
                <p:nvPr/>
              </p:nvSpPr>
              <p:spPr>
                <a:xfrm>
                  <a:off x="1975941" y="3105936"/>
                  <a:ext cx="27431" cy="164592"/>
                </a:xfrm>
                <a:custGeom>
                  <a:avLst/>
                  <a:gdLst>
                    <a:gd name="connsiteX0" fmla="*/ 4828 w 9655"/>
                    <a:gd name="connsiteY0" fmla="*/ 55679 h 57932"/>
                    <a:gd name="connsiteX1" fmla="*/ 4828 w 9655"/>
                    <a:gd name="connsiteY1" fmla="*/ 4828 h 57932"/>
                  </a:gdLst>
                  <a:ahLst/>
                  <a:cxnLst>
                    <a:cxn ang="0">
                      <a:pos x="connsiteX0" y="connsiteY0"/>
                    </a:cxn>
                    <a:cxn ang="0">
                      <a:pos x="connsiteX1" y="connsiteY1"/>
                    </a:cxn>
                  </a:cxnLst>
                  <a:rect l="l" t="t" r="r" b="b"/>
                  <a:pathLst>
                    <a:path w="9655" h="57932">
                      <a:moveTo>
                        <a:pt x="4828" y="55679"/>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30" name="Freeform: Shape 629">
                  <a:extLst>
                    <a:ext uri="{FF2B5EF4-FFF2-40B4-BE49-F238E27FC236}">
                      <a16:creationId xmlns:a16="http://schemas.microsoft.com/office/drawing/2014/main" id="{24D3F547-2FF7-42D1-B4D9-637760865F87}"/>
                    </a:ext>
                  </a:extLst>
                </p:cNvPr>
                <p:cNvSpPr/>
                <p:nvPr/>
              </p:nvSpPr>
              <p:spPr>
                <a:xfrm>
                  <a:off x="1382496" y="3759733"/>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31" name="Freeform: Shape 630">
                  <a:extLst>
                    <a:ext uri="{FF2B5EF4-FFF2-40B4-BE49-F238E27FC236}">
                      <a16:creationId xmlns:a16="http://schemas.microsoft.com/office/drawing/2014/main" id="{1F5B2D64-9949-4DB4-B664-50857E5D4616}"/>
                    </a:ext>
                  </a:extLst>
                </p:cNvPr>
                <p:cNvSpPr/>
                <p:nvPr/>
              </p:nvSpPr>
              <p:spPr>
                <a:xfrm>
                  <a:off x="1622983" y="3759733"/>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32" name="Freeform: Shape 631">
                  <a:extLst>
                    <a:ext uri="{FF2B5EF4-FFF2-40B4-BE49-F238E27FC236}">
                      <a16:creationId xmlns:a16="http://schemas.microsoft.com/office/drawing/2014/main" id="{AA455E7A-A793-411F-8B84-4F0F4C346B40}"/>
                    </a:ext>
                  </a:extLst>
                </p:cNvPr>
                <p:cNvSpPr/>
                <p:nvPr/>
              </p:nvSpPr>
              <p:spPr>
                <a:xfrm>
                  <a:off x="1864384" y="3759733"/>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33" name="Freeform: Shape 632">
                  <a:extLst>
                    <a:ext uri="{FF2B5EF4-FFF2-40B4-BE49-F238E27FC236}">
                      <a16:creationId xmlns:a16="http://schemas.microsoft.com/office/drawing/2014/main" id="{E633BC79-BA3D-4A6E-92B8-AE28A29D67B9}"/>
                    </a:ext>
                  </a:extLst>
                </p:cNvPr>
                <p:cNvSpPr/>
                <p:nvPr/>
              </p:nvSpPr>
              <p:spPr>
                <a:xfrm>
                  <a:off x="2105786" y="3759733"/>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34" name="Freeform: Shape 633">
                  <a:extLst>
                    <a:ext uri="{FF2B5EF4-FFF2-40B4-BE49-F238E27FC236}">
                      <a16:creationId xmlns:a16="http://schemas.microsoft.com/office/drawing/2014/main" id="{34D7C944-6389-4D42-8DF9-E1F4E3AA82C7}"/>
                    </a:ext>
                  </a:extLst>
                </p:cNvPr>
                <p:cNvSpPr/>
                <p:nvPr/>
              </p:nvSpPr>
              <p:spPr>
                <a:xfrm>
                  <a:off x="1382496" y="3935297"/>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35" name="Freeform: Shape 634">
                  <a:extLst>
                    <a:ext uri="{FF2B5EF4-FFF2-40B4-BE49-F238E27FC236}">
                      <a16:creationId xmlns:a16="http://schemas.microsoft.com/office/drawing/2014/main" id="{B795BBD4-4424-43B7-B466-A3EB82D2D2DB}"/>
                    </a:ext>
                  </a:extLst>
                </p:cNvPr>
                <p:cNvSpPr/>
                <p:nvPr/>
              </p:nvSpPr>
              <p:spPr>
                <a:xfrm>
                  <a:off x="1622983" y="3935297"/>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36" name="Freeform: Shape 635">
                  <a:extLst>
                    <a:ext uri="{FF2B5EF4-FFF2-40B4-BE49-F238E27FC236}">
                      <a16:creationId xmlns:a16="http://schemas.microsoft.com/office/drawing/2014/main" id="{9D7D3883-C0BB-4E27-8A77-E067261CF9C0}"/>
                    </a:ext>
                  </a:extLst>
                </p:cNvPr>
                <p:cNvSpPr/>
                <p:nvPr/>
              </p:nvSpPr>
              <p:spPr>
                <a:xfrm>
                  <a:off x="1864384" y="3935297"/>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37" name="Freeform: Shape 636">
                  <a:extLst>
                    <a:ext uri="{FF2B5EF4-FFF2-40B4-BE49-F238E27FC236}">
                      <a16:creationId xmlns:a16="http://schemas.microsoft.com/office/drawing/2014/main" id="{86803F75-2A2B-4504-A462-2B0BFA8AD9AD}"/>
                    </a:ext>
                  </a:extLst>
                </p:cNvPr>
                <p:cNvSpPr/>
                <p:nvPr/>
              </p:nvSpPr>
              <p:spPr>
                <a:xfrm>
                  <a:off x="1251736" y="3309850"/>
                  <a:ext cx="1188720" cy="804672"/>
                </a:xfrm>
                <a:custGeom>
                  <a:avLst/>
                  <a:gdLst>
                    <a:gd name="connsiteX0" fmla="*/ 5150 w 418397"/>
                    <a:gd name="connsiteY0" fmla="*/ 5150 h 283223"/>
                    <a:gd name="connsiteX1" fmla="*/ 415823 w 418397"/>
                    <a:gd name="connsiteY1" fmla="*/ 4828 h 283223"/>
                    <a:gd name="connsiteX2" fmla="*/ 415823 w 418397"/>
                    <a:gd name="connsiteY2" fmla="*/ 270671 h 283223"/>
                    <a:gd name="connsiteX3" fmla="*/ 407133 w 418397"/>
                    <a:gd name="connsiteY3" fmla="*/ 279361 h 283223"/>
                    <a:gd name="connsiteX4" fmla="*/ 13517 w 418397"/>
                    <a:gd name="connsiteY4" fmla="*/ 279683 h 283223"/>
                    <a:gd name="connsiteX5" fmla="*/ 4828 w 418397"/>
                    <a:gd name="connsiteY5" fmla="*/ 270993 h 283223"/>
                    <a:gd name="connsiteX6" fmla="*/ 4828 w 418397"/>
                    <a:gd name="connsiteY6" fmla="*/ 48277 h 283223"/>
                    <a:gd name="connsiteX7" fmla="*/ 35725 w 418397"/>
                    <a:gd name="connsiteY7" fmla="*/ 48277 h 28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397" h="283223">
                      <a:moveTo>
                        <a:pt x="5150" y="5150"/>
                      </a:moveTo>
                      <a:lnTo>
                        <a:pt x="415823" y="4828"/>
                      </a:lnTo>
                      <a:lnTo>
                        <a:pt x="415823" y="270671"/>
                      </a:lnTo>
                      <a:cubicBezTo>
                        <a:pt x="415823" y="275499"/>
                        <a:pt x="411961" y="279361"/>
                        <a:pt x="407133" y="279361"/>
                      </a:cubicBezTo>
                      <a:lnTo>
                        <a:pt x="13517" y="279683"/>
                      </a:lnTo>
                      <a:cubicBezTo>
                        <a:pt x="8690" y="279683"/>
                        <a:pt x="4828" y="275821"/>
                        <a:pt x="4828" y="270993"/>
                      </a:cubicBezTo>
                      <a:lnTo>
                        <a:pt x="4828" y="48277"/>
                      </a:lnTo>
                      <a:lnTo>
                        <a:pt x="35725" y="48277"/>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38" name="Freeform: Shape 637">
                  <a:extLst>
                    <a:ext uri="{FF2B5EF4-FFF2-40B4-BE49-F238E27FC236}">
                      <a16:creationId xmlns:a16="http://schemas.microsoft.com/office/drawing/2014/main" id="{22F3E0AB-E9D3-4B03-AD4D-925D1CCD9D23}"/>
                    </a:ext>
                  </a:extLst>
                </p:cNvPr>
                <p:cNvSpPr/>
                <p:nvPr/>
              </p:nvSpPr>
              <p:spPr>
                <a:xfrm>
                  <a:off x="2131390" y="3867633"/>
                  <a:ext cx="164592" cy="164592"/>
                </a:xfrm>
                <a:custGeom>
                  <a:avLst/>
                  <a:gdLst>
                    <a:gd name="connsiteX0" fmla="*/ 4828 w 57932"/>
                    <a:gd name="connsiteY0" fmla="*/ 4828 h 57932"/>
                    <a:gd name="connsiteX1" fmla="*/ 54070 w 57932"/>
                    <a:gd name="connsiteY1" fmla="*/ 54070 h 57932"/>
                  </a:gdLst>
                  <a:ahLst/>
                  <a:cxnLst>
                    <a:cxn ang="0">
                      <a:pos x="connsiteX0" y="connsiteY0"/>
                    </a:cxn>
                    <a:cxn ang="0">
                      <a:pos x="connsiteX1" y="connsiteY1"/>
                    </a:cxn>
                  </a:cxnLst>
                  <a:rect l="l" t="t" r="r" b="b"/>
                  <a:pathLst>
                    <a:path w="57932" h="57932">
                      <a:moveTo>
                        <a:pt x="4828" y="4828"/>
                      </a:moveTo>
                      <a:lnTo>
                        <a:pt x="54070" y="54070"/>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639" name="Freeform: Shape 638">
                  <a:extLst>
                    <a:ext uri="{FF2B5EF4-FFF2-40B4-BE49-F238E27FC236}">
                      <a16:creationId xmlns:a16="http://schemas.microsoft.com/office/drawing/2014/main" id="{CD6A57EA-5281-41C4-865D-D51E780A69EB}"/>
                    </a:ext>
                  </a:extLst>
                </p:cNvPr>
                <p:cNvSpPr/>
                <p:nvPr/>
              </p:nvSpPr>
              <p:spPr>
                <a:xfrm>
                  <a:off x="2131390" y="3867633"/>
                  <a:ext cx="164592" cy="164592"/>
                </a:xfrm>
                <a:custGeom>
                  <a:avLst/>
                  <a:gdLst>
                    <a:gd name="connsiteX0" fmla="*/ 54070 w 57932"/>
                    <a:gd name="connsiteY0" fmla="*/ 4828 h 57932"/>
                    <a:gd name="connsiteX1" fmla="*/ 4828 w 57932"/>
                    <a:gd name="connsiteY1" fmla="*/ 54392 h 57932"/>
                  </a:gdLst>
                  <a:ahLst/>
                  <a:cxnLst>
                    <a:cxn ang="0">
                      <a:pos x="connsiteX0" y="connsiteY0"/>
                    </a:cxn>
                    <a:cxn ang="0">
                      <a:pos x="connsiteX1" y="connsiteY1"/>
                    </a:cxn>
                  </a:cxnLst>
                  <a:rect l="l" t="t" r="r" b="b"/>
                  <a:pathLst>
                    <a:path w="57932" h="57932">
                      <a:moveTo>
                        <a:pt x="54070" y="4828"/>
                      </a:moveTo>
                      <a:lnTo>
                        <a:pt x="4828" y="54392"/>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grpSp>
          <p:nvGrpSpPr>
            <p:cNvPr id="832" name="Group 831">
              <a:extLst>
                <a:ext uri="{FF2B5EF4-FFF2-40B4-BE49-F238E27FC236}">
                  <a16:creationId xmlns:a16="http://schemas.microsoft.com/office/drawing/2014/main" id="{FC3BEE31-EF7B-435F-ABDA-ED6600FA92C4}"/>
                </a:ext>
              </a:extLst>
            </p:cNvPr>
            <p:cNvGrpSpPr/>
            <p:nvPr/>
          </p:nvGrpSpPr>
          <p:grpSpPr>
            <a:xfrm>
              <a:off x="11424450" y="3932456"/>
              <a:ext cx="2281047" cy="356616"/>
              <a:chOff x="11778993" y="2885746"/>
              <a:chExt cx="2281047" cy="356616"/>
            </a:xfrm>
          </p:grpSpPr>
          <p:cxnSp>
            <p:nvCxnSpPr>
              <p:cNvPr id="833" name="Connector: Elbow 832">
                <a:extLst>
                  <a:ext uri="{FF2B5EF4-FFF2-40B4-BE49-F238E27FC236}">
                    <a16:creationId xmlns:a16="http://schemas.microsoft.com/office/drawing/2014/main" id="{F393D5E0-7FD3-4167-B803-7F85F1440F60}"/>
                  </a:ext>
                </a:extLst>
              </p:cNvPr>
              <p:cNvCxnSpPr>
                <a:cxnSpLocks/>
              </p:cNvCxnSpPr>
              <p:nvPr/>
            </p:nvCxnSpPr>
            <p:spPr>
              <a:xfrm rot="5400000" flipH="1" flipV="1">
                <a:off x="11839982" y="2978342"/>
                <a:ext cx="166123" cy="288102"/>
              </a:xfrm>
              <a:prstGeom prst="bentConnector2">
                <a:avLst/>
              </a:prstGeom>
              <a:ln w="15875">
                <a:solidFill>
                  <a:schemeClr val="tx1"/>
                </a:solidFill>
                <a:tailEnd type="arrow" w="med" len="sm"/>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grpSp>
            <p:nvGrpSpPr>
              <p:cNvPr id="834" name="Group 833">
                <a:extLst>
                  <a:ext uri="{FF2B5EF4-FFF2-40B4-BE49-F238E27FC236}">
                    <a16:creationId xmlns:a16="http://schemas.microsoft.com/office/drawing/2014/main" id="{E3D6BD93-A780-4DBB-B8D2-80272F1FDCC2}"/>
                  </a:ext>
                </a:extLst>
              </p:cNvPr>
              <p:cNvGrpSpPr/>
              <p:nvPr/>
            </p:nvGrpSpPr>
            <p:grpSpPr>
              <a:xfrm>
                <a:off x="13085474" y="2901680"/>
                <a:ext cx="404028" cy="322423"/>
                <a:chOff x="6630539" y="5287514"/>
                <a:chExt cx="1865762" cy="1488919"/>
              </a:xfrm>
            </p:grpSpPr>
            <p:sp>
              <p:nvSpPr>
                <p:cNvPr id="951" name="Freeform: Shape 950">
                  <a:extLst>
                    <a:ext uri="{FF2B5EF4-FFF2-40B4-BE49-F238E27FC236}">
                      <a16:creationId xmlns:a16="http://schemas.microsoft.com/office/drawing/2014/main" id="{810B5C3D-5862-4D16-81FB-EB82674DB17A}"/>
                    </a:ext>
                  </a:extLst>
                </p:cNvPr>
                <p:cNvSpPr/>
                <p:nvPr/>
              </p:nvSpPr>
              <p:spPr>
                <a:xfrm>
                  <a:off x="7750331" y="6186674"/>
                  <a:ext cx="589759" cy="589759"/>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52" name="Freeform: Shape 951">
                  <a:extLst>
                    <a:ext uri="{FF2B5EF4-FFF2-40B4-BE49-F238E27FC236}">
                      <a16:creationId xmlns:a16="http://schemas.microsoft.com/office/drawing/2014/main" id="{9AFD0C67-190F-43E4-B6FF-058A8539AFAE}"/>
                    </a:ext>
                  </a:extLst>
                </p:cNvPr>
                <p:cNvSpPr/>
                <p:nvPr/>
              </p:nvSpPr>
              <p:spPr>
                <a:xfrm>
                  <a:off x="7919525" y="6357802"/>
                  <a:ext cx="251374" cy="251374"/>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53" name="Freeform: Shape 952">
                  <a:extLst>
                    <a:ext uri="{FF2B5EF4-FFF2-40B4-BE49-F238E27FC236}">
                      <a16:creationId xmlns:a16="http://schemas.microsoft.com/office/drawing/2014/main" id="{501FCF10-F2AE-45D3-AC67-DF330C25A5D7}"/>
                    </a:ext>
                  </a:extLst>
                </p:cNvPr>
                <p:cNvSpPr/>
                <p:nvPr/>
              </p:nvSpPr>
              <p:spPr>
                <a:xfrm>
                  <a:off x="6630539" y="5548499"/>
                  <a:ext cx="1119001" cy="1119001"/>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54" name="Freeform: Shape 953">
                  <a:extLst>
                    <a:ext uri="{FF2B5EF4-FFF2-40B4-BE49-F238E27FC236}">
                      <a16:creationId xmlns:a16="http://schemas.microsoft.com/office/drawing/2014/main" id="{606D3A0C-26CC-45CE-8DD4-0C56F9219912}"/>
                    </a:ext>
                  </a:extLst>
                </p:cNvPr>
                <p:cNvSpPr/>
                <p:nvPr/>
              </p:nvSpPr>
              <p:spPr>
                <a:xfrm>
                  <a:off x="6951565" y="5873196"/>
                  <a:ext cx="476954" cy="476954"/>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55" name="Freeform: Shape 954">
                  <a:extLst>
                    <a:ext uri="{FF2B5EF4-FFF2-40B4-BE49-F238E27FC236}">
                      <a16:creationId xmlns:a16="http://schemas.microsoft.com/office/drawing/2014/main" id="{B3CF1812-6F66-4E98-80AA-20709A3B4911}"/>
                    </a:ext>
                  </a:extLst>
                </p:cNvPr>
                <p:cNvSpPr/>
                <p:nvPr/>
              </p:nvSpPr>
              <p:spPr>
                <a:xfrm>
                  <a:off x="7100152" y="6021782"/>
                  <a:ext cx="183440" cy="183440"/>
                </a:xfrm>
                <a:custGeom>
                  <a:avLst/>
                  <a:gdLst>
                    <a:gd name="connsiteX0" fmla="*/ 28000 w 32184"/>
                    <a:gd name="connsiteY0" fmla="*/ 16414 h 32184"/>
                    <a:gd name="connsiteX1" fmla="*/ 16414 w 32184"/>
                    <a:gd name="connsiteY1" fmla="*/ 28000 h 32184"/>
                    <a:gd name="connsiteX2" fmla="*/ 4828 w 32184"/>
                    <a:gd name="connsiteY2" fmla="*/ 16414 h 32184"/>
                    <a:gd name="connsiteX3" fmla="*/ 16414 w 32184"/>
                    <a:gd name="connsiteY3" fmla="*/ 4828 h 32184"/>
                    <a:gd name="connsiteX4" fmla="*/ 28000 w 32184"/>
                    <a:gd name="connsiteY4" fmla="*/ 16414 h 3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4" h="32184">
                      <a:moveTo>
                        <a:pt x="28000" y="16414"/>
                      </a:moveTo>
                      <a:cubicBezTo>
                        <a:pt x="28000" y="22813"/>
                        <a:pt x="22813" y="28000"/>
                        <a:pt x="16414" y="28000"/>
                      </a:cubicBezTo>
                      <a:cubicBezTo>
                        <a:pt x="10015" y="28000"/>
                        <a:pt x="4828" y="22813"/>
                        <a:pt x="4828" y="16414"/>
                      </a:cubicBezTo>
                      <a:cubicBezTo>
                        <a:pt x="4828" y="10015"/>
                        <a:pt x="10015" y="4828"/>
                        <a:pt x="16414" y="4828"/>
                      </a:cubicBezTo>
                      <a:cubicBezTo>
                        <a:pt x="22813" y="4828"/>
                        <a:pt x="28000" y="10015"/>
                        <a:pt x="28000" y="16414"/>
                      </a:cubicBez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56" name="Freeform: Shape 955">
                  <a:extLst>
                    <a:ext uri="{FF2B5EF4-FFF2-40B4-BE49-F238E27FC236}">
                      <a16:creationId xmlns:a16="http://schemas.microsoft.com/office/drawing/2014/main" id="{868C5652-C8F8-48EF-8543-F4752DB58A1D}"/>
                    </a:ext>
                  </a:extLst>
                </p:cNvPr>
                <p:cNvSpPr/>
                <p:nvPr/>
              </p:nvSpPr>
              <p:spPr>
                <a:xfrm>
                  <a:off x="7702707" y="5287514"/>
                  <a:ext cx="793594" cy="793594"/>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57" name="Freeform: Shape 956">
                  <a:extLst>
                    <a:ext uri="{FF2B5EF4-FFF2-40B4-BE49-F238E27FC236}">
                      <a16:creationId xmlns:a16="http://schemas.microsoft.com/office/drawing/2014/main" id="{1A493D91-D1EF-405A-85D1-1FCB1457375B}"/>
                    </a:ext>
                  </a:extLst>
                </p:cNvPr>
                <p:cNvSpPr/>
                <p:nvPr/>
              </p:nvSpPr>
              <p:spPr>
                <a:xfrm>
                  <a:off x="7930378" y="5517789"/>
                  <a:ext cx="338255" cy="338255"/>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nvGrpSpPr>
              <p:cNvPr id="835" name="Group 834">
                <a:extLst>
                  <a:ext uri="{FF2B5EF4-FFF2-40B4-BE49-F238E27FC236}">
                    <a16:creationId xmlns:a16="http://schemas.microsoft.com/office/drawing/2014/main" id="{4D2CF808-CD0A-43B1-B0D9-BFA3CEC793FC}"/>
                  </a:ext>
                </a:extLst>
              </p:cNvPr>
              <p:cNvGrpSpPr/>
              <p:nvPr/>
            </p:nvGrpSpPr>
            <p:grpSpPr>
              <a:xfrm>
                <a:off x="13597256" y="2885746"/>
                <a:ext cx="334784" cy="292114"/>
                <a:chOff x="8648967" y="2983833"/>
                <a:chExt cx="1285975" cy="1122070"/>
              </a:xfrm>
            </p:grpSpPr>
            <p:sp>
              <p:nvSpPr>
                <p:cNvPr id="939" name="Freeform: Shape 938">
                  <a:extLst>
                    <a:ext uri="{FF2B5EF4-FFF2-40B4-BE49-F238E27FC236}">
                      <a16:creationId xmlns:a16="http://schemas.microsoft.com/office/drawing/2014/main" id="{1DA11FD4-2FBE-4D67-A101-889048CBFBE8}"/>
                    </a:ext>
                  </a:extLst>
                </p:cNvPr>
                <p:cNvSpPr/>
                <p:nvPr/>
              </p:nvSpPr>
              <p:spPr>
                <a:xfrm>
                  <a:off x="9051631" y="3389926"/>
                  <a:ext cx="822960" cy="576072"/>
                </a:xfrm>
                <a:custGeom>
                  <a:avLst/>
                  <a:gdLst>
                    <a:gd name="connsiteX0" fmla="*/ 288051 w 289660"/>
                    <a:gd name="connsiteY0" fmla="*/ 93657 h 202762"/>
                    <a:gd name="connsiteX1" fmla="*/ 288051 w 289660"/>
                    <a:gd name="connsiteY1" fmla="*/ 12552 h 202762"/>
                    <a:gd name="connsiteX2" fmla="*/ 280327 w 289660"/>
                    <a:gd name="connsiteY2" fmla="*/ 4828 h 202762"/>
                    <a:gd name="connsiteX3" fmla="*/ 12552 w 289660"/>
                    <a:gd name="connsiteY3" fmla="*/ 4828 h 202762"/>
                    <a:gd name="connsiteX4" fmla="*/ 4828 w 289660"/>
                    <a:gd name="connsiteY4" fmla="*/ 12552 h 202762"/>
                    <a:gd name="connsiteX5" fmla="*/ 4828 w 289660"/>
                    <a:gd name="connsiteY5" fmla="*/ 190854 h 202762"/>
                    <a:gd name="connsiteX6" fmla="*/ 12552 w 289660"/>
                    <a:gd name="connsiteY6" fmla="*/ 198578 h 202762"/>
                    <a:gd name="connsiteX7" fmla="*/ 225613 w 289660"/>
                    <a:gd name="connsiteY7" fmla="*/ 198578 h 20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660" h="202762">
                      <a:moveTo>
                        <a:pt x="288051" y="93657"/>
                      </a:moveTo>
                      <a:lnTo>
                        <a:pt x="288051" y="12552"/>
                      </a:lnTo>
                      <a:cubicBezTo>
                        <a:pt x="288051" y="8046"/>
                        <a:pt x="284511" y="4828"/>
                        <a:pt x="280327" y="4828"/>
                      </a:cubicBezTo>
                      <a:lnTo>
                        <a:pt x="12552" y="4828"/>
                      </a:lnTo>
                      <a:cubicBezTo>
                        <a:pt x="8046" y="4828"/>
                        <a:pt x="4828" y="8368"/>
                        <a:pt x="4828" y="12552"/>
                      </a:cubicBezTo>
                      <a:lnTo>
                        <a:pt x="4828" y="190854"/>
                      </a:lnTo>
                      <a:cubicBezTo>
                        <a:pt x="4828" y="195360"/>
                        <a:pt x="8368" y="198578"/>
                        <a:pt x="12552" y="198578"/>
                      </a:cubicBezTo>
                      <a:lnTo>
                        <a:pt x="225613" y="198578"/>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40" name="Freeform: Shape 939">
                  <a:extLst>
                    <a:ext uri="{FF2B5EF4-FFF2-40B4-BE49-F238E27FC236}">
                      <a16:creationId xmlns:a16="http://schemas.microsoft.com/office/drawing/2014/main" id="{605E1290-9B49-4CFF-8F27-0286D2A249FB}"/>
                    </a:ext>
                  </a:extLst>
                </p:cNvPr>
                <p:cNvSpPr/>
                <p:nvPr/>
              </p:nvSpPr>
              <p:spPr>
                <a:xfrm>
                  <a:off x="8896185" y="4005319"/>
                  <a:ext cx="841248" cy="100584"/>
                </a:xfrm>
                <a:custGeom>
                  <a:avLst/>
                  <a:gdLst>
                    <a:gd name="connsiteX0" fmla="*/ 291913 w 296096"/>
                    <a:gd name="connsiteY0" fmla="*/ 33472 h 35402"/>
                    <a:gd name="connsiteX1" fmla="*/ 28000 w 296096"/>
                    <a:gd name="connsiteY1" fmla="*/ 33472 h 35402"/>
                    <a:gd name="connsiteX2" fmla="*/ 4828 w 296096"/>
                    <a:gd name="connsiteY2" fmla="*/ 23495 h 35402"/>
                    <a:gd name="connsiteX3" fmla="*/ 4828 w 296096"/>
                    <a:gd name="connsiteY3" fmla="*/ 4828 h 35402"/>
                    <a:gd name="connsiteX4" fmla="*/ 42483 w 296096"/>
                    <a:gd name="connsiteY4" fmla="*/ 4828 h 3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096" h="35402">
                      <a:moveTo>
                        <a:pt x="291913" y="33472"/>
                      </a:moveTo>
                      <a:lnTo>
                        <a:pt x="28000" y="33472"/>
                      </a:lnTo>
                      <a:cubicBezTo>
                        <a:pt x="28000" y="33472"/>
                        <a:pt x="11265" y="33472"/>
                        <a:pt x="4828" y="23495"/>
                      </a:cubicBezTo>
                      <a:lnTo>
                        <a:pt x="4828" y="4828"/>
                      </a:lnTo>
                      <a:lnTo>
                        <a:pt x="42483" y="4828"/>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41" name="Freeform: Shape 940">
                  <a:extLst>
                    <a:ext uri="{FF2B5EF4-FFF2-40B4-BE49-F238E27FC236}">
                      <a16:creationId xmlns:a16="http://schemas.microsoft.com/office/drawing/2014/main" id="{9C416003-C02E-4941-A6EC-5F796843BC4D}"/>
                    </a:ext>
                  </a:extLst>
                </p:cNvPr>
                <p:cNvSpPr/>
                <p:nvPr/>
              </p:nvSpPr>
              <p:spPr>
                <a:xfrm>
                  <a:off x="8993109" y="3337806"/>
                  <a:ext cx="941833" cy="685799"/>
                </a:xfrm>
                <a:custGeom>
                  <a:avLst/>
                  <a:gdLst>
                    <a:gd name="connsiteX0" fmla="*/ 327638 w 331499"/>
                    <a:gd name="connsiteY0" fmla="*/ 93335 h 241383"/>
                    <a:gd name="connsiteX1" fmla="*/ 327638 w 331499"/>
                    <a:gd name="connsiteY1" fmla="*/ 12552 h 241383"/>
                    <a:gd name="connsiteX2" fmla="*/ 319913 w 331499"/>
                    <a:gd name="connsiteY2" fmla="*/ 4828 h 241383"/>
                    <a:gd name="connsiteX3" fmla="*/ 12552 w 331499"/>
                    <a:gd name="connsiteY3" fmla="*/ 4828 h 241383"/>
                    <a:gd name="connsiteX4" fmla="*/ 4828 w 331499"/>
                    <a:gd name="connsiteY4" fmla="*/ 12552 h 241383"/>
                    <a:gd name="connsiteX5" fmla="*/ 4828 w 331499"/>
                    <a:gd name="connsiteY5" fmla="*/ 232050 h 241383"/>
                    <a:gd name="connsiteX6" fmla="*/ 12552 w 331499"/>
                    <a:gd name="connsiteY6" fmla="*/ 239774 h 241383"/>
                    <a:gd name="connsiteX7" fmla="*/ 255223 w 331499"/>
                    <a:gd name="connsiteY7" fmla="*/ 239774 h 24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499" h="241383">
                      <a:moveTo>
                        <a:pt x="327638" y="93335"/>
                      </a:moveTo>
                      <a:lnTo>
                        <a:pt x="327638" y="12552"/>
                      </a:lnTo>
                      <a:cubicBezTo>
                        <a:pt x="327638" y="8046"/>
                        <a:pt x="324097" y="4828"/>
                        <a:pt x="319913" y="4828"/>
                      </a:cubicBezTo>
                      <a:lnTo>
                        <a:pt x="12552" y="4828"/>
                      </a:lnTo>
                      <a:cubicBezTo>
                        <a:pt x="8046" y="4828"/>
                        <a:pt x="4828" y="8368"/>
                        <a:pt x="4828" y="12552"/>
                      </a:cubicBezTo>
                      <a:lnTo>
                        <a:pt x="4828" y="232050"/>
                      </a:lnTo>
                      <a:cubicBezTo>
                        <a:pt x="4828" y="236556"/>
                        <a:pt x="8368" y="239774"/>
                        <a:pt x="12552" y="239774"/>
                      </a:cubicBezTo>
                      <a:lnTo>
                        <a:pt x="255223" y="239774"/>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42" name="Freeform: Shape 941">
                  <a:extLst>
                    <a:ext uri="{FF2B5EF4-FFF2-40B4-BE49-F238E27FC236}">
                      <a16:creationId xmlns:a16="http://schemas.microsoft.com/office/drawing/2014/main" id="{9F9CE9D2-28AE-43DD-BF82-41704128A881}"/>
                    </a:ext>
                  </a:extLst>
                </p:cNvPr>
                <p:cNvSpPr/>
                <p:nvPr/>
              </p:nvSpPr>
              <p:spPr>
                <a:xfrm>
                  <a:off x="9042974" y="3275721"/>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43" name="Freeform: Shape 942">
                  <a:extLst>
                    <a:ext uri="{FF2B5EF4-FFF2-40B4-BE49-F238E27FC236}">
                      <a16:creationId xmlns:a16="http://schemas.microsoft.com/office/drawing/2014/main" id="{43EB7A8C-DA45-4DDF-9F44-A8CF123B7DD7}"/>
                    </a:ext>
                  </a:extLst>
                </p:cNvPr>
                <p:cNvSpPr/>
                <p:nvPr/>
              </p:nvSpPr>
              <p:spPr>
                <a:xfrm>
                  <a:off x="8961937" y="3162673"/>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44" name="Freeform: Shape 943">
                  <a:extLst>
                    <a:ext uri="{FF2B5EF4-FFF2-40B4-BE49-F238E27FC236}">
                      <a16:creationId xmlns:a16="http://schemas.microsoft.com/office/drawing/2014/main" id="{CE17CAE2-8FB1-48C6-B98E-657CAE02706E}"/>
                    </a:ext>
                  </a:extLst>
                </p:cNvPr>
                <p:cNvSpPr/>
                <p:nvPr/>
              </p:nvSpPr>
              <p:spPr>
                <a:xfrm>
                  <a:off x="9074170" y="3039948"/>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45" name="Freeform: Shape 944">
                  <a:extLst>
                    <a:ext uri="{FF2B5EF4-FFF2-40B4-BE49-F238E27FC236}">
                      <a16:creationId xmlns:a16="http://schemas.microsoft.com/office/drawing/2014/main" id="{07977BDC-0B17-4553-8B04-EEA117FB2DB3}"/>
                    </a:ext>
                  </a:extLst>
                </p:cNvPr>
                <p:cNvSpPr/>
                <p:nvPr/>
              </p:nvSpPr>
              <p:spPr>
                <a:xfrm>
                  <a:off x="8648967" y="2983833"/>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46" name="Freeform: Shape 945">
                  <a:extLst>
                    <a:ext uri="{FF2B5EF4-FFF2-40B4-BE49-F238E27FC236}">
                      <a16:creationId xmlns:a16="http://schemas.microsoft.com/office/drawing/2014/main" id="{15FCBDD6-2DDD-49BD-8AE2-BC3A9C97579F}"/>
                    </a:ext>
                  </a:extLst>
                </p:cNvPr>
                <p:cNvSpPr/>
                <p:nvPr/>
              </p:nvSpPr>
              <p:spPr>
                <a:xfrm>
                  <a:off x="9164560" y="3227184"/>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47" name="Freeform: Shape 946">
                  <a:extLst>
                    <a:ext uri="{FF2B5EF4-FFF2-40B4-BE49-F238E27FC236}">
                      <a16:creationId xmlns:a16="http://schemas.microsoft.com/office/drawing/2014/main" id="{5065A2D0-6CC6-426E-9962-D81C55F6DE19}"/>
                    </a:ext>
                  </a:extLst>
                </p:cNvPr>
                <p:cNvSpPr/>
                <p:nvPr/>
              </p:nvSpPr>
              <p:spPr>
                <a:xfrm>
                  <a:off x="8885650" y="3287035"/>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48" name="Freeform: Shape 947">
                  <a:extLst>
                    <a:ext uri="{FF2B5EF4-FFF2-40B4-BE49-F238E27FC236}">
                      <a16:creationId xmlns:a16="http://schemas.microsoft.com/office/drawing/2014/main" id="{8E32D85D-30DB-4F6A-B937-EB6325C8C7FF}"/>
                    </a:ext>
                  </a:extLst>
                </p:cNvPr>
                <p:cNvSpPr/>
                <p:nvPr/>
              </p:nvSpPr>
              <p:spPr>
                <a:xfrm>
                  <a:off x="8867336" y="3474179"/>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49" name="Freeform: Shape 948">
                  <a:extLst>
                    <a:ext uri="{FF2B5EF4-FFF2-40B4-BE49-F238E27FC236}">
                      <a16:creationId xmlns:a16="http://schemas.microsoft.com/office/drawing/2014/main" id="{5A82600A-2B4D-4C5E-99F6-1AAD9E03060A}"/>
                    </a:ext>
                  </a:extLst>
                </p:cNvPr>
                <p:cNvSpPr/>
                <p:nvPr/>
              </p:nvSpPr>
              <p:spPr>
                <a:xfrm>
                  <a:off x="8743699" y="3361947"/>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50" name="Freeform: Shape 949">
                  <a:extLst>
                    <a:ext uri="{FF2B5EF4-FFF2-40B4-BE49-F238E27FC236}">
                      <a16:creationId xmlns:a16="http://schemas.microsoft.com/office/drawing/2014/main" id="{A218DC3C-D8D0-405E-952A-63F570C9B5DA}"/>
                    </a:ext>
                  </a:extLst>
                </p:cNvPr>
                <p:cNvSpPr/>
                <p:nvPr/>
              </p:nvSpPr>
              <p:spPr>
                <a:xfrm>
                  <a:off x="8809425" y="3151601"/>
                  <a:ext cx="82296" cy="82296"/>
                </a:xfrm>
                <a:custGeom>
                  <a:avLst/>
                  <a:gdLst>
                    <a:gd name="connsiteX0" fmla="*/ 25104 w 28966"/>
                    <a:gd name="connsiteY0" fmla="*/ 25104 h 28966"/>
                    <a:gd name="connsiteX1" fmla="*/ 4828 w 28966"/>
                    <a:gd name="connsiteY1" fmla="*/ 25104 h 28966"/>
                    <a:gd name="connsiteX2" fmla="*/ 4828 w 28966"/>
                    <a:gd name="connsiteY2" fmla="*/ 4828 h 28966"/>
                    <a:gd name="connsiteX3" fmla="*/ 25104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5104" y="25104"/>
                      </a:moveTo>
                      <a:lnTo>
                        <a:pt x="4828" y="25104"/>
                      </a:lnTo>
                      <a:lnTo>
                        <a:pt x="4828" y="4828"/>
                      </a:lnTo>
                      <a:lnTo>
                        <a:pt x="25104" y="4828"/>
                      </a:ln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nvGrpSpPr>
              <p:cNvPr id="857" name="Group 856">
                <a:extLst>
                  <a:ext uri="{FF2B5EF4-FFF2-40B4-BE49-F238E27FC236}">
                    <a16:creationId xmlns:a16="http://schemas.microsoft.com/office/drawing/2014/main" id="{08948C0B-CB19-4AAE-97BF-4F23CD802D2F}"/>
                  </a:ext>
                </a:extLst>
              </p:cNvPr>
              <p:cNvGrpSpPr/>
              <p:nvPr/>
            </p:nvGrpSpPr>
            <p:grpSpPr>
              <a:xfrm>
                <a:off x="13726483" y="3010868"/>
                <a:ext cx="167758" cy="108313"/>
                <a:chOff x="9145357" y="3464451"/>
                <a:chExt cx="644395" cy="416052"/>
              </a:xfrm>
            </p:grpSpPr>
            <p:sp>
              <p:nvSpPr>
                <p:cNvPr id="920" name="Freeform: Shape 919">
                  <a:extLst>
                    <a:ext uri="{FF2B5EF4-FFF2-40B4-BE49-F238E27FC236}">
                      <a16:creationId xmlns:a16="http://schemas.microsoft.com/office/drawing/2014/main" id="{FEB677CA-3A43-4E44-BA91-CB082E7AD0B6}"/>
                    </a:ext>
                  </a:extLst>
                </p:cNvPr>
                <p:cNvSpPr/>
                <p:nvPr/>
              </p:nvSpPr>
              <p:spPr>
                <a:xfrm>
                  <a:off x="9222167" y="3515657"/>
                  <a:ext cx="228600" cy="27431"/>
                </a:xfrm>
                <a:custGeom>
                  <a:avLst/>
                  <a:gdLst>
                    <a:gd name="connsiteX0" fmla="*/ 2414 w 80461"/>
                    <a:gd name="connsiteY0" fmla="*/ 2414 h 9655"/>
                    <a:gd name="connsiteX1" fmla="*/ 78691 w 80461"/>
                    <a:gd name="connsiteY1" fmla="*/ 2414 h 9655"/>
                    <a:gd name="connsiteX2" fmla="*/ 78691 w 80461"/>
                    <a:gd name="connsiteY2" fmla="*/ 8207 h 9655"/>
                    <a:gd name="connsiteX3" fmla="*/ 2414 w 80461"/>
                    <a:gd name="connsiteY3" fmla="*/ 8207 h 9655"/>
                  </a:gdLst>
                  <a:ahLst/>
                  <a:cxnLst>
                    <a:cxn ang="0">
                      <a:pos x="connsiteX0" y="connsiteY0"/>
                    </a:cxn>
                    <a:cxn ang="0">
                      <a:pos x="connsiteX1" y="connsiteY1"/>
                    </a:cxn>
                    <a:cxn ang="0">
                      <a:pos x="connsiteX2" y="connsiteY2"/>
                    </a:cxn>
                    <a:cxn ang="0">
                      <a:pos x="connsiteX3" y="connsiteY3"/>
                    </a:cxn>
                  </a:cxnLst>
                  <a:rect l="l" t="t" r="r" b="b"/>
                  <a:pathLst>
                    <a:path w="80461" h="9655">
                      <a:moveTo>
                        <a:pt x="2414" y="2414"/>
                      </a:moveTo>
                      <a:lnTo>
                        <a:pt x="78691" y="2414"/>
                      </a:lnTo>
                      <a:lnTo>
                        <a:pt x="78691"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21" name="Freeform: Shape 920">
                  <a:extLst>
                    <a:ext uri="{FF2B5EF4-FFF2-40B4-BE49-F238E27FC236}">
                      <a16:creationId xmlns:a16="http://schemas.microsoft.com/office/drawing/2014/main" id="{17CDE799-309B-4326-A7F1-A052ACF11837}"/>
                    </a:ext>
                  </a:extLst>
                </p:cNvPr>
                <p:cNvSpPr/>
                <p:nvPr/>
              </p:nvSpPr>
              <p:spPr>
                <a:xfrm>
                  <a:off x="9461847" y="3515086"/>
                  <a:ext cx="164592" cy="27431"/>
                </a:xfrm>
                <a:custGeom>
                  <a:avLst/>
                  <a:gdLst>
                    <a:gd name="connsiteX0" fmla="*/ 57771 w 57932"/>
                    <a:gd name="connsiteY0" fmla="*/ 8207 h 9655"/>
                    <a:gd name="connsiteX1" fmla="*/ 2414 w 57932"/>
                    <a:gd name="connsiteY1" fmla="*/ 8207 h 9655"/>
                    <a:gd name="connsiteX2" fmla="*/ 2414 w 57932"/>
                    <a:gd name="connsiteY2" fmla="*/ 2414 h 9655"/>
                    <a:gd name="connsiteX3" fmla="*/ 57771 w 57932"/>
                    <a:gd name="connsiteY3" fmla="*/ 2414 h 9655"/>
                  </a:gdLst>
                  <a:ahLst/>
                  <a:cxnLst>
                    <a:cxn ang="0">
                      <a:pos x="connsiteX0" y="connsiteY0"/>
                    </a:cxn>
                    <a:cxn ang="0">
                      <a:pos x="connsiteX1" y="connsiteY1"/>
                    </a:cxn>
                    <a:cxn ang="0">
                      <a:pos x="connsiteX2" y="connsiteY2"/>
                    </a:cxn>
                    <a:cxn ang="0">
                      <a:pos x="connsiteX3" y="connsiteY3"/>
                    </a:cxn>
                  </a:cxnLst>
                  <a:rect l="l" t="t" r="r" b="b"/>
                  <a:pathLst>
                    <a:path w="57932" h="9655">
                      <a:moveTo>
                        <a:pt x="57771" y="8207"/>
                      </a:moveTo>
                      <a:lnTo>
                        <a:pt x="2414" y="8207"/>
                      </a:lnTo>
                      <a:lnTo>
                        <a:pt x="2414" y="2414"/>
                      </a:lnTo>
                      <a:lnTo>
                        <a:pt x="57771" y="2414"/>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22" name="Freeform: Shape 921">
                  <a:extLst>
                    <a:ext uri="{FF2B5EF4-FFF2-40B4-BE49-F238E27FC236}">
                      <a16:creationId xmlns:a16="http://schemas.microsoft.com/office/drawing/2014/main" id="{1B57FF34-8716-42CA-BB23-D2A5FA4F7DA7}"/>
                    </a:ext>
                  </a:extLst>
                </p:cNvPr>
                <p:cNvSpPr/>
                <p:nvPr/>
              </p:nvSpPr>
              <p:spPr>
                <a:xfrm>
                  <a:off x="9278861" y="3589722"/>
                  <a:ext cx="301753" cy="27431"/>
                </a:xfrm>
                <a:custGeom>
                  <a:avLst/>
                  <a:gdLst>
                    <a:gd name="connsiteX0" fmla="*/ 2414 w 106208"/>
                    <a:gd name="connsiteY0" fmla="*/ 2414 h 9655"/>
                    <a:gd name="connsiteX1" fmla="*/ 104760 w 106208"/>
                    <a:gd name="connsiteY1" fmla="*/ 2414 h 9655"/>
                    <a:gd name="connsiteX2" fmla="*/ 104760 w 106208"/>
                    <a:gd name="connsiteY2" fmla="*/ 8207 h 9655"/>
                    <a:gd name="connsiteX3" fmla="*/ 2414 w 106208"/>
                    <a:gd name="connsiteY3" fmla="*/ 8207 h 9655"/>
                  </a:gdLst>
                  <a:ahLst/>
                  <a:cxnLst>
                    <a:cxn ang="0">
                      <a:pos x="connsiteX0" y="connsiteY0"/>
                    </a:cxn>
                    <a:cxn ang="0">
                      <a:pos x="connsiteX1" y="connsiteY1"/>
                    </a:cxn>
                    <a:cxn ang="0">
                      <a:pos x="connsiteX2" y="connsiteY2"/>
                    </a:cxn>
                    <a:cxn ang="0">
                      <a:pos x="connsiteX3" y="connsiteY3"/>
                    </a:cxn>
                  </a:cxnLst>
                  <a:rect l="l" t="t" r="r" b="b"/>
                  <a:pathLst>
                    <a:path w="106208" h="9655">
                      <a:moveTo>
                        <a:pt x="2414" y="2414"/>
                      </a:moveTo>
                      <a:lnTo>
                        <a:pt x="104760" y="2414"/>
                      </a:lnTo>
                      <a:lnTo>
                        <a:pt x="104760"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23" name="Freeform: Shape 922">
                  <a:extLst>
                    <a:ext uri="{FF2B5EF4-FFF2-40B4-BE49-F238E27FC236}">
                      <a16:creationId xmlns:a16="http://schemas.microsoft.com/office/drawing/2014/main" id="{C438C6D4-152E-4DAB-81C0-CFF71553E2D9}"/>
                    </a:ext>
                  </a:extLst>
                </p:cNvPr>
                <p:cNvSpPr/>
                <p:nvPr/>
              </p:nvSpPr>
              <p:spPr>
                <a:xfrm>
                  <a:off x="9689168" y="3590484"/>
                  <a:ext cx="100584" cy="27431"/>
                </a:xfrm>
                <a:custGeom>
                  <a:avLst/>
                  <a:gdLst>
                    <a:gd name="connsiteX0" fmla="*/ 33955 w 35402"/>
                    <a:gd name="connsiteY0" fmla="*/ 8207 h 9655"/>
                    <a:gd name="connsiteX1" fmla="*/ 2414 w 35402"/>
                    <a:gd name="connsiteY1" fmla="*/ 8207 h 9655"/>
                    <a:gd name="connsiteX2" fmla="*/ 2414 w 35402"/>
                    <a:gd name="connsiteY2" fmla="*/ 2414 h 9655"/>
                    <a:gd name="connsiteX3" fmla="*/ 33955 w 35402"/>
                    <a:gd name="connsiteY3" fmla="*/ 2414 h 9655"/>
                  </a:gdLst>
                  <a:ahLst/>
                  <a:cxnLst>
                    <a:cxn ang="0">
                      <a:pos x="connsiteX0" y="connsiteY0"/>
                    </a:cxn>
                    <a:cxn ang="0">
                      <a:pos x="connsiteX1" y="connsiteY1"/>
                    </a:cxn>
                    <a:cxn ang="0">
                      <a:pos x="connsiteX2" y="connsiteY2"/>
                    </a:cxn>
                    <a:cxn ang="0">
                      <a:pos x="connsiteX3" y="connsiteY3"/>
                    </a:cxn>
                  </a:cxnLst>
                  <a:rect l="l" t="t" r="r" b="b"/>
                  <a:pathLst>
                    <a:path w="35402" h="9655">
                      <a:moveTo>
                        <a:pt x="33955" y="8207"/>
                      </a:moveTo>
                      <a:lnTo>
                        <a:pt x="2414" y="8207"/>
                      </a:lnTo>
                      <a:lnTo>
                        <a:pt x="2414" y="2414"/>
                      </a:lnTo>
                      <a:lnTo>
                        <a:pt x="33955" y="2414"/>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24" name="Freeform: Shape 923">
                  <a:extLst>
                    <a:ext uri="{FF2B5EF4-FFF2-40B4-BE49-F238E27FC236}">
                      <a16:creationId xmlns:a16="http://schemas.microsoft.com/office/drawing/2014/main" id="{A18412F2-4FD5-4AF0-80DB-2B9E782C136D}"/>
                    </a:ext>
                  </a:extLst>
                </p:cNvPr>
                <p:cNvSpPr/>
                <p:nvPr/>
              </p:nvSpPr>
              <p:spPr>
                <a:xfrm>
                  <a:off x="9582441" y="3589722"/>
                  <a:ext cx="100584" cy="27431"/>
                </a:xfrm>
                <a:custGeom>
                  <a:avLst/>
                  <a:gdLst>
                    <a:gd name="connsiteX0" fmla="*/ 2414 w 35402"/>
                    <a:gd name="connsiteY0" fmla="*/ 2414 h 9655"/>
                    <a:gd name="connsiteX1" fmla="*/ 34598 w 35402"/>
                    <a:gd name="connsiteY1" fmla="*/ 2414 h 9655"/>
                    <a:gd name="connsiteX2" fmla="*/ 34598 w 35402"/>
                    <a:gd name="connsiteY2" fmla="*/ 8207 h 9655"/>
                    <a:gd name="connsiteX3" fmla="*/ 2414 w 35402"/>
                    <a:gd name="connsiteY3" fmla="*/ 8207 h 9655"/>
                  </a:gdLst>
                  <a:ahLst/>
                  <a:cxnLst>
                    <a:cxn ang="0">
                      <a:pos x="connsiteX0" y="connsiteY0"/>
                    </a:cxn>
                    <a:cxn ang="0">
                      <a:pos x="connsiteX1" y="connsiteY1"/>
                    </a:cxn>
                    <a:cxn ang="0">
                      <a:pos x="connsiteX2" y="connsiteY2"/>
                    </a:cxn>
                    <a:cxn ang="0">
                      <a:pos x="connsiteX3" y="connsiteY3"/>
                    </a:cxn>
                  </a:cxnLst>
                  <a:rect l="l" t="t" r="r" b="b"/>
                  <a:pathLst>
                    <a:path w="35402" h="9655">
                      <a:moveTo>
                        <a:pt x="2414" y="2414"/>
                      </a:moveTo>
                      <a:lnTo>
                        <a:pt x="34598" y="2414"/>
                      </a:lnTo>
                      <a:lnTo>
                        <a:pt x="34598"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25" name="Freeform: Shape 924">
                  <a:extLst>
                    <a:ext uri="{FF2B5EF4-FFF2-40B4-BE49-F238E27FC236}">
                      <a16:creationId xmlns:a16="http://schemas.microsoft.com/office/drawing/2014/main" id="{653D977D-9808-47C7-95C5-FC0B63DFD74A}"/>
                    </a:ext>
                  </a:extLst>
                </p:cNvPr>
                <p:cNvSpPr/>
                <p:nvPr/>
              </p:nvSpPr>
              <p:spPr>
                <a:xfrm>
                  <a:off x="9375786" y="3664702"/>
                  <a:ext cx="265176" cy="27431"/>
                </a:xfrm>
                <a:custGeom>
                  <a:avLst/>
                  <a:gdLst>
                    <a:gd name="connsiteX0" fmla="*/ 2414 w 93334"/>
                    <a:gd name="connsiteY0" fmla="*/ 2414 h 9655"/>
                    <a:gd name="connsiteX1" fmla="*/ 92208 w 93334"/>
                    <a:gd name="connsiteY1" fmla="*/ 2414 h 9655"/>
                    <a:gd name="connsiteX2" fmla="*/ 92208 w 93334"/>
                    <a:gd name="connsiteY2" fmla="*/ 8207 h 9655"/>
                    <a:gd name="connsiteX3" fmla="*/ 2414 w 93334"/>
                    <a:gd name="connsiteY3" fmla="*/ 8207 h 9655"/>
                  </a:gdLst>
                  <a:ahLst/>
                  <a:cxnLst>
                    <a:cxn ang="0">
                      <a:pos x="connsiteX0" y="connsiteY0"/>
                    </a:cxn>
                    <a:cxn ang="0">
                      <a:pos x="connsiteX1" y="connsiteY1"/>
                    </a:cxn>
                    <a:cxn ang="0">
                      <a:pos x="connsiteX2" y="connsiteY2"/>
                    </a:cxn>
                    <a:cxn ang="0">
                      <a:pos x="connsiteX3" y="connsiteY3"/>
                    </a:cxn>
                  </a:cxnLst>
                  <a:rect l="l" t="t" r="r" b="b"/>
                  <a:pathLst>
                    <a:path w="93334" h="9655">
                      <a:moveTo>
                        <a:pt x="2414" y="2414"/>
                      </a:moveTo>
                      <a:lnTo>
                        <a:pt x="92208" y="2414"/>
                      </a:lnTo>
                      <a:lnTo>
                        <a:pt x="92208"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26" name="Freeform: Shape 925">
                  <a:extLst>
                    <a:ext uri="{FF2B5EF4-FFF2-40B4-BE49-F238E27FC236}">
                      <a16:creationId xmlns:a16="http://schemas.microsoft.com/office/drawing/2014/main" id="{3A4CB0A7-4F5A-4EBD-9D27-5B3A66663903}"/>
                    </a:ext>
                  </a:extLst>
                </p:cNvPr>
                <p:cNvSpPr/>
                <p:nvPr/>
              </p:nvSpPr>
              <p:spPr>
                <a:xfrm>
                  <a:off x="9305727" y="3664961"/>
                  <a:ext cx="64008" cy="27431"/>
                </a:xfrm>
                <a:custGeom>
                  <a:avLst/>
                  <a:gdLst>
                    <a:gd name="connsiteX0" fmla="*/ 21081 w 22529"/>
                    <a:gd name="connsiteY0" fmla="*/ 8207 h 9655"/>
                    <a:gd name="connsiteX1" fmla="*/ 2414 w 22529"/>
                    <a:gd name="connsiteY1" fmla="*/ 8207 h 9655"/>
                    <a:gd name="connsiteX2" fmla="*/ 2414 w 22529"/>
                    <a:gd name="connsiteY2" fmla="*/ 2414 h 9655"/>
                    <a:gd name="connsiteX3" fmla="*/ 21081 w 22529"/>
                    <a:gd name="connsiteY3" fmla="*/ 2414 h 9655"/>
                  </a:gdLst>
                  <a:ahLst/>
                  <a:cxnLst>
                    <a:cxn ang="0">
                      <a:pos x="connsiteX0" y="connsiteY0"/>
                    </a:cxn>
                    <a:cxn ang="0">
                      <a:pos x="connsiteX1" y="connsiteY1"/>
                    </a:cxn>
                    <a:cxn ang="0">
                      <a:pos x="connsiteX2" y="connsiteY2"/>
                    </a:cxn>
                    <a:cxn ang="0">
                      <a:pos x="connsiteX3" y="connsiteY3"/>
                    </a:cxn>
                  </a:cxnLst>
                  <a:rect l="l" t="t" r="r" b="b"/>
                  <a:pathLst>
                    <a:path w="22529" h="9655">
                      <a:moveTo>
                        <a:pt x="21081" y="8207"/>
                      </a:moveTo>
                      <a:lnTo>
                        <a:pt x="2414" y="8207"/>
                      </a:lnTo>
                      <a:lnTo>
                        <a:pt x="2414" y="2414"/>
                      </a:lnTo>
                      <a:lnTo>
                        <a:pt x="21081" y="2414"/>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27" name="Freeform: Shape 926">
                  <a:extLst>
                    <a:ext uri="{FF2B5EF4-FFF2-40B4-BE49-F238E27FC236}">
                      <a16:creationId xmlns:a16="http://schemas.microsoft.com/office/drawing/2014/main" id="{0A8B8C3F-40E7-467C-A2A5-E458143D6A8C}"/>
                    </a:ext>
                  </a:extLst>
                </p:cNvPr>
                <p:cNvSpPr/>
                <p:nvPr/>
              </p:nvSpPr>
              <p:spPr>
                <a:xfrm>
                  <a:off x="9222167" y="3722312"/>
                  <a:ext cx="182880" cy="27431"/>
                </a:xfrm>
                <a:custGeom>
                  <a:avLst/>
                  <a:gdLst>
                    <a:gd name="connsiteX0" fmla="*/ 2414 w 64368"/>
                    <a:gd name="connsiteY0" fmla="*/ 2414 h 9655"/>
                    <a:gd name="connsiteX1" fmla="*/ 63564 w 64368"/>
                    <a:gd name="connsiteY1" fmla="*/ 2414 h 9655"/>
                    <a:gd name="connsiteX2" fmla="*/ 63564 w 64368"/>
                    <a:gd name="connsiteY2" fmla="*/ 8207 h 9655"/>
                    <a:gd name="connsiteX3" fmla="*/ 2414 w 64368"/>
                    <a:gd name="connsiteY3" fmla="*/ 8207 h 9655"/>
                  </a:gdLst>
                  <a:ahLst/>
                  <a:cxnLst>
                    <a:cxn ang="0">
                      <a:pos x="connsiteX0" y="connsiteY0"/>
                    </a:cxn>
                    <a:cxn ang="0">
                      <a:pos x="connsiteX1" y="connsiteY1"/>
                    </a:cxn>
                    <a:cxn ang="0">
                      <a:pos x="connsiteX2" y="connsiteY2"/>
                    </a:cxn>
                    <a:cxn ang="0">
                      <a:pos x="connsiteX3" y="connsiteY3"/>
                    </a:cxn>
                  </a:cxnLst>
                  <a:rect l="l" t="t" r="r" b="b"/>
                  <a:pathLst>
                    <a:path w="64368" h="9655">
                      <a:moveTo>
                        <a:pt x="2414" y="2414"/>
                      </a:moveTo>
                      <a:lnTo>
                        <a:pt x="63564" y="2414"/>
                      </a:lnTo>
                      <a:lnTo>
                        <a:pt x="63564"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28" name="Freeform: Shape 927">
                  <a:extLst>
                    <a:ext uri="{FF2B5EF4-FFF2-40B4-BE49-F238E27FC236}">
                      <a16:creationId xmlns:a16="http://schemas.microsoft.com/office/drawing/2014/main" id="{1F8B92FB-C784-4FFD-997E-B738365D90AA}"/>
                    </a:ext>
                  </a:extLst>
                </p:cNvPr>
                <p:cNvSpPr/>
                <p:nvPr/>
              </p:nvSpPr>
              <p:spPr>
                <a:xfrm>
                  <a:off x="9409621" y="3722312"/>
                  <a:ext cx="73153" cy="27431"/>
                </a:xfrm>
                <a:custGeom>
                  <a:avLst/>
                  <a:gdLst>
                    <a:gd name="connsiteX0" fmla="*/ 2414 w 25747"/>
                    <a:gd name="connsiteY0" fmla="*/ 2414 h 9655"/>
                    <a:gd name="connsiteX1" fmla="*/ 23334 w 25747"/>
                    <a:gd name="connsiteY1" fmla="*/ 2414 h 9655"/>
                    <a:gd name="connsiteX2" fmla="*/ 23334 w 25747"/>
                    <a:gd name="connsiteY2" fmla="*/ 8207 h 9655"/>
                    <a:gd name="connsiteX3" fmla="*/ 2414 w 25747"/>
                    <a:gd name="connsiteY3" fmla="*/ 8207 h 9655"/>
                  </a:gdLst>
                  <a:ahLst/>
                  <a:cxnLst>
                    <a:cxn ang="0">
                      <a:pos x="connsiteX0" y="connsiteY0"/>
                    </a:cxn>
                    <a:cxn ang="0">
                      <a:pos x="connsiteX1" y="connsiteY1"/>
                    </a:cxn>
                    <a:cxn ang="0">
                      <a:pos x="connsiteX2" y="connsiteY2"/>
                    </a:cxn>
                    <a:cxn ang="0">
                      <a:pos x="connsiteX3" y="connsiteY3"/>
                    </a:cxn>
                  </a:cxnLst>
                  <a:rect l="l" t="t" r="r" b="b"/>
                  <a:pathLst>
                    <a:path w="25747" h="9655">
                      <a:moveTo>
                        <a:pt x="2414" y="2414"/>
                      </a:moveTo>
                      <a:lnTo>
                        <a:pt x="23334" y="2414"/>
                      </a:lnTo>
                      <a:lnTo>
                        <a:pt x="23334"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29" name="Freeform: Shape 928">
                  <a:extLst>
                    <a:ext uri="{FF2B5EF4-FFF2-40B4-BE49-F238E27FC236}">
                      <a16:creationId xmlns:a16="http://schemas.microsoft.com/office/drawing/2014/main" id="{D08643E0-D436-4B6C-841D-ED21328FBEC8}"/>
                    </a:ext>
                  </a:extLst>
                </p:cNvPr>
                <p:cNvSpPr/>
                <p:nvPr/>
              </p:nvSpPr>
              <p:spPr>
                <a:xfrm>
                  <a:off x="9485516" y="3722312"/>
                  <a:ext cx="246888" cy="27431"/>
                </a:xfrm>
                <a:custGeom>
                  <a:avLst/>
                  <a:gdLst>
                    <a:gd name="connsiteX0" fmla="*/ 2414 w 86898"/>
                    <a:gd name="connsiteY0" fmla="*/ 2414 h 9655"/>
                    <a:gd name="connsiteX1" fmla="*/ 86093 w 86898"/>
                    <a:gd name="connsiteY1" fmla="*/ 2414 h 9655"/>
                    <a:gd name="connsiteX2" fmla="*/ 86093 w 86898"/>
                    <a:gd name="connsiteY2" fmla="*/ 8207 h 9655"/>
                    <a:gd name="connsiteX3" fmla="*/ 2414 w 86898"/>
                    <a:gd name="connsiteY3" fmla="*/ 8207 h 9655"/>
                  </a:gdLst>
                  <a:ahLst/>
                  <a:cxnLst>
                    <a:cxn ang="0">
                      <a:pos x="connsiteX0" y="connsiteY0"/>
                    </a:cxn>
                    <a:cxn ang="0">
                      <a:pos x="connsiteX1" y="connsiteY1"/>
                    </a:cxn>
                    <a:cxn ang="0">
                      <a:pos x="connsiteX2" y="connsiteY2"/>
                    </a:cxn>
                    <a:cxn ang="0">
                      <a:pos x="connsiteX3" y="connsiteY3"/>
                    </a:cxn>
                  </a:cxnLst>
                  <a:rect l="l" t="t" r="r" b="b"/>
                  <a:pathLst>
                    <a:path w="86898" h="9655">
                      <a:moveTo>
                        <a:pt x="2414" y="2414"/>
                      </a:moveTo>
                      <a:lnTo>
                        <a:pt x="86093" y="2414"/>
                      </a:lnTo>
                      <a:lnTo>
                        <a:pt x="86093"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30" name="Freeform: Shape 929">
                  <a:extLst>
                    <a:ext uri="{FF2B5EF4-FFF2-40B4-BE49-F238E27FC236}">
                      <a16:creationId xmlns:a16="http://schemas.microsoft.com/office/drawing/2014/main" id="{8877FC8F-ACBE-45C0-8344-9168C51937AD}"/>
                    </a:ext>
                  </a:extLst>
                </p:cNvPr>
                <p:cNvSpPr/>
                <p:nvPr/>
              </p:nvSpPr>
              <p:spPr>
                <a:xfrm>
                  <a:off x="9278861" y="3797292"/>
                  <a:ext cx="100584" cy="27431"/>
                </a:xfrm>
                <a:custGeom>
                  <a:avLst/>
                  <a:gdLst>
                    <a:gd name="connsiteX0" fmla="*/ 2414 w 35402"/>
                    <a:gd name="connsiteY0" fmla="*/ 2414 h 9655"/>
                    <a:gd name="connsiteX1" fmla="*/ 34276 w 35402"/>
                    <a:gd name="connsiteY1" fmla="*/ 2414 h 9655"/>
                    <a:gd name="connsiteX2" fmla="*/ 34276 w 35402"/>
                    <a:gd name="connsiteY2" fmla="*/ 8207 h 9655"/>
                    <a:gd name="connsiteX3" fmla="*/ 2414 w 35402"/>
                    <a:gd name="connsiteY3" fmla="*/ 8207 h 9655"/>
                  </a:gdLst>
                  <a:ahLst/>
                  <a:cxnLst>
                    <a:cxn ang="0">
                      <a:pos x="connsiteX0" y="connsiteY0"/>
                    </a:cxn>
                    <a:cxn ang="0">
                      <a:pos x="connsiteX1" y="connsiteY1"/>
                    </a:cxn>
                    <a:cxn ang="0">
                      <a:pos x="connsiteX2" y="connsiteY2"/>
                    </a:cxn>
                    <a:cxn ang="0">
                      <a:pos x="connsiteX3" y="connsiteY3"/>
                    </a:cxn>
                  </a:cxnLst>
                  <a:rect l="l" t="t" r="r" b="b"/>
                  <a:pathLst>
                    <a:path w="35402" h="9655">
                      <a:moveTo>
                        <a:pt x="2414" y="2414"/>
                      </a:moveTo>
                      <a:lnTo>
                        <a:pt x="34276" y="2414"/>
                      </a:lnTo>
                      <a:lnTo>
                        <a:pt x="34276" y="8207"/>
                      </a:lnTo>
                      <a:lnTo>
                        <a:pt x="2414" y="8207"/>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31" name="Freeform: Shape 930">
                  <a:extLst>
                    <a:ext uri="{FF2B5EF4-FFF2-40B4-BE49-F238E27FC236}">
                      <a16:creationId xmlns:a16="http://schemas.microsoft.com/office/drawing/2014/main" id="{96486E8A-496E-47DF-92EC-01C8E4045286}"/>
                    </a:ext>
                  </a:extLst>
                </p:cNvPr>
                <p:cNvSpPr/>
                <p:nvPr/>
              </p:nvSpPr>
              <p:spPr>
                <a:xfrm>
                  <a:off x="9395935" y="3797553"/>
                  <a:ext cx="219457" cy="27431"/>
                </a:xfrm>
                <a:custGeom>
                  <a:avLst/>
                  <a:gdLst>
                    <a:gd name="connsiteX0" fmla="*/ 77725 w 77242"/>
                    <a:gd name="connsiteY0" fmla="*/ 8207 h 9655"/>
                    <a:gd name="connsiteX1" fmla="*/ 2414 w 77242"/>
                    <a:gd name="connsiteY1" fmla="*/ 8207 h 9655"/>
                    <a:gd name="connsiteX2" fmla="*/ 2414 w 77242"/>
                    <a:gd name="connsiteY2" fmla="*/ 2414 h 9655"/>
                    <a:gd name="connsiteX3" fmla="*/ 77725 w 77242"/>
                    <a:gd name="connsiteY3" fmla="*/ 2414 h 9655"/>
                  </a:gdLst>
                  <a:ahLst/>
                  <a:cxnLst>
                    <a:cxn ang="0">
                      <a:pos x="connsiteX0" y="connsiteY0"/>
                    </a:cxn>
                    <a:cxn ang="0">
                      <a:pos x="connsiteX1" y="connsiteY1"/>
                    </a:cxn>
                    <a:cxn ang="0">
                      <a:pos x="connsiteX2" y="connsiteY2"/>
                    </a:cxn>
                    <a:cxn ang="0">
                      <a:pos x="connsiteX3" y="connsiteY3"/>
                    </a:cxn>
                  </a:cxnLst>
                  <a:rect l="l" t="t" r="r" b="b"/>
                  <a:pathLst>
                    <a:path w="77242" h="9655">
                      <a:moveTo>
                        <a:pt x="77725" y="8207"/>
                      </a:moveTo>
                      <a:lnTo>
                        <a:pt x="2414" y="8207"/>
                      </a:lnTo>
                      <a:lnTo>
                        <a:pt x="2414" y="2414"/>
                      </a:lnTo>
                      <a:lnTo>
                        <a:pt x="77725" y="2414"/>
                      </a:ln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32" name="Freeform: Shape 931">
                  <a:extLst>
                    <a:ext uri="{FF2B5EF4-FFF2-40B4-BE49-F238E27FC236}">
                      <a16:creationId xmlns:a16="http://schemas.microsoft.com/office/drawing/2014/main" id="{C42C9412-4215-4ED3-84A7-D6C19D3A5873}"/>
                    </a:ext>
                  </a:extLst>
                </p:cNvPr>
                <p:cNvSpPr/>
                <p:nvPr/>
              </p:nvSpPr>
              <p:spPr>
                <a:xfrm>
                  <a:off x="9145357" y="3464451"/>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173"/>
                        <a:pt x="9173" y="10782"/>
                        <a:pt x="7563" y="10782"/>
                      </a:cubicBez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33" name="Freeform: Shape 932">
                  <a:extLst>
                    <a:ext uri="{FF2B5EF4-FFF2-40B4-BE49-F238E27FC236}">
                      <a16:creationId xmlns:a16="http://schemas.microsoft.com/office/drawing/2014/main" id="{8CBB75B3-254B-4D2F-B181-8237AD9BED30}"/>
                    </a:ext>
                  </a:extLst>
                </p:cNvPr>
                <p:cNvSpPr/>
                <p:nvPr/>
              </p:nvSpPr>
              <p:spPr>
                <a:xfrm>
                  <a:off x="9145357" y="3527544"/>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34" name="Freeform: Shape 933">
                  <a:extLst>
                    <a:ext uri="{FF2B5EF4-FFF2-40B4-BE49-F238E27FC236}">
                      <a16:creationId xmlns:a16="http://schemas.microsoft.com/office/drawing/2014/main" id="{D8799869-383D-4C51-AEF2-B365561B30F9}"/>
                    </a:ext>
                  </a:extLst>
                </p:cNvPr>
                <p:cNvSpPr/>
                <p:nvPr/>
              </p:nvSpPr>
              <p:spPr>
                <a:xfrm>
                  <a:off x="9145357" y="3590637"/>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35" name="Freeform: Shape 934">
                  <a:extLst>
                    <a:ext uri="{FF2B5EF4-FFF2-40B4-BE49-F238E27FC236}">
                      <a16:creationId xmlns:a16="http://schemas.microsoft.com/office/drawing/2014/main" id="{696573FE-B3E1-4B14-9999-66F15E2C7B18}"/>
                    </a:ext>
                  </a:extLst>
                </p:cNvPr>
                <p:cNvSpPr/>
                <p:nvPr/>
              </p:nvSpPr>
              <p:spPr>
                <a:xfrm>
                  <a:off x="9145357" y="3654645"/>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173"/>
                        <a:pt x="9173" y="10782"/>
                        <a:pt x="7563" y="10782"/>
                      </a:cubicBez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36" name="Freeform: Shape 935">
                  <a:extLst>
                    <a:ext uri="{FF2B5EF4-FFF2-40B4-BE49-F238E27FC236}">
                      <a16:creationId xmlns:a16="http://schemas.microsoft.com/office/drawing/2014/main" id="{15618790-4267-4D70-A3B8-4A9037F89A43}"/>
                    </a:ext>
                  </a:extLst>
                </p:cNvPr>
                <p:cNvSpPr/>
                <p:nvPr/>
              </p:nvSpPr>
              <p:spPr>
                <a:xfrm>
                  <a:off x="9145357" y="3717738"/>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173"/>
                        <a:pt x="9173" y="10782"/>
                        <a:pt x="7563" y="10782"/>
                      </a:cubicBez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37" name="Freeform: Shape 936">
                  <a:extLst>
                    <a:ext uri="{FF2B5EF4-FFF2-40B4-BE49-F238E27FC236}">
                      <a16:creationId xmlns:a16="http://schemas.microsoft.com/office/drawing/2014/main" id="{7C89A602-9BA4-4DA6-9427-6ED3BEBAA1A4}"/>
                    </a:ext>
                  </a:extLst>
                </p:cNvPr>
                <p:cNvSpPr/>
                <p:nvPr/>
              </p:nvSpPr>
              <p:spPr>
                <a:xfrm>
                  <a:off x="9145357" y="3780833"/>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38" name="Freeform: Shape 937">
                  <a:extLst>
                    <a:ext uri="{FF2B5EF4-FFF2-40B4-BE49-F238E27FC236}">
                      <a16:creationId xmlns:a16="http://schemas.microsoft.com/office/drawing/2014/main" id="{E54A9216-5B8C-48C3-86C4-374448B936DA}"/>
                    </a:ext>
                  </a:extLst>
                </p:cNvPr>
                <p:cNvSpPr/>
                <p:nvPr/>
              </p:nvSpPr>
              <p:spPr>
                <a:xfrm>
                  <a:off x="9145357" y="3843926"/>
                  <a:ext cx="36577" cy="36577"/>
                </a:xfrm>
                <a:custGeom>
                  <a:avLst/>
                  <a:gdLst>
                    <a:gd name="connsiteX0" fmla="*/ 7563 w 12873"/>
                    <a:gd name="connsiteY0" fmla="*/ 10782 h 12873"/>
                    <a:gd name="connsiteX1" fmla="*/ 5632 w 12873"/>
                    <a:gd name="connsiteY1" fmla="*/ 10782 h 12873"/>
                    <a:gd name="connsiteX2" fmla="*/ 2414 w 12873"/>
                    <a:gd name="connsiteY2" fmla="*/ 7563 h 12873"/>
                    <a:gd name="connsiteX3" fmla="*/ 2414 w 12873"/>
                    <a:gd name="connsiteY3" fmla="*/ 5632 h 12873"/>
                    <a:gd name="connsiteX4" fmla="*/ 5632 w 12873"/>
                    <a:gd name="connsiteY4" fmla="*/ 2414 h 12873"/>
                    <a:gd name="connsiteX5" fmla="*/ 7563 w 12873"/>
                    <a:gd name="connsiteY5" fmla="*/ 2414 h 12873"/>
                    <a:gd name="connsiteX6" fmla="*/ 10782 w 12873"/>
                    <a:gd name="connsiteY6" fmla="*/ 5632 h 12873"/>
                    <a:gd name="connsiteX7" fmla="*/ 10782 w 12873"/>
                    <a:gd name="connsiteY7" fmla="*/ 7563 h 12873"/>
                    <a:gd name="connsiteX8" fmla="*/ 7563 w 12873"/>
                    <a:gd name="connsiteY8" fmla="*/ 10782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 h="12873">
                      <a:moveTo>
                        <a:pt x="7563" y="10782"/>
                      </a:moveTo>
                      <a:lnTo>
                        <a:pt x="5632" y="10782"/>
                      </a:lnTo>
                      <a:cubicBezTo>
                        <a:pt x="3701" y="10782"/>
                        <a:pt x="2414" y="9494"/>
                        <a:pt x="2414" y="7563"/>
                      </a:cubicBezTo>
                      <a:lnTo>
                        <a:pt x="2414" y="5632"/>
                      </a:lnTo>
                      <a:cubicBezTo>
                        <a:pt x="2414" y="3701"/>
                        <a:pt x="3701" y="2414"/>
                        <a:pt x="5632" y="2414"/>
                      </a:cubicBezTo>
                      <a:lnTo>
                        <a:pt x="7563" y="2414"/>
                      </a:lnTo>
                      <a:cubicBezTo>
                        <a:pt x="9494" y="2414"/>
                        <a:pt x="10782" y="3701"/>
                        <a:pt x="10782" y="5632"/>
                      </a:cubicBezTo>
                      <a:lnTo>
                        <a:pt x="10782" y="7563"/>
                      </a:lnTo>
                      <a:cubicBezTo>
                        <a:pt x="10782" y="9494"/>
                        <a:pt x="9173" y="10782"/>
                        <a:pt x="7563" y="10782"/>
                      </a:cubicBezTo>
                      <a:close/>
                    </a:path>
                  </a:pathLst>
                </a:custGeom>
                <a:solidFill>
                  <a:schemeClr val="tx1"/>
                </a:solidFill>
                <a:ln w="1587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nvGrpSpPr>
              <p:cNvPr id="858" name="Group 857">
                <a:extLst>
                  <a:ext uri="{FF2B5EF4-FFF2-40B4-BE49-F238E27FC236}">
                    <a16:creationId xmlns:a16="http://schemas.microsoft.com/office/drawing/2014/main" id="{CA6062FC-FC50-43F5-A6B7-D753755CC0B3}"/>
                  </a:ext>
                </a:extLst>
              </p:cNvPr>
              <p:cNvGrpSpPr/>
              <p:nvPr/>
            </p:nvGrpSpPr>
            <p:grpSpPr>
              <a:xfrm>
                <a:off x="13867025" y="3053841"/>
                <a:ext cx="193015" cy="188521"/>
                <a:chOff x="8848997" y="6359275"/>
                <a:chExt cx="785468" cy="767180"/>
              </a:xfrm>
            </p:grpSpPr>
            <p:sp>
              <p:nvSpPr>
                <p:cNvPr id="914" name="Freeform: Shape 913">
                  <a:extLst>
                    <a:ext uri="{FF2B5EF4-FFF2-40B4-BE49-F238E27FC236}">
                      <a16:creationId xmlns:a16="http://schemas.microsoft.com/office/drawing/2014/main" id="{1699EFA9-CD92-42F5-85AA-A4D40DE41FD2}"/>
                    </a:ext>
                  </a:extLst>
                </p:cNvPr>
                <p:cNvSpPr/>
                <p:nvPr/>
              </p:nvSpPr>
              <p:spPr>
                <a:xfrm>
                  <a:off x="8998045" y="6725948"/>
                  <a:ext cx="265176" cy="27431"/>
                </a:xfrm>
                <a:custGeom>
                  <a:avLst/>
                  <a:gdLst>
                    <a:gd name="connsiteX0" fmla="*/ 4828 w 93334"/>
                    <a:gd name="connsiteY0" fmla="*/ 4828 h 9655"/>
                    <a:gd name="connsiteX1" fmla="*/ 91404 w 93334"/>
                    <a:gd name="connsiteY1" fmla="*/ 4828 h 9655"/>
                  </a:gdLst>
                  <a:ahLst/>
                  <a:cxnLst>
                    <a:cxn ang="0">
                      <a:pos x="connsiteX0" y="connsiteY0"/>
                    </a:cxn>
                    <a:cxn ang="0">
                      <a:pos x="connsiteX1" y="connsiteY1"/>
                    </a:cxn>
                  </a:cxnLst>
                  <a:rect l="l" t="t" r="r" b="b"/>
                  <a:pathLst>
                    <a:path w="93334" h="9655">
                      <a:moveTo>
                        <a:pt x="4828" y="4828"/>
                      </a:moveTo>
                      <a:lnTo>
                        <a:pt x="91404"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15" name="Freeform: Shape 914">
                  <a:extLst>
                    <a:ext uri="{FF2B5EF4-FFF2-40B4-BE49-F238E27FC236}">
                      <a16:creationId xmlns:a16="http://schemas.microsoft.com/office/drawing/2014/main" id="{E1974ADB-4F32-4DD7-9F87-6A72BDA63660}"/>
                    </a:ext>
                  </a:extLst>
                </p:cNvPr>
                <p:cNvSpPr/>
                <p:nvPr/>
              </p:nvSpPr>
              <p:spPr>
                <a:xfrm>
                  <a:off x="8951411" y="6639080"/>
                  <a:ext cx="182880" cy="27431"/>
                </a:xfrm>
                <a:custGeom>
                  <a:avLst/>
                  <a:gdLst>
                    <a:gd name="connsiteX0" fmla="*/ 4828 w 64368"/>
                    <a:gd name="connsiteY0" fmla="*/ 4828 h 9655"/>
                    <a:gd name="connsiteX1" fmla="*/ 62116 w 64368"/>
                    <a:gd name="connsiteY1" fmla="*/ 4828 h 9655"/>
                  </a:gdLst>
                  <a:ahLst/>
                  <a:cxnLst>
                    <a:cxn ang="0">
                      <a:pos x="connsiteX0" y="connsiteY0"/>
                    </a:cxn>
                    <a:cxn ang="0">
                      <a:pos x="connsiteX1" y="connsiteY1"/>
                    </a:cxn>
                  </a:cxnLst>
                  <a:rect l="l" t="t" r="r" b="b"/>
                  <a:pathLst>
                    <a:path w="64368" h="9655">
                      <a:moveTo>
                        <a:pt x="4828" y="4828"/>
                      </a:moveTo>
                      <a:lnTo>
                        <a:pt x="62116"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16" name="Freeform: Shape 915">
                  <a:extLst>
                    <a:ext uri="{FF2B5EF4-FFF2-40B4-BE49-F238E27FC236}">
                      <a16:creationId xmlns:a16="http://schemas.microsoft.com/office/drawing/2014/main" id="{CB94FF8F-ABE1-4BEA-B17C-CCE6E61F3905}"/>
                    </a:ext>
                  </a:extLst>
                </p:cNvPr>
                <p:cNvSpPr/>
                <p:nvPr/>
              </p:nvSpPr>
              <p:spPr>
                <a:xfrm>
                  <a:off x="9150750" y="6639080"/>
                  <a:ext cx="91439" cy="27431"/>
                </a:xfrm>
                <a:custGeom>
                  <a:avLst/>
                  <a:gdLst>
                    <a:gd name="connsiteX0" fmla="*/ 4828 w 32184"/>
                    <a:gd name="connsiteY0" fmla="*/ 4828 h 9655"/>
                    <a:gd name="connsiteX1" fmla="*/ 29288 w 32184"/>
                    <a:gd name="connsiteY1" fmla="*/ 4828 h 9655"/>
                  </a:gdLst>
                  <a:ahLst/>
                  <a:cxnLst>
                    <a:cxn ang="0">
                      <a:pos x="connsiteX0" y="connsiteY0"/>
                    </a:cxn>
                    <a:cxn ang="0">
                      <a:pos x="connsiteX1" y="connsiteY1"/>
                    </a:cxn>
                  </a:cxnLst>
                  <a:rect l="l" t="t" r="r" b="b"/>
                  <a:pathLst>
                    <a:path w="32184" h="9655">
                      <a:moveTo>
                        <a:pt x="4828" y="4828"/>
                      </a:moveTo>
                      <a:lnTo>
                        <a:pt x="2928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17" name="Freeform: Shape 916">
                  <a:extLst>
                    <a:ext uri="{FF2B5EF4-FFF2-40B4-BE49-F238E27FC236}">
                      <a16:creationId xmlns:a16="http://schemas.microsoft.com/office/drawing/2014/main" id="{127F1C02-1C71-4D9E-BEEC-74ABD31B2CBF}"/>
                    </a:ext>
                  </a:extLst>
                </p:cNvPr>
                <p:cNvSpPr/>
                <p:nvPr/>
              </p:nvSpPr>
              <p:spPr>
                <a:xfrm>
                  <a:off x="9056566" y="6553128"/>
                  <a:ext cx="256031" cy="27431"/>
                </a:xfrm>
                <a:custGeom>
                  <a:avLst/>
                  <a:gdLst>
                    <a:gd name="connsiteX0" fmla="*/ 4828 w 90116"/>
                    <a:gd name="connsiteY0" fmla="*/ 4828 h 9655"/>
                    <a:gd name="connsiteX1" fmla="*/ 86898 w 90116"/>
                    <a:gd name="connsiteY1" fmla="*/ 4828 h 9655"/>
                  </a:gdLst>
                  <a:ahLst/>
                  <a:cxnLst>
                    <a:cxn ang="0">
                      <a:pos x="connsiteX0" y="connsiteY0"/>
                    </a:cxn>
                    <a:cxn ang="0">
                      <a:pos x="connsiteX1" y="connsiteY1"/>
                    </a:cxn>
                  </a:cxnLst>
                  <a:rect l="l" t="t" r="r" b="b"/>
                  <a:pathLst>
                    <a:path w="90116" h="9655">
                      <a:moveTo>
                        <a:pt x="4828" y="4828"/>
                      </a:moveTo>
                      <a:lnTo>
                        <a:pt x="8689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18" name="Freeform: Shape 917">
                  <a:extLst>
                    <a:ext uri="{FF2B5EF4-FFF2-40B4-BE49-F238E27FC236}">
                      <a16:creationId xmlns:a16="http://schemas.microsoft.com/office/drawing/2014/main" id="{6E8F7D08-826F-40CB-9F15-2A3093398A83}"/>
                    </a:ext>
                  </a:extLst>
                </p:cNvPr>
                <p:cNvSpPr/>
                <p:nvPr/>
              </p:nvSpPr>
              <p:spPr>
                <a:xfrm>
                  <a:off x="8848997" y="6359275"/>
                  <a:ext cx="585214" cy="576072"/>
                </a:xfrm>
                <a:custGeom>
                  <a:avLst/>
                  <a:gdLst>
                    <a:gd name="connsiteX0" fmla="*/ 201153 w 205980"/>
                    <a:gd name="connsiteY0" fmla="*/ 102990 h 202762"/>
                    <a:gd name="connsiteX1" fmla="*/ 102990 w 205980"/>
                    <a:gd name="connsiteY1" fmla="*/ 201153 h 202762"/>
                    <a:gd name="connsiteX2" fmla="*/ 4828 w 205980"/>
                    <a:gd name="connsiteY2" fmla="*/ 102990 h 202762"/>
                    <a:gd name="connsiteX3" fmla="*/ 102990 w 205980"/>
                    <a:gd name="connsiteY3" fmla="*/ 4828 h 202762"/>
                    <a:gd name="connsiteX4" fmla="*/ 201153 w 205980"/>
                    <a:gd name="connsiteY4" fmla="*/ 102990 h 20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80" h="202762">
                      <a:moveTo>
                        <a:pt x="201153" y="102990"/>
                      </a:moveTo>
                      <a:cubicBezTo>
                        <a:pt x="201153" y="157204"/>
                        <a:pt x="157204" y="201153"/>
                        <a:pt x="102990" y="201153"/>
                      </a:cubicBezTo>
                      <a:cubicBezTo>
                        <a:pt x="48777" y="201153"/>
                        <a:pt x="4828" y="157204"/>
                        <a:pt x="4828" y="102990"/>
                      </a:cubicBezTo>
                      <a:cubicBezTo>
                        <a:pt x="4828" y="48777"/>
                        <a:pt x="48777" y="4828"/>
                        <a:pt x="102990" y="4828"/>
                      </a:cubicBezTo>
                      <a:cubicBezTo>
                        <a:pt x="157204" y="4828"/>
                        <a:pt x="201153" y="48777"/>
                        <a:pt x="201153" y="102990"/>
                      </a:cubicBezTo>
                      <a:close/>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19" name="Freeform: Shape 918">
                  <a:extLst>
                    <a:ext uri="{FF2B5EF4-FFF2-40B4-BE49-F238E27FC236}">
                      <a16:creationId xmlns:a16="http://schemas.microsoft.com/office/drawing/2014/main" id="{F4B3818F-9DB0-46EC-81F9-772FEC9E4822}"/>
                    </a:ext>
                  </a:extLst>
                </p:cNvPr>
                <p:cNvSpPr/>
                <p:nvPr/>
              </p:nvSpPr>
              <p:spPr>
                <a:xfrm>
                  <a:off x="9277850" y="6769840"/>
                  <a:ext cx="356615" cy="356615"/>
                </a:xfrm>
                <a:custGeom>
                  <a:avLst/>
                  <a:gdLst>
                    <a:gd name="connsiteX0" fmla="*/ 39909 w 125519"/>
                    <a:gd name="connsiteY0" fmla="*/ 4828 h 125519"/>
                    <a:gd name="connsiteX1" fmla="*/ 114255 w 125519"/>
                    <a:gd name="connsiteY1" fmla="*/ 79496 h 125519"/>
                    <a:gd name="connsiteX2" fmla="*/ 113611 w 125519"/>
                    <a:gd name="connsiteY2" fmla="*/ 114898 h 125519"/>
                    <a:gd name="connsiteX3" fmla="*/ 113611 w 125519"/>
                    <a:gd name="connsiteY3" fmla="*/ 114898 h 125519"/>
                    <a:gd name="connsiteX4" fmla="*/ 78208 w 125519"/>
                    <a:gd name="connsiteY4" fmla="*/ 115542 h 125519"/>
                    <a:gd name="connsiteX5" fmla="*/ 4828 w 125519"/>
                    <a:gd name="connsiteY5" fmla="*/ 42162 h 12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519" h="125519">
                      <a:moveTo>
                        <a:pt x="39909" y="4828"/>
                      </a:moveTo>
                      <a:lnTo>
                        <a:pt x="114255" y="79496"/>
                      </a:lnTo>
                      <a:cubicBezTo>
                        <a:pt x="123910" y="89151"/>
                        <a:pt x="123588" y="104921"/>
                        <a:pt x="113611" y="114898"/>
                      </a:cubicBezTo>
                      <a:lnTo>
                        <a:pt x="113611" y="114898"/>
                      </a:lnTo>
                      <a:cubicBezTo>
                        <a:pt x="103634" y="124876"/>
                        <a:pt x="87864" y="125197"/>
                        <a:pt x="78208" y="115542"/>
                      </a:cubicBezTo>
                      <a:lnTo>
                        <a:pt x="4828" y="42162"/>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nvGrpSpPr>
              <p:cNvPr id="859" name="Group 858">
                <a:extLst>
                  <a:ext uri="{FF2B5EF4-FFF2-40B4-BE49-F238E27FC236}">
                    <a16:creationId xmlns:a16="http://schemas.microsoft.com/office/drawing/2014/main" id="{C27EF18F-5CC1-4973-AA50-46D802169F6F}"/>
                  </a:ext>
                </a:extLst>
              </p:cNvPr>
              <p:cNvGrpSpPr>
                <a:grpSpLocks noChangeAspect="1"/>
              </p:cNvGrpSpPr>
              <p:nvPr/>
            </p:nvGrpSpPr>
            <p:grpSpPr>
              <a:xfrm>
                <a:off x="12624833" y="2896877"/>
                <a:ext cx="327769" cy="329184"/>
                <a:chOff x="3853940" y="3046180"/>
                <a:chExt cx="1239926" cy="1245279"/>
              </a:xfrm>
            </p:grpSpPr>
            <p:sp>
              <p:nvSpPr>
                <p:cNvPr id="883" name="Freeform: Shape 882">
                  <a:extLst>
                    <a:ext uri="{FF2B5EF4-FFF2-40B4-BE49-F238E27FC236}">
                      <a16:creationId xmlns:a16="http://schemas.microsoft.com/office/drawing/2014/main" id="{A3AFBC01-B435-4F21-916D-60F5078A4BD6}"/>
                    </a:ext>
                  </a:extLst>
                </p:cNvPr>
                <p:cNvSpPr/>
                <p:nvPr/>
              </p:nvSpPr>
              <p:spPr>
                <a:xfrm>
                  <a:off x="3853940" y="3315794"/>
                  <a:ext cx="54865" cy="685799"/>
                </a:xfrm>
                <a:custGeom>
                  <a:avLst/>
                  <a:gdLst>
                    <a:gd name="connsiteX0" fmla="*/ 4828 w 19310"/>
                    <a:gd name="connsiteY0" fmla="*/ 238487 h 241383"/>
                    <a:gd name="connsiteX1" fmla="*/ 4828 w 19310"/>
                    <a:gd name="connsiteY1" fmla="*/ 4828 h 241383"/>
                    <a:gd name="connsiteX2" fmla="*/ 16736 w 19310"/>
                    <a:gd name="connsiteY2" fmla="*/ 4828 h 241383"/>
                  </a:gdLst>
                  <a:ahLst/>
                  <a:cxnLst>
                    <a:cxn ang="0">
                      <a:pos x="connsiteX0" y="connsiteY0"/>
                    </a:cxn>
                    <a:cxn ang="0">
                      <a:pos x="connsiteX1" y="connsiteY1"/>
                    </a:cxn>
                    <a:cxn ang="0">
                      <a:pos x="connsiteX2" y="connsiteY2"/>
                    </a:cxn>
                  </a:cxnLst>
                  <a:rect l="l" t="t" r="r" b="b"/>
                  <a:pathLst>
                    <a:path w="19310" h="241383">
                      <a:moveTo>
                        <a:pt x="4828" y="238487"/>
                      </a:moveTo>
                      <a:lnTo>
                        <a:pt x="4828" y="4828"/>
                      </a:lnTo>
                      <a:lnTo>
                        <a:pt x="16736" y="4828"/>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84" name="Freeform: Shape 883">
                  <a:extLst>
                    <a:ext uri="{FF2B5EF4-FFF2-40B4-BE49-F238E27FC236}">
                      <a16:creationId xmlns:a16="http://schemas.microsoft.com/office/drawing/2014/main" id="{523CC06A-3F86-4435-879C-5196B897EB5F}"/>
                    </a:ext>
                  </a:extLst>
                </p:cNvPr>
                <p:cNvSpPr/>
                <p:nvPr/>
              </p:nvSpPr>
              <p:spPr>
                <a:xfrm>
                  <a:off x="3853940" y="4024453"/>
                  <a:ext cx="27431" cy="128015"/>
                </a:xfrm>
                <a:custGeom>
                  <a:avLst/>
                  <a:gdLst>
                    <a:gd name="connsiteX0" fmla="*/ 4828 w 9655"/>
                    <a:gd name="connsiteY0" fmla="*/ 40552 h 45058"/>
                    <a:gd name="connsiteX1" fmla="*/ 4828 w 9655"/>
                    <a:gd name="connsiteY1" fmla="*/ 4828 h 45058"/>
                  </a:gdLst>
                  <a:ahLst/>
                  <a:cxnLst>
                    <a:cxn ang="0">
                      <a:pos x="connsiteX0" y="connsiteY0"/>
                    </a:cxn>
                    <a:cxn ang="0">
                      <a:pos x="connsiteX1" y="connsiteY1"/>
                    </a:cxn>
                  </a:cxnLst>
                  <a:rect l="l" t="t" r="r" b="b"/>
                  <a:pathLst>
                    <a:path w="9655" h="45058">
                      <a:moveTo>
                        <a:pt x="4828" y="40552"/>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85" name="Freeform: Shape 884">
                  <a:extLst>
                    <a:ext uri="{FF2B5EF4-FFF2-40B4-BE49-F238E27FC236}">
                      <a16:creationId xmlns:a16="http://schemas.microsoft.com/office/drawing/2014/main" id="{9DEF7340-E1F1-4CB7-8BB3-0FD240E5E80A}"/>
                    </a:ext>
                  </a:extLst>
                </p:cNvPr>
                <p:cNvSpPr/>
                <p:nvPr/>
              </p:nvSpPr>
              <p:spPr>
                <a:xfrm>
                  <a:off x="3853940" y="3550795"/>
                  <a:ext cx="128015" cy="740664"/>
                </a:xfrm>
                <a:custGeom>
                  <a:avLst/>
                  <a:gdLst>
                    <a:gd name="connsiteX0" fmla="*/ 40231 w 45058"/>
                    <a:gd name="connsiteY0" fmla="*/ 4828 h 260694"/>
                    <a:gd name="connsiteX1" fmla="*/ 40231 w 45058"/>
                    <a:gd name="connsiteY1" fmla="*/ 255866 h 260694"/>
                    <a:gd name="connsiteX2" fmla="*/ 4828 w 45058"/>
                    <a:gd name="connsiteY2" fmla="*/ 255866 h 260694"/>
                    <a:gd name="connsiteX3" fmla="*/ 4828 w 45058"/>
                    <a:gd name="connsiteY3" fmla="*/ 224004 h 260694"/>
                  </a:gdLst>
                  <a:ahLst/>
                  <a:cxnLst>
                    <a:cxn ang="0">
                      <a:pos x="connsiteX0" y="connsiteY0"/>
                    </a:cxn>
                    <a:cxn ang="0">
                      <a:pos x="connsiteX1" y="connsiteY1"/>
                    </a:cxn>
                    <a:cxn ang="0">
                      <a:pos x="connsiteX2" y="connsiteY2"/>
                    </a:cxn>
                    <a:cxn ang="0">
                      <a:pos x="connsiteX3" y="connsiteY3"/>
                    </a:cxn>
                  </a:cxnLst>
                  <a:rect l="l" t="t" r="r" b="b"/>
                  <a:pathLst>
                    <a:path w="45058" h="260694">
                      <a:moveTo>
                        <a:pt x="40231" y="4828"/>
                      </a:moveTo>
                      <a:lnTo>
                        <a:pt x="40231" y="255866"/>
                      </a:lnTo>
                      <a:lnTo>
                        <a:pt x="4828" y="255866"/>
                      </a:lnTo>
                      <a:lnTo>
                        <a:pt x="4828" y="224004"/>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86" name="Freeform: Shape 885">
                  <a:extLst>
                    <a:ext uri="{FF2B5EF4-FFF2-40B4-BE49-F238E27FC236}">
                      <a16:creationId xmlns:a16="http://schemas.microsoft.com/office/drawing/2014/main" id="{3183B0F4-EC92-4A51-AED6-022E1399CF51}"/>
                    </a:ext>
                  </a:extLst>
                </p:cNvPr>
                <p:cNvSpPr/>
                <p:nvPr/>
              </p:nvSpPr>
              <p:spPr>
                <a:xfrm>
                  <a:off x="4965851" y="3315794"/>
                  <a:ext cx="128015" cy="969264"/>
                </a:xfrm>
                <a:custGeom>
                  <a:avLst/>
                  <a:gdLst>
                    <a:gd name="connsiteX0" fmla="*/ 30575 w 45058"/>
                    <a:gd name="connsiteY0" fmla="*/ 4828 h 341155"/>
                    <a:gd name="connsiteX1" fmla="*/ 40231 w 45058"/>
                    <a:gd name="connsiteY1" fmla="*/ 4828 h 341155"/>
                    <a:gd name="connsiteX2" fmla="*/ 40231 w 45058"/>
                    <a:gd name="connsiteY2" fmla="*/ 338580 h 341155"/>
                    <a:gd name="connsiteX3" fmla="*/ 4828 w 45058"/>
                    <a:gd name="connsiteY3" fmla="*/ 338580 h 341155"/>
                    <a:gd name="connsiteX4" fmla="*/ 4828 w 45058"/>
                    <a:gd name="connsiteY4" fmla="*/ 73702 h 341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341155">
                      <a:moveTo>
                        <a:pt x="30575" y="4828"/>
                      </a:moveTo>
                      <a:lnTo>
                        <a:pt x="40231" y="4828"/>
                      </a:lnTo>
                      <a:lnTo>
                        <a:pt x="40231" y="338580"/>
                      </a:lnTo>
                      <a:lnTo>
                        <a:pt x="4828" y="338580"/>
                      </a:lnTo>
                      <a:lnTo>
                        <a:pt x="4828" y="73702"/>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87" name="Freeform: Shape 886">
                  <a:extLst>
                    <a:ext uri="{FF2B5EF4-FFF2-40B4-BE49-F238E27FC236}">
                      <a16:creationId xmlns:a16="http://schemas.microsoft.com/office/drawing/2014/main" id="{7CD2351D-B1D0-4A1D-AFEA-CC66D5FDB6A8}"/>
                    </a:ext>
                  </a:extLst>
                </p:cNvPr>
                <p:cNvSpPr/>
                <p:nvPr/>
              </p:nvSpPr>
              <p:spPr>
                <a:xfrm>
                  <a:off x="4812231" y="4222877"/>
                  <a:ext cx="137161" cy="27431"/>
                </a:xfrm>
                <a:custGeom>
                  <a:avLst/>
                  <a:gdLst>
                    <a:gd name="connsiteX0" fmla="*/ 4828 w 48276"/>
                    <a:gd name="connsiteY0" fmla="*/ 4828 h 9655"/>
                    <a:gd name="connsiteX1" fmla="*/ 44736 w 48276"/>
                    <a:gd name="connsiteY1" fmla="*/ 4828 h 9655"/>
                  </a:gdLst>
                  <a:ahLst/>
                  <a:cxnLst>
                    <a:cxn ang="0">
                      <a:pos x="connsiteX0" y="connsiteY0"/>
                    </a:cxn>
                    <a:cxn ang="0">
                      <a:pos x="connsiteX1" y="connsiteY1"/>
                    </a:cxn>
                  </a:cxnLst>
                  <a:rect l="l" t="t" r="r" b="b"/>
                  <a:pathLst>
                    <a:path w="48276" h="9655">
                      <a:moveTo>
                        <a:pt x="4828" y="4828"/>
                      </a:moveTo>
                      <a:lnTo>
                        <a:pt x="44736"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88" name="Freeform: Shape 887">
                  <a:extLst>
                    <a:ext uri="{FF2B5EF4-FFF2-40B4-BE49-F238E27FC236}">
                      <a16:creationId xmlns:a16="http://schemas.microsoft.com/office/drawing/2014/main" id="{0890DCE2-E123-4D6D-AA9B-A3EF9573AC6D}"/>
                    </a:ext>
                  </a:extLst>
                </p:cNvPr>
                <p:cNvSpPr/>
                <p:nvPr/>
              </p:nvSpPr>
              <p:spPr>
                <a:xfrm>
                  <a:off x="4641238" y="4222877"/>
                  <a:ext cx="137161" cy="27431"/>
                </a:xfrm>
                <a:custGeom>
                  <a:avLst/>
                  <a:gdLst>
                    <a:gd name="connsiteX0" fmla="*/ 4828 w 48276"/>
                    <a:gd name="connsiteY0" fmla="*/ 4828 h 9655"/>
                    <a:gd name="connsiteX1" fmla="*/ 45380 w 48276"/>
                    <a:gd name="connsiteY1" fmla="*/ 4828 h 9655"/>
                  </a:gdLst>
                  <a:ahLst/>
                  <a:cxnLst>
                    <a:cxn ang="0">
                      <a:pos x="connsiteX0" y="connsiteY0"/>
                    </a:cxn>
                    <a:cxn ang="0">
                      <a:pos x="connsiteX1" y="connsiteY1"/>
                    </a:cxn>
                  </a:cxnLst>
                  <a:rect l="l" t="t" r="r" b="b"/>
                  <a:pathLst>
                    <a:path w="48276" h="9655">
                      <a:moveTo>
                        <a:pt x="4828" y="4828"/>
                      </a:moveTo>
                      <a:lnTo>
                        <a:pt x="45380"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89" name="Freeform: Shape 888">
                  <a:extLst>
                    <a:ext uri="{FF2B5EF4-FFF2-40B4-BE49-F238E27FC236}">
                      <a16:creationId xmlns:a16="http://schemas.microsoft.com/office/drawing/2014/main" id="{32A2E75D-CF50-4657-876F-3D0B6F8AD4EF}"/>
                    </a:ext>
                  </a:extLst>
                </p:cNvPr>
                <p:cNvSpPr/>
                <p:nvPr/>
              </p:nvSpPr>
              <p:spPr>
                <a:xfrm>
                  <a:off x="3994757" y="4222877"/>
                  <a:ext cx="630937" cy="27431"/>
                </a:xfrm>
                <a:custGeom>
                  <a:avLst/>
                  <a:gdLst>
                    <a:gd name="connsiteX0" fmla="*/ 4828 w 222072"/>
                    <a:gd name="connsiteY0" fmla="*/ 4828 h 9655"/>
                    <a:gd name="connsiteX1" fmla="*/ 219176 w 222072"/>
                    <a:gd name="connsiteY1" fmla="*/ 4828 h 9655"/>
                  </a:gdLst>
                  <a:ahLst/>
                  <a:cxnLst>
                    <a:cxn ang="0">
                      <a:pos x="connsiteX0" y="connsiteY0"/>
                    </a:cxn>
                    <a:cxn ang="0">
                      <a:pos x="connsiteX1" y="connsiteY1"/>
                    </a:cxn>
                  </a:cxnLst>
                  <a:rect l="l" t="t" r="r" b="b"/>
                  <a:pathLst>
                    <a:path w="222072" h="9655">
                      <a:moveTo>
                        <a:pt x="4828" y="4828"/>
                      </a:moveTo>
                      <a:lnTo>
                        <a:pt x="219176"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90" name="Freeform: Shape 889">
                  <a:extLst>
                    <a:ext uri="{FF2B5EF4-FFF2-40B4-BE49-F238E27FC236}">
                      <a16:creationId xmlns:a16="http://schemas.microsoft.com/office/drawing/2014/main" id="{1D854C1A-0F6C-4DBB-98B3-90E8F13CFF87}"/>
                    </a:ext>
                  </a:extLst>
                </p:cNvPr>
                <p:cNvSpPr/>
                <p:nvPr/>
              </p:nvSpPr>
              <p:spPr>
                <a:xfrm>
                  <a:off x="4658612" y="3383458"/>
                  <a:ext cx="201169" cy="27431"/>
                </a:xfrm>
                <a:custGeom>
                  <a:avLst/>
                  <a:gdLst>
                    <a:gd name="connsiteX0" fmla="*/ 4828 w 70805"/>
                    <a:gd name="connsiteY0" fmla="*/ 4828 h 9655"/>
                    <a:gd name="connsiteX1" fmla="*/ 68875 w 70805"/>
                    <a:gd name="connsiteY1" fmla="*/ 4828 h 9655"/>
                  </a:gdLst>
                  <a:ahLst/>
                  <a:cxnLst>
                    <a:cxn ang="0">
                      <a:pos x="connsiteX0" y="connsiteY0"/>
                    </a:cxn>
                    <a:cxn ang="0">
                      <a:pos x="connsiteX1" y="connsiteY1"/>
                    </a:cxn>
                  </a:cxnLst>
                  <a:rect l="l" t="t" r="r" b="b"/>
                  <a:pathLst>
                    <a:path w="70805" h="9655">
                      <a:moveTo>
                        <a:pt x="4828" y="4828"/>
                      </a:moveTo>
                      <a:lnTo>
                        <a:pt x="68875"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91" name="Freeform: Shape 890">
                  <a:extLst>
                    <a:ext uri="{FF2B5EF4-FFF2-40B4-BE49-F238E27FC236}">
                      <a16:creationId xmlns:a16="http://schemas.microsoft.com/office/drawing/2014/main" id="{B9E97C3E-187A-4711-80E5-C2417884F5E7}"/>
                    </a:ext>
                  </a:extLst>
                </p:cNvPr>
                <p:cNvSpPr/>
                <p:nvPr/>
              </p:nvSpPr>
              <p:spPr>
                <a:xfrm>
                  <a:off x="4172152" y="3383458"/>
                  <a:ext cx="146304" cy="27431"/>
                </a:xfrm>
                <a:custGeom>
                  <a:avLst/>
                  <a:gdLst>
                    <a:gd name="connsiteX0" fmla="*/ 4828 w 51495"/>
                    <a:gd name="connsiteY0" fmla="*/ 4828 h 9655"/>
                    <a:gd name="connsiteX1" fmla="*/ 47311 w 51495"/>
                    <a:gd name="connsiteY1" fmla="*/ 4828 h 9655"/>
                  </a:gdLst>
                  <a:ahLst/>
                  <a:cxnLst>
                    <a:cxn ang="0">
                      <a:pos x="connsiteX0" y="connsiteY0"/>
                    </a:cxn>
                    <a:cxn ang="0">
                      <a:pos x="connsiteX1" y="connsiteY1"/>
                    </a:cxn>
                  </a:cxnLst>
                  <a:rect l="l" t="t" r="r" b="b"/>
                  <a:pathLst>
                    <a:path w="51495" h="9655">
                      <a:moveTo>
                        <a:pt x="4828" y="4828"/>
                      </a:moveTo>
                      <a:lnTo>
                        <a:pt x="47311"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92" name="Freeform: Shape 891">
                  <a:extLst>
                    <a:ext uri="{FF2B5EF4-FFF2-40B4-BE49-F238E27FC236}">
                      <a16:creationId xmlns:a16="http://schemas.microsoft.com/office/drawing/2014/main" id="{C22F96E6-8E16-4F7A-8C65-1C0DE608C4C7}"/>
                    </a:ext>
                  </a:extLst>
                </p:cNvPr>
                <p:cNvSpPr/>
                <p:nvPr/>
              </p:nvSpPr>
              <p:spPr>
                <a:xfrm>
                  <a:off x="4666842" y="3463924"/>
                  <a:ext cx="201169" cy="27431"/>
                </a:xfrm>
                <a:custGeom>
                  <a:avLst/>
                  <a:gdLst>
                    <a:gd name="connsiteX0" fmla="*/ 4828 w 70805"/>
                    <a:gd name="connsiteY0" fmla="*/ 4828 h 9655"/>
                    <a:gd name="connsiteX1" fmla="*/ 68231 w 70805"/>
                    <a:gd name="connsiteY1" fmla="*/ 4828 h 9655"/>
                  </a:gdLst>
                  <a:ahLst/>
                  <a:cxnLst>
                    <a:cxn ang="0">
                      <a:pos x="connsiteX0" y="connsiteY0"/>
                    </a:cxn>
                    <a:cxn ang="0">
                      <a:pos x="connsiteX1" y="connsiteY1"/>
                    </a:cxn>
                  </a:cxnLst>
                  <a:rect l="l" t="t" r="r" b="b"/>
                  <a:pathLst>
                    <a:path w="70805" h="9655">
                      <a:moveTo>
                        <a:pt x="4828" y="4828"/>
                      </a:moveTo>
                      <a:lnTo>
                        <a:pt x="68231"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93" name="Freeform: Shape 892">
                  <a:extLst>
                    <a:ext uri="{FF2B5EF4-FFF2-40B4-BE49-F238E27FC236}">
                      <a16:creationId xmlns:a16="http://schemas.microsoft.com/office/drawing/2014/main" id="{1E8F1A62-162F-4A0A-9470-BBCB24DEBF3B}"/>
                    </a:ext>
                  </a:extLst>
                </p:cNvPr>
                <p:cNvSpPr/>
                <p:nvPr/>
              </p:nvSpPr>
              <p:spPr>
                <a:xfrm>
                  <a:off x="4441899" y="3463924"/>
                  <a:ext cx="54865" cy="27431"/>
                </a:xfrm>
                <a:custGeom>
                  <a:avLst/>
                  <a:gdLst>
                    <a:gd name="connsiteX0" fmla="*/ 4828 w 19310"/>
                    <a:gd name="connsiteY0" fmla="*/ 4828 h 9655"/>
                    <a:gd name="connsiteX1" fmla="*/ 17058 w 19310"/>
                    <a:gd name="connsiteY1" fmla="*/ 4828 h 9655"/>
                  </a:gdLst>
                  <a:ahLst/>
                  <a:cxnLst>
                    <a:cxn ang="0">
                      <a:pos x="connsiteX0" y="connsiteY0"/>
                    </a:cxn>
                    <a:cxn ang="0">
                      <a:pos x="connsiteX1" y="connsiteY1"/>
                    </a:cxn>
                  </a:cxnLst>
                  <a:rect l="l" t="t" r="r" b="b"/>
                  <a:pathLst>
                    <a:path w="19310" h="9655">
                      <a:moveTo>
                        <a:pt x="4828" y="4828"/>
                      </a:moveTo>
                      <a:lnTo>
                        <a:pt x="1705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94" name="Freeform: Shape 893">
                  <a:extLst>
                    <a:ext uri="{FF2B5EF4-FFF2-40B4-BE49-F238E27FC236}">
                      <a16:creationId xmlns:a16="http://schemas.microsoft.com/office/drawing/2014/main" id="{1C1B4035-38E3-4CD0-8B18-C304D899232E}"/>
                    </a:ext>
                  </a:extLst>
                </p:cNvPr>
                <p:cNvSpPr/>
                <p:nvPr/>
              </p:nvSpPr>
              <p:spPr>
                <a:xfrm>
                  <a:off x="4161179" y="3463924"/>
                  <a:ext cx="146304" cy="27431"/>
                </a:xfrm>
                <a:custGeom>
                  <a:avLst/>
                  <a:gdLst>
                    <a:gd name="connsiteX0" fmla="*/ 4828 w 51495"/>
                    <a:gd name="connsiteY0" fmla="*/ 4828 h 9655"/>
                    <a:gd name="connsiteX1" fmla="*/ 46667 w 51495"/>
                    <a:gd name="connsiteY1" fmla="*/ 4828 h 9655"/>
                  </a:gdLst>
                  <a:ahLst/>
                  <a:cxnLst>
                    <a:cxn ang="0">
                      <a:pos x="connsiteX0" y="connsiteY0"/>
                    </a:cxn>
                    <a:cxn ang="0">
                      <a:pos x="connsiteX1" y="connsiteY1"/>
                    </a:cxn>
                  </a:cxnLst>
                  <a:rect l="l" t="t" r="r" b="b"/>
                  <a:pathLst>
                    <a:path w="51495" h="9655">
                      <a:moveTo>
                        <a:pt x="4828" y="4828"/>
                      </a:moveTo>
                      <a:lnTo>
                        <a:pt x="46667"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95" name="Freeform: Shape 894">
                  <a:extLst>
                    <a:ext uri="{FF2B5EF4-FFF2-40B4-BE49-F238E27FC236}">
                      <a16:creationId xmlns:a16="http://schemas.microsoft.com/office/drawing/2014/main" id="{2B295BBE-C9C7-4F26-91AC-F6D3D06B3CE8}"/>
                    </a:ext>
                  </a:extLst>
                </p:cNvPr>
                <p:cNvSpPr/>
                <p:nvPr/>
              </p:nvSpPr>
              <p:spPr>
                <a:xfrm>
                  <a:off x="4509563" y="3473070"/>
                  <a:ext cx="73153" cy="27431"/>
                </a:xfrm>
                <a:custGeom>
                  <a:avLst/>
                  <a:gdLst>
                    <a:gd name="connsiteX0" fmla="*/ 23495 w 25747"/>
                    <a:gd name="connsiteY0" fmla="*/ 4828 h 9655"/>
                    <a:gd name="connsiteX1" fmla="*/ 4828 w 25747"/>
                    <a:gd name="connsiteY1" fmla="*/ 6759 h 9655"/>
                  </a:gdLst>
                  <a:ahLst/>
                  <a:cxnLst>
                    <a:cxn ang="0">
                      <a:pos x="connsiteX0" y="connsiteY0"/>
                    </a:cxn>
                    <a:cxn ang="0">
                      <a:pos x="connsiteX1" y="connsiteY1"/>
                    </a:cxn>
                  </a:cxnLst>
                  <a:rect l="l" t="t" r="r" b="b"/>
                  <a:pathLst>
                    <a:path w="25747" h="9655">
                      <a:moveTo>
                        <a:pt x="23495" y="4828"/>
                      </a:moveTo>
                      <a:lnTo>
                        <a:pt x="4828" y="6759"/>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96" name="Freeform: Shape 895">
                  <a:extLst>
                    <a:ext uri="{FF2B5EF4-FFF2-40B4-BE49-F238E27FC236}">
                      <a16:creationId xmlns:a16="http://schemas.microsoft.com/office/drawing/2014/main" id="{2792C4FA-1631-4E7D-894D-275564106720}"/>
                    </a:ext>
                  </a:extLst>
                </p:cNvPr>
                <p:cNvSpPr/>
                <p:nvPr/>
              </p:nvSpPr>
              <p:spPr>
                <a:xfrm>
                  <a:off x="4518709" y="3559023"/>
                  <a:ext cx="73153" cy="27431"/>
                </a:xfrm>
                <a:custGeom>
                  <a:avLst/>
                  <a:gdLst>
                    <a:gd name="connsiteX0" fmla="*/ 23817 w 25747"/>
                    <a:gd name="connsiteY0" fmla="*/ 4828 h 9655"/>
                    <a:gd name="connsiteX1" fmla="*/ 4828 w 25747"/>
                    <a:gd name="connsiteY1" fmla="*/ 7081 h 9655"/>
                  </a:gdLst>
                  <a:ahLst/>
                  <a:cxnLst>
                    <a:cxn ang="0">
                      <a:pos x="connsiteX0" y="connsiteY0"/>
                    </a:cxn>
                    <a:cxn ang="0">
                      <a:pos x="connsiteX1" y="connsiteY1"/>
                    </a:cxn>
                  </a:cxnLst>
                  <a:rect l="l" t="t" r="r" b="b"/>
                  <a:pathLst>
                    <a:path w="25747" h="9655">
                      <a:moveTo>
                        <a:pt x="23817" y="4828"/>
                      </a:moveTo>
                      <a:lnTo>
                        <a:pt x="4828" y="7081"/>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97" name="Freeform: Shape 896">
                  <a:extLst>
                    <a:ext uri="{FF2B5EF4-FFF2-40B4-BE49-F238E27FC236}">
                      <a16:creationId xmlns:a16="http://schemas.microsoft.com/office/drawing/2014/main" id="{ABD4D2AB-F090-48D1-8671-D3B11F248962}"/>
                    </a:ext>
                  </a:extLst>
                </p:cNvPr>
                <p:cNvSpPr/>
                <p:nvPr/>
              </p:nvSpPr>
              <p:spPr>
                <a:xfrm>
                  <a:off x="4527852" y="3645890"/>
                  <a:ext cx="73153" cy="27431"/>
                </a:xfrm>
                <a:custGeom>
                  <a:avLst/>
                  <a:gdLst>
                    <a:gd name="connsiteX0" fmla="*/ 23817 w 25747"/>
                    <a:gd name="connsiteY0" fmla="*/ 4828 h 9655"/>
                    <a:gd name="connsiteX1" fmla="*/ 4828 w 25747"/>
                    <a:gd name="connsiteY1" fmla="*/ 6759 h 9655"/>
                  </a:gdLst>
                  <a:ahLst/>
                  <a:cxnLst>
                    <a:cxn ang="0">
                      <a:pos x="connsiteX0" y="connsiteY0"/>
                    </a:cxn>
                    <a:cxn ang="0">
                      <a:pos x="connsiteX1" y="connsiteY1"/>
                    </a:cxn>
                  </a:cxnLst>
                  <a:rect l="l" t="t" r="r" b="b"/>
                  <a:pathLst>
                    <a:path w="25747" h="9655">
                      <a:moveTo>
                        <a:pt x="23817" y="4828"/>
                      </a:moveTo>
                      <a:lnTo>
                        <a:pt x="4828" y="6759"/>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98" name="Freeform: Shape 897">
                  <a:extLst>
                    <a:ext uri="{FF2B5EF4-FFF2-40B4-BE49-F238E27FC236}">
                      <a16:creationId xmlns:a16="http://schemas.microsoft.com/office/drawing/2014/main" id="{5A49116D-58D2-429D-B95F-C0046C463B5B}"/>
                    </a:ext>
                  </a:extLst>
                </p:cNvPr>
                <p:cNvSpPr/>
                <p:nvPr/>
              </p:nvSpPr>
              <p:spPr>
                <a:xfrm>
                  <a:off x="4536997" y="3732760"/>
                  <a:ext cx="73153" cy="27431"/>
                </a:xfrm>
                <a:custGeom>
                  <a:avLst/>
                  <a:gdLst>
                    <a:gd name="connsiteX0" fmla="*/ 23817 w 25747"/>
                    <a:gd name="connsiteY0" fmla="*/ 4828 h 9655"/>
                    <a:gd name="connsiteX1" fmla="*/ 4828 w 25747"/>
                    <a:gd name="connsiteY1" fmla="*/ 6759 h 9655"/>
                  </a:gdLst>
                  <a:ahLst/>
                  <a:cxnLst>
                    <a:cxn ang="0">
                      <a:pos x="connsiteX0" y="connsiteY0"/>
                    </a:cxn>
                    <a:cxn ang="0">
                      <a:pos x="connsiteX1" y="connsiteY1"/>
                    </a:cxn>
                  </a:cxnLst>
                  <a:rect l="l" t="t" r="r" b="b"/>
                  <a:pathLst>
                    <a:path w="25747" h="9655">
                      <a:moveTo>
                        <a:pt x="23817" y="4828"/>
                      </a:moveTo>
                      <a:lnTo>
                        <a:pt x="4828" y="6759"/>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99" name="Freeform: Shape 898">
                  <a:extLst>
                    <a:ext uri="{FF2B5EF4-FFF2-40B4-BE49-F238E27FC236}">
                      <a16:creationId xmlns:a16="http://schemas.microsoft.com/office/drawing/2014/main" id="{93F86AB3-0AB3-4C0B-8242-8F1E31155ADC}"/>
                    </a:ext>
                  </a:extLst>
                </p:cNvPr>
                <p:cNvSpPr/>
                <p:nvPr/>
              </p:nvSpPr>
              <p:spPr>
                <a:xfrm>
                  <a:off x="4494934" y="3356027"/>
                  <a:ext cx="210311" cy="457199"/>
                </a:xfrm>
                <a:custGeom>
                  <a:avLst/>
                  <a:gdLst>
                    <a:gd name="connsiteX0" fmla="*/ 20598 w 74024"/>
                    <a:gd name="connsiteY0" fmla="*/ 157382 h 160922"/>
                    <a:gd name="connsiteX1" fmla="*/ 4828 w 74024"/>
                    <a:gd name="connsiteY1" fmla="*/ 9977 h 160922"/>
                    <a:gd name="connsiteX2" fmla="*/ 53104 w 74024"/>
                    <a:gd name="connsiteY2" fmla="*/ 4828 h 160922"/>
                    <a:gd name="connsiteX3" fmla="*/ 69197 w 74024"/>
                    <a:gd name="connsiteY3" fmla="*/ 155773 h 160922"/>
                  </a:gdLst>
                  <a:ahLst/>
                  <a:cxnLst>
                    <a:cxn ang="0">
                      <a:pos x="connsiteX0" y="connsiteY0"/>
                    </a:cxn>
                    <a:cxn ang="0">
                      <a:pos x="connsiteX1" y="connsiteY1"/>
                    </a:cxn>
                    <a:cxn ang="0">
                      <a:pos x="connsiteX2" y="connsiteY2"/>
                    </a:cxn>
                    <a:cxn ang="0">
                      <a:pos x="connsiteX3" y="connsiteY3"/>
                    </a:cxn>
                  </a:cxnLst>
                  <a:rect l="l" t="t" r="r" b="b"/>
                  <a:pathLst>
                    <a:path w="74024" h="160922">
                      <a:moveTo>
                        <a:pt x="20598" y="157382"/>
                      </a:moveTo>
                      <a:lnTo>
                        <a:pt x="4828" y="9977"/>
                      </a:lnTo>
                      <a:lnTo>
                        <a:pt x="53104" y="4828"/>
                      </a:lnTo>
                      <a:lnTo>
                        <a:pt x="69197" y="155773"/>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00" name="Freeform: Shape 899">
                  <a:extLst>
                    <a:ext uri="{FF2B5EF4-FFF2-40B4-BE49-F238E27FC236}">
                      <a16:creationId xmlns:a16="http://schemas.microsoft.com/office/drawing/2014/main" id="{BBB6387E-86BF-4F57-B993-B3E458E0E2E5}"/>
                    </a:ext>
                  </a:extLst>
                </p:cNvPr>
                <p:cNvSpPr/>
                <p:nvPr/>
              </p:nvSpPr>
              <p:spPr>
                <a:xfrm>
                  <a:off x="4349546" y="3267330"/>
                  <a:ext cx="137161" cy="548641"/>
                </a:xfrm>
                <a:custGeom>
                  <a:avLst/>
                  <a:gdLst>
                    <a:gd name="connsiteX0" fmla="*/ 4828 w 48276"/>
                    <a:gd name="connsiteY0" fmla="*/ 190854 h 193106"/>
                    <a:gd name="connsiteX1" fmla="*/ 45058 w 48276"/>
                    <a:gd name="connsiteY1" fmla="*/ 4828 h 193106"/>
                  </a:gdLst>
                  <a:ahLst/>
                  <a:cxnLst>
                    <a:cxn ang="0">
                      <a:pos x="connsiteX0" y="connsiteY0"/>
                    </a:cxn>
                    <a:cxn ang="0">
                      <a:pos x="connsiteX1" y="connsiteY1"/>
                    </a:cxn>
                  </a:cxnLst>
                  <a:rect l="l" t="t" r="r" b="b"/>
                  <a:pathLst>
                    <a:path w="48276" h="193106">
                      <a:moveTo>
                        <a:pt x="4828" y="190854"/>
                      </a:moveTo>
                      <a:lnTo>
                        <a:pt x="4505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01" name="Freeform: Shape 900">
                  <a:extLst>
                    <a:ext uri="{FF2B5EF4-FFF2-40B4-BE49-F238E27FC236}">
                      <a16:creationId xmlns:a16="http://schemas.microsoft.com/office/drawing/2014/main" id="{1FFE38DE-CF8E-4BD2-9F07-AB4F1791CCB8}"/>
                    </a:ext>
                  </a:extLst>
                </p:cNvPr>
                <p:cNvSpPr/>
                <p:nvPr/>
              </p:nvSpPr>
              <p:spPr>
                <a:xfrm>
                  <a:off x="4236159" y="3246297"/>
                  <a:ext cx="137161" cy="566929"/>
                </a:xfrm>
                <a:custGeom>
                  <a:avLst/>
                  <a:gdLst>
                    <a:gd name="connsiteX0" fmla="*/ 46346 w 48276"/>
                    <a:gd name="connsiteY0" fmla="*/ 4828 h 199543"/>
                    <a:gd name="connsiteX1" fmla="*/ 4828 w 48276"/>
                    <a:gd name="connsiteY1" fmla="*/ 196003 h 199543"/>
                  </a:gdLst>
                  <a:ahLst/>
                  <a:cxnLst>
                    <a:cxn ang="0">
                      <a:pos x="connsiteX0" y="connsiteY0"/>
                    </a:cxn>
                    <a:cxn ang="0">
                      <a:pos x="connsiteX1" y="connsiteY1"/>
                    </a:cxn>
                  </a:cxnLst>
                  <a:rect l="l" t="t" r="r" b="b"/>
                  <a:pathLst>
                    <a:path w="48276" h="199543">
                      <a:moveTo>
                        <a:pt x="46346" y="4828"/>
                      </a:moveTo>
                      <a:lnTo>
                        <a:pt x="4828" y="196003"/>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02" name="Freeform: Shape 901">
                  <a:extLst>
                    <a:ext uri="{FF2B5EF4-FFF2-40B4-BE49-F238E27FC236}">
                      <a16:creationId xmlns:a16="http://schemas.microsoft.com/office/drawing/2014/main" id="{B1EEAFC6-F695-4C72-910F-26402B1FE74D}"/>
                    </a:ext>
                  </a:extLst>
                </p:cNvPr>
                <p:cNvSpPr/>
                <p:nvPr/>
              </p:nvSpPr>
              <p:spPr>
                <a:xfrm>
                  <a:off x="4537912" y="3090851"/>
                  <a:ext cx="118873" cy="54865"/>
                </a:xfrm>
                <a:custGeom>
                  <a:avLst/>
                  <a:gdLst>
                    <a:gd name="connsiteX0" fmla="*/ 4828 w 41839"/>
                    <a:gd name="connsiteY0" fmla="*/ 4828 h 19310"/>
                    <a:gd name="connsiteX1" fmla="*/ 19954 w 41839"/>
                    <a:gd name="connsiteY1" fmla="*/ 13839 h 19310"/>
                    <a:gd name="connsiteX2" fmla="*/ 37656 w 41839"/>
                    <a:gd name="connsiteY2" fmla="*/ 11908 h 19310"/>
                  </a:gdLst>
                  <a:ahLst/>
                  <a:cxnLst>
                    <a:cxn ang="0">
                      <a:pos x="connsiteX0" y="connsiteY0"/>
                    </a:cxn>
                    <a:cxn ang="0">
                      <a:pos x="connsiteX1" y="connsiteY1"/>
                    </a:cxn>
                    <a:cxn ang="0">
                      <a:pos x="connsiteX2" y="connsiteY2"/>
                    </a:cxn>
                  </a:cxnLst>
                  <a:rect l="l" t="t" r="r" b="b"/>
                  <a:pathLst>
                    <a:path w="41839" h="19310">
                      <a:moveTo>
                        <a:pt x="4828" y="4828"/>
                      </a:moveTo>
                      <a:cubicBezTo>
                        <a:pt x="8368" y="9012"/>
                        <a:pt x="13839" y="12552"/>
                        <a:pt x="19954" y="13839"/>
                      </a:cubicBezTo>
                      <a:cubicBezTo>
                        <a:pt x="26069" y="15127"/>
                        <a:pt x="32506" y="14483"/>
                        <a:pt x="37656" y="11908"/>
                      </a:cubicBez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03" name="Freeform: Shape 902">
                  <a:extLst>
                    <a:ext uri="{FF2B5EF4-FFF2-40B4-BE49-F238E27FC236}">
                      <a16:creationId xmlns:a16="http://schemas.microsoft.com/office/drawing/2014/main" id="{6F57311C-6536-4552-9A86-F8DEE23FECF3}"/>
                    </a:ext>
                  </a:extLst>
                </p:cNvPr>
                <p:cNvSpPr/>
                <p:nvPr/>
              </p:nvSpPr>
              <p:spPr>
                <a:xfrm>
                  <a:off x="4517794" y="3181591"/>
                  <a:ext cx="109727" cy="45719"/>
                </a:xfrm>
                <a:custGeom>
                  <a:avLst/>
                  <a:gdLst>
                    <a:gd name="connsiteX0" fmla="*/ 35081 w 38621"/>
                    <a:gd name="connsiteY0" fmla="*/ 14085 h 16092"/>
                    <a:gd name="connsiteX1" fmla="*/ 21242 w 38621"/>
                    <a:gd name="connsiteY1" fmla="*/ 5395 h 16092"/>
                    <a:gd name="connsiteX2" fmla="*/ 4828 w 38621"/>
                    <a:gd name="connsiteY2" fmla="*/ 7648 h 16092"/>
                  </a:gdLst>
                  <a:ahLst/>
                  <a:cxnLst>
                    <a:cxn ang="0">
                      <a:pos x="connsiteX0" y="connsiteY0"/>
                    </a:cxn>
                    <a:cxn ang="0">
                      <a:pos x="connsiteX1" y="connsiteY1"/>
                    </a:cxn>
                    <a:cxn ang="0">
                      <a:pos x="connsiteX2" y="connsiteY2"/>
                    </a:cxn>
                  </a:cxnLst>
                  <a:rect l="l" t="t" r="r" b="b"/>
                  <a:pathLst>
                    <a:path w="38621" h="16092">
                      <a:moveTo>
                        <a:pt x="35081" y="14085"/>
                      </a:moveTo>
                      <a:cubicBezTo>
                        <a:pt x="31863" y="9901"/>
                        <a:pt x="27035" y="6683"/>
                        <a:pt x="21242" y="5395"/>
                      </a:cubicBezTo>
                      <a:cubicBezTo>
                        <a:pt x="15449" y="4108"/>
                        <a:pt x="9655" y="5074"/>
                        <a:pt x="4828" y="7648"/>
                      </a:cubicBez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04" name="Freeform: Shape 903">
                  <a:extLst>
                    <a:ext uri="{FF2B5EF4-FFF2-40B4-BE49-F238E27FC236}">
                      <a16:creationId xmlns:a16="http://schemas.microsoft.com/office/drawing/2014/main" id="{478D1567-D729-477E-9CD4-E5B558CC9096}"/>
                    </a:ext>
                  </a:extLst>
                </p:cNvPr>
                <p:cNvSpPr/>
                <p:nvPr/>
              </p:nvSpPr>
              <p:spPr>
                <a:xfrm>
                  <a:off x="4124597" y="3046180"/>
                  <a:ext cx="438911" cy="246888"/>
                </a:xfrm>
                <a:custGeom>
                  <a:avLst/>
                  <a:gdLst>
                    <a:gd name="connsiteX0" fmla="*/ 96555 w 154485"/>
                    <a:gd name="connsiteY0" fmla="*/ 5745 h 86898"/>
                    <a:gd name="connsiteX1" fmla="*/ 149659 w 154485"/>
                    <a:gd name="connsiteY1" fmla="*/ 17332 h 86898"/>
                    <a:gd name="connsiteX2" fmla="*/ 140970 w 154485"/>
                    <a:gd name="connsiteY2" fmla="*/ 58206 h 86898"/>
                    <a:gd name="connsiteX3" fmla="*/ 124234 w 154485"/>
                    <a:gd name="connsiteY3" fmla="*/ 85241 h 86898"/>
                    <a:gd name="connsiteX4" fmla="*/ 85612 w 154485"/>
                    <a:gd name="connsiteY4" fmla="*/ 76873 h 86898"/>
                    <a:gd name="connsiteX5" fmla="*/ 79497 w 154485"/>
                    <a:gd name="connsiteY5" fmla="*/ 38895 h 86898"/>
                    <a:gd name="connsiteX6" fmla="*/ 11266 w 154485"/>
                    <a:gd name="connsiteY6" fmla="*/ 76873 h 86898"/>
                    <a:gd name="connsiteX7" fmla="*/ 4829 w 154485"/>
                    <a:gd name="connsiteY7" fmla="*/ 70758 h 86898"/>
                    <a:gd name="connsiteX8" fmla="*/ 96555 w 154485"/>
                    <a:gd name="connsiteY8" fmla="*/ 5745 h 8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85" h="86898">
                      <a:moveTo>
                        <a:pt x="96555" y="5745"/>
                      </a:moveTo>
                      <a:lnTo>
                        <a:pt x="149659" y="17332"/>
                      </a:lnTo>
                      <a:lnTo>
                        <a:pt x="140970" y="58206"/>
                      </a:lnTo>
                      <a:lnTo>
                        <a:pt x="124234" y="85241"/>
                      </a:lnTo>
                      <a:lnTo>
                        <a:pt x="85612" y="76873"/>
                      </a:lnTo>
                      <a:cubicBezTo>
                        <a:pt x="85612" y="76873"/>
                        <a:pt x="90118" y="45010"/>
                        <a:pt x="79497" y="38895"/>
                      </a:cubicBezTo>
                      <a:cubicBezTo>
                        <a:pt x="65658" y="31171"/>
                        <a:pt x="36048" y="49516"/>
                        <a:pt x="11266" y="76873"/>
                      </a:cubicBezTo>
                      <a:lnTo>
                        <a:pt x="4829" y="70758"/>
                      </a:lnTo>
                      <a:cubicBezTo>
                        <a:pt x="4507" y="70436"/>
                        <a:pt x="50853" y="-4232"/>
                        <a:pt x="96555" y="5745"/>
                      </a:cubicBezTo>
                      <a:close/>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05" name="Freeform: Shape 904">
                  <a:extLst>
                    <a:ext uri="{FF2B5EF4-FFF2-40B4-BE49-F238E27FC236}">
                      <a16:creationId xmlns:a16="http://schemas.microsoft.com/office/drawing/2014/main" id="{05B3D8C1-728A-4D6D-A8B1-9D7A3B117177}"/>
                    </a:ext>
                  </a:extLst>
                </p:cNvPr>
                <p:cNvSpPr/>
                <p:nvPr/>
              </p:nvSpPr>
              <p:spPr>
                <a:xfrm>
                  <a:off x="4965851" y="3859861"/>
                  <a:ext cx="128015" cy="27431"/>
                </a:xfrm>
                <a:custGeom>
                  <a:avLst/>
                  <a:gdLst>
                    <a:gd name="connsiteX0" fmla="*/ 4828 w 45058"/>
                    <a:gd name="connsiteY0" fmla="*/ 4828 h 9655"/>
                    <a:gd name="connsiteX1" fmla="*/ 40231 w 45058"/>
                    <a:gd name="connsiteY1" fmla="*/ 4828 h 9655"/>
                  </a:gdLst>
                  <a:ahLst/>
                  <a:cxnLst>
                    <a:cxn ang="0">
                      <a:pos x="connsiteX0" y="connsiteY0"/>
                    </a:cxn>
                    <a:cxn ang="0">
                      <a:pos x="connsiteX1" y="connsiteY1"/>
                    </a:cxn>
                  </a:cxnLst>
                  <a:rect l="l" t="t" r="r" b="b"/>
                  <a:pathLst>
                    <a:path w="45058" h="9655">
                      <a:moveTo>
                        <a:pt x="4828" y="4828"/>
                      </a:moveTo>
                      <a:lnTo>
                        <a:pt x="40231"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06" name="Freeform: Shape 905">
                  <a:extLst>
                    <a:ext uri="{FF2B5EF4-FFF2-40B4-BE49-F238E27FC236}">
                      <a16:creationId xmlns:a16="http://schemas.microsoft.com/office/drawing/2014/main" id="{79D6D50C-8FA6-40C1-9749-A95CD3FD2F88}"/>
                    </a:ext>
                  </a:extLst>
                </p:cNvPr>
                <p:cNvSpPr/>
                <p:nvPr/>
              </p:nvSpPr>
              <p:spPr>
                <a:xfrm>
                  <a:off x="4686043" y="3859861"/>
                  <a:ext cx="246888" cy="27431"/>
                </a:xfrm>
                <a:custGeom>
                  <a:avLst/>
                  <a:gdLst>
                    <a:gd name="connsiteX0" fmla="*/ 4828 w 86898"/>
                    <a:gd name="connsiteY0" fmla="*/ 4828 h 9655"/>
                    <a:gd name="connsiteX1" fmla="*/ 83680 w 86898"/>
                    <a:gd name="connsiteY1" fmla="*/ 4828 h 9655"/>
                  </a:gdLst>
                  <a:ahLst/>
                  <a:cxnLst>
                    <a:cxn ang="0">
                      <a:pos x="connsiteX0" y="connsiteY0"/>
                    </a:cxn>
                    <a:cxn ang="0">
                      <a:pos x="connsiteX1" y="connsiteY1"/>
                    </a:cxn>
                  </a:cxnLst>
                  <a:rect l="l" t="t" r="r" b="b"/>
                  <a:pathLst>
                    <a:path w="86898" h="9655">
                      <a:moveTo>
                        <a:pt x="4828" y="4828"/>
                      </a:moveTo>
                      <a:lnTo>
                        <a:pt x="83680"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07" name="Freeform: Shape 906">
                  <a:extLst>
                    <a:ext uri="{FF2B5EF4-FFF2-40B4-BE49-F238E27FC236}">
                      <a16:creationId xmlns:a16="http://schemas.microsoft.com/office/drawing/2014/main" id="{5F1CACCC-0D44-4B30-9F6B-10F73397BAD5}"/>
                    </a:ext>
                  </a:extLst>
                </p:cNvPr>
                <p:cNvSpPr/>
                <p:nvPr/>
              </p:nvSpPr>
              <p:spPr>
                <a:xfrm>
                  <a:off x="3996587" y="3859861"/>
                  <a:ext cx="713233" cy="27431"/>
                </a:xfrm>
                <a:custGeom>
                  <a:avLst/>
                  <a:gdLst>
                    <a:gd name="connsiteX0" fmla="*/ 4828 w 251038"/>
                    <a:gd name="connsiteY0" fmla="*/ 4828 h 9655"/>
                    <a:gd name="connsiteX1" fmla="*/ 247498 w 251038"/>
                    <a:gd name="connsiteY1" fmla="*/ 4828 h 9655"/>
                  </a:gdLst>
                  <a:ahLst/>
                  <a:cxnLst>
                    <a:cxn ang="0">
                      <a:pos x="connsiteX0" y="connsiteY0"/>
                    </a:cxn>
                    <a:cxn ang="0">
                      <a:pos x="connsiteX1" y="connsiteY1"/>
                    </a:cxn>
                  </a:cxnLst>
                  <a:rect l="l" t="t" r="r" b="b"/>
                  <a:pathLst>
                    <a:path w="251038" h="9655">
                      <a:moveTo>
                        <a:pt x="4828" y="4828"/>
                      </a:moveTo>
                      <a:lnTo>
                        <a:pt x="24749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08" name="Freeform: Shape 907">
                  <a:extLst>
                    <a:ext uri="{FF2B5EF4-FFF2-40B4-BE49-F238E27FC236}">
                      <a16:creationId xmlns:a16="http://schemas.microsoft.com/office/drawing/2014/main" id="{53417EED-6BE1-418B-B951-F9023BF55DB0}"/>
                    </a:ext>
                  </a:extLst>
                </p:cNvPr>
                <p:cNvSpPr/>
                <p:nvPr/>
              </p:nvSpPr>
              <p:spPr>
                <a:xfrm>
                  <a:off x="3853940" y="3859861"/>
                  <a:ext cx="128015" cy="27431"/>
                </a:xfrm>
                <a:custGeom>
                  <a:avLst/>
                  <a:gdLst>
                    <a:gd name="connsiteX0" fmla="*/ 4828 w 45058"/>
                    <a:gd name="connsiteY0" fmla="*/ 4828 h 9655"/>
                    <a:gd name="connsiteX1" fmla="*/ 40231 w 45058"/>
                    <a:gd name="connsiteY1" fmla="*/ 4828 h 9655"/>
                  </a:gdLst>
                  <a:ahLst/>
                  <a:cxnLst>
                    <a:cxn ang="0">
                      <a:pos x="connsiteX0" y="connsiteY0"/>
                    </a:cxn>
                    <a:cxn ang="0">
                      <a:pos x="connsiteX1" y="connsiteY1"/>
                    </a:cxn>
                  </a:cxnLst>
                  <a:rect l="l" t="t" r="r" b="b"/>
                  <a:pathLst>
                    <a:path w="45058" h="9655">
                      <a:moveTo>
                        <a:pt x="4828" y="4828"/>
                      </a:moveTo>
                      <a:lnTo>
                        <a:pt x="40231"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09" name="Freeform: Shape 908">
                  <a:extLst>
                    <a:ext uri="{FF2B5EF4-FFF2-40B4-BE49-F238E27FC236}">
                      <a16:creationId xmlns:a16="http://schemas.microsoft.com/office/drawing/2014/main" id="{4C4A2820-13E9-45D6-9679-5F64E62FFC8A}"/>
                    </a:ext>
                  </a:extLst>
                </p:cNvPr>
                <p:cNvSpPr/>
                <p:nvPr/>
              </p:nvSpPr>
              <p:spPr>
                <a:xfrm>
                  <a:off x="3916118" y="3450210"/>
                  <a:ext cx="265176" cy="365761"/>
                </a:xfrm>
                <a:custGeom>
                  <a:avLst/>
                  <a:gdLst>
                    <a:gd name="connsiteX0" fmla="*/ 89795 w 93334"/>
                    <a:gd name="connsiteY0" fmla="*/ 126485 h 128737"/>
                    <a:gd name="connsiteX1" fmla="*/ 43127 w 93334"/>
                    <a:gd name="connsiteY1" fmla="*/ 29288 h 128737"/>
                    <a:gd name="connsiteX2" fmla="*/ 4828 w 93334"/>
                    <a:gd name="connsiteY2" fmla="*/ 4828 h 128737"/>
                  </a:gdLst>
                  <a:ahLst/>
                  <a:cxnLst>
                    <a:cxn ang="0">
                      <a:pos x="connsiteX0" y="connsiteY0"/>
                    </a:cxn>
                    <a:cxn ang="0">
                      <a:pos x="connsiteX1" y="connsiteY1"/>
                    </a:cxn>
                    <a:cxn ang="0">
                      <a:pos x="connsiteX2" y="connsiteY2"/>
                    </a:cxn>
                  </a:cxnLst>
                  <a:rect l="l" t="t" r="r" b="b"/>
                  <a:pathLst>
                    <a:path w="93334" h="128737">
                      <a:moveTo>
                        <a:pt x="89795" y="126485"/>
                      </a:moveTo>
                      <a:lnTo>
                        <a:pt x="43127" y="29288"/>
                      </a:lnTo>
                      <a:cubicBezTo>
                        <a:pt x="27357" y="29288"/>
                        <a:pt x="12230" y="20276"/>
                        <a:pt x="4828" y="4828"/>
                      </a:cubicBez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10" name="Freeform: Shape 909">
                  <a:extLst>
                    <a:ext uri="{FF2B5EF4-FFF2-40B4-BE49-F238E27FC236}">
                      <a16:creationId xmlns:a16="http://schemas.microsoft.com/office/drawing/2014/main" id="{9B8BB33B-BDAB-43BA-AF71-8C7C59339FA6}"/>
                    </a:ext>
                  </a:extLst>
                </p:cNvPr>
                <p:cNvSpPr/>
                <p:nvPr/>
              </p:nvSpPr>
              <p:spPr>
                <a:xfrm>
                  <a:off x="3904197" y="3276444"/>
                  <a:ext cx="338327" cy="429768"/>
                </a:xfrm>
                <a:custGeom>
                  <a:avLst/>
                  <a:gdLst>
                    <a:gd name="connsiteX0" fmla="*/ 9024 w 119082"/>
                    <a:gd name="connsiteY0" fmla="*/ 66310 h 151266"/>
                    <a:gd name="connsiteX1" fmla="*/ 17714 w 119082"/>
                    <a:gd name="connsiteY1" fmla="*/ 17068 h 151266"/>
                    <a:gd name="connsiteX2" fmla="*/ 32841 w 119082"/>
                    <a:gd name="connsiteY2" fmla="*/ 48609 h 151266"/>
                    <a:gd name="connsiteX3" fmla="*/ 57945 w 119082"/>
                    <a:gd name="connsiteY3" fmla="*/ 36701 h 151266"/>
                    <a:gd name="connsiteX4" fmla="*/ 42818 w 119082"/>
                    <a:gd name="connsiteY4" fmla="*/ 5160 h 151266"/>
                    <a:gd name="connsiteX5" fmla="*/ 86589 w 119082"/>
                    <a:gd name="connsiteY5" fmla="*/ 29298 h 151266"/>
                    <a:gd name="connsiteX6" fmla="*/ 81761 w 119082"/>
                    <a:gd name="connsiteY6" fmla="*/ 74356 h 151266"/>
                    <a:gd name="connsiteX7" fmla="*/ 116520 w 119082"/>
                    <a:gd name="connsiteY7" fmla="*/ 146771 h 1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82" h="151266">
                      <a:moveTo>
                        <a:pt x="9024" y="66310"/>
                      </a:moveTo>
                      <a:cubicBezTo>
                        <a:pt x="978" y="49253"/>
                        <a:pt x="4840" y="29620"/>
                        <a:pt x="17714" y="17068"/>
                      </a:cubicBezTo>
                      <a:lnTo>
                        <a:pt x="32841" y="48609"/>
                      </a:lnTo>
                      <a:lnTo>
                        <a:pt x="57945" y="36701"/>
                      </a:lnTo>
                      <a:lnTo>
                        <a:pt x="42818" y="5160"/>
                      </a:lnTo>
                      <a:cubicBezTo>
                        <a:pt x="60519" y="2907"/>
                        <a:pt x="78543" y="12240"/>
                        <a:pt x="86589" y="29298"/>
                      </a:cubicBezTo>
                      <a:cubicBezTo>
                        <a:pt x="93991" y="44425"/>
                        <a:pt x="91416" y="62126"/>
                        <a:pt x="81761" y="74356"/>
                      </a:cubicBezTo>
                      <a:lnTo>
                        <a:pt x="116520" y="146771"/>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11" name="Freeform: Shape 910">
                  <a:extLst>
                    <a:ext uri="{FF2B5EF4-FFF2-40B4-BE49-F238E27FC236}">
                      <a16:creationId xmlns:a16="http://schemas.microsoft.com/office/drawing/2014/main" id="{F7BAA6CD-10C1-4CA1-B770-5E6887E9B907}"/>
                    </a:ext>
                  </a:extLst>
                </p:cNvPr>
                <p:cNvSpPr/>
                <p:nvPr/>
              </p:nvSpPr>
              <p:spPr>
                <a:xfrm>
                  <a:off x="4812231" y="3246655"/>
                  <a:ext cx="210311" cy="438911"/>
                </a:xfrm>
                <a:custGeom>
                  <a:avLst/>
                  <a:gdLst>
                    <a:gd name="connsiteX0" fmla="*/ 25104 w 74024"/>
                    <a:gd name="connsiteY0" fmla="*/ 54266 h 154485"/>
                    <a:gd name="connsiteX1" fmla="*/ 24138 w 74024"/>
                    <a:gd name="connsiteY1" fmla="*/ 48794 h 154485"/>
                    <a:gd name="connsiteX2" fmla="*/ 53426 w 74024"/>
                    <a:gd name="connsiteY2" fmla="*/ 7598 h 154485"/>
                    <a:gd name="connsiteX3" fmla="*/ 58898 w 74024"/>
                    <a:gd name="connsiteY3" fmla="*/ 5023 h 154485"/>
                    <a:gd name="connsiteX4" fmla="*/ 67265 w 74024"/>
                    <a:gd name="connsiteY4" fmla="*/ 7920 h 154485"/>
                    <a:gd name="connsiteX5" fmla="*/ 70162 w 74024"/>
                    <a:gd name="connsiteY5" fmla="*/ 13391 h 154485"/>
                    <a:gd name="connsiteX6" fmla="*/ 68231 w 74024"/>
                    <a:gd name="connsiteY6" fmla="*/ 63599 h 154485"/>
                    <a:gd name="connsiteX7" fmla="*/ 64047 w 74024"/>
                    <a:gd name="connsiteY7" fmla="*/ 67461 h 154485"/>
                    <a:gd name="connsiteX8" fmla="*/ 53426 w 74024"/>
                    <a:gd name="connsiteY8" fmla="*/ 68749 h 154485"/>
                    <a:gd name="connsiteX9" fmla="*/ 25426 w 74024"/>
                    <a:gd name="connsiteY9" fmla="*/ 150497 h 154485"/>
                    <a:gd name="connsiteX10" fmla="*/ 4828 w 74024"/>
                    <a:gd name="connsiteY10" fmla="*/ 143417 h 154485"/>
                    <a:gd name="connsiteX11" fmla="*/ 32828 w 74024"/>
                    <a:gd name="connsiteY11" fmla="*/ 61668 h 154485"/>
                    <a:gd name="connsiteX12" fmla="*/ 25104 w 74024"/>
                    <a:gd name="connsiteY12" fmla="*/ 54266 h 15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024" h="154485">
                      <a:moveTo>
                        <a:pt x="25104" y="54266"/>
                      </a:moveTo>
                      <a:cubicBezTo>
                        <a:pt x="24138" y="53300"/>
                        <a:pt x="23173" y="51047"/>
                        <a:pt x="24138" y="48794"/>
                      </a:cubicBezTo>
                      <a:lnTo>
                        <a:pt x="53426" y="7598"/>
                      </a:lnTo>
                      <a:cubicBezTo>
                        <a:pt x="54392" y="5345"/>
                        <a:pt x="56645" y="4380"/>
                        <a:pt x="58898" y="5023"/>
                      </a:cubicBezTo>
                      <a:lnTo>
                        <a:pt x="67265" y="7920"/>
                      </a:lnTo>
                      <a:cubicBezTo>
                        <a:pt x="69518" y="8564"/>
                        <a:pt x="70806" y="11138"/>
                        <a:pt x="70162" y="13391"/>
                      </a:cubicBezTo>
                      <a:lnTo>
                        <a:pt x="68231" y="63599"/>
                      </a:lnTo>
                      <a:cubicBezTo>
                        <a:pt x="67587" y="66174"/>
                        <a:pt x="65334" y="67461"/>
                        <a:pt x="64047" y="67461"/>
                      </a:cubicBezTo>
                      <a:cubicBezTo>
                        <a:pt x="61472" y="67461"/>
                        <a:pt x="54070" y="66174"/>
                        <a:pt x="53426" y="68749"/>
                      </a:cubicBezTo>
                      <a:lnTo>
                        <a:pt x="25426" y="150497"/>
                      </a:lnTo>
                      <a:lnTo>
                        <a:pt x="4828" y="143417"/>
                      </a:lnTo>
                      <a:lnTo>
                        <a:pt x="32828" y="61668"/>
                      </a:lnTo>
                      <a:cubicBezTo>
                        <a:pt x="33794" y="59093"/>
                        <a:pt x="27035" y="55553"/>
                        <a:pt x="25104" y="54266"/>
                      </a:cubicBezTo>
                      <a:close/>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12" name="Freeform: Shape 911">
                  <a:extLst>
                    <a:ext uri="{FF2B5EF4-FFF2-40B4-BE49-F238E27FC236}">
                      <a16:creationId xmlns:a16="http://schemas.microsoft.com/office/drawing/2014/main" id="{E4BC5EB6-5D4C-45A7-9B58-CC05FFCCECD2}"/>
                    </a:ext>
                  </a:extLst>
                </p:cNvPr>
                <p:cNvSpPr/>
                <p:nvPr/>
              </p:nvSpPr>
              <p:spPr>
                <a:xfrm>
                  <a:off x="4714391" y="3630713"/>
                  <a:ext cx="219457" cy="182880"/>
                </a:xfrm>
                <a:custGeom>
                  <a:avLst/>
                  <a:gdLst>
                    <a:gd name="connsiteX0" fmla="*/ 61472 w 77242"/>
                    <a:gd name="connsiteY0" fmla="*/ 60700 h 64368"/>
                    <a:gd name="connsiteX1" fmla="*/ 73702 w 77242"/>
                    <a:gd name="connsiteY1" fmla="*/ 24975 h 64368"/>
                    <a:gd name="connsiteX2" fmla="*/ 70806 w 77242"/>
                    <a:gd name="connsiteY2" fmla="*/ 19182 h 64368"/>
                    <a:gd name="connsiteX3" fmla="*/ 28644 w 77242"/>
                    <a:gd name="connsiteY3" fmla="*/ 5021 h 64368"/>
                    <a:gd name="connsiteX4" fmla="*/ 22851 w 77242"/>
                    <a:gd name="connsiteY4" fmla="*/ 7917 h 64368"/>
                    <a:gd name="connsiteX5" fmla="*/ 4828 w 77242"/>
                    <a:gd name="connsiteY5" fmla="*/ 61022 h 6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42" h="64368">
                      <a:moveTo>
                        <a:pt x="61472" y="60700"/>
                      </a:moveTo>
                      <a:lnTo>
                        <a:pt x="73702" y="24975"/>
                      </a:lnTo>
                      <a:cubicBezTo>
                        <a:pt x="74668" y="22722"/>
                        <a:pt x="73381" y="20147"/>
                        <a:pt x="70806" y="19182"/>
                      </a:cubicBezTo>
                      <a:lnTo>
                        <a:pt x="28644" y="5021"/>
                      </a:lnTo>
                      <a:cubicBezTo>
                        <a:pt x="26391" y="4377"/>
                        <a:pt x="23816" y="5343"/>
                        <a:pt x="22851" y="7917"/>
                      </a:cubicBezTo>
                      <a:lnTo>
                        <a:pt x="4828" y="61022"/>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913" name="Freeform: Shape 912">
                  <a:extLst>
                    <a:ext uri="{FF2B5EF4-FFF2-40B4-BE49-F238E27FC236}">
                      <a16:creationId xmlns:a16="http://schemas.microsoft.com/office/drawing/2014/main" id="{AA35B94B-22FF-4607-A2E0-7EEF3C51B71F}"/>
                    </a:ext>
                  </a:extLst>
                </p:cNvPr>
                <p:cNvSpPr/>
                <p:nvPr/>
              </p:nvSpPr>
              <p:spPr>
                <a:xfrm>
                  <a:off x="4592984" y="3105690"/>
                  <a:ext cx="128015" cy="155449"/>
                </a:xfrm>
                <a:custGeom>
                  <a:avLst/>
                  <a:gdLst>
                    <a:gd name="connsiteX0" fmla="*/ 13444 w 45058"/>
                    <a:gd name="connsiteY0" fmla="*/ 46916 h 54713"/>
                    <a:gd name="connsiteX1" fmla="*/ 31467 w 45058"/>
                    <a:gd name="connsiteY1" fmla="*/ 50778 h 54713"/>
                    <a:gd name="connsiteX2" fmla="*/ 40479 w 45058"/>
                    <a:gd name="connsiteY2" fmla="*/ 8938 h 54713"/>
                    <a:gd name="connsiteX3" fmla="*/ 22455 w 45058"/>
                    <a:gd name="connsiteY3" fmla="*/ 5076 h 54713"/>
                    <a:gd name="connsiteX4" fmla="*/ 9582 w 45058"/>
                    <a:gd name="connsiteY4" fmla="*/ 13444 h 54713"/>
                    <a:gd name="connsiteX5" fmla="*/ 5076 w 45058"/>
                    <a:gd name="connsiteY5" fmla="*/ 34042 h 54713"/>
                    <a:gd name="connsiteX6" fmla="*/ 13444 w 45058"/>
                    <a:gd name="connsiteY6" fmla="*/ 46916 h 5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58" h="54713">
                      <a:moveTo>
                        <a:pt x="13444" y="46916"/>
                      </a:moveTo>
                      <a:lnTo>
                        <a:pt x="31467" y="50778"/>
                      </a:lnTo>
                      <a:lnTo>
                        <a:pt x="40479" y="8938"/>
                      </a:lnTo>
                      <a:lnTo>
                        <a:pt x="22455" y="5076"/>
                      </a:lnTo>
                      <a:cubicBezTo>
                        <a:pt x="16662" y="3788"/>
                        <a:pt x="10869" y="7650"/>
                        <a:pt x="9582" y="13444"/>
                      </a:cubicBezTo>
                      <a:lnTo>
                        <a:pt x="5076" y="34042"/>
                      </a:lnTo>
                      <a:cubicBezTo>
                        <a:pt x="3788" y="39835"/>
                        <a:pt x="7651" y="45628"/>
                        <a:pt x="13444" y="46916"/>
                      </a:cubicBezTo>
                      <a:close/>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nvGrpSpPr>
              <p:cNvPr id="860" name="Group 859">
                <a:extLst>
                  <a:ext uri="{FF2B5EF4-FFF2-40B4-BE49-F238E27FC236}">
                    <a16:creationId xmlns:a16="http://schemas.microsoft.com/office/drawing/2014/main" id="{9C77975B-E2BF-4BF6-90AB-850AC320EB89}"/>
                  </a:ext>
                </a:extLst>
              </p:cNvPr>
              <p:cNvGrpSpPr>
                <a:grpSpLocks noChangeAspect="1"/>
              </p:cNvGrpSpPr>
              <p:nvPr/>
            </p:nvGrpSpPr>
            <p:grpSpPr>
              <a:xfrm>
                <a:off x="12145361" y="2929497"/>
                <a:ext cx="312777" cy="265176"/>
                <a:chOff x="1251736" y="3105936"/>
                <a:chExt cx="1189635" cy="1008586"/>
              </a:xfrm>
            </p:grpSpPr>
            <p:sp>
              <p:nvSpPr>
                <p:cNvPr id="861" name="Freeform: Shape 860">
                  <a:extLst>
                    <a:ext uri="{FF2B5EF4-FFF2-40B4-BE49-F238E27FC236}">
                      <a16:creationId xmlns:a16="http://schemas.microsoft.com/office/drawing/2014/main" id="{1823BB7C-4F07-4614-A4D6-35AB325FBDCC}"/>
                    </a:ext>
                  </a:extLst>
                </p:cNvPr>
                <p:cNvSpPr/>
                <p:nvPr/>
              </p:nvSpPr>
              <p:spPr>
                <a:xfrm>
                  <a:off x="1382496" y="3573196"/>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62" name="Freeform: Shape 861">
                  <a:extLst>
                    <a:ext uri="{FF2B5EF4-FFF2-40B4-BE49-F238E27FC236}">
                      <a16:creationId xmlns:a16="http://schemas.microsoft.com/office/drawing/2014/main" id="{3204FB20-4A9E-4EDB-B229-12F2AF5E4548}"/>
                    </a:ext>
                  </a:extLst>
                </p:cNvPr>
                <p:cNvSpPr/>
                <p:nvPr/>
              </p:nvSpPr>
              <p:spPr>
                <a:xfrm>
                  <a:off x="1622983" y="3573196"/>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63" name="Freeform: Shape 862">
                  <a:extLst>
                    <a:ext uri="{FF2B5EF4-FFF2-40B4-BE49-F238E27FC236}">
                      <a16:creationId xmlns:a16="http://schemas.microsoft.com/office/drawing/2014/main" id="{62289C12-C50E-4A7D-9B6D-715087C61DC5}"/>
                    </a:ext>
                  </a:extLst>
                </p:cNvPr>
                <p:cNvSpPr/>
                <p:nvPr/>
              </p:nvSpPr>
              <p:spPr>
                <a:xfrm>
                  <a:off x="1864384" y="3573196"/>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64" name="Freeform: Shape 863">
                  <a:extLst>
                    <a:ext uri="{FF2B5EF4-FFF2-40B4-BE49-F238E27FC236}">
                      <a16:creationId xmlns:a16="http://schemas.microsoft.com/office/drawing/2014/main" id="{E9DC13DA-77CE-425E-9EE2-5F5D99E61C7D}"/>
                    </a:ext>
                  </a:extLst>
                </p:cNvPr>
                <p:cNvSpPr/>
                <p:nvPr/>
              </p:nvSpPr>
              <p:spPr>
                <a:xfrm>
                  <a:off x="2105786" y="3573196"/>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65" name="Freeform: Shape 864">
                  <a:extLst>
                    <a:ext uri="{FF2B5EF4-FFF2-40B4-BE49-F238E27FC236}">
                      <a16:creationId xmlns:a16="http://schemas.microsoft.com/office/drawing/2014/main" id="{D072EF6B-51B1-4DFB-BE46-0A48DD61BF91}"/>
                    </a:ext>
                  </a:extLst>
                </p:cNvPr>
                <p:cNvSpPr/>
                <p:nvPr/>
              </p:nvSpPr>
              <p:spPr>
                <a:xfrm>
                  <a:off x="2037207" y="3180004"/>
                  <a:ext cx="283465" cy="27431"/>
                </a:xfrm>
                <a:custGeom>
                  <a:avLst/>
                  <a:gdLst>
                    <a:gd name="connsiteX0" fmla="*/ 94944 w 99771"/>
                    <a:gd name="connsiteY0" fmla="*/ 4828 h 9655"/>
                    <a:gd name="connsiteX1" fmla="*/ 4828 w 99771"/>
                    <a:gd name="connsiteY1" fmla="*/ 4828 h 9655"/>
                  </a:gdLst>
                  <a:ahLst/>
                  <a:cxnLst>
                    <a:cxn ang="0">
                      <a:pos x="connsiteX0" y="connsiteY0"/>
                    </a:cxn>
                    <a:cxn ang="0">
                      <a:pos x="connsiteX1" y="connsiteY1"/>
                    </a:cxn>
                  </a:cxnLst>
                  <a:rect l="l" t="t" r="r" b="b"/>
                  <a:pathLst>
                    <a:path w="99771" h="9655">
                      <a:moveTo>
                        <a:pt x="94944"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66" name="Freeform: Shape 865">
                  <a:extLst>
                    <a:ext uri="{FF2B5EF4-FFF2-40B4-BE49-F238E27FC236}">
                      <a16:creationId xmlns:a16="http://schemas.microsoft.com/office/drawing/2014/main" id="{97317613-3358-4CD9-9E4C-00A0F795C0CC}"/>
                    </a:ext>
                  </a:extLst>
                </p:cNvPr>
                <p:cNvSpPr/>
                <p:nvPr/>
              </p:nvSpPr>
              <p:spPr>
                <a:xfrm>
                  <a:off x="1718081" y="3180004"/>
                  <a:ext cx="283465" cy="27431"/>
                </a:xfrm>
                <a:custGeom>
                  <a:avLst/>
                  <a:gdLst>
                    <a:gd name="connsiteX0" fmla="*/ 95588 w 99771"/>
                    <a:gd name="connsiteY0" fmla="*/ 4828 h 9655"/>
                    <a:gd name="connsiteX1" fmla="*/ 4828 w 99771"/>
                    <a:gd name="connsiteY1" fmla="*/ 5150 h 9655"/>
                  </a:gdLst>
                  <a:ahLst/>
                  <a:cxnLst>
                    <a:cxn ang="0">
                      <a:pos x="connsiteX0" y="connsiteY0"/>
                    </a:cxn>
                    <a:cxn ang="0">
                      <a:pos x="connsiteX1" y="connsiteY1"/>
                    </a:cxn>
                  </a:cxnLst>
                  <a:rect l="l" t="t" r="r" b="b"/>
                  <a:pathLst>
                    <a:path w="99771" h="9655">
                      <a:moveTo>
                        <a:pt x="95588" y="4828"/>
                      </a:moveTo>
                      <a:lnTo>
                        <a:pt x="4828" y="5150"/>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67" name="Freeform: Shape 866">
                  <a:extLst>
                    <a:ext uri="{FF2B5EF4-FFF2-40B4-BE49-F238E27FC236}">
                      <a16:creationId xmlns:a16="http://schemas.microsoft.com/office/drawing/2014/main" id="{1A8ADF26-C71E-4D45-A74C-C14D2C5FB546}"/>
                    </a:ext>
                  </a:extLst>
                </p:cNvPr>
                <p:cNvSpPr/>
                <p:nvPr/>
              </p:nvSpPr>
              <p:spPr>
                <a:xfrm>
                  <a:off x="1252651" y="3180004"/>
                  <a:ext cx="1188720" cy="155449"/>
                </a:xfrm>
                <a:custGeom>
                  <a:avLst/>
                  <a:gdLst>
                    <a:gd name="connsiteX0" fmla="*/ 392650 w 418397"/>
                    <a:gd name="connsiteY0" fmla="*/ 4828 h 54713"/>
                    <a:gd name="connsiteX1" fmla="*/ 406811 w 418397"/>
                    <a:gd name="connsiteY1" fmla="*/ 4828 h 54713"/>
                    <a:gd name="connsiteX2" fmla="*/ 415501 w 418397"/>
                    <a:gd name="connsiteY2" fmla="*/ 13517 h 54713"/>
                    <a:gd name="connsiteX3" fmla="*/ 415501 w 418397"/>
                    <a:gd name="connsiteY3" fmla="*/ 50530 h 54713"/>
                    <a:gd name="connsiteX4" fmla="*/ 4828 w 418397"/>
                    <a:gd name="connsiteY4" fmla="*/ 50851 h 54713"/>
                    <a:gd name="connsiteX5" fmla="*/ 4828 w 418397"/>
                    <a:gd name="connsiteY5" fmla="*/ 13839 h 54713"/>
                    <a:gd name="connsiteX6" fmla="*/ 13517 w 418397"/>
                    <a:gd name="connsiteY6" fmla="*/ 5150 h 54713"/>
                    <a:gd name="connsiteX7" fmla="*/ 35725 w 418397"/>
                    <a:gd name="connsiteY7" fmla="*/ 5150 h 5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397" h="54713">
                      <a:moveTo>
                        <a:pt x="392650" y="4828"/>
                      </a:moveTo>
                      <a:lnTo>
                        <a:pt x="406811" y="4828"/>
                      </a:lnTo>
                      <a:cubicBezTo>
                        <a:pt x="411639" y="4828"/>
                        <a:pt x="415501" y="8690"/>
                        <a:pt x="415501" y="13517"/>
                      </a:cubicBezTo>
                      <a:lnTo>
                        <a:pt x="415501" y="50530"/>
                      </a:lnTo>
                      <a:lnTo>
                        <a:pt x="4828" y="50851"/>
                      </a:lnTo>
                      <a:lnTo>
                        <a:pt x="4828" y="13839"/>
                      </a:lnTo>
                      <a:cubicBezTo>
                        <a:pt x="4828" y="9012"/>
                        <a:pt x="8690" y="5150"/>
                        <a:pt x="13517" y="5150"/>
                      </a:cubicBezTo>
                      <a:lnTo>
                        <a:pt x="35725" y="5150"/>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68" name="Freeform: Shape 867">
                  <a:extLst>
                    <a:ext uri="{FF2B5EF4-FFF2-40B4-BE49-F238E27FC236}">
                      <a16:creationId xmlns:a16="http://schemas.microsoft.com/office/drawing/2014/main" id="{5CCCC6AE-AB93-4AE6-9468-476D0259D3E3}"/>
                    </a:ext>
                  </a:extLst>
                </p:cNvPr>
                <p:cNvSpPr/>
                <p:nvPr/>
              </p:nvSpPr>
              <p:spPr>
                <a:xfrm>
                  <a:off x="1400784" y="3180919"/>
                  <a:ext cx="283465" cy="27431"/>
                </a:xfrm>
                <a:custGeom>
                  <a:avLst/>
                  <a:gdLst>
                    <a:gd name="connsiteX0" fmla="*/ 95266 w 99771"/>
                    <a:gd name="connsiteY0" fmla="*/ 4828 h 9655"/>
                    <a:gd name="connsiteX1" fmla="*/ 4828 w 99771"/>
                    <a:gd name="connsiteY1" fmla="*/ 4828 h 9655"/>
                  </a:gdLst>
                  <a:ahLst/>
                  <a:cxnLst>
                    <a:cxn ang="0">
                      <a:pos x="connsiteX0" y="connsiteY0"/>
                    </a:cxn>
                    <a:cxn ang="0">
                      <a:pos x="connsiteX1" y="connsiteY1"/>
                    </a:cxn>
                  </a:cxnLst>
                  <a:rect l="l" t="t" r="r" b="b"/>
                  <a:pathLst>
                    <a:path w="99771" h="9655">
                      <a:moveTo>
                        <a:pt x="95266"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69" name="Freeform: Shape 868">
                  <a:extLst>
                    <a:ext uri="{FF2B5EF4-FFF2-40B4-BE49-F238E27FC236}">
                      <a16:creationId xmlns:a16="http://schemas.microsoft.com/office/drawing/2014/main" id="{4523D3AF-9205-4557-BEEA-714D3FB101B2}"/>
                    </a:ext>
                  </a:extLst>
                </p:cNvPr>
                <p:cNvSpPr/>
                <p:nvPr/>
              </p:nvSpPr>
              <p:spPr>
                <a:xfrm>
                  <a:off x="1339518" y="3105936"/>
                  <a:ext cx="27431" cy="164592"/>
                </a:xfrm>
                <a:custGeom>
                  <a:avLst/>
                  <a:gdLst>
                    <a:gd name="connsiteX0" fmla="*/ 4828 w 9655"/>
                    <a:gd name="connsiteY0" fmla="*/ 55679 h 57932"/>
                    <a:gd name="connsiteX1" fmla="*/ 4828 w 9655"/>
                    <a:gd name="connsiteY1" fmla="*/ 4828 h 57932"/>
                  </a:gdLst>
                  <a:ahLst/>
                  <a:cxnLst>
                    <a:cxn ang="0">
                      <a:pos x="connsiteX0" y="connsiteY0"/>
                    </a:cxn>
                    <a:cxn ang="0">
                      <a:pos x="connsiteX1" y="connsiteY1"/>
                    </a:cxn>
                  </a:cxnLst>
                  <a:rect l="l" t="t" r="r" b="b"/>
                  <a:pathLst>
                    <a:path w="9655" h="57932">
                      <a:moveTo>
                        <a:pt x="4828" y="55679"/>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70" name="Freeform: Shape 869">
                  <a:extLst>
                    <a:ext uri="{FF2B5EF4-FFF2-40B4-BE49-F238E27FC236}">
                      <a16:creationId xmlns:a16="http://schemas.microsoft.com/office/drawing/2014/main" id="{53B25F50-D86F-45C3-BC47-1F2235981F6B}"/>
                    </a:ext>
                  </a:extLst>
                </p:cNvPr>
                <p:cNvSpPr/>
                <p:nvPr/>
              </p:nvSpPr>
              <p:spPr>
                <a:xfrm>
                  <a:off x="1657730" y="3105936"/>
                  <a:ext cx="27431" cy="164592"/>
                </a:xfrm>
                <a:custGeom>
                  <a:avLst/>
                  <a:gdLst>
                    <a:gd name="connsiteX0" fmla="*/ 4828 w 9655"/>
                    <a:gd name="connsiteY0" fmla="*/ 55679 h 57932"/>
                    <a:gd name="connsiteX1" fmla="*/ 4828 w 9655"/>
                    <a:gd name="connsiteY1" fmla="*/ 4828 h 57932"/>
                  </a:gdLst>
                  <a:ahLst/>
                  <a:cxnLst>
                    <a:cxn ang="0">
                      <a:pos x="connsiteX0" y="connsiteY0"/>
                    </a:cxn>
                    <a:cxn ang="0">
                      <a:pos x="connsiteX1" y="connsiteY1"/>
                    </a:cxn>
                  </a:cxnLst>
                  <a:rect l="l" t="t" r="r" b="b"/>
                  <a:pathLst>
                    <a:path w="9655" h="57932">
                      <a:moveTo>
                        <a:pt x="4828" y="55679"/>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71" name="Freeform: Shape 870">
                  <a:extLst>
                    <a:ext uri="{FF2B5EF4-FFF2-40B4-BE49-F238E27FC236}">
                      <a16:creationId xmlns:a16="http://schemas.microsoft.com/office/drawing/2014/main" id="{AAA137C0-A891-4618-81E8-283E07AE6975}"/>
                    </a:ext>
                  </a:extLst>
                </p:cNvPr>
                <p:cNvSpPr/>
                <p:nvPr/>
              </p:nvSpPr>
              <p:spPr>
                <a:xfrm>
                  <a:off x="2293238" y="3105936"/>
                  <a:ext cx="27431" cy="164592"/>
                </a:xfrm>
                <a:custGeom>
                  <a:avLst/>
                  <a:gdLst>
                    <a:gd name="connsiteX0" fmla="*/ 4828 w 9655"/>
                    <a:gd name="connsiteY0" fmla="*/ 55679 h 57932"/>
                    <a:gd name="connsiteX1" fmla="*/ 4828 w 9655"/>
                    <a:gd name="connsiteY1" fmla="*/ 4828 h 57932"/>
                  </a:gdLst>
                  <a:ahLst/>
                  <a:cxnLst>
                    <a:cxn ang="0">
                      <a:pos x="connsiteX0" y="connsiteY0"/>
                    </a:cxn>
                    <a:cxn ang="0">
                      <a:pos x="connsiteX1" y="connsiteY1"/>
                    </a:cxn>
                  </a:cxnLst>
                  <a:rect l="l" t="t" r="r" b="b"/>
                  <a:pathLst>
                    <a:path w="9655" h="57932">
                      <a:moveTo>
                        <a:pt x="4828" y="55679"/>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72" name="Freeform: Shape 871">
                  <a:extLst>
                    <a:ext uri="{FF2B5EF4-FFF2-40B4-BE49-F238E27FC236}">
                      <a16:creationId xmlns:a16="http://schemas.microsoft.com/office/drawing/2014/main" id="{64C360C1-021C-4499-B519-3777C0B9929F}"/>
                    </a:ext>
                  </a:extLst>
                </p:cNvPr>
                <p:cNvSpPr/>
                <p:nvPr/>
              </p:nvSpPr>
              <p:spPr>
                <a:xfrm>
                  <a:off x="1975941" y="3105936"/>
                  <a:ext cx="27431" cy="164592"/>
                </a:xfrm>
                <a:custGeom>
                  <a:avLst/>
                  <a:gdLst>
                    <a:gd name="connsiteX0" fmla="*/ 4828 w 9655"/>
                    <a:gd name="connsiteY0" fmla="*/ 55679 h 57932"/>
                    <a:gd name="connsiteX1" fmla="*/ 4828 w 9655"/>
                    <a:gd name="connsiteY1" fmla="*/ 4828 h 57932"/>
                  </a:gdLst>
                  <a:ahLst/>
                  <a:cxnLst>
                    <a:cxn ang="0">
                      <a:pos x="connsiteX0" y="connsiteY0"/>
                    </a:cxn>
                    <a:cxn ang="0">
                      <a:pos x="connsiteX1" y="connsiteY1"/>
                    </a:cxn>
                  </a:cxnLst>
                  <a:rect l="l" t="t" r="r" b="b"/>
                  <a:pathLst>
                    <a:path w="9655" h="57932">
                      <a:moveTo>
                        <a:pt x="4828" y="55679"/>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73" name="Freeform: Shape 872">
                  <a:extLst>
                    <a:ext uri="{FF2B5EF4-FFF2-40B4-BE49-F238E27FC236}">
                      <a16:creationId xmlns:a16="http://schemas.microsoft.com/office/drawing/2014/main" id="{C1727E75-B1C1-4752-B09D-13B8471828FB}"/>
                    </a:ext>
                  </a:extLst>
                </p:cNvPr>
                <p:cNvSpPr/>
                <p:nvPr/>
              </p:nvSpPr>
              <p:spPr>
                <a:xfrm>
                  <a:off x="1382496" y="3759733"/>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74" name="Freeform: Shape 873">
                  <a:extLst>
                    <a:ext uri="{FF2B5EF4-FFF2-40B4-BE49-F238E27FC236}">
                      <a16:creationId xmlns:a16="http://schemas.microsoft.com/office/drawing/2014/main" id="{577880F1-98D8-4877-9A2F-712F03F2BE33}"/>
                    </a:ext>
                  </a:extLst>
                </p:cNvPr>
                <p:cNvSpPr/>
                <p:nvPr/>
              </p:nvSpPr>
              <p:spPr>
                <a:xfrm>
                  <a:off x="1622983" y="3759733"/>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75" name="Freeform: Shape 874">
                  <a:extLst>
                    <a:ext uri="{FF2B5EF4-FFF2-40B4-BE49-F238E27FC236}">
                      <a16:creationId xmlns:a16="http://schemas.microsoft.com/office/drawing/2014/main" id="{53C36414-F0AD-465B-8223-FC4EAB88E8A1}"/>
                    </a:ext>
                  </a:extLst>
                </p:cNvPr>
                <p:cNvSpPr/>
                <p:nvPr/>
              </p:nvSpPr>
              <p:spPr>
                <a:xfrm>
                  <a:off x="1864384" y="3759733"/>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76" name="Freeform: Shape 875">
                  <a:extLst>
                    <a:ext uri="{FF2B5EF4-FFF2-40B4-BE49-F238E27FC236}">
                      <a16:creationId xmlns:a16="http://schemas.microsoft.com/office/drawing/2014/main" id="{09F7489E-1244-4877-A1B1-19CBBAD8AC96}"/>
                    </a:ext>
                  </a:extLst>
                </p:cNvPr>
                <p:cNvSpPr/>
                <p:nvPr/>
              </p:nvSpPr>
              <p:spPr>
                <a:xfrm>
                  <a:off x="2105786" y="3759733"/>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77" name="Freeform: Shape 876">
                  <a:extLst>
                    <a:ext uri="{FF2B5EF4-FFF2-40B4-BE49-F238E27FC236}">
                      <a16:creationId xmlns:a16="http://schemas.microsoft.com/office/drawing/2014/main" id="{1A8C8596-CB71-4248-9FC8-03F09F9CB7F5}"/>
                    </a:ext>
                  </a:extLst>
                </p:cNvPr>
                <p:cNvSpPr/>
                <p:nvPr/>
              </p:nvSpPr>
              <p:spPr>
                <a:xfrm>
                  <a:off x="1382496" y="3935297"/>
                  <a:ext cx="210311" cy="27431"/>
                </a:xfrm>
                <a:custGeom>
                  <a:avLst/>
                  <a:gdLst>
                    <a:gd name="connsiteX0" fmla="*/ 69518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518"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78" name="Freeform: Shape 877">
                  <a:extLst>
                    <a:ext uri="{FF2B5EF4-FFF2-40B4-BE49-F238E27FC236}">
                      <a16:creationId xmlns:a16="http://schemas.microsoft.com/office/drawing/2014/main" id="{BCDF0E15-B5EF-4DB9-AE97-330C2A32DBA4}"/>
                    </a:ext>
                  </a:extLst>
                </p:cNvPr>
                <p:cNvSpPr/>
                <p:nvPr/>
              </p:nvSpPr>
              <p:spPr>
                <a:xfrm>
                  <a:off x="1622983" y="3935297"/>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79" name="Freeform: Shape 878">
                  <a:extLst>
                    <a:ext uri="{FF2B5EF4-FFF2-40B4-BE49-F238E27FC236}">
                      <a16:creationId xmlns:a16="http://schemas.microsoft.com/office/drawing/2014/main" id="{D753BDB8-4184-45D6-87CB-4E9D95BCE1D4}"/>
                    </a:ext>
                  </a:extLst>
                </p:cNvPr>
                <p:cNvSpPr/>
                <p:nvPr/>
              </p:nvSpPr>
              <p:spPr>
                <a:xfrm>
                  <a:off x="1864384" y="3935297"/>
                  <a:ext cx="210311" cy="27431"/>
                </a:xfrm>
                <a:custGeom>
                  <a:avLst/>
                  <a:gdLst>
                    <a:gd name="connsiteX0" fmla="*/ 69840 w 74024"/>
                    <a:gd name="connsiteY0" fmla="*/ 4828 h 9655"/>
                    <a:gd name="connsiteX1" fmla="*/ 4828 w 74024"/>
                    <a:gd name="connsiteY1" fmla="*/ 4828 h 9655"/>
                  </a:gdLst>
                  <a:ahLst/>
                  <a:cxnLst>
                    <a:cxn ang="0">
                      <a:pos x="connsiteX0" y="connsiteY0"/>
                    </a:cxn>
                    <a:cxn ang="0">
                      <a:pos x="connsiteX1" y="connsiteY1"/>
                    </a:cxn>
                  </a:cxnLst>
                  <a:rect l="l" t="t" r="r" b="b"/>
                  <a:pathLst>
                    <a:path w="74024" h="9655">
                      <a:moveTo>
                        <a:pt x="69840" y="4828"/>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80" name="Freeform: Shape 879">
                  <a:extLst>
                    <a:ext uri="{FF2B5EF4-FFF2-40B4-BE49-F238E27FC236}">
                      <a16:creationId xmlns:a16="http://schemas.microsoft.com/office/drawing/2014/main" id="{A1AAF5AA-D0DD-4E62-A09B-2B0A429BB908}"/>
                    </a:ext>
                  </a:extLst>
                </p:cNvPr>
                <p:cNvSpPr/>
                <p:nvPr/>
              </p:nvSpPr>
              <p:spPr>
                <a:xfrm>
                  <a:off x="1251736" y="3309850"/>
                  <a:ext cx="1188720" cy="804672"/>
                </a:xfrm>
                <a:custGeom>
                  <a:avLst/>
                  <a:gdLst>
                    <a:gd name="connsiteX0" fmla="*/ 5150 w 418397"/>
                    <a:gd name="connsiteY0" fmla="*/ 5150 h 283223"/>
                    <a:gd name="connsiteX1" fmla="*/ 415823 w 418397"/>
                    <a:gd name="connsiteY1" fmla="*/ 4828 h 283223"/>
                    <a:gd name="connsiteX2" fmla="*/ 415823 w 418397"/>
                    <a:gd name="connsiteY2" fmla="*/ 270671 h 283223"/>
                    <a:gd name="connsiteX3" fmla="*/ 407133 w 418397"/>
                    <a:gd name="connsiteY3" fmla="*/ 279361 h 283223"/>
                    <a:gd name="connsiteX4" fmla="*/ 13517 w 418397"/>
                    <a:gd name="connsiteY4" fmla="*/ 279683 h 283223"/>
                    <a:gd name="connsiteX5" fmla="*/ 4828 w 418397"/>
                    <a:gd name="connsiteY5" fmla="*/ 270993 h 283223"/>
                    <a:gd name="connsiteX6" fmla="*/ 4828 w 418397"/>
                    <a:gd name="connsiteY6" fmla="*/ 48277 h 283223"/>
                    <a:gd name="connsiteX7" fmla="*/ 35725 w 418397"/>
                    <a:gd name="connsiteY7" fmla="*/ 48277 h 28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397" h="283223">
                      <a:moveTo>
                        <a:pt x="5150" y="5150"/>
                      </a:moveTo>
                      <a:lnTo>
                        <a:pt x="415823" y="4828"/>
                      </a:lnTo>
                      <a:lnTo>
                        <a:pt x="415823" y="270671"/>
                      </a:lnTo>
                      <a:cubicBezTo>
                        <a:pt x="415823" y="275499"/>
                        <a:pt x="411961" y="279361"/>
                        <a:pt x="407133" y="279361"/>
                      </a:cubicBezTo>
                      <a:lnTo>
                        <a:pt x="13517" y="279683"/>
                      </a:lnTo>
                      <a:cubicBezTo>
                        <a:pt x="8690" y="279683"/>
                        <a:pt x="4828" y="275821"/>
                        <a:pt x="4828" y="270993"/>
                      </a:cubicBezTo>
                      <a:lnTo>
                        <a:pt x="4828" y="48277"/>
                      </a:lnTo>
                      <a:lnTo>
                        <a:pt x="35725" y="48277"/>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81" name="Freeform: Shape 880">
                  <a:extLst>
                    <a:ext uri="{FF2B5EF4-FFF2-40B4-BE49-F238E27FC236}">
                      <a16:creationId xmlns:a16="http://schemas.microsoft.com/office/drawing/2014/main" id="{7B1BB373-EC92-42AD-BB1E-C52946D0618C}"/>
                    </a:ext>
                  </a:extLst>
                </p:cNvPr>
                <p:cNvSpPr/>
                <p:nvPr/>
              </p:nvSpPr>
              <p:spPr>
                <a:xfrm>
                  <a:off x="2131390" y="3867633"/>
                  <a:ext cx="164592" cy="164592"/>
                </a:xfrm>
                <a:custGeom>
                  <a:avLst/>
                  <a:gdLst>
                    <a:gd name="connsiteX0" fmla="*/ 4828 w 57932"/>
                    <a:gd name="connsiteY0" fmla="*/ 4828 h 57932"/>
                    <a:gd name="connsiteX1" fmla="*/ 54070 w 57932"/>
                    <a:gd name="connsiteY1" fmla="*/ 54070 h 57932"/>
                  </a:gdLst>
                  <a:ahLst/>
                  <a:cxnLst>
                    <a:cxn ang="0">
                      <a:pos x="connsiteX0" y="connsiteY0"/>
                    </a:cxn>
                    <a:cxn ang="0">
                      <a:pos x="connsiteX1" y="connsiteY1"/>
                    </a:cxn>
                  </a:cxnLst>
                  <a:rect l="l" t="t" r="r" b="b"/>
                  <a:pathLst>
                    <a:path w="57932" h="57932">
                      <a:moveTo>
                        <a:pt x="4828" y="4828"/>
                      </a:moveTo>
                      <a:lnTo>
                        <a:pt x="54070" y="54070"/>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sp>
              <p:nvSpPr>
                <p:cNvPr id="882" name="Freeform: Shape 881">
                  <a:extLst>
                    <a:ext uri="{FF2B5EF4-FFF2-40B4-BE49-F238E27FC236}">
                      <a16:creationId xmlns:a16="http://schemas.microsoft.com/office/drawing/2014/main" id="{7BC819E9-11C6-4485-958D-8902EECE9222}"/>
                    </a:ext>
                  </a:extLst>
                </p:cNvPr>
                <p:cNvSpPr/>
                <p:nvPr/>
              </p:nvSpPr>
              <p:spPr>
                <a:xfrm>
                  <a:off x="2131390" y="3867633"/>
                  <a:ext cx="164592" cy="164592"/>
                </a:xfrm>
                <a:custGeom>
                  <a:avLst/>
                  <a:gdLst>
                    <a:gd name="connsiteX0" fmla="*/ 54070 w 57932"/>
                    <a:gd name="connsiteY0" fmla="*/ 4828 h 57932"/>
                    <a:gd name="connsiteX1" fmla="*/ 4828 w 57932"/>
                    <a:gd name="connsiteY1" fmla="*/ 54392 h 57932"/>
                  </a:gdLst>
                  <a:ahLst/>
                  <a:cxnLst>
                    <a:cxn ang="0">
                      <a:pos x="connsiteX0" y="connsiteY0"/>
                    </a:cxn>
                    <a:cxn ang="0">
                      <a:pos x="connsiteX1" y="connsiteY1"/>
                    </a:cxn>
                  </a:cxnLst>
                  <a:rect l="l" t="t" r="r" b="b"/>
                  <a:pathLst>
                    <a:path w="57932" h="57932">
                      <a:moveTo>
                        <a:pt x="54070" y="4828"/>
                      </a:moveTo>
                      <a:lnTo>
                        <a:pt x="4828" y="54392"/>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mn-lt"/>
                    <a:ea typeface="+mn-ea"/>
                    <a:cs typeface="+mn-cs"/>
                  </a:endParaRPr>
                </a:p>
              </p:txBody>
            </p:sp>
          </p:grpSp>
        </p:grpSp>
      </p:grpSp>
      <p:sp>
        <p:nvSpPr>
          <p:cNvPr id="135" name="Rectangle 134">
            <a:extLst>
              <a:ext uri="{FF2B5EF4-FFF2-40B4-BE49-F238E27FC236}">
                <a16:creationId xmlns:a16="http://schemas.microsoft.com/office/drawing/2014/main" id="{471E9E12-8338-4D64-8EAD-4A34E469A3A0}"/>
              </a:ext>
            </a:extLst>
          </p:cNvPr>
          <p:cNvSpPr/>
          <p:nvPr/>
        </p:nvSpPr>
        <p:spPr>
          <a:xfrm>
            <a:off x="304800" y="2686050"/>
            <a:ext cx="3484171" cy="3981601"/>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40" name="TextBox 139">
            <a:extLst>
              <a:ext uri="{FF2B5EF4-FFF2-40B4-BE49-F238E27FC236}">
                <a16:creationId xmlns:a16="http://schemas.microsoft.com/office/drawing/2014/main" id="{08C0350B-2E68-496A-93AC-AE6906DDFC57}"/>
              </a:ext>
            </a:extLst>
          </p:cNvPr>
          <p:cNvSpPr txBox="1"/>
          <p:nvPr/>
        </p:nvSpPr>
        <p:spPr>
          <a:xfrm>
            <a:off x="591931" y="2910062"/>
            <a:ext cx="2909908" cy="338554"/>
          </a:xfrm>
          <a:prstGeom prst="rect">
            <a:avLst/>
          </a:prstGeom>
          <a:noFill/>
        </p:spPr>
        <p:txBody>
          <a:bodyPr wrap="square"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FFFFFF"/>
                </a:solidFill>
                <a:effectLst/>
                <a:uLnTx/>
                <a:uFillTx/>
                <a:latin typeface="+mj-lt"/>
                <a:ea typeface="Amazon Ember" panose="02000000000000000000" pitchFamily="2" charset="0"/>
                <a:cs typeface="+mn-cs"/>
              </a:rPr>
              <a:t>Migration Evaluator</a:t>
            </a:r>
          </a:p>
        </p:txBody>
      </p:sp>
      <p:sp>
        <p:nvSpPr>
          <p:cNvPr id="141" name="TextBox 140">
            <a:extLst>
              <a:ext uri="{FF2B5EF4-FFF2-40B4-BE49-F238E27FC236}">
                <a16:creationId xmlns:a16="http://schemas.microsoft.com/office/drawing/2014/main" id="{0D43E7FF-C2CC-410E-BD6D-121FFB788A2B}"/>
              </a:ext>
            </a:extLst>
          </p:cNvPr>
          <p:cNvSpPr txBox="1"/>
          <p:nvPr/>
        </p:nvSpPr>
        <p:spPr>
          <a:xfrm>
            <a:off x="435017" y="3280322"/>
            <a:ext cx="3223736" cy="523220"/>
          </a:xfrm>
          <a:prstGeom prst="rect">
            <a:avLst/>
          </a:prstGeom>
          <a:noFill/>
        </p:spPr>
        <p:txBody>
          <a:bodyPr wrap="square"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FFFFFF"/>
                </a:solidFill>
                <a:effectLst/>
                <a:uLnTx/>
                <a:uFillTx/>
                <a:latin typeface="Amazon Ember Medium" panose="020B0603020204030204" pitchFamily="34" charset="0"/>
                <a:ea typeface="Amazon Ember Medium" panose="020B0603020204030204" pitchFamily="34" charset="0"/>
                <a:cs typeface="Amazon Ember Medium" panose="020B0603020204030204" pitchFamily="34" charset="0"/>
              </a:rPr>
              <a:t>Rapid migration business case (RMBC)</a:t>
            </a:r>
          </a:p>
        </p:txBody>
      </p:sp>
      <p:sp>
        <p:nvSpPr>
          <p:cNvPr id="144" name="TextBox 143">
            <a:extLst>
              <a:ext uri="{FF2B5EF4-FFF2-40B4-BE49-F238E27FC236}">
                <a16:creationId xmlns:a16="http://schemas.microsoft.com/office/drawing/2014/main" id="{45D1A842-3DBE-4983-A1EA-B0EE2A8625A0}"/>
              </a:ext>
            </a:extLst>
          </p:cNvPr>
          <p:cNvSpPr txBox="1"/>
          <p:nvPr/>
        </p:nvSpPr>
        <p:spPr>
          <a:xfrm>
            <a:off x="330965" y="4886667"/>
            <a:ext cx="3431840" cy="307777"/>
          </a:xfrm>
          <a:prstGeom prst="rect">
            <a:avLst/>
          </a:prstGeom>
          <a:noFill/>
        </p:spPr>
        <p:txBody>
          <a:bodyPr wrap="square"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FFFFFF"/>
                </a:solidFill>
                <a:effectLst/>
                <a:uLnTx/>
                <a:uFillTx/>
                <a:latin typeface="+mj-lt"/>
                <a:ea typeface="Amazon Ember" panose="02000000000000000000" pitchFamily="2" charset="0"/>
                <a:cs typeface="+mn-cs"/>
              </a:rPr>
              <a:t>Pre-MRP accelerators</a:t>
            </a:r>
          </a:p>
        </p:txBody>
      </p:sp>
      <p:sp>
        <p:nvSpPr>
          <p:cNvPr id="142" name="TextBox 141">
            <a:extLst>
              <a:ext uri="{FF2B5EF4-FFF2-40B4-BE49-F238E27FC236}">
                <a16:creationId xmlns:a16="http://schemas.microsoft.com/office/drawing/2014/main" id="{D4DD379F-3BCD-406F-BC6F-0973F7639101}"/>
              </a:ext>
            </a:extLst>
          </p:cNvPr>
          <p:cNvSpPr txBox="1"/>
          <p:nvPr/>
        </p:nvSpPr>
        <p:spPr>
          <a:xfrm>
            <a:off x="415539" y="4434994"/>
            <a:ext cx="1600517" cy="307777"/>
          </a:xfrm>
          <a:prstGeom prst="rect">
            <a:avLst/>
          </a:prstGeom>
          <a:noFill/>
        </p:spPr>
        <p:txBody>
          <a:bodyPr wrap="square"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n-lt"/>
                <a:ea typeface="Amazon Ember" panose="02000000000000000000" pitchFamily="2" charset="0"/>
                <a:cs typeface="+mn-cs"/>
              </a:rPr>
              <a:t>Rapid discovery</a:t>
            </a:r>
          </a:p>
        </p:txBody>
      </p:sp>
      <p:sp>
        <p:nvSpPr>
          <p:cNvPr id="143" name="TextBox 142">
            <a:extLst>
              <a:ext uri="{FF2B5EF4-FFF2-40B4-BE49-F238E27FC236}">
                <a16:creationId xmlns:a16="http://schemas.microsoft.com/office/drawing/2014/main" id="{A299157A-CC29-4BA0-8150-43907E29D187}"/>
              </a:ext>
            </a:extLst>
          </p:cNvPr>
          <p:cNvSpPr txBox="1"/>
          <p:nvPr/>
        </p:nvSpPr>
        <p:spPr>
          <a:xfrm>
            <a:off x="2077714" y="4434994"/>
            <a:ext cx="1600517" cy="307777"/>
          </a:xfrm>
          <a:prstGeom prst="rect">
            <a:avLst/>
          </a:prstGeom>
          <a:noFill/>
        </p:spPr>
        <p:txBody>
          <a:bodyPr wrap="square"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n-lt"/>
                <a:ea typeface="Amazon Ember" panose="02000000000000000000" pitchFamily="2" charset="0"/>
                <a:cs typeface="+mn-cs"/>
              </a:rPr>
              <a:t>TCO report</a:t>
            </a:r>
          </a:p>
        </p:txBody>
      </p:sp>
      <p:sp>
        <p:nvSpPr>
          <p:cNvPr id="145" name="TextBox 144">
            <a:extLst>
              <a:ext uri="{FF2B5EF4-FFF2-40B4-BE49-F238E27FC236}">
                <a16:creationId xmlns:a16="http://schemas.microsoft.com/office/drawing/2014/main" id="{8C4C16F9-D919-4EB2-8FB6-FF66EC7CC735}"/>
              </a:ext>
            </a:extLst>
          </p:cNvPr>
          <p:cNvSpPr txBox="1"/>
          <p:nvPr/>
        </p:nvSpPr>
        <p:spPr>
          <a:xfrm>
            <a:off x="415539" y="5904332"/>
            <a:ext cx="1600517" cy="523220"/>
          </a:xfrm>
          <a:prstGeom prst="rect">
            <a:avLst/>
          </a:prstGeom>
          <a:noFill/>
        </p:spPr>
        <p:txBody>
          <a:bodyPr wrap="square"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n-lt"/>
                <a:ea typeface="Amazon Ember" panose="02000000000000000000" pitchFamily="2" charset="0"/>
                <a:cs typeface="+mn-cs"/>
              </a:rPr>
              <a:t>Briefings &amp; workshops</a:t>
            </a:r>
          </a:p>
        </p:txBody>
      </p:sp>
      <p:sp>
        <p:nvSpPr>
          <p:cNvPr id="146" name="TextBox 145">
            <a:extLst>
              <a:ext uri="{FF2B5EF4-FFF2-40B4-BE49-F238E27FC236}">
                <a16:creationId xmlns:a16="http://schemas.microsoft.com/office/drawing/2014/main" id="{555E9B6B-7748-4A0D-A5A9-2B14D0CA5F0A}"/>
              </a:ext>
            </a:extLst>
          </p:cNvPr>
          <p:cNvSpPr txBox="1"/>
          <p:nvPr/>
        </p:nvSpPr>
        <p:spPr>
          <a:xfrm>
            <a:off x="2077714" y="5904332"/>
            <a:ext cx="1600517" cy="523220"/>
          </a:xfrm>
          <a:prstGeom prst="rect">
            <a:avLst/>
          </a:prstGeom>
          <a:noFill/>
        </p:spPr>
        <p:txBody>
          <a:bodyPr wrap="square"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n-lt"/>
                <a:ea typeface="Amazon Ember" panose="02000000000000000000" pitchFamily="2" charset="0"/>
                <a:cs typeface="+mn-cs"/>
              </a:rPr>
              <a:t>Immersion</a:t>
            </a:r>
            <a:br>
              <a:rPr kumimoji="0" lang="en-US" sz="1400" b="0" i="0" u="none" strike="noStrike" kern="1200" cap="none" spc="0" normalizeH="0" baseline="0" noProof="0" dirty="0">
                <a:ln>
                  <a:noFill/>
                </a:ln>
                <a:effectLst/>
                <a:uLnTx/>
                <a:uFillTx/>
                <a:latin typeface="+mn-lt"/>
                <a:ea typeface="Amazon Ember" panose="02000000000000000000" pitchFamily="2" charset="0"/>
                <a:cs typeface="+mn-cs"/>
              </a:rPr>
            </a:br>
            <a:r>
              <a:rPr kumimoji="0" lang="en-US" sz="1400" b="0" i="0" u="none" strike="noStrike" kern="1200" cap="none" spc="0" normalizeH="0" baseline="0" noProof="0" dirty="0">
                <a:ln>
                  <a:noFill/>
                </a:ln>
                <a:effectLst/>
                <a:uLnTx/>
                <a:uFillTx/>
                <a:latin typeface="+mn-lt"/>
                <a:ea typeface="Amazon Ember" panose="02000000000000000000" pitchFamily="2" charset="0"/>
                <a:cs typeface="+mn-cs"/>
              </a:rPr>
              <a:t>day</a:t>
            </a:r>
          </a:p>
        </p:txBody>
      </p:sp>
      <p:cxnSp>
        <p:nvCxnSpPr>
          <p:cNvPr id="747" name="Straight Connector 746">
            <a:extLst>
              <a:ext uri="{FF2B5EF4-FFF2-40B4-BE49-F238E27FC236}">
                <a16:creationId xmlns:a16="http://schemas.microsoft.com/office/drawing/2014/main" id="{2653C96B-C14F-4D9C-B0D8-E69B2A8B6993}"/>
              </a:ext>
            </a:extLst>
          </p:cNvPr>
          <p:cNvCxnSpPr>
            <a:cxnSpLocks/>
          </p:cNvCxnSpPr>
          <p:nvPr/>
        </p:nvCxnSpPr>
        <p:spPr>
          <a:xfrm rot="16200000">
            <a:off x="2046733" y="4919673"/>
            <a:ext cx="0" cy="3483864"/>
          </a:xfrm>
          <a:prstGeom prst="line">
            <a:avLst/>
          </a:prstGeom>
          <a:ln w="25400">
            <a:gradFill>
              <a:gsLst>
                <a:gs pos="0">
                  <a:schemeClr val="accent1"/>
                </a:gs>
                <a:gs pos="100000">
                  <a:schemeClr val="accent3"/>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65" name="Group 164">
            <a:extLst>
              <a:ext uri="{FF2B5EF4-FFF2-40B4-BE49-F238E27FC236}">
                <a16:creationId xmlns:a16="http://schemas.microsoft.com/office/drawing/2014/main" id="{29AEDBCF-2DEC-43D7-A367-C3230999D2D5}"/>
              </a:ext>
            </a:extLst>
          </p:cNvPr>
          <p:cNvGrpSpPr/>
          <p:nvPr/>
        </p:nvGrpSpPr>
        <p:grpSpPr>
          <a:xfrm>
            <a:off x="2687767" y="3807865"/>
            <a:ext cx="380410" cy="545958"/>
            <a:chOff x="6409198" y="1135411"/>
            <a:chExt cx="269378" cy="386608"/>
          </a:xfrm>
        </p:grpSpPr>
        <p:sp>
          <p:nvSpPr>
            <p:cNvPr id="210" name="Freeform: Shape 209">
              <a:extLst>
                <a:ext uri="{FF2B5EF4-FFF2-40B4-BE49-F238E27FC236}">
                  <a16:creationId xmlns:a16="http://schemas.microsoft.com/office/drawing/2014/main" id="{2F10B731-5704-44C2-A1F7-02A702E08377}"/>
                </a:ext>
              </a:extLst>
            </p:cNvPr>
            <p:cNvSpPr/>
            <p:nvPr/>
          </p:nvSpPr>
          <p:spPr>
            <a:xfrm>
              <a:off x="6409198" y="1135411"/>
              <a:ext cx="269378" cy="386608"/>
            </a:xfrm>
            <a:custGeom>
              <a:avLst/>
              <a:gdLst>
                <a:gd name="connsiteX0" fmla="*/ 0 w 801719"/>
                <a:gd name="connsiteY0" fmla="*/ 1119188 h 1150620"/>
                <a:gd name="connsiteX1" fmla="*/ 0 w 801719"/>
                <a:gd name="connsiteY1" fmla="*/ 31433 h 1150620"/>
                <a:gd name="connsiteX2" fmla="*/ 31242 w 801719"/>
                <a:gd name="connsiteY2" fmla="*/ 0 h 1150620"/>
                <a:gd name="connsiteX3" fmla="*/ 31337 w 801719"/>
                <a:gd name="connsiteY3" fmla="*/ 0 h 1150620"/>
                <a:gd name="connsiteX4" fmla="*/ 534067 w 801719"/>
                <a:gd name="connsiteY4" fmla="*/ 0 h 1150620"/>
                <a:gd name="connsiteX5" fmla="*/ 801719 w 801719"/>
                <a:gd name="connsiteY5" fmla="*/ 267653 h 1150620"/>
                <a:gd name="connsiteX6" fmla="*/ 801719 w 801719"/>
                <a:gd name="connsiteY6" fmla="*/ 1119188 h 1150620"/>
                <a:gd name="connsiteX7" fmla="*/ 770478 w 801719"/>
                <a:gd name="connsiteY7" fmla="*/ 1150620 h 1150620"/>
                <a:gd name="connsiteX8" fmla="*/ 770382 w 801719"/>
                <a:gd name="connsiteY8" fmla="*/ 1150620 h 1150620"/>
                <a:gd name="connsiteX9" fmla="*/ 31337 w 801719"/>
                <a:gd name="connsiteY9" fmla="*/ 1150620 h 1150620"/>
                <a:gd name="connsiteX10" fmla="*/ 0 w 801719"/>
                <a:gd name="connsiteY10" fmla="*/ 1119283 h 1150620"/>
                <a:gd name="connsiteX11" fmla="*/ 0 w 801719"/>
                <a:gd name="connsiteY11" fmla="*/ 1119188 h 115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719" h="1150620">
                  <a:moveTo>
                    <a:pt x="0" y="1119188"/>
                  </a:moveTo>
                  <a:lnTo>
                    <a:pt x="0" y="31433"/>
                  </a:lnTo>
                  <a:cubicBezTo>
                    <a:pt x="-52" y="14126"/>
                    <a:pt x="13935" y="53"/>
                    <a:pt x="31242" y="0"/>
                  </a:cubicBezTo>
                  <a:cubicBezTo>
                    <a:pt x="31274" y="0"/>
                    <a:pt x="31306" y="0"/>
                    <a:pt x="31337" y="0"/>
                  </a:cubicBezTo>
                  <a:lnTo>
                    <a:pt x="534067" y="0"/>
                  </a:lnTo>
                  <a:lnTo>
                    <a:pt x="801719" y="267653"/>
                  </a:lnTo>
                  <a:lnTo>
                    <a:pt x="801719" y="1119188"/>
                  </a:lnTo>
                  <a:cubicBezTo>
                    <a:pt x="801772" y="1136495"/>
                    <a:pt x="787785" y="1150567"/>
                    <a:pt x="770478" y="1150620"/>
                  </a:cubicBezTo>
                  <a:cubicBezTo>
                    <a:pt x="770446" y="1150620"/>
                    <a:pt x="770414" y="1150620"/>
                    <a:pt x="770382" y="1150620"/>
                  </a:cubicBezTo>
                  <a:lnTo>
                    <a:pt x="31337" y="1150620"/>
                  </a:lnTo>
                  <a:cubicBezTo>
                    <a:pt x="14030" y="1150620"/>
                    <a:pt x="0" y="1136590"/>
                    <a:pt x="0" y="1119283"/>
                  </a:cubicBezTo>
                  <a:cubicBezTo>
                    <a:pt x="0" y="1119251"/>
                    <a:pt x="0" y="1119219"/>
                    <a:pt x="0" y="1119188"/>
                  </a:cubicBezTo>
                  <a:close/>
                </a:path>
              </a:pathLst>
            </a:custGeom>
            <a:noFill/>
            <a:ln w="15875" cap="flat">
              <a:solidFill>
                <a:schemeClr val="tx1"/>
              </a:solidFill>
              <a:prstDash val="solid"/>
              <a:round/>
            </a:ln>
          </p:spPr>
          <p:txBody>
            <a:bodyPr rtlCol="0" anchor="ctr"/>
            <a:lstStyle/>
            <a:p>
              <a:endParaRPr lang="en-US" dirty="0">
                <a:latin typeface="+mn-lt"/>
              </a:endParaRPr>
            </a:p>
          </p:txBody>
        </p:sp>
        <p:sp>
          <p:nvSpPr>
            <p:cNvPr id="211" name="Freeform: Shape 210">
              <a:extLst>
                <a:ext uri="{FF2B5EF4-FFF2-40B4-BE49-F238E27FC236}">
                  <a16:creationId xmlns:a16="http://schemas.microsoft.com/office/drawing/2014/main" id="{E88C2DA8-E631-40ED-BDD4-8D2CB4F3D46B}"/>
                </a:ext>
              </a:extLst>
            </p:cNvPr>
            <p:cNvSpPr/>
            <p:nvPr/>
          </p:nvSpPr>
          <p:spPr>
            <a:xfrm>
              <a:off x="6588549" y="1135411"/>
              <a:ext cx="89931" cy="89931"/>
            </a:xfrm>
            <a:custGeom>
              <a:avLst/>
              <a:gdLst>
                <a:gd name="connsiteX0" fmla="*/ 0 w 267652"/>
                <a:gd name="connsiteY0" fmla="*/ 267653 h 267652"/>
                <a:gd name="connsiteX1" fmla="*/ 267653 w 267652"/>
                <a:gd name="connsiteY1" fmla="*/ 267653 h 267652"/>
                <a:gd name="connsiteX2" fmla="*/ 0 w 267652"/>
                <a:gd name="connsiteY2" fmla="*/ 0 h 267652"/>
                <a:gd name="connsiteX3" fmla="*/ 0 w 267652"/>
                <a:gd name="connsiteY3" fmla="*/ 267653 h 267652"/>
              </a:gdLst>
              <a:ahLst/>
              <a:cxnLst>
                <a:cxn ang="0">
                  <a:pos x="connsiteX0" y="connsiteY0"/>
                </a:cxn>
                <a:cxn ang="0">
                  <a:pos x="connsiteX1" y="connsiteY1"/>
                </a:cxn>
                <a:cxn ang="0">
                  <a:pos x="connsiteX2" y="connsiteY2"/>
                </a:cxn>
                <a:cxn ang="0">
                  <a:pos x="connsiteX3" y="connsiteY3"/>
                </a:cxn>
              </a:cxnLst>
              <a:rect l="l" t="t" r="r" b="b"/>
              <a:pathLst>
                <a:path w="267652" h="267652">
                  <a:moveTo>
                    <a:pt x="0" y="267653"/>
                  </a:moveTo>
                  <a:lnTo>
                    <a:pt x="267653" y="267653"/>
                  </a:lnTo>
                  <a:lnTo>
                    <a:pt x="0" y="0"/>
                  </a:lnTo>
                  <a:lnTo>
                    <a:pt x="0" y="267653"/>
                  </a:lnTo>
                  <a:close/>
                </a:path>
              </a:pathLst>
            </a:custGeom>
            <a:noFill/>
            <a:ln w="15875" cap="flat">
              <a:solidFill>
                <a:schemeClr val="tx1"/>
              </a:solidFill>
              <a:prstDash val="solid"/>
              <a:round/>
            </a:ln>
          </p:spPr>
          <p:txBody>
            <a:bodyPr rtlCol="0" anchor="ctr"/>
            <a:lstStyle/>
            <a:p>
              <a:endParaRPr lang="en-US" dirty="0">
                <a:latin typeface="+mn-lt"/>
              </a:endParaRPr>
            </a:p>
          </p:txBody>
        </p:sp>
        <p:sp>
          <p:nvSpPr>
            <p:cNvPr id="212" name="Freeform: Shape 211">
              <a:extLst>
                <a:ext uri="{FF2B5EF4-FFF2-40B4-BE49-F238E27FC236}">
                  <a16:creationId xmlns:a16="http://schemas.microsoft.com/office/drawing/2014/main" id="{872065E4-1B5E-4AA6-BE19-3A62071223C6}"/>
                </a:ext>
              </a:extLst>
            </p:cNvPr>
            <p:cNvSpPr/>
            <p:nvPr/>
          </p:nvSpPr>
          <p:spPr>
            <a:xfrm>
              <a:off x="6448851" y="1245185"/>
              <a:ext cx="107629" cy="3200"/>
            </a:xfrm>
            <a:custGeom>
              <a:avLst/>
              <a:gdLst>
                <a:gd name="connsiteX0" fmla="*/ 0 w 320325"/>
                <a:gd name="connsiteY0" fmla="*/ 0 h 9525"/>
                <a:gd name="connsiteX1" fmla="*/ 320326 w 320325"/>
                <a:gd name="connsiteY1" fmla="*/ 0 h 9525"/>
              </a:gdLst>
              <a:ahLst/>
              <a:cxnLst>
                <a:cxn ang="0">
                  <a:pos x="connsiteX0" y="connsiteY0"/>
                </a:cxn>
                <a:cxn ang="0">
                  <a:pos x="connsiteX1" y="connsiteY1"/>
                </a:cxn>
              </a:cxnLst>
              <a:rect l="l" t="t" r="r" b="b"/>
              <a:pathLst>
                <a:path w="320325" h="9525">
                  <a:moveTo>
                    <a:pt x="0" y="0"/>
                  </a:moveTo>
                  <a:lnTo>
                    <a:pt x="320326" y="0"/>
                  </a:lnTo>
                </a:path>
              </a:pathLst>
            </a:custGeom>
            <a:ln w="15875" cap="flat">
              <a:solidFill>
                <a:schemeClr val="tx1"/>
              </a:solidFill>
              <a:prstDash val="solid"/>
              <a:round/>
            </a:ln>
          </p:spPr>
          <p:txBody>
            <a:bodyPr rtlCol="0" anchor="ctr"/>
            <a:lstStyle/>
            <a:p>
              <a:endParaRPr lang="en-US" dirty="0">
                <a:latin typeface="+mn-lt"/>
              </a:endParaRPr>
            </a:p>
          </p:txBody>
        </p:sp>
        <p:grpSp>
          <p:nvGrpSpPr>
            <p:cNvPr id="213" name="Group 212">
              <a:extLst>
                <a:ext uri="{FF2B5EF4-FFF2-40B4-BE49-F238E27FC236}">
                  <a16:creationId xmlns:a16="http://schemas.microsoft.com/office/drawing/2014/main" id="{BC643A71-43EE-4E62-AE1A-76ED6D707C98}"/>
                </a:ext>
              </a:extLst>
            </p:cNvPr>
            <p:cNvGrpSpPr/>
            <p:nvPr/>
          </p:nvGrpSpPr>
          <p:grpSpPr>
            <a:xfrm>
              <a:off x="6480006" y="1364024"/>
              <a:ext cx="127762" cy="93701"/>
              <a:chOff x="8650545" y="6133303"/>
              <a:chExt cx="386544" cy="283492"/>
            </a:xfrm>
          </p:grpSpPr>
          <p:sp>
            <p:nvSpPr>
              <p:cNvPr id="215" name="Freeform: Shape 214">
                <a:extLst>
                  <a:ext uri="{FF2B5EF4-FFF2-40B4-BE49-F238E27FC236}">
                    <a16:creationId xmlns:a16="http://schemas.microsoft.com/office/drawing/2014/main" id="{6CED026C-637A-42FB-95E2-0004B13CD252}"/>
                  </a:ext>
                </a:extLst>
              </p:cNvPr>
              <p:cNvSpPr/>
              <p:nvPr/>
            </p:nvSpPr>
            <p:spPr>
              <a:xfrm>
                <a:off x="8650545" y="6320303"/>
                <a:ext cx="98892" cy="96492"/>
              </a:xfrm>
              <a:custGeom>
                <a:avLst/>
                <a:gdLst>
                  <a:gd name="connsiteX0" fmla="*/ 0 w 294322"/>
                  <a:gd name="connsiteY0" fmla="*/ 0 h 287178"/>
                  <a:gd name="connsiteX1" fmla="*/ 294323 w 294322"/>
                  <a:gd name="connsiteY1" fmla="*/ 0 h 287178"/>
                  <a:gd name="connsiteX2" fmla="*/ 294323 w 294322"/>
                  <a:gd name="connsiteY2" fmla="*/ 287179 h 287178"/>
                  <a:gd name="connsiteX3" fmla="*/ 0 w 294322"/>
                  <a:gd name="connsiteY3" fmla="*/ 287179 h 287178"/>
                </a:gdLst>
                <a:ahLst/>
                <a:cxnLst>
                  <a:cxn ang="0">
                    <a:pos x="connsiteX0" y="connsiteY0"/>
                  </a:cxn>
                  <a:cxn ang="0">
                    <a:pos x="connsiteX1" y="connsiteY1"/>
                  </a:cxn>
                  <a:cxn ang="0">
                    <a:pos x="connsiteX2" y="connsiteY2"/>
                  </a:cxn>
                  <a:cxn ang="0">
                    <a:pos x="connsiteX3" y="connsiteY3"/>
                  </a:cxn>
                </a:cxnLst>
                <a:rect l="l" t="t" r="r" b="b"/>
                <a:pathLst>
                  <a:path w="294322" h="287178">
                    <a:moveTo>
                      <a:pt x="0" y="0"/>
                    </a:moveTo>
                    <a:lnTo>
                      <a:pt x="294323" y="0"/>
                    </a:lnTo>
                    <a:lnTo>
                      <a:pt x="294323" y="287179"/>
                    </a:lnTo>
                    <a:lnTo>
                      <a:pt x="0" y="287179"/>
                    </a:lnTo>
                    <a:close/>
                  </a:path>
                </a:pathLst>
              </a:custGeom>
              <a:solidFill>
                <a:schemeClr val="bg2"/>
              </a:solidFill>
              <a:ln w="15875" cap="flat">
                <a:solidFill>
                  <a:schemeClr val="tx1"/>
                </a:solidFill>
                <a:prstDash val="solid"/>
                <a:round/>
              </a:ln>
            </p:spPr>
            <p:txBody>
              <a:bodyPr rtlCol="0" anchor="ctr"/>
              <a:lstStyle/>
              <a:p>
                <a:endParaRPr lang="en-US" dirty="0">
                  <a:latin typeface="+mn-lt"/>
                </a:endParaRPr>
              </a:p>
            </p:txBody>
          </p:sp>
          <p:sp>
            <p:nvSpPr>
              <p:cNvPr id="216" name="Freeform: Shape 215">
                <a:extLst>
                  <a:ext uri="{FF2B5EF4-FFF2-40B4-BE49-F238E27FC236}">
                    <a16:creationId xmlns:a16="http://schemas.microsoft.com/office/drawing/2014/main" id="{A8862783-BCC7-42B5-A6A0-956395E26509}"/>
                  </a:ext>
                </a:extLst>
              </p:cNvPr>
              <p:cNvSpPr/>
              <p:nvPr/>
            </p:nvSpPr>
            <p:spPr>
              <a:xfrm>
                <a:off x="8794371" y="6266696"/>
                <a:ext cx="98892" cy="150099"/>
              </a:xfrm>
              <a:custGeom>
                <a:avLst/>
                <a:gdLst>
                  <a:gd name="connsiteX0" fmla="*/ 0 w 294322"/>
                  <a:gd name="connsiteY0" fmla="*/ 0 h 446722"/>
                  <a:gd name="connsiteX1" fmla="*/ 294323 w 294322"/>
                  <a:gd name="connsiteY1" fmla="*/ 0 h 446722"/>
                  <a:gd name="connsiteX2" fmla="*/ 294323 w 294322"/>
                  <a:gd name="connsiteY2" fmla="*/ 446722 h 446722"/>
                  <a:gd name="connsiteX3" fmla="*/ 0 w 294322"/>
                  <a:gd name="connsiteY3" fmla="*/ 446722 h 446722"/>
                </a:gdLst>
                <a:ahLst/>
                <a:cxnLst>
                  <a:cxn ang="0">
                    <a:pos x="connsiteX0" y="connsiteY0"/>
                  </a:cxn>
                  <a:cxn ang="0">
                    <a:pos x="connsiteX1" y="connsiteY1"/>
                  </a:cxn>
                  <a:cxn ang="0">
                    <a:pos x="connsiteX2" y="connsiteY2"/>
                  </a:cxn>
                  <a:cxn ang="0">
                    <a:pos x="connsiteX3" y="connsiteY3"/>
                  </a:cxn>
                </a:cxnLst>
                <a:rect l="l" t="t" r="r" b="b"/>
                <a:pathLst>
                  <a:path w="294322" h="446722">
                    <a:moveTo>
                      <a:pt x="0" y="0"/>
                    </a:moveTo>
                    <a:lnTo>
                      <a:pt x="294323" y="0"/>
                    </a:lnTo>
                    <a:lnTo>
                      <a:pt x="294323" y="446722"/>
                    </a:lnTo>
                    <a:lnTo>
                      <a:pt x="0" y="446722"/>
                    </a:lnTo>
                    <a:close/>
                  </a:path>
                </a:pathLst>
              </a:custGeom>
              <a:solidFill>
                <a:schemeClr val="bg2"/>
              </a:solidFill>
              <a:ln w="15875" cap="flat">
                <a:solidFill>
                  <a:schemeClr val="tx1"/>
                </a:solidFill>
                <a:prstDash val="solid"/>
                <a:round/>
              </a:ln>
            </p:spPr>
            <p:txBody>
              <a:bodyPr rtlCol="0" anchor="ctr"/>
              <a:lstStyle/>
              <a:p>
                <a:endParaRPr lang="en-US" dirty="0">
                  <a:latin typeface="+mn-lt"/>
                </a:endParaRPr>
              </a:p>
            </p:txBody>
          </p:sp>
          <p:sp>
            <p:nvSpPr>
              <p:cNvPr id="217" name="Freeform: Shape 216">
                <a:extLst>
                  <a:ext uri="{FF2B5EF4-FFF2-40B4-BE49-F238E27FC236}">
                    <a16:creationId xmlns:a16="http://schemas.microsoft.com/office/drawing/2014/main" id="{B7AE8C15-6B8C-4824-B0E9-F5ECC92C90A7}"/>
                  </a:ext>
                </a:extLst>
              </p:cNvPr>
              <p:cNvSpPr/>
              <p:nvPr/>
            </p:nvSpPr>
            <p:spPr>
              <a:xfrm>
                <a:off x="8938197" y="6234532"/>
                <a:ext cx="98892" cy="182263"/>
              </a:xfrm>
              <a:custGeom>
                <a:avLst/>
                <a:gdLst>
                  <a:gd name="connsiteX0" fmla="*/ 0 w 294322"/>
                  <a:gd name="connsiteY0" fmla="*/ 0 h 542448"/>
                  <a:gd name="connsiteX1" fmla="*/ 294323 w 294322"/>
                  <a:gd name="connsiteY1" fmla="*/ 0 h 542448"/>
                  <a:gd name="connsiteX2" fmla="*/ 294323 w 294322"/>
                  <a:gd name="connsiteY2" fmla="*/ 542449 h 542448"/>
                  <a:gd name="connsiteX3" fmla="*/ 0 w 294322"/>
                  <a:gd name="connsiteY3" fmla="*/ 542449 h 542448"/>
                </a:gdLst>
                <a:ahLst/>
                <a:cxnLst>
                  <a:cxn ang="0">
                    <a:pos x="connsiteX0" y="connsiteY0"/>
                  </a:cxn>
                  <a:cxn ang="0">
                    <a:pos x="connsiteX1" y="connsiteY1"/>
                  </a:cxn>
                  <a:cxn ang="0">
                    <a:pos x="connsiteX2" y="connsiteY2"/>
                  </a:cxn>
                  <a:cxn ang="0">
                    <a:pos x="connsiteX3" y="connsiteY3"/>
                  </a:cxn>
                </a:cxnLst>
                <a:rect l="l" t="t" r="r" b="b"/>
                <a:pathLst>
                  <a:path w="294322" h="542448">
                    <a:moveTo>
                      <a:pt x="0" y="0"/>
                    </a:moveTo>
                    <a:lnTo>
                      <a:pt x="294323" y="0"/>
                    </a:lnTo>
                    <a:lnTo>
                      <a:pt x="294323" y="542449"/>
                    </a:lnTo>
                    <a:lnTo>
                      <a:pt x="0" y="542449"/>
                    </a:lnTo>
                    <a:close/>
                  </a:path>
                </a:pathLst>
              </a:custGeom>
              <a:solidFill>
                <a:schemeClr val="bg2"/>
              </a:solidFill>
              <a:ln w="15875" cap="flat">
                <a:solidFill>
                  <a:schemeClr val="tx1"/>
                </a:solidFill>
                <a:prstDash val="solid"/>
                <a:round/>
              </a:ln>
            </p:spPr>
            <p:txBody>
              <a:bodyPr rtlCol="0" anchor="ctr"/>
              <a:lstStyle/>
              <a:p>
                <a:endParaRPr lang="en-US" dirty="0">
                  <a:latin typeface="+mn-lt"/>
                </a:endParaRPr>
              </a:p>
            </p:txBody>
          </p:sp>
          <p:sp>
            <p:nvSpPr>
              <p:cNvPr id="218" name="Freeform: Shape 217">
                <a:extLst>
                  <a:ext uri="{FF2B5EF4-FFF2-40B4-BE49-F238E27FC236}">
                    <a16:creationId xmlns:a16="http://schemas.microsoft.com/office/drawing/2014/main" id="{277B07EE-6B10-46E8-86B1-3294445AF613}"/>
                  </a:ext>
                </a:extLst>
              </p:cNvPr>
              <p:cNvSpPr/>
              <p:nvPr/>
            </p:nvSpPr>
            <p:spPr>
              <a:xfrm>
                <a:off x="8650545" y="6159483"/>
                <a:ext cx="379599" cy="96492"/>
              </a:xfrm>
              <a:custGeom>
                <a:avLst/>
                <a:gdLst>
                  <a:gd name="connsiteX0" fmla="*/ 0 w 1129760"/>
                  <a:gd name="connsiteY0" fmla="*/ 287179 h 287178"/>
                  <a:gd name="connsiteX1" fmla="*/ 294227 w 1129760"/>
                  <a:gd name="connsiteY1" fmla="*/ 287179 h 287178"/>
                  <a:gd name="connsiteX2" fmla="*/ 347758 w 1129760"/>
                  <a:gd name="connsiteY2" fmla="*/ 159544 h 287178"/>
                  <a:gd name="connsiteX3" fmla="*/ 695611 w 1129760"/>
                  <a:gd name="connsiteY3" fmla="*/ 159544 h 287178"/>
                  <a:gd name="connsiteX4" fmla="*/ 802672 w 1129760"/>
                  <a:gd name="connsiteY4" fmla="*/ 0 h 287178"/>
                  <a:gd name="connsiteX5" fmla="*/ 1129760 w 1129760"/>
                  <a:gd name="connsiteY5" fmla="*/ 0 h 28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9760" h="287178">
                    <a:moveTo>
                      <a:pt x="0" y="287179"/>
                    </a:moveTo>
                    <a:lnTo>
                      <a:pt x="294227" y="287179"/>
                    </a:lnTo>
                    <a:lnTo>
                      <a:pt x="347758" y="159544"/>
                    </a:lnTo>
                    <a:lnTo>
                      <a:pt x="695611" y="159544"/>
                    </a:lnTo>
                    <a:lnTo>
                      <a:pt x="802672" y="0"/>
                    </a:lnTo>
                    <a:lnTo>
                      <a:pt x="1129760" y="0"/>
                    </a:lnTo>
                  </a:path>
                </a:pathLst>
              </a:custGeom>
              <a:solidFill>
                <a:schemeClr val="bg2"/>
              </a:solidFill>
              <a:ln w="15875" cap="flat">
                <a:solidFill>
                  <a:schemeClr val="tx1"/>
                </a:solidFill>
                <a:prstDash val="solid"/>
                <a:round/>
              </a:ln>
            </p:spPr>
            <p:txBody>
              <a:bodyPr rtlCol="0" anchor="ctr"/>
              <a:lstStyle/>
              <a:p>
                <a:endParaRPr lang="en-US" dirty="0">
                  <a:latin typeface="+mn-lt"/>
                </a:endParaRPr>
              </a:p>
            </p:txBody>
          </p:sp>
          <p:sp>
            <p:nvSpPr>
              <p:cNvPr id="219" name="Freeform: Shape 218">
                <a:extLst>
                  <a:ext uri="{FF2B5EF4-FFF2-40B4-BE49-F238E27FC236}">
                    <a16:creationId xmlns:a16="http://schemas.microsoft.com/office/drawing/2014/main" id="{346648C2-4FE9-4E85-AF01-EA285BE3973C}"/>
                  </a:ext>
                </a:extLst>
              </p:cNvPr>
              <p:cNvSpPr/>
              <p:nvPr/>
            </p:nvSpPr>
            <p:spPr>
              <a:xfrm>
                <a:off x="9004573" y="6133303"/>
                <a:ext cx="32516" cy="52359"/>
              </a:xfrm>
              <a:custGeom>
                <a:avLst/>
                <a:gdLst>
                  <a:gd name="connsiteX0" fmla="*/ 13049 w 96774"/>
                  <a:gd name="connsiteY0" fmla="*/ 155829 h 155829"/>
                  <a:gd name="connsiteX1" fmla="*/ 0 w 96774"/>
                  <a:gd name="connsiteY1" fmla="*/ 141827 h 155829"/>
                  <a:gd name="connsiteX2" fmla="*/ 68866 w 96774"/>
                  <a:gd name="connsiteY2" fmla="*/ 77915 h 155829"/>
                  <a:gd name="connsiteX3" fmla="*/ 0 w 96774"/>
                  <a:gd name="connsiteY3" fmla="*/ 14002 h 155829"/>
                  <a:gd name="connsiteX4" fmla="*/ 13049 w 96774"/>
                  <a:gd name="connsiteY4" fmla="*/ 0 h 155829"/>
                  <a:gd name="connsiteX5" fmla="*/ 96774 w 96774"/>
                  <a:gd name="connsiteY5" fmla="*/ 77915 h 155829"/>
                  <a:gd name="connsiteX6" fmla="*/ 13049 w 96774"/>
                  <a:gd name="connsiteY6" fmla="*/ 155829 h 1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774" h="155829">
                    <a:moveTo>
                      <a:pt x="13049" y="155829"/>
                    </a:moveTo>
                    <a:lnTo>
                      <a:pt x="0" y="141827"/>
                    </a:lnTo>
                    <a:lnTo>
                      <a:pt x="68866" y="77915"/>
                    </a:lnTo>
                    <a:lnTo>
                      <a:pt x="0" y="14002"/>
                    </a:lnTo>
                    <a:lnTo>
                      <a:pt x="13049" y="0"/>
                    </a:lnTo>
                    <a:lnTo>
                      <a:pt x="96774" y="77915"/>
                    </a:lnTo>
                    <a:lnTo>
                      <a:pt x="13049" y="155829"/>
                    </a:lnTo>
                    <a:close/>
                  </a:path>
                </a:pathLst>
              </a:custGeom>
              <a:noFill/>
              <a:ln w="15875" cap="flat">
                <a:solidFill>
                  <a:schemeClr val="tx1"/>
                </a:solidFill>
                <a:prstDash val="solid"/>
                <a:miter/>
              </a:ln>
            </p:spPr>
            <p:txBody>
              <a:bodyPr rtlCol="0" anchor="ctr"/>
              <a:lstStyle/>
              <a:p>
                <a:endParaRPr lang="en-US" dirty="0">
                  <a:latin typeface="+mn-lt"/>
                </a:endParaRPr>
              </a:p>
            </p:txBody>
          </p:sp>
        </p:grpSp>
        <p:sp>
          <p:nvSpPr>
            <p:cNvPr id="214" name="Freeform: Shape 213">
              <a:extLst>
                <a:ext uri="{FF2B5EF4-FFF2-40B4-BE49-F238E27FC236}">
                  <a16:creationId xmlns:a16="http://schemas.microsoft.com/office/drawing/2014/main" id="{F330A512-BCD9-40A2-A68E-2485C2943D2D}"/>
                </a:ext>
              </a:extLst>
            </p:cNvPr>
            <p:cNvSpPr/>
            <p:nvPr/>
          </p:nvSpPr>
          <p:spPr>
            <a:xfrm>
              <a:off x="6448851" y="1308968"/>
              <a:ext cx="180549" cy="45719"/>
            </a:xfrm>
            <a:custGeom>
              <a:avLst/>
              <a:gdLst>
                <a:gd name="connsiteX0" fmla="*/ 0 w 320325"/>
                <a:gd name="connsiteY0" fmla="*/ 0 h 9525"/>
                <a:gd name="connsiteX1" fmla="*/ 320326 w 320325"/>
                <a:gd name="connsiteY1" fmla="*/ 0 h 9525"/>
              </a:gdLst>
              <a:ahLst/>
              <a:cxnLst>
                <a:cxn ang="0">
                  <a:pos x="connsiteX0" y="connsiteY0"/>
                </a:cxn>
                <a:cxn ang="0">
                  <a:pos x="connsiteX1" y="connsiteY1"/>
                </a:cxn>
              </a:cxnLst>
              <a:rect l="l" t="t" r="r" b="b"/>
              <a:pathLst>
                <a:path w="320325" h="9525">
                  <a:moveTo>
                    <a:pt x="0" y="0"/>
                  </a:moveTo>
                  <a:lnTo>
                    <a:pt x="320326" y="0"/>
                  </a:lnTo>
                </a:path>
              </a:pathLst>
            </a:custGeom>
            <a:ln w="15875" cap="flat">
              <a:solidFill>
                <a:schemeClr val="tx1"/>
              </a:solidFill>
              <a:prstDash val="solid"/>
              <a:round/>
            </a:ln>
          </p:spPr>
          <p:txBody>
            <a:bodyPr rtlCol="0" anchor="ctr"/>
            <a:lstStyle/>
            <a:p>
              <a:endParaRPr lang="en-US" dirty="0">
                <a:latin typeface="+mn-lt"/>
              </a:endParaRPr>
            </a:p>
          </p:txBody>
        </p:sp>
      </p:grpSp>
      <p:grpSp>
        <p:nvGrpSpPr>
          <p:cNvPr id="166" name="Group 165">
            <a:extLst>
              <a:ext uri="{FF2B5EF4-FFF2-40B4-BE49-F238E27FC236}">
                <a16:creationId xmlns:a16="http://schemas.microsoft.com/office/drawing/2014/main" id="{9ABB945C-B1DB-4DE1-B84C-1E1420A28CA4}"/>
              </a:ext>
            </a:extLst>
          </p:cNvPr>
          <p:cNvGrpSpPr/>
          <p:nvPr/>
        </p:nvGrpSpPr>
        <p:grpSpPr>
          <a:xfrm>
            <a:off x="898558" y="3804814"/>
            <a:ext cx="634478" cy="552058"/>
            <a:chOff x="1161922" y="3467232"/>
            <a:chExt cx="814470" cy="708668"/>
          </a:xfrm>
        </p:grpSpPr>
        <p:grpSp>
          <p:nvGrpSpPr>
            <p:cNvPr id="195" name="Group 194">
              <a:extLst>
                <a:ext uri="{FF2B5EF4-FFF2-40B4-BE49-F238E27FC236}">
                  <a16:creationId xmlns:a16="http://schemas.microsoft.com/office/drawing/2014/main" id="{2F56EB3C-EAA7-4BAD-94A0-B47C3EF425AA}"/>
                </a:ext>
              </a:extLst>
            </p:cNvPr>
            <p:cNvGrpSpPr/>
            <p:nvPr/>
          </p:nvGrpSpPr>
          <p:grpSpPr>
            <a:xfrm>
              <a:off x="1376434" y="3575942"/>
              <a:ext cx="599958" cy="599958"/>
              <a:chOff x="1159714" y="3777524"/>
              <a:chExt cx="623728" cy="623728"/>
            </a:xfrm>
          </p:grpSpPr>
          <p:grpSp>
            <p:nvGrpSpPr>
              <p:cNvPr id="199" name="Graphic 172">
                <a:extLst>
                  <a:ext uri="{FF2B5EF4-FFF2-40B4-BE49-F238E27FC236}">
                    <a16:creationId xmlns:a16="http://schemas.microsoft.com/office/drawing/2014/main" id="{D27DBF56-01A6-4938-9DDC-98E5B8CFDE77}"/>
                  </a:ext>
                </a:extLst>
              </p:cNvPr>
              <p:cNvGrpSpPr/>
              <p:nvPr/>
            </p:nvGrpSpPr>
            <p:grpSpPr>
              <a:xfrm>
                <a:off x="1159714" y="3777524"/>
                <a:ext cx="623728" cy="623728"/>
                <a:chOff x="1685010" y="4353546"/>
                <a:chExt cx="443180" cy="434491"/>
              </a:xfrm>
              <a:solidFill>
                <a:srgbClr val="0A0D12"/>
              </a:solidFill>
            </p:grpSpPr>
            <p:sp>
              <p:nvSpPr>
                <p:cNvPr id="205" name="Freeform: Shape 204">
                  <a:extLst>
                    <a:ext uri="{FF2B5EF4-FFF2-40B4-BE49-F238E27FC236}">
                      <a16:creationId xmlns:a16="http://schemas.microsoft.com/office/drawing/2014/main" id="{D5BC43B7-9E38-498D-BED6-C1FB457882AA}"/>
                    </a:ext>
                  </a:extLst>
                </p:cNvPr>
                <p:cNvSpPr/>
                <p:nvPr/>
              </p:nvSpPr>
              <p:spPr>
                <a:xfrm>
                  <a:off x="1928646" y="4588493"/>
                  <a:ext cx="199544" cy="199544"/>
                </a:xfrm>
                <a:custGeom>
                  <a:avLst/>
                  <a:gdLst>
                    <a:gd name="connsiteX0" fmla="*/ 62116 w 199543"/>
                    <a:gd name="connsiteY0" fmla="*/ 4828 h 199543"/>
                    <a:gd name="connsiteX1" fmla="*/ 183451 w 199543"/>
                    <a:gd name="connsiteY1" fmla="*/ 126807 h 199543"/>
                    <a:gd name="connsiteX2" fmla="*/ 182486 w 199543"/>
                    <a:gd name="connsiteY2" fmla="*/ 184739 h 199543"/>
                    <a:gd name="connsiteX3" fmla="*/ 182486 w 199543"/>
                    <a:gd name="connsiteY3" fmla="*/ 184739 h 199543"/>
                    <a:gd name="connsiteX4" fmla="*/ 124554 w 199543"/>
                    <a:gd name="connsiteY4" fmla="*/ 185382 h 199543"/>
                    <a:gd name="connsiteX5" fmla="*/ 4828 w 199543"/>
                    <a:gd name="connsiteY5" fmla="*/ 65656 h 19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543" h="199543">
                      <a:moveTo>
                        <a:pt x="62116" y="4828"/>
                      </a:moveTo>
                      <a:lnTo>
                        <a:pt x="183451" y="126807"/>
                      </a:lnTo>
                      <a:cubicBezTo>
                        <a:pt x="199222" y="142577"/>
                        <a:pt x="198900" y="168647"/>
                        <a:pt x="182486" y="184739"/>
                      </a:cubicBezTo>
                      <a:lnTo>
                        <a:pt x="182486" y="184739"/>
                      </a:lnTo>
                      <a:cubicBezTo>
                        <a:pt x="166394" y="200831"/>
                        <a:pt x="140324" y="201153"/>
                        <a:pt x="124554" y="185382"/>
                      </a:cubicBezTo>
                      <a:lnTo>
                        <a:pt x="4828" y="65656"/>
                      </a:lnTo>
                    </a:path>
                  </a:pathLst>
                </a:custGeom>
                <a:solidFill>
                  <a:srgbClr val="141414"/>
                </a:solidFill>
                <a:ln w="15875" cap="flat">
                  <a:solidFill>
                    <a:schemeClr val="tx1"/>
                  </a:solidFill>
                  <a:prstDash val="solid"/>
                  <a:round/>
                </a:ln>
              </p:spPr>
              <p:txBody>
                <a:bodyPr rtlCol="0" anchor="ctr"/>
                <a:lstStyle/>
                <a:p>
                  <a:endParaRPr lang="en-US" dirty="0">
                    <a:latin typeface="+mn-lt"/>
                  </a:endParaRPr>
                </a:p>
              </p:txBody>
            </p:sp>
            <p:sp>
              <p:nvSpPr>
                <p:cNvPr id="206" name="Freeform: Shape 205">
                  <a:extLst>
                    <a:ext uri="{FF2B5EF4-FFF2-40B4-BE49-F238E27FC236}">
                      <a16:creationId xmlns:a16="http://schemas.microsoft.com/office/drawing/2014/main" id="{A1B6A0D5-E936-45C9-86E0-973EB1B42AA9}"/>
                    </a:ext>
                  </a:extLst>
                </p:cNvPr>
                <p:cNvSpPr/>
                <p:nvPr/>
              </p:nvSpPr>
              <p:spPr>
                <a:xfrm>
                  <a:off x="1685010" y="4353546"/>
                  <a:ext cx="328281" cy="328281"/>
                </a:xfrm>
                <a:custGeom>
                  <a:avLst/>
                  <a:gdLst>
                    <a:gd name="connsiteX0" fmla="*/ 16736 w 328281"/>
                    <a:gd name="connsiteY0" fmla="*/ 104599 h 328281"/>
                    <a:gd name="connsiteX1" fmla="*/ 4828 w 328281"/>
                    <a:gd name="connsiteY1" fmla="*/ 165106 h 328281"/>
                    <a:gd name="connsiteX2" fmla="*/ 165106 w 328281"/>
                    <a:gd name="connsiteY2" fmla="*/ 325385 h 328281"/>
                    <a:gd name="connsiteX3" fmla="*/ 325385 w 328281"/>
                    <a:gd name="connsiteY3" fmla="*/ 165106 h 328281"/>
                    <a:gd name="connsiteX4" fmla="*/ 165106 w 328281"/>
                    <a:gd name="connsiteY4" fmla="*/ 4828 h 328281"/>
                    <a:gd name="connsiteX5" fmla="*/ 77886 w 328281"/>
                    <a:gd name="connsiteY5" fmla="*/ 30575 h 32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281" h="328281">
                      <a:moveTo>
                        <a:pt x="16736" y="104599"/>
                      </a:moveTo>
                      <a:cubicBezTo>
                        <a:pt x="9012" y="123266"/>
                        <a:pt x="4828" y="143865"/>
                        <a:pt x="4828" y="165106"/>
                      </a:cubicBezTo>
                      <a:cubicBezTo>
                        <a:pt x="4828" y="253613"/>
                        <a:pt x="76599" y="325385"/>
                        <a:pt x="165106" y="325385"/>
                      </a:cubicBezTo>
                      <a:cubicBezTo>
                        <a:pt x="253613" y="325385"/>
                        <a:pt x="325385" y="253613"/>
                        <a:pt x="325385" y="165106"/>
                      </a:cubicBezTo>
                      <a:cubicBezTo>
                        <a:pt x="325385" y="76599"/>
                        <a:pt x="253935" y="4828"/>
                        <a:pt x="165106" y="4828"/>
                      </a:cubicBezTo>
                      <a:cubicBezTo>
                        <a:pt x="132922" y="4828"/>
                        <a:pt x="102990" y="14161"/>
                        <a:pt x="77886" y="30575"/>
                      </a:cubicBezTo>
                    </a:path>
                  </a:pathLst>
                </a:custGeom>
                <a:solidFill>
                  <a:srgbClr val="141414"/>
                </a:solidFill>
                <a:ln w="15875" cap="flat">
                  <a:solidFill>
                    <a:schemeClr val="tx1"/>
                  </a:solidFill>
                  <a:prstDash val="solid"/>
                  <a:round/>
                </a:ln>
              </p:spPr>
              <p:txBody>
                <a:bodyPr rtlCol="0" anchor="ctr"/>
                <a:lstStyle/>
                <a:p>
                  <a:endParaRPr lang="en-US" dirty="0">
                    <a:latin typeface="+mn-lt"/>
                  </a:endParaRPr>
                </a:p>
              </p:txBody>
            </p:sp>
            <p:sp>
              <p:nvSpPr>
                <p:cNvPr id="207" name="Freeform: Shape 206">
                  <a:extLst>
                    <a:ext uri="{FF2B5EF4-FFF2-40B4-BE49-F238E27FC236}">
                      <a16:creationId xmlns:a16="http://schemas.microsoft.com/office/drawing/2014/main" id="{EF6817AF-5E71-49E1-9C0E-9E8E7524919C}"/>
                    </a:ext>
                  </a:extLst>
                </p:cNvPr>
                <p:cNvSpPr/>
                <p:nvPr/>
              </p:nvSpPr>
              <p:spPr>
                <a:xfrm>
                  <a:off x="1705608" y="4392489"/>
                  <a:ext cx="41840" cy="51495"/>
                </a:xfrm>
                <a:custGeom>
                  <a:avLst/>
                  <a:gdLst>
                    <a:gd name="connsiteX0" fmla="*/ 39909 w 41839"/>
                    <a:gd name="connsiteY0" fmla="*/ 4828 h 51495"/>
                    <a:gd name="connsiteX1" fmla="*/ 4828 w 41839"/>
                    <a:gd name="connsiteY1" fmla="*/ 47633 h 51495"/>
                  </a:gdLst>
                  <a:ahLst/>
                  <a:cxnLst>
                    <a:cxn ang="0">
                      <a:pos x="connsiteX0" y="connsiteY0"/>
                    </a:cxn>
                    <a:cxn ang="0">
                      <a:pos x="connsiteX1" y="connsiteY1"/>
                    </a:cxn>
                  </a:cxnLst>
                  <a:rect l="l" t="t" r="r" b="b"/>
                  <a:pathLst>
                    <a:path w="41839" h="51495">
                      <a:moveTo>
                        <a:pt x="39909" y="4828"/>
                      </a:moveTo>
                      <a:cubicBezTo>
                        <a:pt x="25748" y="17058"/>
                        <a:pt x="13839" y="31541"/>
                        <a:pt x="4828" y="47633"/>
                      </a:cubicBezTo>
                    </a:path>
                  </a:pathLst>
                </a:custGeom>
                <a:grpFill/>
                <a:ln w="15875" cap="flat">
                  <a:solidFill>
                    <a:schemeClr val="tx1"/>
                  </a:solidFill>
                  <a:prstDash val="solid"/>
                  <a:round/>
                </a:ln>
              </p:spPr>
              <p:txBody>
                <a:bodyPr rtlCol="0" anchor="ctr"/>
                <a:lstStyle/>
                <a:p>
                  <a:endParaRPr lang="en-US" dirty="0">
                    <a:latin typeface="+mn-lt"/>
                  </a:endParaRPr>
                </a:p>
              </p:txBody>
            </p:sp>
            <p:sp>
              <p:nvSpPr>
                <p:cNvPr id="208" name="Freeform: Shape 207">
                  <a:extLst>
                    <a:ext uri="{FF2B5EF4-FFF2-40B4-BE49-F238E27FC236}">
                      <a16:creationId xmlns:a16="http://schemas.microsoft.com/office/drawing/2014/main" id="{144B117F-D511-4849-A8AA-C0CEE821DBBF}"/>
                    </a:ext>
                  </a:extLst>
                </p:cNvPr>
                <p:cNvSpPr/>
                <p:nvPr/>
              </p:nvSpPr>
              <p:spPr>
                <a:xfrm>
                  <a:off x="2034533" y="4695989"/>
                  <a:ext cx="48277" cy="51495"/>
                </a:xfrm>
                <a:custGeom>
                  <a:avLst/>
                  <a:gdLst>
                    <a:gd name="connsiteX0" fmla="*/ 46024 w 48276"/>
                    <a:gd name="connsiteY0" fmla="*/ 4828 h 51495"/>
                    <a:gd name="connsiteX1" fmla="*/ 4828 w 48276"/>
                    <a:gd name="connsiteY1" fmla="*/ 47633 h 51495"/>
                  </a:gdLst>
                  <a:ahLst/>
                  <a:cxnLst>
                    <a:cxn ang="0">
                      <a:pos x="connsiteX0" y="connsiteY0"/>
                    </a:cxn>
                    <a:cxn ang="0">
                      <a:pos x="connsiteX1" y="connsiteY1"/>
                    </a:cxn>
                  </a:cxnLst>
                  <a:rect l="l" t="t" r="r" b="b"/>
                  <a:pathLst>
                    <a:path w="48276" h="51495">
                      <a:moveTo>
                        <a:pt x="46024" y="4828"/>
                      </a:moveTo>
                      <a:lnTo>
                        <a:pt x="4828" y="47633"/>
                      </a:lnTo>
                    </a:path>
                  </a:pathLst>
                </a:custGeom>
                <a:grpFill/>
                <a:ln w="15875" cap="flat">
                  <a:solidFill>
                    <a:schemeClr val="tx1"/>
                  </a:solidFill>
                  <a:prstDash val="solid"/>
                  <a:round/>
                </a:ln>
              </p:spPr>
              <p:txBody>
                <a:bodyPr rtlCol="0" anchor="ctr"/>
                <a:lstStyle/>
                <a:p>
                  <a:endParaRPr lang="en-US" dirty="0">
                    <a:latin typeface="+mn-lt"/>
                  </a:endParaRPr>
                </a:p>
              </p:txBody>
            </p:sp>
            <p:sp>
              <p:nvSpPr>
                <p:cNvPr id="209" name="Freeform: Shape 208">
                  <a:extLst>
                    <a:ext uri="{FF2B5EF4-FFF2-40B4-BE49-F238E27FC236}">
                      <a16:creationId xmlns:a16="http://schemas.microsoft.com/office/drawing/2014/main" id="{E56F0825-7A43-45B1-831E-70E1C7CEFA80}"/>
                    </a:ext>
                  </a:extLst>
                </p:cNvPr>
                <p:cNvSpPr/>
                <p:nvPr/>
              </p:nvSpPr>
              <p:spPr>
                <a:xfrm>
                  <a:off x="2012004" y="4673460"/>
                  <a:ext cx="48277" cy="51495"/>
                </a:xfrm>
                <a:custGeom>
                  <a:avLst/>
                  <a:gdLst>
                    <a:gd name="connsiteX0" fmla="*/ 46024 w 48276"/>
                    <a:gd name="connsiteY0" fmla="*/ 4828 h 51495"/>
                    <a:gd name="connsiteX1" fmla="*/ 4828 w 48276"/>
                    <a:gd name="connsiteY1" fmla="*/ 47633 h 51495"/>
                  </a:gdLst>
                  <a:ahLst/>
                  <a:cxnLst>
                    <a:cxn ang="0">
                      <a:pos x="connsiteX0" y="connsiteY0"/>
                    </a:cxn>
                    <a:cxn ang="0">
                      <a:pos x="connsiteX1" y="connsiteY1"/>
                    </a:cxn>
                  </a:cxnLst>
                  <a:rect l="l" t="t" r="r" b="b"/>
                  <a:pathLst>
                    <a:path w="48276" h="51495">
                      <a:moveTo>
                        <a:pt x="46024" y="4828"/>
                      </a:moveTo>
                      <a:lnTo>
                        <a:pt x="4828" y="47633"/>
                      </a:lnTo>
                    </a:path>
                  </a:pathLst>
                </a:custGeom>
                <a:grpFill/>
                <a:ln w="15875" cap="flat">
                  <a:solidFill>
                    <a:schemeClr val="tx1"/>
                  </a:solidFill>
                  <a:prstDash val="solid"/>
                  <a:round/>
                </a:ln>
              </p:spPr>
              <p:txBody>
                <a:bodyPr rtlCol="0" anchor="ctr"/>
                <a:lstStyle/>
                <a:p>
                  <a:endParaRPr lang="en-US" dirty="0">
                    <a:latin typeface="+mn-lt"/>
                  </a:endParaRPr>
                </a:p>
              </p:txBody>
            </p:sp>
          </p:grpSp>
          <p:grpSp>
            <p:nvGrpSpPr>
              <p:cNvPr id="200" name="Group 199">
                <a:extLst>
                  <a:ext uri="{FF2B5EF4-FFF2-40B4-BE49-F238E27FC236}">
                    <a16:creationId xmlns:a16="http://schemas.microsoft.com/office/drawing/2014/main" id="{C8D610E5-7EAA-4E56-9532-24F0C2ACE748}"/>
                  </a:ext>
                </a:extLst>
              </p:cNvPr>
              <p:cNvGrpSpPr/>
              <p:nvPr/>
            </p:nvGrpSpPr>
            <p:grpSpPr>
              <a:xfrm>
                <a:off x="1266916" y="3860346"/>
                <a:ext cx="264228" cy="308138"/>
                <a:chOff x="8627330" y="3246351"/>
                <a:chExt cx="458629" cy="534854"/>
              </a:xfrm>
              <a:solidFill>
                <a:srgbClr val="0A0D12"/>
              </a:solidFill>
            </p:grpSpPr>
            <p:sp>
              <p:nvSpPr>
                <p:cNvPr id="201" name="Freeform: Shape 200">
                  <a:extLst>
                    <a:ext uri="{FF2B5EF4-FFF2-40B4-BE49-F238E27FC236}">
                      <a16:creationId xmlns:a16="http://schemas.microsoft.com/office/drawing/2014/main" id="{70A2B2D7-041E-444F-8E1D-ACD2171B71B3}"/>
                    </a:ext>
                  </a:extLst>
                </p:cNvPr>
                <p:cNvSpPr/>
                <p:nvPr/>
              </p:nvSpPr>
              <p:spPr>
                <a:xfrm>
                  <a:off x="8627330" y="3246351"/>
                  <a:ext cx="458629" cy="246301"/>
                </a:xfrm>
                <a:custGeom>
                  <a:avLst/>
                  <a:gdLst>
                    <a:gd name="connsiteX0" fmla="*/ 84967 w 173796"/>
                    <a:gd name="connsiteY0" fmla="*/ 6035 h 93334"/>
                    <a:gd name="connsiteX1" fmla="*/ 4828 w 173796"/>
                    <a:gd name="connsiteY1" fmla="*/ 46587 h 93334"/>
                    <a:gd name="connsiteX2" fmla="*/ 86898 w 173796"/>
                    <a:gd name="connsiteY2" fmla="*/ 89392 h 93334"/>
                    <a:gd name="connsiteX3" fmla="*/ 171221 w 173796"/>
                    <a:gd name="connsiteY3" fmla="*/ 46587 h 93334"/>
                    <a:gd name="connsiteX4" fmla="*/ 93657 w 173796"/>
                    <a:gd name="connsiteY4" fmla="*/ 6035 h 93334"/>
                    <a:gd name="connsiteX5" fmla="*/ 84967 w 173796"/>
                    <a:gd name="connsiteY5" fmla="*/ 6035 h 9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796" h="93334">
                      <a:moveTo>
                        <a:pt x="84967" y="6035"/>
                      </a:moveTo>
                      <a:lnTo>
                        <a:pt x="4828" y="46587"/>
                      </a:lnTo>
                      <a:lnTo>
                        <a:pt x="86898" y="89392"/>
                      </a:lnTo>
                      <a:lnTo>
                        <a:pt x="171221" y="46587"/>
                      </a:lnTo>
                      <a:lnTo>
                        <a:pt x="93657" y="6035"/>
                      </a:lnTo>
                      <a:cubicBezTo>
                        <a:pt x="91082" y="4425"/>
                        <a:pt x="87864" y="4425"/>
                        <a:pt x="84967" y="6035"/>
                      </a:cubicBezTo>
                      <a:close/>
                    </a:path>
                  </a:pathLst>
                </a:custGeom>
                <a:solidFill>
                  <a:srgbClr val="141414"/>
                </a:solidFill>
                <a:ln w="15875" cap="flat">
                  <a:solidFill>
                    <a:schemeClr val="tx1"/>
                  </a:solidFill>
                  <a:prstDash val="solid"/>
                  <a:round/>
                </a:ln>
              </p:spPr>
              <p:txBody>
                <a:bodyPr rtlCol="0" anchor="ctr"/>
                <a:lstStyle/>
                <a:p>
                  <a:endParaRPr lang="en-US" dirty="0">
                    <a:latin typeface="+mn-lt"/>
                  </a:endParaRPr>
                </a:p>
              </p:txBody>
            </p:sp>
            <p:sp>
              <p:nvSpPr>
                <p:cNvPr id="202" name="Freeform: Shape 201">
                  <a:extLst>
                    <a:ext uri="{FF2B5EF4-FFF2-40B4-BE49-F238E27FC236}">
                      <a16:creationId xmlns:a16="http://schemas.microsoft.com/office/drawing/2014/main" id="{5718B754-0A24-4519-9B20-69C1BC3E9305}"/>
                    </a:ext>
                  </a:extLst>
                </p:cNvPr>
                <p:cNvSpPr/>
                <p:nvPr/>
              </p:nvSpPr>
              <p:spPr>
                <a:xfrm>
                  <a:off x="8627330" y="3356549"/>
                  <a:ext cx="237807" cy="424656"/>
                </a:xfrm>
                <a:custGeom>
                  <a:avLst/>
                  <a:gdLst>
                    <a:gd name="connsiteX0" fmla="*/ 4828 w 90116"/>
                    <a:gd name="connsiteY0" fmla="*/ 4828 h 160922"/>
                    <a:gd name="connsiteX1" fmla="*/ 4828 w 90116"/>
                    <a:gd name="connsiteY1" fmla="*/ 107818 h 160922"/>
                    <a:gd name="connsiteX2" fmla="*/ 9977 w 90116"/>
                    <a:gd name="connsiteY2" fmla="*/ 116508 h 160922"/>
                    <a:gd name="connsiteX3" fmla="*/ 88185 w 90116"/>
                    <a:gd name="connsiteY3" fmla="*/ 156738 h 160922"/>
                    <a:gd name="connsiteX4" fmla="*/ 88185 w 90116"/>
                    <a:gd name="connsiteY4" fmla="*/ 47633 h 160922"/>
                    <a:gd name="connsiteX5" fmla="*/ 4828 w 90116"/>
                    <a:gd name="connsiteY5" fmla="*/ 4828 h 16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16" h="160922">
                      <a:moveTo>
                        <a:pt x="4828" y="4828"/>
                      </a:moveTo>
                      <a:lnTo>
                        <a:pt x="4828" y="107818"/>
                      </a:lnTo>
                      <a:cubicBezTo>
                        <a:pt x="4828" y="111358"/>
                        <a:pt x="6759" y="114899"/>
                        <a:pt x="9977" y="116508"/>
                      </a:cubicBezTo>
                      <a:lnTo>
                        <a:pt x="88185" y="156738"/>
                      </a:lnTo>
                      <a:lnTo>
                        <a:pt x="88185" y="47633"/>
                      </a:lnTo>
                      <a:lnTo>
                        <a:pt x="4828" y="4828"/>
                      </a:lnTo>
                      <a:close/>
                    </a:path>
                  </a:pathLst>
                </a:custGeom>
                <a:solidFill>
                  <a:srgbClr val="141414"/>
                </a:solidFill>
                <a:ln w="15875" cap="flat">
                  <a:solidFill>
                    <a:schemeClr val="tx1"/>
                  </a:solidFill>
                  <a:prstDash val="solid"/>
                  <a:round/>
                </a:ln>
              </p:spPr>
              <p:txBody>
                <a:bodyPr rtlCol="0" anchor="ctr"/>
                <a:lstStyle/>
                <a:p>
                  <a:endParaRPr lang="en-US" dirty="0">
                    <a:latin typeface="+mn-lt"/>
                  </a:endParaRPr>
                </a:p>
              </p:txBody>
            </p:sp>
            <p:sp>
              <p:nvSpPr>
                <p:cNvPr id="203" name="Freeform: Shape 202">
                  <a:extLst>
                    <a:ext uri="{FF2B5EF4-FFF2-40B4-BE49-F238E27FC236}">
                      <a16:creationId xmlns:a16="http://schemas.microsoft.com/office/drawing/2014/main" id="{A730F32D-1466-40F7-99AE-4FF9794C0204}"/>
                    </a:ext>
                  </a:extLst>
                </p:cNvPr>
                <p:cNvSpPr/>
                <p:nvPr/>
              </p:nvSpPr>
              <p:spPr>
                <a:xfrm>
                  <a:off x="8847303" y="3356549"/>
                  <a:ext cx="237807" cy="424656"/>
                </a:xfrm>
                <a:custGeom>
                  <a:avLst/>
                  <a:gdLst>
                    <a:gd name="connsiteX0" fmla="*/ 88185 w 90116"/>
                    <a:gd name="connsiteY0" fmla="*/ 4828 h 160922"/>
                    <a:gd name="connsiteX1" fmla="*/ 88185 w 90116"/>
                    <a:gd name="connsiteY1" fmla="*/ 107818 h 160922"/>
                    <a:gd name="connsiteX2" fmla="*/ 83036 w 90116"/>
                    <a:gd name="connsiteY2" fmla="*/ 116508 h 160922"/>
                    <a:gd name="connsiteX3" fmla="*/ 4828 w 90116"/>
                    <a:gd name="connsiteY3" fmla="*/ 156416 h 160922"/>
                    <a:gd name="connsiteX4" fmla="*/ 4828 w 90116"/>
                    <a:gd name="connsiteY4" fmla="*/ 47633 h 160922"/>
                    <a:gd name="connsiteX5" fmla="*/ 88185 w 90116"/>
                    <a:gd name="connsiteY5" fmla="*/ 4828 h 16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16" h="160922">
                      <a:moveTo>
                        <a:pt x="88185" y="4828"/>
                      </a:moveTo>
                      <a:lnTo>
                        <a:pt x="88185" y="107818"/>
                      </a:lnTo>
                      <a:cubicBezTo>
                        <a:pt x="88185" y="111358"/>
                        <a:pt x="86254" y="114899"/>
                        <a:pt x="83036" y="116508"/>
                      </a:cubicBezTo>
                      <a:lnTo>
                        <a:pt x="4828" y="156416"/>
                      </a:lnTo>
                      <a:lnTo>
                        <a:pt x="4828" y="47633"/>
                      </a:lnTo>
                      <a:lnTo>
                        <a:pt x="88185" y="4828"/>
                      </a:lnTo>
                      <a:close/>
                    </a:path>
                  </a:pathLst>
                </a:custGeom>
                <a:solidFill>
                  <a:srgbClr val="141414"/>
                </a:solidFill>
                <a:ln w="15875" cap="flat">
                  <a:solidFill>
                    <a:schemeClr val="tx1"/>
                  </a:solidFill>
                  <a:prstDash val="solid"/>
                  <a:round/>
                </a:ln>
              </p:spPr>
              <p:txBody>
                <a:bodyPr rtlCol="0" anchor="ctr"/>
                <a:lstStyle/>
                <a:p>
                  <a:endParaRPr lang="en-US" dirty="0">
                    <a:latin typeface="+mn-lt"/>
                  </a:endParaRPr>
                </a:p>
              </p:txBody>
            </p:sp>
            <p:sp>
              <p:nvSpPr>
                <p:cNvPr id="204" name="Freeform: Shape 203">
                  <a:extLst>
                    <a:ext uri="{FF2B5EF4-FFF2-40B4-BE49-F238E27FC236}">
                      <a16:creationId xmlns:a16="http://schemas.microsoft.com/office/drawing/2014/main" id="{68E09AB2-CC47-4399-B57C-2121B3390E54}"/>
                    </a:ext>
                  </a:extLst>
                </p:cNvPr>
                <p:cNvSpPr/>
                <p:nvPr/>
              </p:nvSpPr>
              <p:spPr>
                <a:xfrm>
                  <a:off x="8713962" y="3280960"/>
                  <a:ext cx="305753" cy="237807"/>
                </a:xfrm>
                <a:custGeom>
                  <a:avLst/>
                  <a:gdLst>
                    <a:gd name="connsiteX0" fmla="*/ 111358 w 115864"/>
                    <a:gd name="connsiteY0" fmla="*/ 47633 h 90116"/>
                    <a:gd name="connsiteX1" fmla="*/ 28000 w 115864"/>
                    <a:gd name="connsiteY1" fmla="*/ 4828 h 90116"/>
                    <a:gd name="connsiteX2" fmla="*/ 4828 w 115864"/>
                    <a:gd name="connsiteY2" fmla="*/ 16414 h 90116"/>
                    <a:gd name="connsiteX3" fmla="*/ 88185 w 115864"/>
                    <a:gd name="connsiteY3" fmla="*/ 59219 h 90116"/>
                    <a:gd name="connsiteX4" fmla="*/ 88185 w 115864"/>
                    <a:gd name="connsiteY4" fmla="*/ 86576 h 90116"/>
                    <a:gd name="connsiteX5" fmla="*/ 111358 w 115864"/>
                    <a:gd name="connsiteY5" fmla="*/ 73702 h 9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64" h="90116">
                      <a:moveTo>
                        <a:pt x="111358" y="47633"/>
                      </a:moveTo>
                      <a:lnTo>
                        <a:pt x="28000" y="4828"/>
                      </a:lnTo>
                      <a:lnTo>
                        <a:pt x="4828" y="16414"/>
                      </a:lnTo>
                      <a:lnTo>
                        <a:pt x="88185" y="59219"/>
                      </a:lnTo>
                      <a:lnTo>
                        <a:pt x="88185" y="86576"/>
                      </a:lnTo>
                      <a:lnTo>
                        <a:pt x="111358" y="73702"/>
                      </a:lnTo>
                      <a:close/>
                    </a:path>
                  </a:pathLst>
                </a:custGeom>
                <a:grpFill/>
                <a:ln w="15875" cap="flat">
                  <a:solidFill>
                    <a:schemeClr val="tx1"/>
                  </a:solidFill>
                  <a:prstDash val="solid"/>
                  <a:round/>
                </a:ln>
              </p:spPr>
              <p:txBody>
                <a:bodyPr rtlCol="0" anchor="ctr"/>
                <a:lstStyle/>
                <a:p>
                  <a:endParaRPr lang="en-US" dirty="0">
                    <a:latin typeface="+mn-lt"/>
                  </a:endParaRPr>
                </a:p>
              </p:txBody>
            </p:sp>
          </p:grpSp>
        </p:grpSp>
        <p:grpSp>
          <p:nvGrpSpPr>
            <p:cNvPr id="196" name="Group 195">
              <a:extLst>
                <a:ext uri="{FF2B5EF4-FFF2-40B4-BE49-F238E27FC236}">
                  <a16:creationId xmlns:a16="http://schemas.microsoft.com/office/drawing/2014/main" id="{1F60C26F-622A-4160-90D3-582834DB9B61}"/>
                </a:ext>
              </a:extLst>
            </p:cNvPr>
            <p:cNvGrpSpPr/>
            <p:nvPr/>
          </p:nvGrpSpPr>
          <p:grpSpPr>
            <a:xfrm>
              <a:off x="1161922" y="3467232"/>
              <a:ext cx="312273" cy="317237"/>
              <a:chOff x="1614360" y="3476757"/>
              <a:chExt cx="312273" cy="317237"/>
            </a:xfrm>
          </p:grpSpPr>
          <p:sp>
            <p:nvSpPr>
              <p:cNvPr id="197" name="Freeform: Shape 196">
                <a:extLst>
                  <a:ext uri="{FF2B5EF4-FFF2-40B4-BE49-F238E27FC236}">
                    <a16:creationId xmlns:a16="http://schemas.microsoft.com/office/drawing/2014/main" id="{49840C40-B76A-48E4-8AC2-36525C210F7E}"/>
                  </a:ext>
                </a:extLst>
              </p:cNvPr>
              <p:cNvSpPr/>
              <p:nvPr/>
            </p:nvSpPr>
            <p:spPr>
              <a:xfrm>
                <a:off x="1614360" y="3476757"/>
                <a:ext cx="312273" cy="317237"/>
              </a:xfrm>
              <a:custGeom>
                <a:avLst/>
                <a:gdLst>
                  <a:gd name="connsiteX0" fmla="*/ 167681 w 170577"/>
                  <a:gd name="connsiteY0" fmla="*/ 86254 h 170577"/>
                  <a:gd name="connsiteX1" fmla="*/ 86254 w 170577"/>
                  <a:gd name="connsiteY1" fmla="*/ 167681 h 170577"/>
                  <a:gd name="connsiteX2" fmla="*/ 4828 w 170577"/>
                  <a:gd name="connsiteY2" fmla="*/ 86254 h 170577"/>
                  <a:gd name="connsiteX3" fmla="*/ 86254 w 170577"/>
                  <a:gd name="connsiteY3" fmla="*/ 4828 h 170577"/>
                  <a:gd name="connsiteX4" fmla="*/ 167681 w 170577"/>
                  <a:gd name="connsiteY4" fmla="*/ 86254 h 170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77" h="170577">
                    <a:moveTo>
                      <a:pt x="167681" y="86254"/>
                    </a:moveTo>
                    <a:cubicBezTo>
                      <a:pt x="167681" y="131225"/>
                      <a:pt x="131225" y="167681"/>
                      <a:pt x="86254" y="167681"/>
                    </a:cubicBezTo>
                    <a:cubicBezTo>
                      <a:pt x="41284" y="167681"/>
                      <a:pt x="4828" y="131225"/>
                      <a:pt x="4828" y="86254"/>
                    </a:cubicBezTo>
                    <a:cubicBezTo>
                      <a:pt x="4828" y="41284"/>
                      <a:pt x="41284" y="4828"/>
                      <a:pt x="86254" y="4828"/>
                    </a:cubicBezTo>
                    <a:cubicBezTo>
                      <a:pt x="131225" y="4828"/>
                      <a:pt x="167681" y="41284"/>
                      <a:pt x="167681" y="86254"/>
                    </a:cubicBezTo>
                    <a:close/>
                  </a:path>
                </a:pathLst>
              </a:custGeom>
              <a:solidFill>
                <a:srgbClr val="141414"/>
              </a:solidFill>
              <a:ln w="15875" cap="flat">
                <a:solidFill>
                  <a:schemeClr val="tx1"/>
                </a:solidFill>
                <a:prstDash val="solid"/>
                <a:round/>
              </a:ln>
            </p:spPr>
            <p:txBody>
              <a:bodyPr rtlCol="0" anchor="ctr"/>
              <a:lstStyle/>
              <a:p>
                <a:endParaRPr lang="en-US" dirty="0">
                  <a:latin typeface="+mn-lt"/>
                </a:endParaRPr>
              </a:p>
            </p:txBody>
          </p:sp>
          <p:sp>
            <p:nvSpPr>
              <p:cNvPr id="198" name="Freeform: Shape 197">
                <a:extLst>
                  <a:ext uri="{FF2B5EF4-FFF2-40B4-BE49-F238E27FC236}">
                    <a16:creationId xmlns:a16="http://schemas.microsoft.com/office/drawing/2014/main" id="{13E82CE5-AE50-4D46-BF36-CDF4FF6F95A1}"/>
                  </a:ext>
                </a:extLst>
              </p:cNvPr>
              <p:cNvSpPr/>
              <p:nvPr/>
            </p:nvSpPr>
            <p:spPr>
              <a:xfrm>
                <a:off x="1690367" y="3534219"/>
                <a:ext cx="100164" cy="179567"/>
              </a:xfrm>
              <a:custGeom>
                <a:avLst/>
                <a:gdLst>
                  <a:gd name="connsiteX0" fmla="*/ 4828 w 54713"/>
                  <a:gd name="connsiteY0" fmla="*/ 94622 h 96553"/>
                  <a:gd name="connsiteX1" fmla="*/ 51173 w 54713"/>
                  <a:gd name="connsiteY1" fmla="*/ 56966 h 96553"/>
                  <a:gd name="connsiteX2" fmla="*/ 51173 w 54713"/>
                  <a:gd name="connsiteY2" fmla="*/ 4828 h 96553"/>
                </a:gdLst>
                <a:ahLst/>
                <a:cxnLst>
                  <a:cxn ang="0">
                    <a:pos x="connsiteX0" y="connsiteY0"/>
                  </a:cxn>
                  <a:cxn ang="0">
                    <a:pos x="connsiteX1" y="connsiteY1"/>
                  </a:cxn>
                  <a:cxn ang="0">
                    <a:pos x="connsiteX2" y="connsiteY2"/>
                  </a:cxn>
                </a:cxnLst>
                <a:rect l="l" t="t" r="r" b="b"/>
                <a:pathLst>
                  <a:path w="54713" h="96553">
                    <a:moveTo>
                      <a:pt x="4828" y="94622"/>
                    </a:moveTo>
                    <a:lnTo>
                      <a:pt x="51173" y="56966"/>
                    </a:lnTo>
                    <a:lnTo>
                      <a:pt x="51173" y="4828"/>
                    </a:lnTo>
                  </a:path>
                </a:pathLst>
              </a:custGeom>
              <a:noFill/>
              <a:ln w="15875" cap="flat">
                <a:solidFill>
                  <a:schemeClr val="tx1"/>
                </a:solidFill>
                <a:prstDash val="solid"/>
                <a:round/>
              </a:ln>
            </p:spPr>
            <p:txBody>
              <a:bodyPr rtlCol="0" anchor="ctr"/>
              <a:lstStyle/>
              <a:p>
                <a:endParaRPr lang="en-US" dirty="0">
                  <a:latin typeface="+mn-lt"/>
                </a:endParaRPr>
              </a:p>
            </p:txBody>
          </p:sp>
        </p:grpSp>
      </p:grpSp>
      <p:grpSp>
        <p:nvGrpSpPr>
          <p:cNvPr id="167" name="Graphic 5253">
            <a:extLst>
              <a:ext uri="{FF2B5EF4-FFF2-40B4-BE49-F238E27FC236}">
                <a16:creationId xmlns:a16="http://schemas.microsoft.com/office/drawing/2014/main" id="{EF12F962-D2FC-44CF-8EA2-516A25FF5C44}"/>
              </a:ext>
            </a:extLst>
          </p:cNvPr>
          <p:cNvGrpSpPr/>
          <p:nvPr/>
        </p:nvGrpSpPr>
        <p:grpSpPr>
          <a:xfrm>
            <a:off x="895757" y="5218093"/>
            <a:ext cx="640080" cy="640080"/>
            <a:chOff x="14839015" y="9334500"/>
            <a:chExt cx="1905000" cy="1905000"/>
          </a:xfrm>
        </p:grpSpPr>
        <p:sp>
          <p:nvSpPr>
            <p:cNvPr id="181" name="Freeform: Shape 180">
              <a:extLst>
                <a:ext uri="{FF2B5EF4-FFF2-40B4-BE49-F238E27FC236}">
                  <a16:creationId xmlns:a16="http://schemas.microsoft.com/office/drawing/2014/main" id="{2A217FB4-2921-4636-A17F-E71C0CC6AE43}"/>
                </a:ext>
              </a:extLst>
            </p:cNvPr>
            <p:cNvSpPr/>
            <p:nvPr/>
          </p:nvSpPr>
          <p:spPr>
            <a:xfrm>
              <a:off x="15258114" y="9502140"/>
              <a:ext cx="389382" cy="389382"/>
            </a:xfrm>
            <a:custGeom>
              <a:avLst/>
              <a:gdLst>
                <a:gd name="connsiteX0" fmla="*/ 0 w 389382"/>
                <a:gd name="connsiteY0" fmla="*/ 194310 h 389382"/>
                <a:gd name="connsiteX1" fmla="*/ 195072 w 389382"/>
                <a:gd name="connsiteY1" fmla="*/ 0 h 389382"/>
                <a:gd name="connsiteX2" fmla="*/ 389382 w 389382"/>
                <a:gd name="connsiteY2" fmla="*/ 195072 h 389382"/>
                <a:gd name="connsiteX3" fmla="*/ 194406 w 389382"/>
                <a:gd name="connsiteY3" fmla="*/ 389382 h 389382"/>
                <a:gd name="connsiteX4" fmla="*/ 0 w 389382"/>
                <a:gd name="connsiteY4" fmla="*/ 194406 h 389382"/>
                <a:gd name="connsiteX5" fmla="*/ 0 w 389382"/>
                <a:gd name="connsiteY5" fmla="*/ 194310 h 38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382" h="389382">
                  <a:moveTo>
                    <a:pt x="0" y="194310"/>
                  </a:moveTo>
                  <a:cubicBezTo>
                    <a:pt x="211" y="86785"/>
                    <a:pt x="87548" y="-210"/>
                    <a:pt x="195072" y="0"/>
                  </a:cubicBezTo>
                  <a:cubicBezTo>
                    <a:pt x="302597" y="211"/>
                    <a:pt x="389592" y="87548"/>
                    <a:pt x="389382" y="195072"/>
                  </a:cubicBezTo>
                  <a:cubicBezTo>
                    <a:pt x="389171" y="302559"/>
                    <a:pt x="301893" y="389539"/>
                    <a:pt x="194406" y="389382"/>
                  </a:cubicBezTo>
                  <a:cubicBezTo>
                    <a:pt x="86881" y="389224"/>
                    <a:pt x="-157" y="301930"/>
                    <a:pt x="0" y="194406"/>
                  </a:cubicBezTo>
                  <a:cubicBezTo>
                    <a:pt x="0" y="194374"/>
                    <a:pt x="0" y="194342"/>
                    <a:pt x="0" y="194310"/>
                  </a:cubicBezTo>
                </a:path>
              </a:pathLst>
            </a:custGeom>
            <a:noFill/>
            <a:ln w="15875" cap="flat">
              <a:solidFill>
                <a:schemeClr val="tx1"/>
              </a:solidFill>
              <a:prstDash val="solid"/>
              <a:round/>
            </a:ln>
          </p:spPr>
          <p:txBody>
            <a:bodyPr rtlCol="0" anchor="ctr"/>
            <a:lstStyle/>
            <a:p>
              <a:endParaRPr lang="en-US" dirty="0">
                <a:latin typeface="+mn-lt"/>
              </a:endParaRPr>
            </a:p>
          </p:txBody>
        </p:sp>
        <p:sp>
          <p:nvSpPr>
            <p:cNvPr id="182" name="Freeform: Shape 181">
              <a:extLst>
                <a:ext uri="{FF2B5EF4-FFF2-40B4-BE49-F238E27FC236}">
                  <a16:creationId xmlns:a16="http://schemas.microsoft.com/office/drawing/2014/main" id="{7B2CAE37-5241-41B6-B9A8-FFF31370B8C3}"/>
                </a:ext>
              </a:extLst>
            </p:cNvPr>
            <p:cNvSpPr/>
            <p:nvPr/>
          </p:nvSpPr>
          <p:spPr>
            <a:xfrm>
              <a:off x="15110191" y="9902856"/>
              <a:ext cx="564070" cy="354901"/>
            </a:xfrm>
            <a:custGeom>
              <a:avLst/>
              <a:gdLst>
                <a:gd name="connsiteX0" fmla="*/ 564071 w 564070"/>
                <a:gd name="connsiteY0" fmla="*/ 84582 h 354901"/>
                <a:gd name="connsiteX1" fmla="*/ 517684 w 564070"/>
                <a:gd name="connsiteY1" fmla="*/ 50102 h 354901"/>
                <a:gd name="connsiteX2" fmla="*/ 342328 w 564070"/>
                <a:gd name="connsiteY2" fmla="*/ 0 h 354901"/>
                <a:gd name="connsiteX3" fmla="*/ 0 w 564070"/>
                <a:gd name="connsiteY3" fmla="*/ 354902 h 354901"/>
                <a:gd name="connsiteX4" fmla="*/ 188690 w 564070"/>
                <a:gd name="connsiteY4" fmla="*/ 354902 h 354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070" h="354901">
                  <a:moveTo>
                    <a:pt x="564071" y="84582"/>
                  </a:moveTo>
                  <a:cubicBezTo>
                    <a:pt x="549614" y="71794"/>
                    <a:pt x="534096" y="60259"/>
                    <a:pt x="517684" y="50102"/>
                  </a:cubicBezTo>
                  <a:cubicBezTo>
                    <a:pt x="465071" y="17324"/>
                    <a:pt x="404316" y="-34"/>
                    <a:pt x="342328" y="0"/>
                  </a:cubicBezTo>
                  <a:cubicBezTo>
                    <a:pt x="153257" y="0"/>
                    <a:pt x="0" y="158877"/>
                    <a:pt x="0" y="354902"/>
                  </a:cubicBezTo>
                  <a:lnTo>
                    <a:pt x="188690" y="354902"/>
                  </a:lnTo>
                </a:path>
              </a:pathLst>
            </a:custGeom>
            <a:noFill/>
            <a:ln w="15875" cap="flat">
              <a:solidFill>
                <a:schemeClr val="tx1"/>
              </a:solidFill>
              <a:prstDash val="solid"/>
              <a:round/>
            </a:ln>
          </p:spPr>
          <p:txBody>
            <a:bodyPr rtlCol="0" anchor="ctr"/>
            <a:lstStyle/>
            <a:p>
              <a:endParaRPr lang="en-US" dirty="0">
                <a:latin typeface="+mn-lt"/>
              </a:endParaRPr>
            </a:p>
          </p:txBody>
        </p:sp>
        <p:sp>
          <p:nvSpPr>
            <p:cNvPr id="183" name="Freeform: Shape 182">
              <a:extLst>
                <a:ext uri="{FF2B5EF4-FFF2-40B4-BE49-F238E27FC236}">
                  <a16:creationId xmlns:a16="http://schemas.microsoft.com/office/drawing/2014/main" id="{3F429766-9582-4566-AB13-27A1035AD6D7}"/>
                </a:ext>
              </a:extLst>
            </p:cNvPr>
            <p:cNvSpPr/>
            <p:nvPr/>
          </p:nvSpPr>
          <p:spPr>
            <a:xfrm>
              <a:off x="15781990" y="10313003"/>
              <a:ext cx="690657" cy="57054"/>
            </a:xfrm>
            <a:custGeom>
              <a:avLst/>
              <a:gdLst>
                <a:gd name="connsiteX0" fmla="*/ 0 w 690657"/>
                <a:gd name="connsiteY0" fmla="*/ 57055 h 57054"/>
                <a:gd name="connsiteX1" fmla="*/ 648272 w 690657"/>
                <a:gd name="connsiteY1" fmla="*/ 57055 h 57054"/>
                <a:gd name="connsiteX2" fmla="*/ 685419 w 690657"/>
                <a:gd name="connsiteY2" fmla="*/ 44005 h 57054"/>
                <a:gd name="connsiteX3" fmla="*/ 690658 w 690657"/>
                <a:gd name="connsiteY3" fmla="*/ 39910 h 57054"/>
                <a:gd name="connsiteX4" fmla="*/ 690658 w 690657"/>
                <a:gd name="connsiteY4" fmla="*/ 0 h 57054"/>
                <a:gd name="connsiteX5" fmla="*/ 483394 w 690657"/>
                <a:gd name="connsiteY5" fmla="*/ 0 h 5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57" h="57054">
                  <a:moveTo>
                    <a:pt x="0" y="57055"/>
                  </a:moveTo>
                  <a:lnTo>
                    <a:pt x="648272" y="57055"/>
                  </a:lnTo>
                  <a:cubicBezTo>
                    <a:pt x="661780" y="57067"/>
                    <a:pt x="674886" y="52463"/>
                    <a:pt x="685419" y="44005"/>
                  </a:cubicBezTo>
                  <a:lnTo>
                    <a:pt x="690658" y="39910"/>
                  </a:lnTo>
                  <a:lnTo>
                    <a:pt x="690658" y="0"/>
                  </a:lnTo>
                  <a:lnTo>
                    <a:pt x="483394" y="0"/>
                  </a:lnTo>
                </a:path>
              </a:pathLst>
            </a:custGeom>
            <a:noFill/>
            <a:ln w="15875" cap="flat">
              <a:solidFill>
                <a:schemeClr val="tx1"/>
              </a:solidFill>
              <a:prstDash val="solid"/>
              <a:round/>
            </a:ln>
          </p:spPr>
          <p:txBody>
            <a:bodyPr rtlCol="0" anchor="ctr"/>
            <a:lstStyle/>
            <a:p>
              <a:endParaRPr lang="en-US" dirty="0">
                <a:latin typeface="+mn-lt"/>
              </a:endParaRPr>
            </a:p>
          </p:txBody>
        </p:sp>
        <p:sp>
          <p:nvSpPr>
            <p:cNvPr id="184" name="Freeform: Shape 183">
              <a:extLst>
                <a:ext uri="{FF2B5EF4-FFF2-40B4-BE49-F238E27FC236}">
                  <a16:creationId xmlns:a16="http://schemas.microsoft.com/office/drawing/2014/main" id="{265C60FD-AFBA-41A1-B124-3A9B0F4B93CE}"/>
                </a:ext>
              </a:extLst>
            </p:cNvPr>
            <p:cNvSpPr/>
            <p:nvPr/>
          </p:nvSpPr>
          <p:spPr>
            <a:xfrm>
              <a:off x="15813231" y="9891998"/>
              <a:ext cx="509111" cy="348043"/>
            </a:xfrm>
            <a:custGeom>
              <a:avLst/>
              <a:gdLst>
                <a:gd name="connsiteX0" fmla="*/ 509112 w 509111"/>
                <a:gd name="connsiteY0" fmla="*/ 333946 h 348043"/>
                <a:gd name="connsiteX1" fmla="*/ 495015 w 509111"/>
                <a:gd name="connsiteY1" fmla="*/ 348044 h 348043"/>
                <a:gd name="connsiteX2" fmla="*/ 14002 w 509111"/>
                <a:gd name="connsiteY2" fmla="*/ 348044 h 348043"/>
                <a:gd name="connsiteX3" fmla="*/ 0 w 509111"/>
                <a:gd name="connsiteY3" fmla="*/ 334042 h 348043"/>
                <a:gd name="connsiteX4" fmla="*/ 0 w 509111"/>
                <a:gd name="connsiteY4" fmla="*/ 333947 h 348043"/>
                <a:gd name="connsiteX5" fmla="*/ 0 w 509111"/>
                <a:gd name="connsiteY5" fmla="*/ 14002 h 348043"/>
                <a:gd name="connsiteX6" fmla="*/ 14002 w 509111"/>
                <a:gd name="connsiteY6" fmla="*/ 0 h 348043"/>
                <a:gd name="connsiteX7" fmla="*/ 492633 w 509111"/>
                <a:gd name="connsiteY7" fmla="*/ 0 h 348043"/>
                <a:gd name="connsiteX8" fmla="*/ 506540 w 509111"/>
                <a:gd name="connsiteY8" fmla="*/ 14002 h 34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111" h="348043">
                  <a:moveTo>
                    <a:pt x="509112" y="333946"/>
                  </a:moveTo>
                  <a:cubicBezTo>
                    <a:pt x="509112" y="341732"/>
                    <a:pt x="502800" y="348044"/>
                    <a:pt x="495015" y="348044"/>
                  </a:cubicBezTo>
                  <a:lnTo>
                    <a:pt x="14002" y="348044"/>
                  </a:lnTo>
                  <a:cubicBezTo>
                    <a:pt x="6269" y="348044"/>
                    <a:pt x="0" y="341775"/>
                    <a:pt x="0" y="334042"/>
                  </a:cubicBezTo>
                  <a:cubicBezTo>
                    <a:pt x="0" y="334010"/>
                    <a:pt x="0" y="333978"/>
                    <a:pt x="0" y="333947"/>
                  </a:cubicBezTo>
                  <a:lnTo>
                    <a:pt x="0" y="14002"/>
                  </a:lnTo>
                  <a:cubicBezTo>
                    <a:pt x="0" y="6269"/>
                    <a:pt x="6269" y="0"/>
                    <a:pt x="14002" y="0"/>
                  </a:cubicBezTo>
                  <a:lnTo>
                    <a:pt x="492633" y="0"/>
                  </a:lnTo>
                  <a:cubicBezTo>
                    <a:pt x="500307" y="104"/>
                    <a:pt x="506489" y="6327"/>
                    <a:pt x="506540" y="14002"/>
                  </a:cubicBezTo>
                  <a:close/>
                </a:path>
              </a:pathLst>
            </a:custGeom>
            <a:noFill/>
            <a:ln w="15875" cap="flat">
              <a:solidFill>
                <a:schemeClr val="tx1"/>
              </a:solidFill>
              <a:prstDash val="solid"/>
              <a:round/>
            </a:ln>
          </p:spPr>
          <p:txBody>
            <a:bodyPr rtlCol="0" anchor="ctr"/>
            <a:lstStyle/>
            <a:p>
              <a:endParaRPr lang="en-US" dirty="0">
                <a:latin typeface="+mn-lt"/>
              </a:endParaRPr>
            </a:p>
          </p:txBody>
        </p:sp>
        <p:sp>
          <p:nvSpPr>
            <p:cNvPr id="185" name="Freeform: Shape 184">
              <a:extLst>
                <a:ext uri="{FF2B5EF4-FFF2-40B4-BE49-F238E27FC236}">
                  <a16:creationId xmlns:a16="http://schemas.microsoft.com/office/drawing/2014/main" id="{BF41D8F6-35F5-4A71-9DEB-00C74687845E}"/>
                </a:ext>
              </a:extLst>
            </p:cNvPr>
            <p:cNvSpPr/>
            <p:nvPr/>
          </p:nvSpPr>
          <p:spPr>
            <a:xfrm>
              <a:off x="15731031" y="9820275"/>
              <a:ext cx="673417" cy="492537"/>
            </a:xfrm>
            <a:custGeom>
              <a:avLst/>
              <a:gdLst>
                <a:gd name="connsiteX0" fmla="*/ 0 w 673417"/>
                <a:gd name="connsiteY0" fmla="*/ 370808 h 492537"/>
                <a:gd name="connsiteX1" fmla="*/ 0 w 673417"/>
                <a:gd name="connsiteY1" fmla="*/ 16288 h 492537"/>
                <a:gd name="connsiteX2" fmla="*/ 16288 w 673417"/>
                <a:gd name="connsiteY2" fmla="*/ 0 h 492537"/>
                <a:gd name="connsiteX3" fmla="*/ 657130 w 673417"/>
                <a:gd name="connsiteY3" fmla="*/ 0 h 492537"/>
                <a:gd name="connsiteX4" fmla="*/ 673418 w 673417"/>
                <a:gd name="connsiteY4" fmla="*/ 16288 h 492537"/>
                <a:gd name="connsiteX5" fmla="*/ 673418 w 673417"/>
                <a:gd name="connsiteY5" fmla="*/ 476250 h 492537"/>
                <a:gd name="connsiteX6" fmla="*/ 657130 w 673417"/>
                <a:gd name="connsiteY6" fmla="*/ 492538 h 492537"/>
                <a:gd name="connsiteX7" fmla="*/ 64103 w 673417"/>
                <a:gd name="connsiteY7" fmla="*/ 492538 h 49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3417" h="492537">
                  <a:moveTo>
                    <a:pt x="0" y="370808"/>
                  </a:moveTo>
                  <a:lnTo>
                    <a:pt x="0" y="16288"/>
                  </a:lnTo>
                  <a:cubicBezTo>
                    <a:pt x="0" y="7292"/>
                    <a:pt x="7292" y="0"/>
                    <a:pt x="16288" y="0"/>
                  </a:cubicBezTo>
                  <a:lnTo>
                    <a:pt x="657130" y="0"/>
                  </a:lnTo>
                  <a:cubicBezTo>
                    <a:pt x="666125" y="0"/>
                    <a:pt x="673418" y="7292"/>
                    <a:pt x="673418" y="16288"/>
                  </a:cubicBezTo>
                  <a:lnTo>
                    <a:pt x="673418" y="476250"/>
                  </a:lnTo>
                  <a:cubicBezTo>
                    <a:pt x="673366" y="485224"/>
                    <a:pt x="666104" y="492486"/>
                    <a:pt x="657130" y="492538"/>
                  </a:cubicBezTo>
                  <a:lnTo>
                    <a:pt x="64103" y="492538"/>
                  </a:lnTo>
                </a:path>
              </a:pathLst>
            </a:custGeom>
            <a:noFill/>
            <a:ln w="15875" cap="flat">
              <a:solidFill>
                <a:schemeClr val="tx1"/>
              </a:solidFill>
              <a:prstDash val="solid"/>
              <a:round/>
            </a:ln>
          </p:spPr>
          <p:txBody>
            <a:bodyPr rtlCol="0" anchor="ctr"/>
            <a:lstStyle/>
            <a:p>
              <a:endParaRPr lang="en-US" dirty="0">
                <a:latin typeface="+mn-lt"/>
              </a:endParaRPr>
            </a:p>
          </p:txBody>
        </p:sp>
        <p:sp>
          <p:nvSpPr>
            <p:cNvPr id="186" name="Freeform: Shape 185">
              <a:extLst>
                <a:ext uri="{FF2B5EF4-FFF2-40B4-BE49-F238E27FC236}">
                  <a16:creationId xmlns:a16="http://schemas.microsoft.com/office/drawing/2014/main" id="{328C9812-1B1B-4792-9790-14058B06A658}"/>
                </a:ext>
              </a:extLst>
            </p:cNvPr>
            <p:cNvSpPr/>
            <p:nvPr/>
          </p:nvSpPr>
          <p:spPr>
            <a:xfrm>
              <a:off x="15342982" y="10174128"/>
              <a:ext cx="389572" cy="389572"/>
            </a:xfrm>
            <a:custGeom>
              <a:avLst/>
              <a:gdLst>
                <a:gd name="connsiteX0" fmla="*/ 0 w 389572"/>
                <a:gd name="connsiteY0" fmla="*/ 194882 h 389572"/>
                <a:gd name="connsiteX1" fmla="*/ 194691 w 389572"/>
                <a:gd name="connsiteY1" fmla="*/ 0 h 389572"/>
                <a:gd name="connsiteX2" fmla="*/ 389573 w 389572"/>
                <a:gd name="connsiteY2" fmla="*/ 194691 h 389572"/>
                <a:gd name="connsiteX3" fmla="*/ 194882 w 389572"/>
                <a:gd name="connsiteY3" fmla="*/ 389572 h 389572"/>
                <a:gd name="connsiteX4" fmla="*/ 194786 w 389572"/>
                <a:gd name="connsiteY4" fmla="*/ 389572 h 389572"/>
                <a:gd name="connsiteX5" fmla="*/ 0 w 389572"/>
                <a:gd name="connsiteY5" fmla="*/ 194881 h 38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572" h="389572">
                  <a:moveTo>
                    <a:pt x="0" y="194882"/>
                  </a:moveTo>
                  <a:cubicBezTo>
                    <a:pt x="-53" y="87304"/>
                    <a:pt x="87114" y="53"/>
                    <a:pt x="194691" y="0"/>
                  </a:cubicBezTo>
                  <a:cubicBezTo>
                    <a:pt x="302268" y="-53"/>
                    <a:pt x="389520" y="87114"/>
                    <a:pt x="389573" y="194691"/>
                  </a:cubicBezTo>
                  <a:cubicBezTo>
                    <a:pt x="389625" y="302268"/>
                    <a:pt x="302459" y="389520"/>
                    <a:pt x="194882" y="389572"/>
                  </a:cubicBezTo>
                  <a:cubicBezTo>
                    <a:pt x="194850" y="389572"/>
                    <a:pt x="194818" y="389572"/>
                    <a:pt x="194786" y="389572"/>
                  </a:cubicBezTo>
                  <a:cubicBezTo>
                    <a:pt x="87268" y="389520"/>
                    <a:pt x="105" y="302400"/>
                    <a:pt x="0" y="194881"/>
                  </a:cubicBezTo>
                </a:path>
              </a:pathLst>
            </a:custGeom>
            <a:noFill/>
            <a:ln w="15875" cap="flat">
              <a:solidFill>
                <a:schemeClr val="tx1"/>
              </a:solidFill>
              <a:prstDash val="solid"/>
              <a:round/>
            </a:ln>
          </p:spPr>
          <p:txBody>
            <a:bodyPr rtlCol="0" anchor="ctr"/>
            <a:lstStyle/>
            <a:p>
              <a:endParaRPr lang="en-US" dirty="0">
                <a:latin typeface="+mn-lt"/>
              </a:endParaRPr>
            </a:p>
          </p:txBody>
        </p:sp>
        <p:sp>
          <p:nvSpPr>
            <p:cNvPr id="187" name="Freeform: Shape 186">
              <a:extLst>
                <a:ext uri="{FF2B5EF4-FFF2-40B4-BE49-F238E27FC236}">
                  <a16:creationId xmlns:a16="http://schemas.microsoft.com/office/drawing/2014/main" id="{179EAE08-5D24-48FF-8181-CEC90333EE8D}"/>
                </a:ext>
              </a:extLst>
            </p:cNvPr>
            <p:cNvSpPr/>
            <p:nvPr/>
          </p:nvSpPr>
          <p:spPr>
            <a:xfrm>
              <a:off x="15195440" y="10575131"/>
              <a:ext cx="585406" cy="354806"/>
            </a:xfrm>
            <a:custGeom>
              <a:avLst/>
              <a:gdLst>
                <a:gd name="connsiteX0" fmla="*/ 468535 w 585406"/>
                <a:gd name="connsiteY0" fmla="*/ 24860 h 354806"/>
                <a:gd name="connsiteX1" fmla="*/ 342329 w 585406"/>
                <a:gd name="connsiteY1" fmla="*/ 0 h 354806"/>
                <a:gd name="connsiteX2" fmla="*/ 0 w 585406"/>
                <a:gd name="connsiteY2" fmla="*/ 354806 h 354806"/>
                <a:gd name="connsiteX3" fmla="*/ 585407 w 585406"/>
                <a:gd name="connsiteY3" fmla="*/ 354806 h 354806"/>
              </a:gdLst>
              <a:ahLst/>
              <a:cxnLst>
                <a:cxn ang="0">
                  <a:pos x="connsiteX0" y="connsiteY0"/>
                </a:cxn>
                <a:cxn ang="0">
                  <a:pos x="connsiteX1" y="connsiteY1"/>
                </a:cxn>
                <a:cxn ang="0">
                  <a:pos x="connsiteX2" y="connsiteY2"/>
                </a:cxn>
                <a:cxn ang="0">
                  <a:pos x="connsiteX3" y="connsiteY3"/>
                </a:cxn>
              </a:cxnLst>
              <a:rect l="l" t="t" r="r" b="b"/>
              <a:pathLst>
                <a:path w="585406" h="354806">
                  <a:moveTo>
                    <a:pt x="468535" y="24860"/>
                  </a:moveTo>
                  <a:cubicBezTo>
                    <a:pt x="428489" y="8426"/>
                    <a:pt x="385616" y="-19"/>
                    <a:pt x="342329" y="0"/>
                  </a:cubicBezTo>
                  <a:cubicBezTo>
                    <a:pt x="153257" y="0"/>
                    <a:pt x="0" y="158877"/>
                    <a:pt x="0" y="354806"/>
                  </a:cubicBezTo>
                  <a:lnTo>
                    <a:pt x="585407" y="354806"/>
                  </a:lnTo>
                </a:path>
              </a:pathLst>
            </a:custGeom>
            <a:noFill/>
            <a:ln w="15875" cap="flat">
              <a:solidFill>
                <a:schemeClr val="tx1"/>
              </a:solidFill>
              <a:prstDash val="solid"/>
              <a:round/>
            </a:ln>
          </p:spPr>
          <p:txBody>
            <a:bodyPr rtlCol="0" anchor="ctr"/>
            <a:lstStyle/>
            <a:p>
              <a:endParaRPr lang="en-US" dirty="0">
                <a:latin typeface="+mn-lt"/>
              </a:endParaRPr>
            </a:p>
          </p:txBody>
        </p:sp>
        <p:sp>
          <p:nvSpPr>
            <p:cNvPr id="188" name="Freeform: Shape 187">
              <a:extLst>
                <a:ext uri="{FF2B5EF4-FFF2-40B4-BE49-F238E27FC236}">
                  <a16:creationId xmlns:a16="http://schemas.microsoft.com/office/drawing/2014/main" id="{45B56905-8FEB-4C12-8C1A-401D1C5DF67C}"/>
                </a:ext>
              </a:extLst>
            </p:cNvPr>
            <p:cNvSpPr/>
            <p:nvPr/>
          </p:nvSpPr>
          <p:spPr>
            <a:xfrm>
              <a:off x="15729031" y="10504455"/>
              <a:ext cx="279272" cy="279272"/>
            </a:xfrm>
            <a:custGeom>
              <a:avLst/>
              <a:gdLst>
                <a:gd name="connsiteX0" fmla="*/ 279273 w 279272"/>
                <a:gd name="connsiteY0" fmla="*/ 139637 h 279272"/>
                <a:gd name="connsiteX1" fmla="*/ 139636 w 279272"/>
                <a:gd name="connsiteY1" fmla="*/ 279273 h 279272"/>
                <a:gd name="connsiteX2" fmla="*/ 0 w 279272"/>
                <a:gd name="connsiteY2" fmla="*/ 139637 h 279272"/>
                <a:gd name="connsiteX3" fmla="*/ 139636 w 279272"/>
                <a:gd name="connsiteY3" fmla="*/ 0 h 279272"/>
                <a:gd name="connsiteX4" fmla="*/ 279273 w 279272"/>
                <a:gd name="connsiteY4" fmla="*/ 139637 h 279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272" h="279272">
                  <a:moveTo>
                    <a:pt x="279273" y="139637"/>
                  </a:moveTo>
                  <a:cubicBezTo>
                    <a:pt x="279273" y="216756"/>
                    <a:pt x="216756" y="279273"/>
                    <a:pt x="139636" y="279273"/>
                  </a:cubicBezTo>
                  <a:cubicBezTo>
                    <a:pt x="62517" y="279273"/>
                    <a:pt x="0" y="216756"/>
                    <a:pt x="0" y="139637"/>
                  </a:cubicBezTo>
                  <a:cubicBezTo>
                    <a:pt x="0" y="62517"/>
                    <a:pt x="62517" y="0"/>
                    <a:pt x="139636" y="0"/>
                  </a:cubicBezTo>
                  <a:cubicBezTo>
                    <a:pt x="216756" y="0"/>
                    <a:pt x="279273" y="62517"/>
                    <a:pt x="279273" y="139637"/>
                  </a:cubicBezTo>
                  <a:close/>
                </a:path>
              </a:pathLst>
            </a:custGeom>
            <a:noFill/>
            <a:ln w="15875" cap="flat">
              <a:solidFill>
                <a:schemeClr val="tx1"/>
              </a:solidFill>
              <a:prstDash val="solid"/>
              <a:round/>
            </a:ln>
          </p:spPr>
          <p:txBody>
            <a:bodyPr rtlCol="0" anchor="ctr"/>
            <a:lstStyle/>
            <a:p>
              <a:endParaRPr lang="en-US" dirty="0">
                <a:latin typeface="+mn-lt"/>
              </a:endParaRPr>
            </a:p>
          </p:txBody>
        </p:sp>
        <p:sp>
          <p:nvSpPr>
            <p:cNvPr id="189" name="Freeform: Shape 188">
              <a:extLst>
                <a:ext uri="{FF2B5EF4-FFF2-40B4-BE49-F238E27FC236}">
                  <a16:creationId xmlns:a16="http://schemas.microsoft.com/office/drawing/2014/main" id="{239A538C-7922-4361-B522-E6FB93342B17}"/>
                </a:ext>
              </a:extLst>
            </p:cNvPr>
            <p:cNvSpPr/>
            <p:nvPr/>
          </p:nvSpPr>
          <p:spPr>
            <a:xfrm>
              <a:off x="16012304" y="10639901"/>
              <a:ext cx="151923" cy="9525"/>
            </a:xfrm>
            <a:custGeom>
              <a:avLst/>
              <a:gdLst>
                <a:gd name="connsiteX0" fmla="*/ 0 w 151923"/>
                <a:gd name="connsiteY0" fmla="*/ 0 h 9525"/>
                <a:gd name="connsiteX1" fmla="*/ 151924 w 151923"/>
                <a:gd name="connsiteY1" fmla="*/ 0 h 9525"/>
              </a:gdLst>
              <a:ahLst/>
              <a:cxnLst>
                <a:cxn ang="0">
                  <a:pos x="connsiteX0" y="connsiteY0"/>
                </a:cxn>
                <a:cxn ang="0">
                  <a:pos x="connsiteX1" y="connsiteY1"/>
                </a:cxn>
              </a:cxnLst>
              <a:rect l="l" t="t" r="r" b="b"/>
              <a:pathLst>
                <a:path w="151923" h="9525">
                  <a:moveTo>
                    <a:pt x="0" y="0"/>
                  </a:moveTo>
                  <a:lnTo>
                    <a:pt x="151924" y="0"/>
                  </a:lnTo>
                </a:path>
              </a:pathLst>
            </a:custGeom>
            <a:ln w="15875" cap="flat">
              <a:solidFill>
                <a:schemeClr val="tx1"/>
              </a:solidFill>
              <a:prstDash val="solid"/>
              <a:round/>
            </a:ln>
          </p:spPr>
          <p:txBody>
            <a:bodyPr rtlCol="0" anchor="ctr"/>
            <a:lstStyle/>
            <a:p>
              <a:endParaRPr lang="en-US" dirty="0">
                <a:latin typeface="+mn-lt"/>
              </a:endParaRPr>
            </a:p>
          </p:txBody>
        </p:sp>
        <p:sp>
          <p:nvSpPr>
            <p:cNvPr id="190" name="Freeform: Shape 189">
              <a:extLst>
                <a:ext uri="{FF2B5EF4-FFF2-40B4-BE49-F238E27FC236}">
                  <a16:creationId xmlns:a16="http://schemas.microsoft.com/office/drawing/2014/main" id="{753DEE2E-7372-4E1D-9B57-211C199C0686}"/>
                </a:ext>
              </a:extLst>
            </p:cNvPr>
            <p:cNvSpPr/>
            <p:nvPr/>
          </p:nvSpPr>
          <p:spPr>
            <a:xfrm>
              <a:off x="15868286" y="10782871"/>
              <a:ext cx="9525" cy="151923"/>
            </a:xfrm>
            <a:custGeom>
              <a:avLst/>
              <a:gdLst>
                <a:gd name="connsiteX0" fmla="*/ 0 w 9525"/>
                <a:gd name="connsiteY0" fmla="*/ 0 h 151923"/>
                <a:gd name="connsiteX1" fmla="*/ 0 w 9525"/>
                <a:gd name="connsiteY1" fmla="*/ 151924 h 151923"/>
              </a:gdLst>
              <a:ahLst/>
              <a:cxnLst>
                <a:cxn ang="0">
                  <a:pos x="connsiteX0" y="connsiteY0"/>
                </a:cxn>
                <a:cxn ang="0">
                  <a:pos x="connsiteX1" y="connsiteY1"/>
                </a:cxn>
              </a:cxnLst>
              <a:rect l="l" t="t" r="r" b="b"/>
              <a:pathLst>
                <a:path w="9525" h="151923">
                  <a:moveTo>
                    <a:pt x="0" y="0"/>
                  </a:moveTo>
                  <a:lnTo>
                    <a:pt x="0" y="151924"/>
                  </a:lnTo>
                </a:path>
              </a:pathLst>
            </a:custGeom>
            <a:ln w="15875" cap="flat">
              <a:solidFill>
                <a:schemeClr val="tx1"/>
              </a:solidFill>
              <a:prstDash val="solid"/>
              <a:round/>
            </a:ln>
          </p:spPr>
          <p:txBody>
            <a:bodyPr rtlCol="0" anchor="ctr"/>
            <a:lstStyle/>
            <a:p>
              <a:endParaRPr lang="en-US" dirty="0">
                <a:latin typeface="+mn-lt"/>
              </a:endParaRPr>
            </a:p>
          </p:txBody>
        </p:sp>
        <p:sp>
          <p:nvSpPr>
            <p:cNvPr id="191" name="Freeform: Shape 190">
              <a:extLst>
                <a:ext uri="{FF2B5EF4-FFF2-40B4-BE49-F238E27FC236}">
                  <a16:creationId xmlns:a16="http://schemas.microsoft.com/office/drawing/2014/main" id="{D551325C-B884-4A18-AE33-15CE36E3C55F}"/>
                </a:ext>
              </a:extLst>
            </p:cNvPr>
            <p:cNvSpPr/>
            <p:nvPr/>
          </p:nvSpPr>
          <p:spPr>
            <a:xfrm>
              <a:off x="15802659" y="10929080"/>
              <a:ext cx="142875" cy="142875"/>
            </a:xfrm>
            <a:custGeom>
              <a:avLst/>
              <a:gdLst>
                <a:gd name="connsiteX0" fmla="*/ 142875 w 142875"/>
                <a:gd name="connsiteY0" fmla="*/ 71438 h 142875"/>
                <a:gd name="connsiteX1" fmla="*/ 71437 w 142875"/>
                <a:gd name="connsiteY1" fmla="*/ 142875 h 142875"/>
                <a:gd name="connsiteX2" fmla="*/ 0 w 142875"/>
                <a:gd name="connsiteY2" fmla="*/ 71438 h 142875"/>
                <a:gd name="connsiteX3" fmla="*/ 71437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7" y="142875"/>
                  </a:cubicBezTo>
                  <a:cubicBezTo>
                    <a:pt x="31984" y="142875"/>
                    <a:pt x="0" y="110891"/>
                    <a:pt x="0" y="71438"/>
                  </a:cubicBezTo>
                  <a:cubicBezTo>
                    <a:pt x="0" y="31984"/>
                    <a:pt x="31984" y="0"/>
                    <a:pt x="71437" y="0"/>
                  </a:cubicBezTo>
                  <a:cubicBezTo>
                    <a:pt x="110891" y="0"/>
                    <a:pt x="142875" y="31984"/>
                    <a:pt x="142875" y="71438"/>
                  </a:cubicBezTo>
                  <a:close/>
                </a:path>
              </a:pathLst>
            </a:custGeom>
            <a:noFill/>
            <a:ln w="15875" cap="flat">
              <a:solidFill>
                <a:schemeClr val="tx1"/>
              </a:solidFill>
              <a:prstDash val="solid"/>
              <a:round/>
            </a:ln>
          </p:spPr>
          <p:txBody>
            <a:bodyPr rtlCol="0" anchor="ctr"/>
            <a:lstStyle/>
            <a:p>
              <a:endParaRPr lang="en-US" dirty="0">
                <a:latin typeface="+mn-lt"/>
              </a:endParaRPr>
            </a:p>
          </p:txBody>
        </p:sp>
        <p:sp>
          <p:nvSpPr>
            <p:cNvPr id="192" name="Freeform: Shape 191">
              <a:extLst>
                <a:ext uri="{FF2B5EF4-FFF2-40B4-BE49-F238E27FC236}">
                  <a16:creationId xmlns:a16="http://schemas.microsoft.com/office/drawing/2014/main" id="{B4F9FB56-453D-469B-B0CA-ADBA585FBE60}"/>
                </a:ext>
              </a:extLst>
            </p:cNvPr>
            <p:cNvSpPr/>
            <p:nvPr/>
          </p:nvSpPr>
          <p:spPr>
            <a:xfrm>
              <a:off x="16153369" y="10566368"/>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noFill/>
            <a:ln w="15875" cap="flat">
              <a:solidFill>
                <a:schemeClr val="tx1"/>
              </a:solidFill>
              <a:prstDash val="solid"/>
              <a:round/>
            </a:ln>
          </p:spPr>
          <p:txBody>
            <a:bodyPr rtlCol="0" anchor="ctr"/>
            <a:lstStyle/>
            <a:p>
              <a:endParaRPr lang="en-US" dirty="0">
                <a:latin typeface="+mn-lt"/>
              </a:endParaRPr>
            </a:p>
          </p:txBody>
        </p:sp>
        <p:sp>
          <p:nvSpPr>
            <p:cNvPr id="193" name="Freeform: Shape 192">
              <a:extLst>
                <a:ext uri="{FF2B5EF4-FFF2-40B4-BE49-F238E27FC236}">
                  <a16:creationId xmlns:a16="http://schemas.microsoft.com/office/drawing/2014/main" id="{3FC2B720-A5C6-42C5-8FE0-54CACE787269}"/>
                </a:ext>
              </a:extLst>
            </p:cNvPr>
            <p:cNvSpPr/>
            <p:nvPr/>
          </p:nvSpPr>
          <p:spPr>
            <a:xfrm>
              <a:off x="15974109" y="10729722"/>
              <a:ext cx="107441" cy="107442"/>
            </a:xfrm>
            <a:custGeom>
              <a:avLst/>
              <a:gdLst>
                <a:gd name="connsiteX0" fmla="*/ 0 w 107441"/>
                <a:gd name="connsiteY0" fmla="*/ 0 h 107442"/>
                <a:gd name="connsiteX1" fmla="*/ 107442 w 107441"/>
                <a:gd name="connsiteY1" fmla="*/ 107442 h 107442"/>
              </a:gdLst>
              <a:ahLst/>
              <a:cxnLst>
                <a:cxn ang="0">
                  <a:pos x="connsiteX0" y="connsiteY0"/>
                </a:cxn>
                <a:cxn ang="0">
                  <a:pos x="connsiteX1" y="connsiteY1"/>
                </a:cxn>
              </a:cxnLst>
              <a:rect l="l" t="t" r="r" b="b"/>
              <a:pathLst>
                <a:path w="107441" h="107442">
                  <a:moveTo>
                    <a:pt x="0" y="0"/>
                  </a:moveTo>
                  <a:lnTo>
                    <a:pt x="107442" y="107442"/>
                  </a:lnTo>
                </a:path>
              </a:pathLst>
            </a:custGeom>
            <a:ln w="15875" cap="flat">
              <a:solidFill>
                <a:schemeClr val="tx1"/>
              </a:solidFill>
              <a:prstDash val="solid"/>
              <a:round/>
            </a:ln>
          </p:spPr>
          <p:txBody>
            <a:bodyPr rtlCol="0" anchor="ctr"/>
            <a:lstStyle/>
            <a:p>
              <a:endParaRPr lang="en-US" dirty="0">
                <a:latin typeface="+mn-lt"/>
              </a:endParaRPr>
            </a:p>
          </p:txBody>
        </p:sp>
        <p:sp>
          <p:nvSpPr>
            <p:cNvPr id="194" name="Freeform: Shape 193">
              <a:extLst>
                <a:ext uri="{FF2B5EF4-FFF2-40B4-BE49-F238E27FC236}">
                  <a16:creationId xmlns:a16="http://schemas.microsoft.com/office/drawing/2014/main" id="{84ED5A5C-EE02-4C3D-A6DE-F2039CD31C62}"/>
                </a:ext>
              </a:extLst>
            </p:cNvPr>
            <p:cNvSpPr/>
            <p:nvPr/>
          </p:nvSpPr>
          <p:spPr>
            <a:xfrm>
              <a:off x="16054405" y="10807065"/>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noFill/>
            <a:ln w="15875" cap="flat">
              <a:solidFill>
                <a:schemeClr val="tx1"/>
              </a:solidFill>
              <a:prstDash val="solid"/>
              <a:round/>
            </a:ln>
          </p:spPr>
          <p:txBody>
            <a:bodyPr rtlCol="0" anchor="ctr"/>
            <a:lstStyle/>
            <a:p>
              <a:endParaRPr lang="en-US" dirty="0">
                <a:latin typeface="+mn-lt"/>
              </a:endParaRPr>
            </a:p>
          </p:txBody>
        </p:sp>
      </p:grpSp>
      <p:grpSp>
        <p:nvGrpSpPr>
          <p:cNvPr id="168" name="Group 167">
            <a:extLst>
              <a:ext uri="{FF2B5EF4-FFF2-40B4-BE49-F238E27FC236}">
                <a16:creationId xmlns:a16="http://schemas.microsoft.com/office/drawing/2014/main" id="{A6661941-8F9A-4B2F-8F69-6006FE9614D8}"/>
              </a:ext>
            </a:extLst>
          </p:cNvPr>
          <p:cNvGrpSpPr/>
          <p:nvPr/>
        </p:nvGrpSpPr>
        <p:grpSpPr>
          <a:xfrm>
            <a:off x="2636690" y="5263161"/>
            <a:ext cx="482564" cy="549946"/>
            <a:chOff x="2725256" y="4964888"/>
            <a:chExt cx="406835" cy="463641"/>
          </a:xfrm>
        </p:grpSpPr>
        <p:sp>
          <p:nvSpPr>
            <p:cNvPr id="169" name="Freeform: Shape 168">
              <a:extLst>
                <a:ext uri="{FF2B5EF4-FFF2-40B4-BE49-F238E27FC236}">
                  <a16:creationId xmlns:a16="http://schemas.microsoft.com/office/drawing/2014/main" id="{ECBEE742-4720-4353-9BD6-A4A844272835}"/>
                </a:ext>
              </a:extLst>
            </p:cNvPr>
            <p:cNvSpPr/>
            <p:nvPr/>
          </p:nvSpPr>
          <p:spPr>
            <a:xfrm>
              <a:off x="2799026" y="5039649"/>
              <a:ext cx="259296" cy="298629"/>
            </a:xfrm>
            <a:custGeom>
              <a:avLst/>
              <a:gdLst>
                <a:gd name="connsiteX0" fmla="*/ 771715 w 771715"/>
                <a:gd name="connsiteY0" fmla="*/ 386332 h 888776"/>
                <a:gd name="connsiteX1" fmla="*/ 386332 w 771715"/>
                <a:gd name="connsiteY1" fmla="*/ 0 h 888776"/>
                <a:gd name="connsiteX2" fmla="*/ 0 w 771715"/>
                <a:gd name="connsiteY2" fmla="*/ 385383 h 888776"/>
                <a:gd name="connsiteX3" fmla="*/ 219265 w 771715"/>
                <a:gd name="connsiteY3" fmla="*/ 733900 h 888776"/>
                <a:gd name="connsiteX4" fmla="*/ 219265 w 771715"/>
                <a:gd name="connsiteY4" fmla="*/ 888776 h 888776"/>
                <a:gd name="connsiteX5" fmla="*/ 552640 w 771715"/>
                <a:gd name="connsiteY5" fmla="*/ 888776 h 888776"/>
                <a:gd name="connsiteX6" fmla="*/ 552640 w 771715"/>
                <a:gd name="connsiteY6" fmla="*/ 733900 h 888776"/>
                <a:gd name="connsiteX7" fmla="*/ 771715 w 771715"/>
                <a:gd name="connsiteY7" fmla="*/ 386332 h 88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715" h="888776">
                  <a:moveTo>
                    <a:pt x="771715" y="386332"/>
                  </a:moveTo>
                  <a:cubicBezTo>
                    <a:pt x="771977" y="173229"/>
                    <a:pt x="599436" y="262"/>
                    <a:pt x="386332" y="0"/>
                  </a:cubicBezTo>
                  <a:cubicBezTo>
                    <a:pt x="173229" y="-262"/>
                    <a:pt x="262" y="172280"/>
                    <a:pt x="0" y="385383"/>
                  </a:cubicBezTo>
                  <a:cubicBezTo>
                    <a:pt x="-183" y="534103"/>
                    <a:pt x="85120" y="669690"/>
                    <a:pt x="219265" y="733900"/>
                  </a:cubicBezTo>
                  <a:lnTo>
                    <a:pt x="219265" y="888776"/>
                  </a:lnTo>
                  <a:lnTo>
                    <a:pt x="552640" y="888776"/>
                  </a:lnTo>
                  <a:lnTo>
                    <a:pt x="552640" y="733900"/>
                  </a:lnTo>
                  <a:cubicBezTo>
                    <a:pt x="686466" y="669856"/>
                    <a:pt x="771660" y="534693"/>
                    <a:pt x="771715" y="386332"/>
                  </a:cubicBezTo>
                  <a:close/>
                </a:path>
              </a:pathLst>
            </a:custGeom>
            <a:noFill/>
            <a:ln w="15875" cap="flat">
              <a:solidFill>
                <a:schemeClr val="tx1"/>
              </a:solidFill>
              <a:prstDash val="solid"/>
              <a:round/>
            </a:ln>
          </p:spPr>
          <p:txBody>
            <a:bodyPr rtlCol="0" anchor="ctr"/>
            <a:lstStyle/>
            <a:p>
              <a:endParaRPr lang="en-US" dirty="0">
                <a:latin typeface="+mn-lt"/>
              </a:endParaRPr>
            </a:p>
          </p:txBody>
        </p:sp>
        <p:sp>
          <p:nvSpPr>
            <p:cNvPr id="170" name="Freeform: Shape 169">
              <a:extLst>
                <a:ext uri="{FF2B5EF4-FFF2-40B4-BE49-F238E27FC236}">
                  <a16:creationId xmlns:a16="http://schemas.microsoft.com/office/drawing/2014/main" id="{55EC55C4-829F-4DE8-B6A4-BC6D5540F17F}"/>
                </a:ext>
              </a:extLst>
            </p:cNvPr>
            <p:cNvSpPr/>
            <p:nvPr/>
          </p:nvSpPr>
          <p:spPr>
            <a:xfrm>
              <a:off x="2928674" y="5222744"/>
              <a:ext cx="3200" cy="115534"/>
            </a:xfrm>
            <a:custGeom>
              <a:avLst/>
              <a:gdLst>
                <a:gd name="connsiteX0" fmla="*/ 0 w 9525"/>
                <a:gd name="connsiteY0" fmla="*/ 343852 h 343852"/>
                <a:gd name="connsiteX1" fmla="*/ 0 w 9525"/>
                <a:gd name="connsiteY1" fmla="*/ 0 h 343852"/>
              </a:gdLst>
              <a:ahLst/>
              <a:cxnLst>
                <a:cxn ang="0">
                  <a:pos x="connsiteX0" y="connsiteY0"/>
                </a:cxn>
                <a:cxn ang="0">
                  <a:pos x="connsiteX1" y="connsiteY1"/>
                </a:cxn>
              </a:cxnLst>
              <a:rect l="l" t="t" r="r" b="b"/>
              <a:pathLst>
                <a:path w="9525" h="343852">
                  <a:moveTo>
                    <a:pt x="0" y="343852"/>
                  </a:moveTo>
                  <a:lnTo>
                    <a:pt x="0" y="0"/>
                  </a:lnTo>
                </a:path>
              </a:pathLst>
            </a:custGeom>
            <a:ln w="15875" cap="flat">
              <a:solidFill>
                <a:schemeClr val="tx1"/>
              </a:solidFill>
              <a:prstDash val="solid"/>
              <a:round/>
            </a:ln>
          </p:spPr>
          <p:txBody>
            <a:bodyPr rtlCol="0" anchor="ctr"/>
            <a:lstStyle/>
            <a:p>
              <a:endParaRPr lang="en-US" dirty="0">
                <a:latin typeface="+mn-lt"/>
              </a:endParaRPr>
            </a:p>
          </p:txBody>
        </p:sp>
        <p:sp>
          <p:nvSpPr>
            <p:cNvPr id="171" name="Freeform: Shape 170">
              <a:extLst>
                <a:ext uri="{FF2B5EF4-FFF2-40B4-BE49-F238E27FC236}">
                  <a16:creationId xmlns:a16="http://schemas.microsoft.com/office/drawing/2014/main" id="{8F5AFA35-C760-416B-84A7-132ECBC489D2}"/>
                </a:ext>
              </a:extLst>
            </p:cNvPr>
            <p:cNvSpPr/>
            <p:nvPr/>
          </p:nvSpPr>
          <p:spPr>
            <a:xfrm>
              <a:off x="2899870" y="5221816"/>
              <a:ext cx="57607" cy="3200"/>
            </a:xfrm>
            <a:custGeom>
              <a:avLst/>
              <a:gdLst>
                <a:gd name="connsiteX0" fmla="*/ 0 w 171450"/>
                <a:gd name="connsiteY0" fmla="*/ 0 h 9525"/>
                <a:gd name="connsiteX1" fmla="*/ 171450 w 171450"/>
                <a:gd name="connsiteY1" fmla="*/ 0 h 9525"/>
              </a:gdLst>
              <a:ahLst/>
              <a:cxnLst>
                <a:cxn ang="0">
                  <a:pos x="connsiteX0" y="connsiteY0"/>
                </a:cxn>
                <a:cxn ang="0">
                  <a:pos x="connsiteX1" y="connsiteY1"/>
                </a:cxn>
              </a:cxnLst>
              <a:rect l="l" t="t" r="r" b="b"/>
              <a:pathLst>
                <a:path w="171450" h="9525">
                  <a:moveTo>
                    <a:pt x="0" y="0"/>
                  </a:moveTo>
                  <a:lnTo>
                    <a:pt x="171450" y="0"/>
                  </a:lnTo>
                </a:path>
              </a:pathLst>
            </a:custGeom>
            <a:ln w="15875" cap="flat">
              <a:solidFill>
                <a:schemeClr val="tx1"/>
              </a:solidFill>
              <a:prstDash val="solid"/>
              <a:round/>
            </a:ln>
          </p:spPr>
          <p:txBody>
            <a:bodyPr rtlCol="0" anchor="ctr"/>
            <a:lstStyle/>
            <a:p>
              <a:endParaRPr lang="en-US" dirty="0">
                <a:latin typeface="+mn-lt"/>
              </a:endParaRPr>
            </a:p>
          </p:txBody>
        </p:sp>
        <p:sp>
          <p:nvSpPr>
            <p:cNvPr id="172" name="Freeform: Shape 171">
              <a:extLst>
                <a:ext uri="{FF2B5EF4-FFF2-40B4-BE49-F238E27FC236}">
                  <a16:creationId xmlns:a16="http://schemas.microsoft.com/office/drawing/2014/main" id="{8573A4B2-B009-4D33-850F-D774639E0336}"/>
                </a:ext>
              </a:extLst>
            </p:cNvPr>
            <p:cNvSpPr/>
            <p:nvPr/>
          </p:nvSpPr>
          <p:spPr>
            <a:xfrm>
              <a:off x="2844407" y="4964888"/>
              <a:ext cx="21795" cy="52582"/>
            </a:xfrm>
            <a:custGeom>
              <a:avLst/>
              <a:gdLst>
                <a:gd name="connsiteX0" fmla="*/ 64865 w 64865"/>
                <a:gd name="connsiteY0" fmla="*/ 156496 h 156495"/>
                <a:gd name="connsiteX1" fmla="*/ 0 w 64865"/>
                <a:gd name="connsiteY1" fmla="*/ 0 h 156495"/>
              </a:gdLst>
              <a:ahLst/>
              <a:cxnLst>
                <a:cxn ang="0">
                  <a:pos x="connsiteX0" y="connsiteY0"/>
                </a:cxn>
                <a:cxn ang="0">
                  <a:pos x="connsiteX1" y="connsiteY1"/>
                </a:cxn>
              </a:cxnLst>
              <a:rect l="l" t="t" r="r" b="b"/>
              <a:pathLst>
                <a:path w="64865" h="156495">
                  <a:moveTo>
                    <a:pt x="64865" y="156496"/>
                  </a:moveTo>
                  <a:lnTo>
                    <a:pt x="0" y="0"/>
                  </a:lnTo>
                </a:path>
              </a:pathLst>
            </a:custGeom>
            <a:ln w="15875" cap="flat">
              <a:solidFill>
                <a:schemeClr val="tx1"/>
              </a:solidFill>
              <a:prstDash val="solid"/>
              <a:round/>
            </a:ln>
          </p:spPr>
          <p:txBody>
            <a:bodyPr rtlCol="0" anchor="ctr"/>
            <a:lstStyle/>
            <a:p>
              <a:endParaRPr lang="en-US" dirty="0">
                <a:latin typeface="+mn-lt"/>
              </a:endParaRPr>
            </a:p>
          </p:txBody>
        </p:sp>
        <p:sp>
          <p:nvSpPr>
            <p:cNvPr id="173" name="Freeform: Shape 172">
              <a:extLst>
                <a:ext uri="{FF2B5EF4-FFF2-40B4-BE49-F238E27FC236}">
                  <a16:creationId xmlns:a16="http://schemas.microsoft.com/office/drawing/2014/main" id="{49F0ECBA-9346-42C8-A547-70C52569964A}"/>
                </a:ext>
              </a:extLst>
            </p:cNvPr>
            <p:cNvSpPr/>
            <p:nvPr/>
          </p:nvSpPr>
          <p:spPr>
            <a:xfrm>
              <a:off x="2725256" y="5230681"/>
              <a:ext cx="52838" cy="21891"/>
            </a:xfrm>
            <a:custGeom>
              <a:avLst/>
              <a:gdLst>
                <a:gd name="connsiteX0" fmla="*/ 0 w 157257"/>
                <a:gd name="connsiteY0" fmla="*/ 65151 h 65151"/>
                <a:gd name="connsiteX1" fmla="*/ 157258 w 157257"/>
                <a:gd name="connsiteY1" fmla="*/ 0 h 65151"/>
              </a:gdLst>
              <a:ahLst/>
              <a:cxnLst>
                <a:cxn ang="0">
                  <a:pos x="connsiteX0" y="connsiteY0"/>
                </a:cxn>
                <a:cxn ang="0">
                  <a:pos x="connsiteX1" y="connsiteY1"/>
                </a:cxn>
              </a:cxnLst>
              <a:rect l="l" t="t" r="r" b="b"/>
              <a:pathLst>
                <a:path w="157257" h="65151">
                  <a:moveTo>
                    <a:pt x="0" y="65151"/>
                  </a:moveTo>
                  <a:lnTo>
                    <a:pt x="157258" y="0"/>
                  </a:lnTo>
                </a:path>
              </a:pathLst>
            </a:custGeom>
            <a:ln w="15875" cap="flat">
              <a:solidFill>
                <a:schemeClr val="tx1"/>
              </a:solidFill>
              <a:prstDash val="solid"/>
              <a:round/>
            </a:ln>
          </p:spPr>
          <p:txBody>
            <a:bodyPr rtlCol="0" anchor="ctr"/>
            <a:lstStyle/>
            <a:p>
              <a:endParaRPr lang="en-US" dirty="0">
                <a:latin typeface="+mn-lt"/>
              </a:endParaRPr>
            </a:p>
          </p:txBody>
        </p:sp>
        <p:sp>
          <p:nvSpPr>
            <p:cNvPr id="174" name="Freeform: Shape 173">
              <a:extLst>
                <a:ext uri="{FF2B5EF4-FFF2-40B4-BE49-F238E27FC236}">
                  <a16:creationId xmlns:a16="http://schemas.microsoft.com/office/drawing/2014/main" id="{00D228A1-A54D-4669-8998-21BA0C82CABD}"/>
                </a:ext>
              </a:extLst>
            </p:cNvPr>
            <p:cNvSpPr/>
            <p:nvPr/>
          </p:nvSpPr>
          <p:spPr>
            <a:xfrm>
              <a:off x="3079509" y="5084038"/>
              <a:ext cx="52582" cy="21795"/>
            </a:xfrm>
            <a:custGeom>
              <a:avLst/>
              <a:gdLst>
                <a:gd name="connsiteX0" fmla="*/ 0 w 156495"/>
                <a:gd name="connsiteY0" fmla="*/ 64865 h 64865"/>
                <a:gd name="connsiteX1" fmla="*/ 156496 w 156495"/>
                <a:gd name="connsiteY1" fmla="*/ 0 h 64865"/>
              </a:gdLst>
              <a:ahLst/>
              <a:cxnLst>
                <a:cxn ang="0">
                  <a:pos x="connsiteX0" y="connsiteY0"/>
                </a:cxn>
                <a:cxn ang="0">
                  <a:pos x="connsiteX1" y="connsiteY1"/>
                </a:cxn>
              </a:cxnLst>
              <a:rect l="l" t="t" r="r" b="b"/>
              <a:pathLst>
                <a:path w="156495" h="64865">
                  <a:moveTo>
                    <a:pt x="0" y="64865"/>
                  </a:moveTo>
                  <a:lnTo>
                    <a:pt x="156496" y="0"/>
                  </a:lnTo>
                </a:path>
              </a:pathLst>
            </a:custGeom>
            <a:ln w="15875" cap="flat">
              <a:solidFill>
                <a:schemeClr val="tx1"/>
              </a:solidFill>
              <a:prstDash val="solid"/>
              <a:round/>
            </a:ln>
          </p:spPr>
          <p:txBody>
            <a:bodyPr rtlCol="0" anchor="ctr"/>
            <a:lstStyle/>
            <a:p>
              <a:endParaRPr lang="en-US" dirty="0">
                <a:latin typeface="+mn-lt"/>
              </a:endParaRPr>
            </a:p>
          </p:txBody>
        </p:sp>
        <p:sp>
          <p:nvSpPr>
            <p:cNvPr id="175" name="Freeform: Shape 174">
              <a:extLst>
                <a:ext uri="{FF2B5EF4-FFF2-40B4-BE49-F238E27FC236}">
                  <a16:creationId xmlns:a16="http://schemas.microsoft.com/office/drawing/2014/main" id="{90487D74-933B-4C83-B447-6BE6C789C085}"/>
                </a:ext>
              </a:extLst>
            </p:cNvPr>
            <p:cNvSpPr/>
            <p:nvPr/>
          </p:nvSpPr>
          <p:spPr>
            <a:xfrm>
              <a:off x="2725256" y="5084038"/>
              <a:ext cx="52838" cy="21890"/>
            </a:xfrm>
            <a:custGeom>
              <a:avLst/>
              <a:gdLst>
                <a:gd name="connsiteX0" fmla="*/ 0 w 157257"/>
                <a:gd name="connsiteY0" fmla="*/ 0 h 65150"/>
                <a:gd name="connsiteX1" fmla="*/ 157258 w 157257"/>
                <a:gd name="connsiteY1" fmla="*/ 65151 h 65150"/>
              </a:gdLst>
              <a:ahLst/>
              <a:cxnLst>
                <a:cxn ang="0">
                  <a:pos x="connsiteX0" y="connsiteY0"/>
                </a:cxn>
                <a:cxn ang="0">
                  <a:pos x="connsiteX1" y="connsiteY1"/>
                </a:cxn>
              </a:cxnLst>
              <a:rect l="l" t="t" r="r" b="b"/>
              <a:pathLst>
                <a:path w="157257" h="65150">
                  <a:moveTo>
                    <a:pt x="0" y="0"/>
                  </a:moveTo>
                  <a:lnTo>
                    <a:pt x="157258" y="65151"/>
                  </a:lnTo>
                </a:path>
              </a:pathLst>
            </a:custGeom>
            <a:ln w="15875" cap="flat">
              <a:solidFill>
                <a:schemeClr val="tx1"/>
              </a:solidFill>
              <a:prstDash val="solid"/>
              <a:round/>
            </a:ln>
          </p:spPr>
          <p:txBody>
            <a:bodyPr rtlCol="0" anchor="ctr"/>
            <a:lstStyle/>
            <a:p>
              <a:endParaRPr lang="en-US" dirty="0">
                <a:latin typeface="+mn-lt"/>
              </a:endParaRPr>
            </a:p>
          </p:txBody>
        </p:sp>
        <p:sp>
          <p:nvSpPr>
            <p:cNvPr id="176" name="Freeform: Shape 175">
              <a:extLst>
                <a:ext uri="{FF2B5EF4-FFF2-40B4-BE49-F238E27FC236}">
                  <a16:creationId xmlns:a16="http://schemas.microsoft.com/office/drawing/2014/main" id="{EBC65C0E-E29D-4338-BFEA-CAA4AAA4B083}"/>
                </a:ext>
              </a:extLst>
            </p:cNvPr>
            <p:cNvSpPr/>
            <p:nvPr/>
          </p:nvSpPr>
          <p:spPr>
            <a:xfrm>
              <a:off x="3079509" y="5230777"/>
              <a:ext cx="52582" cy="21795"/>
            </a:xfrm>
            <a:custGeom>
              <a:avLst/>
              <a:gdLst>
                <a:gd name="connsiteX0" fmla="*/ 0 w 156495"/>
                <a:gd name="connsiteY0" fmla="*/ 0 h 64865"/>
                <a:gd name="connsiteX1" fmla="*/ 156496 w 156495"/>
                <a:gd name="connsiteY1" fmla="*/ 64865 h 64865"/>
              </a:gdLst>
              <a:ahLst/>
              <a:cxnLst>
                <a:cxn ang="0">
                  <a:pos x="connsiteX0" y="connsiteY0"/>
                </a:cxn>
                <a:cxn ang="0">
                  <a:pos x="connsiteX1" y="connsiteY1"/>
                </a:cxn>
              </a:cxnLst>
              <a:rect l="l" t="t" r="r" b="b"/>
              <a:pathLst>
                <a:path w="156495" h="64865">
                  <a:moveTo>
                    <a:pt x="0" y="0"/>
                  </a:moveTo>
                  <a:lnTo>
                    <a:pt x="156496" y="64865"/>
                  </a:lnTo>
                </a:path>
              </a:pathLst>
            </a:custGeom>
            <a:ln w="15875" cap="flat">
              <a:solidFill>
                <a:schemeClr val="tx1"/>
              </a:solidFill>
              <a:prstDash val="solid"/>
              <a:round/>
            </a:ln>
          </p:spPr>
          <p:txBody>
            <a:bodyPr rtlCol="0" anchor="ctr"/>
            <a:lstStyle/>
            <a:p>
              <a:endParaRPr lang="en-US" dirty="0">
                <a:latin typeface="+mn-lt"/>
              </a:endParaRPr>
            </a:p>
          </p:txBody>
        </p:sp>
        <p:sp>
          <p:nvSpPr>
            <p:cNvPr id="177" name="Freeform: Shape 176">
              <a:extLst>
                <a:ext uri="{FF2B5EF4-FFF2-40B4-BE49-F238E27FC236}">
                  <a16:creationId xmlns:a16="http://schemas.microsoft.com/office/drawing/2014/main" id="{B621A95F-FF62-4854-AE25-6768AD136B26}"/>
                </a:ext>
              </a:extLst>
            </p:cNvPr>
            <p:cNvSpPr/>
            <p:nvPr/>
          </p:nvSpPr>
          <p:spPr>
            <a:xfrm>
              <a:off x="2991146" y="4964888"/>
              <a:ext cx="21795" cy="52582"/>
            </a:xfrm>
            <a:custGeom>
              <a:avLst/>
              <a:gdLst>
                <a:gd name="connsiteX0" fmla="*/ 0 w 64865"/>
                <a:gd name="connsiteY0" fmla="*/ 156496 h 156495"/>
                <a:gd name="connsiteX1" fmla="*/ 64865 w 64865"/>
                <a:gd name="connsiteY1" fmla="*/ 0 h 156495"/>
              </a:gdLst>
              <a:ahLst/>
              <a:cxnLst>
                <a:cxn ang="0">
                  <a:pos x="connsiteX0" y="connsiteY0"/>
                </a:cxn>
                <a:cxn ang="0">
                  <a:pos x="connsiteX1" y="connsiteY1"/>
                </a:cxn>
              </a:cxnLst>
              <a:rect l="l" t="t" r="r" b="b"/>
              <a:pathLst>
                <a:path w="64865" h="156495">
                  <a:moveTo>
                    <a:pt x="0" y="156496"/>
                  </a:moveTo>
                  <a:lnTo>
                    <a:pt x="64865" y="0"/>
                  </a:lnTo>
                </a:path>
              </a:pathLst>
            </a:custGeom>
            <a:ln w="15875" cap="flat">
              <a:solidFill>
                <a:schemeClr val="tx1"/>
              </a:solidFill>
              <a:prstDash val="solid"/>
              <a:round/>
            </a:ln>
          </p:spPr>
          <p:txBody>
            <a:bodyPr rtlCol="0" anchor="ctr"/>
            <a:lstStyle/>
            <a:p>
              <a:endParaRPr lang="en-US" dirty="0">
                <a:latin typeface="+mn-lt"/>
              </a:endParaRPr>
            </a:p>
          </p:txBody>
        </p:sp>
        <p:sp>
          <p:nvSpPr>
            <p:cNvPr id="178" name="Freeform: Shape 177">
              <a:extLst>
                <a:ext uri="{FF2B5EF4-FFF2-40B4-BE49-F238E27FC236}">
                  <a16:creationId xmlns:a16="http://schemas.microsoft.com/office/drawing/2014/main" id="{967B5AFF-E110-4132-93DF-A7FF543BABCA}"/>
                </a:ext>
              </a:extLst>
            </p:cNvPr>
            <p:cNvSpPr/>
            <p:nvPr/>
          </p:nvSpPr>
          <p:spPr>
            <a:xfrm>
              <a:off x="2872731" y="5351464"/>
              <a:ext cx="111918" cy="16898"/>
            </a:xfrm>
            <a:custGeom>
              <a:avLst/>
              <a:gdLst>
                <a:gd name="connsiteX0" fmla="*/ 314801 w 333089"/>
                <a:gd name="connsiteY0" fmla="*/ 0 h 50292"/>
                <a:gd name="connsiteX1" fmla="*/ 333089 w 333089"/>
                <a:gd name="connsiteY1" fmla="*/ 0 h 50292"/>
                <a:gd name="connsiteX2" fmla="*/ 333089 w 333089"/>
                <a:gd name="connsiteY2" fmla="*/ 50292 h 50292"/>
                <a:gd name="connsiteX3" fmla="*/ 314801 w 333089"/>
                <a:gd name="connsiteY3" fmla="*/ 50292 h 50292"/>
                <a:gd name="connsiteX4" fmla="*/ 18288 w 333089"/>
                <a:gd name="connsiteY4" fmla="*/ 50292 h 50292"/>
                <a:gd name="connsiteX5" fmla="*/ 18288 w 333089"/>
                <a:gd name="connsiteY5" fmla="*/ 0 h 50292"/>
                <a:gd name="connsiteX6" fmla="*/ 0 w 333089"/>
                <a:gd name="connsiteY6" fmla="*/ 0 h 50292"/>
                <a:gd name="connsiteX7" fmla="*/ 18288 w 333089"/>
                <a:gd name="connsiteY7" fmla="*/ 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089" h="50292">
                  <a:moveTo>
                    <a:pt x="314801" y="0"/>
                  </a:moveTo>
                  <a:cubicBezTo>
                    <a:pt x="324901" y="0"/>
                    <a:pt x="333089" y="0"/>
                    <a:pt x="333089" y="0"/>
                  </a:cubicBezTo>
                  <a:lnTo>
                    <a:pt x="333089" y="50292"/>
                  </a:lnTo>
                  <a:cubicBezTo>
                    <a:pt x="333089" y="50292"/>
                    <a:pt x="324901" y="50292"/>
                    <a:pt x="314801" y="50292"/>
                  </a:cubicBezTo>
                  <a:lnTo>
                    <a:pt x="18288" y="50292"/>
                  </a:lnTo>
                  <a:lnTo>
                    <a:pt x="18288" y="0"/>
                  </a:lnTo>
                  <a:cubicBezTo>
                    <a:pt x="8188" y="0"/>
                    <a:pt x="0" y="0"/>
                    <a:pt x="0" y="0"/>
                  </a:cubicBezTo>
                  <a:cubicBezTo>
                    <a:pt x="0" y="0"/>
                    <a:pt x="8188" y="0"/>
                    <a:pt x="18288" y="0"/>
                  </a:cubicBezTo>
                  <a:close/>
                </a:path>
              </a:pathLst>
            </a:custGeom>
            <a:noFill/>
            <a:ln w="15875" cap="flat">
              <a:solidFill>
                <a:schemeClr val="tx1"/>
              </a:solidFill>
              <a:prstDash val="solid"/>
              <a:round/>
            </a:ln>
          </p:spPr>
          <p:txBody>
            <a:bodyPr rtlCol="0" anchor="ctr"/>
            <a:lstStyle/>
            <a:p>
              <a:endParaRPr lang="en-US" dirty="0">
                <a:latin typeface="+mn-lt"/>
              </a:endParaRPr>
            </a:p>
          </p:txBody>
        </p:sp>
        <p:sp>
          <p:nvSpPr>
            <p:cNvPr id="179" name="Freeform: Shape 178">
              <a:extLst>
                <a:ext uri="{FF2B5EF4-FFF2-40B4-BE49-F238E27FC236}">
                  <a16:creationId xmlns:a16="http://schemas.microsoft.com/office/drawing/2014/main" id="{F111F809-2A86-4ECE-ADDA-4B5F764FED3B}"/>
                </a:ext>
              </a:extLst>
            </p:cNvPr>
            <p:cNvSpPr/>
            <p:nvPr/>
          </p:nvSpPr>
          <p:spPr>
            <a:xfrm>
              <a:off x="2872731" y="5381548"/>
              <a:ext cx="111918" cy="16898"/>
            </a:xfrm>
            <a:custGeom>
              <a:avLst/>
              <a:gdLst>
                <a:gd name="connsiteX0" fmla="*/ 314801 w 333089"/>
                <a:gd name="connsiteY0" fmla="*/ 0 h 50292"/>
                <a:gd name="connsiteX1" fmla="*/ 333089 w 333089"/>
                <a:gd name="connsiteY1" fmla="*/ 0 h 50292"/>
                <a:gd name="connsiteX2" fmla="*/ 333089 w 333089"/>
                <a:gd name="connsiteY2" fmla="*/ 50292 h 50292"/>
                <a:gd name="connsiteX3" fmla="*/ 314801 w 333089"/>
                <a:gd name="connsiteY3" fmla="*/ 50292 h 50292"/>
                <a:gd name="connsiteX4" fmla="*/ 18288 w 333089"/>
                <a:gd name="connsiteY4" fmla="*/ 50292 h 50292"/>
                <a:gd name="connsiteX5" fmla="*/ 18288 w 333089"/>
                <a:gd name="connsiteY5" fmla="*/ 0 h 50292"/>
                <a:gd name="connsiteX6" fmla="*/ 0 w 333089"/>
                <a:gd name="connsiteY6" fmla="*/ 0 h 50292"/>
                <a:gd name="connsiteX7" fmla="*/ 18288 w 333089"/>
                <a:gd name="connsiteY7" fmla="*/ 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089" h="50292">
                  <a:moveTo>
                    <a:pt x="314801" y="0"/>
                  </a:moveTo>
                  <a:cubicBezTo>
                    <a:pt x="324901" y="0"/>
                    <a:pt x="333089" y="0"/>
                    <a:pt x="333089" y="0"/>
                  </a:cubicBezTo>
                  <a:lnTo>
                    <a:pt x="333089" y="50292"/>
                  </a:lnTo>
                  <a:cubicBezTo>
                    <a:pt x="333089" y="50292"/>
                    <a:pt x="324901" y="50292"/>
                    <a:pt x="314801" y="50292"/>
                  </a:cubicBezTo>
                  <a:lnTo>
                    <a:pt x="18288" y="50292"/>
                  </a:lnTo>
                  <a:lnTo>
                    <a:pt x="18288" y="0"/>
                  </a:lnTo>
                  <a:cubicBezTo>
                    <a:pt x="8188" y="0"/>
                    <a:pt x="0" y="0"/>
                    <a:pt x="0" y="0"/>
                  </a:cubicBezTo>
                  <a:cubicBezTo>
                    <a:pt x="0" y="0"/>
                    <a:pt x="8188" y="0"/>
                    <a:pt x="18288" y="0"/>
                  </a:cubicBezTo>
                  <a:close/>
                </a:path>
              </a:pathLst>
            </a:custGeom>
            <a:noFill/>
            <a:ln w="15875" cap="flat">
              <a:solidFill>
                <a:schemeClr val="tx1"/>
              </a:solidFill>
              <a:prstDash val="solid"/>
              <a:round/>
            </a:ln>
          </p:spPr>
          <p:txBody>
            <a:bodyPr rtlCol="0" anchor="ctr"/>
            <a:lstStyle/>
            <a:p>
              <a:endParaRPr lang="en-US" dirty="0">
                <a:latin typeface="+mn-lt"/>
              </a:endParaRPr>
            </a:p>
          </p:txBody>
        </p:sp>
        <p:sp>
          <p:nvSpPr>
            <p:cNvPr id="180" name="Freeform: Shape 179">
              <a:extLst>
                <a:ext uri="{FF2B5EF4-FFF2-40B4-BE49-F238E27FC236}">
                  <a16:creationId xmlns:a16="http://schemas.microsoft.com/office/drawing/2014/main" id="{72104FDC-9737-4A26-BBD8-799C3FCB1F25}"/>
                </a:ext>
              </a:extLst>
            </p:cNvPr>
            <p:cNvSpPr/>
            <p:nvPr/>
          </p:nvSpPr>
          <p:spPr>
            <a:xfrm>
              <a:off x="2902238" y="5411631"/>
              <a:ext cx="52871" cy="16898"/>
            </a:xfrm>
            <a:custGeom>
              <a:avLst/>
              <a:gdLst>
                <a:gd name="connsiteX0" fmla="*/ 131254 w 157353"/>
                <a:gd name="connsiteY0" fmla="*/ 50292 h 50291"/>
                <a:gd name="connsiteX1" fmla="*/ 26099 w 157353"/>
                <a:gd name="connsiteY1" fmla="*/ 50292 h 50291"/>
                <a:gd name="connsiteX2" fmla="*/ 0 w 157353"/>
                <a:gd name="connsiteY2" fmla="*/ 0 h 50291"/>
                <a:gd name="connsiteX3" fmla="*/ 157353 w 157353"/>
                <a:gd name="connsiteY3" fmla="*/ 0 h 50291"/>
                <a:gd name="connsiteX4" fmla="*/ 131254 w 157353"/>
                <a:gd name="connsiteY4" fmla="*/ 50292 h 50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53" h="50291">
                  <a:moveTo>
                    <a:pt x="131254" y="50292"/>
                  </a:moveTo>
                  <a:lnTo>
                    <a:pt x="26099" y="50292"/>
                  </a:lnTo>
                  <a:lnTo>
                    <a:pt x="0" y="0"/>
                  </a:lnTo>
                  <a:lnTo>
                    <a:pt x="157353" y="0"/>
                  </a:lnTo>
                  <a:lnTo>
                    <a:pt x="131254" y="50292"/>
                  </a:lnTo>
                  <a:close/>
                </a:path>
              </a:pathLst>
            </a:custGeom>
            <a:noFill/>
            <a:ln w="15875" cap="flat">
              <a:solidFill>
                <a:schemeClr val="tx1"/>
              </a:solidFill>
              <a:prstDash val="solid"/>
              <a:round/>
            </a:ln>
          </p:spPr>
          <p:txBody>
            <a:bodyPr rtlCol="0" anchor="ctr"/>
            <a:lstStyle/>
            <a:p>
              <a:endParaRPr lang="en-US" dirty="0">
                <a:latin typeface="+mn-lt"/>
              </a:endParaRPr>
            </a:p>
          </p:txBody>
        </p:sp>
      </p:grpSp>
      <p:cxnSp>
        <p:nvCxnSpPr>
          <p:cNvPr id="752" name="Straight Arrow Connector 751">
            <a:extLst>
              <a:ext uri="{FF2B5EF4-FFF2-40B4-BE49-F238E27FC236}">
                <a16:creationId xmlns:a16="http://schemas.microsoft.com/office/drawing/2014/main" id="{4C87AC3A-2DC2-420D-AF28-4726801F803D}"/>
              </a:ext>
            </a:extLst>
          </p:cNvPr>
          <p:cNvCxnSpPr>
            <a:cxnSpLocks/>
          </p:cNvCxnSpPr>
          <p:nvPr/>
        </p:nvCxnSpPr>
        <p:spPr>
          <a:xfrm>
            <a:off x="6930173" y="6666309"/>
            <a:ext cx="0" cy="252651"/>
          </a:xfrm>
          <a:prstGeom prst="straightConnector1">
            <a:avLst/>
          </a:prstGeom>
          <a:ln w="25400">
            <a:solidFill>
              <a:srgbClr val="ED63B8"/>
            </a:solidFill>
            <a:headEnd type="none"/>
            <a:tailEnd type="arrow" w="lg" len="med"/>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14BF4E4F-C20F-432E-BB61-AACAE0154196}"/>
              </a:ext>
            </a:extLst>
          </p:cNvPr>
          <p:cNvSpPr txBox="1"/>
          <p:nvPr/>
        </p:nvSpPr>
        <p:spPr>
          <a:xfrm>
            <a:off x="3899131" y="6923110"/>
            <a:ext cx="6081033" cy="313932"/>
          </a:xfrm>
          <a:prstGeom prst="rect">
            <a:avLst/>
          </a:prstGeom>
          <a:noFill/>
        </p:spPr>
        <p:txBody>
          <a:bodyPr wrap="square" rtlCol="0" anchor="ctr" anchorCtr="0">
            <a:noAutofit/>
          </a:bodyPr>
          <a:lstStyle>
            <a:defPPr>
              <a:defRPr lang="en-US"/>
            </a:defPPr>
            <a:lvl1pPr marL="0" marR="0" lvl="0" indent="0" algn="ctr" latinLnBrk="0">
              <a:lnSpc>
                <a:spcPct val="90000"/>
              </a:lnSpc>
              <a:buClrTx/>
              <a:buSzTx/>
              <a:buFontTx/>
              <a:buNone/>
              <a:tabLst/>
              <a:defRPr sz="1600" b="1" cap="all" spc="15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Mobilization through experiences</a:t>
            </a:r>
          </a:p>
        </p:txBody>
      </p:sp>
      <p:sp>
        <p:nvSpPr>
          <p:cNvPr id="139" name="TextBox 138">
            <a:extLst>
              <a:ext uri="{FF2B5EF4-FFF2-40B4-BE49-F238E27FC236}">
                <a16:creationId xmlns:a16="http://schemas.microsoft.com/office/drawing/2014/main" id="{9A377676-C01D-4FAA-BD01-7F5A8D16EB54}"/>
              </a:ext>
            </a:extLst>
          </p:cNvPr>
          <p:cNvSpPr txBox="1"/>
          <p:nvPr/>
        </p:nvSpPr>
        <p:spPr>
          <a:xfrm>
            <a:off x="10053316" y="6930173"/>
            <a:ext cx="4292099" cy="313932"/>
          </a:xfrm>
          <a:prstGeom prst="rect">
            <a:avLst/>
          </a:prstGeom>
          <a:noFill/>
        </p:spPr>
        <p:txBody>
          <a:bodyPr wrap="square" rtlCol="0" anchor="ctr" anchorCtr="0">
            <a:noAutofit/>
          </a:bodyPr>
          <a:lstStyle>
            <a:defPPr>
              <a:defRPr lang="en-US"/>
            </a:defPPr>
            <a:lvl1pPr marL="0" marR="0" lvl="0" indent="0" algn="ctr" latinLnBrk="0">
              <a:lnSpc>
                <a:spcPct val="90000"/>
              </a:lnSpc>
              <a:buClrTx/>
              <a:buSzTx/>
              <a:buFontTx/>
              <a:buNone/>
              <a:tabLst/>
              <a:defRPr sz="1600" b="1" cap="all" spc="15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Accelerate migration at scale</a:t>
            </a:r>
          </a:p>
        </p:txBody>
      </p:sp>
      <p:cxnSp>
        <p:nvCxnSpPr>
          <p:cNvPr id="748" name="Straight Arrow Connector 747">
            <a:extLst>
              <a:ext uri="{FF2B5EF4-FFF2-40B4-BE49-F238E27FC236}">
                <a16:creationId xmlns:a16="http://schemas.microsoft.com/office/drawing/2014/main" id="{65AE2CFA-BDA4-4A44-BD25-07C5054759C7}"/>
              </a:ext>
            </a:extLst>
          </p:cNvPr>
          <p:cNvCxnSpPr>
            <a:cxnSpLocks/>
          </p:cNvCxnSpPr>
          <p:nvPr/>
        </p:nvCxnSpPr>
        <p:spPr>
          <a:xfrm>
            <a:off x="2046732" y="6666308"/>
            <a:ext cx="0" cy="252652"/>
          </a:xfrm>
          <a:prstGeom prst="straightConnector1">
            <a:avLst/>
          </a:prstGeom>
          <a:ln w="25400">
            <a:solidFill>
              <a:srgbClr val="A93DFA"/>
            </a:solidFill>
            <a:headEnd type="none"/>
            <a:tailEnd type="arrow" w="lg" len="med"/>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BE210414-B70E-49AC-A6C0-8486E3BB4184}"/>
              </a:ext>
            </a:extLst>
          </p:cNvPr>
          <p:cNvSpPr txBox="1"/>
          <p:nvPr/>
        </p:nvSpPr>
        <p:spPr>
          <a:xfrm>
            <a:off x="304800" y="6920472"/>
            <a:ext cx="3461100" cy="313932"/>
          </a:xfrm>
          <a:prstGeom prst="rect">
            <a:avLst/>
          </a:prstGeom>
          <a:noFill/>
        </p:spPr>
        <p:txBody>
          <a:bodyPr wrap="square" rtlCol="0" anchor="ctr" anchorCtr="0">
            <a:noAutofit/>
          </a:bodyPr>
          <a:lstStyle/>
          <a:p>
            <a:pPr marL="0" marR="0" lvl="0" indent="0" algn="ctr" latinLnBrk="0">
              <a:lnSpc>
                <a:spcPct val="90000"/>
              </a:lnSpc>
              <a:buClrTx/>
              <a:buSzTx/>
              <a:buFontTx/>
              <a:buNone/>
              <a:tabLst/>
              <a:defRPr/>
            </a:pPr>
            <a:r>
              <a:rPr lang="en-US" sz="16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Create a case for change</a:t>
            </a:r>
          </a:p>
        </p:txBody>
      </p:sp>
      <p:sp>
        <p:nvSpPr>
          <p:cNvPr id="11" name="Rectangle 10">
            <a:extLst>
              <a:ext uri="{FF2B5EF4-FFF2-40B4-BE49-F238E27FC236}">
                <a16:creationId xmlns:a16="http://schemas.microsoft.com/office/drawing/2014/main" id="{9BE6E776-DD4B-492B-A576-287F4172299C}"/>
              </a:ext>
            </a:extLst>
          </p:cNvPr>
          <p:cNvSpPr/>
          <p:nvPr/>
        </p:nvSpPr>
        <p:spPr bwMode="auto">
          <a:xfrm>
            <a:off x="0" y="0"/>
            <a:ext cx="14630400" cy="2667891"/>
          </a:xfrm>
          <a:prstGeom prst="rect">
            <a:avLst/>
          </a:prstGeom>
          <a:solidFill>
            <a:srgbClr val="232F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925D3AB7-913A-43D9-9C6D-C32E8303D485}"/>
              </a:ext>
            </a:extLst>
          </p:cNvPr>
          <p:cNvSpPr>
            <a:spLocks noGrp="1"/>
          </p:cNvSpPr>
          <p:nvPr>
            <p:ph type="title" idx="4294967295"/>
          </p:nvPr>
        </p:nvSpPr>
        <p:spPr>
          <a:xfrm>
            <a:off x="699096" y="426656"/>
            <a:ext cx="13167360" cy="727709"/>
          </a:xfrm>
        </p:spPr>
        <p:txBody>
          <a:bodyPr>
            <a:normAutofit fontScale="90000"/>
          </a:bodyPr>
          <a:lstStyle/>
          <a:p>
            <a:r>
              <a:rPr lang="en-US" dirty="0"/>
              <a:t>Proven application migration customer journey</a:t>
            </a:r>
          </a:p>
        </p:txBody>
      </p:sp>
      <p:sp>
        <p:nvSpPr>
          <p:cNvPr id="836" name="3">
            <a:extLst>
              <a:ext uri="{FF2B5EF4-FFF2-40B4-BE49-F238E27FC236}">
                <a16:creationId xmlns:a16="http://schemas.microsoft.com/office/drawing/2014/main" id="{8EF24D59-A661-4C56-A567-1E8F7B43DD5D}"/>
              </a:ext>
            </a:extLst>
          </p:cNvPr>
          <p:cNvSpPr/>
          <p:nvPr/>
        </p:nvSpPr>
        <p:spPr bwMode="auto">
          <a:xfrm rot="16200000">
            <a:off x="11537935" y="-117449"/>
            <a:ext cx="1334785" cy="4266163"/>
          </a:xfrm>
          <a:prstGeom prst="rect">
            <a:avLst/>
          </a:prstGeom>
          <a:gradFill flip="none" rotWithShape="1">
            <a:gsLst>
              <a:gs pos="96000">
                <a:schemeClr val="accent1"/>
              </a:gs>
              <a:gs pos="0">
                <a:schemeClr val="accent4"/>
              </a:gs>
            </a:gsLst>
            <a:lin ang="189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sp>
        <p:nvSpPr>
          <p:cNvPr id="837" name="2">
            <a:extLst>
              <a:ext uri="{FF2B5EF4-FFF2-40B4-BE49-F238E27FC236}">
                <a16:creationId xmlns:a16="http://schemas.microsoft.com/office/drawing/2014/main" id="{3A8499AC-C006-4393-BAD8-3A990A6457CF}"/>
              </a:ext>
            </a:extLst>
          </p:cNvPr>
          <p:cNvSpPr/>
          <p:nvPr/>
        </p:nvSpPr>
        <p:spPr bwMode="auto">
          <a:xfrm flipV="1">
            <a:off x="3896612" y="1348240"/>
            <a:ext cx="6067993" cy="1334785"/>
          </a:xfrm>
          <a:prstGeom prst="rect">
            <a:avLst/>
          </a:prstGeom>
          <a:gradFill flip="none" rotWithShape="1">
            <a:gsLst>
              <a:gs pos="76000">
                <a:schemeClr val="accent1"/>
              </a:gs>
              <a:gs pos="0">
                <a:schemeClr val="accent3"/>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sp>
        <p:nvSpPr>
          <p:cNvPr id="838" name="1">
            <a:extLst>
              <a:ext uri="{FF2B5EF4-FFF2-40B4-BE49-F238E27FC236}">
                <a16:creationId xmlns:a16="http://schemas.microsoft.com/office/drawing/2014/main" id="{80C3C980-C38D-4951-A409-8C34D798ED98}"/>
              </a:ext>
            </a:extLst>
          </p:cNvPr>
          <p:cNvSpPr/>
          <p:nvPr/>
        </p:nvSpPr>
        <p:spPr bwMode="auto">
          <a:xfrm rot="5400000" flipV="1">
            <a:off x="1379494" y="273550"/>
            <a:ext cx="1334785" cy="3484169"/>
          </a:xfrm>
          <a:prstGeom prst="rect">
            <a:avLst/>
          </a:prstGeom>
          <a:gradFill flip="none" rotWithShape="1">
            <a:gsLst>
              <a:gs pos="100000">
                <a:schemeClr val="accent1">
                  <a:lumMod val="75000"/>
                </a:schemeClr>
              </a:gs>
              <a:gs pos="12000">
                <a:schemeClr val="accent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sp>
        <p:nvSpPr>
          <p:cNvPr id="839" name="Rectangle 838">
            <a:extLst>
              <a:ext uri="{FF2B5EF4-FFF2-40B4-BE49-F238E27FC236}">
                <a16:creationId xmlns:a16="http://schemas.microsoft.com/office/drawing/2014/main" id="{F1D270C8-5D98-4C74-875C-49A3F6B6B882}"/>
              </a:ext>
            </a:extLst>
          </p:cNvPr>
          <p:cNvSpPr/>
          <p:nvPr/>
        </p:nvSpPr>
        <p:spPr bwMode="auto">
          <a:xfrm>
            <a:off x="483900" y="1513317"/>
            <a:ext cx="3125972" cy="1015339"/>
          </a:xfrm>
          <a:prstGeom prst="rect">
            <a:avLst/>
          </a:prstGeom>
          <a:solidFill>
            <a:srgbClr val="232F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Segoe UI" pitchFamily="34" charset="0"/>
              <a:cs typeface="Segoe UI" pitchFamily="34" charset="0"/>
            </a:endParaRPr>
          </a:p>
        </p:txBody>
      </p:sp>
      <p:sp>
        <p:nvSpPr>
          <p:cNvPr id="840" name="Pentagon 4">
            <a:extLst>
              <a:ext uri="{FF2B5EF4-FFF2-40B4-BE49-F238E27FC236}">
                <a16:creationId xmlns:a16="http://schemas.microsoft.com/office/drawing/2014/main" id="{E5B65C71-CFCD-4C58-8296-17FD3A2B5C0A}"/>
              </a:ext>
            </a:extLst>
          </p:cNvPr>
          <p:cNvSpPr/>
          <p:nvPr/>
        </p:nvSpPr>
        <p:spPr>
          <a:xfrm>
            <a:off x="483900" y="1723902"/>
            <a:ext cx="3125972" cy="594168"/>
          </a:xfrm>
          <a:prstGeom prst="rect">
            <a:avLst/>
          </a:prstGeom>
          <a:no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wrap="none" lIns="0" tIns="0" rIns="0" bIns="0" rtlCol="0" anchor="ctr"/>
          <a:lstStyle/>
          <a:p>
            <a:pPr algn="ctr">
              <a:lnSpc>
                <a:spcPct val="90000"/>
              </a:lnSpc>
            </a:pPr>
            <a:r>
              <a:rPr lang="en-US" sz="2000" cap="all" spc="1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ASSESS</a:t>
            </a:r>
          </a:p>
        </p:txBody>
      </p:sp>
      <p:sp>
        <p:nvSpPr>
          <p:cNvPr id="841" name="Rectangle 840">
            <a:extLst>
              <a:ext uri="{FF2B5EF4-FFF2-40B4-BE49-F238E27FC236}">
                <a16:creationId xmlns:a16="http://schemas.microsoft.com/office/drawing/2014/main" id="{354509EB-154D-4DE3-A585-FE0B56908CCB}"/>
              </a:ext>
            </a:extLst>
          </p:cNvPr>
          <p:cNvSpPr/>
          <p:nvPr/>
        </p:nvSpPr>
        <p:spPr bwMode="auto">
          <a:xfrm>
            <a:off x="4076493" y="1513494"/>
            <a:ext cx="5718860" cy="1014984"/>
          </a:xfrm>
          <a:prstGeom prst="rect">
            <a:avLst/>
          </a:prstGeom>
          <a:solidFill>
            <a:srgbClr val="232F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Segoe UI" pitchFamily="34" charset="0"/>
              <a:cs typeface="Segoe UI" pitchFamily="34" charset="0"/>
            </a:endParaRPr>
          </a:p>
        </p:txBody>
      </p:sp>
      <p:sp>
        <p:nvSpPr>
          <p:cNvPr id="842" name="Chevron 5">
            <a:extLst>
              <a:ext uri="{FF2B5EF4-FFF2-40B4-BE49-F238E27FC236}">
                <a16:creationId xmlns:a16="http://schemas.microsoft.com/office/drawing/2014/main" id="{BBF96A5F-3CCD-4BA7-BB6C-CAC8B473FFA9}"/>
              </a:ext>
            </a:extLst>
          </p:cNvPr>
          <p:cNvSpPr/>
          <p:nvPr/>
        </p:nvSpPr>
        <p:spPr>
          <a:xfrm>
            <a:off x="3896612" y="1722735"/>
            <a:ext cx="6067993" cy="596150"/>
          </a:xfrm>
          <a:prstGeom prst="rect">
            <a:avLst/>
          </a:prstGeom>
          <a:no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wrap="none" lIns="0" tIns="0" rIns="0" bIns="0" rtlCol="0" anchor="ctr"/>
          <a:lstStyle/>
          <a:p>
            <a:pPr algn="ctr">
              <a:lnSpc>
                <a:spcPct val="90000"/>
              </a:lnSpc>
            </a:pPr>
            <a:r>
              <a:rPr lang="en-US" sz="2000" cap="all" spc="1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MOBILIZE</a:t>
            </a:r>
          </a:p>
        </p:txBody>
      </p:sp>
      <p:sp>
        <p:nvSpPr>
          <p:cNvPr id="843" name="Rectangle 842">
            <a:extLst>
              <a:ext uri="{FF2B5EF4-FFF2-40B4-BE49-F238E27FC236}">
                <a16:creationId xmlns:a16="http://schemas.microsoft.com/office/drawing/2014/main" id="{FF6C50D4-FD83-4A63-A60D-ECA1B570C7A1}"/>
              </a:ext>
            </a:extLst>
          </p:cNvPr>
          <p:cNvSpPr/>
          <p:nvPr/>
        </p:nvSpPr>
        <p:spPr bwMode="auto">
          <a:xfrm>
            <a:off x="10256288" y="1513494"/>
            <a:ext cx="3890211" cy="1014984"/>
          </a:xfrm>
          <a:prstGeom prst="rect">
            <a:avLst/>
          </a:prstGeom>
          <a:solidFill>
            <a:srgbClr val="232F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Segoe UI" pitchFamily="34" charset="0"/>
              <a:cs typeface="Segoe UI" pitchFamily="34" charset="0"/>
            </a:endParaRPr>
          </a:p>
        </p:txBody>
      </p:sp>
      <p:sp>
        <p:nvSpPr>
          <p:cNvPr id="844" name="Chevron 6">
            <a:extLst>
              <a:ext uri="{FF2B5EF4-FFF2-40B4-BE49-F238E27FC236}">
                <a16:creationId xmlns:a16="http://schemas.microsoft.com/office/drawing/2014/main" id="{0DE12120-239C-4FE0-A2D0-95B6F66BCDE6}"/>
              </a:ext>
            </a:extLst>
          </p:cNvPr>
          <p:cNvSpPr/>
          <p:nvPr/>
        </p:nvSpPr>
        <p:spPr>
          <a:xfrm>
            <a:off x="10085057" y="1723726"/>
            <a:ext cx="4221620" cy="594168"/>
          </a:xfrm>
          <a:prstGeom prst="rect">
            <a:avLst/>
          </a:prstGeom>
          <a:no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wrap="none" lIns="0" tIns="0" rIns="0" bIns="0" rtlCol="0" anchor="ctr"/>
          <a:lstStyle/>
          <a:p>
            <a:pPr algn="ctr">
              <a:lnSpc>
                <a:spcPct val="90000"/>
              </a:lnSpc>
            </a:pPr>
            <a:r>
              <a:rPr lang="en-US" sz="2000" cap="all" spc="1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MIGRATE &amp; MODERNIZE</a:t>
            </a:r>
          </a:p>
        </p:txBody>
      </p:sp>
      <p:grpSp>
        <p:nvGrpSpPr>
          <p:cNvPr id="845" name="Group 844">
            <a:extLst>
              <a:ext uri="{FF2B5EF4-FFF2-40B4-BE49-F238E27FC236}">
                <a16:creationId xmlns:a16="http://schemas.microsoft.com/office/drawing/2014/main" id="{ACD4B918-1250-48D2-9906-1A241B7AA4A4}"/>
              </a:ext>
            </a:extLst>
          </p:cNvPr>
          <p:cNvGrpSpPr>
            <a:grpSpLocks noChangeAspect="1"/>
          </p:cNvGrpSpPr>
          <p:nvPr/>
        </p:nvGrpSpPr>
        <p:grpSpPr>
          <a:xfrm>
            <a:off x="3438831" y="1653787"/>
            <a:ext cx="731520" cy="731520"/>
            <a:chOff x="3304557" y="4070051"/>
            <a:chExt cx="1076469" cy="1076469"/>
          </a:xfrm>
        </p:grpSpPr>
        <p:sp>
          <p:nvSpPr>
            <p:cNvPr id="846" name="Oval 845">
              <a:extLst>
                <a:ext uri="{FF2B5EF4-FFF2-40B4-BE49-F238E27FC236}">
                  <a16:creationId xmlns:a16="http://schemas.microsoft.com/office/drawing/2014/main" id="{DF8EE32F-A508-4AE8-9E40-92B53636E9FD}"/>
                </a:ext>
              </a:extLst>
            </p:cNvPr>
            <p:cNvSpPr/>
            <p:nvPr/>
          </p:nvSpPr>
          <p:spPr bwMode="auto">
            <a:xfrm>
              <a:off x="3304557" y="4070051"/>
              <a:ext cx="1076469" cy="1076469"/>
            </a:xfrm>
            <a:prstGeom prst="ellipse">
              <a:avLst/>
            </a:prstGeom>
            <a:gradFill flip="none" rotWithShape="1">
              <a:gsLst>
                <a:gs pos="87000">
                  <a:schemeClr val="accent1"/>
                </a:gs>
                <a:gs pos="8000">
                  <a:srgbClr val="8C33F3"/>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Segoe UI" pitchFamily="34" charset="0"/>
                <a:cs typeface="Segoe UI" pitchFamily="34" charset="0"/>
              </a:endParaRPr>
            </a:p>
          </p:txBody>
        </p:sp>
        <p:sp>
          <p:nvSpPr>
            <p:cNvPr id="847" name="Oval 846">
              <a:extLst>
                <a:ext uri="{FF2B5EF4-FFF2-40B4-BE49-F238E27FC236}">
                  <a16:creationId xmlns:a16="http://schemas.microsoft.com/office/drawing/2014/main" id="{F2BAF093-00A9-455A-B5D2-4FDBA6246561}"/>
                </a:ext>
              </a:extLst>
            </p:cNvPr>
            <p:cNvSpPr/>
            <p:nvPr/>
          </p:nvSpPr>
          <p:spPr bwMode="auto">
            <a:xfrm>
              <a:off x="3383808" y="4149302"/>
              <a:ext cx="917966" cy="91796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Segoe UI" pitchFamily="34" charset="0"/>
                <a:cs typeface="Segoe UI" pitchFamily="34" charset="0"/>
              </a:endParaRPr>
            </a:p>
          </p:txBody>
        </p:sp>
        <p:grpSp>
          <p:nvGrpSpPr>
            <p:cNvPr id="848" name="Group 847">
              <a:extLst>
                <a:ext uri="{FF2B5EF4-FFF2-40B4-BE49-F238E27FC236}">
                  <a16:creationId xmlns:a16="http://schemas.microsoft.com/office/drawing/2014/main" id="{E13D7D69-E0E8-4B50-8AD1-2A3689B261D4}"/>
                </a:ext>
              </a:extLst>
            </p:cNvPr>
            <p:cNvGrpSpPr/>
            <p:nvPr/>
          </p:nvGrpSpPr>
          <p:grpSpPr>
            <a:xfrm>
              <a:off x="3620309" y="4435504"/>
              <a:ext cx="444964" cy="345562"/>
              <a:chOff x="3690198" y="4558607"/>
              <a:chExt cx="198954" cy="154509"/>
            </a:xfrm>
          </p:grpSpPr>
          <p:sp>
            <p:nvSpPr>
              <p:cNvPr id="849" name="Freeform: Shape 848">
                <a:extLst>
                  <a:ext uri="{FF2B5EF4-FFF2-40B4-BE49-F238E27FC236}">
                    <a16:creationId xmlns:a16="http://schemas.microsoft.com/office/drawing/2014/main" id="{698F3E8B-9BE9-4032-B35A-CC4D9BF44A35}"/>
                  </a:ext>
                </a:extLst>
              </p:cNvPr>
              <p:cNvSpPr/>
              <p:nvPr/>
            </p:nvSpPr>
            <p:spPr>
              <a:xfrm>
                <a:off x="3690198" y="4628454"/>
                <a:ext cx="197543" cy="84662"/>
              </a:xfrm>
              <a:custGeom>
                <a:avLst/>
                <a:gdLst>
                  <a:gd name="connsiteX0" fmla="*/ 112324 w 180232"/>
                  <a:gd name="connsiteY0" fmla="*/ 74668 h 77242"/>
                  <a:gd name="connsiteX1" fmla="*/ 177980 w 180232"/>
                  <a:gd name="connsiteY1" fmla="*/ 4828 h 77242"/>
                  <a:gd name="connsiteX2" fmla="*/ 4828 w 180232"/>
                  <a:gd name="connsiteY2" fmla="*/ 4828 h 77242"/>
                </a:gdLst>
                <a:ahLst/>
                <a:cxnLst>
                  <a:cxn ang="0">
                    <a:pos x="connsiteX0" y="connsiteY0"/>
                  </a:cxn>
                  <a:cxn ang="0">
                    <a:pos x="connsiteX1" y="connsiteY1"/>
                  </a:cxn>
                  <a:cxn ang="0">
                    <a:pos x="connsiteX2" y="connsiteY2"/>
                  </a:cxn>
                </a:cxnLst>
                <a:rect l="l" t="t" r="r" b="b"/>
                <a:pathLst>
                  <a:path w="180232" h="77242">
                    <a:moveTo>
                      <a:pt x="112324" y="74668"/>
                    </a:moveTo>
                    <a:lnTo>
                      <a:pt x="177980" y="4828"/>
                    </a:lnTo>
                    <a:lnTo>
                      <a:pt x="4828" y="4828"/>
                    </a:lnTo>
                  </a:path>
                </a:pathLst>
              </a:custGeom>
              <a:noFill/>
              <a:ln w="19050" cap="rnd">
                <a:solidFill>
                  <a:schemeClr val="tx1"/>
                </a:solidFill>
                <a:prstDash val="solid"/>
                <a:round/>
              </a:ln>
            </p:spPr>
            <p:txBody>
              <a:bodyPr rtlCol="0" anchor="ctr"/>
              <a:lstStyle/>
              <a:p>
                <a:endParaRPr lang="en-US" dirty="0"/>
              </a:p>
            </p:txBody>
          </p:sp>
          <p:sp>
            <p:nvSpPr>
              <p:cNvPr id="850" name="Freeform: Shape 849">
                <a:extLst>
                  <a:ext uri="{FF2B5EF4-FFF2-40B4-BE49-F238E27FC236}">
                    <a16:creationId xmlns:a16="http://schemas.microsoft.com/office/drawing/2014/main" id="{9E2B3607-851B-4AD1-AC79-2D15DF2CF89F}"/>
                  </a:ext>
                </a:extLst>
              </p:cNvPr>
              <p:cNvSpPr/>
              <p:nvPr/>
            </p:nvSpPr>
            <p:spPr>
              <a:xfrm>
                <a:off x="3808018" y="4558607"/>
                <a:ext cx="81134" cy="77607"/>
              </a:xfrm>
              <a:custGeom>
                <a:avLst/>
                <a:gdLst>
                  <a:gd name="connsiteX0" fmla="*/ 4828 w 74024"/>
                  <a:gd name="connsiteY0" fmla="*/ 4828 h 70805"/>
                  <a:gd name="connsiteX1" fmla="*/ 70484 w 74024"/>
                  <a:gd name="connsiteY1" fmla="*/ 68553 h 70805"/>
                </a:gdLst>
                <a:ahLst/>
                <a:cxnLst>
                  <a:cxn ang="0">
                    <a:pos x="connsiteX0" y="connsiteY0"/>
                  </a:cxn>
                  <a:cxn ang="0">
                    <a:pos x="connsiteX1" y="connsiteY1"/>
                  </a:cxn>
                </a:cxnLst>
                <a:rect l="l" t="t" r="r" b="b"/>
                <a:pathLst>
                  <a:path w="74024" h="70805">
                    <a:moveTo>
                      <a:pt x="4828" y="4828"/>
                    </a:moveTo>
                    <a:lnTo>
                      <a:pt x="70484" y="68553"/>
                    </a:lnTo>
                  </a:path>
                </a:pathLst>
              </a:custGeom>
              <a:noFill/>
              <a:ln w="19050" cap="rnd">
                <a:solidFill>
                  <a:schemeClr val="tx1"/>
                </a:solidFill>
                <a:prstDash val="solid"/>
                <a:round/>
              </a:ln>
            </p:spPr>
            <p:txBody>
              <a:bodyPr rtlCol="0" anchor="ctr"/>
              <a:lstStyle/>
              <a:p>
                <a:endParaRPr lang="en-US" dirty="0"/>
              </a:p>
            </p:txBody>
          </p:sp>
        </p:grpSp>
      </p:grpSp>
      <p:grpSp>
        <p:nvGrpSpPr>
          <p:cNvPr id="851" name="Group 850">
            <a:extLst>
              <a:ext uri="{FF2B5EF4-FFF2-40B4-BE49-F238E27FC236}">
                <a16:creationId xmlns:a16="http://schemas.microsoft.com/office/drawing/2014/main" id="{18912175-4872-4F29-91E1-37035345BBD5}"/>
              </a:ext>
            </a:extLst>
          </p:cNvPr>
          <p:cNvGrpSpPr>
            <a:grpSpLocks noChangeAspect="1"/>
          </p:cNvGrpSpPr>
          <p:nvPr/>
        </p:nvGrpSpPr>
        <p:grpSpPr>
          <a:xfrm>
            <a:off x="9652666" y="1653787"/>
            <a:ext cx="731520" cy="731520"/>
            <a:chOff x="3304557" y="4070051"/>
            <a:chExt cx="1076469" cy="1076469"/>
          </a:xfrm>
        </p:grpSpPr>
        <p:sp>
          <p:nvSpPr>
            <p:cNvPr id="852" name="Oval 851">
              <a:extLst>
                <a:ext uri="{FF2B5EF4-FFF2-40B4-BE49-F238E27FC236}">
                  <a16:creationId xmlns:a16="http://schemas.microsoft.com/office/drawing/2014/main" id="{15B6EA62-101F-4C2C-9383-6487CC7DF131}"/>
                </a:ext>
              </a:extLst>
            </p:cNvPr>
            <p:cNvSpPr/>
            <p:nvPr/>
          </p:nvSpPr>
          <p:spPr bwMode="auto">
            <a:xfrm>
              <a:off x="3304557" y="4070051"/>
              <a:ext cx="1076469" cy="1076469"/>
            </a:xfrm>
            <a:prstGeom prst="ellipse">
              <a:avLst/>
            </a:prstGeom>
            <a:gradFill flip="none" rotWithShape="1">
              <a:gsLst>
                <a:gs pos="87000">
                  <a:schemeClr val="accent4"/>
                </a:gs>
                <a:gs pos="8000">
                  <a:srgbClr val="F06928"/>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Segoe UI" pitchFamily="34" charset="0"/>
                <a:cs typeface="Segoe UI" pitchFamily="34" charset="0"/>
              </a:endParaRPr>
            </a:p>
          </p:txBody>
        </p:sp>
        <p:sp>
          <p:nvSpPr>
            <p:cNvPr id="853" name="Oval 852">
              <a:extLst>
                <a:ext uri="{FF2B5EF4-FFF2-40B4-BE49-F238E27FC236}">
                  <a16:creationId xmlns:a16="http://schemas.microsoft.com/office/drawing/2014/main" id="{6F9A584A-CAE0-4CED-9380-2D2D202677DA}"/>
                </a:ext>
              </a:extLst>
            </p:cNvPr>
            <p:cNvSpPr/>
            <p:nvPr/>
          </p:nvSpPr>
          <p:spPr bwMode="auto">
            <a:xfrm>
              <a:off x="3383808" y="4149302"/>
              <a:ext cx="917966" cy="91796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Segoe UI" pitchFamily="34" charset="0"/>
                <a:cs typeface="Segoe UI" pitchFamily="34" charset="0"/>
              </a:endParaRPr>
            </a:p>
          </p:txBody>
        </p:sp>
        <p:grpSp>
          <p:nvGrpSpPr>
            <p:cNvPr id="854" name="Group 853">
              <a:extLst>
                <a:ext uri="{FF2B5EF4-FFF2-40B4-BE49-F238E27FC236}">
                  <a16:creationId xmlns:a16="http://schemas.microsoft.com/office/drawing/2014/main" id="{F22B64DC-FD03-478C-A528-1678D922EB36}"/>
                </a:ext>
              </a:extLst>
            </p:cNvPr>
            <p:cNvGrpSpPr/>
            <p:nvPr/>
          </p:nvGrpSpPr>
          <p:grpSpPr>
            <a:xfrm>
              <a:off x="3620309" y="4435504"/>
              <a:ext cx="444964" cy="345562"/>
              <a:chOff x="3690198" y="4558607"/>
              <a:chExt cx="198954" cy="154509"/>
            </a:xfrm>
          </p:grpSpPr>
          <p:sp>
            <p:nvSpPr>
              <p:cNvPr id="855" name="Freeform: Shape 854">
                <a:extLst>
                  <a:ext uri="{FF2B5EF4-FFF2-40B4-BE49-F238E27FC236}">
                    <a16:creationId xmlns:a16="http://schemas.microsoft.com/office/drawing/2014/main" id="{1507C5B2-A8BD-4DBA-9770-D8C03F6FD840}"/>
                  </a:ext>
                </a:extLst>
              </p:cNvPr>
              <p:cNvSpPr/>
              <p:nvPr/>
            </p:nvSpPr>
            <p:spPr>
              <a:xfrm>
                <a:off x="3690198" y="4628454"/>
                <a:ext cx="197543" cy="84662"/>
              </a:xfrm>
              <a:custGeom>
                <a:avLst/>
                <a:gdLst>
                  <a:gd name="connsiteX0" fmla="*/ 112324 w 180232"/>
                  <a:gd name="connsiteY0" fmla="*/ 74668 h 77242"/>
                  <a:gd name="connsiteX1" fmla="*/ 177980 w 180232"/>
                  <a:gd name="connsiteY1" fmla="*/ 4828 h 77242"/>
                  <a:gd name="connsiteX2" fmla="*/ 4828 w 180232"/>
                  <a:gd name="connsiteY2" fmla="*/ 4828 h 77242"/>
                </a:gdLst>
                <a:ahLst/>
                <a:cxnLst>
                  <a:cxn ang="0">
                    <a:pos x="connsiteX0" y="connsiteY0"/>
                  </a:cxn>
                  <a:cxn ang="0">
                    <a:pos x="connsiteX1" y="connsiteY1"/>
                  </a:cxn>
                  <a:cxn ang="0">
                    <a:pos x="connsiteX2" y="connsiteY2"/>
                  </a:cxn>
                </a:cxnLst>
                <a:rect l="l" t="t" r="r" b="b"/>
                <a:pathLst>
                  <a:path w="180232" h="77242">
                    <a:moveTo>
                      <a:pt x="112324" y="74668"/>
                    </a:moveTo>
                    <a:lnTo>
                      <a:pt x="177980" y="4828"/>
                    </a:lnTo>
                    <a:lnTo>
                      <a:pt x="4828" y="4828"/>
                    </a:lnTo>
                  </a:path>
                </a:pathLst>
              </a:custGeom>
              <a:noFill/>
              <a:ln w="19050" cap="rnd">
                <a:solidFill>
                  <a:schemeClr val="tx1"/>
                </a:solidFill>
                <a:prstDash val="solid"/>
                <a:round/>
              </a:ln>
            </p:spPr>
            <p:txBody>
              <a:bodyPr rtlCol="0" anchor="ctr"/>
              <a:lstStyle/>
              <a:p>
                <a:endParaRPr lang="en-US" dirty="0"/>
              </a:p>
            </p:txBody>
          </p:sp>
          <p:sp>
            <p:nvSpPr>
              <p:cNvPr id="856" name="Freeform: Shape 855">
                <a:extLst>
                  <a:ext uri="{FF2B5EF4-FFF2-40B4-BE49-F238E27FC236}">
                    <a16:creationId xmlns:a16="http://schemas.microsoft.com/office/drawing/2014/main" id="{A576A6CE-8101-4F9D-8BE3-EB4C74F5F04B}"/>
                  </a:ext>
                </a:extLst>
              </p:cNvPr>
              <p:cNvSpPr/>
              <p:nvPr/>
            </p:nvSpPr>
            <p:spPr>
              <a:xfrm>
                <a:off x="3808018" y="4558607"/>
                <a:ext cx="81134" cy="77607"/>
              </a:xfrm>
              <a:custGeom>
                <a:avLst/>
                <a:gdLst>
                  <a:gd name="connsiteX0" fmla="*/ 4828 w 74024"/>
                  <a:gd name="connsiteY0" fmla="*/ 4828 h 70805"/>
                  <a:gd name="connsiteX1" fmla="*/ 70484 w 74024"/>
                  <a:gd name="connsiteY1" fmla="*/ 68553 h 70805"/>
                </a:gdLst>
                <a:ahLst/>
                <a:cxnLst>
                  <a:cxn ang="0">
                    <a:pos x="connsiteX0" y="connsiteY0"/>
                  </a:cxn>
                  <a:cxn ang="0">
                    <a:pos x="connsiteX1" y="connsiteY1"/>
                  </a:cxn>
                </a:cxnLst>
                <a:rect l="l" t="t" r="r" b="b"/>
                <a:pathLst>
                  <a:path w="74024" h="70805">
                    <a:moveTo>
                      <a:pt x="4828" y="4828"/>
                    </a:moveTo>
                    <a:lnTo>
                      <a:pt x="70484" y="68553"/>
                    </a:lnTo>
                  </a:path>
                </a:pathLst>
              </a:custGeom>
              <a:noFill/>
              <a:ln w="19050" cap="rnd">
                <a:solidFill>
                  <a:schemeClr val="tx1"/>
                </a:solidFill>
                <a:prstDash val="solid"/>
                <a:round/>
              </a:ln>
            </p:spPr>
            <p:txBody>
              <a:bodyPr rtlCol="0" anchor="ctr"/>
              <a:lstStyle/>
              <a:p>
                <a:endParaRPr lang="en-US" dirty="0"/>
              </a:p>
            </p:txBody>
          </p:sp>
        </p:grpSp>
      </p:grpSp>
    </p:spTree>
    <p:extLst>
      <p:ext uri="{BB962C8B-B14F-4D97-AF65-F5344CB8AC3E}">
        <p14:creationId xmlns:p14="http://schemas.microsoft.com/office/powerpoint/2010/main" val="32467572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decel="100000" fill="hold" nodeType="withEffect">
                                  <p:stCondLst>
                                    <p:cond delay="4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1400"/>
                            </p:stCondLst>
                            <p:childTnLst>
                              <p:par>
                                <p:cTn id="14" presetID="10" presetClass="entr" presetSubtype="0" fill="hold" grpId="0" nodeType="afterEffect">
                                  <p:stCondLst>
                                    <p:cond delay="0"/>
                                  </p:stCondLst>
                                  <p:childTnLst>
                                    <p:set>
                                      <p:cBhvr>
                                        <p:cTn id="15" dur="1" fill="hold">
                                          <p:stCondLst>
                                            <p:cond delay="0"/>
                                          </p:stCondLst>
                                        </p:cTn>
                                        <p:tgtEl>
                                          <p:spTgt spid="148"/>
                                        </p:tgtEl>
                                        <p:attrNameLst>
                                          <p:attrName>style.visibility</p:attrName>
                                        </p:attrNameLst>
                                      </p:cBhvr>
                                      <p:to>
                                        <p:strVal val="visible"/>
                                      </p:to>
                                    </p:set>
                                    <p:animEffect transition="in" filter="fade">
                                      <p:cBhvr>
                                        <p:cTn id="16" dur="500"/>
                                        <p:tgtEl>
                                          <p:spTgt spid="148"/>
                                        </p:tgtEl>
                                      </p:cBhvr>
                                    </p:animEffect>
                                  </p:childTnLst>
                                </p:cTn>
                              </p:par>
                              <p:par>
                                <p:cTn id="17" presetID="42" presetClass="path" presetSubtype="0" decel="100000" fill="hold" grpId="1" nodeType="withEffect">
                                  <p:stCondLst>
                                    <p:cond delay="0"/>
                                  </p:stCondLst>
                                  <p:childTnLst>
                                    <p:animMotion origin="layout" path="M 1.11111E-6 0.04495 L 1.11111E-6 -2.28395E-6 " pathEditMode="relative" rAng="0" ptsTypes="AA">
                                      <p:cBhvr>
                                        <p:cTn id="18" dur="600" fill="hold"/>
                                        <p:tgtEl>
                                          <p:spTgt spid="148"/>
                                        </p:tgtEl>
                                        <p:attrNameLst>
                                          <p:attrName>ppt_x</p:attrName>
                                          <p:attrName>ppt_y</p:attrName>
                                        </p:attrNameLst>
                                      </p:cBhvr>
                                      <p:rCtr x="0" y="-2257"/>
                                    </p:animMotion>
                                  </p:childTnLst>
                                </p:cTn>
                              </p:par>
                              <p:par>
                                <p:cTn id="19" presetID="22" presetClass="entr" presetSubtype="1" fill="hold" nodeType="withEffect">
                                  <p:stCondLst>
                                    <p:cond delay="0"/>
                                  </p:stCondLst>
                                  <p:childTnLst>
                                    <p:set>
                                      <p:cBhvr>
                                        <p:cTn id="20" dur="1" fill="hold">
                                          <p:stCondLst>
                                            <p:cond delay="0"/>
                                          </p:stCondLst>
                                        </p:cTn>
                                        <p:tgtEl>
                                          <p:spTgt spid="748"/>
                                        </p:tgtEl>
                                        <p:attrNameLst>
                                          <p:attrName>style.visibility</p:attrName>
                                        </p:attrNameLst>
                                      </p:cBhvr>
                                      <p:to>
                                        <p:strVal val="visible"/>
                                      </p:to>
                                    </p:set>
                                    <p:animEffect transition="in" filter="wipe(up)">
                                      <p:cBhvr>
                                        <p:cTn id="21" dur="500"/>
                                        <p:tgtEl>
                                          <p:spTgt spid="748"/>
                                        </p:tgtEl>
                                      </p:cBhvr>
                                    </p:animEffect>
                                  </p:childTnLst>
                                </p:cTn>
                              </p:par>
                              <p:par>
                                <p:cTn id="22" presetID="10" presetClass="entr" presetSubtype="0" fill="hold" grpId="0" nodeType="withEffect">
                                  <p:stCondLst>
                                    <p:cond delay="100"/>
                                  </p:stCondLst>
                                  <p:childTnLst>
                                    <p:set>
                                      <p:cBhvr>
                                        <p:cTn id="23" dur="1" fill="hold">
                                          <p:stCondLst>
                                            <p:cond delay="0"/>
                                          </p:stCondLst>
                                        </p:cTn>
                                        <p:tgtEl>
                                          <p:spTgt spid="137"/>
                                        </p:tgtEl>
                                        <p:attrNameLst>
                                          <p:attrName>style.visibility</p:attrName>
                                        </p:attrNameLst>
                                      </p:cBhvr>
                                      <p:to>
                                        <p:strVal val="visible"/>
                                      </p:to>
                                    </p:set>
                                    <p:animEffect transition="in" filter="fade">
                                      <p:cBhvr>
                                        <p:cTn id="24" dur="500"/>
                                        <p:tgtEl>
                                          <p:spTgt spid="137"/>
                                        </p:tgtEl>
                                      </p:cBhvr>
                                    </p:animEffect>
                                  </p:childTnLst>
                                </p:cTn>
                              </p:par>
                              <p:par>
                                <p:cTn id="25" presetID="42" presetClass="path" presetSubtype="0" decel="100000" fill="hold" grpId="1" nodeType="withEffect">
                                  <p:stCondLst>
                                    <p:cond delay="100"/>
                                  </p:stCondLst>
                                  <p:childTnLst>
                                    <p:animMotion origin="layout" path="M -1.77083E-6 0.04495 L -1.77083E-6 -2.28395E-6 " pathEditMode="relative" rAng="0" ptsTypes="AA">
                                      <p:cBhvr>
                                        <p:cTn id="26" dur="600" fill="hold"/>
                                        <p:tgtEl>
                                          <p:spTgt spid="137"/>
                                        </p:tgtEl>
                                        <p:attrNameLst>
                                          <p:attrName>ppt_x</p:attrName>
                                          <p:attrName>ppt_y</p:attrName>
                                        </p:attrNameLst>
                                      </p:cBhvr>
                                      <p:rCtr x="0" y="-2257"/>
                                    </p:animMotion>
                                  </p:childTnLst>
                                </p:cTn>
                              </p:par>
                              <p:par>
                                <p:cTn id="27" presetID="10" presetClass="entr" presetSubtype="0" fill="hold" grpId="0" nodeType="withEffect">
                                  <p:stCondLst>
                                    <p:cond delay="200"/>
                                  </p:stCondLst>
                                  <p:childTnLst>
                                    <p:set>
                                      <p:cBhvr>
                                        <p:cTn id="28" dur="1" fill="hold">
                                          <p:stCondLst>
                                            <p:cond delay="0"/>
                                          </p:stCondLst>
                                        </p:cTn>
                                        <p:tgtEl>
                                          <p:spTgt spid="139"/>
                                        </p:tgtEl>
                                        <p:attrNameLst>
                                          <p:attrName>style.visibility</p:attrName>
                                        </p:attrNameLst>
                                      </p:cBhvr>
                                      <p:to>
                                        <p:strVal val="visible"/>
                                      </p:to>
                                    </p:set>
                                    <p:animEffect transition="in" filter="fade">
                                      <p:cBhvr>
                                        <p:cTn id="29" dur="500"/>
                                        <p:tgtEl>
                                          <p:spTgt spid="139"/>
                                        </p:tgtEl>
                                      </p:cBhvr>
                                    </p:animEffect>
                                  </p:childTnLst>
                                </p:cTn>
                              </p:par>
                              <p:par>
                                <p:cTn id="30" presetID="22" presetClass="entr" presetSubtype="1" fill="hold" nodeType="withEffect">
                                  <p:stCondLst>
                                    <p:cond delay="200"/>
                                  </p:stCondLst>
                                  <p:childTnLst>
                                    <p:set>
                                      <p:cBhvr>
                                        <p:cTn id="31" dur="1" fill="hold">
                                          <p:stCondLst>
                                            <p:cond delay="0"/>
                                          </p:stCondLst>
                                        </p:cTn>
                                        <p:tgtEl>
                                          <p:spTgt spid="752"/>
                                        </p:tgtEl>
                                        <p:attrNameLst>
                                          <p:attrName>style.visibility</p:attrName>
                                        </p:attrNameLst>
                                      </p:cBhvr>
                                      <p:to>
                                        <p:strVal val="visible"/>
                                      </p:to>
                                    </p:set>
                                    <p:animEffect transition="in" filter="wipe(up)">
                                      <p:cBhvr>
                                        <p:cTn id="32" dur="500"/>
                                        <p:tgtEl>
                                          <p:spTgt spid="752"/>
                                        </p:tgtEl>
                                      </p:cBhvr>
                                    </p:animEffect>
                                  </p:childTnLst>
                                </p:cTn>
                              </p:par>
                              <p:par>
                                <p:cTn id="33" presetID="42" presetClass="path" presetSubtype="0" decel="100000" fill="hold" grpId="1" nodeType="withEffect">
                                  <p:stCondLst>
                                    <p:cond delay="200"/>
                                  </p:stCondLst>
                                  <p:childTnLst>
                                    <p:animMotion origin="layout" path="M -3.33333E-6 0.04495 L -3.33333E-6 -2.28395E-6 " pathEditMode="relative" rAng="0" ptsTypes="AA">
                                      <p:cBhvr>
                                        <p:cTn id="34" dur="600" fill="hold"/>
                                        <p:tgtEl>
                                          <p:spTgt spid="139"/>
                                        </p:tgtEl>
                                        <p:attrNameLst>
                                          <p:attrName>ppt_x</p:attrName>
                                          <p:attrName>ppt_y</p:attrName>
                                        </p:attrNameLst>
                                      </p:cBhvr>
                                      <p:rCtr x="0" y="-2257"/>
                                    </p:animMotion>
                                  </p:childTnLst>
                                </p:cTn>
                              </p:par>
                              <p:par>
                                <p:cTn id="35" presetID="22" presetClass="entr" presetSubtype="1" fill="hold" nodeType="withEffect">
                                  <p:stCondLst>
                                    <p:cond delay="200"/>
                                  </p:stCondLst>
                                  <p:childTnLst>
                                    <p:set>
                                      <p:cBhvr>
                                        <p:cTn id="36" dur="1" fill="hold">
                                          <p:stCondLst>
                                            <p:cond delay="0"/>
                                          </p:stCondLst>
                                        </p:cTn>
                                        <p:tgtEl>
                                          <p:spTgt spid="750"/>
                                        </p:tgtEl>
                                        <p:attrNameLst>
                                          <p:attrName>style.visibility</p:attrName>
                                        </p:attrNameLst>
                                      </p:cBhvr>
                                      <p:to>
                                        <p:strVal val="visible"/>
                                      </p:to>
                                    </p:set>
                                    <p:animEffect transition="in" filter="wipe(up)">
                                      <p:cBhvr>
                                        <p:cTn id="37" dur="500"/>
                                        <p:tgtEl>
                                          <p:spTgt spid="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37" grpId="1"/>
      <p:bldP spid="139" grpId="0"/>
      <p:bldP spid="139" grpId="1"/>
      <p:bldP spid="148" grpId="0"/>
      <p:bldP spid="14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p:cNvSpPr txBox="1"/>
          <p:nvPr/>
        </p:nvSpPr>
        <p:spPr>
          <a:xfrm>
            <a:off x="10571020" y="1889231"/>
            <a:ext cx="1828800" cy="5299208"/>
          </a:xfrm>
          <a:prstGeom prst="rect">
            <a:avLst/>
          </a:prstGeom>
          <a:noFill/>
          <a:ln w="15875">
            <a:solidFill>
              <a:schemeClr val="tx1">
                <a:lumMod val="50000"/>
              </a:schemeClr>
            </a:solidFill>
          </a:ln>
        </p:spPr>
        <p:style>
          <a:lnRef idx="2">
            <a:schemeClr val="dk1">
              <a:shade val="50000"/>
            </a:schemeClr>
          </a:lnRef>
          <a:fillRef idx="1">
            <a:schemeClr val="dk1"/>
          </a:fillRef>
          <a:effectRef idx="0">
            <a:schemeClr val="dk1"/>
          </a:effectRef>
          <a:fontRef idx="minor">
            <a:schemeClr val="lt1"/>
          </a:fontRef>
        </p:style>
        <p:txBody>
          <a:bodyPr wrap="square" lIns="91440" tIns="182880" rIns="91440" rtlCol="0" anchor="t" anchorCtr="0">
            <a:noAutofit/>
          </a:bodyPr>
          <a:lstStyle/>
          <a:p>
            <a:pPr algn="ctr" defTabSz="1097098">
              <a:lnSpc>
                <a:spcPct val="90000"/>
              </a:lnSpc>
            </a:pPr>
            <a:r>
              <a:rPr lang="en-US" sz="1400" spc="60" dirty="0">
                <a:solidFill>
                  <a:srgbClr val="FFFFFF"/>
                </a:solidFill>
                <a:latin typeface="Amazon Ember Medium" panose="020B0603020204030204" pitchFamily="34" charset="0"/>
                <a:ea typeface="Amazon Ember Medium" panose="020B0603020204030204" pitchFamily="34" charset="0"/>
                <a:cs typeface="Amazon Ember Medium" panose="020B0603020204030204" pitchFamily="34" charset="0"/>
              </a:rPr>
              <a:t>WORKLOAD AND DATA MIGRATION</a:t>
            </a:r>
          </a:p>
        </p:txBody>
      </p:sp>
      <p:sp>
        <p:nvSpPr>
          <p:cNvPr id="3" name="Rectangle 2">
            <a:extLst>
              <a:ext uri="{FF2B5EF4-FFF2-40B4-BE49-F238E27FC236}">
                <a16:creationId xmlns:a16="http://schemas.microsoft.com/office/drawing/2014/main" id="{540E0DA4-84FE-654D-9039-7EE9D7F13C77}"/>
              </a:ext>
            </a:extLst>
          </p:cNvPr>
          <p:cNvSpPr>
            <a:spLocks noChangeArrowheads="1"/>
          </p:cNvSpPr>
          <p:nvPr/>
        </p:nvSpPr>
        <p:spPr bwMode="auto">
          <a:xfrm>
            <a:off x="4" y="-251060"/>
            <a:ext cx="221664" cy="5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1097098"/>
            <a:endParaRPr lang="en-US" sz="2543" dirty="0">
              <a:solidFill>
                <a:srgbClr val="1D516C"/>
              </a:solidFill>
              <a:latin typeface="Arial"/>
            </a:endParaRPr>
          </a:p>
        </p:txBody>
      </p:sp>
      <p:sp>
        <p:nvSpPr>
          <p:cNvPr id="68" name="Pentagon 67"/>
          <p:cNvSpPr/>
          <p:nvPr/>
        </p:nvSpPr>
        <p:spPr>
          <a:xfrm>
            <a:off x="942120" y="1295400"/>
            <a:ext cx="3851560" cy="454868"/>
          </a:xfrm>
          <a:prstGeom prst="homePlate">
            <a:avLst/>
          </a:prstGeom>
          <a:solidFill>
            <a:srgbClr val="232F3E"/>
          </a:solidFill>
          <a:ln w="22225">
            <a:gradFill flip="none" rotWithShape="1">
              <a:gsLst>
                <a:gs pos="0">
                  <a:schemeClr val="accent1"/>
                </a:gs>
                <a:gs pos="100000">
                  <a:schemeClr val="accent3"/>
                </a:gs>
              </a:gsLst>
              <a:lin ang="2700000" scaled="1"/>
              <a:tileRect/>
            </a:gra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marL="182850" algn="ctr">
              <a:lnSpc>
                <a:spcPct val="90000"/>
              </a:lnSpc>
            </a:pPr>
            <a:r>
              <a:rPr lang="en-US" sz="1800" cap="all" spc="1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Assess </a:t>
            </a:r>
          </a:p>
        </p:txBody>
      </p:sp>
      <p:sp>
        <p:nvSpPr>
          <p:cNvPr id="69" name="Chevron 68"/>
          <p:cNvSpPr/>
          <p:nvPr/>
        </p:nvSpPr>
        <p:spPr>
          <a:xfrm>
            <a:off x="4696700" y="1295400"/>
            <a:ext cx="5777340" cy="472381"/>
          </a:xfrm>
          <a:prstGeom prst="chevron">
            <a:avLst/>
          </a:prstGeom>
          <a:solidFill>
            <a:srgbClr val="232F3E"/>
          </a:solidFill>
          <a:ln w="22225">
            <a:gradFill flip="none" rotWithShape="1">
              <a:gsLst>
                <a:gs pos="0">
                  <a:schemeClr val="accent2"/>
                </a:gs>
                <a:gs pos="100000">
                  <a:schemeClr val="accent3"/>
                </a:gs>
              </a:gsLst>
              <a:lin ang="2700000" scaled="1"/>
              <a:tileRect/>
            </a:gra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marL="182850" algn="ctr">
              <a:lnSpc>
                <a:spcPct val="90000"/>
              </a:lnSpc>
            </a:pPr>
            <a:r>
              <a:rPr lang="en-US" sz="1800" cap="all" spc="1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Mobilize</a:t>
            </a:r>
          </a:p>
        </p:txBody>
      </p:sp>
      <p:sp>
        <p:nvSpPr>
          <p:cNvPr id="70" name="Chevron 69"/>
          <p:cNvSpPr/>
          <p:nvPr/>
        </p:nvSpPr>
        <p:spPr>
          <a:xfrm>
            <a:off x="10399365" y="1295400"/>
            <a:ext cx="2080562" cy="489264"/>
          </a:xfrm>
          <a:prstGeom prst="chevron">
            <a:avLst/>
          </a:prstGeom>
          <a:solidFill>
            <a:srgbClr val="232F3E"/>
          </a:solidFill>
          <a:ln w="22225">
            <a:gradFill flip="none" rotWithShape="1">
              <a:gsLst>
                <a:gs pos="0">
                  <a:schemeClr val="accent2"/>
                </a:gs>
                <a:gs pos="100000">
                  <a:schemeClr val="accent1"/>
                </a:gs>
              </a:gsLst>
              <a:lin ang="2700000" scaled="1"/>
              <a:tileRect/>
            </a:gra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marL="182850" algn="ctr">
              <a:lnSpc>
                <a:spcPct val="90000"/>
              </a:lnSpc>
            </a:pPr>
            <a:r>
              <a:rPr lang="en-US" sz="1400" cap="all" spc="1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Migrate &amp; </a:t>
            </a:r>
            <a:br>
              <a:rPr lang="en-US" sz="1400" cap="all" spc="1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br>
            <a:r>
              <a:rPr lang="en-US" sz="1400" cap="all" spc="1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Modernize</a:t>
            </a:r>
          </a:p>
        </p:txBody>
      </p:sp>
      <p:sp>
        <p:nvSpPr>
          <p:cNvPr id="102" name="Chevron 101">
            <a:extLst>
              <a:ext uri="{FF2B5EF4-FFF2-40B4-BE49-F238E27FC236}">
                <a16:creationId xmlns:a16="http://schemas.microsoft.com/office/drawing/2014/main" id="{4CAF949B-A07A-6E4F-9B69-6F0419C231D0}"/>
              </a:ext>
            </a:extLst>
          </p:cNvPr>
          <p:cNvSpPr/>
          <p:nvPr/>
        </p:nvSpPr>
        <p:spPr>
          <a:xfrm>
            <a:off x="12406949" y="1295400"/>
            <a:ext cx="2080561" cy="472595"/>
          </a:xfrm>
          <a:prstGeom prst="chevron">
            <a:avLst/>
          </a:prstGeom>
          <a:solidFill>
            <a:srgbClr val="232F3E"/>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marL="182850" algn="ctr">
              <a:lnSpc>
                <a:spcPct val="90000"/>
              </a:lnSpc>
            </a:pPr>
            <a:r>
              <a:rPr lang="en-US" sz="1400" b="1" cap="all" spc="1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Operate </a:t>
            </a:r>
            <a:br>
              <a:rPr lang="en-US" sz="1400" b="1" cap="all" spc="1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br>
            <a:r>
              <a:rPr lang="en-US" sz="1400" b="1" cap="all" spc="1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AND Optimize</a:t>
            </a:r>
          </a:p>
        </p:txBody>
      </p:sp>
      <p:sp>
        <p:nvSpPr>
          <p:cNvPr id="57" name="TextBox 56"/>
          <p:cNvSpPr txBox="1"/>
          <p:nvPr/>
        </p:nvSpPr>
        <p:spPr>
          <a:xfrm>
            <a:off x="2867900" y="1889231"/>
            <a:ext cx="1828800" cy="5299208"/>
          </a:xfrm>
          <a:prstGeom prst="rect">
            <a:avLst/>
          </a:prstGeom>
          <a:noFill/>
          <a:ln w="15875">
            <a:solidFill>
              <a:schemeClr val="tx1">
                <a:lumMod val="50000"/>
              </a:schemeClr>
            </a:solidFill>
          </a:ln>
        </p:spPr>
        <p:style>
          <a:lnRef idx="2">
            <a:schemeClr val="dk1">
              <a:shade val="50000"/>
            </a:schemeClr>
          </a:lnRef>
          <a:fillRef idx="1">
            <a:schemeClr val="dk1"/>
          </a:fillRef>
          <a:effectRef idx="0">
            <a:schemeClr val="dk1"/>
          </a:effectRef>
          <a:fontRef idx="minor">
            <a:schemeClr val="lt1"/>
          </a:fontRef>
        </p:style>
        <p:txBody>
          <a:bodyPr wrap="square" lIns="91440" tIns="182880" rIns="91440" rtlCol="0" anchor="t" anchorCtr="0">
            <a:noAutofit/>
          </a:bodyPr>
          <a:lstStyle/>
          <a:p>
            <a:pPr algn="ctr" defTabSz="1097098">
              <a:lnSpc>
                <a:spcPct val="90000"/>
              </a:lnSpc>
            </a:pPr>
            <a:r>
              <a:rPr lang="en-US" sz="1400" spc="60" dirty="0">
                <a:solidFill>
                  <a:srgbClr val="FFFFFF"/>
                </a:solidFill>
                <a:latin typeface="Amazon Ember Medium" panose="020B0603020204030204" pitchFamily="34" charset="0"/>
                <a:ea typeface="Amazon Ember Medium" panose="020B0603020204030204" pitchFamily="34" charset="0"/>
                <a:cs typeface="Amazon Ember Medium" panose="020B0603020204030204" pitchFamily="34" charset="0"/>
              </a:rPr>
              <a:t>BUSINESS </a:t>
            </a:r>
          </a:p>
          <a:p>
            <a:pPr algn="ctr" defTabSz="1097098">
              <a:lnSpc>
                <a:spcPct val="90000"/>
              </a:lnSpc>
            </a:pPr>
            <a:r>
              <a:rPr lang="en-US" sz="1400" spc="60" dirty="0">
                <a:solidFill>
                  <a:srgbClr val="FFFFFF"/>
                </a:solidFill>
                <a:latin typeface="Amazon Ember Medium" panose="020B0603020204030204" pitchFamily="34" charset="0"/>
                <a:ea typeface="Amazon Ember Medium" panose="020B0603020204030204" pitchFamily="34" charset="0"/>
                <a:cs typeface="Amazon Ember Medium" panose="020B0603020204030204" pitchFamily="34" charset="0"/>
              </a:rPr>
              <a:t>CASE</a:t>
            </a:r>
          </a:p>
        </p:txBody>
      </p:sp>
      <p:sp>
        <p:nvSpPr>
          <p:cNvPr id="67" name="TextBox 66"/>
          <p:cNvSpPr txBox="1"/>
          <p:nvPr/>
        </p:nvSpPr>
        <p:spPr>
          <a:xfrm>
            <a:off x="12496800" y="1889231"/>
            <a:ext cx="1828800" cy="5299208"/>
          </a:xfrm>
          <a:prstGeom prst="rect">
            <a:avLst/>
          </a:prstGeom>
          <a:noFill/>
          <a:ln w="15875">
            <a:solidFill>
              <a:schemeClr val="tx1">
                <a:lumMod val="50000"/>
              </a:schemeClr>
            </a:solidFill>
          </a:ln>
        </p:spPr>
        <p:style>
          <a:lnRef idx="2">
            <a:schemeClr val="dk1">
              <a:shade val="50000"/>
            </a:schemeClr>
          </a:lnRef>
          <a:fillRef idx="1">
            <a:schemeClr val="dk1"/>
          </a:fillRef>
          <a:effectRef idx="0">
            <a:schemeClr val="dk1"/>
          </a:effectRef>
          <a:fontRef idx="minor">
            <a:schemeClr val="lt1"/>
          </a:fontRef>
        </p:style>
        <p:txBody>
          <a:bodyPr wrap="square" lIns="91440" tIns="182880" rIns="91440" rtlCol="0" anchor="t" anchorCtr="0">
            <a:noAutofit/>
          </a:bodyPr>
          <a:lstStyle/>
          <a:p>
            <a:pPr algn="ctr" defTabSz="1097098">
              <a:lnSpc>
                <a:spcPct val="90000"/>
              </a:lnSpc>
            </a:pPr>
            <a:r>
              <a:rPr lang="en-US" sz="1400" spc="60" dirty="0">
                <a:solidFill>
                  <a:srgbClr val="FFFFFF"/>
                </a:solidFill>
                <a:latin typeface="Amazon Ember Medium" panose="020B0603020204030204" pitchFamily="34" charset="0"/>
                <a:ea typeface="Amazon Ember Medium" panose="020B0603020204030204" pitchFamily="34" charset="0"/>
                <a:cs typeface="Amazon Ember Medium" panose="020B0603020204030204" pitchFamily="34" charset="0"/>
              </a:rPr>
              <a:t>OPERATIONS</a:t>
            </a:r>
          </a:p>
        </p:txBody>
      </p:sp>
      <p:sp>
        <p:nvSpPr>
          <p:cNvPr id="6" name="TextBox 5"/>
          <p:cNvSpPr txBox="1"/>
          <p:nvPr/>
        </p:nvSpPr>
        <p:spPr>
          <a:xfrm>
            <a:off x="942120" y="1889231"/>
            <a:ext cx="1828800" cy="5299208"/>
          </a:xfrm>
          <a:prstGeom prst="rect">
            <a:avLst/>
          </a:prstGeom>
          <a:noFill/>
          <a:ln w="15875">
            <a:solidFill>
              <a:schemeClr val="tx1">
                <a:lumMod val="50000"/>
              </a:schemeClr>
            </a:solidFill>
          </a:ln>
        </p:spPr>
        <p:style>
          <a:lnRef idx="2">
            <a:schemeClr val="dk1">
              <a:shade val="50000"/>
            </a:schemeClr>
          </a:lnRef>
          <a:fillRef idx="1">
            <a:schemeClr val="dk1"/>
          </a:fillRef>
          <a:effectRef idx="0">
            <a:schemeClr val="dk1"/>
          </a:effectRef>
          <a:fontRef idx="minor">
            <a:schemeClr val="lt1"/>
          </a:fontRef>
        </p:style>
        <p:txBody>
          <a:bodyPr wrap="square" lIns="91440" tIns="182880" rIns="91440" rtlCol="0" anchor="t" anchorCtr="0">
            <a:noAutofit/>
          </a:bodyPr>
          <a:lstStyle/>
          <a:p>
            <a:pPr algn="ctr" defTabSz="1097098">
              <a:lnSpc>
                <a:spcPct val="90000"/>
              </a:lnSpc>
            </a:pPr>
            <a:r>
              <a:rPr lang="en-US" sz="1400" spc="60" dirty="0">
                <a:solidFill>
                  <a:srgbClr val="FFFFFF"/>
                </a:solidFill>
                <a:latin typeface="Amazon Ember Medium" panose="020B0603020204030204" pitchFamily="34" charset="0"/>
                <a:ea typeface="Amazon Ember Medium" panose="020B0603020204030204" pitchFamily="34" charset="0"/>
                <a:cs typeface="Amazon Ember Medium" panose="020B0603020204030204" pitchFamily="34" charset="0"/>
              </a:rPr>
              <a:t>INVENTORY</a:t>
            </a:r>
          </a:p>
        </p:txBody>
      </p:sp>
      <p:sp>
        <p:nvSpPr>
          <p:cNvPr id="60" name="TextBox 59"/>
          <p:cNvSpPr txBox="1"/>
          <p:nvPr/>
        </p:nvSpPr>
        <p:spPr>
          <a:xfrm>
            <a:off x="4793680" y="1889231"/>
            <a:ext cx="1828800" cy="5299208"/>
          </a:xfrm>
          <a:prstGeom prst="rect">
            <a:avLst/>
          </a:prstGeom>
          <a:noFill/>
          <a:ln w="15875">
            <a:solidFill>
              <a:schemeClr val="tx1">
                <a:lumMod val="50000"/>
              </a:schemeClr>
            </a:solidFill>
          </a:ln>
        </p:spPr>
        <p:style>
          <a:lnRef idx="2">
            <a:schemeClr val="dk1">
              <a:shade val="50000"/>
            </a:schemeClr>
          </a:lnRef>
          <a:fillRef idx="1">
            <a:schemeClr val="dk1"/>
          </a:fillRef>
          <a:effectRef idx="0">
            <a:schemeClr val="dk1"/>
          </a:effectRef>
          <a:fontRef idx="minor">
            <a:schemeClr val="lt1"/>
          </a:fontRef>
        </p:style>
        <p:txBody>
          <a:bodyPr wrap="square" lIns="91440" tIns="182880" rIns="91440" rtlCol="0" anchor="t" anchorCtr="0">
            <a:noAutofit/>
          </a:bodyPr>
          <a:lstStyle/>
          <a:p>
            <a:pPr algn="ctr" defTabSz="1097098">
              <a:lnSpc>
                <a:spcPct val="90000"/>
              </a:lnSpc>
            </a:pPr>
            <a:r>
              <a:rPr lang="en-US" sz="1400" spc="60" dirty="0">
                <a:solidFill>
                  <a:srgbClr val="FFFFFF"/>
                </a:solidFill>
                <a:latin typeface="Amazon Ember Medium" panose="020B0603020204030204" pitchFamily="34" charset="0"/>
                <a:ea typeface="Amazon Ember Medium" panose="020B0603020204030204" pitchFamily="34" charset="0"/>
                <a:cs typeface="Amazon Ember Medium" panose="020B0603020204030204" pitchFamily="34" charset="0"/>
              </a:rPr>
              <a:t>DEEP </a:t>
            </a:r>
            <a:br>
              <a:rPr lang="en-US" sz="1400" spc="60" dirty="0">
                <a:solidFill>
                  <a:srgbClr val="FFFFFF"/>
                </a:solidFill>
                <a:latin typeface="Amazon Ember Medium" panose="020B0603020204030204" pitchFamily="34" charset="0"/>
                <a:ea typeface="Amazon Ember Medium" panose="020B0603020204030204" pitchFamily="34" charset="0"/>
                <a:cs typeface="Amazon Ember Medium" panose="020B0603020204030204" pitchFamily="34" charset="0"/>
              </a:rPr>
            </a:br>
            <a:r>
              <a:rPr lang="en-US" sz="1400" spc="60" dirty="0">
                <a:solidFill>
                  <a:srgbClr val="FFFFFF"/>
                </a:solidFill>
                <a:latin typeface="Amazon Ember Medium" panose="020B0603020204030204" pitchFamily="34" charset="0"/>
                <a:ea typeface="Amazon Ember Medium" panose="020B0603020204030204" pitchFamily="34" charset="0"/>
                <a:cs typeface="Amazon Ember Medium" panose="020B0603020204030204" pitchFamily="34" charset="0"/>
              </a:rPr>
              <a:t>DISCOVERY</a:t>
            </a:r>
          </a:p>
        </p:txBody>
      </p:sp>
      <p:sp>
        <p:nvSpPr>
          <p:cNvPr id="151" name="TextBox 150">
            <a:extLst>
              <a:ext uri="{FF2B5EF4-FFF2-40B4-BE49-F238E27FC236}">
                <a16:creationId xmlns:a16="http://schemas.microsoft.com/office/drawing/2014/main" id="{5D323482-2D24-A64D-AD1D-C2B4E83FA16C}"/>
              </a:ext>
            </a:extLst>
          </p:cNvPr>
          <p:cNvSpPr txBox="1"/>
          <p:nvPr/>
        </p:nvSpPr>
        <p:spPr>
          <a:xfrm>
            <a:off x="8645240" y="1889231"/>
            <a:ext cx="1828800" cy="5299208"/>
          </a:xfrm>
          <a:prstGeom prst="rect">
            <a:avLst/>
          </a:prstGeom>
          <a:noFill/>
          <a:ln w="15875">
            <a:solidFill>
              <a:schemeClr val="tx1">
                <a:lumMod val="50000"/>
              </a:schemeClr>
            </a:solidFill>
          </a:ln>
        </p:spPr>
        <p:style>
          <a:lnRef idx="2">
            <a:schemeClr val="dk1">
              <a:shade val="50000"/>
            </a:schemeClr>
          </a:lnRef>
          <a:fillRef idx="1">
            <a:schemeClr val="dk1"/>
          </a:fillRef>
          <a:effectRef idx="0">
            <a:schemeClr val="dk1"/>
          </a:effectRef>
          <a:fontRef idx="minor">
            <a:schemeClr val="lt1"/>
          </a:fontRef>
        </p:style>
        <p:txBody>
          <a:bodyPr wrap="square" lIns="91440" tIns="182880" rIns="91440" rtlCol="0" anchor="t" anchorCtr="0">
            <a:noAutofit/>
          </a:bodyPr>
          <a:lstStyle/>
          <a:p>
            <a:pPr algn="ctr" defTabSz="1097098">
              <a:lnSpc>
                <a:spcPct val="90000"/>
              </a:lnSpc>
            </a:pPr>
            <a:r>
              <a:rPr lang="en-US" sz="1400" spc="60" dirty="0">
                <a:solidFill>
                  <a:srgbClr val="FFFFFF"/>
                </a:solidFill>
                <a:latin typeface="Amazon Ember Medium" panose="020B0603020204030204" pitchFamily="34" charset="0"/>
                <a:ea typeface="Amazon Ember Medium" panose="020B0603020204030204" pitchFamily="34" charset="0"/>
                <a:cs typeface="Amazon Ember Medium" panose="020B0603020204030204" pitchFamily="34" charset="0"/>
              </a:rPr>
              <a:t>LANDING ZONE</a:t>
            </a:r>
          </a:p>
        </p:txBody>
      </p:sp>
      <p:sp>
        <p:nvSpPr>
          <p:cNvPr id="103" name="TextBox 102">
            <a:extLst>
              <a:ext uri="{FF2B5EF4-FFF2-40B4-BE49-F238E27FC236}">
                <a16:creationId xmlns:a16="http://schemas.microsoft.com/office/drawing/2014/main" id="{6947EA45-E7E5-3C45-A9BA-DE5EFA5851E6}"/>
              </a:ext>
            </a:extLst>
          </p:cNvPr>
          <p:cNvSpPr txBox="1"/>
          <p:nvPr/>
        </p:nvSpPr>
        <p:spPr>
          <a:xfrm>
            <a:off x="6719460" y="1889231"/>
            <a:ext cx="1828800" cy="5299208"/>
          </a:xfrm>
          <a:prstGeom prst="rect">
            <a:avLst/>
          </a:prstGeom>
          <a:noFill/>
          <a:ln w="15875">
            <a:solidFill>
              <a:schemeClr val="tx1">
                <a:lumMod val="50000"/>
              </a:schemeClr>
            </a:solidFill>
          </a:ln>
        </p:spPr>
        <p:style>
          <a:lnRef idx="2">
            <a:schemeClr val="dk1">
              <a:shade val="50000"/>
            </a:schemeClr>
          </a:lnRef>
          <a:fillRef idx="1">
            <a:schemeClr val="dk1"/>
          </a:fillRef>
          <a:effectRef idx="0">
            <a:schemeClr val="dk1"/>
          </a:effectRef>
          <a:fontRef idx="minor">
            <a:schemeClr val="lt1"/>
          </a:fontRef>
        </p:style>
        <p:txBody>
          <a:bodyPr wrap="square" lIns="91440" tIns="182880" rIns="91440" rtlCol="0" anchor="t" anchorCtr="0">
            <a:noAutofit/>
          </a:bodyPr>
          <a:lstStyle/>
          <a:p>
            <a:pPr algn="ctr" defTabSz="1097098">
              <a:lnSpc>
                <a:spcPct val="90000"/>
              </a:lnSpc>
            </a:pPr>
            <a:r>
              <a:rPr lang="en-US" sz="1400" spc="60" dirty="0">
                <a:solidFill>
                  <a:srgbClr val="FFFFFF"/>
                </a:solidFill>
                <a:latin typeface="Amazon Ember Medium" panose="020B0603020204030204" pitchFamily="34" charset="0"/>
                <a:ea typeface="Amazon Ember Medium" panose="020B0603020204030204" pitchFamily="34" charset="0"/>
                <a:cs typeface="Amazon Ember Medium" panose="020B0603020204030204" pitchFamily="34" charset="0"/>
              </a:rPr>
              <a:t>PLANNING</a:t>
            </a:r>
          </a:p>
        </p:txBody>
      </p:sp>
      <p:sp>
        <p:nvSpPr>
          <p:cNvPr id="14" name="Title 13">
            <a:extLst>
              <a:ext uri="{FF2B5EF4-FFF2-40B4-BE49-F238E27FC236}">
                <a16:creationId xmlns:a16="http://schemas.microsoft.com/office/drawing/2014/main" id="{4855ACBD-6CC0-415F-87FB-2879EFFBB5A9}"/>
              </a:ext>
            </a:extLst>
          </p:cNvPr>
          <p:cNvSpPr>
            <a:spLocks noGrp="1"/>
          </p:cNvSpPr>
          <p:nvPr>
            <p:ph type="title" idx="4294967295"/>
          </p:nvPr>
        </p:nvSpPr>
        <p:spPr>
          <a:xfrm>
            <a:off x="772771" y="321628"/>
            <a:ext cx="13167360" cy="727709"/>
          </a:xfrm>
        </p:spPr>
        <p:txBody>
          <a:bodyPr>
            <a:normAutofit fontScale="90000"/>
          </a:bodyPr>
          <a:lstStyle/>
          <a:p>
            <a:r>
              <a:rPr lang="en-US" dirty="0"/>
              <a:t>Rich toolset to support each phase of migration</a:t>
            </a:r>
          </a:p>
        </p:txBody>
      </p:sp>
      <p:sp>
        <p:nvSpPr>
          <p:cNvPr id="28" name="TextBox 27">
            <a:extLst>
              <a:ext uri="{FF2B5EF4-FFF2-40B4-BE49-F238E27FC236}">
                <a16:creationId xmlns:a16="http://schemas.microsoft.com/office/drawing/2014/main" id="{3596CC72-808B-4AA2-8B8C-EACEE595FC19}"/>
              </a:ext>
            </a:extLst>
          </p:cNvPr>
          <p:cNvSpPr txBox="1"/>
          <p:nvPr/>
        </p:nvSpPr>
        <p:spPr>
          <a:xfrm rot="16200000">
            <a:off x="-762003" y="3089284"/>
            <a:ext cx="2741738" cy="341632"/>
          </a:xfrm>
          <a:prstGeom prst="rect">
            <a:avLst/>
          </a:prstGeom>
          <a:noFill/>
        </p:spPr>
        <p:txBody>
          <a:bodyPr wrap="square" rtlCol="0">
            <a:spAutoFit/>
          </a:bodyPr>
          <a:lstStyle/>
          <a:p>
            <a:pPr marL="182850" algn="ctr">
              <a:lnSpc>
                <a:spcPct val="90000"/>
              </a:lnSpc>
            </a:pPr>
            <a:r>
              <a:rPr lang="en-US" sz="18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AWS</a:t>
            </a:r>
          </a:p>
        </p:txBody>
      </p:sp>
      <p:sp>
        <p:nvSpPr>
          <p:cNvPr id="29" name="TextBox 28">
            <a:extLst>
              <a:ext uri="{FF2B5EF4-FFF2-40B4-BE49-F238E27FC236}">
                <a16:creationId xmlns:a16="http://schemas.microsoft.com/office/drawing/2014/main" id="{132484D7-7925-4702-9D96-37AB33DC6CCC}"/>
              </a:ext>
            </a:extLst>
          </p:cNvPr>
          <p:cNvSpPr txBox="1"/>
          <p:nvPr/>
        </p:nvSpPr>
        <p:spPr>
          <a:xfrm rot="16200000">
            <a:off x="-409400" y="5969908"/>
            <a:ext cx="2036531" cy="341632"/>
          </a:xfrm>
          <a:prstGeom prst="rect">
            <a:avLst/>
          </a:prstGeom>
          <a:noFill/>
        </p:spPr>
        <p:txBody>
          <a:bodyPr wrap="square" rtlCol="0">
            <a:spAutoFit/>
          </a:bodyPr>
          <a:lstStyle>
            <a:defPPr>
              <a:defRPr lang="en-US"/>
            </a:defPPr>
            <a:lvl1pPr marL="182850" algn="ctr">
              <a:lnSpc>
                <a:spcPct val="90000"/>
              </a:lnSpc>
              <a:defRPr sz="1800" b="1" cap="all" spc="15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Partners</a:t>
            </a:r>
          </a:p>
        </p:txBody>
      </p:sp>
      <p:grpSp>
        <p:nvGrpSpPr>
          <p:cNvPr id="1036" name="Group 1035">
            <a:extLst>
              <a:ext uri="{FF2B5EF4-FFF2-40B4-BE49-F238E27FC236}">
                <a16:creationId xmlns:a16="http://schemas.microsoft.com/office/drawing/2014/main" id="{B397049D-E5DE-4948-93C6-3F0DAA49F459}"/>
              </a:ext>
            </a:extLst>
          </p:cNvPr>
          <p:cNvGrpSpPr/>
          <p:nvPr/>
        </p:nvGrpSpPr>
        <p:grpSpPr>
          <a:xfrm>
            <a:off x="1262103" y="5207067"/>
            <a:ext cx="1188835" cy="1832847"/>
            <a:chOff x="1262103" y="4715577"/>
            <a:chExt cx="1188835" cy="1832847"/>
          </a:xfrm>
        </p:grpSpPr>
        <p:pic>
          <p:nvPicPr>
            <p:cNvPr id="34" name="Picture 33">
              <a:extLst>
                <a:ext uri="{FF2B5EF4-FFF2-40B4-BE49-F238E27FC236}">
                  <a16:creationId xmlns:a16="http://schemas.microsoft.com/office/drawing/2014/main" id="{C53179FF-D40B-40C6-8683-D667D5207B7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407522" y="4715577"/>
              <a:ext cx="897997" cy="231916"/>
            </a:xfrm>
            <a:prstGeom prst="rect">
              <a:avLst/>
            </a:prstGeom>
          </p:spPr>
        </p:pic>
        <p:pic>
          <p:nvPicPr>
            <p:cNvPr id="35" name="Picture 34">
              <a:extLst>
                <a:ext uri="{FF2B5EF4-FFF2-40B4-BE49-F238E27FC236}">
                  <a16:creationId xmlns:a16="http://schemas.microsoft.com/office/drawing/2014/main" id="{5B0084DB-B0A5-4093-9E33-9DA6A21456A3}"/>
                </a:ext>
              </a:extLst>
            </p:cNvPr>
            <p:cNvPicPr>
              <a:picLocks noChangeAspect="1"/>
            </p:cNvPicPr>
            <p:nvPr/>
          </p:nvPicPr>
          <p:blipFill>
            <a:blip r:embed="rId5"/>
            <a:stretch>
              <a:fillRect/>
            </a:stretch>
          </p:blipFill>
          <p:spPr>
            <a:xfrm>
              <a:off x="1262103" y="6306253"/>
              <a:ext cx="1188835" cy="242171"/>
            </a:xfrm>
            <a:prstGeom prst="rect">
              <a:avLst/>
            </a:prstGeom>
          </p:spPr>
        </p:pic>
        <p:pic>
          <p:nvPicPr>
            <p:cNvPr id="36" name="Picture 35" descr="A picture containing shirt, clock, hat&#10;&#10;Description automatically generated">
              <a:extLst>
                <a:ext uri="{FF2B5EF4-FFF2-40B4-BE49-F238E27FC236}">
                  <a16:creationId xmlns:a16="http://schemas.microsoft.com/office/drawing/2014/main" id="{57EAB5FE-B638-4DE4-B359-FC48D253A49E}"/>
                </a:ext>
              </a:extLst>
            </p:cNvPr>
            <p:cNvPicPr>
              <a:picLocks noChangeAspect="1"/>
            </p:cNvPicPr>
            <p:nvPr/>
          </p:nvPicPr>
          <p:blipFill>
            <a:blip r:embed="rId6"/>
            <a:stretch>
              <a:fillRect/>
            </a:stretch>
          </p:blipFill>
          <p:spPr>
            <a:xfrm>
              <a:off x="1450698" y="5532916"/>
              <a:ext cx="811645" cy="296221"/>
            </a:xfrm>
            <a:prstGeom prst="rect">
              <a:avLst/>
            </a:prstGeom>
          </p:spPr>
        </p:pic>
        <p:pic>
          <p:nvPicPr>
            <p:cNvPr id="38" name="Picture 2" descr="Flexera Community - Community">
              <a:extLst>
                <a:ext uri="{FF2B5EF4-FFF2-40B4-BE49-F238E27FC236}">
                  <a16:creationId xmlns:a16="http://schemas.microsoft.com/office/drawing/2014/main" id="{E23998A3-5096-43D9-8AFB-5956E29662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0199" y="5992402"/>
              <a:ext cx="912642" cy="15058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a:extLst>
                <a:ext uri="{FF2B5EF4-FFF2-40B4-BE49-F238E27FC236}">
                  <a16:creationId xmlns:a16="http://schemas.microsoft.com/office/drawing/2014/main" id="{BF1F387A-38AC-45CE-801E-30CA08AACE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0440" y="5110758"/>
              <a:ext cx="612160" cy="25889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2" name="Straight Connector 41">
            <a:extLst>
              <a:ext uri="{FF2B5EF4-FFF2-40B4-BE49-F238E27FC236}">
                <a16:creationId xmlns:a16="http://schemas.microsoft.com/office/drawing/2014/main" id="{8249DE93-B77F-424A-AFC0-0DED1EA48D30}"/>
              </a:ext>
            </a:extLst>
          </p:cNvPr>
          <p:cNvCxnSpPr>
            <a:cxnSpLocks/>
          </p:cNvCxnSpPr>
          <p:nvPr/>
        </p:nvCxnSpPr>
        <p:spPr>
          <a:xfrm>
            <a:off x="438049" y="5093883"/>
            <a:ext cx="13887551" cy="0"/>
          </a:xfrm>
          <a:prstGeom prst="line">
            <a:avLst/>
          </a:prstGeom>
          <a:solidFill>
            <a:schemeClr val="bg1"/>
          </a:solidFill>
          <a:ln w="15875">
            <a:solidFill>
              <a:schemeClr val="tx1">
                <a:lumMod val="50000"/>
              </a:schemeClr>
            </a:solidFill>
          </a:ln>
        </p:spPr>
        <p:style>
          <a:lnRef idx="2">
            <a:schemeClr val="dk1">
              <a:shade val="50000"/>
            </a:schemeClr>
          </a:lnRef>
          <a:fillRef idx="1">
            <a:schemeClr val="dk1"/>
          </a:fillRef>
          <a:effectRef idx="0">
            <a:schemeClr val="dk1"/>
          </a:effectRef>
          <a:fontRef idx="minor">
            <a:schemeClr val="lt1"/>
          </a:fontRef>
        </p:style>
      </p:cxnSp>
      <p:sp>
        <p:nvSpPr>
          <p:cNvPr id="52" name="Freeform 7">
            <a:extLst>
              <a:ext uri="{FF2B5EF4-FFF2-40B4-BE49-F238E27FC236}">
                <a16:creationId xmlns:a16="http://schemas.microsoft.com/office/drawing/2014/main" id="{48CD7719-6780-43F7-8ED5-9E68C225C133}"/>
              </a:ext>
            </a:extLst>
          </p:cNvPr>
          <p:cNvSpPr>
            <a:spLocks noEditPoints="1"/>
          </p:cNvSpPr>
          <p:nvPr/>
        </p:nvSpPr>
        <p:spPr bwMode="auto">
          <a:xfrm>
            <a:off x="3682761" y="3547448"/>
            <a:ext cx="80943" cy="39434"/>
          </a:xfrm>
          <a:custGeom>
            <a:avLst/>
            <a:gdLst>
              <a:gd name="T0" fmla="*/ 280 w 290"/>
              <a:gd name="T1" fmla="*/ 140 h 140"/>
              <a:gd name="T2" fmla="*/ 280 w 290"/>
              <a:gd name="T3" fmla="*/ 140 h 140"/>
              <a:gd name="T4" fmla="*/ 11 w 290"/>
              <a:gd name="T5" fmla="*/ 140 h 140"/>
              <a:gd name="T6" fmla="*/ 0 w 290"/>
              <a:gd name="T7" fmla="*/ 131 h 140"/>
              <a:gd name="T8" fmla="*/ 0 w 290"/>
              <a:gd name="T9" fmla="*/ 9 h 140"/>
              <a:gd name="T10" fmla="*/ 11 w 290"/>
              <a:gd name="T11" fmla="*/ 0 h 140"/>
              <a:gd name="T12" fmla="*/ 280 w 290"/>
              <a:gd name="T13" fmla="*/ 0 h 140"/>
              <a:gd name="T14" fmla="*/ 290 w 290"/>
              <a:gd name="T15" fmla="*/ 9 h 140"/>
              <a:gd name="T16" fmla="*/ 290 w 290"/>
              <a:gd name="T17" fmla="*/ 131 h 140"/>
              <a:gd name="T18" fmla="*/ 280 w 290"/>
              <a:gd name="T19" fmla="*/ 140 h 140"/>
              <a:gd name="T20" fmla="*/ 280 w 290"/>
              <a:gd name="T21" fmla="*/ 140 h 140"/>
              <a:gd name="T22" fmla="*/ 21 w 290"/>
              <a:gd name="T23" fmla="*/ 122 h 140"/>
              <a:gd name="T24" fmla="*/ 21 w 290"/>
              <a:gd name="T25" fmla="*/ 122 h 140"/>
              <a:gd name="T26" fmla="*/ 269 w 290"/>
              <a:gd name="T27" fmla="*/ 122 h 140"/>
              <a:gd name="T28" fmla="*/ 269 w 290"/>
              <a:gd name="T29" fmla="*/ 19 h 140"/>
              <a:gd name="T30" fmla="*/ 21 w 290"/>
              <a:gd name="T31" fmla="*/ 19 h 140"/>
              <a:gd name="T32" fmla="*/ 21 w 290"/>
              <a:gd name="T33" fmla="*/ 1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0" h="140">
                <a:moveTo>
                  <a:pt x="280" y="140"/>
                </a:moveTo>
                <a:lnTo>
                  <a:pt x="280" y="140"/>
                </a:lnTo>
                <a:lnTo>
                  <a:pt x="11" y="140"/>
                </a:lnTo>
                <a:cubicBezTo>
                  <a:pt x="5" y="140"/>
                  <a:pt x="0" y="136"/>
                  <a:pt x="0" y="131"/>
                </a:cubicBezTo>
                <a:lnTo>
                  <a:pt x="0" y="9"/>
                </a:lnTo>
                <a:cubicBezTo>
                  <a:pt x="0" y="4"/>
                  <a:pt x="5" y="0"/>
                  <a:pt x="11" y="0"/>
                </a:cubicBezTo>
                <a:lnTo>
                  <a:pt x="280" y="0"/>
                </a:lnTo>
                <a:cubicBezTo>
                  <a:pt x="286" y="0"/>
                  <a:pt x="290" y="4"/>
                  <a:pt x="290" y="9"/>
                </a:cubicBezTo>
                <a:lnTo>
                  <a:pt x="290" y="131"/>
                </a:lnTo>
                <a:cubicBezTo>
                  <a:pt x="290" y="136"/>
                  <a:pt x="286" y="140"/>
                  <a:pt x="280" y="140"/>
                </a:cubicBezTo>
                <a:lnTo>
                  <a:pt x="280" y="140"/>
                </a:lnTo>
                <a:close/>
                <a:moveTo>
                  <a:pt x="21" y="122"/>
                </a:moveTo>
                <a:lnTo>
                  <a:pt x="21" y="122"/>
                </a:lnTo>
                <a:lnTo>
                  <a:pt x="269" y="122"/>
                </a:lnTo>
                <a:lnTo>
                  <a:pt x="269" y="19"/>
                </a:lnTo>
                <a:lnTo>
                  <a:pt x="21" y="19"/>
                </a:lnTo>
                <a:lnTo>
                  <a:pt x="21" y="122"/>
                </a:lnTo>
                <a:close/>
              </a:path>
            </a:pathLst>
          </a:custGeom>
          <a:solidFill>
            <a:schemeClr val="tx1"/>
          </a:solidFill>
          <a:ln w="4763"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10">
            <a:extLst>
              <a:ext uri="{FF2B5EF4-FFF2-40B4-BE49-F238E27FC236}">
                <a16:creationId xmlns:a16="http://schemas.microsoft.com/office/drawing/2014/main" id="{13DED535-4C89-4C78-8809-D3DC81A85752}"/>
              </a:ext>
            </a:extLst>
          </p:cNvPr>
          <p:cNvSpPr>
            <a:spLocks/>
          </p:cNvSpPr>
          <p:nvPr/>
        </p:nvSpPr>
        <p:spPr bwMode="auto">
          <a:xfrm>
            <a:off x="3539553" y="3543298"/>
            <a:ext cx="141132" cy="29056"/>
          </a:xfrm>
          <a:custGeom>
            <a:avLst/>
            <a:gdLst>
              <a:gd name="T0" fmla="*/ 0 w 495"/>
              <a:gd name="T1" fmla="*/ 0 h 100"/>
              <a:gd name="T2" fmla="*/ 0 w 495"/>
              <a:gd name="T3" fmla="*/ 0 h 100"/>
              <a:gd name="T4" fmla="*/ 495 w 495"/>
              <a:gd name="T5" fmla="*/ 100 h 100"/>
            </a:gdLst>
            <a:ahLst/>
            <a:cxnLst>
              <a:cxn ang="0">
                <a:pos x="T0" y="T1"/>
              </a:cxn>
              <a:cxn ang="0">
                <a:pos x="T2" y="T3"/>
              </a:cxn>
              <a:cxn ang="0">
                <a:pos x="T4" y="T5"/>
              </a:cxn>
            </a:cxnLst>
            <a:rect l="0" t="0" r="r" b="b"/>
            <a:pathLst>
              <a:path w="495" h="100">
                <a:moveTo>
                  <a:pt x="0" y="0"/>
                </a:moveTo>
                <a:lnTo>
                  <a:pt x="0" y="0"/>
                </a:lnTo>
                <a:cubicBezTo>
                  <a:pt x="73" y="60"/>
                  <a:pt x="238" y="93"/>
                  <a:pt x="495" y="100"/>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11">
            <a:extLst>
              <a:ext uri="{FF2B5EF4-FFF2-40B4-BE49-F238E27FC236}">
                <a16:creationId xmlns:a16="http://schemas.microsoft.com/office/drawing/2014/main" id="{01FD7BAA-2DF0-4BE6-AE29-6B7E84EAA88B}"/>
              </a:ext>
            </a:extLst>
          </p:cNvPr>
          <p:cNvSpPr>
            <a:spLocks/>
          </p:cNvSpPr>
          <p:nvPr/>
        </p:nvSpPr>
        <p:spPr bwMode="auto">
          <a:xfrm>
            <a:off x="3765779" y="3543298"/>
            <a:ext cx="141132" cy="29056"/>
          </a:xfrm>
          <a:custGeom>
            <a:avLst/>
            <a:gdLst>
              <a:gd name="T0" fmla="*/ 495 w 495"/>
              <a:gd name="T1" fmla="*/ 0 h 100"/>
              <a:gd name="T2" fmla="*/ 495 w 495"/>
              <a:gd name="T3" fmla="*/ 0 h 100"/>
              <a:gd name="T4" fmla="*/ 0 w 495"/>
              <a:gd name="T5" fmla="*/ 100 h 100"/>
            </a:gdLst>
            <a:ahLst/>
            <a:cxnLst>
              <a:cxn ang="0">
                <a:pos x="T0" y="T1"/>
              </a:cxn>
              <a:cxn ang="0">
                <a:pos x="T2" y="T3"/>
              </a:cxn>
              <a:cxn ang="0">
                <a:pos x="T4" y="T5"/>
              </a:cxn>
            </a:cxnLst>
            <a:rect l="0" t="0" r="r" b="b"/>
            <a:pathLst>
              <a:path w="495" h="100">
                <a:moveTo>
                  <a:pt x="495" y="0"/>
                </a:moveTo>
                <a:lnTo>
                  <a:pt x="495" y="0"/>
                </a:lnTo>
                <a:cubicBezTo>
                  <a:pt x="422" y="60"/>
                  <a:pt x="257" y="93"/>
                  <a:pt x="0" y="100"/>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10" name="Group 9">
            <a:extLst>
              <a:ext uri="{FF2B5EF4-FFF2-40B4-BE49-F238E27FC236}">
                <a16:creationId xmlns:a16="http://schemas.microsoft.com/office/drawing/2014/main" id="{F7A9FDA3-6882-429A-A933-6E7C8B12BC1F}"/>
              </a:ext>
            </a:extLst>
          </p:cNvPr>
          <p:cNvGrpSpPr/>
          <p:nvPr/>
        </p:nvGrpSpPr>
        <p:grpSpPr>
          <a:xfrm>
            <a:off x="2867900" y="3447827"/>
            <a:ext cx="1828800" cy="901638"/>
            <a:chOff x="2867900" y="3447827"/>
            <a:chExt cx="1828800" cy="901638"/>
          </a:xfrm>
        </p:grpSpPr>
        <p:sp>
          <p:nvSpPr>
            <p:cNvPr id="235" name="TextBox 234">
              <a:extLst>
                <a:ext uri="{FF2B5EF4-FFF2-40B4-BE49-F238E27FC236}">
                  <a16:creationId xmlns:a16="http://schemas.microsoft.com/office/drawing/2014/main" id="{585DD60F-A422-4F27-917E-54B05036F698}"/>
                </a:ext>
              </a:extLst>
            </p:cNvPr>
            <p:cNvSpPr txBox="1"/>
            <p:nvPr/>
          </p:nvSpPr>
          <p:spPr>
            <a:xfrm>
              <a:off x="2867900" y="3918578"/>
              <a:ext cx="1828800" cy="430887"/>
            </a:xfrm>
            <a:prstGeom prst="rect">
              <a:avLst/>
            </a:prstGeom>
            <a:noFill/>
          </p:spPr>
          <p:txBody>
            <a:bodyPr wrap="square" rtlCol="0">
              <a:spAutoFit/>
            </a:bodyPr>
            <a:lstStyle/>
            <a:p>
              <a:pPr algn="ctr"/>
              <a:r>
                <a:rPr lang="en-US" sz="1100" dirty="0">
                  <a:latin typeface="+mn-lt"/>
                  <a:ea typeface="Amazon Ember" panose="020B0603020204020204" pitchFamily="34" charset="0"/>
                  <a:cs typeface="Arial" panose="020B0604020202020204" pitchFamily="34" charset="0"/>
                </a:rPr>
                <a:t>Migration Portfolio Assessment</a:t>
              </a:r>
            </a:p>
          </p:txBody>
        </p:sp>
        <p:sp>
          <p:nvSpPr>
            <p:cNvPr id="59" name="Freeform 13">
              <a:extLst>
                <a:ext uri="{FF2B5EF4-FFF2-40B4-BE49-F238E27FC236}">
                  <a16:creationId xmlns:a16="http://schemas.microsoft.com/office/drawing/2014/main" id="{411934BD-0A3B-4C31-8944-1EE6421ADC20}"/>
                </a:ext>
              </a:extLst>
            </p:cNvPr>
            <p:cNvSpPr>
              <a:spLocks/>
            </p:cNvSpPr>
            <p:nvPr/>
          </p:nvSpPr>
          <p:spPr bwMode="auto">
            <a:xfrm>
              <a:off x="3539553" y="3447827"/>
              <a:ext cx="367359" cy="282262"/>
            </a:xfrm>
            <a:custGeom>
              <a:avLst/>
              <a:gdLst>
                <a:gd name="T0" fmla="*/ 1287 w 1287"/>
                <a:gd name="T1" fmla="*/ 549 h 989"/>
                <a:gd name="T2" fmla="*/ 1287 w 1287"/>
                <a:gd name="T3" fmla="*/ 549 h 989"/>
                <a:gd name="T4" fmla="*/ 1287 w 1287"/>
                <a:gd name="T5" fmla="*/ 134 h 989"/>
                <a:gd name="T6" fmla="*/ 1154 w 1287"/>
                <a:gd name="T7" fmla="*/ 0 h 989"/>
                <a:gd name="T8" fmla="*/ 133 w 1287"/>
                <a:gd name="T9" fmla="*/ 0 h 989"/>
                <a:gd name="T10" fmla="*/ 0 w 1287"/>
                <a:gd name="T11" fmla="*/ 134 h 989"/>
                <a:gd name="T12" fmla="*/ 0 w 1287"/>
                <a:gd name="T13" fmla="*/ 856 h 989"/>
                <a:gd name="T14" fmla="*/ 133 w 1287"/>
                <a:gd name="T15" fmla="*/ 989 h 989"/>
                <a:gd name="T16" fmla="*/ 757 w 1287"/>
                <a:gd name="T17" fmla="*/ 989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7" h="989">
                  <a:moveTo>
                    <a:pt x="1287" y="549"/>
                  </a:moveTo>
                  <a:lnTo>
                    <a:pt x="1287" y="549"/>
                  </a:lnTo>
                  <a:lnTo>
                    <a:pt x="1287" y="134"/>
                  </a:lnTo>
                  <a:cubicBezTo>
                    <a:pt x="1287" y="60"/>
                    <a:pt x="1228" y="0"/>
                    <a:pt x="1154" y="0"/>
                  </a:cubicBezTo>
                  <a:lnTo>
                    <a:pt x="133" y="0"/>
                  </a:lnTo>
                  <a:cubicBezTo>
                    <a:pt x="59" y="0"/>
                    <a:pt x="0" y="60"/>
                    <a:pt x="0" y="134"/>
                  </a:cubicBezTo>
                  <a:lnTo>
                    <a:pt x="0" y="856"/>
                  </a:lnTo>
                  <a:cubicBezTo>
                    <a:pt x="0" y="930"/>
                    <a:pt x="59" y="989"/>
                    <a:pt x="133" y="989"/>
                  </a:cubicBezTo>
                  <a:lnTo>
                    <a:pt x="757" y="989"/>
                  </a:ln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3" name="Group 62">
            <a:extLst>
              <a:ext uri="{FF2B5EF4-FFF2-40B4-BE49-F238E27FC236}">
                <a16:creationId xmlns:a16="http://schemas.microsoft.com/office/drawing/2014/main" id="{B8762953-DE34-4F76-9A64-DDCDFEA2F3F8}"/>
              </a:ext>
            </a:extLst>
          </p:cNvPr>
          <p:cNvGrpSpPr/>
          <p:nvPr/>
        </p:nvGrpSpPr>
        <p:grpSpPr>
          <a:xfrm>
            <a:off x="3759388" y="3603493"/>
            <a:ext cx="265659" cy="265659"/>
            <a:chOff x="3808011" y="3635192"/>
            <a:chExt cx="262337" cy="262337"/>
          </a:xfrm>
        </p:grpSpPr>
        <p:sp>
          <p:nvSpPr>
            <p:cNvPr id="240" name="Freeform: Shape 239">
              <a:extLst>
                <a:ext uri="{FF2B5EF4-FFF2-40B4-BE49-F238E27FC236}">
                  <a16:creationId xmlns:a16="http://schemas.microsoft.com/office/drawing/2014/main" id="{AAF2F5F7-AF87-4874-8502-344F4D7C5262}"/>
                </a:ext>
              </a:extLst>
            </p:cNvPr>
            <p:cNvSpPr/>
            <p:nvPr/>
          </p:nvSpPr>
          <p:spPr>
            <a:xfrm>
              <a:off x="3808011" y="3635192"/>
              <a:ext cx="194323" cy="198210"/>
            </a:xfrm>
            <a:custGeom>
              <a:avLst/>
              <a:gdLst>
                <a:gd name="connsiteX0" fmla="*/ 16736 w 328281"/>
                <a:gd name="connsiteY0" fmla="*/ 104599 h 328281"/>
                <a:gd name="connsiteX1" fmla="*/ 4828 w 328281"/>
                <a:gd name="connsiteY1" fmla="*/ 165106 h 328281"/>
                <a:gd name="connsiteX2" fmla="*/ 165106 w 328281"/>
                <a:gd name="connsiteY2" fmla="*/ 325385 h 328281"/>
                <a:gd name="connsiteX3" fmla="*/ 325385 w 328281"/>
                <a:gd name="connsiteY3" fmla="*/ 165106 h 328281"/>
                <a:gd name="connsiteX4" fmla="*/ 165106 w 328281"/>
                <a:gd name="connsiteY4" fmla="*/ 4828 h 328281"/>
                <a:gd name="connsiteX5" fmla="*/ 77886 w 328281"/>
                <a:gd name="connsiteY5" fmla="*/ 30575 h 32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281" h="328281">
                  <a:moveTo>
                    <a:pt x="16736" y="104599"/>
                  </a:moveTo>
                  <a:cubicBezTo>
                    <a:pt x="9012" y="123266"/>
                    <a:pt x="4828" y="143865"/>
                    <a:pt x="4828" y="165106"/>
                  </a:cubicBezTo>
                  <a:cubicBezTo>
                    <a:pt x="4828" y="253613"/>
                    <a:pt x="76599" y="325385"/>
                    <a:pt x="165106" y="325385"/>
                  </a:cubicBezTo>
                  <a:cubicBezTo>
                    <a:pt x="253613" y="325385"/>
                    <a:pt x="325385" y="253613"/>
                    <a:pt x="325385" y="165106"/>
                  </a:cubicBezTo>
                  <a:cubicBezTo>
                    <a:pt x="325385" y="76599"/>
                    <a:pt x="253935" y="4828"/>
                    <a:pt x="165106" y="4828"/>
                  </a:cubicBezTo>
                  <a:cubicBezTo>
                    <a:pt x="132922" y="4828"/>
                    <a:pt x="102990" y="14161"/>
                    <a:pt x="77886" y="30575"/>
                  </a:cubicBezTo>
                </a:path>
              </a:pathLst>
            </a:custGeom>
            <a:noFill/>
            <a:ln w="15875" cap="flat">
              <a:solidFill>
                <a:schemeClr val="tx1"/>
              </a:solidFill>
              <a:prstDash val="solid"/>
              <a:round/>
            </a:ln>
          </p:spPr>
          <p:txBody>
            <a:bodyPr rtlCol="0" anchor="ctr"/>
            <a:lstStyle/>
            <a:p>
              <a:endParaRPr lang="en-US" dirty="0"/>
            </a:p>
          </p:txBody>
        </p:sp>
        <p:sp>
          <p:nvSpPr>
            <p:cNvPr id="241" name="Freeform: Shape 240">
              <a:extLst>
                <a:ext uri="{FF2B5EF4-FFF2-40B4-BE49-F238E27FC236}">
                  <a16:creationId xmlns:a16="http://schemas.microsoft.com/office/drawing/2014/main" id="{2CB92D56-5BB7-4E38-AB05-D4123D3484B2}"/>
                </a:ext>
              </a:extLst>
            </p:cNvPr>
            <p:cNvSpPr/>
            <p:nvPr/>
          </p:nvSpPr>
          <p:spPr>
            <a:xfrm>
              <a:off x="3820204" y="3658705"/>
              <a:ext cx="24767" cy="31092"/>
            </a:xfrm>
            <a:custGeom>
              <a:avLst/>
              <a:gdLst>
                <a:gd name="connsiteX0" fmla="*/ 39909 w 41839"/>
                <a:gd name="connsiteY0" fmla="*/ 4828 h 51495"/>
                <a:gd name="connsiteX1" fmla="*/ 4828 w 41839"/>
                <a:gd name="connsiteY1" fmla="*/ 47633 h 51495"/>
              </a:gdLst>
              <a:ahLst/>
              <a:cxnLst>
                <a:cxn ang="0">
                  <a:pos x="connsiteX0" y="connsiteY0"/>
                </a:cxn>
                <a:cxn ang="0">
                  <a:pos x="connsiteX1" y="connsiteY1"/>
                </a:cxn>
              </a:cxnLst>
              <a:rect l="l" t="t" r="r" b="b"/>
              <a:pathLst>
                <a:path w="41839" h="51495">
                  <a:moveTo>
                    <a:pt x="39909" y="4828"/>
                  </a:moveTo>
                  <a:cubicBezTo>
                    <a:pt x="25748" y="17058"/>
                    <a:pt x="13839" y="31541"/>
                    <a:pt x="4828" y="47633"/>
                  </a:cubicBezTo>
                </a:path>
              </a:pathLst>
            </a:custGeom>
            <a:noFill/>
            <a:ln w="15875" cap="flat">
              <a:solidFill>
                <a:schemeClr val="tx1"/>
              </a:solidFill>
              <a:prstDash val="solid"/>
              <a:round/>
            </a:ln>
          </p:spPr>
          <p:txBody>
            <a:bodyPr rtlCol="0" anchor="ctr"/>
            <a:lstStyle/>
            <a:p>
              <a:endParaRPr lang="en-US" dirty="0"/>
            </a:p>
          </p:txBody>
        </p:sp>
        <p:sp>
          <p:nvSpPr>
            <p:cNvPr id="243" name="Freeform: Shape 242">
              <a:extLst>
                <a:ext uri="{FF2B5EF4-FFF2-40B4-BE49-F238E27FC236}">
                  <a16:creationId xmlns:a16="http://schemas.microsoft.com/office/drawing/2014/main" id="{44152E7C-0B0F-4B3A-800C-7C12AE3C18F0}"/>
                </a:ext>
              </a:extLst>
            </p:cNvPr>
            <p:cNvSpPr/>
            <p:nvPr/>
          </p:nvSpPr>
          <p:spPr>
            <a:xfrm>
              <a:off x="3952229" y="3777048"/>
              <a:ext cx="118119" cy="120481"/>
            </a:xfrm>
            <a:custGeom>
              <a:avLst/>
              <a:gdLst>
                <a:gd name="connsiteX0" fmla="*/ 62116 w 199543"/>
                <a:gd name="connsiteY0" fmla="*/ 4828 h 199543"/>
                <a:gd name="connsiteX1" fmla="*/ 183451 w 199543"/>
                <a:gd name="connsiteY1" fmla="*/ 126807 h 199543"/>
                <a:gd name="connsiteX2" fmla="*/ 182486 w 199543"/>
                <a:gd name="connsiteY2" fmla="*/ 184739 h 199543"/>
                <a:gd name="connsiteX3" fmla="*/ 182486 w 199543"/>
                <a:gd name="connsiteY3" fmla="*/ 184739 h 199543"/>
                <a:gd name="connsiteX4" fmla="*/ 124554 w 199543"/>
                <a:gd name="connsiteY4" fmla="*/ 185382 h 199543"/>
                <a:gd name="connsiteX5" fmla="*/ 4828 w 199543"/>
                <a:gd name="connsiteY5" fmla="*/ 65656 h 19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543" h="199543">
                  <a:moveTo>
                    <a:pt x="62116" y="4828"/>
                  </a:moveTo>
                  <a:lnTo>
                    <a:pt x="183451" y="126807"/>
                  </a:lnTo>
                  <a:cubicBezTo>
                    <a:pt x="199222" y="142577"/>
                    <a:pt x="198900" y="168647"/>
                    <a:pt x="182486" y="184739"/>
                  </a:cubicBezTo>
                  <a:lnTo>
                    <a:pt x="182486" y="184739"/>
                  </a:lnTo>
                  <a:cubicBezTo>
                    <a:pt x="166394" y="200831"/>
                    <a:pt x="140324" y="201153"/>
                    <a:pt x="124554" y="185382"/>
                  </a:cubicBezTo>
                  <a:lnTo>
                    <a:pt x="4828" y="65656"/>
                  </a:lnTo>
                </a:path>
              </a:pathLst>
            </a:custGeom>
            <a:noFill/>
            <a:ln w="15875" cap="flat">
              <a:solidFill>
                <a:schemeClr val="tx1"/>
              </a:solidFill>
              <a:prstDash val="solid"/>
              <a:round/>
            </a:ln>
          </p:spPr>
          <p:txBody>
            <a:bodyPr rtlCol="0" anchor="ctr"/>
            <a:lstStyle/>
            <a:p>
              <a:endParaRPr lang="en-US" dirty="0"/>
            </a:p>
          </p:txBody>
        </p:sp>
        <p:sp>
          <p:nvSpPr>
            <p:cNvPr id="244" name="Freeform: Shape 243">
              <a:extLst>
                <a:ext uri="{FF2B5EF4-FFF2-40B4-BE49-F238E27FC236}">
                  <a16:creationId xmlns:a16="http://schemas.microsoft.com/office/drawing/2014/main" id="{ED8968A0-E63C-4347-BB8B-EF34BF8EED8F}"/>
                </a:ext>
              </a:extLst>
            </p:cNvPr>
            <p:cNvSpPr/>
            <p:nvPr/>
          </p:nvSpPr>
          <p:spPr>
            <a:xfrm>
              <a:off x="4014908" y="3841952"/>
              <a:ext cx="28577" cy="31092"/>
            </a:xfrm>
            <a:custGeom>
              <a:avLst/>
              <a:gdLst>
                <a:gd name="connsiteX0" fmla="*/ 46024 w 48276"/>
                <a:gd name="connsiteY0" fmla="*/ 4828 h 51495"/>
                <a:gd name="connsiteX1" fmla="*/ 4828 w 48276"/>
                <a:gd name="connsiteY1" fmla="*/ 47633 h 51495"/>
              </a:gdLst>
              <a:ahLst/>
              <a:cxnLst>
                <a:cxn ang="0">
                  <a:pos x="connsiteX0" y="connsiteY0"/>
                </a:cxn>
                <a:cxn ang="0">
                  <a:pos x="connsiteX1" y="connsiteY1"/>
                </a:cxn>
              </a:cxnLst>
              <a:rect l="l" t="t" r="r" b="b"/>
              <a:pathLst>
                <a:path w="48276" h="51495">
                  <a:moveTo>
                    <a:pt x="46024" y="4828"/>
                  </a:moveTo>
                  <a:lnTo>
                    <a:pt x="4828" y="47633"/>
                  </a:lnTo>
                </a:path>
              </a:pathLst>
            </a:custGeom>
            <a:ln w="15875" cap="flat">
              <a:solidFill>
                <a:schemeClr val="tx1"/>
              </a:solidFill>
              <a:prstDash val="solid"/>
              <a:round/>
            </a:ln>
          </p:spPr>
          <p:txBody>
            <a:bodyPr rtlCol="0" anchor="ctr"/>
            <a:lstStyle/>
            <a:p>
              <a:endParaRPr lang="en-US" dirty="0"/>
            </a:p>
          </p:txBody>
        </p:sp>
        <p:sp>
          <p:nvSpPr>
            <p:cNvPr id="245" name="Freeform: Shape 244">
              <a:extLst>
                <a:ext uri="{FF2B5EF4-FFF2-40B4-BE49-F238E27FC236}">
                  <a16:creationId xmlns:a16="http://schemas.microsoft.com/office/drawing/2014/main" id="{EB1944E2-5B4F-47A3-8D27-BBC379AD93A1}"/>
                </a:ext>
              </a:extLst>
            </p:cNvPr>
            <p:cNvSpPr/>
            <p:nvPr/>
          </p:nvSpPr>
          <p:spPr>
            <a:xfrm>
              <a:off x="4001573" y="3828350"/>
              <a:ext cx="28577" cy="31092"/>
            </a:xfrm>
            <a:custGeom>
              <a:avLst/>
              <a:gdLst>
                <a:gd name="connsiteX0" fmla="*/ 46024 w 48276"/>
                <a:gd name="connsiteY0" fmla="*/ 4828 h 51495"/>
                <a:gd name="connsiteX1" fmla="*/ 4828 w 48276"/>
                <a:gd name="connsiteY1" fmla="*/ 47633 h 51495"/>
              </a:gdLst>
              <a:ahLst/>
              <a:cxnLst>
                <a:cxn ang="0">
                  <a:pos x="connsiteX0" y="connsiteY0"/>
                </a:cxn>
                <a:cxn ang="0">
                  <a:pos x="connsiteX1" y="connsiteY1"/>
                </a:cxn>
              </a:cxnLst>
              <a:rect l="l" t="t" r="r" b="b"/>
              <a:pathLst>
                <a:path w="48276" h="51495">
                  <a:moveTo>
                    <a:pt x="46024" y="4828"/>
                  </a:moveTo>
                  <a:lnTo>
                    <a:pt x="4828" y="47633"/>
                  </a:lnTo>
                </a:path>
              </a:pathLst>
            </a:custGeom>
            <a:ln w="15875" cap="flat">
              <a:solidFill>
                <a:schemeClr val="tx1"/>
              </a:solidFill>
              <a:prstDash val="solid"/>
              <a:round/>
            </a:ln>
          </p:spPr>
          <p:txBody>
            <a:bodyPr rtlCol="0" anchor="ctr"/>
            <a:lstStyle/>
            <a:p>
              <a:endParaRPr lang="en-US" dirty="0"/>
            </a:p>
          </p:txBody>
        </p:sp>
      </p:grpSp>
      <p:sp>
        <p:nvSpPr>
          <p:cNvPr id="248" name="TextBox 247">
            <a:extLst>
              <a:ext uri="{FF2B5EF4-FFF2-40B4-BE49-F238E27FC236}">
                <a16:creationId xmlns:a16="http://schemas.microsoft.com/office/drawing/2014/main" id="{C3F35157-31F2-4D27-963C-483588D0A8B3}"/>
              </a:ext>
            </a:extLst>
          </p:cNvPr>
          <p:cNvSpPr txBox="1"/>
          <p:nvPr/>
        </p:nvSpPr>
        <p:spPr>
          <a:xfrm>
            <a:off x="4793680" y="3570233"/>
            <a:ext cx="1828800" cy="430887"/>
          </a:xfrm>
          <a:prstGeom prst="rect">
            <a:avLst/>
          </a:prstGeom>
          <a:noFill/>
        </p:spPr>
        <p:txBody>
          <a:bodyPr wrap="square" rtlCol="0">
            <a:spAutoFit/>
          </a:bodyPr>
          <a:lstStyle/>
          <a:p>
            <a:pPr algn="ctr"/>
            <a:r>
              <a:rPr lang="en-US" sz="1100" dirty="0">
                <a:latin typeface="+mn-lt"/>
                <a:ea typeface="Amazon Ember" panose="020B0603020204020204" pitchFamily="34" charset="0"/>
                <a:cs typeface="Arial" panose="020B0604020202020204" pitchFamily="34" charset="0"/>
              </a:rPr>
              <a:t>AWS Application Discovery Service</a:t>
            </a:r>
          </a:p>
        </p:txBody>
      </p:sp>
      <p:sp>
        <p:nvSpPr>
          <p:cNvPr id="251" name="TextBox 250">
            <a:extLst>
              <a:ext uri="{FF2B5EF4-FFF2-40B4-BE49-F238E27FC236}">
                <a16:creationId xmlns:a16="http://schemas.microsoft.com/office/drawing/2014/main" id="{B943D32F-D983-4F79-848B-5EEFEE712E28}"/>
              </a:ext>
            </a:extLst>
          </p:cNvPr>
          <p:cNvSpPr txBox="1"/>
          <p:nvPr/>
        </p:nvSpPr>
        <p:spPr>
          <a:xfrm>
            <a:off x="6839647" y="3021970"/>
            <a:ext cx="1588427" cy="374252"/>
          </a:xfrm>
          <a:prstGeom prst="rect">
            <a:avLst/>
          </a:prstGeom>
          <a:noFill/>
        </p:spPr>
        <p:txBody>
          <a:bodyPr wrap="square" rtlCol="0">
            <a:spAutoFit/>
          </a:bodyPr>
          <a:lstStyle/>
          <a:p>
            <a:pPr algn="ctr"/>
            <a:r>
              <a:rPr lang="en-US" sz="1100" dirty="0">
                <a:latin typeface="+mn-lt"/>
                <a:ea typeface="Amazon Ember" panose="020B0603020204020204" pitchFamily="34" charset="0"/>
                <a:cs typeface="Arial" panose="020B0604020202020204" pitchFamily="34" charset="0"/>
              </a:rPr>
              <a:t>AWS Application Discovery Service</a:t>
            </a:r>
          </a:p>
        </p:txBody>
      </p:sp>
      <p:sp>
        <p:nvSpPr>
          <p:cNvPr id="253" name="TextBox 252">
            <a:extLst>
              <a:ext uri="{FF2B5EF4-FFF2-40B4-BE49-F238E27FC236}">
                <a16:creationId xmlns:a16="http://schemas.microsoft.com/office/drawing/2014/main" id="{76D11B61-E17F-4EB4-B074-CABA0502D275}"/>
              </a:ext>
            </a:extLst>
          </p:cNvPr>
          <p:cNvSpPr txBox="1"/>
          <p:nvPr/>
        </p:nvSpPr>
        <p:spPr>
          <a:xfrm>
            <a:off x="6839647" y="4114863"/>
            <a:ext cx="1588427" cy="430887"/>
          </a:xfrm>
          <a:prstGeom prst="rect">
            <a:avLst/>
          </a:prstGeom>
          <a:noFill/>
        </p:spPr>
        <p:txBody>
          <a:bodyPr wrap="square" rtlCol="0">
            <a:spAutoFit/>
          </a:bodyPr>
          <a:lstStyle/>
          <a:p>
            <a:pPr algn="ctr"/>
            <a:r>
              <a:rPr lang="en-US" sz="1100" dirty="0">
                <a:ea typeface="Amazon Ember" panose="020B0603020204020204" pitchFamily="34" charset="0"/>
                <a:cs typeface="Arial" panose="020B0604020202020204" pitchFamily="34" charset="0"/>
              </a:rPr>
              <a:t>Migration Portfolio Assessment</a:t>
            </a:r>
          </a:p>
        </p:txBody>
      </p:sp>
      <p:sp>
        <p:nvSpPr>
          <p:cNvPr id="256" name="Freeform 7">
            <a:extLst>
              <a:ext uri="{FF2B5EF4-FFF2-40B4-BE49-F238E27FC236}">
                <a16:creationId xmlns:a16="http://schemas.microsoft.com/office/drawing/2014/main" id="{E64B98F6-ABC4-45C7-9EF1-72B5C4F632A8}"/>
              </a:ext>
            </a:extLst>
          </p:cNvPr>
          <p:cNvSpPr>
            <a:spLocks noEditPoints="1"/>
          </p:cNvSpPr>
          <p:nvPr/>
        </p:nvSpPr>
        <p:spPr bwMode="auto">
          <a:xfrm>
            <a:off x="7547405" y="3815349"/>
            <a:ext cx="70304" cy="34251"/>
          </a:xfrm>
          <a:custGeom>
            <a:avLst/>
            <a:gdLst>
              <a:gd name="T0" fmla="*/ 280 w 290"/>
              <a:gd name="T1" fmla="*/ 140 h 140"/>
              <a:gd name="T2" fmla="*/ 280 w 290"/>
              <a:gd name="T3" fmla="*/ 140 h 140"/>
              <a:gd name="T4" fmla="*/ 11 w 290"/>
              <a:gd name="T5" fmla="*/ 140 h 140"/>
              <a:gd name="T6" fmla="*/ 0 w 290"/>
              <a:gd name="T7" fmla="*/ 131 h 140"/>
              <a:gd name="T8" fmla="*/ 0 w 290"/>
              <a:gd name="T9" fmla="*/ 9 h 140"/>
              <a:gd name="T10" fmla="*/ 11 w 290"/>
              <a:gd name="T11" fmla="*/ 0 h 140"/>
              <a:gd name="T12" fmla="*/ 280 w 290"/>
              <a:gd name="T13" fmla="*/ 0 h 140"/>
              <a:gd name="T14" fmla="*/ 290 w 290"/>
              <a:gd name="T15" fmla="*/ 9 h 140"/>
              <a:gd name="T16" fmla="*/ 290 w 290"/>
              <a:gd name="T17" fmla="*/ 131 h 140"/>
              <a:gd name="T18" fmla="*/ 280 w 290"/>
              <a:gd name="T19" fmla="*/ 140 h 140"/>
              <a:gd name="T20" fmla="*/ 280 w 290"/>
              <a:gd name="T21" fmla="*/ 140 h 140"/>
              <a:gd name="T22" fmla="*/ 21 w 290"/>
              <a:gd name="T23" fmla="*/ 122 h 140"/>
              <a:gd name="T24" fmla="*/ 21 w 290"/>
              <a:gd name="T25" fmla="*/ 122 h 140"/>
              <a:gd name="T26" fmla="*/ 269 w 290"/>
              <a:gd name="T27" fmla="*/ 122 h 140"/>
              <a:gd name="T28" fmla="*/ 269 w 290"/>
              <a:gd name="T29" fmla="*/ 19 h 140"/>
              <a:gd name="T30" fmla="*/ 21 w 290"/>
              <a:gd name="T31" fmla="*/ 19 h 140"/>
              <a:gd name="T32" fmla="*/ 21 w 290"/>
              <a:gd name="T33" fmla="*/ 1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0" h="140">
                <a:moveTo>
                  <a:pt x="280" y="140"/>
                </a:moveTo>
                <a:lnTo>
                  <a:pt x="280" y="140"/>
                </a:lnTo>
                <a:lnTo>
                  <a:pt x="11" y="140"/>
                </a:lnTo>
                <a:cubicBezTo>
                  <a:pt x="5" y="140"/>
                  <a:pt x="0" y="136"/>
                  <a:pt x="0" y="131"/>
                </a:cubicBezTo>
                <a:lnTo>
                  <a:pt x="0" y="9"/>
                </a:lnTo>
                <a:cubicBezTo>
                  <a:pt x="0" y="4"/>
                  <a:pt x="5" y="0"/>
                  <a:pt x="11" y="0"/>
                </a:cubicBezTo>
                <a:lnTo>
                  <a:pt x="280" y="0"/>
                </a:lnTo>
                <a:cubicBezTo>
                  <a:pt x="286" y="0"/>
                  <a:pt x="290" y="4"/>
                  <a:pt x="290" y="9"/>
                </a:cubicBezTo>
                <a:lnTo>
                  <a:pt x="290" y="131"/>
                </a:lnTo>
                <a:cubicBezTo>
                  <a:pt x="290" y="136"/>
                  <a:pt x="286" y="140"/>
                  <a:pt x="280" y="140"/>
                </a:cubicBezTo>
                <a:lnTo>
                  <a:pt x="280" y="140"/>
                </a:lnTo>
                <a:close/>
                <a:moveTo>
                  <a:pt x="21" y="122"/>
                </a:moveTo>
                <a:lnTo>
                  <a:pt x="21" y="122"/>
                </a:lnTo>
                <a:lnTo>
                  <a:pt x="269" y="122"/>
                </a:lnTo>
                <a:lnTo>
                  <a:pt x="269" y="19"/>
                </a:lnTo>
                <a:lnTo>
                  <a:pt x="21" y="19"/>
                </a:lnTo>
                <a:lnTo>
                  <a:pt x="21" y="122"/>
                </a:lnTo>
                <a:close/>
              </a:path>
            </a:pathLst>
          </a:custGeom>
          <a:solidFill>
            <a:schemeClr val="tx1"/>
          </a:solidFill>
          <a:ln w="4763"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57" name="Freeform 10">
            <a:extLst>
              <a:ext uri="{FF2B5EF4-FFF2-40B4-BE49-F238E27FC236}">
                <a16:creationId xmlns:a16="http://schemas.microsoft.com/office/drawing/2014/main" id="{5408575C-FCE7-4B3C-BECC-225985444399}"/>
              </a:ext>
            </a:extLst>
          </p:cNvPr>
          <p:cNvSpPr>
            <a:spLocks/>
          </p:cNvSpPr>
          <p:nvPr/>
        </p:nvSpPr>
        <p:spPr bwMode="auto">
          <a:xfrm>
            <a:off x="7423020" y="3811744"/>
            <a:ext cx="122582" cy="25237"/>
          </a:xfrm>
          <a:custGeom>
            <a:avLst/>
            <a:gdLst>
              <a:gd name="T0" fmla="*/ 0 w 495"/>
              <a:gd name="T1" fmla="*/ 0 h 100"/>
              <a:gd name="T2" fmla="*/ 0 w 495"/>
              <a:gd name="T3" fmla="*/ 0 h 100"/>
              <a:gd name="T4" fmla="*/ 495 w 495"/>
              <a:gd name="T5" fmla="*/ 100 h 100"/>
            </a:gdLst>
            <a:ahLst/>
            <a:cxnLst>
              <a:cxn ang="0">
                <a:pos x="T0" y="T1"/>
              </a:cxn>
              <a:cxn ang="0">
                <a:pos x="T2" y="T3"/>
              </a:cxn>
              <a:cxn ang="0">
                <a:pos x="T4" y="T5"/>
              </a:cxn>
            </a:cxnLst>
            <a:rect l="0" t="0" r="r" b="b"/>
            <a:pathLst>
              <a:path w="495" h="100">
                <a:moveTo>
                  <a:pt x="0" y="0"/>
                </a:moveTo>
                <a:lnTo>
                  <a:pt x="0" y="0"/>
                </a:lnTo>
                <a:cubicBezTo>
                  <a:pt x="73" y="60"/>
                  <a:pt x="238" y="93"/>
                  <a:pt x="495" y="100"/>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58" name="Freeform 11">
            <a:extLst>
              <a:ext uri="{FF2B5EF4-FFF2-40B4-BE49-F238E27FC236}">
                <a16:creationId xmlns:a16="http://schemas.microsoft.com/office/drawing/2014/main" id="{97FEA8A4-1859-41AD-BDF0-73F6626AFE3F}"/>
              </a:ext>
            </a:extLst>
          </p:cNvPr>
          <p:cNvSpPr>
            <a:spLocks/>
          </p:cNvSpPr>
          <p:nvPr/>
        </p:nvSpPr>
        <p:spPr bwMode="auto">
          <a:xfrm>
            <a:off x="7619511" y="3811744"/>
            <a:ext cx="122582" cy="25237"/>
          </a:xfrm>
          <a:custGeom>
            <a:avLst/>
            <a:gdLst>
              <a:gd name="T0" fmla="*/ 495 w 495"/>
              <a:gd name="T1" fmla="*/ 0 h 100"/>
              <a:gd name="T2" fmla="*/ 495 w 495"/>
              <a:gd name="T3" fmla="*/ 0 h 100"/>
              <a:gd name="T4" fmla="*/ 0 w 495"/>
              <a:gd name="T5" fmla="*/ 100 h 100"/>
            </a:gdLst>
            <a:ahLst/>
            <a:cxnLst>
              <a:cxn ang="0">
                <a:pos x="T0" y="T1"/>
              </a:cxn>
              <a:cxn ang="0">
                <a:pos x="T2" y="T3"/>
              </a:cxn>
              <a:cxn ang="0">
                <a:pos x="T4" y="T5"/>
              </a:cxn>
            </a:cxnLst>
            <a:rect l="0" t="0" r="r" b="b"/>
            <a:pathLst>
              <a:path w="495" h="100">
                <a:moveTo>
                  <a:pt x="495" y="0"/>
                </a:moveTo>
                <a:lnTo>
                  <a:pt x="495" y="0"/>
                </a:lnTo>
                <a:cubicBezTo>
                  <a:pt x="422" y="60"/>
                  <a:pt x="257" y="93"/>
                  <a:pt x="0" y="100"/>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59" name="Freeform 13">
            <a:extLst>
              <a:ext uri="{FF2B5EF4-FFF2-40B4-BE49-F238E27FC236}">
                <a16:creationId xmlns:a16="http://schemas.microsoft.com/office/drawing/2014/main" id="{9EA00F95-5E81-473B-AE95-5AB3FA17B65E}"/>
              </a:ext>
            </a:extLst>
          </p:cNvPr>
          <p:cNvSpPr>
            <a:spLocks/>
          </p:cNvSpPr>
          <p:nvPr/>
        </p:nvSpPr>
        <p:spPr bwMode="auto">
          <a:xfrm>
            <a:off x="7423020" y="3728822"/>
            <a:ext cx="319074" cy="245162"/>
          </a:xfrm>
          <a:custGeom>
            <a:avLst/>
            <a:gdLst>
              <a:gd name="T0" fmla="*/ 1287 w 1287"/>
              <a:gd name="T1" fmla="*/ 549 h 989"/>
              <a:gd name="T2" fmla="*/ 1287 w 1287"/>
              <a:gd name="T3" fmla="*/ 549 h 989"/>
              <a:gd name="T4" fmla="*/ 1287 w 1287"/>
              <a:gd name="T5" fmla="*/ 134 h 989"/>
              <a:gd name="T6" fmla="*/ 1154 w 1287"/>
              <a:gd name="T7" fmla="*/ 0 h 989"/>
              <a:gd name="T8" fmla="*/ 133 w 1287"/>
              <a:gd name="T9" fmla="*/ 0 h 989"/>
              <a:gd name="T10" fmla="*/ 0 w 1287"/>
              <a:gd name="T11" fmla="*/ 134 h 989"/>
              <a:gd name="T12" fmla="*/ 0 w 1287"/>
              <a:gd name="T13" fmla="*/ 856 h 989"/>
              <a:gd name="T14" fmla="*/ 133 w 1287"/>
              <a:gd name="T15" fmla="*/ 989 h 989"/>
              <a:gd name="T16" fmla="*/ 757 w 1287"/>
              <a:gd name="T17" fmla="*/ 989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7" h="989">
                <a:moveTo>
                  <a:pt x="1287" y="549"/>
                </a:moveTo>
                <a:lnTo>
                  <a:pt x="1287" y="549"/>
                </a:lnTo>
                <a:lnTo>
                  <a:pt x="1287" y="134"/>
                </a:lnTo>
                <a:cubicBezTo>
                  <a:pt x="1287" y="60"/>
                  <a:pt x="1228" y="0"/>
                  <a:pt x="1154" y="0"/>
                </a:cubicBezTo>
                <a:lnTo>
                  <a:pt x="133" y="0"/>
                </a:lnTo>
                <a:cubicBezTo>
                  <a:pt x="59" y="0"/>
                  <a:pt x="0" y="60"/>
                  <a:pt x="0" y="134"/>
                </a:cubicBezTo>
                <a:lnTo>
                  <a:pt x="0" y="856"/>
                </a:lnTo>
                <a:cubicBezTo>
                  <a:pt x="0" y="930"/>
                  <a:pt x="59" y="989"/>
                  <a:pt x="133" y="989"/>
                </a:cubicBezTo>
                <a:lnTo>
                  <a:pt x="757" y="989"/>
                </a:ln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260" name="Group 259">
            <a:extLst>
              <a:ext uri="{FF2B5EF4-FFF2-40B4-BE49-F238E27FC236}">
                <a16:creationId xmlns:a16="http://schemas.microsoft.com/office/drawing/2014/main" id="{C42F24EE-3D0B-4B56-84FD-0EECE51D43EA}"/>
              </a:ext>
            </a:extLst>
          </p:cNvPr>
          <p:cNvGrpSpPr/>
          <p:nvPr/>
        </p:nvGrpSpPr>
        <p:grpSpPr>
          <a:xfrm>
            <a:off x="7613960" y="3864027"/>
            <a:ext cx="230741" cy="230741"/>
            <a:chOff x="3808011" y="3635192"/>
            <a:chExt cx="262337" cy="262337"/>
          </a:xfrm>
        </p:grpSpPr>
        <p:sp>
          <p:nvSpPr>
            <p:cNvPr id="261" name="Freeform: Shape 260">
              <a:extLst>
                <a:ext uri="{FF2B5EF4-FFF2-40B4-BE49-F238E27FC236}">
                  <a16:creationId xmlns:a16="http://schemas.microsoft.com/office/drawing/2014/main" id="{20FC13A2-9C6B-40A1-BC26-C1808C855488}"/>
                </a:ext>
              </a:extLst>
            </p:cNvPr>
            <p:cNvSpPr/>
            <p:nvPr/>
          </p:nvSpPr>
          <p:spPr>
            <a:xfrm>
              <a:off x="3808011" y="3635192"/>
              <a:ext cx="194323" cy="198210"/>
            </a:xfrm>
            <a:custGeom>
              <a:avLst/>
              <a:gdLst>
                <a:gd name="connsiteX0" fmla="*/ 16736 w 328281"/>
                <a:gd name="connsiteY0" fmla="*/ 104599 h 328281"/>
                <a:gd name="connsiteX1" fmla="*/ 4828 w 328281"/>
                <a:gd name="connsiteY1" fmla="*/ 165106 h 328281"/>
                <a:gd name="connsiteX2" fmla="*/ 165106 w 328281"/>
                <a:gd name="connsiteY2" fmla="*/ 325385 h 328281"/>
                <a:gd name="connsiteX3" fmla="*/ 325385 w 328281"/>
                <a:gd name="connsiteY3" fmla="*/ 165106 h 328281"/>
                <a:gd name="connsiteX4" fmla="*/ 165106 w 328281"/>
                <a:gd name="connsiteY4" fmla="*/ 4828 h 328281"/>
                <a:gd name="connsiteX5" fmla="*/ 77886 w 328281"/>
                <a:gd name="connsiteY5" fmla="*/ 30575 h 32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281" h="328281">
                  <a:moveTo>
                    <a:pt x="16736" y="104599"/>
                  </a:moveTo>
                  <a:cubicBezTo>
                    <a:pt x="9012" y="123266"/>
                    <a:pt x="4828" y="143865"/>
                    <a:pt x="4828" y="165106"/>
                  </a:cubicBezTo>
                  <a:cubicBezTo>
                    <a:pt x="4828" y="253613"/>
                    <a:pt x="76599" y="325385"/>
                    <a:pt x="165106" y="325385"/>
                  </a:cubicBezTo>
                  <a:cubicBezTo>
                    <a:pt x="253613" y="325385"/>
                    <a:pt x="325385" y="253613"/>
                    <a:pt x="325385" y="165106"/>
                  </a:cubicBezTo>
                  <a:cubicBezTo>
                    <a:pt x="325385" y="76599"/>
                    <a:pt x="253935" y="4828"/>
                    <a:pt x="165106" y="4828"/>
                  </a:cubicBezTo>
                  <a:cubicBezTo>
                    <a:pt x="132922" y="4828"/>
                    <a:pt x="102990" y="14161"/>
                    <a:pt x="77886" y="30575"/>
                  </a:cubicBezTo>
                </a:path>
              </a:pathLst>
            </a:custGeom>
            <a:noFill/>
            <a:ln w="15875" cap="flat">
              <a:solidFill>
                <a:schemeClr val="tx1"/>
              </a:solidFill>
              <a:prstDash val="solid"/>
              <a:round/>
            </a:ln>
          </p:spPr>
          <p:txBody>
            <a:bodyPr rtlCol="0" anchor="ctr"/>
            <a:lstStyle/>
            <a:p>
              <a:endParaRPr lang="en-US" dirty="0"/>
            </a:p>
          </p:txBody>
        </p:sp>
        <p:sp>
          <p:nvSpPr>
            <p:cNvPr id="262" name="Freeform: Shape 261">
              <a:extLst>
                <a:ext uri="{FF2B5EF4-FFF2-40B4-BE49-F238E27FC236}">
                  <a16:creationId xmlns:a16="http://schemas.microsoft.com/office/drawing/2014/main" id="{2C55FC6D-C591-4A3D-B970-56288B3502C5}"/>
                </a:ext>
              </a:extLst>
            </p:cNvPr>
            <p:cNvSpPr/>
            <p:nvPr/>
          </p:nvSpPr>
          <p:spPr>
            <a:xfrm>
              <a:off x="3820204" y="3658705"/>
              <a:ext cx="24767" cy="31092"/>
            </a:xfrm>
            <a:custGeom>
              <a:avLst/>
              <a:gdLst>
                <a:gd name="connsiteX0" fmla="*/ 39909 w 41839"/>
                <a:gd name="connsiteY0" fmla="*/ 4828 h 51495"/>
                <a:gd name="connsiteX1" fmla="*/ 4828 w 41839"/>
                <a:gd name="connsiteY1" fmla="*/ 47633 h 51495"/>
              </a:gdLst>
              <a:ahLst/>
              <a:cxnLst>
                <a:cxn ang="0">
                  <a:pos x="connsiteX0" y="connsiteY0"/>
                </a:cxn>
                <a:cxn ang="0">
                  <a:pos x="connsiteX1" y="connsiteY1"/>
                </a:cxn>
              </a:cxnLst>
              <a:rect l="l" t="t" r="r" b="b"/>
              <a:pathLst>
                <a:path w="41839" h="51495">
                  <a:moveTo>
                    <a:pt x="39909" y="4828"/>
                  </a:moveTo>
                  <a:cubicBezTo>
                    <a:pt x="25748" y="17058"/>
                    <a:pt x="13839" y="31541"/>
                    <a:pt x="4828" y="47633"/>
                  </a:cubicBezTo>
                </a:path>
              </a:pathLst>
            </a:custGeom>
            <a:noFill/>
            <a:ln w="15875" cap="flat">
              <a:solidFill>
                <a:schemeClr val="tx1"/>
              </a:solidFill>
              <a:prstDash val="solid"/>
              <a:round/>
            </a:ln>
          </p:spPr>
          <p:txBody>
            <a:bodyPr rtlCol="0" anchor="ctr"/>
            <a:lstStyle/>
            <a:p>
              <a:endParaRPr lang="en-US" dirty="0"/>
            </a:p>
          </p:txBody>
        </p:sp>
        <p:sp>
          <p:nvSpPr>
            <p:cNvPr id="263" name="Freeform: Shape 262">
              <a:extLst>
                <a:ext uri="{FF2B5EF4-FFF2-40B4-BE49-F238E27FC236}">
                  <a16:creationId xmlns:a16="http://schemas.microsoft.com/office/drawing/2014/main" id="{B5A87CB9-B6B5-45E4-B393-73D9B838D364}"/>
                </a:ext>
              </a:extLst>
            </p:cNvPr>
            <p:cNvSpPr/>
            <p:nvPr/>
          </p:nvSpPr>
          <p:spPr>
            <a:xfrm>
              <a:off x="3952229" y="3777048"/>
              <a:ext cx="118119" cy="120481"/>
            </a:xfrm>
            <a:custGeom>
              <a:avLst/>
              <a:gdLst>
                <a:gd name="connsiteX0" fmla="*/ 62116 w 199543"/>
                <a:gd name="connsiteY0" fmla="*/ 4828 h 199543"/>
                <a:gd name="connsiteX1" fmla="*/ 183451 w 199543"/>
                <a:gd name="connsiteY1" fmla="*/ 126807 h 199543"/>
                <a:gd name="connsiteX2" fmla="*/ 182486 w 199543"/>
                <a:gd name="connsiteY2" fmla="*/ 184739 h 199543"/>
                <a:gd name="connsiteX3" fmla="*/ 182486 w 199543"/>
                <a:gd name="connsiteY3" fmla="*/ 184739 h 199543"/>
                <a:gd name="connsiteX4" fmla="*/ 124554 w 199543"/>
                <a:gd name="connsiteY4" fmla="*/ 185382 h 199543"/>
                <a:gd name="connsiteX5" fmla="*/ 4828 w 199543"/>
                <a:gd name="connsiteY5" fmla="*/ 65656 h 19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543" h="199543">
                  <a:moveTo>
                    <a:pt x="62116" y="4828"/>
                  </a:moveTo>
                  <a:lnTo>
                    <a:pt x="183451" y="126807"/>
                  </a:lnTo>
                  <a:cubicBezTo>
                    <a:pt x="199222" y="142577"/>
                    <a:pt x="198900" y="168647"/>
                    <a:pt x="182486" y="184739"/>
                  </a:cubicBezTo>
                  <a:lnTo>
                    <a:pt x="182486" y="184739"/>
                  </a:lnTo>
                  <a:cubicBezTo>
                    <a:pt x="166394" y="200831"/>
                    <a:pt x="140324" y="201153"/>
                    <a:pt x="124554" y="185382"/>
                  </a:cubicBezTo>
                  <a:lnTo>
                    <a:pt x="4828" y="65656"/>
                  </a:lnTo>
                </a:path>
              </a:pathLst>
            </a:custGeom>
            <a:noFill/>
            <a:ln w="15875" cap="flat">
              <a:solidFill>
                <a:schemeClr val="tx1"/>
              </a:solidFill>
              <a:prstDash val="solid"/>
              <a:round/>
            </a:ln>
          </p:spPr>
          <p:txBody>
            <a:bodyPr rtlCol="0" anchor="ctr"/>
            <a:lstStyle/>
            <a:p>
              <a:endParaRPr lang="en-US" dirty="0"/>
            </a:p>
          </p:txBody>
        </p:sp>
        <p:sp>
          <p:nvSpPr>
            <p:cNvPr id="264" name="Freeform: Shape 263">
              <a:extLst>
                <a:ext uri="{FF2B5EF4-FFF2-40B4-BE49-F238E27FC236}">
                  <a16:creationId xmlns:a16="http://schemas.microsoft.com/office/drawing/2014/main" id="{A99AF257-94F2-4F96-87B2-FE8370AFE125}"/>
                </a:ext>
              </a:extLst>
            </p:cNvPr>
            <p:cNvSpPr/>
            <p:nvPr/>
          </p:nvSpPr>
          <p:spPr>
            <a:xfrm>
              <a:off x="4014908" y="3841952"/>
              <a:ext cx="28577" cy="31092"/>
            </a:xfrm>
            <a:custGeom>
              <a:avLst/>
              <a:gdLst>
                <a:gd name="connsiteX0" fmla="*/ 46024 w 48276"/>
                <a:gd name="connsiteY0" fmla="*/ 4828 h 51495"/>
                <a:gd name="connsiteX1" fmla="*/ 4828 w 48276"/>
                <a:gd name="connsiteY1" fmla="*/ 47633 h 51495"/>
              </a:gdLst>
              <a:ahLst/>
              <a:cxnLst>
                <a:cxn ang="0">
                  <a:pos x="connsiteX0" y="connsiteY0"/>
                </a:cxn>
                <a:cxn ang="0">
                  <a:pos x="connsiteX1" y="connsiteY1"/>
                </a:cxn>
              </a:cxnLst>
              <a:rect l="l" t="t" r="r" b="b"/>
              <a:pathLst>
                <a:path w="48276" h="51495">
                  <a:moveTo>
                    <a:pt x="46024" y="4828"/>
                  </a:moveTo>
                  <a:lnTo>
                    <a:pt x="4828" y="47633"/>
                  </a:lnTo>
                </a:path>
              </a:pathLst>
            </a:custGeom>
            <a:ln w="15875" cap="flat">
              <a:solidFill>
                <a:schemeClr val="tx1"/>
              </a:solidFill>
              <a:prstDash val="solid"/>
              <a:round/>
            </a:ln>
          </p:spPr>
          <p:txBody>
            <a:bodyPr rtlCol="0" anchor="ctr"/>
            <a:lstStyle/>
            <a:p>
              <a:endParaRPr lang="en-US" dirty="0"/>
            </a:p>
          </p:txBody>
        </p:sp>
        <p:sp>
          <p:nvSpPr>
            <p:cNvPr id="265" name="Freeform: Shape 264">
              <a:extLst>
                <a:ext uri="{FF2B5EF4-FFF2-40B4-BE49-F238E27FC236}">
                  <a16:creationId xmlns:a16="http://schemas.microsoft.com/office/drawing/2014/main" id="{761B443B-0E1E-49A4-9431-A4C1372BC079}"/>
                </a:ext>
              </a:extLst>
            </p:cNvPr>
            <p:cNvSpPr/>
            <p:nvPr/>
          </p:nvSpPr>
          <p:spPr>
            <a:xfrm>
              <a:off x="4001573" y="3828350"/>
              <a:ext cx="28577" cy="31092"/>
            </a:xfrm>
            <a:custGeom>
              <a:avLst/>
              <a:gdLst>
                <a:gd name="connsiteX0" fmla="*/ 46024 w 48276"/>
                <a:gd name="connsiteY0" fmla="*/ 4828 h 51495"/>
                <a:gd name="connsiteX1" fmla="*/ 4828 w 48276"/>
                <a:gd name="connsiteY1" fmla="*/ 47633 h 51495"/>
              </a:gdLst>
              <a:ahLst/>
              <a:cxnLst>
                <a:cxn ang="0">
                  <a:pos x="connsiteX0" y="connsiteY0"/>
                </a:cxn>
                <a:cxn ang="0">
                  <a:pos x="connsiteX1" y="connsiteY1"/>
                </a:cxn>
              </a:cxnLst>
              <a:rect l="l" t="t" r="r" b="b"/>
              <a:pathLst>
                <a:path w="48276" h="51495">
                  <a:moveTo>
                    <a:pt x="46024" y="4828"/>
                  </a:moveTo>
                  <a:lnTo>
                    <a:pt x="4828" y="47633"/>
                  </a:lnTo>
                </a:path>
              </a:pathLst>
            </a:custGeom>
            <a:ln w="15875" cap="flat">
              <a:solidFill>
                <a:schemeClr val="tx1"/>
              </a:solidFill>
              <a:prstDash val="solid"/>
              <a:round/>
            </a:ln>
          </p:spPr>
          <p:txBody>
            <a:bodyPr rtlCol="0" anchor="ctr"/>
            <a:lstStyle/>
            <a:p>
              <a:endParaRPr lang="en-US" dirty="0"/>
            </a:p>
          </p:txBody>
        </p:sp>
      </p:grpSp>
      <p:sp>
        <p:nvSpPr>
          <p:cNvPr id="285" name="TextBox 284">
            <a:extLst>
              <a:ext uri="{FF2B5EF4-FFF2-40B4-BE49-F238E27FC236}">
                <a16:creationId xmlns:a16="http://schemas.microsoft.com/office/drawing/2014/main" id="{2D7D6829-5DE0-4614-9DA4-44CCBD9A6D56}"/>
              </a:ext>
            </a:extLst>
          </p:cNvPr>
          <p:cNvSpPr txBox="1"/>
          <p:nvPr/>
        </p:nvSpPr>
        <p:spPr>
          <a:xfrm>
            <a:off x="8765427" y="2993556"/>
            <a:ext cx="1588427" cy="261610"/>
          </a:xfrm>
          <a:prstGeom prst="rect">
            <a:avLst/>
          </a:prstGeom>
          <a:noFill/>
        </p:spPr>
        <p:txBody>
          <a:bodyPr wrap="square" rtlCol="0">
            <a:spAutoFit/>
          </a:bodyPr>
          <a:lstStyle/>
          <a:p>
            <a:pPr algn="ctr"/>
            <a:r>
              <a:rPr lang="en-US" sz="1100" dirty="0">
                <a:latin typeface="+mn-lt"/>
                <a:ea typeface="Amazon Ember" panose="020B0603020204020204" pitchFamily="34" charset="0"/>
                <a:cs typeface="Arial" panose="020B0604020202020204" pitchFamily="34" charset="0"/>
              </a:rPr>
              <a:t>AWS Control Tower</a:t>
            </a:r>
          </a:p>
        </p:txBody>
      </p:sp>
      <p:sp>
        <p:nvSpPr>
          <p:cNvPr id="271" name="TextBox 270">
            <a:extLst>
              <a:ext uri="{FF2B5EF4-FFF2-40B4-BE49-F238E27FC236}">
                <a16:creationId xmlns:a16="http://schemas.microsoft.com/office/drawing/2014/main" id="{20335258-9321-424B-95A5-B5BAA3B5455B}"/>
              </a:ext>
            </a:extLst>
          </p:cNvPr>
          <p:cNvSpPr txBox="1"/>
          <p:nvPr/>
        </p:nvSpPr>
        <p:spPr>
          <a:xfrm>
            <a:off x="8765427" y="4144929"/>
            <a:ext cx="1588427" cy="261610"/>
          </a:xfrm>
          <a:prstGeom prst="rect">
            <a:avLst/>
          </a:prstGeom>
          <a:noFill/>
        </p:spPr>
        <p:txBody>
          <a:bodyPr wrap="square" rtlCol="0">
            <a:spAutoFit/>
          </a:bodyPr>
          <a:lstStyle/>
          <a:p>
            <a:pPr algn="ctr"/>
            <a:r>
              <a:rPr lang="en-US" sz="1100" dirty="0">
                <a:latin typeface="+mn-lt"/>
                <a:ea typeface="Amazon Ember" panose="020B0603020204020204" pitchFamily="34" charset="0"/>
                <a:cs typeface="Arial" panose="020B0604020202020204" pitchFamily="34" charset="0"/>
              </a:rPr>
              <a:t>AWS Service Catalog</a:t>
            </a:r>
          </a:p>
        </p:txBody>
      </p:sp>
      <p:sp>
        <p:nvSpPr>
          <p:cNvPr id="80" name="TextBox 79">
            <a:extLst>
              <a:ext uri="{FF2B5EF4-FFF2-40B4-BE49-F238E27FC236}">
                <a16:creationId xmlns:a16="http://schemas.microsoft.com/office/drawing/2014/main" id="{755D0468-2F1B-44FA-9139-764923FC0110}"/>
              </a:ext>
            </a:extLst>
          </p:cNvPr>
          <p:cNvSpPr txBox="1"/>
          <p:nvPr/>
        </p:nvSpPr>
        <p:spPr>
          <a:xfrm>
            <a:off x="11090847" y="2988022"/>
            <a:ext cx="1308973" cy="430887"/>
          </a:xfrm>
          <a:prstGeom prst="rect">
            <a:avLst/>
          </a:prstGeom>
          <a:noFill/>
        </p:spPr>
        <p:txBody>
          <a:bodyPr wrap="square" rtlCol="0">
            <a:spAutoFit/>
          </a:bodyPr>
          <a:lstStyle/>
          <a:p>
            <a:r>
              <a:rPr lang="en-US" sz="1100" dirty="0">
                <a:latin typeface="+mn-lt"/>
                <a:ea typeface="Amazon Ember" panose="020B0603020204020204" pitchFamily="34" charset="0"/>
                <a:cs typeface="Arial" panose="020B0604020202020204" pitchFamily="34" charset="0"/>
              </a:rPr>
              <a:t>AWS Server </a:t>
            </a:r>
            <a:br>
              <a:rPr lang="en-US" sz="1100" dirty="0">
                <a:latin typeface="+mn-lt"/>
                <a:ea typeface="Amazon Ember" panose="020B0603020204020204" pitchFamily="34" charset="0"/>
                <a:cs typeface="Arial" panose="020B0604020202020204" pitchFamily="34" charset="0"/>
              </a:rPr>
            </a:br>
            <a:r>
              <a:rPr lang="en-US" sz="1100" dirty="0">
                <a:latin typeface="+mn-lt"/>
                <a:ea typeface="Amazon Ember" panose="020B0603020204020204" pitchFamily="34" charset="0"/>
                <a:cs typeface="Arial" panose="020B0604020202020204" pitchFamily="34" charset="0"/>
              </a:rPr>
              <a:t>Migration Service</a:t>
            </a:r>
          </a:p>
        </p:txBody>
      </p:sp>
      <p:sp>
        <p:nvSpPr>
          <p:cNvPr id="295" name="TextBox 294">
            <a:extLst>
              <a:ext uri="{FF2B5EF4-FFF2-40B4-BE49-F238E27FC236}">
                <a16:creationId xmlns:a16="http://schemas.microsoft.com/office/drawing/2014/main" id="{1AAD7A32-3BEB-45D0-A84D-3FE34B7D4EE5}"/>
              </a:ext>
            </a:extLst>
          </p:cNvPr>
          <p:cNvSpPr txBox="1"/>
          <p:nvPr/>
        </p:nvSpPr>
        <p:spPr>
          <a:xfrm>
            <a:off x="11090847" y="3574879"/>
            <a:ext cx="1308973" cy="261610"/>
          </a:xfrm>
          <a:prstGeom prst="rect">
            <a:avLst/>
          </a:prstGeom>
          <a:noFill/>
        </p:spPr>
        <p:txBody>
          <a:bodyPr wrap="square" rtlCol="0">
            <a:spAutoFit/>
          </a:bodyPr>
          <a:lstStyle/>
          <a:p>
            <a:r>
              <a:rPr lang="en-US" altLang="en-US" sz="1100" dirty="0">
                <a:latin typeface="+mn-lt"/>
                <a:ea typeface="Amazon Ember" panose="020B0603020204020204" pitchFamily="34" charset="0"/>
                <a:cs typeface="Arial" panose="020B0604020202020204" pitchFamily="34" charset="0"/>
              </a:rPr>
              <a:t>AWS DataSync </a:t>
            </a:r>
          </a:p>
        </p:txBody>
      </p:sp>
      <p:sp>
        <p:nvSpPr>
          <p:cNvPr id="298" name="TextBox 297">
            <a:extLst>
              <a:ext uri="{FF2B5EF4-FFF2-40B4-BE49-F238E27FC236}">
                <a16:creationId xmlns:a16="http://schemas.microsoft.com/office/drawing/2014/main" id="{B2C859ED-6F05-4294-95EA-8390708B429D}"/>
              </a:ext>
            </a:extLst>
          </p:cNvPr>
          <p:cNvSpPr txBox="1"/>
          <p:nvPr/>
        </p:nvSpPr>
        <p:spPr>
          <a:xfrm>
            <a:off x="11090847" y="3958169"/>
            <a:ext cx="1308973" cy="430887"/>
          </a:xfrm>
          <a:prstGeom prst="rect">
            <a:avLst/>
          </a:prstGeom>
          <a:noFill/>
        </p:spPr>
        <p:txBody>
          <a:bodyPr wrap="square" rtlCol="0">
            <a:spAutoFit/>
          </a:bodyPr>
          <a:lstStyle/>
          <a:p>
            <a:r>
              <a:rPr lang="en-US" sz="1100" dirty="0">
                <a:latin typeface="+mn-lt"/>
                <a:ea typeface="Amazon Ember" panose="020B0603020204020204" pitchFamily="34" charset="0"/>
                <a:cs typeface="Arial" panose="020B0604020202020204" pitchFamily="34" charset="0"/>
              </a:rPr>
              <a:t>AWS Database </a:t>
            </a:r>
            <a:br>
              <a:rPr lang="en-US" sz="1100" dirty="0">
                <a:latin typeface="+mn-lt"/>
                <a:ea typeface="Amazon Ember" panose="020B0603020204020204" pitchFamily="34" charset="0"/>
                <a:cs typeface="Arial" panose="020B0604020202020204" pitchFamily="34" charset="0"/>
              </a:rPr>
            </a:br>
            <a:r>
              <a:rPr lang="en-US" sz="1100" dirty="0">
                <a:latin typeface="+mn-lt"/>
                <a:ea typeface="Amazon Ember" panose="020B0603020204020204" pitchFamily="34" charset="0"/>
                <a:cs typeface="Arial" panose="020B0604020202020204" pitchFamily="34" charset="0"/>
              </a:rPr>
              <a:t>Migration Service</a:t>
            </a:r>
          </a:p>
        </p:txBody>
      </p:sp>
      <p:pic>
        <p:nvPicPr>
          <p:cNvPr id="90" name="Picture 89">
            <a:extLst>
              <a:ext uri="{FF2B5EF4-FFF2-40B4-BE49-F238E27FC236}">
                <a16:creationId xmlns:a16="http://schemas.microsoft.com/office/drawing/2014/main" id="{6D0F5938-0001-4AB6-B956-B39AB524627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105321" y="5802700"/>
            <a:ext cx="1353959" cy="173222"/>
          </a:xfrm>
          <a:prstGeom prst="rect">
            <a:avLst/>
          </a:prstGeom>
          <a:ln w="57150">
            <a:noFill/>
          </a:ln>
        </p:spPr>
      </p:pic>
      <p:pic>
        <p:nvPicPr>
          <p:cNvPr id="97" name="Picture 96">
            <a:extLst>
              <a:ext uri="{FF2B5EF4-FFF2-40B4-BE49-F238E27FC236}">
                <a16:creationId xmlns:a16="http://schemas.microsoft.com/office/drawing/2014/main" id="{523327DC-12BD-4FD3-95A1-18ABB0BE71AD}"/>
              </a:ext>
            </a:extLst>
          </p:cNvPr>
          <p:cNvPicPr>
            <a:picLocks noChangeAspect="1"/>
          </p:cNvPicPr>
          <p:nvPr/>
        </p:nvPicPr>
        <p:blipFill>
          <a:blip r:embed="rId10"/>
          <a:stretch>
            <a:fillRect/>
          </a:stretch>
        </p:blipFill>
        <p:spPr>
          <a:xfrm>
            <a:off x="3226995" y="6087214"/>
            <a:ext cx="1110611" cy="504824"/>
          </a:xfrm>
          <a:prstGeom prst="rect">
            <a:avLst/>
          </a:prstGeom>
        </p:spPr>
      </p:pic>
      <p:pic>
        <p:nvPicPr>
          <p:cNvPr id="111" name="Picture 4" descr="Image result for cloudchomp logo">
            <a:extLst>
              <a:ext uri="{FF2B5EF4-FFF2-40B4-BE49-F238E27FC236}">
                <a16:creationId xmlns:a16="http://schemas.microsoft.com/office/drawing/2014/main" id="{68B454C6-EEDF-447D-A207-EBC793C26C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40736" y="5173304"/>
            <a:ext cx="1083128" cy="518104"/>
          </a:xfrm>
          <a:prstGeom prst="rect">
            <a:avLst/>
          </a:prstGeom>
          <a:noFill/>
          <a:extLst>
            <a:ext uri="{909E8E84-426E-40DD-AFC4-6F175D3DCCD1}">
              <a14:hiddenFill xmlns:a14="http://schemas.microsoft.com/office/drawing/2010/main">
                <a:solidFill>
                  <a:srgbClr val="FFFFFF"/>
                </a:solidFill>
              </a14:hiddenFill>
            </a:ext>
          </a:extLst>
        </p:spPr>
      </p:pic>
      <p:pic>
        <p:nvPicPr>
          <p:cNvPr id="315" name="Picture 314">
            <a:extLst>
              <a:ext uri="{FF2B5EF4-FFF2-40B4-BE49-F238E27FC236}">
                <a16:creationId xmlns:a16="http://schemas.microsoft.com/office/drawing/2014/main" id="{256966A7-DBB9-42E1-B263-908095C6A075}"/>
              </a:ext>
            </a:extLst>
          </p:cNvPr>
          <p:cNvPicPr>
            <a:picLocks noChangeAspect="1"/>
          </p:cNvPicPr>
          <p:nvPr/>
        </p:nvPicPr>
        <p:blipFill>
          <a:blip r:embed="rId5"/>
          <a:stretch>
            <a:fillRect/>
          </a:stretch>
        </p:blipFill>
        <p:spPr>
          <a:xfrm>
            <a:off x="5288375" y="5814506"/>
            <a:ext cx="839410" cy="170992"/>
          </a:xfrm>
          <a:prstGeom prst="rect">
            <a:avLst/>
          </a:prstGeom>
        </p:spPr>
      </p:pic>
      <p:grpSp>
        <p:nvGrpSpPr>
          <p:cNvPr id="116" name="Group 115">
            <a:extLst>
              <a:ext uri="{FF2B5EF4-FFF2-40B4-BE49-F238E27FC236}">
                <a16:creationId xmlns:a16="http://schemas.microsoft.com/office/drawing/2014/main" id="{55E8945D-3951-45C9-905E-DD3003684F4E}"/>
              </a:ext>
            </a:extLst>
          </p:cNvPr>
          <p:cNvGrpSpPr/>
          <p:nvPr/>
        </p:nvGrpSpPr>
        <p:grpSpPr>
          <a:xfrm>
            <a:off x="4913494" y="5207067"/>
            <a:ext cx="1589172" cy="258893"/>
            <a:chOff x="4931518" y="4715577"/>
            <a:chExt cx="1589172" cy="258893"/>
          </a:xfrm>
        </p:grpSpPr>
        <p:pic>
          <p:nvPicPr>
            <p:cNvPr id="314" name="Picture 313">
              <a:extLst>
                <a:ext uri="{FF2B5EF4-FFF2-40B4-BE49-F238E27FC236}">
                  <a16:creationId xmlns:a16="http://schemas.microsoft.com/office/drawing/2014/main" id="{1A32F5D7-54A3-4568-B8D3-F6814310A59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931518" y="4715577"/>
              <a:ext cx="839174" cy="216724"/>
            </a:xfrm>
            <a:prstGeom prst="rect">
              <a:avLst/>
            </a:prstGeom>
          </p:spPr>
        </p:pic>
        <p:pic>
          <p:nvPicPr>
            <p:cNvPr id="316" name="Picture 2">
              <a:extLst>
                <a:ext uri="{FF2B5EF4-FFF2-40B4-BE49-F238E27FC236}">
                  <a16:creationId xmlns:a16="http://schemas.microsoft.com/office/drawing/2014/main" id="{FC5A5AD8-1784-42F1-A545-80C3E2D4A6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8530" y="4715577"/>
              <a:ext cx="612160" cy="2588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7" name="Group 116">
            <a:extLst>
              <a:ext uri="{FF2B5EF4-FFF2-40B4-BE49-F238E27FC236}">
                <a16:creationId xmlns:a16="http://schemas.microsoft.com/office/drawing/2014/main" id="{DAC97D9D-065A-476C-808A-D4E7FBC2F525}"/>
              </a:ext>
            </a:extLst>
          </p:cNvPr>
          <p:cNvGrpSpPr/>
          <p:nvPr/>
        </p:nvGrpSpPr>
        <p:grpSpPr>
          <a:xfrm>
            <a:off x="4913493" y="5496192"/>
            <a:ext cx="1583067" cy="259504"/>
            <a:chOff x="4913493" y="5013980"/>
            <a:chExt cx="1583067" cy="259504"/>
          </a:xfrm>
        </p:grpSpPr>
        <p:pic>
          <p:nvPicPr>
            <p:cNvPr id="317" name="Picture 316" descr="A picture containing shirt, clock, hat&#10;&#10;Description automatically generated">
              <a:extLst>
                <a:ext uri="{FF2B5EF4-FFF2-40B4-BE49-F238E27FC236}">
                  <a16:creationId xmlns:a16="http://schemas.microsoft.com/office/drawing/2014/main" id="{39366066-A8A9-4A31-BEEF-984E0281BDC9}"/>
                </a:ext>
              </a:extLst>
            </p:cNvPr>
            <p:cNvPicPr>
              <a:picLocks noChangeAspect="1"/>
            </p:cNvPicPr>
            <p:nvPr/>
          </p:nvPicPr>
          <p:blipFill>
            <a:blip r:embed="rId6"/>
            <a:stretch>
              <a:fillRect/>
            </a:stretch>
          </p:blipFill>
          <p:spPr>
            <a:xfrm>
              <a:off x="4913493" y="5013980"/>
              <a:ext cx="711041" cy="259504"/>
            </a:xfrm>
            <a:prstGeom prst="rect">
              <a:avLst/>
            </a:prstGeom>
          </p:spPr>
        </p:pic>
        <p:pic>
          <p:nvPicPr>
            <p:cNvPr id="318" name="Picture 2" descr="Flexera Community - Community">
              <a:extLst>
                <a:ext uri="{FF2B5EF4-FFF2-40B4-BE49-F238E27FC236}">
                  <a16:creationId xmlns:a16="http://schemas.microsoft.com/office/drawing/2014/main" id="{80D12A88-BC00-4303-8F50-6481809819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0455" y="5098656"/>
              <a:ext cx="746105" cy="1231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7" name="Group 1036">
            <a:extLst>
              <a:ext uri="{FF2B5EF4-FFF2-40B4-BE49-F238E27FC236}">
                <a16:creationId xmlns:a16="http://schemas.microsoft.com/office/drawing/2014/main" id="{6F6A4FDB-A27E-4A7E-8364-9AA02C15D8D8}"/>
              </a:ext>
            </a:extLst>
          </p:cNvPr>
          <p:cNvGrpSpPr/>
          <p:nvPr/>
        </p:nvGrpSpPr>
        <p:grpSpPr>
          <a:xfrm>
            <a:off x="4793681" y="6120173"/>
            <a:ext cx="1828799" cy="917046"/>
            <a:chOff x="4793681" y="5628683"/>
            <a:chExt cx="1828799" cy="917046"/>
          </a:xfrm>
        </p:grpSpPr>
        <p:sp>
          <p:nvSpPr>
            <p:cNvPr id="319" name="TextBox 13">
              <a:extLst>
                <a:ext uri="{FF2B5EF4-FFF2-40B4-BE49-F238E27FC236}">
                  <a16:creationId xmlns:a16="http://schemas.microsoft.com/office/drawing/2014/main" id="{F087AAAA-B8F4-4A24-861C-AFD18E985F61}"/>
                </a:ext>
              </a:extLst>
            </p:cNvPr>
            <p:cNvSpPr txBox="1">
              <a:spLocks noChangeArrowheads="1"/>
            </p:cNvSpPr>
            <p:nvPr/>
          </p:nvSpPr>
          <p:spPr bwMode="auto">
            <a:xfrm>
              <a:off x="4793681" y="5628683"/>
              <a:ext cx="1828799" cy="18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1097098">
                <a:lnSpc>
                  <a:spcPct val="90000"/>
                </a:lnSpc>
              </a:pPr>
              <a:r>
                <a:rPr lang="en-US" altLang="en-US" sz="700" spc="60" dirty="0">
                  <a:solidFill>
                    <a:srgbClr val="FFFFFF"/>
                  </a:solidFill>
                  <a:latin typeface="Amazon Ember Medium" panose="020B0603020204030204" pitchFamily="34" charset="0"/>
                  <a:ea typeface="Amazon Ember Medium" panose="020B0603020204030204" pitchFamily="34" charset="0"/>
                  <a:cs typeface="Amazon Ember Medium" panose="020B0603020204030204" pitchFamily="34" charset="0"/>
                </a:rPr>
                <a:t>PROFILING &amp; VALIDATION</a:t>
              </a:r>
            </a:p>
          </p:txBody>
        </p:sp>
        <p:cxnSp>
          <p:nvCxnSpPr>
            <p:cNvPr id="320" name="Straight Connector 319">
              <a:extLst>
                <a:ext uri="{FF2B5EF4-FFF2-40B4-BE49-F238E27FC236}">
                  <a16:creationId xmlns:a16="http://schemas.microsoft.com/office/drawing/2014/main" id="{591521A3-F768-4A78-9F7C-AD02A95B8D90}"/>
                </a:ext>
              </a:extLst>
            </p:cNvPr>
            <p:cNvCxnSpPr>
              <a:cxnSpLocks/>
            </p:cNvCxnSpPr>
            <p:nvPr/>
          </p:nvCxnSpPr>
          <p:spPr>
            <a:xfrm>
              <a:off x="4886221" y="5818562"/>
              <a:ext cx="1643718" cy="0"/>
            </a:xfrm>
            <a:prstGeom prst="line">
              <a:avLst/>
            </a:prstGeom>
            <a:solidFill>
              <a:schemeClr val="bg1"/>
            </a:solidFill>
            <a:ln w="15875">
              <a:solidFill>
                <a:schemeClr val="bg2"/>
              </a:solidFill>
            </a:ln>
          </p:spPr>
          <p:style>
            <a:lnRef idx="2">
              <a:schemeClr val="dk1">
                <a:shade val="50000"/>
              </a:schemeClr>
            </a:lnRef>
            <a:fillRef idx="1">
              <a:schemeClr val="dk1"/>
            </a:fillRef>
            <a:effectRef idx="0">
              <a:schemeClr val="dk1"/>
            </a:effectRef>
            <a:fontRef idx="minor">
              <a:schemeClr val="lt1"/>
            </a:fontRef>
          </p:style>
        </p:cxnSp>
        <p:pic>
          <p:nvPicPr>
            <p:cNvPr id="1027" name="Graphic 1026">
              <a:extLst>
                <a:ext uri="{FF2B5EF4-FFF2-40B4-BE49-F238E27FC236}">
                  <a16:creationId xmlns:a16="http://schemas.microsoft.com/office/drawing/2014/main" id="{43FC8585-4D66-4FA8-B5A4-685ADE9D12E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00097" y="6113948"/>
              <a:ext cx="836962" cy="148561"/>
            </a:xfrm>
            <a:prstGeom prst="rect">
              <a:avLst/>
            </a:prstGeom>
          </p:spPr>
        </p:pic>
        <p:pic>
          <p:nvPicPr>
            <p:cNvPr id="1029" name="Picture 1028" descr="A picture containing text&#10;&#10;Description automatically generated">
              <a:extLst>
                <a:ext uri="{FF2B5EF4-FFF2-40B4-BE49-F238E27FC236}">
                  <a16:creationId xmlns:a16="http://schemas.microsoft.com/office/drawing/2014/main" id="{1B7DDB9A-8039-4C0A-9026-BAC2893C1151}"/>
                </a:ext>
              </a:extLst>
            </p:cNvPr>
            <p:cNvPicPr>
              <a:picLocks noChangeAspect="1"/>
            </p:cNvPicPr>
            <p:nvPr/>
          </p:nvPicPr>
          <p:blipFill>
            <a:blip r:embed="rId14"/>
            <a:stretch>
              <a:fillRect/>
            </a:stretch>
          </p:blipFill>
          <p:spPr>
            <a:xfrm>
              <a:off x="4901776" y="6343014"/>
              <a:ext cx="800189" cy="202715"/>
            </a:xfrm>
            <a:prstGeom prst="rect">
              <a:avLst/>
            </a:prstGeom>
          </p:spPr>
        </p:pic>
        <p:pic>
          <p:nvPicPr>
            <p:cNvPr id="1031" name="Picture 1030" descr="Logo&#10;&#10;Description automatically generated">
              <a:extLst>
                <a:ext uri="{FF2B5EF4-FFF2-40B4-BE49-F238E27FC236}">
                  <a16:creationId xmlns:a16="http://schemas.microsoft.com/office/drawing/2014/main" id="{45E5052F-E570-4F65-AEDE-A4085BB37A75}"/>
                </a:ext>
              </a:extLst>
            </p:cNvPr>
            <p:cNvPicPr>
              <a:picLocks noChangeAspect="1"/>
            </p:cNvPicPr>
            <p:nvPr/>
          </p:nvPicPr>
          <p:blipFill>
            <a:blip r:embed="rId15"/>
            <a:stretch>
              <a:fillRect/>
            </a:stretch>
          </p:blipFill>
          <p:spPr>
            <a:xfrm>
              <a:off x="6012046" y="5946789"/>
              <a:ext cx="412066" cy="334318"/>
            </a:xfrm>
            <a:prstGeom prst="rect">
              <a:avLst/>
            </a:prstGeom>
          </p:spPr>
        </p:pic>
        <p:pic>
          <p:nvPicPr>
            <p:cNvPr id="1033" name="Picture 1032" descr="A picture containing wheel, drawing&#10;&#10;Description automatically generated">
              <a:extLst>
                <a:ext uri="{FF2B5EF4-FFF2-40B4-BE49-F238E27FC236}">
                  <a16:creationId xmlns:a16="http://schemas.microsoft.com/office/drawing/2014/main" id="{41108AE2-8B1C-4634-B679-83A97E2364E3}"/>
                </a:ext>
              </a:extLst>
            </p:cNvPr>
            <p:cNvPicPr>
              <a:picLocks noChangeAspect="1"/>
            </p:cNvPicPr>
            <p:nvPr/>
          </p:nvPicPr>
          <p:blipFill>
            <a:blip r:embed="rId16"/>
            <a:stretch>
              <a:fillRect/>
            </a:stretch>
          </p:blipFill>
          <p:spPr>
            <a:xfrm>
              <a:off x="5805502" y="6388599"/>
              <a:ext cx="724437" cy="100113"/>
            </a:xfrm>
            <a:prstGeom prst="rect">
              <a:avLst/>
            </a:prstGeom>
          </p:spPr>
        </p:pic>
        <p:pic>
          <p:nvPicPr>
            <p:cNvPr id="1035" name="Picture 1034" descr="A picture containing shape&#10;&#10;Description automatically generated">
              <a:extLst>
                <a:ext uri="{FF2B5EF4-FFF2-40B4-BE49-F238E27FC236}">
                  <a16:creationId xmlns:a16="http://schemas.microsoft.com/office/drawing/2014/main" id="{380F0BCA-4198-4C1B-A574-CC494D0F1315}"/>
                </a:ext>
              </a:extLst>
            </p:cNvPr>
            <p:cNvPicPr>
              <a:picLocks noChangeAspect="1"/>
            </p:cNvPicPr>
            <p:nvPr/>
          </p:nvPicPr>
          <p:blipFill rotWithShape="1">
            <a:blip r:embed="rId17">
              <a:extLst>
                <a:ext uri="{BEBA8EAE-BF5A-486C-A8C5-ECC9F3942E4B}">
                  <a14:imgProps xmlns:a14="http://schemas.microsoft.com/office/drawing/2010/main">
                    <a14:imgLayer r:embed="rId18">
                      <a14:imgEffect>
                        <a14:brightnessContrast bright="100000"/>
                      </a14:imgEffect>
                    </a14:imgLayer>
                  </a14:imgProps>
                </a:ext>
              </a:extLst>
            </a:blip>
            <a:srcRect l="8627" t="30721" r="8819" b="29987"/>
            <a:stretch/>
          </p:blipFill>
          <p:spPr>
            <a:xfrm>
              <a:off x="4906287" y="5894459"/>
              <a:ext cx="1057269" cy="145594"/>
            </a:xfrm>
            <a:prstGeom prst="rect">
              <a:avLst/>
            </a:prstGeom>
          </p:spPr>
        </p:pic>
      </p:grpSp>
      <p:grpSp>
        <p:nvGrpSpPr>
          <p:cNvPr id="336" name="Group 335">
            <a:extLst>
              <a:ext uri="{FF2B5EF4-FFF2-40B4-BE49-F238E27FC236}">
                <a16:creationId xmlns:a16="http://schemas.microsoft.com/office/drawing/2014/main" id="{57507B99-48EB-496D-A0DA-36A8B431A5E2}"/>
              </a:ext>
            </a:extLst>
          </p:cNvPr>
          <p:cNvGrpSpPr/>
          <p:nvPr/>
        </p:nvGrpSpPr>
        <p:grpSpPr>
          <a:xfrm>
            <a:off x="7039443" y="5207067"/>
            <a:ext cx="1188835" cy="1832847"/>
            <a:chOff x="1262103" y="4715577"/>
            <a:chExt cx="1188835" cy="1832847"/>
          </a:xfrm>
        </p:grpSpPr>
        <p:pic>
          <p:nvPicPr>
            <p:cNvPr id="337" name="Picture 336">
              <a:extLst>
                <a:ext uri="{FF2B5EF4-FFF2-40B4-BE49-F238E27FC236}">
                  <a16:creationId xmlns:a16="http://schemas.microsoft.com/office/drawing/2014/main" id="{1F717ED6-DEF4-4AAF-B352-F9131637840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407522" y="4715577"/>
              <a:ext cx="897997" cy="231916"/>
            </a:xfrm>
            <a:prstGeom prst="rect">
              <a:avLst/>
            </a:prstGeom>
          </p:spPr>
        </p:pic>
        <p:pic>
          <p:nvPicPr>
            <p:cNvPr id="338" name="Picture 337">
              <a:extLst>
                <a:ext uri="{FF2B5EF4-FFF2-40B4-BE49-F238E27FC236}">
                  <a16:creationId xmlns:a16="http://schemas.microsoft.com/office/drawing/2014/main" id="{71B3226F-8103-4FF0-9366-7B8B3DEA8BAA}"/>
                </a:ext>
              </a:extLst>
            </p:cNvPr>
            <p:cNvPicPr>
              <a:picLocks noChangeAspect="1"/>
            </p:cNvPicPr>
            <p:nvPr/>
          </p:nvPicPr>
          <p:blipFill>
            <a:blip r:embed="rId5"/>
            <a:stretch>
              <a:fillRect/>
            </a:stretch>
          </p:blipFill>
          <p:spPr>
            <a:xfrm>
              <a:off x="1262103" y="6306253"/>
              <a:ext cx="1188835" cy="242171"/>
            </a:xfrm>
            <a:prstGeom prst="rect">
              <a:avLst/>
            </a:prstGeom>
          </p:spPr>
        </p:pic>
        <p:pic>
          <p:nvPicPr>
            <p:cNvPr id="339" name="Picture 338" descr="A picture containing shirt, clock, hat&#10;&#10;Description automatically generated">
              <a:extLst>
                <a:ext uri="{FF2B5EF4-FFF2-40B4-BE49-F238E27FC236}">
                  <a16:creationId xmlns:a16="http://schemas.microsoft.com/office/drawing/2014/main" id="{E1C9DF2E-44ED-41FD-A87A-CE8DDA65A6EA}"/>
                </a:ext>
              </a:extLst>
            </p:cNvPr>
            <p:cNvPicPr>
              <a:picLocks noChangeAspect="1"/>
            </p:cNvPicPr>
            <p:nvPr/>
          </p:nvPicPr>
          <p:blipFill>
            <a:blip r:embed="rId6"/>
            <a:stretch>
              <a:fillRect/>
            </a:stretch>
          </p:blipFill>
          <p:spPr>
            <a:xfrm>
              <a:off x="1450698" y="5532916"/>
              <a:ext cx="811645" cy="296221"/>
            </a:xfrm>
            <a:prstGeom prst="rect">
              <a:avLst/>
            </a:prstGeom>
          </p:spPr>
        </p:pic>
        <p:pic>
          <p:nvPicPr>
            <p:cNvPr id="340" name="Picture 2" descr="Flexera Community - Community">
              <a:extLst>
                <a:ext uri="{FF2B5EF4-FFF2-40B4-BE49-F238E27FC236}">
                  <a16:creationId xmlns:a16="http://schemas.microsoft.com/office/drawing/2014/main" id="{DB2FCCB5-5A3A-49D6-9263-15F021AAAF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0199" y="5992402"/>
              <a:ext cx="912642" cy="150586"/>
            </a:xfrm>
            <a:prstGeom prst="rect">
              <a:avLst/>
            </a:prstGeom>
            <a:noFill/>
            <a:extLst>
              <a:ext uri="{909E8E84-426E-40DD-AFC4-6F175D3DCCD1}">
                <a14:hiddenFill xmlns:a14="http://schemas.microsoft.com/office/drawing/2010/main">
                  <a:solidFill>
                    <a:srgbClr val="FFFFFF"/>
                  </a:solidFill>
                </a14:hiddenFill>
              </a:ext>
            </a:extLst>
          </p:spPr>
        </p:pic>
        <p:pic>
          <p:nvPicPr>
            <p:cNvPr id="341" name="Picture 2">
              <a:extLst>
                <a:ext uri="{FF2B5EF4-FFF2-40B4-BE49-F238E27FC236}">
                  <a16:creationId xmlns:a16="http://schemas.microsoft.com/office/drawing/2014/main" id="{D18F0599-7B65-41B2-895D-1293A8CD2B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0440" y="5110758"/>
              <a:ext cx="612160" cy="2588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3" name="Group 342">
            <a:extLst>
              <a:ext uri="{FF2B5EF4-FFF2-40B4-BE49-F238E27FC236}">
                <a16:creationId xmlns:a16="http://schemas.microsoft.com/office/drawing/2014/main" id="{EB8C6B34-57B4-4C3E-AF0A-F469FE7C1175}"/>
              </a:ext>
            </a:extLst>
          </p:cNvPr>
          <p:cNvGrpSpPr/>
          <p:nvPr/>
        </p:nvGrpSpPr>
        <p:grpSpPr>
          <a:xfrm>
            <a:off x="10571021" y="6120173"/>
            <a:ext cx="1828799" cy="917046"/>
            <a:chOff x="4793681" y="5628683"/>
            <a:chExt cx="1828799" cy="917046"/>
          </a:xfrm>
        </p:grpSpPr>
        <p:sp>
          <p:nvSpPr>
            <p:cNvPr id="344" name="TextBox 13">
              <a:extLst>
                <a:ext uri="{FF2B5EF4-FFF2-40B4-BE49-F238E27FC236}">
                  <a16:creationId xmlns:a16="http://schemas.microsoft.com/office/drawing/2014/main" id="{4DA64D03-BD1D-4E36-BC00-67C128379495}"/>
                </a:ext>
              </a:extLst>
            </p:cNvPr>
            <p:cNvSpPr txBox="1">
              <a:spLocks noChangeArrowheads="1"/>
            </p:cNvSpPr>
            <p:nvPr/>
          </p:nvSpPr>
          <p:spPr bwMode="auto">
            <a:xfrm>
              <a:off x="4793681" y="5628683"/>
              <a:ext cx="1828799" cy="18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1097098">
                <a:lnSpc>
                  <a:spcPct val="90000"/>
                </a:lnSpc>
              </a:pPr>
              <a:r>
                <a:rPr lang="en-US" altLang="en-US" sz="700" spc="60" dirty="0">
                  <a:solidFill>
                    <a:srgbClr val="FFFFFF"/>
                  </a:solidFill>
                  <a:latin typeface="Amazon Ember Medium" panose="020B0603020204030204" pitchFamily="34" charset="0"/>
                  <a:ea typeface="Amazon Ember Medium" panose="020B0603020204030204" pitchFamily="34" charset="0"/>
                  <a:cs typeface="Amazon Ember Medium" panose="020B0603020204030204" pitchFamily="34" charset="0"/>
                </a:rPr>
                <a:t>PROFILING &amp; VALIDATION</a:t>
              </a:r>
            </a:p>
          </p:txBody>
        </p:sp>
        <p:cxnSp>
          <p:nvCxnSpPr>
            <p:cNvPr id="345" name="Straight Connector 344">
              <a:extLst>
                <a:ext uri="{FF2B5EF4-FFF2-40B4-BE49-F238E27FC236}">
                  <a16:creationId xmlns:a16="http://schemas.microsoft.com/office/drawing/2014/main" id="{18C72801-7F29-41E5-92E3-8ED9CB86ABD8}"/>
                </a:ext>
              </a:extLst>
            </p:cNvPr>
            <p:cNvCxnSpPr>
              <a:cxnSpLocks/>
            </p:cNvCxnSpPr>
            <p:nvPr/>
          </p:nvCxnSpPr>
          <p:spPr>
            <a:xfrm>
              <a:off x="4886221" y="5818562"/>
              <a:ext cx="1643718" cy="0"/>
            </a:xfrm>
            <a:prstGeom prst="line">
              <a:avLst/>
            </a:prstGeom>
            <a:solidFill>
              <a:schemeClr val="bg1"/>
            </a:solidFill>
            <a:ln w="15875">
              <a:solidFill>
                <a:schemeClr val="bg2"/>
              </a:solidFill>
            </a:ln>
          </p:spPr>
          <p:style>
            <a:lnRef idx="2">
              <a:schemeClr val="dk1">
                <a:shade val="50000"/>
              </a:schemeClr>
            </a:lnRef>
            <a:fillRef idx="1">
              <a:schemeClr val="dk1"/>
            </a:fillRef>
            <a:effectRef idx="0">
              <a:schemeClr val="dk1"/>
            </a:effectRef>
            <a:fontRef idx="minor">
              <a:schemeClr val="lt1"/>
            </a:fontRef>
          </p:style>
        </p:cxnSp>
        <p:pic>
          <p:nvPicPr>
            <p:cNvPr id="346" name="Graphic 345">
              <a:extLst>
                <a:ext uri="{FF2B5EF4-FFF2-40B4-BE49-F238E27FC236}">
                  <a16:creationId xmlns:a16="http://schemas.microsoft.com/office/drawing/2014/main" id="{FF605972-420E-4E89-98ED-5214FF6BF98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00097" y="6113948"/>
              <a:ext cx="836962" cy="148561"/>
            </a:xfrm>
            <a:prstGeom prst="rect">
              <a:avLst/>
            </a:prstGeom>
          </p:spPr>
        </p:pic>
        <p:pic>
          <p:nvPicPr>
            <p:cNvPr id="347" name="Picture 346" descr="A picture containing text&#10;&#10;Description automatically generated">
              <a:extLst>
                <a:ext uri="{FF2B5EF4-FFF2-40B4-BE49-F238E27FC236}">
                  <a16:creationId xmlns:a16="http://schemas.microsoft.com/office/drawing/2014/main" id="{4E9A86E8-1502-44AF-9754-BFF85149B479}"/>
                </a:ext>
              </a:extLst>
            </p:cNvPr>
            <p:cNvPicPr>
              <a:picLocks noChangeAspect="1"/>
            </p:cNvPicPr>
            <p:nvPr/>
          </p:nvPicPr>
          <p:blipFill>
            <a:blip r:embed="rId14"/>
            <a:stretch>
              <a:fillRect/>
            </a:stretch>
          </p:blipFill>
          <p:spPr>
            <a:xfrm>
              <a:off x="4901776" y="6343014"/>
              <a:ext cx="800189" cy="202715"/>
            </a:xfrm>
            <a:prstGeom prst="rect">
              <a:avLst/>
            </a:prstGeom>
          </p:spPr>
        </p:pic>
        <p:pic>
          <p:nvPicPr>
            <p:cNvPr id="348" name="Picture 347" descr="Logo&#10;&#10;Description automatically generated">
              <a:extLst>
                <a:ext uri="{FF2B5EF4-FFF2-40B4-BE49-F238E27FC236}">
                  <a16:creationId xmlns:a16="http://schemas.microsoft.com/office/drawing/2014/main" id="{45A60C94-ECE4-45C0-938B-EED4C0914BC4}"/>
                </a:ext>
              </a:extLst>
            </p:cNvPr>
            <p:cNvPicPr>
              <a:picLocks noChangeAspect="1"/>
            </p:cNvPicPr>
            <p:nvPr/>
          </p:nvPicPr>
          <p:blipFill>
            <a:blip r:embed="rId15"/>
            <a:stretch>
              <a:fillRect/>
            </a:stretch>
          </p:blipFill>
          <p:spPr>
            <a:xfrm>
              <a:off x="6012046" y="5946789"/>
              <a:ext cx="412066" cy="334318"/>
            </a:xfrm>
            <a:prstGeom prst="rect">
              <a:avLst/>
            </a:prstGeom>
          </p:spPr>
        </p:pic>
        <p:pic>
          <p:nvPicPr>
            <p:cNvPr id="349" name="Picture 348" descr="A picture containing wheel, drawing&#10;&#10;Description automatically generated">
              <a:extLst>
                <a:ext uri="{FF2B5EF4-FFF2-40B4-BE49-F238E27FC236}">
                  <a16:creationId xmlns:a16="http://schemas.microsoft.com/office/drawing/2014/main" id="{8EE471D8-2043-45AD-8B2E-595B660D7CEB}"/>
                </a:ext>
              </a:extLst>
            </p:cNvPr>
            <p:cNvPicPr>
              <a:picLocks noChangeAspect="1"/>
            </p:cNvPicPr>
            <p:nvPr/>
          </p:nvPicPr>
          <p:blipFill>
            <a:blip r:embed="rId16"/>
            <a:stretch>
              <a:fillRect/>
            </a:stretch>
          </p:blipFill>
          <p:spPr>
            <a:xfrm>
              <a:off x="5805502" y="6388599"/>
              <a:ext cx="724437" cy="100113"/>
            </a:xfrm>
            <a:prstGeom prst="rect">
              <a:avLst/>
            </a:prstGeom>
          </p:spPr>
        </p:pic>
        <p:pic>
          <p:nvPicPr>
            <p:cNvPr id="350" name="Picture 349" descr="A picture containing shape&#10;&#10;Description automatically generated">
              <a:extLst>
                <a:ext uri="{FF2B5EF4-FFF2-40B4-BE49-F238E27FC236}">
                  <a16:creationId xmlns:a16="http://schemas.microsoft.com/office/drawing/2014/main" id="{CDC177E9-6627-43AC-9DAA-5E8B64BD2B38}"/>
                </a:ext>
              </a:extLst>
            </p:cNvPr>
            <p:cNvPicPr>
              <a:picLocks noChangeAspect="1"/>
            </p:cNvPicPr>
            <p:nvPr/>
          </p:nvPicPr>
          <p:blipFill rotWithShape="1">
            <a:blip r:embed="rId17">
              <a:extLst>
                <a:ext uri="{BEBA8EAE-BF5A-486C-A8C5-ECC9F3942E4B}">
                  <a14:imgProps xmlns:a14="http://schemas.microsoft.com/office/drawing/2010/main">
                    <a14:imgLayer r:embed="rId18">
                      <a14:imgEffect>
                        <a14:brightnessContrast bright="100000"/>
                      </a14:imgEffect>
                    </a14:imgLayer>
                  </a14:imgProps>
                </a:ext>
              </a:extLst>
            </a:blip>
            <a:srcRect l="8627" t="30721" r="8819" b="29987"/>
            <a:stretch/>
          </p:blipFill>
          <p:spPr>
            <a:xfrm>
              <a:off x="4906287" y="5894459"/>
              <a:ext cx="1057269" cy="145594"/>
            </a:xfrm>
            <a:prstGeom prst="rect">
              <a:avLst/>
            </a:prstGeom>
          </p:spPr>
        </p:pic>
      </p:grpSp>
      <p:grpSp>
        <p:nvGrpSpPr>
          <p:cNvPr id="351" name="Group 350">
            <a:extLst>
              <a:ext uri="{FF2B5EF4-FFF2-40B4-BE49-F238E27FC236}">
                <a16:creationId xmlns:a16="http://schemas.microsoft.com/office/drawing/2014/main" id="{186137BD-567C-4265-BCE0-64AAC3113DAE}"/>
              </a:ext>
            </a:extLst>
          </p:cNvPr>
          <p:cNvGrpSpPr/>
          <p:nvPr/>
        </p:nvGrpSpPr>
        <p:grpSpPr>
          <a:xfrm>
            <a:off x="12496801" y="6120173"/>
            <a:ext cx="1828799" cy="917046"/>
            <a:chOff x="4793681" y="5628683"/>
            <a:chExt cx="1828799" cy="917046"/>
          </a:xfrm>
        </p:grpSpPr>
        <p:sp>
          <p:nvSpPr>
            <p:cNvPr id="352" name="TextBox 13">
              <a:extLst>
                <a:ext uri="{FF2B5EF4-FFF2-40B4-BE49-F238E27FC236}">
                  <a16:creationId xmlns:a16="http://schemas.microsoft.com/office/drawing/2014/main" id="{CA0C06E1-4A0F-4F15-9FCA-B82BE5433E89}"/>
                </a:ext>
              </a:extLst>
            </p:cNvPr>
            <p:cNvSpPr txBox="1">
              <a:spLocks noChangeArrowheads="1"/>
            </p:cNvSpPr>
            <p:nvPr/>
          </p:nvSpPr>
          <p:spPr bwMode="auto">
            <a:xfrm>
              <a:off x="4793681" y="5628683"/>
              <a:ext cx="1828799" cy="18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1097098">
                <a:lnSpc>
                  <a:spcPct val="90000"/>
                </a:lnSpc>
              </a:pPr>
              <a:r>
                <a:rPr lang="en-US" altLang="en-US" sz="700" spc="60" dirty="0">
                  <a:solidFill>
                    <a:srgbClr val="FFFFFF"/>
                  </a:solidFill>
                  <a:latin typeface="Amazon Ember Medium" panose="020B0603020204030204" pitchFamily="34" charset="0"/>
                  <a:ea typeface="Amazon Ember Medium" panose="020B0603020204030204" pitchFamily="34" charset="0"/>
                  <a:cs typeface="Amazon Ember Medium" panose="020B0603020204030204" pitchFamily="34" charset="0"/>
                </a:rPr>
                <a:t>PROFILING &amp; VALIDATION</a:t>
              </a:r>
            </a:p>
          </p:txBody>
        </p:sp>
        <p:cxnSp>
          <p:nvCxnSpPr>
            <p:cNvPr id="353" name="Straight Connector 352">
              <a:extLst>
                <a:ext uri="{FF2B5EF4-FFF2-40B4-BE49-F238E27FC236}">
                  <a16:creationId xmlns:a16="http://schemas.microsoft.com/office/drawing/2014/main" id="{E55FBA7B-F91C-4F80-8C6D-08344E4936BA}"/>
                </a:ext>
              </a:extLst>
            </p:cNvPr>
            <p:cNvCxnSpPr>
              <a:cxnSpLocks/>
            </p:cNvCxnSpPr>
            <p:nvPr/>
          </p:nvCxnSpPr>
          <p:spPr>
            <a:xfrm>
              <a:off x="4886221" y="5818562"/>
              <a:ext cx="1643718" cy="0"/>
            </a:xfrm>
            <a:prstGeom prst="line">
              <a:avLst/>
            </a:prstGeom>
            <a:solidFill>
              <a:schemeClr val="bg1"/>
            </a:solidFill>
            <a:ln w="15875">
              <a:solidFill>
                <a:schemeClr val="bg2"/>
              </a:solidFill>
            </a:ln>
          </p:spPr>
          <p:style>
            <a:lnRef idx="2">
              <a:schemeClr val="dk1">
                <a:shade val="50000"/>
              </a:schemeClr>
            </a:lnRef>
            <a:fillRef idx="1">
              <a:schemeClr val="dk1"/>
            </a:fillRef>
            <a:effectRef idx="0">
              <a:schemeClr val="dk1"/>
            </a:effectRef>
            <a:fontRef idx="minor">
              <a:schemeClr val="lt1"/>
            </a:fontRef>
          </p:style>
        </p:cxnSp>
        <p:pic>
          <p:nvPicPr>
            <p:cNvPr id="354" name="Graphic 353">
              <a:extLst>
                <a:ext uri="{FF2B5EF4-FFF2-40B4-BE49-F238E27FC236}">
                  <a16:creationId xmlns:a16="http://schemas.microsoft.com/office/drawing/2014/main" id="{FB195B99-CDDE-42F0-8313-2ACB1877F00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00097" y="6113948"/>
              <a:ext cx="836962" cy="148561"/>
            </a:xfrm>
            <a:prstGeom prst="rect">
              <a:avLst/>
            </a:prstGeom>
          </p:spPr>
        </p:pic>
        <p:pic>
          <p:nvPicPr>
            <p:cNvPr id="355" name="Picture 354" descr="A picture containing text&#10;&#10;Description automatically generated">
              <a:extLst>
                <a:ext uri="{FF2B5EF4-FFF2-40B4-BE49-F238E27FC236}">
                  <a16:creationId xmlns:a16="http://schemas.microsoft.com/office/drawing/2014/main" id="{602A9D12-18E3-45AE-B72E-734C7D89F766}"/>
                </a:ext>
              </a:extLst>
            </p:cNvPr>
            <p:cNvPicPr>
              <a:picLocks noChangeAspect="1"/>
            </p:cNvPicPr>
            <p:nvPr/>
          </p:nvPicPr>
          <p:blipFill>
            <a:blip r:embed="rId14"/>
            <a:stretch>
              <a:fillRect/>
            </a:stretch>
          </p:blipFill>
          <p:spPr>
            <a:xfrm>
              <a:off x="4901776" y="6343014"/>
              <a:ext cx="800189" cy="202715"/>
            </a:xfrm>
            <a:prstGeom prst="rect">
              <a:avLst/>
            </a:prstGeom>
          </p:spPr>
        </p:pic>
        <p:pic>
          <p:nvPicPr>
            <p:cNvPr id="356" name="Picture 355" descr="Logo&#10;&#10;Description automatically generated">
              <a:extLst>
                <a:ext uri="{FF2B5EF4-FFF2-40B4-BE49-F238E27FC236}">
                  <a16:creationId xmlns:a16="http://schemas.microsoft.com/office/drawing/2014/main" id="{4CBF7BEE-E5B1-40EA-83CD-340A007D4A1F}"/>
                </a:ext>
              </a:extLst>
            </p:cNvPr>
            <p:cNvPicPr>
              <a:picLocks noChangeAspect="1"/>
            </p:cNvPicPr>
            <p:nvPr/>
          </p:nvPicPr>
          <p:blipFill>
            <a:blip r:embed="rId15"/>
            <a:stretch>
              <a:fillRect/>
            </a:stretch>
          </p:blipFill>
          <p:spPr>
            <a:xfrm>
              <a:off x="6012046" y="5946789"/>
              <a:ext cx="412066" cy="334318"/>
            </a:xfrm>
            <a:prstGeom prst="rect">
              <a:avLst/>
            </a:prstGeom>
          </p:spPr>
        </p:pic>
        <p:pic>
          <p:nvPicPr>
            <p:cNvPr id="357" name="Picture 356" descr="A picture containing wheel, drawing&#10;&#10;Description automatically generated">
              <a:extLst>
                <a:ext uri="{FF2B5EF4-FFF2-40B4-BE49-F238E27FC236}">
                  <a16:creationId xmlns:a16="http://schemas.microsoft.com/office/drawing/2014/main" id="{1FDAA2F1-F20D-4284-87C5-C94600F070C3}"/>
                </a:ext>
              </a:extLst>
            </p:cNvPr>
            <p:cNvPicPr>
              <a:picLocks noChangeAspect="1"/>
            </p:cNvPicPr>
            <p:nvPr/>
          </p:nvPicPr>
          <p:blipFill>
            <a:blip r:embed="rId16"/>
            <a:stretch>
              <a:fillRect/>
            </a:stretch>
          </p:blipFill>
          <p:spPr>
            <a:xfrm>
              <a:off x="5805502" y="6388599"/>
              <a:ext cx="724437" cy="100113"/>
            </a:xfrm>
            <a:prstGeom prst="rect">
              <a:avLst/>
            </a:prstGeom>
          </p:spPr>
        </p:pic>
        <p:pic>
          <p:nvPicPr>
            <p:cNvPr id="358" name="Picture 357" descr="A picture containing shape&#10;&#10;Description automatically generated">
              <a:extLst>
                <a:ext uri="{FF2B5EF4-FFF2-40B4-BE49-F238E27FC236}">
                  <a16:creationId xmlns:a16="http://schemas.microsoft.com/office/drawing/2014/main" id="{1E6FFFA6-7383-4C00-A4EC-DE38EC32F086}"/>
                </a:ext>
              </a:extLst>
            </p:cNvPr>
            <p:cNvPicPr>
              <a:picLocks noChangeAspect="1"/>
            </p:cNvPicPr>
            <p:nvPr/>
          </p:nvPicPr>
          <p:blipFill rotWithShape="1">
            <a:blip r:embed="rId17">
              <a:extLst>
                <a:ext uri="{BEBA8EAE-BF5A-486C-A8C5-ECC9F3942E4B}">
                  <a14:imgProps xmlns:a14="http://schemas.microsoft.com/office/drawing/2010/main">
                    <a14:imgLayer r:embed="rId18">
                      <a14:imgEffect>
                        <a14:brightnessContrast bright="100000"/>
                      </a14:imgEffect>
                    </a14:imgLayer>
                  </a14:imgProps>
                </a:ext>
              </a:extLst>
            </a:blip>
            <a:srcRect l="8627" t="30721" r="8819" b="29987"/>
            <a:stretch/>
          </p:blipFill>
          <p:spPr>
            <a:xfrm>
              <a:off x="4906287" y="5894459"/>
              <a:ext cx="1057269" cy="145594"/>
            </a:xfrm>
            <a:prstGeom prst="rect">
              <a:avLst/>
            </a:prstGeom>
          </p:spPr>
        </p:pic>
      </p:grpSp>
      <p:pic>
        <p:nvPicPr>
          <p:cNvPr id="1038" name="Picture 4" descr="Image result for attunity logo">
            <a:extLst>
              <a:ext uri="{FF2B5EF4-FFF2-40B4-BE49-F238E27FC236}">
                <a16:creationId xmlns:a16="http://schemas.microsoft.com/office/drawing/2014/main" id="{5144E3CF-1DE5-40A7-B679-D1AF052D2539}"/>
              </a:ext>
            </a:extLst>
          </p:cNvPr>
          <p:cNvPicPr>
            <a:picLocks noChangeAspect="1" noChangeArrowheads="1"/>
          </p:cNvPicPr>
          <p:nvPr/>
        </p:nvPicPr>
        <p:blipFill>
          <a:blip r:embed="rId19" cstate="hqprint">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1482972" y="5650450"/>
            <a:ext cx="821220" cy="19932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038">
            <a:extLst>
              <a:ext uri="{FF2B5EF4-FFF2-40B4-BE49-F238E27FC236}">
                <a16:creationId xmlns:a16="http://schemas.microsoft.com/office/drawing/2014/main" id="{B3BB4F13-53F1-4A25-AD86-C9BC3B6ABB3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698189" y="5208698"/>
            <a:ext cx="701422" cy="181147"/>
          </a:xfrm>
          <a:prstGeom prst="rect">
            <a:avLst/>
          </a:prstGeom>
        </p:spPr>
      </p:pic>
      <p:pic>
        <p:nvPicPr>
          <p:cNvPr id="1040" name="Picture 1039">
            <a:extLst>
              <a:ext uri="{FF2B5EF4-FFF2-40B4-BE49-F238E27FC236}">
                <a16:creationId xmlns:a16="http://schemas.microsoft.com/office/drawing/2014/main" id="{BEBD9800-5844-4EEE-8523-E2536933A103}"/>
              </a:ext>
            </a:extLst>
          </p:cNvPr>
          <p:cNvPicPr>
            <a:picLocks noChangeAspect="1"/>
          </p:cNvPicPr>
          <p:nvPr/>
        </p:nvPicPr>
        <p:blipFill>
          <a:blip r:embed="rId21"/>
          <a:stretch>
            <a:fillRect/>
          </a:stretch>
        </p:blipFill>
        <p:spPr>
          <a:xfrm>
            <a:off x="10772656" y="5741318"/>
            <a:ext cx="552489" cy="256746"/>
          </a:xfrm>
          <a:prstGeom prst="rect">
            <a:avLst/>
          </a:prstGeom>
        </p:spPr>
      </p:pic>
      <p:pic>
        <p:nvPicPr>
          <p:cNvPr id="1046" name="Picture 1045" descr="Text, logo&#10;&#10;Description automatically generated">
            <a:extLst>
              <a:ext uri="{FF2B5EF4-FFF2-40B4-BE49-F238E27FC236}">
                <a16:creationId xmlns:a16="http://schemas.microsoft.com/office/drawing/2014/main" id="{D3529C5A-8063-4EA0-A94C-EDF5F51AF56C}"/>
              </a:ext>
            </a:extLst>
          </p:cNvPr>
          <p:cNvPicPr>
            <a:picLocks noChangeAspect="1"/>
          </p:cNvPicPr>
          <p:nvPr/>
        </p:nvPicPr>
        <p:blipFill rotWithShape="1">
          <a:blip r:embed="rId22"/>
          <a:srcRect t="27432" b="25620"/>
          <a:stretch/>
        </p:blipFill>
        <p:spPr>
          <a:xfrm>
            <a:off x="11514041" y="5431959"/>
            <a:ext cx="759082" cy="201210"/>
          </a:xfrm>
          <a:prstGeom prst="rect">
            <a:avLst/>
          </a:prstGeom>
        </p:spPr>
      </p:pic>
      <p:pic>
        <p:nvPicPr>
          <p:cNvPr id="1048" name="Picture 1047" descr="Logo&#10;&#10;Description automatically generated">
            <a:extLst>
              <a:ext uri="{FF2B5EF4-FFF2-40B4-BE49-F238E27FC236}">
                <a16:creationId xmlns:a16="http://schemas.microsoft.com/office/drawing/2014/main" id="{5CE4DA5E-B462-4644-B2DB-133353E31898}"/>
              </a:ext>
            </a:extLst>
          </p:cNvPr>
          <p:cNvPicPr>
            <a:picLocks noChangeAspect="1"/>
          </p:cNvPicPr>
          <p:nvPr/>
        </p:nvPicPr>
        <p:blipFill>
          <a:blip r:embed="rId23"/>
          <a:stretch>
            <a:fillRect/>
          </a:stretch>
        </p:blipFill>
        <p:spPr>
          <a:xfrm>
            <a:off x="11497542" y="5150495"/>
            <a:ext cx="792081" cy="281189"/>
          </a:xfrm>
          <a:prstGeom prst="rect">
            <a:avLst/>
          </a:prstGeom>
        </p:spPr>
      </p:pic>
      <p:pic>
        <p:nvPicPr>
          <p:cNvPr id="1050" name="Picture 1049" descr="Logo&#10;&#10;Description automatically generated">
            <a:extLst>
              <a:ext uri="{FF2B5EF4-FFF2-40B4-BE49-F238E27FC236}">
                <a16:creationId xmlns:a16="http://schemas.microsoft.com/office/drawing/2014/main" id="{4EA2C532-44CB-4B49-9FE6-0DCC767EA1BF}"/>
              </a:ext>
            </a:extLst>
          </p:cNvPr>
          <p:cNvPicPr>
            <a:picLocks noChangeAspect="1"/>
          </p:cNvPicPr>
          <p:nvPr/>
        </p:nvPicPr>
        <p:blipFill>
          <a:blip r:embed="rId24"/>
          <a:stretch>
            <a:fillRect/>
          </a:stretch>
        </p:blipFill>
        <p:spPr>
          <a:xfrm>
            <a:off x="10696737" y="5484052"/>
            <a:ext cx="704326" cy="174981"/>
          </a:xfrm>
          <a:prstGeom prst="rect">
            <a:avLst/>
          </a:prstGeom>
        </p:spPr>
      </p:pic>
      <p:grpSp>
        <p:nvGrpSpPr>
          <p:cNvPr id="1054" name="Group 1053">
            <a:extLst>
              <a:ext uri="{FF2B5EF4-FFF2-40B4-BE49-F238E27FC236}">
                <a16:creationId xmlns:a16="http://schemas.microsoft.com/office/drawing/2014/main" id="{874887DE-F579-4C56-8991-732E6A7FE3C9}"/>
              </a:ext>
            </a:extLst>
          </p:cNvPr>
          <p:cNvGrpSpPr/>
          <p:nvPr/>
        </p:nvGrpSpPr>
        <p:grpSpPr>
          <a:xfrm>
            <a:off x="11464026" y="5940746"/>
            <a:ext cx="859113" cy="95979"/>
            <a:chOff x="1219200" y="3433762"/>
            <a:chExt cx="12191999" cy="1362075"/>
          </a:xfrm>
        </p:grpSpPr>
        <p:pic>
          <p:nvPicPr>
            <p:cNvPr id="1052" name="Picture 1051">
              <a:extLst>
                <a:ext uri="{FF2B5EF4-FFF2-40B4-BE49-F238E27FC236}">
                  <a16:creationId xmlns:a16="http://schemas.microsoft.com/office/drawing/2014/main" id="{221DE380-9836-4CB0-B079-FCCFCDB7DDBF}"/>
                </a:ext>
              </a:extLst>
            </p:cNvPr>
            <p:cNvPicPr>
              <a:picLocks noChangeAspect="1"/>
            </p:cNvPicPr>
            <p:nvPr/>
          </p:nvPicPr>
          <p:blipFill rotWithShape="1">
            <a:blip r:embed="rId25"/>
            <a:srcRect r="76801"/>
            <a:stretch/>
          </p:blipFill>
          <p:spPr>
            <a:xfrm>
              <a:off x="1219200" y="3433762"/>
              <a:ext cx="2828361" cy="1362075"/>
            </a:xfrm>
            <a:prstGeom prst="rect">
              <a:avLst/>
            </a:prstGeom>
          </p:spPr>
        </p:pic>
        <p:pic>
          <p:nvPicPr>
            <p:cNvPr id="1053" name="Picture 1052">
              <a:extLst>
                <a:ext uri="{FF2B5EF4-FFF2-40B4-BE49-F238E27FC236}">
                  <a16:creationId xmlns:a16="http://schemas.microsoft.com/office/drawing/2014/main" id="{E61D0392-01B8-4FBC-8FF5-CF67D581D2F4}"/>
                </a:ext>
              </a:extLst>
            </p:cNvPr>
            <p:cNvPicPr>
              <a:picLocks noChangeAspect="1"/>
            </p:cNvPicPr>
            <p:nvPr/>
          </p:nvPicPr>
          <p:blipFill rotWithShape="1">
            <a:blip r:embed="rId26">
              <a:extLst>
                <a:ext uri="{BEBA8EAE-BF5A-486C-A8C5-ECC9F3942E4B}">
                  <a14:imgProps xmlns:a14="http://schemas.microsoft.com/office/drawing/2010/main">
                    <a14:imgLayer r:embed="rId27">
                      <a14:imgEffect>
                        <a14:brightnessContrast bright="100000"/>
                      </a14:imgEffect>
                    </a14:imgLayer>
                  </a14:imgProps>
                </a:ext>
              </a:extLst>
            </a:blip>
            <a:srcRect l="22550"/>
            <a:stretch/>
          </p:blipFill>
          <p:spPr>
            <a:xfrm>
              <a:off x="3968518" y="3433762"/>
              <a:ext cx="9442681" cy="1362075"/>
            </a:xfrm>
            <a:prstGeom prst="rect">
              <a:avLst/>
            </a:prstGeom>
          </p:spPr>
        </p:pic>
      </p:grpSp>
      <p:pic>
        <p:nvPicPr>
          <p:cNvPr id="1055" name="Picture 1054">
            <a:extLst>
              <a:ext uri="{FF2B5EF4-FFF2-40B4-BE49-F238E27FC236}">
                <a16:creationId xmlns:a16="http://schemas.microsoft.com/office/drawing/2014/main" id="{77991484-51B8-4995-A0B8-8E504C95A923}"/>
              </a:ext>
            </a:extLst>
          </p:cNvPr>
          <p:cNvPicPr>
            <a:picLocks noChangeAspect="1"/>
          </p:cNvPicPr>
          <p:nvPr/>
        </p:nvPicPr>
        <p:blipFill>
          <a:blip r:embed="rId10"/>
          <a:stretch>
            <a:fillRect/>
          </a:stretch>
        </p:blipFill>
        <p:spPr>
          <a:xfrm>
            <a:off x="12855895" y="5412114"/>
            <a:ext cx="1110611" cy="504824"/>
          </a:xfrm>
          <a:prstGeom prst="rect">
            <a:avLst/>
          </a:prstGeom>
        </p:spPr>
      </p:pic>
      <p:cxnSp>
        <p:nvCxnSpPr>
          <p:cNvPr id="387" name="Straight Connector 386">
            <a:extLst>
              <a:ext uri="{FF2B5EF4-FFF2-40B4-BE49-F238E27FC236}">
                <a16:creationId xmlns:a16="http://schemas.microsoft.com/office/drawing/2014/main" id="{CEA27FDA-C7F6-4A9D-9DD2-E593E802073A}"/>
              </a:ext>
            </a:extLst>
          </p:cNvPr>
          <p:cNvCxnSpPr>
            <a:cxnSpLocks/>
          </p:cNvCxnSpPr>
          <p:nvPr/>
        </p:nvCxnSpPr>
        <p:spPr>
          <a:xfrm>
            <a:off x="11392806" y="7188442"/>
            <a:ext cx="0" cy="250677"/>
          </a:xfrm>
          <a:prstGeom prst="line">
            <a:avLst/>
          </a:prstGeom>
          <a:noFill/>
          <a:ln w="15875">
            <a:solidFill>
              <a:schemeClr val="bg2"/>
            </a:solidFill>
          </a:ln>
        </p:spPr>
        <p:style>
          <a:lnRef idx="2">
            <a:schemeClr val="dk1">
              <a:shade val="50000"/>
            </a:schemeClr>
          </a:lnRef>
          <a:fillRef idx="1">
            <a:schemeClr val="dk1"/>
          </a:fillRef>
          <a:effectRef idx="0">
            <a:schemeClr val="dk1"/>
          </a:effectRef>
          <a:fontRef idx="minor">
            <a:schemeClr val="lt1"/>
          </a:fontRef>
        </p:style>
      </p:cxnSp>
      <p:cxnSp>
        <p:nvCxnSpPr>
          <p:cNvPr id="389" name="Straight Connector 388">
            <a:extLst>
              <a:ext uri="{FF2B5EF4-FFF2-40B4-BE49-F238E27FC236}">
                <a16:creationId xmlns:a16="http://schemas.microsoft.com/office/drawing/2014/main" id="{0357544E-C464-44DE-B796-58839E17D43F}"/>
              </a:ext>
            </a:extLst>
          </p:cNvPr>
          <p:cNvCxnSpPr>
            <a:cxnSpLocks/>
          </p:cNvCxnSpPr>
          <p:nvPr/>
        </p:nvCxnSpPr>
        <p:spPr>
          <a:xfrm flipH="1">
            <a:off x="3329754" y="7188442"/>
            <a:ext cx="5232" cy="260327"/>
          </a:xfrm>
          <a:prstGeom prst="line">
            <a:avLst/>
          </a:prstGeom>
          <a:noFill/>
          <a:ln w="15875">
            <a:solidFill>
              <a:schemeClr val="bg2"/>
            </a:solidFill>
          </a:ln>
        </p:spPr>
        <p:style>
          <a:lnRef idx="2">
            <a:schemeClr val="dk1">
              <a:shade val="50000"/>
            </a:schemeClr>
          </a:lnRef>
          <a:fillRef idx="1">
            <a:schemeClr val="dk1"/>
          </a:fillRef>
          <a:effectRef idx="0">
            <a:schemeClr val="dk1"/>
          </a:effectRef>
          <a:fontRef idx="minor">
            <a:schemeClr val="lt1"/>
          </a:fontRef>
        </p:style>
      </p:cxnSp>
      <p:cxnSp>
        <p:nvCxnSpPr>
          <p:cNvPr id="390" name="Straight Connector 389">
            <a:extLst>
              <a:ext uri="{FF2B5EF4-FFF2-40B4-BE49-F238E27FC236}">
                <a16:creationId xmlns:a16="http://schemas.microsoft.com/office/drawing/2014/main" id="{3DA24963-5C6B-476E-8EC2-1E82094E0FAE}"/>
              </a:ext>
            </a:extLst>
          </p:cNvPr>
          <p:cNvCxnSpPr>
            <a:cxnSpLocks/>
          </p:cNvCxnSpPr>
          <p:nvPr/>
        </p:nvCxnSpPr>
        <p:spPr>
          <a:xfrm>
            <a:off x="5400134" y="7188442"/>
            <a:ext cx="0" cy="250677"/>
          </a:xfrm>
          <a:prstGeom prst="line">
            <a:avLst/>
          </a:prstGeom>
          <a:noFill/>
          <a:ln w="15875">
            <a:solidFill>
              <a:schemeClr val="bg2"/>
            </a:solidFill>
          </a:ln>
        </p:spPr>
        <p:style>
          <a:lnRef idx="2">
            <a:schemeClr val="dk1">
              <a:shade val="50000"/>
            </a:schemeClr>
          </a:lnRef>
          <a:fillRef idx="1">
            <a:schemeClr val="dk1"/>
          </a:fillRef>
          <a:effectRef idx="0">
            <a:schemeClr val="dk1"/>
          </a:effectRef>
          <a:fontRef idx="minor">
            <a:schemeClr val="lt1"/>
          </a:fontRef>
        </p:style>
      </p:cxnSp>
      <p:cxnSp>
        <p:nvCxnSpPr>
          <p:cNvPr id="392" name="Straight Connector 391">
            <a:extLst>
              <a:ext uri="{FF2B5EF4-FFF2-40B4-BE49-F238E27FC236}">
                <a16:creationId xmlns:a16="http://schemas.microsoft.com/office/drawing/2014/main" id="{7B9539EB-5F5C-4BC8-A5DD-0B97FF7F39FF}"/>
              </a:ext>
            </a:extLst>
          </p:cNvPr>
          <p:cNvCxnSpPr>
            <a:cxnSpLocks/>
          </p:cNvCxnSpPr>
          <p:nvPr/>
        </p:nvCxnSpPr>
        <p:spPr>
          <a:xfrm>
            <a:off x="7979774" y="7188442"/>
            <a:ext cx="0" cy="250677"/>
          </a:xfrm>
          <a:prstGeom prst="line">
            <a:avLst/>
          </a:prstGeom>
          <a:noFill/>
          <a:ln w="15875">
            <a:solidFill>
              <a:schemeClr val="bg2"/>
            </a:solidFill>
          </a:ln>
        </p:spPr>
        <p:style>
          <a:lnRef idx="2">
            <a:schemeClr val="dk1">
              <a:shade val="50000"/>
            </a:schemeClr>
          </a:lnRef>
          <a:fillRef idx="1">
            <a:schemeClr val="dk1"/>
          </a:fillRef>
          <a:effectRef idx="0">
            <a:schemeClr val="dk1"/>
          </a:effectRef>
          <a:fontRef idx="minor">
            <a:schemeClr val="lt1"/>
          </a:fontRef>
        </p:style>
      </p:cxnSp>
      <p:cxnSp>
        <p:nvCxnSpPr>
          <p:cNvPr id="393" name="Straight Connector 392">
            <a:extLst>
              <a:ext uri="{FF2B5EF4-FFF2-40B4-BE49-F238E27FC236}">
                <a16:creationId xmlns:a16="http://schemas.microsoft.com/office/drawing/2014/main" id="{B74D1B74-937B-40CE-91AB-A20ADE5E7AF7}"/>
              </a:ext>
            </a:extLst>
          </p:cNvPr>
          <p:cNvCxnSpPr>
            <a:cxnSpLocks/>
          </p:cNvCxnSpPr>
          <p:nvPr/>
        </p:nvCxnSpPr>
        <p:spPr>
          <a:xfrm>
            <a:off x="1866160" y="7178143"/>
            <a:ext cx="0" cy="265739"/>
          </a:xfrm>
          <a:prstGeom prst="line">
            <a:avLst/>
          </a:prstGeom>
          <a:noFill/>
          <a:ln w="15875">
            <a:solidFill>
              <a:schemeClr val="bg2"/>
            </a:solidFill>
          </a:ln>
        </p:spPr>
        <p:style>
          <a:lnRef idx="2">
            <a:schemeClr val="dk1">
              <a:shade val="50000"/>
            </a:schemeClr>
          </a:lnRef>
          <a:fillRef idx="1">
            <a:schemeClr val="dk1"/>
          </a:fillRef>
          <a:effectRef idx="0">
            <a:schemeClr val="dk1"/>
          </a:effectRef>
          <a:fontRef idx="minor">
            <a:schemeClr val="lt1"/>
          </a:fontRef>
        </p:style>
      </p:cxnSp>
      <p:grpSp>
        <p:nvGrpSpPr>
          <p:cNvPr id="396" name="Group 395">
            <a:extLst>
              <a:ext uri="{FF2B5EF4-FFF2-40B4-BE49-F238E27FC236}">
                <a16:creationId xmlns:a16="http://schemas.microsoft.com/office/drawing/2014/main" id="{98323F3A-1752-4EF7-B384-977E727D4AE0}"/>
              </a:ext>
            </a:extLst>
          </p:cNvPr>
          <p:cNvGrpSpPr/>
          <p:nvPr/>
        </p:nvGrpSpPr>
        <p:grpSpPr>
          <a:xfrm>
            <a:off x="942120" y="7213085"/>
            <a:ext cx="13383480" cy="295190"/>
            <a:chOff x="1069365" y="7132521"/>
            <a:chExt cx="13383480" cy="295190"/>
          </a:xfrm>
          <a:solidFill>
            <a:schemeClr val="tx1">
              <a:lumMod val="50000"/>
            </a:schemeClr>
          </a:solidFill>
        </p:grpSpPr>
        <p:sp>
          <p:nvSpPr>
            <p:cNvPr id="397" name="Rectangle 396">
              <a:extLst>
                <a:ext uri="{FF2B5EF4-FFF2-40B4-BE49-F238E27FC236}">
                  <a16:creationId xmlns:a16="http://schemas.microsoft.com/office/drawing/2014/main" id="{098B5C72-D447-43BC-8D8E-2605EABF4574}"/>
                </a:ext>
              </a:extLst>
            </p:cNvPr>
            <p:cNvSpPr/>
            <p:nvPr/>
          </p:nvSpPr>
          <p:spPr>
            <a:xfrm>
              <a:off x="1069365" y="7132521"/>
              <a:ext cx="13383480" cy="295190"/>
            </a:xfrm>
            <a:prstGeom prst="rect">
              <a:avLst/>
            </a:prstGeom>
            <a:grpFill/>
            <a:ln w="15875">
              <a:solidFill>
                <a:schemeClr val="bg2"/>
              </a:solidFill>
            </a:ln>
          </p:spPr>
          <p:style>
            <a:lnRef idx="2">
              <a:schemeClr val="dk1">
                <a:shade val="50000"/>
              </a:schemeClr>
            </a:lnRef>
            <a:fillRef idx="1">
              <a:schemeClr val="dk1"/>
            </a:fillRef>
            <a:effectRef idx="0">
              <a:schemeClr val="dk1"/>
            </a:effectRef>
            <a:fontRef idx="minor">
              <a:schemeClr val="lt1"/>
            </a:fontRef>
          </p:style>
          <p:txBody>
            <a:bodyPr wrap="square" lIns="91440" tIns="182880" rIns="91440" rtlCol="0" anchor="t" anchorCtr="0">
              <a:noAutofit/>
            </a:bodyPr>
            <a:lstStyle/>
            <a:p>
              <a:pPr algn="ctr" defTabSz="1097098">
                <a:lnSpc>
                  <a:spcPct val="90000"/>
                </a:lnSpc>
              </a:pPr>
              <a:endParaRPr lang="en-US" sz="1400" spc="60" dirty="0">
                <a:solidFill>
                  <a:srgbClr val="FFFFFF"/>
                </a:solidFill>
                <a:latin typeface="Amazon Ember Medium" panose="020B0603020204030204" pitchFamily="34" charset="0"/>
                <a:ea typeface="Amazon Ember Medium" panose="020B0603020204030204" pitchFamily="34" charset="0"/>
                <a:cs typeface="Amazon Ember Medium" panose="020B0603020204030204" pitchFamily="34" charset="0"/>
              </a:endParaRPr>
            </a:p>
          </p:txBody>
        </p:sp>
        <p:sp>
          <p:nvSpPr>
            <p:cNvPr id="400" name="DATA TRANSFER">
              <a:extLst>
                <a:ext uri="{FF2B5EF4-FFF2-40B4-BE49-F238E27FC236}">
                  <a16:creationId xmlns:a16="http://schemas.microsoft.com/office/drawing/2014/main" id="{1A8FAD36-702A-4911-B414-C4B2C4EF0D96}"/>
                </a:ext>
              </a:extLst>
            </p:cNvPr>
            <p:cNvSpPr txBox="1"/>
            <p:nvPr/>
          </p:nvSpPr>
          <p:spPr>
            <a:xfrm>
              <a:off x="5176895" y="7168175"/>
              <a:ext cx="2218298" cy="235447"/>
            </a:xfrm>
            <a:prstGeom prst="rect">
              <a:avLst/>
            </a:prstGeom>
            <a:grpFill/>
            <a:ln w="12700">
              <a:miter lim="400000"/>
            </a:ln>
            <a:extLst>
              <a:ext uri="{C572A759-6A51-4108-AA02-DFA0A04FC94B}">
                <ma14:wrappingTextBoxFlag xmlns:ma14="http://schemas.microsoft.com/office/mac/drawingml/2011/main" xmlns="" val="1"/>
              </a:ext>
            </a:extLst>
          </p:spPr>
          <p:txBody>
            <a:bodyPr wrap="none" lIns="41147" tIns="41147" rIns="41147" bIns="41147">
              <a:spAutoFit/>
            </a:bodyPr>
            <a:lstStyle>
              <a:lvl1pPr algn="ctr" defTabSz="685800">
                <a:defRPr sz="1200" b="1">
                  <a:solidFill>
                    <a:srgbClr val="49A8F2"/>
                  </a:solidFill>
                  <a:latin typeface="Amazon Ember"/>
                  <a:ea typeface="Amazon Ember"/>
                  <a:cs typeface="Amazon Ember"/>
                  <a:sym typeface="Amazon Ember"/>
                </a:defRPr>
              </a:lvl1pPr>
            </a:lstStyle>
            <a:p>
              <a:pPr algn="l" defTabSz="1096963">
                <a:lnSpc>
                  <a:spcPct val="90000"/>
                </a:lnSpc>
              </a:pPr>
              <a:r>
                <a:rPr lang="en-US" sz="1100" b="0" dirty="0">
                  <a:solidFill>
                    <a:schemeClr val="tx1"/>
                  </a:solidFill>
                  <a:latin typeface="Amazon Ember Medium" panose="020B0603020204030204" pitchFamily="34" charset="0"/>
                  <a:ea typeface="Amazon Ember Medium" panose="020B0603020204030204" pitchFamily="34" charset="0"/>
                  <a:cs typeface="Amazon Ember Medium" panose="020B0603020204030204" pitchFamily="34" charset="0"/>
                </a:rPr>
                <a:t>Partner migration tools found on</a:t>
              </a:r>
              <a:endParaRPr sz="1100" b="0" dirty="0">
                <a:solidFill>
                  <a:schemeClr val="tx1"/>
                </a:solidFill>
                <a:latin typeface="Amazon Ember Medium" panose="020B0603020204030204" pitchFamily="34" charset="0"/>
                <a:ea typeface="Amazon Ember Medium" panose="020B0603020204030204" pitchFamily="34" charset="0"/>
                <a:cs typeface="Amazon Ember Medium" panose="020B0603020204030204" pitchFamily="34" charset="0"/>
              </a:endParaRPr>
            </a:p>
          </p:txBody>
        </p:sp>
      </p:grpSp>
      <p:pic>
        <p:nvPicPr>
          <p:cNvPr id="1057" name="Picture 1056">
            <a:extLst>
              <a:ext uri="{FF2B5EF4-FFF2-40B4-BE49-F238E27FC236}">
                <a16:creationId xmlns:a16="http://schemas.microsoft.com/office/drawing/2014/main" id="{3E01B920-1D74-4B83-BE8C-C3D7282B0188}"/>
              </a:ext>
            </a:extLst>
          </p:cNvPr>
          <p:cNvPicPr>
            <a:picLocks noChangeAspect="1"/>
          </p:cNvPicPr>
          <p:nvPr/>
        </p:nvPicPr>
        <p:blipFill>
          <a:blip r:embed="rId28"/>
          <a:stretch>
            <a:fillRect/>
          </a:stretch>
        </p:blipFill>
        <p:spPr>
          <a:xfrm>
            <a:off x="7327780" y="7226009"/>
            <a:ext cx="2208882" cy="270151"/>
          </a:xfrm>
          <a:prstGeom prst="rect">
            <a:avLst/>
          </a:prstGeom>
        </p:spPr>
      </p:pic>
      <p:grpSp>
        <p:nvGrpSpPr>
          <p:cNvPr id="8" name="Group 7">
            <a:extLst>
              <a:ext uri="{FF2B5EF4-FFF2-40B4-BE49-F238E27FC236}">
                <a16:creationId xmlns:a16="http://schemas.microsoft.com/office/drawing/2014/main" id="{2765E8F4-BD44-4525-923E-B32EE00290B8}"/>
              </a:ext>
            </a:extLst>
          </p:cNvPr>
          <p:cNvGrpSpPr/>
          <p:nvPr/>
        </p:nvGrpSpPr>
        <p:grpSpPr>
          <a:xfrm>
            <a:off x="942120" y="3408518"/>
            <a:ext cx="1828800" cy="965645"/>
            <a:chOff x="942120" y="3408518"/>
            <a:chExt cx="1828800" cy="965645"/>
          </a:xfrm>
        </p:grpSpPr>
        <p:sp>
          <p:nvSpPr>
            <p:cNvPr id="26" name="TextBox 25">
              <a:extLst>
                <a:ext uri="{FF2B5EF4-FFF2-40B4-BE49-F238E27FC236}">
                  <a16:creationId xmlns:a16="http://schemas.microsoft.com/office/drawing/2014/main" id="{D7109E2B-3644-468F-AEF9-373924E5A76D}"/>
                </a:ext>
              </a:extLst>
            </p:cNvPr>
            <p:cNvSpPr txBox="1"/>
            <p:nvPr/>
          </p:nvSpPr>
          <p:spPr>
            <a:xfrm>
              <a:off x="942120" y="3943276"/>
              <a:ext cx="1828800" cy="430887"/>
            </a:xfrm>
            <a:prstGeom prst="rect">
              <a:avLst/>
            </a:prstGeom>
            <a:noFill/>
          </p:spPr>
          <p:txBody>
            <a:bodyPr wrap="square" rtlCol="0">
              <a:spAutoFit/>
            </a:bodyPr>
            <a:lstStyle/>
            <a:p>
              <a:pPr algn="ctr"/>
              <a:r>
                <a:rPr lang="en-US" sz="1100" dirty="0">
                  <a:latin typeface="+mn-lt"/>
                  <a:ea typeface="Amazon Ember" panose="020B0603020204020204" pitchFamily="34" charset="0"/>
                  <a:cs typeface="Arial" panose="020B0604020202020204" pitchFamily="34" charset="0"/>
                </a:rPr>
                <a:t>AWS Application Discovery Service</a:t>
              </a:r>
            </a:p>
          </p:txBody>
        </p:sp>
        <p:sp>
          <p:nvSpPr>
            <p:cNvPr id="5" name="Freeform: Shape 4">
              <a:extLst>
                <a:ext uri="{FF2B5EF4-FFF2-40B4-BE49-F238E27FC236}">
                  <a16:creationId xmlns:a16="http://schemas.microsoft.com/office/drawing/2014/main" id="{526F12FD-54B5-45E8-B7EF-BC6E4E8333E3}"/>
                </a:ext>
              </a:extLst>
            </p:cNvPr>
            <p:cNvSpPr/>
            <p:nvPr/>
          </p:nvSpPr>
          <p:spPr>
            <a:xfrm>
              <a:off x="1632492" y="3408518"/>
              <a:ext cx="448055" cy="448056"/>
            </a:xfrm>
            <a:custGeom>
              <a:avLst/>
              <a:gdLst>
                <a:gd name="connsiteX0" fmla="*/ 426148 w 448055"/>
                <a:gd name="connsiteY0" fmla="*/ 384002 h 448056"/>
                <a:gd name="connsiteX1" fmla="*/ 319263 w 448055"/>
                <a:gd name="connsiteY1" fmla="*/ 280650 h 448056"/>
                <a:gd name="connsiteX2" fmla="*/ 282504 w 448055"/>
                <a:gd name="connsiteY2" fmla="*/ 317187 h 448056"/>
                <a:gd name="connsiteX3" fmla="*/ 386795 w 448055"/>
                <a:gd name="connsiteY3" fmla="*/ 423237 h 448056"/>
                <a:gd name="connsiteX4" fmla="*/ 402101 w 448055"/>
                <a:gd name="connsiteY4" fmla="*/ 428199 h 448056"/>
                <a:gd name="connsiteX5" fmla="*/ 420888 w 448055"/>
                <a:gd name="connsiteY5" fmla="*/ 418162 h 448056"/>
                <a:gd name="connsiteX6" fmla="*/ 431110 w 448055"/>
                <a:gd name="connsiteY6" fmla="*/ 399337 h 448056"/>
                <a:gd name="connsiteX7" fmla="*/ 426148 w 448055"/>
                <a:gd name="connsiteY7" fmla="*/ 384002 h 448056"/>
                <a:gd name="connsiteX8" fmla="*/ 426148 w 448055"/>
                <a:gd name="connsiteY8" fmla="*/ 384002 h 448056"/>
                <a:gd name="connsiteX9" fmla="*/ 337396 w 448055"/>
                <a:gd name="connsiteY9" fmla="*/ 175930 h 448056"/>
                <a:gd name="connsiteX10" fmla="*/ 177076 w 448055"/>
                <a:gd name="connsiteY10" fmla="*/ 16640 h 448056"/>
                <a:gd name="connsiteX11" fmla="*/ 16756 w 448055"/>
                <a:gd name="connsiteY11" fmla="*/ 175930 h 448056"/>
                <a:gd name="connsiteX12" fmla="*/ 177076 w 448055"/>
                <a:gd name="connsiteY12" fmla="*/ 335220 h 448056"/>
                <a:gd name="connsiteX13" fmla="*/ 337396 w 448055"/>
                <a:gd name="connsiteY13" fmla="*/ 175930 h 448056"/>
                <a:gd name="connsiteX14" fmla="*/ 337396 w 448055"/>
                <a:gd name="connsiteY14" fmla="*/ 175930 h 448056"/>
                <a:gd name="connsiteX15" fmla="*/ 447714 w 448055"/>
                <a:gd name="connsiteY15" fmla="*/ 401530 h 448056"/>
                <a:gd name="connsiteX16" fmla="*/ 432730 w 448055"/>
                <a:gd name="connsiteY16" fmla="*/ 429928 h 448056"/>
                <a:gd name="connsiteX17" fmla="*/ 404212 w 448055"/>
                <a:gd name="connsiteY17" fmla="*/ 444702 h 448056"/>
                <a:gd name="connsiteX18" fmla="*/ 399386 w 448055"/>
                <a:gd name="connsiteY18" fmla="*/ 445015 h 448056"/>
                <a:gd name="connsiteX19" fmla="*/ 374888 w 448055"/>
                <a:gd name="connsiteY19" fmla="*/ 434930 h 448056"/>
                <a:gd name="connsiteX20" fmla="*/ 268366 w 448055"/>
                <a:gd name="connsiteY20" fmla="*/ 326616 h 448056"/>
                <a:gd name="connsiteX21" fmla="*/ 177076 w 448055"/>
                <a:gd name="connsiteY21" fmla="*/ 351859 h 448056"/>
                <a:gd name="connsiteX22" fmla="*/ 0 w 448055"/>
                <a:gd name="connsiteY22" fmla="*/ 175930 h 448056"/>
                <a:gd name="connsiteX23" fmla="*/ 177076 w 448055"/>
                <a:gd name="connsiteY23" fmla="*/ 0 h 448056"/>
                <a:gd name="connsiteX24" fmla="*/ 354153 w 448055"/>
                <a:gd name="connsiteY24" fmla="*/ 175930 h 448056"/>
                <a:gd name="connsiteX25" fmla="*/ 328761 w 448055"/>
                <a:gd name="connsiteY25" fmla="*/ 266604 h 448056"/>
                <a:gd name="connsiteX26" fmla="*/ 437918 w 448055"/>
                <a:gd name="connsiteY26" fmla="*/ 372157 h 448056"/>
                <a:gd name="connsiteX27" fmla="*/ 447714 w 448055"/>
                <a:gd name="connsiteY27" fmla="*/ 401530 h 448056"/>
                <a:gd name="connsiteX28" fmla="*/ 447714 w 448055"/>
                <a:gd name="connsiteY28" fmla="*/ 401530 h 448056"/>
                <a:gd name="connsiteX29" fmla="*/ 289536 w 448055"/>
                <a:gd name="connsiteY29" fmla="*/ 175930 h 448056"/>
                <a:gd name="connsiteX30" fmla="*/ 177076 w 448055"/>
                <a:gd name="connsiteY30" fmla="*/ 64190 h 448056"/>
                <a:gd name="connsiteX31" fmla="*/ 64616 w 448055"/>
                <a:gd name="connsiteY31" fmla="*/ 175930 h 448056"/>
                <a:gd name="connsiteX32" fmla="*/ 177076 w 448055"/>
                <a:gd name="connsiteY32" fmla="*/ 287662 h 448056"/>
                <a:gd name="connsiteX33" fmla="*/ 289536 w 448055"/>
                <a:gd name="connsiteY33" fmla="*/ 175930 h 448056"/>
                <a:gd name="connsiteX34" fmla="*/ 289536 w 448055"/>
                <a:gd name="connsiteY34" fmla="*/ 175930 h 448056"/>
                <a:gd name="connsiteX35" fmla="*/ 306293 w 448055"/>
                <a:gd name="connsiteY35" fmla="*/ 175930 h 448056"/>
                <a:gd name="connsiteX36" fmla="*/ 177076 w 448055"/>
                <a:gd name="connsiteY36" fmla="*/ 304301 h 448056"/>
                <a:gd name="connsiteX37" fmla="*/ 47860 w 448055"/>
                <a:gd name="connsiteY37" fmla="*/ 175930 h 448056"/>
                <a:gd name="connsiteX38" fmla="*/ 177076 w 448055"/>
                <a:gd name="connsiteY38" fmla="*/ 47550 h 448056"/>
                <a:gd name="connsiteX39" fmla="*/ 306293 w 448055"/>
                <a:gd name="connsiteY39" fmla="*/ 175930 h 448056"/>
                <a:gd name="connsiteX40" fmla="*/ 306293 w 448055"/>
                <a:gd name="connsiteY40" fmla="*/ 175930 h 448056"/>
                <a:gd name="connsiteX41" fmla="*/ 233467 w 448055"/>
                <a:gd name="connsiteY41" fmla="*/ 103896 h 448056"/>
                <a:gd name="connsiteX42" fmla="*/ 112629 w 448055"/>
                <a:gd name="connsiteY42" fmla="*/ 103896 h 448056"/>
                <a:gd name="connsiteX43" fmla="*/ 112629 w 448055"/>
                <a:gd name="connsiteY43" fmla="*/ 119904 h 448056"/>
                <a:gd name="connsiteX44" fmla="*/ 225412 w 448055"/>
                <a:gd name="connsiteY44" fmla="*/ 119904 h 448056"/>
                <a:gd name="connsiteX45" fmla="*/ 225412 w 448055"/>
                <a:gd name="connsiteY45" fmla="*/ 247963 h 448056"/>
                <a:gd name="connsiteX46" fmla="*/ 241523 w 448055"/>
                <a:gd name="connsiteY46" fmla="*/ 247963 h 448056"/>
                <a:gd name="connsiteX47" fmla="*/ 241523 w 448055"/>
                <a:gd name="connsiteY47" fmla="*/ 111900 h 448056"/>
                <a:gd name="connsiteX48" fmla="*/ 233467 w 448055"/>
                <a:gd name="connsiteY48" fmla="*/ 103896 h 448056"/>
                <a:gd name="connsiteX49" fmla="*/ 233467 w 448055"/>
                <a:gd name="connsiteY49" fmla="*/ 103896 h 448056"/>
                <a:gd name="connsiteX50" fmla="*/ 112629 w 448055"/>
                <a:gd name="connsiteY50" fmla="*/ 247963 h 448056"/>
                <a:gd name="connsiteX51" fmla="*/ 209300 w 448055"/>
                <a:gd name="connsiteY51" fmla="*/ 247963 h 448056"/>
                <a:gd name="connsiteX52" fmla="*/ 209300 w 448055"/>
                <a:gd name="connsiteY52" fmla="*/ 231956 h 448056"/>
                <a:gd name="connsiteX53" fmla="*/ 112629 w 448055"/>
                <a:gd name="connsiteY53" fmla="*/ 231956 h 448056"/>
                <a:gd name="connsiteX54" fmla="*/ 112629 w 448055"/>
                <a:gd name="connsiteY54" fmla="*/ 247963 h 448056"/>
                <a:gd name="connsiteX55" fmla="*/ 88462 w 448055"/>
                <a:gd name="connsiteY55" fmla="*/ 207945 h 448056"/>
                <a:gd name="connsiteX56" fmla="*/ 209300 w 448055"/>
                <a:gd name="connsiteY56" fmla="*/ 207945 h 448056"/>
                <a:gd name="connsiteX57" fmla="*/ 209300 w 448055"/>
                <a:gd name="connsiteY57" fmla="*/ 191937 h 448056"/>
                <a:gd name="connsiteX58" fmla="*/ 88462 w 448055"/>
                <a:gd name="connsiteY58" fmla="*/ 191937 h 448056"/>
                <a:gd name="connsiteX59" fmla="*/ 88462 w 448055"/>
                <a:gd name="connsiteY59" fmla="*/ 207945 h 448056"/>
                <a:gd name="connsiteX60" fmla="*/ 209300 w 448055"/>
                <a:gd name="connsiteY60" fmla="*/ 432049 h 448056"/>
                <a:gd name="connsiteX61" fmla="*/ 64294 w 448055"/>
                <a:gd name="connsiteY61" fmla="*/ 432049 h 448056"/>
                <a:gd name="connsiteX62" fmla="*/ 64294 w 448055"/>
                <a:gd name="connsiteY62" fmla="*/ 336004 h 448056"/>
                <a:gd name="connsiteX63" fmla="*/ 48182 w 448055"/>
                <a:gd name="connsiteY63" fmla="*/ 336004 h 448056"/>
                <a:gd name="connsiteX64" fmla="*/ 48182 w 448055"/>
                <a:gd name="connsiteY64" fmla="*/ 440052 h 448056"/>
                <a:gd name="connsiteX65" fmla="*/ 56238 w 448055"/>
                <a:gd name="connsiteY65" fmla="*/ 448056 h 448056"/>
                <a:gd name="connsiteX66" fmla="*/ 217356 w 448055"/>
                <a:gd name="connsiteY66" fmla="*/ 448056 h 448056"/>
                <a:gd name="connsiteX67" fmla="*/ 225412 w 448055"/>
                <a:gd name="connsiteY67" fmla="*/ 440052 h 448056"/>
                <a:gd name="connsiteX68" fmla="*/ 225412 w 448055"/>
                <a:gd name="connsiteY68" fmla="*/ 376023 h 448056"/>
                <a:gd name="connsiteX69" fmla="*/ 209300 w 448055"/>
                <a:gd name="connsiteY69" fmla="*/ 376023 h 448056"/>
                <a:gd name="connsiteX70" fmla="*/ 209300 w 448055"/>
                <a:gd name="connsiteY70" fmla="*/ 432049 h 448056"/>
                <a:gd name="connsiteX71" fmla="*/ 88462 w 448055"/>
                <a:gd name="connsiteY71" fmla="*/ 159922 h 448056"/>
                <a:gd name="connsiteX72" fmla="*/ 207511 w 448055"/>
                <a:gd name="connsiteY72" fmla="*/ 159922 h 448056"/>
                <a:gd name="connsiteX73" fmla="*/ 207511 w 448055"/>
                <a:gd name="connsiteY73" fmla="*/ 143915 h 448056"/>
                <a:gd name="connsiteX74" fmla="*/ 88462 w 448055"/>
                <a:gd name="connsiteY74" fmla="*/ 143915 h 448056"/>
                <a:gd name="connsiteX75" fmla="*/ 88462 w 448055"/>
                <a:gd name="connsiteY75" fmla="*/ 159922 h 44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48055" h="448056">
                  <a:moveTo>
                    <a:pt x="426148" y="384002"/>
                  </a:moveTo>
                  <a:lnTo>
                    <a:pt x="319263" y="280650"/>
                  </a:lnTo>
                  <a:cubicBezTo>
                    <a:pt x="308879" y="294545"/>
                    <a:pt x="296481" y="306862"/>
                    <a:pt x="282504" y="317187"/>
                  </a:cubicBezTo>
                  <a:lnTo>
                    <a:pt x="386795" y="423237"/>
                  </a:lnTo>
                  <a:cubicBezTo>
                    <a:pt x="391878" y="428279"/>
                    <a:pt x="397936" y="428735"/>
                    <a:pt x="402101" y="428199"/>
                  </a:cubicBezTo>
                  <a:cubicBezTo>
                    <a:pt x="408522" y="427382"/>
                    <a:pt x="415192" y="423821"/>
                    <a:pt x="420888" y="418162"/>
                  </a:cubicBezTo>
                  <a:cubicBezTo>
                    <a:pt x="426615" y="412471"/>
                    <a:pt x="430248" y="405788"/>
                    <a:pt x="431110" y="399337"/>
                  </a:cubicBezTo>
                  <a:cubicBezTo>
                    <a:pt x="431674" y="395143"/>
                    <a:pt x="431272" y="389085"/>
                    <a:pt x="426148" y="384002"/>
                  </a:cubicBezTo>
                  <a:lnTo>
                    <a:pt x="426148" y="384002"/>
                  </a:lnTo>
                  <a:close/>
                  <a:moveTo>
                    <a:pt x="337396" y="175930"/>
                  </a:moveTo>
                  <a:cubicBezTo>
                    <a:pt x="337396" y="88097"/>
                    <a:pt x="265482" y="16640"/>
                    <a:pt x="177076" y="16640"/>
                  </a:cubicBezTo>
                  <a:cubicBezTo>
                    <a:pt x="88671" y="16640"/>
                    <a:pt x="16756" y="88097"/>
                    <a:pt x="16756" y="175930"/>
                  </a:cubicBezTo>
                  <a:cubicBezTo>
                    <a:pt x="16756" y="263762"/>
                    <a:pt x="88671" y="335220"/>
                    <a:pt x="177076" y="335220"/>
                  </a:cubicBezTo>
                  <a:cubicBezTo>
                    <a:pt x="265482" y="335220"/>
                    <a:pt x="337396" y="263762"/>
                    <a:pt x="337396" y="175930"/>
                  </a:cubicBezTo>
                  <a:lnTo>
                    <a:pt x="337396" y="175930"/>
                  </a:lnTo>
                  <a:close/>
                  <a:moveTo>
                    <a:pt x="447714" y="401530"/>
                  </a:moveTo>
                  <a:cubicBezTo>
                    <a:pt x="446360" y="411591"/>
                    <a:pt x="441043" y="421676"/>
                    <a:pt x="432730" y="429928"/>
                  </a:cubicBezTo>
                  <a:cubicBezTo>
                    <a:pt x="424424" y="438179"/>
                    <a:pt x="414298" y="443430"/>
                    <a:pt x="404212" y="444702"/>
                  </a:cubicBezTo>
                  <a:cubicBezTo>
                    <a:pt x="402585" y="444911"/>
                    <a:pt x="400973" y="445015"/>
                    <a:pt x="399386" y="445015"/>
                  </a:cubicBezTo>
                  <a:cubicBezTo>
                    <a:pt x="390074" y="445015"/>
                    <a:pt x="381518" y="441525"/>
                    <a:pt x="374888" y="434930"/>
                  </a:cubicBezTo>
                  <a:lnTo>
                    <a:pt x="268366" y="326616"/>
                  </a:lnTo>
                  <a:cubicBezTo>
                    <a:pt x="241693" y="342631"/>
                    <a:pt x="210452" y="351859"/>
                    <a:pt x="177076" y="351859"/>
                  </a:cubicBezTo>
                  <a:cubicBezTo>
                    <a:pt x="79439" y="351859"/>
                    <a:pt x="0" y="272943"/>
                    <a:pt x="0" y="175930"/>
                  </a:cubicBezTo>
                  <a:cubicBezTo>
                    <a:pt x="0" y="78917"/>
                    <a:pt x="79439" y="0"/>
                    <a:pt x="177076" y="0"/>
                  </a:cubicBezTo>
                  <a:cubicBezTo>
                    <a:pt x="274714" y="0"/>
                    <a:pt x="354153" y="78917"/>
                    <a:pt x="354153" y="175930"/>
                  </a:cubicBezTo>
                  <a:cubicBezTo>
                    <a:pt x="354153" y="209081"/>
                    <a:pt x="344872" y="240103"/>
                    <a:pt x="328761" y="266604"/>
                  </a:cubicBezTo>
                  <a:lnTo>
                    <a:pt x="437918" y="372157"/>
                  </a:lnTo>
                  <a:cubicBezTo>
                    <a:pt x="445764" y="379944"/>
                    <a:pt x="449212" y="390349"/>
                    <a:pt x="447714" y="401530"/>
                  </a:cubicBezTo>
                  <a:lnTo>
                    <a:pt x="447714" y="401530"/>
                  </a:lnTo>
                  <a:close/>
                  <a:moveTo>
                    <a:pt x="289536" y="175930"/>
                  </a:moveTo>
                  <a:cubicBezTo>
                    <a:pt x="289536" y="113277"/>
                    <a:pt x="240138" y="64190"/>
                    <a:pt x="177076" y="64190"/>
                  </a:cubicBezTo>
                  <a:cubicBezTo>
                    <a:pt x="114015" y="64190"/>
                    <a:pt x="64616" y="113277"/>
                    <a:pt x="64616" y="175930"/>
                  </a:cubicBezTo>
                  <a:cubicBezTo>
                    <a:pt x="64616" y="238583"/>
                    <a:pt x="114015" y="287662"/>
                    <a:pt x="177076" y="287662"/>
                  </a:cubicBezTo>
                  <a:cubicBezTo>
                    <a:pt x="240138" y="287662"/>
                    <a:pt x="289536" y="238583"/>
                    <a:pt x="289536" y="175930"/>
                  </a:cubicBezTo>
                  <a:lnTo>
                    <a:pt x="289536" y="175930"/>
                  </a:lnTo>
                  <a:close/>
                  <a:moveTo>
                    <a:pt x="306293" y="175930"/>
                  </a:moveTo>
                  <a:cubicBezTo>
                    <a:pt x="306293" y="247915"/>
                    <a:pt x="249531" y="304301"/>
                    <a:pt x="177076" y="304301"/>
                  </a:cubicBezTo>
                  <a:cubicBezTo>
                    <a:pt x="104622" y="304301"/>
                    <a:pt x="47860" y="247915"/>
                    <a:pt x="47860" y="175930"/>
                  </a:cubicBezTo>
                  <a:cubicBezTo>
                    <a:pt x="47860" y="103944"/>
                    <a:pt x="104622" y="47550"/>
                    <a:pt x="177076" y="47550"/>
                  </a:cubicBezTo>
                  <a:cubicBezTo>
                    <a:pt x="249531" y="47550"/>
                    <a:pt x="306293" y="103944"/>
                    <a:pt x="306293" y="175930"/>
                  </a:cubicBezTo>
                  <a:lnTo>
                    <a:pt x="306293" y="175930"/>
                  </a:lnTo>
                  <a:close/>
                  <a:moveTo>
                    <a:pt x="233467" y="103896"/>
                  </a:moveTo>
                  <a:lnTo>
                    <a:pt x="112629" y="103896"/>
                  </a:lnTo>
                  <a:lnTo>
                    <a:pt x="112629" y="119904"/>
                  </a:lnTo>
                  <a:lnTo>
                    <a:pt x="225412" y="119904"/>
                  </a:lnTo>
                  <a:lnTo>
                    <a:pt x="225412" y="247963"/>
                  </a:lnTo>
                  <a:lnTo>
                    <a:pt x="241523" y="247963"/>
                  </a:lnTo>
                  <a:lnTo>
                    <a:pt x="241523" y="111900"/>
                  </a:lnTo>
                  <a:cubicBezTo>
                    <a:pt x="241523" y="107482"/>
                    <a:pt x="237922" y="103896"/>
                    <a:pt x="233467" y="103896"/>
                  </a:cubicBezTo>
                  <a:lnTo>
                    <a:pt x="233467" y="103896"/>
                  </a:lnTo>
                  <a:close/>
                  <a:moveTo>
                    <a:pt x="112629" y="247963"/>
                  </a:moveTo>
                  <a:lnTo>
                    <a:pt x="209300" y="247963"/>
                  </a:lnTo>
                  <a:lnTo>
                    <a:pt x="209300" y="231956"/>
                  </a:lnTo>
                  <a:lnTo>
                    <a:pt x="112629" y="231956"/>
                  </a:lnTo>
                  <a:lnTo>
                    <a:pt x="112629" y="247963"/>
                  </a:lnTo>
                  <a:close/>
                  <a:moveTo>
                    <a:pt x="88462" y="207945"/>
                  </a:moveTo>
                  <a:lnTo>
                    <a:pt x="209300" y="207945"/>
                  </a:lnTo>
                  <a:lnTo>
                    <a:pt x="209300" y="191937"/>
                  </a:lnTo>
                  <a:lnTo>
                    <a:pt x="88462" y="191937"/>
                  </a:lnTo>
                  <a:lnTo>
                    <a:pt x="88462" y="207945"/>
                  </a:lnTo>
                  <a:close/>
                  <a:moveTo>
                    <a:pt x="209300" y="432049"/>
                  </a:moveTo>
                  <a:lnTo>
                    <a:pt x="64294" y="432049"/>
                  </a:lnTo>
                  <a:lnTo>
                    <a:pt x="64294" y="336004"/>
                  </a:lnTo>
                  <a:lnTo>
                    <a:pt x="48182" y="336004"/>
                  </a:lnTo>
                  <a:lnTo>
                    <a:pt x="48182" y="440052"/>
                  </a:lnTo>
                  <a:cubicBezTo>
                    <a:pt x="48182" y="444470"/>
                    <a:pt x="51783" y="448056"/>
                    <a:pt x="56238" y="448056"/>
                  </a:cubicBezTo>
                  <a:lnTo>
                    <a:pt x="217356" y="448056"/>
                  </a:lnTo>
                  <a:cubicBezTo>
                    <a:pt x="221811" y="448056"/>
                    <a:pt x="225412" y="444470"/>
                    <a:pt x="225412" y="440052"/>
                  </a:cubicBezTo>
                  <a:lnTo>
                    <a:pt x="225412" y="376023"/>
                  </a:lnTo>
                  <a:lnTo>
                    <a:pt x="209300" y="376023"/>
                  </a:lnTo>
                  <a:lnTo>
                    <a:pt x="209300" y="432049"/>
                  </a:lnTo>
                  <a:close/>
                  <a:moveTo>
                    <a:pt x="88462" y="159922"/>
                  </a:moveTo>
                  <a:lnTo>
                    <a:pt x="207511" y="159922"/>
                  </a:lnTo>
                  <a:lnTo>
                    <a:pt x="207511" y="143915"/>
                  </a:lnTo>
                  <a:lnTo>
                    <a:pt x="88462" y="143915"/>
                  </a:lnTo>
                  <a:lnTo>
                    <a:pt x="88462" y="159922"/>
                  </a:lnTo>
                  <a:close/>
                </a:path>
              </a:pathLst>
            </a:custGeom>
            <a:solidFill>
              <a:srgbClr val="FFFFFF"/>
            </a:solidFill>
            <a:ln w="7977" cap="flat">
              <a:noFill/>
              <a:prstDash val="solid"/>
              <a:miter/>
            </a:ln>
          </p:spPr>
          <p:txBody>
            <a:bodyPr rtlCol="0" anchor="ctr"/>
            <a:lstStyle/>
            <a:p>
              <a:endParaRPr lang="en-US" dirty="0"/>
            </a:p>
          </p:txBody>
        </p:sp>
      </p:grpSp>
      <p:sp>
        <p:nvSpPr>
          <p:cNvPr id="9" name="Freeform: Shape 8">
            <a:extLst>
              <a:ext uri="{FF2B5EF4-FFF2-40B4-BE49-F238E27FC236}">
                <a16:creationId xmlns:a16="http://schemas.microsoft.com/office/drawing/2014/main" id="{28C97B78-F3FC-48F5-8E63-F2EB5547C3D1}"/>
              </a:ext>
            </a:extLst>
          </p:cNvPr>
          <p:cNvSpPr/>
          <p:nvPr/>
        </p:nvSpPr>
        <p:spPr>
          <a:xfrm>
            <a:off x="5484052" y="3043307"/>
            <a:ext cx="448055" cy="448056"/>
          </a:xfrm>
          <a:custGeom>
            <a:avLst/>
            <a:gdLst>
              <a:gd name="connsiteX0" fmla="*/ 426148 w 448055"/>
              <a:gd name="connsiteY0" fmla="*/ 384002 h 448056"/>
              <a:gd name="connsiteX1" fmla="*/ 319263 w 448055"/>
              <a:gd name="connsiteY1" fmla="*/ 280650 h 448056"/>
              <a:gd name="connsiteX2" fmla="*/ 282504 w 448055"/>
              <a:gd name="connsiteY2" fmla="*/ 317187 h 448056"/>
              <a:gd name="connsiteX3" fmla="*/ 386795 w 448055"/>
              <a:gd name="connsiteY3" fmla="*/ 423237 h 448056"/>
              <a:gd name="connsiteX4" fmla="*/ 402101 w 448055"/>
              <a:gd name="connsiteY4" fmla="*/ 428199 h 448056"/>
              <a:gd name="connsiteX5" fmla="*/ 420888 w 448055"/>
              <a:gd name="connsiteY5" fmla="*/ 418162 h 448056"/>
              <a:gd name="connsiteX6" fmla="*/ 431110 w 448055"/>
              <a:gd name="connsiteY6" fmla="*/ 399337 h 448056"/>
              <a:gd name="connsiteX7" fmla="*/ 426148 w 448055"/>
              <a:gd name="connsiteY7" fmla="*/ 384002 h 448056"/>
              <a:gd name="connsiteX8" fmla="*/ 426148 w 448055"/>
              <a:gd name="connsiteY8" fmla="*/ 384002 h 448056"/>
              <a:gd name="connsiteX9" fmla="*/ 337396 w 448055"/>
              <a:gd name="connsiteY9" fmla="*/ 175930 h 448056"/>
              <a:gd name="connsiteX10" fmla="*/ 177076 w 448055"/>
              <a:gd name="connsiteY10" fmla="*/ 16640 h 448056"/>
              <a:gd name="connsiteX11" fmla="*/ 16756 w 448055"/>
              <a:gd name="connsiteY11" fmla="*/ 175930 h 448056"/>
              <a:gd name="connsiteX12" fmla="*/ 177076 w 448055"/>
              <a:gd name="connsiteY12" fmla="*/ 335220 h 448056"/>
              <a:gd name="connsiteX13" fmla="*/ 337396 w 448055"/>
              <a:gd name="connsiteY13" fmla="*/ 175930 h 448056"/>
              <a:gd name="connsiteX14" fmla="*/ 337396 w 448055"/>
              <a:gd name="connsiteY14" fmla="*/ 175930 h 448056"/>
              <a:gd name="connsiteX15" fmla="*/ 447714 w 448055"/>
              <a:gd name="connsiteY15" fmla="*/ 401530 h 448056"/>
              <a:gd name="connsiteX16" fmla="*/ 432730 w 448055"/>
              <a:gd name="connsiteY16" fmla="*/ 429928 h 448056"/>
              <a:gd name="connsiteX17" fmla="*/ 404212 w 448055"/>
              <a:gd name="connsiteY17" fmla="*/ 444702 h 448056"/>
              <a:gd name="connsiteX18" fmla="*/ 399386 w 448055"/>
              <a:gd name="connsiteY18" fmla="*/ 445015 h 448056"/>
              <a:gd name="connsiteX19" fmla="*/ 374888 w 448055"/>
              <a:gd name="connsiteY19" fmla="*/ 434930 h 448056"/>
              <a:gd name="connsiteX20" fmla="*/ 268366 w 448055"/>
              <a:gd name="connsiteY20" fmla="*/ 326616 h 448056"/>
              <a:gd name="connsiteX21" fmla="*/ 177076 w 448055"/>
              <a:gd name="connsiteY21" fmla="*/ 351859 h 448056"/>
              <a:gd name="connsiteX22" fmla="*/ 0 w 448055"/>
              <a:gd name="connsiteY22" fmla="*/ 175930 h 448056"/>
              <a:gd name="connsiteX23" fmla="*/ 177076 w 448055"/>
              <a:gd name="connsiteY23" fmla="*/ 0 h 448056"/>
              <a:gd name="connsiteX24" fmla="*/ 354153 w 448055"/>
              <a:gd name="connsiteY24" fmla="*/ 175930 h 448056"/>
              <a:gd name="connsiteX25" fmla="*/ 328761 w 448055"/>
              <a:gd name="connsiteY25" fmla="*/ 266604 h 448056"/>
              <a:gd name="connsiteX26" fmla="*/ 437918 w 448055"/>
              <a:gd name="connsiteY26" fmla="*/ 372157 h 448056"/>
              <a:gd name="connsiteX27" fmla="*/ 447714 w 448055"/>
              <a:gd name="connsiteY27" fmla="*/ 401530 h 448056"/>
              <a:gd name="connsiteX28" fmla="*/ 447714 w 448055"/>
              <a:gd name="connsiteY28" fmla="*/ 401530 h 448056"/>
              <a:gd name="connsiteX29" fmla="*/ 289536 w 448055"/>
              <a:gd name="connsiteY29" fmla="*/ 175930 h 448056"/>
              <a:gd name="connsiteX30" fmla="*/ 177076 w 448055"/>
              <a:gd name="connsiteY30" fmla="*/ 64190 h 448056"/>
              <a:gd name="connsiteX31" fmla="*/ 64616 w 448055"/>
              <a:gd name="connsiteY31" fmla="*/ 175930 h 448056"/>
              <a:gd name="connsiteX32" fmla="*/ 177076 w 448055"/>
              <a:gd name="connsiteY32" fmla="*/ 287662 h 448056"/>
              <a:gd name="connsiteX33" fmla="*/ 289536 w 448055"/>
              <a:gd name="connsiteY33" fmla="*/ 175930 h 448056"/>
              <a:gd name="connsiteX34" fmla="*/ 289536 w 448055"/>
              <a:gd name="connsiteY34" fmla="*/ 175930 h 448056"/>
              <a:gd name="connsiteX35" fmla="*/ 306293 w 448055"/>
              <a:gd name="connsiteY35" fmla="*/ 175930 h 448056"/>
              <a:gd name="connsiteX36" fmla="*/ 177076 w 448055"/>
              <a:gd name="connsiteY36" fmla="*/ 304301 h 448056"/>
              <a:gd name="connsiteX37" fmla="*/ 47860 w 448055"/>
              <a:gd name="connsiteY37" fmla="*/ 175930 h 448056"/>
              <a:gd name="connsiteX38" fmla="*/ 177076 w 448055"/>
              <a:gd name="connsiteY38" fmla="*/ 47550 h 448056"/>
              <a:gd name="connsiteX39" fmla="*/ 306293 w 448055"/>
              <a:gd name="connsiteY39" fmla="*/ 175930 h 448056"/>
              <a:gd name="connsiteX40" fmla="*/ 306293 w 448055"/>
              <a:gd name="connsiteY40" fmla="*/ 175930 h 448056"/>
              <a:gd name="connsiteX41" fmla="*/ 233467 w 448055"/>
              <a:gd name="connsiteY41" fmla="*/ 103896 h 448056"/>
              <a:gd name="connsiteX42" fmla="*/ 112629 w 448055"/>
              <a:gd name="connsiteY42" fmla="*/ 103896 h 448056"/>
              <a:gd name="connsiteX43" fmla="*/ 112629 w 448055"/>
              <a:gd name="connsiteY43" fmla="*/ 119904 h 448056"/>
              <a:gd name="connsiteX44" fmla="*/ 225412 w 448055"/>
              <a:gd name="connsiteY44" fmla="*/ 119904 h 448056"/>
              <a:gd name="connsiteX45" fmla="*/ 225412 w 448055"/>
              <a:gd name="connsiteY45" fmla="*/ 247963 h 448056"/>
              <a:gd name="connsiteX46" fmla="*/ 241523 w 448055"/>
              <a:gd name="connsiteY46" fmla="*/ 247963 h 448056"/>
              <a:gd name="connsiteX47" fmla="*/ 241523 w 448055"/>
              <a:gd name="connsiteY47" fmla="*/ 111900 h 448056"/>
              <a:gd name="connsiteX48" fmla="*/ 233467 w 448055"/>
              <a:gd name="connsiteY48" fmla="*/ 103896 h 448056"/>
              <a:gd name="connsiteX49" fmla="*/ 233467 w 448055"/>
              <a:gd name="connsiteY49" fmla="*/ 103896 h 448056"/>
              <a:gd name="connsiteX50" fmla="*/ 112629 w 448055"/>
              <a:gd name="connsiteY50" fmla="*/ 247963 h 448056"/>
              <a:gd name="connsiteX51" fmla="*/ 209300 w 448055"/>
              <a:gd name="connsiteY51" fmla="*/ 247963 h 448056"/>
              <a:gd name="connsiteX52" fmla="*/ 209300 w 448055"/>
              <a:gd name="connsiteY52" fmla="*/ 231956 h 448056"/>
              <a:gd name="connsiteX53" fmla="*/ 112629 w 448055"/>
              <a:gd name="connsiteY53" fmla="*/ 231956 h 448056"/>
              <a:gd name="connsiteX54" fmla="*/ 112629 w 448055"/>
              <a:gd name="connsiteY54" fmla="*/ 247963 h 448056"/>
              <a:gd name="connsiteX55" fmla="*/ 88462 w 448055"/>
              <a:gd name="connsiteY55" fmla="*/ 207945 h 448056"/>
              <a:gd name="connsiteX56" fmla="*/ 209300 w 448055"/>
              <a:gd name="connsiteY56" fmla="*/ 207945 h 448056"/>
              <a:gd name="connsiteX57" fmla="*/ 209300 w 448055"/>
              <a:gd name="connsiteY57" fmla="*/ 191937 h 448056"/>
              <a:gd name="connsiteX58" fmla="*/ 88462 w 448055"/>
              <a:gd name="connsiteY58" fmla="*/ 191937 h 448056"/>
              <a:gd name="connsiteX59" fmla="*/ 88462 w 448055"/>
              <a:gd name="connsiteY59" fmla="*/ 207945 h 448056"/>
              <a:gd name="connsiteX60" fmla="*/ 209300 w 448055"/>
              <a:gd name="connsiteY60" fmla="*/ 432049 h 448056"/>
              <a:gd name="connsiteX61" fmla="*/ 64294 w 448055"/>
              <a:gd name="connsiteY61" fmla="*/ 432049 h 448056"/>
              <a:gd name="connsiteX62" fmla="*/ 64294 w 448055"/>
              <a:gd name="connsiteY62" fmla="*/ 336004 h 448056"/>
              <a:gd name="connsiteX63" fmla="*/ 48182 w 448055"/>
              <a:gd name="connsiteY63" fmla="*/ 336004 h 448056"/>
              <a:gd name="connsiteX64" fmla="*/ 48182 w 448055"/>
              <a:gd name="connsiteY64" fmla="*/ 440052 h 448056"/>
              <a:gd name="connsiteX65" fmla="*/ 56238 w 448055"/>
              <a:gd name="connsiteY65" fmla="*/ 448056 h 448056"/>
              <a:gd name="connsiteX66" fmla="*/ 217356 w 448055"/>
              <a:gd name="connsiteY66" fmla="*/ 448056 h 448056"/>
              <a:gd name="connsiteX67" fmla="*/ 225412 w 448055"/>
              <a:gd name="connsiteY67" fmla="*/ 440052 h 448056"/>
              <a:gd name="connsiteX68" fmla="*/ 225412 w 448055"/>
              <a:gd name="connsiteY68" fmla="*/ 376023 h 448056"/>
              <a:gd name="connsiteX69" fmla="*/ 209300 w 448055"/>
              <a:gd name="connsiteY69" fmla="*/ 376023 h 448056"/>
              <a:gd name="connsiteX70" fmla="*/ 209300 w 448055"/>
              <a:gd name="connsiteY70" fmla="*/ 432049 h 448056"/>
              <a:gd name="connsiteX71" fmla="*/ 88462 w 448055"/>
              <a:gd name="connsiteY71" fmla="*/ 159922 h 448056"/>
              <a:gd name="connsiteX72" fmla="*/ 207511 w 448055"/>
              <a:gd name="connsiteY72" fmla="*/ 159922 h 448056"/>
              <a:gd name="connsiteX73" fmla="*/ 207511 w 448055"/>
              <a:gd name="connsiteY73" fmla="*/ 143915 h 448056"/>
              <a:gd name="connsiteX74" fmla="*/ 88462 w 448055"/>
              <a:gd name="connsiteY74" fmla="*/ 143915 h 448056"/>
              <a:gd name="connsiteX75" fmla="*/ 88462 w 448055"/>
              <a:gd name="connsiteY75" fmla="*/ 159922 h 44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48055" h="448056">
                <a:moveTo>
                  <a:pt x="426148" y="384002"/>
                </a:moveTo>
                <a:lnTo>
                  <a:pt x="319263" y="280650"/>
                </a:lnTo>
                <a:cubicBezTo>
                  <a:pt x="308879" y="294545"/>
                  <a:pt x="296481" y="306862"/>
                  <a:pt x="282504" y="317187"/>
                </a:cubicBezTo>
                <a:lnTo>
                  <a:pt x="386795" y="423237"/>
                </a:lnTo>
                <a:cubicBezTo>
                  <a:pt x="391878" y="428279"/>
                  <a:pt x="397936" y="428735"/>
                  <a:pt x="402101" y="428199"/>
                </a:cubicBezTo>
                <a:cubicBezTo>
                  <a:pt x="408522" y="427382"/>
                  <a:pt x="415192" y="423821"/>
                  <a:pt x="420888" y="418162"/>
                </a:cubicBezTo>
                <a:cubicBezTo>
                  <a:pt x="426615" y="412471"/>
                  <a:pt x="430248" y="405788"/>
                  <a:pt x="431110" y="399337"/>
                </a:cubicBezTo>
                <a:cubicBezTo>
                  <a:pt x="431674" y="395143"/>
                  <a:pt x="431272" y="389085"/>
                  <a:pt x="426148" y="384002"/>
                </a:cubicBezTo>
                <a:lnTo>
                  <a:pt x="426148" y="384002"/>
                </a:lnTo>
                <a:close/>
                <a:moveTo>
                  <a:pt x="337396" y="175930"/>
                </a:moveTo>
                <a:cubicBezTo>
                  <a:pt x="337396" y="88097"/>
                  <a:pt x="265482" y="16640"/>
                  <a:pt x="177076" y="16640"/>
                </a:cubicBezTo>
                <a:cubicBezTo>
                  <a:pt x="88671" y="16640"/>
                  <a:pt x="16756" y="88097"/>
                  <a:pt x="16756" y="175930"/>
                </a:cubicBezTo>
                <a:cubicBezTo>
                  <a:pt x="16756" y="263762"/>
                  <a:pt x="88671" y="335220"/>
                  <a:pt x="177076" y="335220"/>
                </a:cubicBezTo>
                <a:cubicBezTo>
                  <a:pt x="265482" y="335220"/>
                  <a:pt x="337396" y="263762"/>
                  <a:pt x="337396" y="175930"/>
                </a:cubicBezTo>
                <a:lnTo>
                  <a:pt x="337396" y="175930"/>
                </a:lnTo>
                <a:close/>
                <a:moveTo>
                  <a:pt x="447714" y="401530"/>
                </a:moveTo>
                <a:cubicBezTo>
                  <a:pt x="446360" y="411591"/>
                  <a:pt x="441043" y="421676"/>
                  <a:pt x="432730" y="429928"/>
                </a:cubicBezTo>
                <a:cubicBezTo>
                  <a:pt x="424424" y="438179"/>
                  <a:pt x="414298" y="443430"/>
                  <a:pt x="404212" y="444702"/>
                </a:cubicBezTo>
                <a:cubicBezTo>
                  <a:pt x="402585" y="444911"/>
                  <a:pt x="400973" y="445015"/>
                  <a:pt x="399386" y="445015"/>
                </a:cubicBezTo>
                <a:cubicBezTo>
                  <a:pt x="390074" y="445015"/>
                  <a:pt x="381518" y="441525"/>
                  <a:pt x="374888" y="434930"/>
                </a:cubicBezTo>
                <a:lnTo>
                  <a:pt x="268366" y="326616"/>
                </a:lnTo>
                <a:cubicBezTo>
                  <a:pt x="241693" y="342631"/>
                  <a:pt x="210452" y="351859"/>
                  <a:pt x="177076" y="351859"/>
                </a:cubicBezTo>
                <a:cubicBezTo>
                  <a:pt x="79439" y="351859"/>
                  <a:pt x="0" y="272943"/>
                  <a:pt x="0" y="175930"/>
                </a:cubicBezTo>
                <a:cubicBezTo>
                  <a:pt x="0" y="78917"/>
                  <a:pt x="79439" y="0"/>
                  <a:pt x="177076" y="0"/>
                </a:cubicBezTo>
                <a:cubicBezTo>
                  <a:pt x="274714" y="0"/>
                  <a:pt x="354153" y="78917"/>
                  <a:pt x="354153" y="175930"/>
                </a:cubicBezTo>
                <a:cubicBezTo>
                  <a:pt x="354153" y="209081"/>
                  <a:pt x="344872" y="240103"/>
                  <a:pt x="328761" y="266604"/>
                </a:cubicBezTo>
                <a:lnTo>
                  <a:pt x="437918" y="372157"/>
                </a:lnTo>
                <a:cubicBezTo>
                  <a:pt x="445764" y="379944"/>
                  <a:pt x="449212" y="390349"/>
                  <a:pt x="447714" y="401530"/>
                </a:cubicBezTo>
                <a:lnTo>
                  <a:pt x="447714" y="401530"/>
                </a:lnTo>
                <a:close/>
                <a:moveTo>
                  <a:pt x="289536" y="175930"/>
                </a:moveTo>
                <a:cubicBezTo>
                  <a:pt x="289536" y="113277"/>
                  <a:pt x="240138" y="64190"/>
                  <a:pt x="177076" y="64190"/>
                </a:cubicBezTo>
                <a:cubicBezTo>
                  <a:pt x="114015" y="64190"/>
                  <a:pt x="64616" y="113277"/>
                  <a:pt x="64616" y="175930"/>
                </a:cubicBezTo>
                <a:cubicBezTo>
                  <a:pt x="64616" y="238583"/>
                  <a:pt x="114015" y="287662"/>
                  <a:pt x="177076" y="287662"/>
                </a:cubicBezTo>
                <a:cubicBezTo>
                  <a:pt x="240138" y="287662"/>
                  <a:pt x="289536" y="238583"/>
                  <a:pt x="289536" y="175930"/>
                </a:cubicBezTo>
                <a:lnTo>
                  <a:pt x="289536" y="175930"/>
                </a:lnTo>
                <a:close/>
                <a:moveTo>
                  <a:pt x="306293" y="175930"/>
                </a:moveTo>
                <a:cubicBezTo>
                  <a:pt x="306293" y="247915"/>
                  <a:pt x="249531" y="304301"/>
                  <a:pt x="177076" y="304301"/>
                </a:cubicBezTo>
                <a:cubicBezTo>
                  <a:pt x="104622" y="304301"/>
                  <a:pt x="47860" y="247915"/>
                  <a:pt x="47860" y="175930"/>
                </a:cubicBezTo>
                <a:cubicBezTo>
                  <a:pt x="47860" y="103944"/>
                  <a:pt x="104622" y="47550"/>
                  <a:pt x="177076" y="47550"/>
                </a:cubicBezTo>
                <a:cubicBezTo>
                  <a:pt x="249531" y="47550"/>
                  <a:pt x="306293" y="103944"/>
                  <a:pt x="306293" y="175930"/>
                </a:cubicBezTo>
                <a:lnTo>
                  <a:pt x="306293" y="175930"/>
                </a:lnTo>
                <a:close/>
                <a:moveTo>
                  <a:pt x="233467" y="103896"/>
                </a:moveTo>
                <a:lnTo>
                  <a:pt x="112629" y="103896"/>
                </a:lnTo>
                <a:lnTo>
                  <a:pt x="112629" y="119904"/>
                </a:lnTo>
                <a:lnTo>
                  <a:pt x="225412" y="119904"/>
                </a:lnTo>
                <a:lnTo>
                  <a:pt x="225412" y="247963"/>
                </a:lnTo>
                <a:lnTo>
                  <a:pt x="241523" y="247963"/>
                </a:lnTo>
                <a:lnTo>
                  <a:pt x="241523" y="111900"/>
                </a:lnTo>
                <a:cubicBezTo>
                  <a:pt x="241523" y="107482"/>
                  <a:pt x="237922" y="103896"/>
                  <a:pt x="233467" y="103896"/>
                </a:cubicBezTo>
                <a:lnTo>
                  <a:pt x="233467" y="103896"/>
                </a:lnTo>
                <a:close/>
                <a:moveTo>
                  <a:pt x="112629" y="247963"/>
                </a:moveTo>
                <a:lnTo>
                  <a:pt x="209300" y="247963"/>
                </a:lnTo>
                <a:lnTo>
                  <a:pt x="209300" y="231956"/>
                </a:lnTo>
                <a:lnTo>
                  <a:pt x="112629" y="231956"/>
                </a:lnTo>
                <a:lnTo>
                  <a:pt x="112629" y="247963"/>
                </a:lnTo>
                <a:close/>
                <a:moveTo>
                  <a:pt x="88462" y="207945"/>
                </a:moveTo>
                <a:lnTo>
                  <a:pt x="209300" y="207945"/>
                </a:lnTo>
                <a:lnTo>
                  <a:pt x="209300" y="191937"/>
                </a:lnTo>
                <a:lnTo>
                  <a:pt x="88462" y="191937"/>
                </a:lnTo>
                <a:lnTo>
                  <a:pt x="88462" y="207945"/>
                </a:lnTo>
                <a:close/>
                <a:moveTo>
                  <a:pt x="209300" y="432049"/>
                </a:moveTo>
                <a:lnTo>
                  <a:pt x="64294" y="432049"/>
                </a:lnTo>
                <a:lnTo>
                  <a:pt x="64294" y="336004"/>
                </a:lnTo>
                <a:lnTo>
                  <a:pt x="48182" y="336004"/>
                </a:lnTo>
                <a:lnTo>
                  <a:pt x="48182" y="440052"/>
                </a:lnTo>
                <a:cubicBezTo>
                  <a:pt x="48182" y="444470"/>
                  <a:pt x="51783" y="448056"/>
                  <a:pt x="56238" y="448056"/>
                </a:cubicBezTo>
                <a:lnTo>
                  <a:pt x="217356" y="448056"/>
                </a:lnTo>
                <a:cubicBezTo>
                  <a:pt x="221811" y="448056"/>
                  <a:pt x="225412" y="444470"/>
                  <a:pt x="225412" y="440052"/>
                </a:cubicBezTo>
                <a:lnTo>
                  <a:pt x="225412" y="376023"/>
                </a:lnTo>
                <a:lnTo>
                  <a:pt x="209300" y="376023"/>
                </a:lnTo>
                <a:lnTo>
                  <a:pt x="209300" y="432049"/>
                </a:lnTo>
                <a:close/>
                <a:moveTo>
                  <a:pt x="88462" y="159922"/>
                </a:moveTo>
                <a:lnTo>
                  <a:pt x="207511" y="159922"/>
                </a:lnTo>
                <a:lnTo>
                  <a:pt x="207511" y="143915"/>
                </a:lnTo>
                <a:lnTo>
                  <a:pt x="88462" y="143915"/>
                </a:lnTo>
                <a:lnTo>
                  <a:pt x="88462" y="159922"/>
                </a:lnTo>
                <a:close/>
              </a:path>
            </a:pathLst>
          </a:custGeom>
          <a:solidFill>
            <a:srgbClr val="FFFFFF"/>
          </a:solidFill>
          <a:ln w="7977"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3F4E89CA-82A2-4F5C-BC43-8B7281B27510}"/>
              </a:ext>
            </a:extLst>
          </p:cNvPr>
          <p:cNvSpPr/>
          <p:nvPr/>
        </p:nvSpPr>
        <p:spPr>
          <a:xfrm>
            <a:off x="7439278" y="2559627"/>
            <a:ext cx="389164" cy="389164"/>
          </a:xfrm>
          <a:custGeom>
            <a:avLst/>
            <a:gdLst>
              <a:gd name="connsiteX0" fmla="*/ 370136 w 389164"/>
              <a:gd name="connsiteY0" fmla="*/ 333530 h 389164"/>
              <a:gd name="connsiteX1" fmla="*/ 277299 w 389164"/>
              <a:gd name="connsiteY1" fmla="*/ 243762 h 389164"/>
              <a:gd name="connsiteX2" fmla="*/ 245372 w 389164"/>
              <a:gd name="connsiteY2" fmla="*/ 275497 h 389164"/>
              <a:gd name="connsiteX3" fmla="*/ 335955 w 389164"/>
              <a:gd name="connsiteY3" fmla="*/ 367607 h 389164"/>
              <a:gd name="connsiteX4" fmla="*/ 349250 w 389164"/>
              <a:gd name="connsiteY4" fmla="*/ 371917 h 389164"/>
              <a:gd name="connsiteX5" fmla="*/ 365567 w 389164"/>
              <a:gd name="connsiteY5" fmla="*/ 363200 h 389164"/>
              <a:gd name="connsiteX6" fmla="*/ 374446 w 389164"/>
              <a:gd name="connsiteY6" fmla="*/ 346849 h 389164"/>
              <a:gd name="connsiteX7" fmla="*/ 370136 w 389164"/>
              <a:gd name="connsiteY7" fmla="*/ 333530 h 389164"/>
              <a:gd name="connsiteX8" fmla="*/ 370136 w 389164"/>
              <a:gd name="connsiteY8" fmla="*/ 333530 h 389164"/>
              <a:gd name="connsiteX9" fmla="*/ 293050 w 389164"/>
              <a:gd name="connsiteY9" fmla="*/ 152806 h 389164"/>
              <a:gd name="connsiteX10" fmla="*/ 153802 w 389164"/>
              <a:gd name="connsiteY10" fmla="*/ 14453 h 389164"/>
              <a:gd name="connsiteX11" fmla="*/ 14554 w 389164"/>
              <a:gd name="connsiteY11" fmla="*/ 152806 h 389164"/>
              <a:gd name="connsiteX12" fmla="*/ 153802 w 389164"/>
              <a:gd name="connsiteY12" fmla="*/ 291159 h 389164"/>
              <a:gd name="connsiteX13" fmla="*/ 293050 w 389164"/>
              <a:gd name="connsiteY13" fmla="*/ 152806 h 389164"/>
              <a:gd name="connsiteX14" fmla="*/ 293050 w 389164"/>
              <a:gd name="connsiteY14" fmla="*/ 152806 h 389164"/>
              <a:gd name="connsiteX15" fmla="*/ 388867 w 389164"/>
              <a:gd name="connsiteY15" fmla="*/ 348754 h 389164"/>
              <a:gd name="connsiteX16" fmla="*/ 375852 w 389164"/>
              <a:gd name="connsiteY16" fmla="*/ 373419 h 389164"/>
              <a:gd name="connsiteX17" fmla="*/ 351083 w 389164"/>
              <a:gd name="connsiteY17" fmla="*/ 386252 h 389164"/>
              <a:gd name="connsiteX18" fmla="*/ 346892 w 389164"/>
              <a:gd name="connsiteY18" fmla="*/ 386523 h 389164"/>
              <a:gd name="connsiteX19" fmla="*/ 325614 w 389164"/>
              <a:gd name="connsiteY19" fmla="*/ 377763 h 389164"/>
              <a:gd name="connsiteX20" fmla="*/ 233092 w 389164"/>
              <a:gd name="connsiteY20" fmla="*/ 283686 h 389164"/>
              <a:gd name="connsiteX21" fmla="*/ 153802 w 389164"/>
              <a:gd name="connsiteY21" fmla="*/ 305612 h 389164"/>
              <a:gd name="connsiteX22" fmla="*/ 0 w 389164"/>
              <a:gd name="connsiteY22" fmla="*/ 152806 h 389164"/>
              <a:gd name="connsiteX23" fmla="*/ 153802 w 389164"/>
              <a:gd name="connsiteY23" fmla="*/ 0 h 389164"/>
              <a:gd name="connsiteX24" fmla="*/ 307603 w 389164"/>
              <a:gd name="connsiteY24" fmla="*/ 152806 h 389164"/>
              <a:gd name="connsiteX25" fmla="*/ 285549 w 389164"/>
              <a:gd name="connsiteY25" fmla="*/ 231562 h 389164"/>
              <a:gd name="connsiteX26" fmla="*/ 380359 w 389164"/>
              <a:gd name="connsiteY26" fmla="*/ 323241 h 389164"/>
              <a:gd name="connsiteX27" fmla="*/ 388867 w 389164"/>
              <a:gd name="connsiteY27" fmla="*/ 348754 h 389164"/>
              <a:gd name="connsiteX28" fmla="*/ 388867 w 389164"/>
              <a:gd name="connsiteY28" fmla="*/ 348754 h 389164"/>
              <a:gd name="connsiteX29" fmla="*/ 251480 w 389164"/>
              <a:gd name="connsiteY29" fmla="*/ 152806 h 389164"/>
              <a:gd name="connsiteX30" fmla="*/ 153802 w 389164"/>
              <a:gd name="connsiteY30" fmla="*/ 55753 h 389164"/>
              <a:gd name="connsiteX31" fmla="*/ 56123 w 389164"/>
              <a:gd name="connsiteY31" fmla="*/ 152806 h 389164"/>
              <a:gd name="connsiteX32" fmla="*/ 153802 w 389164"/>
              <a:gd name="connsiteY32" fmla="*/ 249852 h 389164"/>
              <a:gd name="connsiteX33" fmla="*/ 251480 w 389164"/>
              <a:gd name="connsiteY33" fmla="*/ 152806 h 389164"/>
              <a:gd name="connsiteX34" fmla="*/ 251480 w 389164"/>
              <a:gd name="connsiteY34" fmla="*/ 152806 h 389164"/>
              <a:gd name="connsiteX35" fmla="*/ 266034 w 389164"/>
              <a:gd name="connsiteY35" fmla="*/ 152806 h 389164"/>
              <a:gd name="connsiteX36" fmla="*/ 153802 w 389164"/>
              <a:gd name="connsiteY36" fmla="*/ 264304 h 389164"/>
              <a:gd name="connsiteX37" fmla="*/ 41569 w 389164"/>
              <a:gd name="connsiteY37" fmla="*/ 152806 h 389164"/>
              <a:gd name="connsiteX38" fmla="*/ 153802 w 389164"/>
              <a:gd name="connsiteY38" fmla="*/ 41300 h 389164"/>
              <a:gd name="connsiteX39" fmla="*/ 266034 w 389164"/>
              <a:gd name="connsiteY39" fmla="*/ 152806 h 389164"/>
              <a:gd name="connsiteX40" fmla="*/ 266034 w 389164"/>
              <a:gd name="connsiteY40" fmla="*/ 152806 h 389164"/>
              <a:gd name="connsiteX41" fmla="*/ 202781 w 389164"/>
              <a:gd name="connsiteY41" fmla="*/ 90240 h 389164"/>
              <a:gd name="connsiteX42" fmla="*/ 97825 w 389164"/>
              <a:gd name="connsiteY42" fmla="*/ 90240 h 389164"/>
              <a:gd name="connsiteX43" fmla="*/ 97825 w 389164"/>
              <a:gd name="connsiteY43" fmla="*/ 104144 h 389164"/>
              <a:gd name="connsiteX44" fmla="*/ 195784 w 389164"/>
              <a:gd name="connsiteY44" fmla="*/ 104144 h 389164"/>
              <a:gd name="connsiteX45" fmla="*/ 195784 w 389164"/>
              <a:gd name="connsiteY45" fmla="*/ 215371 h 389164"/>
              <a:gd name="connsiteX46" fmla="*/ 209778 w 389164"/>
              <a:gd name="connsiteY46" fmla="*/ 215371 h 389164"/>
              <a:gd name="connsiteX47" fmla="*/ 209778 w 389164"/>
              <a:gd name="connsiteY47" fmla="*/ 97192 h 389164"/>
              <a:gd name="connsiteX48" fmla="*/ 202781 w 389164"/>
              <a:gd name="connsiteY48" fmla="*/ 90240 h 389164"/>
              <a:gd name="connsiteX49" fmla="*/ 202781 w 389164"/>
              <a:gd name="connsiteY49" fmla="*/ 90240 h 389164"/>
              <a:gd name="connsiteX50" fmla="*/ 97825 w 389164"/>
              <a:gd name="connsiteY50" fmla="*/ 215371 h 389164"/>
              <a:gd name="connsiteX51" fmla="*/ 181790 w 389164"/>
              <a:gd name="connsiteY51" fmla="*/ 215371 h 389164"/>
              <a:gd name="connsiteX52" fmla="*/ 181790 w 389164"/>
              <a:gd name="connsiteY52" fmla="*/ 201468 h 389164"/>
              <a:gd name="connsiteX53" fmla="*/ 97825 w 389164"/>
              <a:gd name="connsiteY53" fmla="*/ 201468 h 389164"/>
              <a:gd name="connsiteX54" fmla="*/ 97825 w 389164"/>
              <a:gd name="connsiteY54" fmla="*/ 215371 h 389164"/>
              <a:gd name="connsiteX55" fmla="*/ 76834 w 389164"/>
              <a:gd name="connsiteY55" fmla="*/ 180613 h 389164"/>
              <a:gd name="connsiteX56" fmla="*/ 181790 w 389164"/>
              <a:gd name="connsiteY56" fmla="*/ 180613 h 389164"/>
              <a:gd name="connsiteX57" fmla="*/ 181790 w 389164"/>
              <a:gd name="connsiteY57" fmla="*/ 166709 h 389164"/>
              <a:gd name="connsiteX58" fmla="*/ 76834 w 389164"/>
              <a:gd name="connsiteY58" fmla="*/ 166709 h 389164"/>
              <a:gd name="connsiteX59" fmla="*/ 76834 w 389164"/>
              <a:gd name="connsiteY59" fmla="*/ 180613 h 389164"/>
              <a:gd name="connsiteX60" fmla="*/ 181790 w 389164"/>
              <a:gd name="connsiteY60" fmla="*/ 375261 h 389164"/>
              <a:gd name="connsiteX61" fmla="*/ 55843 w 389164"/>
              <a:gd name="connsiteY61" fmla="*/ 375261 h 389164"/>
              <a:gd name="connsiteX62" fmla="*/ 55843 w 389164"/>
              <a:gd name="connsiteY62" fmla="*/ 291840 h 389164"/>
              <a:gd name="connsiteX63" fmla="*/ 41849 w 389164"/>
              <a:gd name="connsiteY63" fmla="*/ 291840 h 389164"/>
              <a:gd name="connsiteX64" fmla="*/ 41849 w 389164"/>
              <a:gd name="connsiteY64" fmla="*/ 382213 h 389164"/>
              <a:gd name="connsiteX65" fmla="*/ 48846 w 389164"/>
              <a:gd name="connsiteY65" fmla="*/ 389164 h 389164"/>
              <a:gd name="connsiteX66" fmla="*/ 188787 w 389164"/>
              <a:gd name="connsiteY66" fmla="*/ 389164 h 389164"/>
              <a:gd name="connsiteX67" fmla="*/ 195784 w 389164"/>
              <a:gd name="connsiteY67" fmla="*/ 382213 h 389164"/>
              <a:gd name="connsiteX68" fmla="*/ 195784 w 389164"/>
              <a:gd name="connsiteY68" fmla="*/ 326599 h 389164"/>
              <a:gd name="connsiteX69" fmla="*/ 181790 w 389164"/>
              <a:gd name="connsiteY69" fmla="*/ 326599 h 389164"/>
              <a:gd name="connsiteX70" fmla="*/ 181790 w 389164"/>
              <a:gd name="connsiteY70" fmla="*/ 375261 h 389164"/>
              <a:gd name="connsiteX71" fmla="*/ 76834 w 389164"/>
              <a:gd name="connsiteY71" fmla="*/ 138902 h 389164"/>
              <a:gd name="connsiteX72" fmla="*/ 180237 w 389164"/>
              <a:gd name="connsiteY72" fmla="*/ 138902 h 389164"/>
              <a:gd name="connsiteX73" fmla="*/ 180237 w 389164"/>
              <a:gd name="connsiteY73" fmla="*/ 124999 h 389164"/>
              <a:gd name="connsiteX74" fmla="*/ 76834 w 389164"/>
              <a:gd name="connsiteY74" fmla="*/ 124999 h 389164"/>
              <a:gd name="connsiteX75" fmla="*/ 76834 w 389164"/>
              <a:gd name="connsiteY75" fmla="*/ 138902 h 38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89164" h="389164">
                <a:moveTo>
                  <a:pt x="370136" y="333530"/>
                </a:moveTo>
                <a:lnTo>
                  <a:pt x="277299" y="243762"/>
                </a:lnTo>
                <a:cubicBezTo>
                  <a:pt x="268280" y="255830"/>
                  <a:pt x="257512" y="266529"/>
                  <a:pt x="245372" y="275497"/>
                </a:cubicBezTo>
                <a:lnTo>
                  <a:pt x="335955" y="367607"/>
                </a:lnTo>
                <a:cubicBezTo>
                  <a:pt x="340371" y="371987"/>
                  <a:pt x="345632" y="372383"/>
                  <a:pt x="349250" y="371917"/>
                </a:cubicBezTo>
                <a:cubicBezTo>
                  <a:pt x="354826" y="371208"/>
                  <a:pt x="360620" y="368114"/>
                  <a:pt x="365567" y="363200"/>
                </a:cubicBezTo>
                <a:cubicBezTo>
                  <a:pt x="370542" y="358257"/>
                  <a:pt x="373697" y="352452"/>
                  <a:pt x="374446" y="346849"/>
                </a:cubicBezTo>
                <a:cubicBezTo>
                  <a:pt x="374936" y="343206"/>
                  <a:pt x="374586" y="337944"/>
                  <a:pt x="370136" y="333530"/>
                </a:cubicBezTo>
                <a:lnTo>
                  <a:pt x="370136" y="333530"/>
                </a:lnTo>
                <a:close/>
                <a:moveTo>
                  <a:pt x="293050" y="152806"/>
                </a:moveTo>
                <a:cubicBezTo>
                  <a:pt x="293050" y="76518"/>
                  <a:pt x="230587" y="14453"/>
                  <a:pt x="153802" y="14453"/>
                </a:cubicBezTo>
                <a:cubicBezTo>
                  <a:pt x="77016" y="14453"/>
                  <a:pt x="14554" y="76518"/>
                  <a:pt x="14554" y="152806"/>
                </a:cubicBezTo>
                <a:cubicBezTo>
                  <a:pt x="14554" y="229094"/>
                  <a:pt x="77016" y="291159"/>
                  <a:pt x="153802" y="291159"/>
                </a:cubicBezTo>
                <a:cubicBezTo>
                  <a:pt x="230587" y="291159"/>
                  <a:pt x="293050" y="229094"/>
                  <a:pt x="293050" y="152806"/>
                </a:cubicBezTo>
                <a:lnTo>
                  <a:pt x="293050" y="152806"/>
                </a:lnTo>
                <a:close/>
                <a:moveTo>
                  <a:pt x="388867" y="348754"/>
                </a:moveTo>
                <a:cubicBezTo>
                  <a:pt x="387691" y="357492"/>
                  <a:pt x="383073" y="366251"/>
                  <a:pt x="375852" y="373419"/>
                </a:cubicBezTo>
                <a:cubicBezTo>
                  <a:pt x="368639" y="380586"/>
                  <a:pt x="359843" y="385146"/>
                  <a:pt x="351083" y="386252"/>
                </a:cubicBezTo>
                <a:cubicBezTo>
                  <a:pt x="349670" y="386432"/>
                  <a:pt x="348270" y="386523"/>
                  <a:pt x="346892" y="386523"/>
                </a:cubicBezTo>
                <a:cubicBezTo>
                  <a:pt x="338803" y="386523"/>
                  <a:pt x="331372" y="383492"/>
                  <a:pt x="325614" y="377763"/>
                </a:cubicBezTo>
                <a:lnTo>
                  <a:pt x="233092" y="283686"/>
                </a:lnTo>
                <a:cubicBezTo>
                  <a:pt x="209925" y="297596"/>
                  <a:pt x="182790" y="305612"/>
                  <a:pt x="153802" y="305612"/>
                </a:cubicBezTo>
                <a:cubicBezTo>
                  <a:pt x="68998" y="305612"/>
                  <a:pt x="0" y="237068"/>
                  <a:pt x="0" y="152806"/>
                </a:cubicBezTo>
                <a:cubicBezTo>
                  <a:pt x="0" y="68544"/>
                  <a:pt x="68998" y="0"/>
                  <a:pt x="153802" y="0"/>
                </a:cubicBezTo>
                <a:cubicBezTo>
                  <a:pt x="238606" y="0"/>
                  <a:pt x="307603" y="68544"/>
                  <a:pt x="307603" y="152806"/>
                </a:cubicBezTo>
                <a:cubicBezTo>
                  <a:pt x="307603" y="181600"/>
                  <a:pt x="299543" y="208545"/>
                  <a:pt x="285549" y="231562"/>
                </a:cubicBezTo>
                <a:lnTo>
                  <a:pt x="380359" y="323241"/>
                </a:lnTo>
                <a:cubicBezTo>
                  <a:pt x="387174" y="330005"/>
                  <a:pt x="390168" y="339042"/>
                  <a:pt x="388867" y="348754"/>
                </a:cubicBezTo>
                <a:lnTo>
                  <a:pt x="388867" y="348754"/>
                </a:lnTo>
                <a:close/>
                <a:moveTo>
                  <a:pt x="251480" y="152806"/>
                </a:moveTo>
                <a:cubicBezTo>
                  <a:pt x="251480" y="98388"/>
                  <a:pt x="208574" y="55753"/>
                  <a:pt x="153802" y="55753"/>
                </a:cubicBezTo>
                <a:cubicBezTo>
                  <a:pt x="99029" y="55753"/>
                  <a:pt x="56123" y="98388"/>
                  <a:pt x="56123" y="152806"/>
                </a:cubicBezTo>
                <a:cubicBezTo>
                  <a:pt x="56123" y="207224"/>
                  <a:pt x="99029" y="249852"/>
                  <a:pt x="153802" y="249852"/>
                </a:cubicBezTo>
                <a:cubicBezTo>
                  <a:pt x="208574" y="249852"/>
                  <a:pt x="251480" y="207224"/>
                  <a:pt x="251480" y="152806"/>
                </a:cubicBezTo>
                <a:lnTo>
                  <a:pt x="251480" y="152806"/>
                </a:lnTo>
                <a:close/>
                <a:moveTo>
                  <a:pt x="266034" y="152806"/>
                </a:moveTo>
                <a:cubicBezTo>
                  <a:pt x="266034" y="215330"/>
                  <a:pt x="216733" y="264304"/>
                  <a:pt x="153802" y="264304"/>
                </a:cubicBezTo>
                <a:cubicBezTo>
                  <a:pt x="90870" y="264304"/>
                  <a:pt x="41569" y="215330"/>
                  <a:pt x="41569" y="152806"/>
                </a:cubicBezTo>
                <a:cubicBezTo>
                  <a:pt x="41569" y="90282"/>
                  <a:pt x="90870" y="41300"/>
                  <a:pt x="153802" y="41300"/>
                </a:cubicBezTo>
                <a:cubicBezTo>
                  <a:pt x="216733" y="41300"/>
                  <a:pt x="266034" y="90282"/>
                  <a:pt x="266034" y="152806"/>
                </a:cubicBezTo>
                <a:lnTo>
                  <a:pt x="266034" y="152806"/>
                </a:lnTo>
                <a:close/>
                <a:moveTo>
                  <a:pt x="202781" y="90240"/>
                </a:moveTo>
                <a:lnTo>
                  <a:pt x="97825" y="90240"/>
                </a:lnTo>
                <a:lnTo>
                  <a:pt x="97825" y="104144"/>
                </a:lnTo>
                <a:lnTo>
                  <a:pt x="195784" y="104144"/>
                </a:lnTo>
                <a:lnTo>
                  <a:pt x="195784" y="215371"/>
                </a:lnTo>
                <a:lnTo>
                  <a:pt x="209778" y="215371"/>
                </a:lnTo>
                <a:lnTo>
                  <a:pt x="209778" y="97192"/>
                </a:lnTo>
                <a:cubicBezTo>
                  <a:pt x="209778" y="93355"/>
                  <a:pt x="206650" y="90240"/>
                  <a:pt x="202781" y="90240"/>
                </a:cubicBezTo>
                <a:lnTo>
                  <a:pt x="202781" y="90240"/>
                </a:lnTo>
                <a:close/>
                <a:moveTo>
                  <a:pt x="97825" y="215371"/>
                </a:moveTo>
                <a:lnTo>
                  <a:pt x="181790" y="215371"/>
                </a:lnTo>
                <a:lnTo>
                  <a:pt x="181790" y="201468"/>
                </a:lnTo>
                <a:lnTo>
                  <a:pt x="97825" y="201468"/>
                </a:lnTo>
                <a:lnTo>
                  <a:pt x="97825" y="215371"/>
                </a:lnTo>
                <a:close/>
                <a:moveTo>
                  <a:pt x="76834" y="180613"/>
                </a:moveTo>
                <a:lnTo>
                  <a:pt x="181790" y="180613"/>
                </a:lnTo>
                <a:lnTo>
                  <a:pt x="181790" y="166709"/>
                </a:lnTo>
                <a:lnTo>
                  <a:pt x="76834" y="166709"/>
                </a:lnTo>
                <a:lnTo>
                  <a:pt x="76834" y="180613"/>
                </a:lnTo>
                <a:close/>
                <a:moveTo>
                  <a:pt x="181790" y="375261"/>
                </a:moveTo>
                <a:lnTo>
                  <a:pt x="55843" y="375261"/>
                </a:lnTo>
                <a:lnTo>
                  <a:pt x="55843" y="291840"/>
                </a:lnTo>
                <a:lnTo>
                  <a:pt x="41849" y="291840"/>
                </a:lnTo>
                <a:lnTo>
                  <a:pt x="41849" y="382213"/>
                </a:lnTo>
                <a:cubicBezTo>
                  <a:pt x="41849" y="386050"/>
                  <a:pt x="44977" y="389164"/>
                  <a:pt x="48846" y="389164"/>
                </a:cubicBezTo>
                <a:lnTo>
                  <a:pt x="188787" y="389164"/>
                </a:lnTo>
                <a:cubicBezTo>
                  <a:pt x="192656" y="389164"/>
                  <a:pt x="195784" y="386050"/>
                  <a:pt x="195784" y="382213"/>
                </a:cubicBezTo>
                <a:lnTo>
                  <a:pt x="195784" y="326599"/>
                </a:lnTo>
                <a:lnTo>
                  <a:pt x="181790" y="326599"/>
                </a:lnTo>
                <a:lnTo>
                  <a:pt x="181790" y="375261"/>
                </a:lnTo>
                <a:close/>
                <a:moveTo>
                  <a:pt x="76834" y="138902"/>
                </a:moveTo>
                <a:lnTo>
                  <a:pt x="180237" y="138902"/>
                </a:lnTo>
                <a:lnTo>
                  <a:pt x="180237" y="124999"/>
                </a:lnTo>
                <a:lnTo>
                  <a:pt x="76834" y="124999"/>
                </a:lnTo>
                <a:lnTo>
                  <a:pt x="76834" y="138902"/>
                </a:lnTo>
                <a:close/>
              </a:path>
            </a:pathLst>
          </a:custGeom>
          <a:solidFill>
            <a:srgbClr val="FFFFFF"/>
          </a:solidFill>
          <a:ln w="6906"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363787B9-042C-42E6-8887-E5948DD08881}"/>
              </a:ext>
            </a:extLst>
          </p:cNvPr>
          <p:cNvSpPr/>
          <p:nvPr/>
        </p:nvSpPr>
        <p:spPr>
          <a:xfrm>
            <a:off x="9372305" y="2565039"/>
            <a:ext cx="383476" cy="383476"/>
          </a:xfrm>
          <a:custGeom>
            <a:avLst/>
            <a:gdLst>
              <a:gd name="connsiteX0" fmla="*/ 168706 w 383476"/>
              <a:gd name="connsiteY0" fmla="*/ 319683 h 383476"/>
              <a:gd name="connsiteX1" fmla="*/ 158817 w 383476"/>
              <a:gd name="connsiteY1" fmla="*/ 329572 h 383476"/>
              <a:gd name="connsiteX2" fmla="*/ 139037 w 383476"/>
              <a:gd name="connsiteY2" fmla="*/ 309786 h 383476"/>
              <a:gd name="connsiteX3" fmla="*/ 148927 w 383476"/>
              <a:gd name="connsiteY3" fmla="*/ 299896 h 383476"/>
              <a:gd name="connsiteX4" fmla="*/ 168706 w 383476"/>
              <a:gd name="connsiteY4" fmla="*/ 319683 h 383476"/>
              <a:gd name="connsiteX5" fmla="*/ 69788 w 383476"/>
              <a:gd name="connsiteY5" fmla="*/ 220771 h 383476"/>
              <a:gd name="connsiteX6" fmla="*/ 89581 w 383476"/>
              <a:gd name="connsiteY6" fmla="*/ 240558 h 383476"/>
              <a:gd name="connsiteX7" fmla="*/ 79685 w 383476"/>
              <a:gd name="connsiteY7" fmla="*/ 250447 h 383476"/>
              <a:gd name="connsiteX8" fmla="*/ 59898 w 383476"/>
              <a:gd name="connsiteY8" fmla="*/ 230661 h 383476"/>
              <a:gd name="connsiteX9" fmla="*/ 69788 w 383476"/>
              <a:gd name="connsiteY9" fmla="*/ 220771 h 383476"/>
              <a:gd name="connsiteX10" fmla="*/ 109361 w 383476"/>
              <a:gd name="connsiteY10" fmla="*/ 260337 h 383476"/>
              <a:gd name="connsiteX11" fmla="*/ 129140 w 383476"/>
              <a:gd name="connsiteY11" fmla="*/ 280117 h 383476"/>
              <a:gd name="connsiteX12" fmla="*/ 119251 w 383476"/>
              <a:gd name="connsiteY12" fmla="*/ 290006 h 383476"/>
              <a:gd name="connsiteX13" fmla="*/ 99471 w 383476"/>
              <a:gd name="connsiteY13" fmla="*/ 270227 h 383476"/>
              <a:gd name="connsiteX14" fmla="*/ 109361 w 383476"/>
              <a:gd name="connsiteY14" fmla="*/ 260337 h 383476"/>
              <a:gd name="connsiteX15" fmla="*/ 280606 w 383476"/>
              <a:gd name="connsiteY15" fmla="*/ 129266 h 383476"/>
              <a:gd name="connsiteX16" fmla="*/ 260771 w 383476"/>
              <a:gd name="connsiteY16" fmla="*/ 109543 h 383476"/>
              <a:gd name="connsiteX17" fmla="*/ 270633 w 383476"/>
              <a:gd name="connsiteY17" fmla="*/ 99625 h 383476"/>
              <a:gd name="connsiteX18" fmla="*/ 290468 w 383476"/>
              <a:gd name="connsiteY18" fmla="*/ 119349 h 383476"/>
              <a:gd name="connsiteX19" fmla="*/ 280606 w 383476"/>
              <a:gd name="connsiteY19" fmla="*/ 129266 h 383476"/>
              <a:gd name="connsiteX20" fmla="*/ 320284 w 383476"/>
              <a:gd name="connsiteY20" fmla="*/ 168720 h 383476"/>
              <a:gd name="connsiteX21" fmla="*/ 300449 w 383476"/>
              <a:gd name="connsiteY21" fmla="*/ 148997 h 383476"/>
              <a:gd name="connsiteX22" fmla="*/ 310310 w 383476"/>
              <a:gd name="connsiteY22" fmla="*/ 139079 h 383476"/>
              <a:gd name="connsiteX23" fmla="*/ 330146 w 383476"/>
              <a:gd name="connsiteY23" fmla="*/ 158803 h 383476"/>
              <a:gd name="connsiteX24" fmla="*/ 320284 w 383476"/>
              <a:gd name="connsiteY24" fmla="*/ 168720 h 383476"/>
              <a:gd name="connsiteX25" fmla="*/ 221093 w 383476"/>
              <a:gd name="connsiteY25" fmla="*/ 70082 h 383476"/>
              <a:gd name="connsiteX26" fmla="*/ 230955 w 383476"/>
              <a:gd name="connsiteY26" fmla="*/ 60171 h 383476"/>
              <a:gd name="connsiteX27" fmla="*/ 250790 w 383476"/>
              <a:gd name="connsiteY27" fmla="*/ 79894 h 383476"/>
              <a:gd name="connsiteX28" fmla="*/ 240928 w 383476"/>
              <a:gd name="connsiteY28" fmla="*/ 89812 h 383476"/>
              <a:gd name="connsiteX29" fmla="*/ 221093 w 383476"/>
              <a:gd name="connsiteY29" fmla="*/ 70082 h 383476"/>
              <a:gd name="connsiteX30" fmla="*/ 313975 w 383476"/>
              <a:gd name="connsiteY30" fmla="*/ 221037 h 383476"/>
              <a:gd name="connsiteX31" fmla="*/ 323837 w 383476"/>
              <a:gd name="connsiteY31" fmla="*/ 230948 h 383476"/>
              <a:gd name="connsiteX32" fmla="*/ 304002 w 383476"/>
              <a:gd name="connsiteY32" fmla="*/ 250678 h 383476"/>
              <a:gd name="connsiteX33" fmla="*/ 294140 w 383476"/>
              <a:gd name="connsiteY33" fmla="*/ 240760 h 383476"/>
              <a:gd name="connsiteX34" fmla="*/ 313975 w 383476"/>
              <a:gd name="connsiteY34" fmla="*/ 221037 h 383476"/>
              <a:gd name="connsiteX35" fmla="*/ 274297 w 383476"/>
              <a:gd name="connsiteY35" fmla="*/ 260491 h 383476"/>
              <a:gd name="connsiteX36" fmla="*/ 284159 w 383476"/>
              <a:gd name="connsiteY36" fmla="*/ 270409 h 383476"/>
              <a:gd name="connsiteX37" fmla="*/ 264324 w 383476"/>
              <a:gd name="connsiteY37" fmla="*/ 290132 h 383476"/>
              <a:gd name="connsiteX38" fmla="*/ 254462 w 383476"/>
              <a:gd name="connsiteY38" fmla="*/ 280215 h 383476"/>
              <a:gd name="connsiteX39" fmla="*/ 274297 w 383476"/>
              <a:gd name="connsiteY39" fmla="*/ 260491 h 383476"/>
              <a:gd name="connsiteX40" fmla="*/ 234620 w 383476"/>
              <a:gd name="connsiteY40" fmla="*/ 299945 h 383476"/>
              <a:gd name="connsiteX41" fmla="*/ 244481 w 383476"/>
              <a:gd name="connsiteY41" fmla="*/ 309863 h 383476"/>
              <a:gd name="connsiteX42" fmla="*/ 224646 w 383476"/>
              <a:gd name="connsiteY42" fmla="*/ 329586 h 383476"/>
              <a:gd name="connsiteX43" fmla="*/ 214784 w 383476"/>
              <a:gd name="connsiteY43" fmla="*/ 319669 h 383476"/>
              <a:gd name="connsiteX44" fmla="*/ 234620 w 383476"/>
              <a:gd name="connsiteY44" fmla="*/ 299945 h 383476"/>
              <a:gd name="connsiteX45" fmla="*/ 63794 w 383476"/>
              <a:gd name="connsiteY45" fmla="*/ 168706 h 383476"/>
              <a:gd name="connsiteX46" fmla="*/ 53904 w 383476"/>
              <a:gd name="connsiteY46" fmla="*/ 158817 h 383476"/>
              <a:gd name="connsiteX47" fmla="*/ 73684 w 383476"/>
              <a:gd name="connsiteY47" fmla="*/ 139030 h 383476"/>
              <a:gd name="connsiteX48" fmla="*/ 83573 w 383476"/>
              <a:gd name="connsiteY48" fmla="*/ 148920 h 383476"/>
              <a:gd name="connsiteX49" fmla="*/ 63794 w 383476"/>
              <a:gd name="connsiteY49" fmla="*/ 168706 h 383476"/>
              <a:gd name="connsiteX50" fmla="*/ 142919 w 383476"/>
              <a:gd name="connsiteY50" fmla="*/ 89581 h 383476"/>
              <a:gd name="connsiteX51" fmla="*/ 133029 w 383476"/>
              <a:gd name="connsiteY51" fmla="*/ 79692 h 383476"/>
              <a:gd name="connsiteX52" fmla="*/ 152823 w 383476"/>
              <a:gd name="connsiteY52" fmla="*/ 59905 h 383476"/>
              <a:gd name="connsiteX53" fmla="*/ 162712 w 383476"/>
              <a:gd name="connsiteY53" fmla="*/ 69795 h 383476"/>
              <a:gd name="connsiteX54" fmla="*/ 142919 w 383476"/>
              <a:gd name="connsiteY54" fmla="*/ 89581 h 383476"/>
              <a:gd name="connsiteX55" fmla="*/ 103360 w 383476"/>
              <a:gd name="connsiteY55" fmla="*/ 129140 h 383476"/>
              <a:gd name="connsiteX56" fmla="*/ 93470 w 383476"/>
              <a:gd name="connsiteY56" fmla="*/ 119251 h 383476"/>
              <a:gd name="connsiteX57" fmla="*/ 113250 w 383476"/>
              <a:gd name="connsiteY57" fmla="*/ 99471 h 383476"/>
              <a:gd name="connsiteX58" fmla="*/ 123139 w 383476"/>
              <a:gd name="connsiteY58" fmla="*/ 109361 h 383476"/>
              <a:gd name="connsiteX59" fmla="*/ 103360 w 383476"/>
              <a:gd name="connsiteY59" fmla="*/ 129140 h 383476"/>
              <a:gd name="connsiteX60" fmla="*/ 165895 w 383476"/>
              <a:gd name="connsiteY60" fmla="*/ 165895 h 383476"/>
              <a:gd name="connsiteX61" fmla="*/ 184744 w 383476"/>
              <a:gd name="connsiteY61" fmla="*/ 155879 h 383476"/>
              <a:gd name="connsiteX62" fmla="*/ 184744 w 383476"/>
              <a:gd name="connsiteY62" fmla="*/ 184744 h 383476"/>
              <a:gd name="connsiteX63" fmla="*/ 155879 w 383476"/>
              <a:gd name="connsiteY63" fmla="*/ 184744 h 383476"/>
              <a:gd name="connsiteX64" fmla="*/ 165895 w 383476"/>
              <a:gd name="connsiteY64" fmla="*/ 165895 h 383476"/>
              <a:gd name="connsiteX65" fmla="*/ 165895 w 383476"/>
              <a:gd name="connsiteY65" fmla="*/ 165895 h 383476"/>
              <a:gd name="connsiteX66" fmla="*/ 217582 w 383476"/>
              <a:gd name="connsiteY66" fmla="*/ 165895 h 383476"/>
              <a:gd name="connsiteX67" fmla="*/ 227597 w 383476"/>
              <a:gd name="connsiteY67" fmla="*/ 184744 h 383476"/>
              <a:gd name="connsiteX68" fmla="*/ 198732 w 383476"/>
              <a:gd name="connsiteY68" fmla="*/ 184744 h 383476"/>
              <a:gd name="connsiteX69" fmla="*/ 198732 w 383476"/>
              <a:gd name="connsiteY69" fmla="*/ 155879 h 383476"/>
              <a:gd name="connsiteX70" fmla="*/ 217582 w 383476"/>
              <a:gd name="connsiteY70" fmla="*/ 165895 h 383476"/>
              <a:gd name="connsiteX71" fmla="*/ 217582 w 383476"/>
              <a:gd name="connsiteY71" fmla="*/ 165895 h 383476"/>
              <a:gd name="connsiteX72" fmla="*/ 217582 w 383476"/>
              <a:gd name="connsiteY72" fmla="*/ 217582 h 383476"/>
              <a:gd name="connsiteX73" fmla="*/ 198732 w 383476"/>
              <a:gd name="connsiteY73" fmla="*/ 227597 h 383476"/>
              <a:gd name="connsiteX74" fmla="*/ 198732 w 383476"/>
              <a:gd name="connsiteY74" fmla="*/ 198732 h 383476"/>
              <a:gd name="connsiteX75" fmla="*/ 227597 w 383476"/>
              <a:gd name="connsiteY75" fmla="*/ 198732 h 383476"/>
              <a:gd name="connsiteX76" fmla="*/ 217582 w 383476"/>
              <a:gd name="connsiteY76" fmla="*/ 217582 h 383476"/>
              <a:gd name="connsiteX77" fmla="*/ 217582 w 383476"/>
              <a:gd name="connsiteY77" fmla="*/ 217582 h 383476"/>
              <a:gd name="connsiteX78" fmla="*/ 165895 w 383476"/>
              <a:gd name="connsiteY78" fmla="*/ 217582 h 383476"/>
              <a:gd name="connsiteX79" fmla="*/ 155879 w 383476"/>
              <a:gd name="connsiteY79" fmla="*/ 198732 h 383476"/>
              <a:gd name="connsiteX80" fmla="*/ 184744 w 383476"/>
              <a:gd name="connsiteY80" fmla="*/ 198732 h 383476"/>
              <a:gd name="connsiteX81" fmla="*/ 184744 w 383476"/>
              <a:gd name="connsiteY81" fmla="*/ 227597 h 383476"/>
              <a:gd name="connsiteX82" fmla="*/ 165895 w 383476"/>
              <a:gd name="connsiteY82" fmla="*/ 217582 h 383476"/>
              <a:gd name="connsiteX83" fmla="*/ 165895 w 383476"/>
              <a:gd name="connsiteY83" fmla="*/ 217582 h 383476"/>
              <a:gd name="connsiteX84" fmla="*/ 126741 w 383476"/>
              <a:gd name="connsiteY84" fmla="*/ 214770 h 383476"/>
              <a:gd name="connsiteX85" fmla="*/ 110704 w 383476"/>
              <a:gd name="connsiteY85" fmla="*/ 198732 h 383476"/>
              <a:gd name="connsiteX86" fmla="*/ 141765 w 383476"/>
              <a:gd name="connsiteY86" fmla="*/ 198732 h 383476"/>
              <a:gd name="connsiteX87" fmla="*/ 156005 w 383476"/>
              <a:gd name="connsiteY87" fmla="*/ 227471 h 383476"/>
              <a:gd name="connsiteX88" fmla="*/ 184744 w 383476"/>
              <a:gd name="connsiteY88" fmla="*/ 241712 h 383476"/>
              <a:gd name="connsiteX89" fmla="*/ 184744 w 383476"/>
              <a:gd name="connsiteY89" fmla="*/ 272773 h 383476"/>
              <a:gd name="connsiteX90" fmla="*/ 168706 w 383476"/>
              <a:gd name="connsiteY90" fmla="*/ 256735 h 383476"/>
              <a:gd name="connsiteX91" fmla="*/ 158817 w 383476"/>
              <a:gd name="connsiteY91" fmla="*/ 266625 h 383476"/>
              <a:gd name="connsiteX92" fmla="*/ 191738 w 383476"/>
              <a:gd name="connsiteY92" fmla="*/ 299546 h 383476"/>
              <a:gd name="connsiteX93" fmla="*/ 224660 w 383476"/>
              <a:gd name="connsiteY93" fmla="*/ 266625 h 383476"/>
              <a:gd name="connsiteX94" fmla="*/ 214770 w 383476"/>
              <a:gd name="connsiteY94" fmla="*/ 256735 h 383476"/>
              <a:gd name="connsiteX95" fmla="*/ 198732 w 383476"/>
              <a:gd name="connsiteY95" fmla="*/ 272773 h 383476"/>
              <a:gd name="connsiteX96" fmla="*/ 198732 w 383476"/>
              <a:gd name="connsiteY96" fmla="*/ 241712 h 383476"/>
              <a:gd name="connsiteX97" fmla="*/ 227471 w 383476"/>
              <a:gd name="connsiteY97" fmla="*/ 227471 h 383476"/>
              <a:gd name="connsiteX98" fmla="*/ 241712 w 383476"/>
              <a:gd name="connsiteY98" fmla="*/ 198732 h 383476"/>
              <a:gd name="connsiteX99" fmla="*/ 272773 w 383476"/>
              <a:gd name="connsiteY99" fmla="*/ 198732 h 383476"/>
              <a:gd name="connsiteX100" fmla="*/ 256735 w 383476"/>
              <a:gd name="connsiteY100" fmla="*/ 214770 h 383476"/>
              <a:gd name="connsiteX101" fmla="*/ 266625 w 383476"/>
              <a:gd name="connsiteY101" fmla="*/ 224660 h 383476"/>
              <a:gd name="connsiteX102" fmla="*/ 299546 w 383476"/>
              <a:gd name="connsiteY102" fmla="*/ 191738 h 383476"/>
              <a:gd name="connsiteX103" fmla="*/ 266625 w 383476"/>
              <a:gd name="connsiteY103" fmla="*/ 158817 h 383476"/>
              <a:gd name="connsiteX104" fmla="*/ 256735 w 383476"/>
              <a:gd name="connsiteY104" fmla="*/ 168706 h 383476"/>
              <a:gd name="connsiteX105" fmla="*/ 272773 w 383476"/>
              <a:gd name="connsiteY105" fmla="*/ 184744 h 383476"/>
              <a:gd name="connsiteX106" fmla="*/ 241712 w 383476"/>
              <a:gd name="connsiteY106" fmla="*/ 184744 h 383476"/>
              <a:gd name="connsiteX107" fmla="*/ 227471 w 383476"/>
              <a:gd name="connsiteY107" fmla="*/ 156005 h 383476"/>
              <a:gd name="connsiteX108" fmla="*/ 198732 w 383476"/>
              <a:gd name="connsiteY108" fmla="*/ 141772 h 383476"/>
              <a:gd name="connsiteX109" fmla="*/ 198732 w 383476"/>
              <a:gd name="connsiteY109" fmla="*/ 110704 h 383476"/>
              <a:gd name="connsiteX110" fmla="*/ 214770 w 383476"/>
              <a:gd name="connsiteY110" fmla="*/ 126741 h 383476"/>
              <a:gd name="connsiteX111" fmla="*/ 224660 w 383476"/>
              <a:gd name="connsiteY111" fmla="*/ 116852 h 383476"/>
              <a:gd name="connsiteX112" fmla="*/ 191738 w 383476"/>
              <a:gd name="connsiteY112" fmla="*/ 83930 h 383476"/>
              <a:gd name="connsiteX113" fmla="*/ 158817 w 383476"/>
              <a:gd name="connsiteY113" fmla="*/ 116852 h 383476"/>
              <a:gd name="connsiteX114" fmla="*/ 168706 w 383476"/>
              <a:gd name="connsiteY114" fmla="*/ 126741 h 383476"/>
              <a:gd name="connsiteX115" fmla="*/ 184744 w 383476"/>
              <a:gd name="connsiteY115" fmla="*/ 110704 h 383476"/>
              <a:gd name="connsiteX116" fmla="*/ 184744 w 383476"/>
              <a:gd name="connsiteY116" fmla="*/ 141772 h 383476"/>
              <a:gd name="connsiteX117" fmla="*/ 156005 w 383476"/>
              <a:gd name="connsiteY117" fmla="*/ 156005 h 383476"/>
              <a:gd name="connsiteX118" fmla="*/ 141765 w 383476"/>
              <a:gd name="connsiteY118" fmla="*/ 184744 h 383476"/>
              <a:gd name="connsiteX119" fmla="*/ 110704 w 383476"/>
              <a:gd name="connsiteY119" fmla="*/ 184744 h 383476"/>
              <a:gd name="connsiteX120" fmla="*/ 126741 w 383476"/>
              <a:gd name="connsiteY120" fmla="*/ 168706 h 383476"/>
              <a:gd name="connsiteX121" fmla="*/ 116852 w 383476"/>
              <a:gd name="connsiteY121" fmla="*/ 158817 h 383476"/>
              <a:gd name="connsiteX122" fmla="*/ 83930 w 383476"/>
              <a:gd name="connsiteY122" fmla="*/ 191738 h 383476"/>
              <a:gd name="connsiteX123" fmla="*/ 116852 w 383476"/>
              <a:gd name="connsiteY123" fmla="*/ 224660 h 383476"/>
              <a:gd name="connsiteX124" fmla="*/ 126741 w 383476"/>
              <a:gd name="connsiteY124" fmla="*/ 214770 h 383476"/>
              <a:gd name="connsiteX125" fmla="*/ 191738 w 383476"/>
              <a:gd name="connsiteY125" fmla="*/ 363697 h 383476"/>
              <a:gd name="connsiteX126" fmla="*/ 180645 w 383476"/>
              <a:gd name="connsiteY126" fmla="*/ 352604 h 383476"/>
              <a:gd name="connsiteX127" fmla="*/ 191738 w 383476"/>
              <a:gd name="connsiteY127" fmla="*/ 341511 h 383476"/>
              <a:gd name="connsiteX128" fmla="*/ 202831 w 383476"/>
              <a:gd name="connsiteY128" fmla="*/ 352604 h 383476"/>
              <a:gd name="connsiteX129" fmla="*/ 191738 w 383476"/>
              <a:gd name="connsiteY129" fmla="*/ 363697 h 383476"/>
              <a:gd name="connsiteX130" fmla="*/ 160866 w 383476"/>
              <a:gd name="connsiteY130" fmla="*/ 352604 h 383476"/>
              <a:gd name="connsiteX131" fmla="*/ 191738 w 383476"/>
              <a:gd name="connsiteY131" fmla="*/ 383477 h 383476"/>
              <a:gd name="connsiteX132" fmla="*/ 222611 w 383476"/>
              <a:gd name="connsiteY132" fmla="*/ 352604 h 383476"/>
              <a:gd name="connsiteX133" fmla="*/ 191738 w 383476"/>
              <a:gd name="connsiteY133" fmla="*/ 321732 h 383476"/>
              <a:gd name="connsiteX134" fmla="*/ 160866 w 383476"/>
              <a:gd name="connsiteY134" fmla="*/ 352604 h 383476"/>
              <a:gd name="connsiteX135" fmla="*/ 19780 w 383476"/>
              <a:gd name="connsiteY135" fmla="*/ 191738 h 383476"/>
              <a:gd name="connsiteX136" fmla="*/ 30872 w 383476"/>
              <a:gd name="connsiteY136" fmla="*/ 180645 h 383476"/>
              <a:gd name="connsiteX137" fmla="*/ 41965 w 383476"/>
              <a:gd name="connsiteY137" fmla="*/ 191738 h 383476"/>
              <a:gd name="connsiteX138" fmla="*/ 30872 w 383476"/>
              <a:gd name="connsiteY138" fmla="*/ 202831 h 383476"/>
              <a:gd name="connsiteX139" fmla="*/ 19780 w 383476"/>
              <a:gd name="connsiteY139" fmla="*/ 191738 h 383476"/>
              <a:gd name="connsiteX140" fmla="*/ 30872 w 383476"/>
              <a:gd name="connsiteY140" fmla="*/ 160866 h 383476"/>
              <a:gd name="connsiteX141" fmla="*/ 0 w 383476"/>
              <a:gd name="connsiteY141" fmla="*/ 191738 h 383476"/>
              <a:gd name="connsiteX142" fmla="*/ 30872 w 383476"/>
              <a:gd name="connsiteY142" fmla="*/ 222611 h 383476"/>
              <a:gd name="connsiteX143" fmla="*/ 61745 w 383476"/>
              <a:gd name="connsiteY143" fmla="*/ 191738 h 383476"/>
              <a:gd name="connsiteX144" fmla="*/ 30872 w 383476"/>
              <a:gd name="connsiteY144" fmla="*/ 160866 h 383476"/>
              <a:gd name="connsiteX145" fmla="*/ 341511 w 383476"/>
              <a:gd name="connsiteY145" fmla="*/ 191738 h 383476"/>
              <a:gd name="connsiteX146" fmla="*/ 352604 w 383476"/>
              <a:gd name="connsiteY146" fmla="*/ 180645 h 383476"/>
              <a:gd name="connsiteX147" fmla="*/ 363697 w 383476"/>
              <a:gd name="connsiteY147" fmla="*/ 191738 h 383476"/>
              <a:gd name="connsiteX148" fmla="*/ 352604 w 383476"/>
              <a:gd name="connsiteY148" fmla="*/ 202831 h 383476"/>
              <a:gd name="connsiteX149" fmla="*/ 341511 w 383476"/>
              <a:gd name="connsiteY149" fmla="*/ 191738 h 383476"/>
              <a:gd name="connsiteX150" fmla="*/ 352604 w 383476"/>
              <a:gd name="connsiteY150" fmla="*/ 160866 h 383476"/>
              <a:gd name="connsiteX151" fmla="*/ 321732 w 383476"/>
              <a:gd name="connsiteY151" fmla="*/ 191738 h 383476"/>
              <a:gd name="connsiteX152" fmla="*/ 352604 w 383476"/>
              <a:gd name="connsiteY152" fmla="*/ 222611 h 383476"/>
              <a:gd name="connsiteX153" fmla="*/ 383477 w 383476"/>
              <a:gd name="connsiteY153" fmla="*/ 191738 h 383476"/>
              <a:gd name="connsiteX154" fmla="*/ 352604 w 383476"/>
              <a:gd name="connsiteY154" fmla="*/ 160866 h 383476"/>
              <a:gd name="connsiteX155" fmla="*/ 191738 w 383476"/>
              <a:gd name="connsiteY155" fmla="*/ 19780 h 383476"/>
              <a:gd name="connsiteX156" fmla="*/ 202831 w 383476"/>
              <a:gd name="connsiteY156" fmla="*/ 30872 h 383476"/>
              <a:gd name="connsiteX157" fmla="*/ 191738 w 383476"/>
              <a:gd name="connsiteY157" fmla="*/ 41965 h 383476"/>
              <a:gd name="connsiteX158" fmla="*/ 180645 w 383476"/>
              <a:gd name="connsiteY158" fmla="*/ 30872 h 383476"/>
              <a:gd name="connsiteX159" fmla="*/ 191738 w 383476"/>
              <a:gd name="connsiteY159" fmla="*/ 19780 h 383476"/>
              <a:gd name="connsiteX160" fmla="*/ 222611 w 383476"/>
              <a:gd name="connsiteY160" fmla="*/ 30872 h 383476"/>
              <a:gd name="connsiteX161" fmla="*/ 191738 w 383476"/>
              <a:gd name="connsiteY161" fmla="*/ 0 h 383476"/>
              <a:gd name="connsiteX162" fmla="*/ 160866 w 383476"/>
              <a:gd name="connsiteY162" fmla="*/ 30872 h 383476"/>
              <a:gd name="connsiteX163" fmla="*/ 191738 w 383476"/>
              <a:gd name="connsiteY163" fmla="*/ 61745 h 383476"/>
              <a:gd name="connsiteX164" fmla="*/ 222611 w 383476"/>
              <a:gd name="connsiteY164" fmla="*/ 30872 h 38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383476" h="383476">
                <a:moveTo>
                  <a:pt x="168706" y="319683"/>
                </a:moveTo>
                <a:lnTo>
                  <a:pt x="158817" y="329572"/>
                </a:lnTo>
                <a:lnTo>
                  <a:pt x="139037" y="309786"/>
                </a:lnTo>
                <a:lnTo>
                  <a:pt x="148927" y="299896"/>
                </a:lnTo>
                <a:lnTo>
                  <a:pt x="168706" y="319683"/>
                </a:lnTo>
                <a:close/>
                <a:moveTo>
                  <a:pt x="69788" y="220771"/>
                </a:moveTo>
                <a:lnTo>
                  <a:pt x="89581" y="240558"/>
                </a:lnTo>
                <a:lnTo>
                  <a:pt x="79685" y="250447"/>
                </a:lnTo>
                <a:lnTo>
                  <a:pt x="59898" y="230661"/>
                </a:lnTo>
                <a:lnTo>
                  <a:pt x="69788" y="220771"/>
                </a:lnTo>
                <a:close/>
                <a:moveTo>
                  <a:pt x="109361" y="260337"/>
                </a:moveTo>
                <a:lnTo>
                  <a:pt x="129140" y="280117"/>
                </a:lnTo>
                <a:lnTo>
                  <a:pt x="119251" y="290006"/>
                </a:lnTo>
                <a:lnTo>
                  <a:pt x="99471" y="270227"/>
                </a:lnTo>
                <a:lnTo>
                  <a:pt x="109361" y="260337"/>
                </a:lnTo>
                <a:close/>
                <a:moveTo>
                  <a:pt x="280606" y="129266"/>
                </a:moveTo>
                <a:lnTo>
                  <a:pt x="260771" y="109543"/>
                </a:lnTo>
                <a:lnTo>
                  <a:pt x="270633" y="99625"/>
                </a:lnTo>
                <a:lnTo>
                  <a:pt x="290468" y="119349"/>
                </a:lnTo>
                <a:lnTo>
                  <a:pt x="280606" y="129266"/>
                </a:lnTo>
                <a:close/>
                <a:moveTo>
                  <a:pt x="320284" y="168720"/>
                </a:moveTo>
                <a:lnTo>
                  <a:pt x="300449" y="148997"/>
                </a:lnTo>
                <a:lnTo>
                  <a:pt x="310310" y="139079"/>
                </a:lnTo>
                <a:lnTo>
                  <a:pt x="330146" y="158803"/>
                </a:lnTo>
                <a:lnTo>
                  <a:pt x="320284" y="168720"/>
                </a:lnTo>
                <a:close/>
                <a:moveTo>
                  <a:pt x="221093" y="70082"/>
                </a:moveTo>
                <a:lnTo>
                  <a:pt x="230955" y="60171"/>
                </a:lnTo>
                <a:lnTo>
                  <a:pt x="250790" y="79894"/>
                </a:lnTo>
                <a:lnTo>
                  <a:pt x="240928" y="89812"/>
                </a:lnTo>
                <a:lnTo>
                  <a:pt x="221093" y="70082"/>
                </a:lnTo>
                <a:close/>
                <a:moveTo>
                  <a:pt x="313975" y="221037"/>
                </a:moveTo>
                <a:lnTo>
                  <a:pt x="323837" y="230948"/>
                </a:lnTo>
                <a:lnTo>
                  <a:pt x="304002" y="250678"/>
                </a:lnTo>
                <a:lnTo>
                  <a:pt x="294140" y="240760"/>
                </a:lnTo>
                <a:lnTo>
                  <a:pt x="313975" y="221037"/>
                </a:lnTo>
                <a:close/>
                <a:moveTo>
                  <a:pt x="274297" y="260491"/>
                </a:moveTo>
                <a:lnTo>
                  <a:pt x="284159" y="270409"/>
                </a:lnTo>
                <a:lnTo>
                  <a:pt x="264324" y="290132"/>
                </a:lnTo>
                <a:lnTo>
                  <a:pt x="254462" y="280215"/>
                </a:lnTo>
                <a:lnTo>
                  <a:pt x="274297" y="260491"/>
                </a:lnTo>
                <a:close/>
                <a:moveTo>
                  <a:pt x="234620" y="299945"/>
                </a:moveTo>
                <a:lnTo>
                  <a:pt x="244481" y="309863"/>
                </a:lnTo>
                <a:lnTo>
                  <a:pt x="224646" y="329586"/>
                </a:lnTo>
                <a:lnTo>
                  <a:pt x="214784" y="319669"/>
                </a:lnTo>
                <a:lnTo>
                  <a:pt x="234620" y="299945"/>
                </a:lnTo>
                <a:close/>
                <a:moveTo>
                  <a:pt x="63794" y="168706"/>
                </a:moveTo>
                <a:lnTo>
                  <a:pt x="53904" y="158817"/>
                </a:lnTo>
                <a:lnTo>
                  <a:pt x="73684" y="139030"/>
                </a:lnTo>
                <a:lnTo>
                  <a:pt x="83573" y="148920"/>
                </a:lnTo>
                <a:lnTo>
                  <a:pt x="63794" y="168706"/>
                </a:lnTo>
                <a:close/>
                <a:moveTo>
                  <a:pt x="142919" y="89581"/>
                </a:moveTo>
                <a:lnTo>
                  <a:pt x="133029" y="79692"/>
                </a:lnTo>
                <a:lnTo>
                  <a:pt x="152823" y="59905"/>
                </a:lnTo>
                <a:lnTo>
                  <a:pt x="162712" y="69795"/>
                </a:lnTo>
                <a:lnTo>
                  <a:pt x="142919" y="89581"/>
                </a:lnTo>
                <a:close/>
                <a:moveTo>
                  <a:pt x="103360" y="129140"/>
                </a:moveTo>
                <a:lnTo>
                  <a:pt x="93470" y="119251"/>
                </a:lnTo>
                <a:lnTo>
                  <a:pt x="113250" y="99471"/>
                </a:lnTo>
                <a:lnTo>
                  <a:pt x="123139" y="109361"/>
                </a:lnTo>
                <a:lnTo>
                  <a:pt x="103360" y="129140"/>
                </a:lnTo>
                <a:close/>
                <a:moveTo>
                  <a:pt x="165895" y="165895"/>
                </a:moveTo>
                <a:cubicBezTo>
                  <a:pt x="171231" y="160558"/>
                  <a:pt x="177834" y="157215"/>
                  <a:pt x="184744" y="155879"/>
                </a:cubicBezTo>
                <a:lnTo>
                  <a:pt x="184744" y="184744"/>
                </a:lnTo>
                <a:lnTo>
                  <a:pt x="155879" y="184744"/>
                </a:lnTo>
                <a:cubicBezTo>
                  <a:pt x="157215" y="177834"/>
                  <a:pt x="160551" y="171238"/>
                  <a:pt x="165895" y="165895"/>
                </a:cubicBezTo>
                <a:lnTo>
                  <a:pt x="165895" y="165895"/>
                </a:lnTo>
                <a:close/>
                <a:moveTo>
                  <a:pt x="217582" y="165895"/>
                </a:moveTo>
                <a:cubicBezTo>
                  <a:pt x="222925" y="171238"/>
                  <a:pt x="226261" y="177834"/>
                  <a:pt x="227597" y="184744"/>
                </a:cubicBezTo>
                <a:lnTo>
                  <a:pt x="198732" y="184744"/>
                </a:lnTo>
                <a:lnTo>
                  <a:pt x="198732" y="155879"/>
                </a:lnTo>
                <a:cubicBezTo>
                  <a:pt x="205643" y="157215"/>
                  <a:pt x="212245" y="160558"/>
                  <a:pt x="217582" y="165895"/>
                </a:cubicBezTo>
                <a:lnTo>
                  <a:pt x="217582" y="165895"/>
                </a:lnTo>
                <a:close/>
                <a:moveTo>
                  <a:pt x="217582" y="217582"/>
                </a:moveTo>
                <a:cubicBezTo>
                  <a:pt x="212245" y="222925"/>
                  <a:pt x="205643" y="226261"/>
                  <a:pt x="198732" y="227597"/>
                </a:cubicBezTo>
                <a:lnTo>
                  <a:pt x="198732" y="198732"/>
                </a:lnTo>
                <a:lnTo>
                  <a:pt x="227597" y="198732"/>
                </a:lnTo>
                <a:cubicBezTo>
                  <a:pt x="226261" y="205643"/>
                  <a:pt x="222925" y="212238"/>
                  <a:pt x="217582" y="217582"/>
                </a:cubicBezTo>
                <a:lnTo>
                  <a:pt x="217582" y="217582"/>
                </a:lnTo>
                <a:close/>
                <a:moveTo>
                  <a:pt x="165895" y="217582"/>
                </a:moveTo>
                <a:cubicBezTo>
                  <a:pt x="160551" y="212238"/>
                  <a:pt x="157215" y="205643"/>
                  <a:pt x="155879" y="198732"/>
                </a:cubicBezTo>
                <a:lnTo>
                  <a:pt x="184744" y="198732"/>
                </a:lnTo>
                <a:lnTo>
                  <a:pt x="184744" y="227597"/>
                </a:lnTo>
                <a:cubicBezTo>
                  <a:pt x="177834" y="226261"/>
                  <a:pt x="171231" y="222925"/>
                  <a:pt x="165895" y="217582"/>
                </a:cubicBezTo>
                <a:lnTo>
                  <a:pt x="165895" y="217582"/>
                </a:lnTo>
                <a:close/>
                <a:moveTo>
                  <a:pt x="126741" y="214770"/>
                </a:moveTo>
                <a:lnTo>
                  <a:pt x="110704" y="198732"/>
                </a:lnTo>
                <a:lnTo>
                  <a:pt x="141765" y="198732"/>
                </a:lnTo>
                <a:cubicBezTo>
                  <a:pt x="143227" y="209252"/>
                  <a:pt x="147934" y="219400"/>
                  <a:pt x="156005" y="227471"/>
                </a:cubicBezTo>
                <a:cubicBezTo>
                  <a:pt x="164076" y="235543"/>
                  <a:pt x="174225" y="240250"/>
                  <a:pt x="184744" y="241712"/>
                </a:cubicBezTo>
                <a:lnTo>
                  <a:pt x="184744" y="272773"/>
                </a:lnTo>
                <a:lnTo>
                  <a:pt x="168706" y="256735"/>
                </a:lnTo>
                <a:lnTo>
                  <a:pt x="158817" y="266625"/>
                </a:lnTo>
                <a:lnTo>
                  <a:pt x="191738" y="299546"/>
                </a:lnTo>
                <a:lnTo>
                  <a:pt x="224660" y="266625"/>
                </a:lnTo>
                <a:lnTo>
                  <a:pt x="214770" y="256735"/>
                </a:lnTo>
                <a:lnTo>
                  <a:pt x="198732" y="272773"/>
                </a:lnTo>
                <a:lnTo>
                  <a:pt x="198732" y="241712"/>
                </a:lnTo>
                <a:cubicBezTo>
                  <a:pt x="209252" y="240250"/>
                  <a:pt x="219407" y="235543"/>
                  <a:pt x="227471" y="227471"/>
                </a:cubicBezTo>
                <a:cubicBezTo>
                  <a:pt x="235543" y="219400"/>
                  <a:pt x="240250" y="209252"/>
                  <a:pt x="241712" y="198732"/>
                </a:cubicBezTo>
                <a:lnTo>
                  <a:pt x="272773" y="198732"/>
                </a:lnTo>
                <a:lnTo>
                  <a:pt x="256735" y="214770"/>
                </a:lnTo>
                <a:lnTo>
                  <a:pt x="266625" y="224660"/>
                </a:lnTo>
                <a:lnTo>
                  <a:pt x="299546" y="191738"/>
                </a:lnTo>
                <a:lnTo>
                  <a:pt x="266625" y="158817"/>
                </a:lnTo>
                <a:lnTo>
                  <a:pt x="256735" y="168706"/>
                </a:lnTo>
                <a:lnTo>
                  <a:pt x="272773" y="184744"/>
                </a:lnTo>
                <a:lnTo>
                  <a:pt x="241712" y="184744"/>
                </a:lnTo>
                <a:cubicBezTo>
                  <a:pt x="240250" y="174225"/>
                  <a:pt x="235543" y="164076"/>
                  <a:pt x="227471" y="156005"/>
                </a:cubicBezTo>
                <a:cubicBezTo>
                  <a:pt x="219400" y="147934"/>
                  <a:pt x="209252" y="143227"/>
                  <a:pt x="198732" y="141772"/>
                </a:cubicBezTo>
                <a:lnTo>
                  <a:pt x="198732" y="110704"/>
                </a:lnTo>
                <a:lnTo>
                  <a:pt x="214770" y="126741"/>
                </a:lnTo>
                <a:lnTo>
                  <a:pt x="224660" y="116852"/>
                </a:lnTo>
                <a:lnTo>
                  <a:pt x="191738" y="83930"/>
                </a:lnTo>
                <a:lnTo>
                  <a:pt x="158817" y="116852"/>
                </a:lnTo>
                <a:lnTo>
                  <a:pt x="168706" y="126741"/>
                </a:lnTo>
                <a:lnTo>
                  <a:pt x="184744" y="110704"/>
                </a:lnTo>
                <a:lnTo>
                  <a:pt x="184744" y="141772"/>
                </a:lnTo>
                <a:cubicBezTo>
                  <a:pt x="174225" y="143227"/>
                  <a:pt x="164076" y="147934"/>
                  <a:pt x="156005" y="156005"/>
                </a:cubicBezTo>
                <a:cubicBezTo>
                  <a:pt x="147934" y="164076"/>
                  <a:pt x="143227" y="174225"/>
                  <a:pt x="141765" y="184744"/>
                </a:cubicBezTo>
                <a:lnTo>
                  <a:pt x="110704" y="184744"/>
                </a:lnTo>
                <a:lnTo>
                  <a:pt x="126741" y="168706"/>
                </a:lnTo>
                <a:lnTo>
                  <a:pt x="116852" y="158817"/>
                </a:lnTo>
                <a:lnTo>
                  <a:pt x="83930" y="191738"/>
                </a:lnTo>
                <a:lnTo>
                  <a:pt x="116852" y="224660"/>
                </a:lnTo>
                <a:lnTo>
                  <a:pt x="126741" y="214770"/>
                </a:lnTo>
                <a:close/>
                <a:moveTo>
                  <a:pt x="191738" y="363697"/>
                </a:moveTo>
                <a:lnTo>
                  <a:pt x="180645" y="352604"/>
                </a:lnTo>
                <a:lnTo>
                  <a:pt x="191738" y="341511"/>
                </a:lnTo>
                <a:lnTo>
                  <a:pt x="202831" y="352604"/>
                </a:lnTo>
                <a:lnTo>
                  <a:pt x="191738" y="363697"/>
                </a:lnTo>
                <a:close/>
                <a:moveTo>
                  <a:pt x="160866" y="352604"/>
                </a:moveTo>
                <a:lnTo>
                  <a:pt x="191738" y="383477"/>
                </a:lnTo>
                <a:lnTo>
                  <a:pt x="222611" y="352604"/>
                </a:lnTo>
                <a:lnTo>
                  <a:pt x="191738" y="321732"/>
                </a:lnTo>
                <a:lnTo>
                  <a:pt x="160866" y="352604"/>
                </a:lnTo>
                <a:close/>
                <a:moveTo>
                  <a:pt x="19780" y="191738"/>
                </a:moveTo>
                <a:lnTo>
                  <a:pt x="30872" y="180645"/>
                </a:lnTo>
                <a:lnTo>
                  <a:pt x="41965" y="191738"/>
                </a:lnTo>
                <a:lnTo>
                  <a:pt x="30872" y="202831"/>
                </a:lnTo>
                <a:lnTo>
                  <a:pt x="19780" y="191738"/>
                </a:lnTo>
                <a:close/>
                <a:moveTo>
                  <a:pt x="30872" y="160866"/>
                </a:moveTo>
                <a:lnTo>
                  <a:pt x="0" y="191738"/>
                </a:lnTo>
                <a:lnTo>
                  <a:pt x="30872" y="222611"/>
                </a:lnTo>
                <a:lnTo>
                  <a:pt x="61745" y="191738"/>
                </a:lnTo>
                <a:lnTo>
                  <a:pt x="30872" y="160866"/>
                </a:lnTo>
                <a:close/>
                <a:moveTo>
                  <a:pt x="341511" y="191738"/>
                </a:moveTo>
                <a:lnTo>
                  <a:pt x="352604" y="180645"/>
                </a:lnTo>
                <a:lnTo>
                  <a:pt x="363697" y="191738"/>
                </a:lnTo>
                <a:lnTo>
                  <a:pt x="352604" y="202831"/>
                </a:lnTo>
                <a:lnTo>
                  <a:pt x="341511" y="191738"/>
                </a:lnTo>
                <a:close/>
                <a:moveTo>
                  <a:pt x="352604" y="160866"/>
                </a:moveTo>
                <a:lnTo>
                  <a:pt x="321732" y="191738"/>
                </a:lnTo>
                <a:lnTo>
                  <a:pt x="352604" y="222611"/>
                </a:lnTo>
                <a:lnTo>
                  <a:pt x="383477" y="191738"/>
                </a:lnTo>
                <a:lnTo>
                  <a:pt x="352604" y="160866"/>
                </a:lnTo>
                <a:close/>
                <a:moveTo>
                  <a:pt x="191738" y="19780"/>
                </a:moveTo>
                <a:lnTo>
                  <a:pt x="202831" y="30872"/>
                </a:lnTo>
                <a:lnTo>
                  <a:pt x="191738" y="41965"/>
                </a:lnTo>
                <a:lnTo>
                  <a:pt x="180645" y="30872"/>
                </a:lnTo>
                <a:lnTo>
                  <a:pt x="191738" y="19780"/>
                </a:lnTo>
                <a:close/>
                <a:moveTo>
                  <a:pt x="222611" y="30872"/>
                </a:moveTo>
                <a:lnTo>
                  <a:pt x="191738" y="0"/>
                </a:lnTo>
                <a:lnTo>
                  <a:pt x="160866" y="30872"/>
                </a:lnTo>
                <a:lnTo>
                  <a:pt x="191738" y="61745"/>
                </a:lnTo>
                <a:lnTo>
                  <a:pt x="222611" y="30872"/>
                </a:lnTo>
                <a:close/>
              </a:path>
            </a:pathLst>
          </a:custGeom>
          <a:solidFill>
            <a:srgbClr val="FFFFFF"/>
          </a:solidFill>
          <a:ln w="6906"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F49A9B66-1C76-4B0F-AABC-FBF6E99288B7}"/>
              </a:ext>
            </a:extLst>
          </p:cNvPr>
          <p:cNvSpPr/>
          <p:nvPr/>
        </p:nvSpPr>
        <p:spPr>
          <a:xfrm>
            <a:off x="10753017" y="3074262"/>
            <a:ext cx="251459" cy="256032"/>
          </a:xfrm>
          <a:custGeom>
            <a:avLst/>
            <a:gdLst>
              <a:gd name="connsiteX0" fmla="*/ 18162 w 251459"/>
              <a:gd name="connsiteY0" fmla="*/ 86868 h 256032"/>
              <a:gd name="connsiteX1" fmla="*/ 81728 w 251459"/>
              <a:gd name="connsiteY1" fmla="*/ 86868 h 256032"/>
              <a:gd name="connsiteX2" fmla="*/ 81728 w 251459"/>
              <a:gd name="connsiteY2" fmla="*/ 77724 h 256032"/>
              <a:gd name="connsiteX3" fmla="*/ 18162 w 251459"/>
              <a:gd name="connsiteY3" fmla="*/ 77724 h 256032"/>
              <a:gd name="connsiteX4" fmla="*/ 18162 w 251459"/>
              <a:gd name="connsiteY4" fmla="*/ 86868 h 256032"/>
              <a:gd name="connsiteX5" fmla="*/ 154375 w 251459"/>
              <a:gd name="connsiteY5" fmla="*/ 246888 h 256032"/>
              <a:gd name="connsiteX6" fmla="*/ 163455 w 251459"/>
              <a:gd name="connsiteY6" fmla="*/ 246888 h 256032"/>
              <a:gd name="connsiteX7" fmla="*/ 163455 w 251459"/>
              <a:gd name="connsiteY7" fmla="*/ 205740 h 256032"/>
              <a:gd name="connsiteX8" fmla="*/ 154375 w 251459"/>
              <a:gd name="connsiteY8" fmla="*/ 205740 h 256032"/>
              <a:gd name="connsiteX9" fmla="*/ 154375 w 251459"/>
              <a:gd name="connsiteY9" fmla="*/ 246888 h 256032"/>
              <a:gd name="connsiteX10" fmla="*/ 122592 w 251459"/>
              <a:gd name="connsiteY10" fmla="*/ 256032 h 256032"/>
              <a:gd name="connsiteX11" fmla="*/ 131672 w 251459"/>
              <a:gd name="connsiteY11" fmla="*/ 256032 h 256032"/>
              <a:gd name="connsiteX12" fmla="*/ 131672 w 251459"/>
              <a:gd name="connsiteY12" fmla="*/ 205740 h 256032"/>
              <a:gd name="connsiteX13" fmla="*/ 122592 w 251459"/>
              <a:gd name="connsiteY13" fmla="*/ 205740 h 256032"/>
              <a:gd name="connsiteX14" fmla="*/ 122592 w 251459"/>
              <a:gd name="connsiteY14" fmla="*/ 256032 h 256032"/>
              <a:gd name="connsiteX15" fmla="*/ 90809 w 251459"/>
              <a:gd name="connsiteY15" fmla="*/ 246888 h 256032"/>
              <a:gd name="connsiteX16" fmla="*/ 99889 w 251459"/>
              <a:gd name="connsiteY16" fmla="*/ 246888 h 256032"/>
              <a:gd name="connsiteX17" fmla="*/ 99889 w 251459"/>
              <a:gd name="connsiteY17" fmla="*/ 205740 h 256032"/>
              <a:gd name="connsiteX18" fmla="*/ 90809 w 251459"/>
              <a:gd name="connsiteY18" fmla="*/ 205740 h 256032"/>
              <a:gd name="connsiteX19" fmla="*/ 90809 w 251459"/>
              <a:gd name="connsiteY19" fmla="*/ 246888 h 256032"/>
              <a:gd name="connsiteX20" fmla="*/ 18162 w 251459"/>
              <a:gd name="connsiteY20" fmla="*/ 64008 h 256032"/>
              <a:gd name="connsiteX21" fmla="*/ 81728 w 251459"/>
              <a:gd name="connsiteY21" fmla="*/ 64008 h 256032"/>
              <a:gd name="connsiteX22" fmla="*/ 81728 w 251459"/>
              <a:gd name="connsiteY22" fmla="*/ 54864 h 256032"/>
              <a:gd name="connsiteX23" fmla="*/ 18162 w 251459"/>
              <a:gd name="connsiteY23" fmla="*/ 54864 h 256032"/>
              <a:gd name="connsiteX24" fmla="*/ 18162 w 251459"/>
              <a:gd name="connsiteY24" fmla="*/ 64008 h 256032"/>
              <a:gd name="connsiteX25" fmla="*/ 18162 w 251459"/>
              <a:gd name="connsiteY25" fmla="*/ 41148 h 256032"/>
              <a:gd name="connsiteX26" fmla="*/ 81728 w 251459"/>
              <a:gd name="connsiteY26" fmla="*/ 41148 h 256032"/>
              <a:gd name="connsiteX27" fmla="*/ 81728 w 251459"/>
              <a:gd name="connsiteY27" fmla="*/ 32004 h 256032"/>
              <a:gd name="connsiteX28" fmla="*/ 18162 w 251459"/>
              <a:gd name="connsiteY28" fmla="*/ 32004 h 256032"/>
              <a:gd name="connsiteX29" fmla="*/ 18162 w 251459"/>
              <a:gd name="connsiteY29" fmla="*/ 41148 h 256032"/>
              <a:gd name="connsiteX30" fmla="*/ 9081 w 251459"/>
              <a:gd name="connsiteY30" fmla="*/ 182880 h 256032"/>
              <a:gd name="connsiteX31" fmla="*/ 90809 w 251459"/>
              <a:gd name="connsiteY31" fmla="*/ 182880 h 256032"/>
              <a:gd name="connsiteX32" fmla="*/ 90809 w 251459"/>
              <a:gd name="connsiteY32" fmla="*/ 9144 h 256032"/>
              <a:gd name="connsiteX33" fmla="*/ 9081 w 251459"/>
              <a:gd name="connsiteY33" fmla="*/ 9144 h 256032"/>
              <a:gd name="connsiteX34" fmla="*/ 9081 w 251459"/>
              <a:gd name="connsiteY34" fmla="*/ 182880 h 256032"/>
              <a:gd name="connsiteX35" fmla="*/ 99889 w 251459"/>
              <a:gd name="connsiteY35" fmla="*/ 4572 h 256032"/>
              <a:gd name="connsiteX36" fmla="*/ 99889 w 251459"/>
              <a:gd name="connsiteY36" fmla="*/ 187452 h 256032"/>
              <a:gd name="connsiteX37" fmla="*/ 95349 w 251459"/>
              <a:gd name="connsiteY37" fmla="*/ 192024 h 256032"/>
              <a:gd name="connsiteX38" fmla="*/ 4540 w 251459"/>
              <a:gd name="connsiteY38" fmla="*/ 192024 h 256032"/>
              <a:gd name="connsiteX39" fmla="*/ 0 w 251459"/>
              <a:gd name="connsiteY39" fmla="*/ 187452 h 256032"/>
              <a:gd name="connsiteX40" fmla="*/ 0 w 251459"/>
              <a:gd name="connsiteY40" fmla="*/ 4572 h 256032"/>
              <a:gd name="connsiteX41" fmla="*/ 4540 w 251459"/>
              <a:gd name="connsiteY41" fmla="*/ 0 h 256032"/>
              <a:gd name="connsiteX42" fmla="*/ 95349 w 251459"/>
              <a:gd name="connsiteY42" fmla="*/ 0 h 256032"/>
              <a:gd name="connsiteX43" fmla="*/ 99889 w 251459"/>
              <a:gd name="connsiteY43" fmla="*/ 4572 h 256032"/>
              <a:gd name="connsiteX44" fmla="*/ 99889 w 251459"/>
              <a:gd name="connsiteY44" fmla="*/ 4572 h 256032"/>
              <a:gd name="connsiteX45" fmla="*/ 251453 w 251459"/>
              <a:gd name="connsiteY45" fmla="*/ 144324 h 256032"/>
              <a:gd name="connsiteX46" fmla="*/ 231162 w 251459"/>
              <a:gd name="connsiteY46" fmla="*/ 181275 h 256032"/>
              <a:gd name="connsiteX47" fmla="*/ 200696 w 251459"/>
              <a:gd name="connsiteY47" fmla="*/ 192024 h 256032"/>
              <a:gd name="connsiteX48" fmla="*/ 154375 w 251459"/>
              <a:gd name="connsiteY48" fmla="*/ 192024 h 256032"/>
              <a:gd name="connsiteX49" fmla="*/ 154375 w 251459"/>
              <a:gd name="connsiteY49" fmla="*/ 182880 h 256032"/>
              <a:gd name="connsiteX50" fmla="*/ 200533 w 251459"/>
              <a:gd name="connsiteY50" fmla="*/ 182880 h 256032"/>
              <a:gd name="connsiteX51" fmla="*/ 225750 w 251459"/>
              <a:gd name="connsiteY51" fmla="*/ 173937 h 256032"/>
              <a:gd name="connsiteX52" fmla="*/ 242373 w 251459"/>
              <a:gd name="connsiteY52" fmla="*/ 144411 h 256032"/>
              <a:gd name="connsiteX53" fmla="*/ 210058 w 251459"/>
              <a:gd name="connsiteY53" fmla="*/ 108608 h 256032"/>
              <a:gd name="connsiteX54" fmla="*/ 205945 w 251459"/>
              <a:gd name="connsiteY54" fmla="*/ 103675 h 256032"/>
              <a:gd name="connsiteX55" fmla="*/ 206158 w 251459"/>
              <a:gd name="connsiteY55" fmla="*/ 102038 h 256032"/>
              <a:gd name="connsiteX56" fmla="*/ 204669 w 251459"/>
              <a:gd name="connsiteY56" fmla="*/ 93205 h 256032"/>
              <a:gd name="connsiteX57" fmla="*/ 180709 w 251459"/>
              <a:gd name="connsiteY57" fmla="*/ 80522 h 256032"/>
              <a:gd name="connsiteX58" fmla="*/ 169054 w 251459"/>
              <a:gd name="connsiteY58" fmla="*/ 86383 h 256032"/>
              <a:gd name="connsiteX59" fmla="*/ 164904 w 251459"/>
              <a:gd name="connsiteY59" fmla="*/ 87536 h 256032"/>
              <a:gd name="connsiteX60" fmla="*/ 161662 w 251459"/>
              <a:gd name="connsiteY60" fmla="*/ 84683 h 256032"/>
              <a:gd name="connsiteX61" fmla="*/ 112494 w 251459"/>
              <a:gd name="connsiteY61" fmla="*/ 50292 h 256032"/>
              <a:gd name="connsiteX62" fmla="*/ 112471 w 251459"/>
              <a:gd name="connsiteY62" fmla="*/ 50292 h 256032"/>
              <a:gd name="connsiteX63" fmla="*/ 107940 w 251459"/>
              <a:gd name="connsiteY63" fmla="*/ 45720 h 256032"/>
              <a:gd name="connsiteX64" fmla="*/ 112471 w 251459"/>
              <a:gd name="connsiteY64" fmla="*/ 41148 h 256032"/>
              <a:gd name="connsiteX65" fmla="*/ 113511 w 251459"/>
              <a:gd name="connsiteY65" fmla="*/ 41157 h 256032"/>
              <a:gd name="connsiteX66" fmla="*/ 167755 w 251459"/>
              <a:gd name="connsiteY66" fmla="*/ 75859 h 256032"/>
              <a:gd name="connsiteX67" fmla="*/ 179283 w 251459"/>
              <a:gd name="connsiteY67" fmla="*/ 71492 h 256032"/>
              <a:gd name="connsiteX68" fmla="*/ 213051 w 251459"/>
              <a:gd name="connsiteY68" fmla="*/ 89675 h 256032"/>
              <a:gd name="connsiteX69" fmla="*/ 215439 w 251459"/>
              <a:gd name="connsiteY69" fmla="*/ 100154 h 256032"/>
              <a:gd name="connsiteX70" fmla="*/ 251453 w 251459"/>
              <a:gd name="connsiteY70" fmla="*/ 144324 h 256032"/>
              <a:gd name="connsiteX71" fmla="*/ 251453 w 251459"/>
              <a:gd name="connsiteY71" fmla="*/ 144324 h 25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51459" h="256032">
                <a:moveTo>
                  <a:pt x="18162" y="86868"/>
                </a:moveTo>
                <a:lnTo>
                  <a:pt x="81728" y="86868"/>
                </a:lnTo>
                <a:lnTo>
                  <a:pt x="81728" y="77724"/>
                </a:lnTo>
                <a:lnTo>
                  <a:pt x="18162" y="77724"/>
                </a:lnTo>
                <a:lnTo>
                  <a:pt x="18162" y="86868"/>
                </a:lnTo>
                <a:close/>
                <a:moveTo>
                  <a:pt x="154375" y="246888"/>
                </a:moveTo>
                <a:lnTo>
                  <a:pt x="163455" y="246888"/>
                </a:lnTo>
                <a:lnTo>
                  <a:pt x="163455" y="205740"/>
                </a:lnTo>
                <a:lnTo>
                  <a:pt x="154375" y="205740"/>
                </a:lnTo>
                <a:lnTo>
                  <a:pt x="154375" y="246888"/>
                </a:lnTo>
                <a:close/>
                <a:moveTo>
                  <a:pt x="122592" y="256032"/>
                </a:moveTo>
                <a:lnTo>
                  <a:pt x="131672" y="256032"/>
                </a:lnTo>
                <a:lnTo>
                  <a:pt x="131672" y="205740"/>
                </a:lnTo>
                <a:lnTo>
                  <a:pt x="122592" y="205740"/>
                </a:lnTo>
                <a:lnTo>
                  <a:pt x="122592" y="256032"/>
                </a:lnTo>
                <a:close/>
                <a:moveTo>
                  <a:pt x="90809" y="246888"/>
                </a:moveTo>
                <a:lnTo>
                  <a:pt x="99889" y="246888"/>
                </a:lnTo>
                <a:lnTo>
                  <a:pt x="99889" y="205740"/>
                </a:lnTo>
                <a:lnTo>
                  <a:pt x="90809" y="205740"/>
                </a:lnTo>
                <a:lnTo>
                  <a:pt x="90809" y="246888"/>
                </a:lnTo>
                <a:close/>
                <a:moveTo>
                  <a:pt x="18162" y="64008"/>
                </a:moveTo>
                <a:lnTo>
                  <a:pt x="81728" y="64008"/>
                </a:lnTo>
                <a:lnTo>
                  <a:pt x="81728" y="54864"/>
                </a:lnTo>
                <a:lnTo>
                  <a:pt x="18162" y="54864"/>
                </a:lnTo>
                <a:lnTo>
                  <a:pt x="18162" y="64008"/>
                </a:lnTo>
                <a:close/>
                <a:moveTo>
                  <a:pt x="18162" y="41148"/>
                </a:moveTo>
                <a:lnTo>
                  <a:pt x="81728" y="41148"/>
                </a:lnTo>
                <a:lnTo>
                  <a:pt x="81728" y="32004"/>
                </a:lnTo>
                <a:lnTo>
                  <a:pt x="18162" y="32004"/>
                </a:lnTo>
                <a:lnTo>
                  <a:pt x="18162" y="41148"/>
                </a:lnTo>
                <a:close/>
                <a:moveTo>
                  <a:pt x="9081" y="182880"/>
                </a:moveTo>
                <a:lnTo>
                  <a:pt x="90809" y="182880"/>
                </a:lnTo>
                <a:lnTo>
                  <a:pt x="90809" y="9144"/>
                </a:lnTo>
                <a:lnTo>
                  <a:pt x="9081" y="9144"/>
                </a:lnTo>
                <a:lnTo>
                  <a:pt x="9081" y="182880"/>
                </a:lnTo>
                <a:close/>
                <a:moveTo>
                  <a:pt x="99889" y="4572"/>
                </a:moveTo>
                <a:lnTo>
                  <a:pt x="99889" y="187452"/>
                </a:lnTo>
                <a:cubicBezTo>
                  <a:pt x="99889" y="189976"/>
                  <a:pt x="97860" y="192024"/>
                  <a:pt x="95349" y="192024"/>
                </a:cubicBezTo>
                <a:lnTo>
                  <a:pt x="4540" y="192024"/>
                </a:lnTo>
                <a:cubicBezTo>
                  <a:pt x="2030" y="192024"/>
                  <a:pt x="0" y="189976"/>
                  <a:pt x="0" y="187452"/>
                </a:cubicBezTo>
                <a:lnTo>
                  <a:pt x="0" y="4572"/>
                </a:lnTo>
                <a:cubicBezTo>
                  <a:pt x="0" y="2048"/>
                  <a:pt x="2030" y="0"/>
                  <a:pt x="4540" y="0"/>
                </a:cubicBezTo>
                <a:lnTo>
                  <a:pt x="95349" y="0"/>
                </a:lnTo>
                <a:cubicBezTo>
                  <a:pt x="97860" y="0"/>
                  <a:pt x="99889" y="2048"/>
                  <a:pt x="99889" y="4572"/>
                </a:cubicBezTo>
                <a:lnTo>
                  <a:pt x="99889" y="4572"/>
                </a:lnTo>
                <a:close/>
                <a:moveTo>
                  <a:pt x="251453" y="144324"/>
                </a:moveTo>
                <a:cubicBezTo>
                  <a:pt x="251708" y="158182"/>
                  <a:pt x="244502" y="171336"/>
                  <a:pt x="231162" y="181275"/>
                </a:cubicBezTo>
                <a:cubicBezTo>
                  <a:pt x="217832" y="191292"/>
                  <a:pt x="201386" y="191997"/>
                  <a:pt x="200696" y="192024"/>
                </a:cubicBezTo>
                <a:lnTo>
                  <a:pt x="154375" y="192024"/>
                </a:lnTo>
                <a:lnTo>
                  <a:pt x="154375" y="182880"/>
                </a:lnTo>
                <a:lnTo>
                  <a:pt x="200533" y="182880"/>
                </a:lnTo>
                <a:cubicBezTo>
                  <a:pt x="200501" y="182880"/>
                  <a:pt x="214726" y="182217"/>
                  <a:pt x="225750" y="173937"/>
                </a:cubicBezTo>
                <a:cubicBezTo>
                  <a:pt x="232079" y="169219"/>
                  <a:pt x="242641" y="159119"/>
                  <a:pt x="242373" y="144411"/>
                </a:cubicBezTo>
                <a:cubicBezTo>
                  <a:pt x="242373" y="125661"/>
                  <a:pt x="228479" y="110309"/>
                  <a:pt x="210058" y="108608"/>
                </a:cubicBezTo>
                <a:cubicBezTo>
                  <a:pt x="207575" y="108379"/>
                  <a:pt x="205740" y="106180"/>
                  <a:pt x="205945" y="103675"/>
                </a:cubicBezTo>
                <a:cubicBezTo>
                  <a:pt x="205986" y="103149"/>
                  <a:pt x="206067" y="102609"/>
                  <a:pt x="206158" y="102038"/>
                </a:cubicBezTo>
                <a:cubicBezTo>
                  <a:pt x="206453" y="100163"/>
                  <a:pt x="206753" y="98220"/>
                  <a:pt x="204669" y="93205"/>
                </a:cubicBezTo>
                <a:cubicBezTo>
                  <a:pt x="201005" y="84381"/>
                  <a:pt x="190684" y="78926"/>
                  <a:pt x="180709" y="80522"/>
                </a:cubicBezTo>
                <a:cubicBezTo>
                  <a:pt x="176341" y="81222"/>
                  <a:pt x="172309" y="83247"/>
                  <a:pt x="169054" y="86383"/>
                </a:cubicBezTo>
                <a:cubicBezTo>
                  <a:pt x="167950" y="87444"/>
                  <a:pt x="166398" y="87883"/>
                  <a:pt x="164904" y="87536"/>
                </a:cubicBezTo>
                <a:cubicBezTo>
                  <a:pt x="163419" y="87193"/>
                  <a:pt x="162202" y="86123"/>
                  <a:pt x="161662" y="84683"/>
                </a:cubicBezTo>
                <a:cubicBezTo>
                  <a:pt x="154011" y="64113"/>
                  <a:pt x="134247" y="50292"/>
                  <a:pt x="112494" y="50292"/>
                </a:cubicBezTo>
                <a:lnTo>
                  <a:pt x="112471" y="50292"/>
                </a:lnTo>
                <a:cubicBezTo>
                  <a:pt x="109978" y="50278"/>
                  <a:pt x="107940" y="48239"/>
                  <a:pt x="107940" y="45720"/>
                </a:cubicBezTo>
                <a:cubicBezTo>
                  <a:pt x="107940" y="43196"/>
                  <a:pt x="109965" y="41148"/>
                  <a:pt x="112471" y="41148"/>
                </a:cubicBezTo>
                <a:lnTo>
                  <a:pt x="113511" y="41157"/>
                </a:lnTo>
                <a:cubicBezTo>
                  <a:pt x="136608" y="41555"/>
                  <a:pt x="157630" y="55179"/>
                  <a:pt x="167755" y="75859"/>
                </a:cubicBezTo>
                <a:cubicBezTo>
                  <a:pt x="171260" y="73637"/>
                  <a:pt x="175161" y="72151"/>
                  <a:pt x="179283" y="71492"/>
                </a:cubicBezTo>
                <a:cubicBezTo>
                  <a:pt x="193545" y="69216"/>
                  <a:pt x="207729" y="76864"/>
                  <a:pt x="213051" y="89675"/>
                </a:cubicBezTo>
                <a:cubicBezTo>
                  <a:pt x="214989" y="94343"/>
                  <a:pt x="215484" y="97557"/>
                  <a:pt x="215439" y="100154"/>
                </a:cubicBezTo>
                <a:cubicBezTo>
                  <a:pt x="236266" y="104228"/>
                  <a:pt x="251453" y="122470"/>
                  <a:pt x="251453" y="144324"/>
                </a:cubicBezTo>
                <a:lnTo>
                  <a:pt x="251453" y="144324"/>
                </a:lnTo>
                <a:close/>
              </a:path>
            </a:pathLst>
          </a:custGeom>
          <a:solidFill>
            <a:srgbClr val="FFFFFF"/>
          </a:solidFill>
          <a:ln w="4524"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68377961-869D-4688-91ED-44345FB815A6}"/>
              </a:ext>
            </a:extLst>
          </p:cNvPr>
          <p:cNvSpPr/>
          <p:nvPr/>
        </p:nvSpPr>
        <p:spPr>
          <a:xfrm>
            <a:off x="10748444" y="3601715"/>
            <a:ext cx="256032" cy="210311"/>
          </a:xfrm>
          <a:custGeom>
            <a:avLst/>
            <a:gdLst>
              <a:gd name="connsiteX0" fmla="*/ 214468 w 256032"/>
              <a:gd name="connsiteY0" fmla="*/ 69328 h 210311"/>
              <a:gd name="connsiteX1" fmla="*/ 191014 w 256032"/>
              <a:gd name="connsiteY1" fmla="*/ 37225 h 210311"/>
              <a:gd name="connsiteX2" fmla="*/ 166083 w 256032"/>
              <a:gd name="connsiteY2" fmla="*/ 42673 h 210311"/>
              <a:gd name="connsiteX3" fmla="*/ 149719 w 256032"/>
              <a:gd name="connsiteY3" fmla="*/ 20350 h 210311"/>
              <a:gd name="connsiteX4" fmla="*/ 75941 w 256032"/>
              <a:gd name="connsiteY4" fmla="*/ 5706 h 210311"/>
              <a:gd name="connsiteX5" fmla="*/ 36576 w 256032"/>
              <a:gd name="connsiteY5" fmla="*/ 64559 h 210311"/>
              <a:gd name="connsiteX6" fmla="*/ 36576 w 256032"/>
              <a:gd name="connsiteY6" fmla="*/ 70229 h 210311"/>
              <a:gd name="connsiteX7" fmla="*/ 4572 w 256032"/>
              <a:gd name="connsiteY7" fmla="*/ 114661 h 210311"/>
              <a:gd name="connsiteX8" fmla="*/ 13716 w 256032"/>
              <a:gd name="connsiteY8" fmla="*/ 114661 h 210311"/>
              <a:gd name="connsiteX9" fmla="*/ 42282 w 256032"/>
              <a:gd name="connsiteY9" fmla="*/ 78082 h 210311"/>
              <a:gd name="connsiteX10" fmla="*/ 45720 w 256032"/>
              <a:gd name="connsiteY10" fmla="*/ 73668 h 210311"/>
              <a:gd name="connsiteX11" fmla="*/ 45720 w 256032"/>
              <a:gd name="connsiteY11" fmla="*/ 64559 h 210311"/>
              <a:gd name="connsiteX12" fmla="*/ 79503 w 256032"/>
              <a:gd name="connsiteY12" fmla="*/ 14096 h 210311"/>
              <a:gd name="connsiteX13" fmla="*/ 143245 w 256032"/>
              <a:gd name="connsiteY13" fmla="*/ 26781 h 210311"/>
              <a:gd name="connsiteX14" fmla="*/ 160276 w 256032"/>
              <a:gd name="connsiteY14" fmla="*/ 52411 h 210311"/>
              <a:gd name="connsiteX15" fmla="*/ 163915 w 256032"/>
              <a:gd name="connsiteY15" fmla="*/ 55399 h 210311"/>
              <a:gd name="connsiteX16" fmla="*/ 168273 w 256032"/>
              <a:gd name="connsiteY16" fmla="*/ 53600 h 210311"/>
              <a:gd name="connsiteX17" fmla="*/ 188453 w 256032"/>
              <a:gd name="connsiteY17" fmla="*/ 45971 h 210311"/>
              <a:gd name="connsiteX18" fmla="*/ 205749 w 256032"/>
              <a:gd name="connsiteY18" fmla="*/ 73978 h 210311"/>
              <a:gd name="connsiteX19" fmla="*/ 210312 w 256032"/>
              <a:gd name="connsiteY19" fmla="*/ 78223 h 210311"/>
              <a:gd name="connsiteX20" fmla="*/ 246888 w 256032"/>
              <a:gd name="connsiteY20" fmla="*/ 114661 h 210311"/>
              <a:gd name="connsiteX21" fmla="*/ 210312 w 256032"/>
              <a:gd name="connsiteY21" fmla="*/ 155655 h 210311"/>
              <a:gd name="connsiteX22" fmla="*/ 182880 w 256032"/>
              <a:gd name="connsiteY22" fmla="*/ 155655 h 210311"/>
              <a:gd name="connsiteX23" fmla="*/ 182880 w 256032"/>
              <a:gd name="connsiteY23" fmla="*/ 164764 h 210311"/>
              <a:gd name="connsiteX24" fmla="*/ 210312 w 256032"/>
              <a:gd name="connsiteY24" fmla="*/ 164764 h 210311"/>
              <a:gd name="connsiteX25" fmla="*/ 256032 w 256032"/>
              <a:gd name="connsiteY25" fmla="*/ 114661 h 210311"/>
              <a:gd name="connsiteX26" fmla="*/ 214468 w 256032"/>
              <a:gd name="connsiteY26" fmla="*/ 69328 h 210311"/>
              <a:gd name="connsiteX27" fmla="*/ 214468 w 256032"/>
              <a:gd name="connsiteY27" fmla="*/ 69328 h 210311"/>
              <a:gd name="connsiteX28" fmla="*/ 126320 w 256032"/>
              <a:gd name="connsiteY28" fmla="*/ 111122 h 210311"/>
              <a:gd name="connsiteX29" fmla="*/ 121474 w 256032"/>
              <a:gd name="connsiteY29" fmla="*/ 110553 h 210311"/>
              <a:gd name="connsiteX30" fmla="*/ 118872 w 256032"/>
              <a:gd name="connsiteY30" fmla="*/ 114661 h 210311"/>
              <a:gd name="connsiteX31" fmla="*/ 118872 w 256032"/>
              <a:gd name="connsiteY31" fmla="*/ 128312 h 210311"/>
              <a:gd name="connsiteX32" fmla="*/ 96021 w 256032"/>
              <a:gd name="connsiteY32" fmla="*/ 128312 h 210311"/>
              <a:gd name="connsiteX33" fmla="*/ 96021 w 256032"/>
              <a:gd name="connsiteY33" fmla="*/ 137422 h 210311"/>
              <a:gd name="connsiteX34" fmla="*/ 123444 w 256032"/>
              <a:gd name="connsiteY34" fmla="*/ 137422 h 210311"/>
              <a:gd name="connsiteX35" fmla="*/ 128016 w 256032"/>
              <a:gd name="connsiteY35" fmla="*/ 132867 h 210311"/>
              <a:gd name="connsiteX36" fmla="*/ 128016 w 256032"/>
              <a:gd name="connsiteY36" fmla="*/ 124208 h 210311"/>
              <a:gd name="connsiteX37" fmla="*/ 155713 w 256032"/>
              <a:gd name="connsiteY37" fmla="*/ 146545 h 210311"/>
              <a:gd name="connsiteX38" fmla="*/ 128016 w 256032"/>
              <a:gd name="connsiteY38" fmla="*/ 168882 h 210311"/>
              <a:gd name="connsiteX39" fmla="*/ 128016 w 256032"/>
              <a:gd name="connsiteY39" fmla="*/ 160209 h 210311"/>
              <a:gd name="connsiteX40" fmla="*/ 123444 w 256032"/>
              <a:gd name="connsiteY40" fmla="*/ 155655 h 210311"/>
              <a:gd name="connsiteX41" fmla="*/ 50292 w 256032"/>
              <a:gd name="connsiteY41" fmla="*/ 155655 h 210311"/>
              <a:gd name="connsiteX42" fmla="*/ 50292 w 256032"/>
              <a:gd name="connsiteY42" fmla="*/ 146545 h 210311"/>
              <a:gd name="connsiteX43" fmla="*/ 47787 w 256032"/>
              <a:gd name="connsiteY43" fmla="*/ 142482 h 210311"/>
              <a:gd name="connsiteX44" fmla="*/ 43018 w 256032"/>
              <a:gd name="connsiteY44" fmla="*/ 142869 h 210311"/>
              <a:gd name="connsiteX45" fmla="*/ 1870 w 256032"/>
              <a:gd name="connsiteY45" fmla="*/ 172917 h 210311"/>
              <a:gd name="connsiteX46" fmla="*/ 0 w 256032"/>
              <a:gd name="connsiteY46" fmla="*/ 176620 h 210311"/>
              <a:gd name="connsiteX47" fmla="*/ 1920 w 256032"/>
              <a:gd name="connsiteY47" fmla="*/ 180300 h 210311"/>
              <a:gd name="connsiteX48" fmla="*/ 43068 w 256032"/>
              <a:gd name="connsiteY48" fmla="*/ 209469 h 210311"/>
              <a:gd name="connsiteX49" fmla="*/ 45720 w 256032"/>
              <a:gd name="connsiteY49" fmla="*/ 210312 h 210311"/>
              <a:gd name="connsiteX50" fmla="*/ 47814 w 256032"/>
              <a:gd name="connsiteY50" fmla="*/ 209806 h 210311"/>
              <a:gd name="connsiteX51" fmla="*/ 50292 w 256032"/>
              <a:gd name="connsiteY51" fmla="*/ 205757 h 210311"/>
              <a:gd name="connsiteX52" fmla="*/ 50292 w 256032"/>
              <a:gd name="connsiteY52" fmla="*/ 196721 h 210311"/>
              <a:gd name="connsiteX53" fmla="*/ 73152 w 256032"/>
              <a:gd name="connsiteY53" fmla="*/ 196721 h 210311"/>
              <a:gd name="connsiteX54" fmla="*/ 73152 w 256032"/>
              <a:gd name="connsiteY54" fmla="*/ 187611 h 210311"/>
              <a:gd name="connsiteX55" fmla="*/ 45720 w 256032"/>
              <a:gd name="connsiteY55" fmla="*/ 187611 h 210311"/>
              <a:gd name="connsiteX56" fmla="*/ 41148 w 256032"/>
              <a:gd name="connsiteY56" fmla="*/ 192166 h 210311"/>
              <a:gd name="connsiteX57" fmla="*/ 41148 w 256032"/>
              <a:gd name="connsiteY57" fmla="*/ 196925 h 210311"/>
              <a:gd name="connsiteX58" fmla="*/ 12381 w 256032"/>
              <a:gd name="connsiteY58" fmla="*/ 176534 h 210311"/>
              <a:gd name="connsiteX59" fmla="*/ 41148 w 256032"/>
              <a:gd name="connsiteY59" fmla="*/ 155532 h 210311"/>
              <a:gd name="connsiteX60" fmla="*/ 41148 w 256032"/>
              <a:gd name="connsiteY60" fmla="*/ 160209 h 210311"/>
              <a:gd name="connsiteX61" fmla="*/ 45720 w 256032"/>
              <a:gd name="connsiteY61" fmla="*/ 164764 h 210311"/>
              <a:gd name="connsiteX62" fmla="*/ 118872 w 256032"/>
              <a:gd name="connsiteY62" fmla="*/ 164764 h 210311"/>
              <a:gd name="connsiteX63" fmla="*/ 118872 w 256032"/>
              <a:gd name="connsiteY63" fmla="*/ 178428 h 210311"/>
              <a:gd name="connsiteX64" fmla="*/ 121474 w 256032"/>
              <a:gd name="connsiteY64" fmla="*/ 182537 h 210311"/>
              <a:gd name="connsiteX65" fmla="*/ 126320 w 256032"/>
              <a:gd name="connsiteY65" fmla="*/ 181968 h 210311"/>
              <a:gd name="connsiteX66" fmla="*/ 165859 w 256032"/>
              <a:gd name="connsiteY66" fmla="*/ 150084 h 210311"/>
              <a:gd name="connsiteX67" fmla="*/ 167555 w 256032"/>
              <a:gd name="connsiteY67" fmla="*/ 146545 h 210311"/>
              <a:gd name="connsiteX68" fmla="*/ 165859 w 256032"/>
              <a:gd name="connsiteY68" fmla="*/ 143006 h 210311"/>
              <a:gd name="connsiteX69" fmla="*/ 126320 w 256032"/>
              <a:gd name="connsiteY69" fmla="*/ 111122 h 210311"/>
              <a:gd name="connsiteX70" fmla="*/ 82296 w 256032"/>
              <a:gd name="connsiteY70" fmla="*/ 196648 h 210311"/>
              <a:gd name="connsiteX71" fmla="*/ 96012 w 256032"/>
              <a:gd name="connsiteY71" fmla="*/ 196648 h 210311"/>
              <a:gd name="connsiteX72" fmla="*/ 96012 w 256032"/>
              <a:gd name="connsiteY72" fmla="*/ 187538 h 210311"/>
              <a:gd name="connsiteX73" fmla="*/ 82296 w 256032"/>
              <a:gd name="connsiteY73" fmla="*/ 187538 h 210311"/>
              <a:gd name="connsiteX74" fmla="*/ 82296 w 256032"/>
              <a:gd name="connsiteY74" fmla="*/ 196648 h 210311"/>
              <a:gd name="connsiteX75" fmla="*/ 109728 w 256032"/>
              <a:gd name="connsiteY75" fmla="*/ 196648 h 210311"/>
              <a:gd name="connsiteX76" fmla="*/ 164592 w 256032"/>
              <a:gd name="connsiteY76" fmla="*/ 196648 h 210311"/>
              <a:gd name="connsiteX77" fmla="*/ 164592 w 256032"/>
              <a:gd name="connsiteY77" fmla="*/ 187538 h 210311"/>
              <a:gd name="connsiteX78" fmla="*/ 109728 w 256032"/>
              <a:gd name="connsiteY78" fmla="*/ 187538 h 210311"/>
              <a:gd name="connsiteX79" fmla="*/ 109728 w 256032"/>
              <a:gd name="connsiteY79" fmla="*/ 196648 h 210311"/>
              <a:gd name="connsiteX80" fmla="*/ 4572 w 256032"/>
              <a:gd name="connsiteY80" fmla="*/ 137435 h 210311"/>
              <a:gd name="connsiteX81" fmla="*/ 63784 w 256032"/>
              <a:gd name="connsiteY81" fmla="*/ 137435 h 210311"/>
              <a:gd name="connsiteX82" fmla="*/ 63784 w 256032"/>
              <a:gd name="connsiteY82" fmla="*/ 128326 h 210311"/>
              <a:gd name="connsiteX83" fmla="*/ 4572 w 256032"/>
              <a:gd name="connsiteY83" fmla="*/ 128326 h 210311"/>
              <a:gd name="connsiteX84" fmla="*/ 4572 w 256032"/>
              <a:gd name="connsiteY84" fmla="*/ 137435 h 210311"/>
              <a:gd name="connsiteX85" fmla="*/ 73166 w 256032"/>
              <a:gd name="connsiteY85" fmla="*/ 137435 h 210311"/>
              <a:gd name="connsiteX86" fmla="*/ 86214 w 256032"/>
              <a:gd name="connsiteY86" fmla="*/ 137435 h 210311"/>
              <a:gd name="connsiteX87" fmla="*/ 86214 w 256032"/>
              <a:gd name="connsiteY87" fmla="*/ 128326 h 210311"/>
              <a:gd name="connsiteX88" fmla="*/ 73166 w 256032"/>
              <a:gd name="connsiteY88" fmla="*/ 128326 h 210311"/>
              <a:gd name="connsiteX89" fmla="*/ 73166 w 256032"/>
              <a:gd name="connsiteY89" fmla="*/ 137435 h 21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6032" h="210311">
                <a:moveTo>
                  <a:pt x="214468" y="69328"/>
                </a:moveTo>
                <a:cubicBezTo>
                  <a:pt x="211899" y="50033"/>
                  <a:pt x="200903" y="40104"/>
                  <a:pt x="191014" y="37225"/>
                </a:cubicBezTo>
                <a:cubicBezTo>
                  <a:pt x="182199" y="34666"/>
                  <a:pt x="173155" y="36752"/>
                  <a:pt x="166083" y="42673"/>
                </a:cubicBezTo>
                <a:cubicBezTo>
                  <a:pt x="162306" y="34934"/>
                  <a:pt x="156824" y="27446"/>
                  <a:pt x="149719" y="20350"/>
                </a:cubicBezTo>
                <a:cubicBezTo>
                  <a:pt x="129251" y="-101"/>
                  <a:pt x="102358" y="-5439"/>
                  <a:pt x="75941" y="5706"/>
                </a:cubicBezTo>
                <a:cubicBezTo>
                  <a:pt x="53131" y="15330"/>
                  <a:pt x="36576" y="40081"/>
                  <a:pt x="36576" y="64559"/>
                </a:cubicBezTo>
                <a:lnTo>
                  <a:pt x="36576" y="70229"/>
                </a:lnTo>
                <a:cubicBezTo>
                  <a:pt x="15618" y="76779"/>
                  <a:pt x="4572" y="92074"/>
                  <a:pt x="4572" y="114661"/>
                </a:cubicBezTo>
                <a:lnTo>
                  <a:pt x="13716" y="114661"/>
                </a:lnTo>
                <a:cubicBezTo>
                  <a:pt x="13716" y="94948"/>
                  <a:pt x="23061" y="82983"/>
                  <a:pt x="42282" y="78082"/>
                </a:cubicBezTo>
                <a:cubicBezTo>
                  <a:pt x="44303" y="77567"/>
                  <a:pt x="45720" y="75750"/>
                  <a:pt x="45720" y="73668"/>
                </a:cubicBezTo>
                <a:lnTo>
                  <a:pt x="45720" y="64559"/>
                </a:lnTo>
                <a:cubicBezTo>
                  <a:pt x="45720" y="43916"/>
                  <a:pt x="60245" y="22222"/>
                  <a:pt x="79503" y="14096"/>
                </a:cubicBezTo>
                <a:cubicBezTo>
                  <a:pt x="102326" y="4472"/>
                  <a:pt x="125543" y="9100"/>
                  <a:pt x="143245" y="26781"/>
                </a:cubicBezTo>
                <a:cubicBezTo>
                  <a:pt x="151411" y="34943"/>
                  <a:pt x="157144" y="43566"/>
                  <a:pt x="160276" y="52411"/>
                </a:cubicBezTo>
                <a:cubicBezTo>
                  <a:pt x="160843" y="54001"/>
                  <a:pt x="162242" y="55148"/>
                  <a:pt x="163915" y="55399"/>
                </a:cubicBezTo>
                <a:cubicBezTo>
                  <a:pt x="165584" y="55654"/>
                  <a:pt x="167267" y="54957"/>
                  <a:pt x="168273" y="53600"/>
                </a:cubicBezTo>
                <a:cubicBezTo>
                  <a:pt x="173352" y="46749"/>
                  <a:pt x="181088" y="43834"/>
                  <a:pt x="188453" y="45971"/>
                </a:cubicBezTo>
                <a:cubicBezTo>
                  <a:pt x="198288" y="48836"/>
                  <a:pt x="204753" y="59302"/>
                  <a:pt x="205749" y="73978"/>
                </a:cubicBezTo>
                <a:cubicBezTo>
                  <a:pt x="205914" y="76365"/>
                  <a:pt x="207903" y="78223"/>
                  <a:pt x="210312" y="78223"/>
                </a:cubicBezTo>
                <a:cubicBezTo>
                  <a:pt x="219799" y="78223"/>
                  <a:pt x="246888" y="84919"/>
                  <a:pt x="246888" y="114661"/>
                </a:cubicBezTo>
                <a:cubicBezTo>
                  <a:pt x="246888" y="154976"/>
                  <a:pt x="211793" y="155645"/>
                  <a:pt x="210312" y="155655"/>
                </a:cubicBezTo>
                <a:lnTo>
                  <a:pt x="182880" y="155655"/>
                </a:lnTo>
                <a:lnTo>
                  <a:pt x="182880" y="164764"/>
                </a:lnTo>
                <a:lnTo>
                  <a:pt x="210312" y="164764"/>
                </a:lnTo>
                <a:cubicBezTo>
                  <a:pt x="210765" y="164764"/>
                  <a:pt x="256032" y="164190"/>
                  <a:pt x="256032" y="114661"/>
                </a:cubicBezTo>
                <a:cubicBezTo>
                  <a:pt x="256032" y="83980"/>
                  <a:pt x="232057" y="71095"/>
                  <a:pt x="214468" y="69328"/>
                </a:cubicBezTo>
                <a:lnTo>
                  <a:pt x="214468" y="69328"/>
                </a:lnTo>
                <a:close/>
                <a:moveTo>
                  <a:pt x="126320" y="111122"/>
                </a:moveTo>
                <a:cubicBezTo>
                  <a:pt x="124944" y="110015"/>
                  <a:pt x="123056" y="109797"/>
                  <a:pt x="121474" y="110553"/>
                </a:cubicBezTo>
                <a:cubicBezTo>
                  <a:pt x="119887" y="111309"/>
                  <a:pt x="118872" y="112908"/>
                  <a:pt x="118872" y="114661"/>
                </a:cubicBezTo>
                <a:lnTo>
                  <a:pt x="118872" y="128312"/>
                </a:lnTo>
                <a:lnTo>
                  <a:pt x="96021" y="128312"/>
                </a:lnTo>
                <a:lnTo>
                  <a:pt x="96021" y="137422"/>
                </a:lnTo>
                <a:lnTo>
                  <a:pt x="123444" y="137422"/>
                </a:lnTo>
                <a:cubicBezTo>
                  <a:pt x="125972" y="137422"/>
                  <a:pt x="128016" y="135381"/>
                  <a:pt x="128016" y="132867"/>
                </a:cubicBezTo>
                <a:lnTo>
                  <a:pt x="128016" y="124208"/>
                </a:lnTo>
                <a:lnTo>
                  <a:pt x="155713" y="146545"/>
                </a:lnTo>
                <a:lnTo>
                  <a:pt x="128016" y="168882"/>
                </a:lnTo>
                <a:lnTo>
                  <a:pt x="128016" y="160209"/>
                </a:lnTo>
                <a:cubicBezTo>
                  <a:pt x="128016" y="157695"/>
                  <a:pt x="125972" y="155655"/>
                  <a:pt x="123444" y="155655"/>
                </a:cubicBezTo>
                <a:lnTo>
                  <a:pt x="50292" y="155655"/>
                </a:lnTo>
                <a:lnTo>
                  <a:pt x="50292" y="146545"/>
                </a:lnTo>
                <a:cubicBezTo>
                  <a:pt x="50292" y="144828"/>
                  <a:pt x="49323" y="143256"/>
                  <a:pt x="47787" y="142482"/>
                </a:cubicBezTo>
                <a:cubicBezTo>
                  <a:pt x="46255" y="141708"/>
                  <a:pt x="44413" y="141863"/>
                  <a:pt x="43018" y="142869"/>
                </a:cubicBezTo>
                <a:lnTo>
                  <a:pt x="1870" y="172917"/>
                </a:lnTo>
                <a:cubicBezTo>
                  <a:pt x="681" y="173783"/>
                  <a:pt x="-9" y="175158"/>
                  <a:pt x="0" y="176620"/>
                </a:cubicBezTo>
                <a:cubicBezTo>
                  <a:pt x="9" y="178082"/>
                  <a:pt x="723" y="179453"/>
                  <a:pt x="1920" y="180300"/>
                </a:cubicBezTo>
                <a:lnTo>
                  <a:pt x="43068" y="209469"/>
                </a:lnTo>
                <a:cubicBezTo>
                  <a:pt x="43859" y="210030"/>
                  <a:pt x="44787" y="210312"/>
                  <a:pt x="45720" y="210312"/>
                </a:cubicBezTo>
                <a:cubicBezTo>
                  <a:pt x="46433" y="210312"/>
                  <a:pt x="47156" y="210148"/>
                  <a:pt x="47814" y="209806"/>
                </a:cubicBezTo>
                <a:cubicBezTo>
                  <a:pt x="49337" y="209023"/>
                  <a:pt x="50292" y="207461"/>
                  <a:pt x="50292" y="205757"/>
                </a:cubicBezTo>
                <a:lnTo>
                  <a:pt x="50292" y="196721"/>
                </a:lnTo>
                <a:lnTo>
                  <a:pt x="73152" y="196721"/>
                </a:lnTo>
                <a:lnTo>
                  <a:pt x="73152" y="187611"/>
                </a:lnTo>
                <a:lnTo>
                  <a:pt x="45720" y="187611"/>
                </a:lnTo>
                <a:cubicBezTo>
                  <a:pt x="43192" y="187611"/>
                  <a:pt x="41148" y="189651"/>
                  <a:pt x="41148" y="192166"/>
                </a:cubicBezTo>
                <a:lnTo>
                  <a:pt x="41148" y="196925"/>
                </a:lnTo>
                <a:lnTo>
                  <a:pt x="12381" y="176534"/>
                </a:lnTo>
                <a:lnTo>
                  <a:pt x="41148" y="155532"/>
                </a:lnTo>
                <a:lnTo>
                  <a:pt x="41148" y="160209"/>
                </a:lnTo>
                <a:cubicBezTo>
                  <a:pt x="41148" y="162724"/>
                  <a:pt x="43192" y="164764"/>
                  <a:pt x="45720" y="164764"/>
                </a:cubicBezTo>
                <a:lnTo>
                  <a:pt x="118872" y="164764"/>
                </a:lnTo>
                <a:lnTo>
                  <a:pt x="118872" y="178428"/>
                </a:lnTo>
                <a:cubicBezTo>
                  <a:pt x="118872" y="180182"/>
                  <a:pt x="119887" y="181781"/>
                  <a:pt x="121474" y="182537"/>
                </a:cubicBezTo>
                <a:cubicBezTo>
                  <a:pt x="123056" y="183298"/>
                  <a:pt x="124948" y="183079"/>
                  <a:pt x="126320" y="181968"/>
                </a:cubicBezTo>
                <a:lnTo>
                  <a:pt x="165859" y="150084"/>
                </a:lnTo>
                <a:cubicBezTo>
                  <a:pt x="166933" y="149223"/>
                  <a:pt x="167555" y="147920"/>
                  <a:pt x="167555" y="146545"/>
                </a:cubicBezTo>
                <a:cubicBezTo>
                  <a:pt x="167555" y="145169"/>
                  <a:pt x="166933" y="143871"/>
                  <a:pt x="165859" y="143006"/>
                </a:cubicBezTo>
                <a:lnTo>
                  <a:pt x="126320" y="111122"/>
                </a:lnTo>
                <a:close/>
                <a:moveTo>
                  <a:pt x="82296" y="196648"/>
                </a:moveTo>
                <a:lnTo>
                  <a:pt x="96012" y="196648"/>
                </a:lnTo>
                <a:lnTo>
                  <a:pt x="96012" y="187538"/>
                </a:lnTo>
                <a:lnTo>
                  <a:pt x="82296" y="187538"/>
                </a:lnTo>
                <a:lnTo>
                  <a:pt x="82296" y="196648"/>
                </a:lnTo>
                <a:close/>
                <a:moveTo>
                  <a:pt x="109728" y="196648"/>
                </a:moveTo>
                <a:lnTo>
                  <a:pt x="164592" y="196648"/>
                </a:lnTo>
                <a:lnTo>
                  <a:pt x="164592" y="187538"/>
                </a:lnTo>
                <a:lnTo>
                  <a:pt x="109728" y="187538"/>
                </a:lnTo>
                <a:lnTo>
                  <a:pt x="109728" y="196648"/>
                </a:lnTo>
                <a:close/>
                <a:moveTo>
                  <a:pt x="4572" y="137435"/>
                </a:moveTo>
                <a:lnTo>
                  <a:pt x="63784" y="137435"/>
                </a:lnTo>
                <a:lnTo>
                  <a:pt x="63784" y="128326"/>
                </a:lnTo>
                <a:lnTo>
                  <a:pt x="4572" y="128326"/>
                </a:lnTo>
                <a:lnTo>
                  <a:pt x="4572" y="137435"/>
                </a:lnTo>
                <a:close/>
                <a:moveTo>
                  <a:pt x="73166" y="137435"/>
                </a:moveTo>
                <a:lnTo>
                  <a:pt x="86214" y="137435"/>
                </a:lnTo>
                <a:lnTo>
                  <a:pt x="86214" y="128326"/>
                </a:lnTo>
                <a:lnTo>
                  <a:pt x="73166" y="128326"/>
                </a:lnTo>
                <a:lnTo>
                  <a:pt x="73166" y="137435"/>
                </a:lnTo>
                <a:close/>
              </a:path>
            </a:pathLst>
          </a:custGeom>
          <a:solidFill>
            <a:srgbClr val="FFFFFF"/>
          </a:solidFill>
          <a:ln w="4524" cap="flat">
            <a:noFill/>
            <a:prstDash val="solid"/>
            <a:miter/>
          </a:ln>
        </p:spPr>
        <p:txBody>
          <a:bodyPr rtlCol="0" anchor="ctr"/>
          <a:lstStyle/>
          <a:p>
            <a:endParaRPr lang="en-US" dirty="0"/>
          </a:p>
        </p:txBody>
      </p:sp>
      <p:grpSp>
        <p:nvGrpSpPr>
          <p:cNvPr id="11" name="Group 10">
            <a:extLst>
              <a:ext uri="{FF2B5EF4-FFF2-40B4-BE49-F238E27FC236}">
                <a16:creationId xmlns:a16="http://schemas.microsoft.com/office/drawing/2014/main" id="{2BE652D1-A5E8-40F3-9FFB-06C0A63BCC39}"/>
              </a:ext>
            </a:extLst>
          </p:cNvPr>
          <p:cNvGrpSpPr/>
          <p:nvPr/>
        </p:nvGrpSpPr>
        <p:grpSpPr>
          <a:xfrm>
            <a:off x="12496800" y="3067310"/>
            <a:ext cx="1828800" cy="1203825"/>
            <a:chOff x="12496800" y="3067310"/>
            <a:chExt cx="1828800" cy="1203825"/>
          </a:xfrm>
        </p:grpSpPr>
        <p:sp>
          <p:nvSpPr>
            <p:cNvPr id="304" name="TextBox 303">
              <a:extLst>
                <a:ext uri="{FF2B5EF4-FFF2-40B4-BE49-F238E27FC236}">
                  <a16:creationId xmlns:a16="http://schemas.microsoft.com/office/drawing/2014/main" id="{E782E534-B9B4-4022-8636-1E8CD9A640CD}"/>
                </a:ext>
              </a:extLst>
            </p:cNvPr>
            <p:cNvSpPr txBox="1"/>
            <p:nvPr/>
          </p:nvSpPr>
          <p:spPr>
            <a:xfrm>
              <a:off x="12496800" y="3670971"/>
              <a:ext cx="1828800" cy="600164"/>
            </a:xfrm>
            <a:prstGeom prst="rect">
              <a:avLst/>
            </a:prstGeom>
            <a:noFill/>
          </p:spPr>
          <p:txBody>
            <a:bodyPr wrap="square" rtlCol="0">
              <a:spAutoFit/>
            </a:bodyPr>
            <a:lstStyle/>
            <a:p>
              <a:pPr algn="ctr"/>
              <a:r>
                <a:rPr lang="en-US" sz="1100" dirty="0">
                  <a:latin typeface="+mn-lt"/>
                  <a:ea typeface="Amazon Ember" panose="020B0603020204020204" pitchFamily="34" charset="0"/>
                  <a:cs typeface="Arial" panose="020B0604020202020204" pitchFamily="34" charset="0"/>
                </a:rPr>
                <a:t>AWS </a:t>
              </a:r>
              <a:br>
                <a:rPr lang="en-US" sz="1100" dirty="0">
                  <a:latin typeface="+mn-lt"/>
                  <a:ea typeface="Amazon Ember" panose="020B0603020204020204" pitchFamily="34" charset="0"/>
                  <a:cs typeface="Arial" panose="020B0604020202020204" pitchFamily="34" charset="0"/>
                </a:rPr>
              </a:br>
              <a:r>
                <a:rPr lang="en-US" sz="1100" dirty="0">
                  <a:latin typeface="+mn-lt"/>
                  <a:ea typeface="Amazon Ember" panose="020B0603020204020204" pitchFamily="34" charset="0"/>
                  <a:cs typeface="Arial" panose="020B0604020202020204" pitchFamily="34" charset="0"/>
                </a:rPr>
                <a:t>Management &amp; Governance Services </a:t>
              </a:r>
            </a:p>
          </p:txBody>
        </p:sp>
        <p:sp>
          <p:nvSpPr>
            <p:cNvPr id="41" name="Freeform: Shape 40">
              <a:extLst>
                <a:ext uri="{FF2B5EF4-FFF2-40B4-BE49-F238E27FC236}">
                  <a16:creationId xmlns:a16="http://schemas.microsoft.com/office/drawing/2014/main" id="{8EDAB232-5E1C-4872-BC44-C0BC99B1871D}"/>
                </a:ext>
              </a:extLst>
            </p:cNvPr>
            <p:cNvSpPr/>
            <p:nvPr/>
          </p:nvSpPr>
          <p:spPr>
            <a:xfrm>
              <a:off x="13203174" y="3067310"/>
              <a:ext cx="413349" cy="392649"/>
            </a:xfrm>
            <a:custGeom>
              <a:avLst/>
              <a:gdLst>
                <a:gd name="connsiteX0" fmla="*/ 239878 w 413349"/>
                <a:gd name="connsiteY0" fmla="*/ 177758 h 392649"/>
                <a:gd name="connsiteX1" fmla="*/ 206274 w 413349"/>
                <a:gd name="connsiteY1" fmla="*/ 144154 h 392649"/>
                <a:gd name="connsiteX2" fmla="*/ 172670 w 413349"/>
                <a:gd name="connsiteY2" fmla="*/ 177758 h 392649"/>
                <a:gd name="connsiteX3" fmla="*/ 206274 w 413349"/>
                <a:gd name="connsiteY3" fmla="*/ 211362 h 392649"/>
                <a:gd name="connsiteX4" fmla="*/ 239878 w 413349"/>
                <a:gd name="connsiteY4" fmla="*/ 177758 h 392649"/>
                <a:gd name="connsiteX5" fmla="*/ 239878 w 413349"/>
                <a:gd name="connsiteY5" fmla="*/ 177758 h 392649"/>
                <a:gd name="connsiteX6" fmla="*/ 255880 w 413349"/>
                <a:gd name="connsiteY6" fmla="*/ 177758 h 392649"/>
                <a:gd name="connsiteX7" fmla="*/ 206274 w 413349"/>
                <a:gd name="connsiteY7" fmla="*/ 227364 h 392649"/>
                <a:gd name="connsiteX8" fmla="*/ 156668 w 413349"/>
                <a:gd name="connsiteY8" fmla="*/ 177758 h 392649"/>
                <a:gd name="connsiteX9" fmla="*/ 206274 w 413349"/>
                <a:gd name="connsiteY9" fmla="*/ 128152 h 392649"/>
                <a:gd name="connsiteX10" fmla="*/ 255880 w 413349"/>
                <a:gd name="connsiteY10" fmla="*/ 177758 h 392649"/>
                <a:gd name="connsiteX11" fmla="*/ 255880 w 413349"/>
                <a:gd name="connsiteY11" fmla="*/ 177758 h 392649"/>
                <a:gd name="connsiteX12" fmla="*/ 265537 w 413349"/>
                <a:gd name="connsiteY12" fmla="*/ 254272 h 392649"/>
                <a:gd name="connsiteX13" fmla="*/ 282795 w 413349"/>
                <a:gd name="connsiteY13" fmla="*/ 237022 h 392649"/>
                <a:gd name="connsiteX14" fmla="*/ 276219 w 413349"/>
                <a:gd name="connsiteY14" fmla="*/ 231157 h 392649"/>
                <a:gd name="connsiteX15" fmla="*/ 274778 w 413349"/>
                <a:gd name="connsiteY15" fmla="*/ 220916 h 392649"/>
                <a:gd name="connsiteX16" fmla="*/ 285228 w 413349"/>
                <a:gd name="connsiteY16" fmla="*/ 195688 h 392649"/>
                <a:gd name="connsiteX17" fmla="*/ 293485 w 413349"/>
                <a:gd name="connsiteY17" fmla="*/ 189456 h 392649"/>
                <a:gd name="connsiteX18" fmla="*/ 302286 w 413349"/>
                <a:gd name="connsiteY18" fmla="*/ 189960 h 392649"/>
                <a:gd name="connsiteX19" fmla="*/ 302286 w 413349"/>
                <a:gd name="connsiteY19" fmla="*/ 165557 h 392649"/>
                <a:gd name="connsiteX20" fmla="*/ 293469 w 413349"/>
                <a:gd name="connsiteY20" fmla="*/ 166061 h 392649"/>
                <a:gd name="connsiteX21" fmla="*/ 285212 w 413349"/>
                <a:gd name="connsiteY21" fmla="*/ 159836 h 392649"/>
                <a:gd name="connsiteX22" fmla="*/ 274754 w 413349"/>
                <a:gd name="connsiteY22" fmla="*/ 134625 h 392649"/>
                <a:gd name="connsiteX23" fmla="*/ 276195 w 413349"/>
                <a:gd name="connsiteY23" fmla="*/ 124384 h 392649"/>
                <a:gd name="connsiteX24" fmla="*/ 282795 w 413349"/>
                <a:gd name="connsiteY24" fmla="*/ 118495 h 392649"/>
                <a:gd name="connsiteX25" fmla="*/ 265537 w 413349"/>
                <a:gd name="connsiteY25" fmla="*/ 101237 h 392649"/>
                <a:gd name="connsiteX26" fmla="*/ 259624 w 413349"/>
                <a:gd name="connsiteY26" fmla="*/ 107869 h 392649"/>
                <a:gd name="connsiteX27" fmla="*/ 249375 w 413349"/>
                <a:gd name="connsiteY27" fmla="*/ 109302 h 392649"/>
                <a:gd name="connsiteX28" fmla="*/ 224196 w 413349"/>
                <a:gd name="connsiteY28" fmla="*/ 98868 h 392649"/>
                <a:gd name="connsiteX29" fmla="*/ 217979 w 413349"/>
                <a:gd name="connsiteY29" fmla="*/ 90603 h 392649"/>
                <a:gd name="connsiteX30" fmla="*/ 218475 w 413349"/>
                <a:gd name="connsiteY30" fmla="*/ 81746 h 392649"/>
                <a:gd name="connsiteX31" fmla="*/ 194072 w 413349"/>
                <a:gd name="connsiteY31" fmla="*/ 81746 h 392649"/>
                <a:gd name="connsiteX32" fmla="*/ 194576 w 413349"/>
                <a:gd name="connsiteY32" fmla="*/ 90595 h 392649"/>
                <a:gd name="connsiteX33" fmla="*/ 188352 w 413349"/>
                <a:gd name="connsiteY33" fmla="*/ 98852 h 392649"/>
                <a:gd name="connsiteX34" fmla="*/ 163140 w 413349"/>
                <a:gd name="connsiteY34" fmla="*/ 109286 h 392649"/>
                <a:gd name="connsiteX35" fmla="*/ 152907 w 413349"/>
                <a:gd name="connsiteY35" fmla="*/ 107845 h 392649"/>
                <a:gd name="connsiteX36" fmla="*/ 147010 w 413349"/>
                <a:gd name="connsiteY36" fmla="*/ 101237 h 392649"/>
                <a:gd name="connsiteX37" fmla="*/ 129752 w 413349"/>
                <a:gd name="connsiteY37" fmla="*/ 118495 h 392649"/>
                <a:gd name="connsiteX38" fmla="*/ 136369 w 413349"/>
                <a:gd name="connsiteY38" fmla="*/ 124400 h 392649"/>
                <a:gd name="connsiteX39" fmla="*/ 137801 w 413349"/>
                <a:gd name="connsiteY39" fmla="*/ 134641 h 392649"/>
                <a:gd name="connsiteX40" fmla="*/ 127344 w 413349"/>
                <a:gd name="connsiteY40" fmla="*/ 159844 h 392649"/>
                <a:gd name="connsiteX41" fmla="*/ 119079 w 413349"/>
                <a:gd name="connsiteY41" fmla="*/ 166061 h 392649"/>
                <a:gd name="connsiteX42" fmla="*/ 110262 w 413349"/>
                <a:gd name="connsiteY42" fmla="*/ 165557 h 392649"/>
                <a:gd name="connsiteX43" fmla="*/ 110262 w 413349"/>
                <a:gd name="connsiteY43" fmla="*/ 189960 h 392649"/>
                <a:gd name="connsiteX44" fmla="*/ 119047 w 413349"/>
                <a:gd name="connsiteY44" fmla="*/ 189456 h 392649"/>
                <a:gd name="connsiteX45" fmla="*/ 127312 w 413349"/>
                <a:gd name="connsiteY45" fmla="*/ 195680 h 392649"/>
                <a:gd name="connsiteX46" fmla="*/ 137753 w 413349"/>
                <a:gd name="connsiteY46" fmla="*/ 220932 h 392649"/>
                <a:gd name="connsiteX47" fmla="*/ 136321 w 413349"/>
                <a:gd name="connsiteY47" fmla="*/ 231173 h 392649"/>
                <a:gd name="connsiteX48" fmla="*/ 129752 w 413349"/>
                <a:gd name="connsiteY48" fmla="*/ 237022 h 392649"/>
                <a:gd name="connsiteX49" fmla="*/ 147010 w 413349"/>
                <a:gd name="connsiteY49" fmla="*/ 254280 h 392649"/>
                <a:gd name="connsiteX50" fmla="*/ 152867 w 413349"/>
                <a:gd name="connsiteY50" fmla="*/ 247719 h 392649"/>
                <a:gd name="connsiteX51" fmla="*/ 163108 w 413349"/>
                <a:gd name="connsiteY51" fmla="*/ 246279 h 392649"/>
                <a:gd name="connsiteX52" fmla="*/ 188360 w 413349"/>
                <a:gd name="connsiteY52" fmla="*/ 256752 h 392649"/>
                <a:gd name="connsiteX53" fmla="*/ 194576 w 413349"/>
                <a:gd name="connsiteY53" fmla="*/ 265009 h 392649"/>
                <a:gd name="connsiteX54" fmla="*/ 194072 w 413349"/>
                <a:gd name="connsiteY54" fmla="*/ 273770 h 392649"/>
                <a:gd name="connsiteX55" fmla="*/ 218475 w 413349"/>
                <a:gd name="connsiteY55" fmla="*/ 273770 h 392649"/>
                <a:gd name="connsiteX56" fmla="*/ 217979 w 413349"/>
                <a:gd name="connsiteY56" fmla="*/ 265017 h 392649"/>
                <a:gd name="connsiteX57" fmla="*/ 224204 w 413349"/>
                <a:gd name="connsiteY57" fmla="*/ 256760 h 392649"/>
                <a:gd name="connsiteX58" fmla="*/ 249455 w 413349"/>
                <a:gd name="connsiteY58" fmla="*/ 246295 h 392649"/>
                <a:gd name="connsiteX59" fmla="*/ 259704 w 413349"/>
                <a:gd name="connsiteY59" fmla="*/ 247735 h 392649"/>
                <a:gd name="connsiteX60" fmla="*/ 265537 w 413349"/>
                <a:gd name="connsiteY60" fmla="*/ 254272 h 392649"/>
                <a:gd name="connsiteX61" fmla="*/ 270866 w 413349"/>
                <a:gd name="connsiteY61" fmla="*/ 271586 h 392649"/>
                <a:gd name="connsiteX62" fmla="*/ 264985 w 413349"/>
                <a:gd name="connsiteY62" fmla="*/ 273922 h 392649"/>
                <a:gd name="connsiteX63" fmla="*/ 259240 w 413349"/>
                <a:gd name="connsiteY63" fmla="*/ 271250 h 392649"/>
                <a:gd name="connsiteX64" fmla="*/ 252112 w 413349"/>
                <a:gd name="connsiteY64" fmla="*/ 263265 h 392649"/>
                <a:gd name="connsiteX65" fmla="*/ 234325 w 413349"/>
                <a:gd name="connsiteY65" fmla="*/ 270634 h 392649"/>
                <a:gd name="connsiteX66" fmla="*/ 234933 w 413349"/>
                <a:gd name="connsiteY66" fmla="*/ 281315 h 392649"/>
                <a:gd name="connsiteX67" fmla="*/ 232757 w 413349"/>
                <a:gd name="connsiteY67" fmla="*/ 287268 h 392649"/>
                <a:gd name="connsiteX68" fmla="*/ 226948 w 413349"/>
                <a:gd name="connsiteY68" fmla="*/ 289772 h 392649"/>
                <a:gd name="connsiteX69" fmla="*/ 185607 w 413349"/>
                <a:gd name="connsiteY69" fmla="*/ 289772 h 392649"/>
                <a:gd name="connsiteX70" fmla="*/ 179790 w 413349"/>
                <a:gd name="connsiteY70" fmla="*/ 287268 h 392649"/>
                <a:gd name="connsiteX71" fmla="*/ 177622 w 413349"/>
                <a:gd name="connsiteY71" fmla="*/ 281315 h 392649"/>
                <a:gd name="connsiteX72" fmla="*/ 178230 w 413349"/>
                <a:gd name="connsiteY72" fmla="*/ 270618 h 392649"/>
                <a:gd name="connsiteX73" fmla="*/ 160452 w 413349"/>
                <a:gd name="connsiteY73" fmla="*/ 263249 h 392649"/>
                <a:gd name="connsiteX74" fmla="*/ 153315 w 413349"/>
                <a:gd name="connsiteY74" fmla="*/ 271250 h 392649"/>
                <a:gd name="connsiteX75" fmla="*/ 147570 w 413349"/>
                <a:gd name="connsiteY75" fmla="*/ 273922 h 392649"/>
                <a:gd name="connsiteX76" fmla="*/ 141690 w 413349"/>
                <a:gd name="connsiteY76" fmla="*/ 271586 h 392649"/>
                <a:gd name="connsiteX77" fmla="*/ 112446 w 413349"/>
                <a:gd name="connsiteY77" fmla="*/ 242350 h 392649"/>
                <a:gd name="connsiteX78" fmla="*/ 110102 w 413349"/>
                <a:gd name="connsiteY78" fmla="*/ 236462 h 392649"/>
                <a:gd name="connsiteX79" fmla="*/ 112774 w 413349"/>
                <a:gd name="connsiteY79" fmla="*/ 230717 h 392649"/>
                <a:gd name="connsiteX80" fmla="*/ 120783 w 413349"/>
                <a:gd name="connsiteY80" fmla="*/ 223580 h 392649"/>
                <a:gd name="connsiteX81" fmla="*/ 113430 w 413349"/>
                <a:gd name="connsiteY81" fmla="*/ 205802 h 392649"/>
                <a:gd name="connsiteX82" fmla="*/ 102709 w 413349"/>
                <a:gd name="connsiteY82" fmla="*/ 206418 h 392649"/>
                <a:gd name="connsiteX83" fmla="*/ 96764 w 413349"/>
                <a:gd name="connsiteY83" fmla="*/ 204250 h 392649"/>
                <a:gd name="connsiteX84" fmla="*/ 94260 w 413349"/>
                <a:gd name="connsiteY84" fmla="*/ 198425 h 392649"/>
                <a:gd name="connsiteX85" fmla="*/ 94260 w 413349"/>
                <a:gd name="connsiteY85" fmla="*/ 157084 h 392649"/>
                <a:gd name="connsiteX86" fmla="*/ 96764 w 413349"/>
                <a:gd name="connsiteY86" fmla="*/ 151267 h 392649"/>
                <a:gd name="connsiteX87" fmla="*/ 102709 w 413349"/>
                <a:gd name="connsiteY87" fmla="*/ 149091 h 392649"/>
                <a:gd name="connsiteX88" fmla="*/ 113470 w 413349"/>
                <a:gd name="connsiteY88" fmla="*/ 149707 h 392649"/>
                <a:gd name="connsiteX89" fmla="*/ 120839 w 413349"/>
                <a:gd name="connsiteY89" fmla="*/ 131985 h 392649"/>
                <a:gd name="connsiteX90" fmla="*/ 112774 w 413349"/>
                <a:gd name="connsiteY90" fmla="*/ 124792 h 392649"/>
                <a:gd name="connsiteX91" fmla="*/ 110102 w 413349"/>
                <a:gd name="connsiteY91" fmla="*/ 119055 h 392649"/>
                <a:gd name="connsiteX92" fmla="*/ 112446 w 413349"/>
                <a:gd name="connsiteY92" fmla="*/ 113166 h 392649"/>
                <a:gd name="connsiteX93" fmla="*/ 141690 w 413349"/>
                <a:gd name="connsiteY93" fmla="*/ 83930 h 392649"/>
                <a:gd name="connsiteX94" fmla="*/ 147570 w 413349"/>
                <a:gd name="connsiteY94" fmla="*/ 81594 h 392649"/>
                <a:gd name="connsiteX95" fmla="*/ 153315 w 413349"/>
                <a:gd name="connsiteY95" fmla="*/ 84267 h 392649"/>
                <a:gd name="connsiteX96" fmla="*/ 160500 w 413349"/>
                <a:gd name="connsiteY96" fmla="*/ 92316 h 392649"/>
                <a:gd name="connsiteX97" fmla="*/ 178230 w 413349"/>
                <a:gd name="connsiteY97" fmla="*/ 84979 h 392649"/>
                <a:gd name="connsiteX98" fmla="*/ 177622 w 413349"/>
                <a:gd name="connsiteY98" fmla="*/ 74201 h 392649"/>
                <a:gd name="connsiteX99" fmla="*/ 179790 w 413349"/>
                <a:gd name="connsiteY99" fmla="*/ 68249 h 392649"/>
                <a:gd name="connsiteX100" fmla="*/ 185607 w 413349"/>
                <a:gd name="connsiteY100" fmla="*/ 65744 h 392649"/>
                <a:gd name="connsiteX101" fmla="*/ 226948 w 413349"/>
                <a:gd name="connsiteY101" fmla="*/ 65744 h 392649"/>
                <a:gd name="connsiteX102" fmla="*/ 232757 w 413349"/>
                <a:gd name="connsiteY102" fmla="*/ 68249 h 392649"/>
                <a:gd name="connsiteX103" fmla="*/ 234933 w 413349"/>
                <a:gd name="connsiteY103" fmla="*/ 74201 h 392649"/>
                <a:gd name="connsiteX104" fmla="*/ 234325 w 413349"/>
                <a:gd name="connsiteY104" fmla="*/ 84995 h 392649"/>
                <a:gd name="connsiteX105" fmla="*/ 252040 w 413349"/>
                <a:gd name="connsiteY105" fmla="*/ 92340 h 392649"/>
                <a:gd name="connsiteX106" fmla="*/ 259240 w 413349"/>
                <a:gd name="connsiteY106" fmla="*/ 84259 h 392649"/>
                <a:gd name="connsiteX107" fmla="*/ 264985 w 413349"/>
                <a:gd name="connsiteY107" fmla="*/ 81594 h 392649"/>
                <a:gd name="connsiteX108" fmla="*/ 270866 w 413349"/>
                <a:gd name="connsiteY108" fmla="*/ 83930 h 392649"/>
                <a:gd name="connsiteX109" fmla="*/ 300094 w 413349"/>
                <a:gd name="connsiteY109" fmla="*/ 113166 h 392649"/>
                <a:gd name="connsiteX110" fmla="*/ 302438 w 413349"/>
                <a:gd name="connsiteY110" fmla="*/ 119055 h 392649"/>
                <a:gd name="connsiteX111" fmla="*/ 299765 w 413349"/>
                <a:gd name="connsiteY111" fmla="*/ 124792 h 392649"/>
                <a:gd name="connsiteX112" fmla="*/ 291724 w 413349"/>
                <a:gd name="connsiteY112" fmla="*/ 131969 h 392649"/>
                <a:gd name="connsiteX113" fmla="*/ 299077 w 413349"/>
                <a:gd name="connsiteY113" fmla="*/ 149707 h 392649"/>
                <a:gd name="connsiteX114" fmla="*/ 309831 w 413349"/>
                <a:gd name="connsiteY114" fmla="*/ 149091 h 392649"/>
                <a:gd name="connsiteX115" fmla="*/ 315775 w 413349"/>
                <a:gd name="connsiteY115" fmla="*/ 151267 h 392649"/>
                <a:gd name="connsiteX116" fmla="*/ 318288 w 413349"/>
                <a:gd name="connsiteY116" fmla="*/ 157084 h 392649"/>
                <a:gd name="connsiteX117" fmla="*/ 318288 w 413349"/>
                <a:gd name="connsiteY117" fmla="*/ 198425 h 392649"/>
                <a:gd name="connsiteX118" fmla="*/ 315775 w 413349"/>
                <a:gd name="connsiteY118" fmla="*/ 204250 h 392649"/>
                <a:gd name="connsiteX119" fmla="*/ 309831 w 413349"/>
                <a:gd name="connsiteY119" fmla="*/ 206418 h 392649"/>
                <a:gd name="connsiteX120" fmla="*/ 299101 w 413349"/>
                <a:gd name="connsiteY120" fmla="*/ 205802 h 392649"/>
                <a:gd name="connsiteX121" fmla="*/ 291748 w 413349"/>
                <a:gd name="connsiteY121" fmla="*/ 223564 h 392649"/>
                <a:gd name="connsiteX122" fmla="*/ 299765 w 413349"/>
                <a:gd name="connsiteY122" fmla="*/ 230725 h 392649"/>
                <a:gd name="connsiteX123" fmla="*/ 302438 w 413349"/>
                <a:gd name="connsiteY123" fmla="*/ 236462 h 392649"/>
                <a:gd name="connsiteX124" fmla="*/ 300094 w 413349"/>
                <a:gd name="connsiteY124" fmla="*/ 242350 h 392649"/>
                <a:gd name="connsiteX125" fmla="*/ 270866 w 413349"/>
                <a:gd name="connsiteY125" fmla="*/ 271586 h 392649"/>
                <a:gd name="connsiteX126" fmla="*/ 354428 w 413349"/>
                <a:gd name="connsiteY126" fmla="*/ 321752 h 392649"/>
                <a:gd name="connsiteX127" fmla="*/ 350020 w 413349"/>
                <a:gd name="connsiteY127" fmla="*/ 311663 h 392649"/>
                <a:gd name="connsiteX128" fmla="*/ 340059 w 413349"/>
                <a:gd name="connsiteY128" fmla="*/ 307654 h 392649"/>
                <a:gd name="connsiteX129" fmla="*/ 329681 w 413349"/>
                <a:gd name="connsiteY129" fmla="*/ 312063 h 392649"/>
                <a:gd name="connsiteX130" fmla="*/ 330073 w 413349"/>
                <a:gd name="connsiteY130" fmla="*/ 332410 h 392649"/>
                <a:gd name="connsiteX131" fmla="*/ 350420 w 413349"/>
                <a:gd name="connsiteY131" fmla="*/ 332010 h 392649"/>
                <a:gd name="connsiteX132" fmla="*/ 350420 w 413349"/>
                <a:gd name="connsiteY132" fmla="*/ 332002 h 392649"/>
                <a:gd name="connsiteX133" fmla="*/ 354428 w 413349"/>
                <a:gd name="connsiteY133" fmla="*/ 321752 h 392649"/>
                <a:gd name="connsiteX134" fmla="*/ 354428 w 413349"/>
                <a:gd name="connsiteY134" fmla="*/ 321752 h 392649"/>
                <a:gd name="connsiteX135" fmla="*/ 361109 w 413349"/>
                <a:gd name="connsiteY135" fmla="*/ 300126 h 392649"/>
                <a:gd name="connsiteX136" fmla="*/ 370430 w 413349"/>
                <a:gd name="connsiteY136" fmla="*/ 321440 h 392649"/>
                <a:gd name="connsiteX137" fmla="*/ 361957 w 413349"/>
                <a:gd name="connsiteY137" fmla="*/ 343099 h 392649"/>
                <a:gd name="connsiteX138" fmla="*/ 340651 w 413349"/>
                <a:gd name="connsiteY138" fmla="*/ 352420 h 392649"/>
                <a:gd name="connsiteX139" fmla="*/ 340035 w 413349"/>
                <a:gd name="connsiteY139" fmla="*/ 352428 h 392649"/>
                <a:gd name="connsiteX140" fmla="*/ 318984 w 413349"/>
                <a:gd name="connsiteY140" fmla="*/ 343939 h 392649"/>
                <a:gd name="connsiteX141" fmla="*/ 318144 w 413349"/>
                <a:gd name="connsiteY141" fmla="*/ 300974 h 392649"/>
                <a:gd name="connsiteX142" fmla="*/ 361109 w 413349"/>
                <a:gd name="connsiteY142" fmla="*/ 300126 h 392649"/>
                <a:gd name="connsiteX143" fmla="*/ 361109 w 413349"/>
                <a:gd name="connsiteY143" fmla="*/ 300126 h 392649"/>
                <a:gd name="connsiteX144" fmla="*/ 395537 w 413349"/>
                <a:gd name="connsiteY144" fmla="*/ 327289 h 392649"/>
                <a:gd name="connsiteX145" fmla="*/ 380384 w 413349"/>
                <a:gd name="connsiteY145" fmla="*/ 320328 h 392649"/>
                <a:gd name="connsiteX146" fmla="*/ 376087 w 413349"/>
                <a:gd name="connsiteY146" fmla="*/ 315487 h 392649"/>
                <a:gd name="connsiteX147" fmla="*/ 372983 w 413349"/>
                <a:gd name="connsiteY147" fmla="*/ 305742 h 392649"/>
                <a:gd name="connsiteX148" fmla="*/ 373631 w 413349"/>
                <a:gd name="connsiteY148" fmla="*/ 299389 h 392649"/>
                <a:gd name="connsiteX149" fmla="*/ 381784 w 413349"/>
                <a:gd name="connsiteY149" fmla="*/ 284876 h 392649"/>
                <a:gd name="connsiteX150" fmla="*/ 362085 w 413349"/>
                <a:gd name="connsiteY150" fmla="*/ 270546 h 392649"/>
                <a:gd name="connsiteX151" fmla="*/ 350932 w 413349"/>
                <a:gd name="connsiteY151" fmla="*/ 282643 h 392649"/>
                <a:gd name="connsiteX152" fmla="*/ 345091 w 413349"/>
                <a:gd name="connsiteY152" fmla="*/ 285228 h 392649"/>
                <a:gd name="connsiteX153" fmla="*/ 334674 w 413349"/>
                <a:gd name="connsiteY153" fmla="*/ 285284 h 392649"/>
                <a:gd name="connsiteX154" fmla="*/ 334626 w 413349"/>
                <a:gd name="connsiteY154" fmla="*/ 285284 h 392649"/>
                <a:gd name="connsiteX155" fmla="*/ 328737 w 413349"/>
                <a:gd name="connsiteY155" fmla="*/ 282707 h 392649"/>
                <a:gd name="connsiteX156" fmla="*/ 317504 w 413349"/>
                <a:gd name="connsiteY156" fmla="*/ 270506 h 392649"/>
                <a:gd name="connsiteX157" fmla="*/ 297773 w 413349"/>
                <a:gd name="connsiteY157" fmla="*/ 284812 h 392649"/>
                <a:gd name="connsiteX158" fmla="*/ 305966 w 413349"/>
                <a:gd name="connsiteY158" fmla="*/ 299389 h 392649"/>
                <a:gd name="connsiteX159" fmla="*/ 306598 w 413349"/>
                <a:gd name="connsiteY159" fmla="*/ 305790 h 392649"/>
                <a:gd name="connsiteX160" fmla="*/ 303454 w 413349"/>
                <a:gd name="connsiteY160" fmla="*/ 315431 h 392649"/>
                <a:gd name="connsiteX161" fmla="*/ 299181 w 413349"/>
                <a:gd name="connsiteY161" fmla="*/ 320216 h 392649"/>
                <a:gd name="connsiteX162" fmla="*/ 283964 w 413349"/>
                <a:gd name="connsiteY162" fmla="*/ 327201 h 392649"/>
                <a:gd name="connsiteX163" fmla="*/ 291468 w 413349"/>
                <a:gd name="connsiteY163" fmla="*/ 350388 h 392649"/>
                <a:gd name="connsiteX164" fmla="*/ 307718 w 413349"/>
                <a:gd name="connsiteY164" fmla="*/ 347131 h 392649"/>
                <a:gd name="connsiteX165" fmla="*/ 314047 w 413349"/>
                <a:gd name="connsiteY165" fmla="*/ 348548 h 392649"/>
                <a:gd name="connsiteX166" fmla="*/ 322416 w 413349"/>
                <a:gd name="connsiteY166" fmla="*/ 354748 h 392649"/>
                <a:gd name="connsiteX167" fmla="*/ 325609 w 413349"/>
                <a:gd name="connsiteY167" fmla="*/ 360253 h 392649"/>
                <a:gd name="connsiteX168" fmla="*/ 327513 w 413349"/>
                <a:gd name="connsiteY168" fmla="*/ 376623 h 392649"/>
                <a:gd name="connsiteX169" fmla="*/ 351876 w 413349"/>
                <a:gd name="connsiteY169" fmla="*/ 376647 h 392649"/>
                <a:gd name="connsiteX170" fmla="*/ 353812 w 413349"/>
                <a:gd name="connsiteY170" fmla="*/ 360141 h 392649"/>
                <a:gd name="connsiteX171" fmla="*/ 357037 w 413349"/>
                <a:gd name="connsiteY171" fmla="*/ 354620 h 392649"/>
                <a:gd name="connsiteX172" fmla="*/ 365310 w 413349"/>
                <a:gd name="connsiteY172" fmla="*/ 348564 h 392649"/>
                <a:gd name="connsiteX173" fmla="*/ 371606 w 413349"/>
                <a:gd name="connsiteY173" fmla="*/ 347171 h 392649"/>
                <a:gd name="connsiteX174" fmla="*/ 387993 w 413349"/>
                <a:gd name="connsiteY174" fmla="*/ 350460 h 392649"/>
                <a:gd name="connsiteX175" fmla="*/ 395537 w 413349"/>
                <a:gd name="connsiteY175" fmla="*/ 327289 h 392649"/>
                <a:gd name="connsiteX176" fmla="*/ 412964 w 413349"/>
                <a:gd name="connsiteY176" fmla="*/ 325465 h 392649"/>
                <a:gd name="connsiteX177" fmla="*/ 401010 w 413349"/>
                <a:gd name="connsiteY177" fmla="*/ 362181 h 392649"/>
                <a:gd name="connsiteX178" fmla="*/ 391825 w 413349"/>
                <a:gd name="connsiteY178" fmla="*/ 367550 h 392649"/>
                <a:gd name="connsiteX179" fmla="*/ 371919 w 413349"/>
                <a:gd name="connsiteY179" fmla="*/ 363557 h 392649"/>
                <a:gd name="connsiteX180" fmla="*/ 369302 w 413349"/>
                <a:gd name="connsiteY180" fmla="*/ 365470 h 392649"/>
                <a:gd name="connsiteX181" fmla="*/ 366942 w 413349"/>
                <a:gd name="connsiteY181" fmla="*/ 385592 h 392649"/>
                <a:gd name="connsiteX182" fmla="*/ 358997 w 413349"/>
                <a:gd name="connsiteY182" fmla="*/ 392657 h 392649"/>
                <a:gd name="connsiteX183" fmla="*/ 358989 w 413349"/>
                <a:gd name="connsiteY183" fmla="*/ 392657 h 392649"/>
                <a:gd name="connsiteX184" fmla="*/ 320384 w 413349"/>
                <a:gd name="connsiteY184" fmla="*/ 392617 h 392649"/>
                <a:gd name="connsiteX185" fmla="*/ 312439 w 413349"/>
                <a:gd name="connsiteY185" fmla="*/ 385544 h 392649"/>
                <a:gd name="connsiteX186" fmla="*/ 310111 w 413349"/>
                <a:gd name="connsiteY186" fmla="*/ 365550 h 392649"/>
                <a:gd name="connsiteX187" fmla="*/ 307382 w 413349"/>
                <a:gd name="connsiteY187" fmla="*/ 363517 h 392649"/>
                <a:gd name="connsiteX188" fmla="*/ 287628 w 413349"/>
                <a:gd name="connsiteY188" fmla="*/ 367470 h 392649"/>
                <a:gd name="connsiteX189" fmla="*/ 278443 w 413349"/>
                <a:gd name="connsiteY189" fmla="*/ 362093 h 392649"/>
                <a:gd name="connsiteX190" fmla="*/ 266545 w 413349"/>
                <a:gd name="connsiteY190" fmla="*/ 325361 h 392649"/>
                <a:gd name="connsiteX191" fmla="*/ 270818 w 413349"/>
                <a:gd name="connsiteY191" fmla="*/ 315623 h 392649"/>
                <a:gd name="connsiteX192" fmla="*/ 289324 w 413349"/>
                <a:gd name="connsiteY192" fmla="*/ 307134 h 392649"/>
                <a:gd name="connsiteX193" fmla="*/ 290292 w 413349"/>
                <a:gd name="connsiteY193" fmla="*/ 304166 h 392649"/>
                <a:gd name="connsiteX194" fmla="*/ 280339 w 413349"/>
                <a:gd name="connsiteY194" fmla="*/ 286436 h 392649"/>
                <a:gd name="connsiteX195" fmla="*/ 282619 w 413349"/>
                <a:gd name="connsiteY195" fmla="*/ 276043 h 392649"/>
                <a:gd name="connsiteX196" fmla="*/ 313871 w 413349"/>
                <a:gd name="connsiteY196" fmla="*/ 253376 h 392649"/>
                <a:gd name="connsiteX197" fmla="*/ 324449 w 413349"/>
                <a:gd name="connsiteY197" fmla="*/ 254432 h 392649"/>
                <a:gd name="connsiteX198" fmla="*/ 338114 w 413349"/>
                <a:gd name="connsiteY198" fmla="*/ 269266 h 392649"/>
                <a:gd name="connsiteX199" fmla="*/ 341523 w 413349"/>
                <a:gd name="connsiteY199" fmla="*/ 269242 h 392649"/>
                <a:gd name="connsiteX200" fmla="*/ 355148 w 413349"/>
                <a:gd name="connsiteY200" fmla="*/ 254456 h 392649"/>
                <a:gd name="connsiteX201" fmla="*/ 365734 w 413349"/>
                <a:gd name="connsiteY201" fmla="*/ 253416 h 392649"/>
                <a:gd name="connsiteX202" fmla="*/ 396954 w 413349"/>
                <a:gd name="connsiteY202" fmla="*/ 276123 h 392649"/>
                <a:gd name="connsiteX203" fmla="*/ 399226 w 413349"/>
                <a:gd name="connsiteY203" fmla="*/ 286516 h 392649"/>
                <a:gd name="connsiteX204" fmla="*/ 389289 w 413349"/>
                <a:gd name="connsiteY204" fmla="*/ 304198 h 392649"/>
                <a:gd name="connsiteX205" fmla="*/ 390265 w 413349"/>
                <a:gd name="connsiteY205" fmla="*/ 307262 h 392649"/>
                <a:gd name="connsiteX206" fmla="*/ 408691 w 413349"/>
                <a:gd name="connsiteY206" fmla="*/ 315719 h 392649"/>
                <a:gd name="connsiteX207" fmla="*/ 412964 w 413349"/>
                <a:gd name="connsiteY207" fmla="*/ 325465 h 392649"/>
                <a:gd name="connsiteX208" fmla="*/ 412964 w 413349"/>
                <a:gd name="connsiteY208" fmla="*/ 325465 h 392649"/>
                <a:gd name="connsiteX209" fmla="*/ 206690 w 413349"/>
                <a:gd name="connsiteY209" fmla="*/ 340611 h 392649"/>
                <a:gd name="connsiteX210" fmla="*/ 60792 w 413349"/>
                <a:gd name="connsiteY210" fmla="*/ 250103 h 392649"/>
                <a:gd name="connsiteX211" fmla="*/ 46542 w 413349"/>
                <a:gd name="connsiteY211" fmla="*/ 257392 h 392649"/>
                <a:gd name="connsiteX212" fmla="*/ 206690 w 413349"/>
                <a:gd name="connsiteY212" fmla="*/ 356613 h 392649"/>
                <a:gd name="connsiteX213" fmla="*/ 255792 w 413349"/>
                <a:gd name="connsiteY213" fmla="*/ 349476 h 392649"/>
                <a:gd name="connsiteX214" fmla="*/ 251591 w 413349"/>
                <a:gd name="connsiteY214" fmla="*/ 334042 h 392649"/>
                <a:gd name="connsiteX215" fmla="*/ 206690 w 413349"/>
                <a:gd name="connsiteY215" fmla="*/ 340611 h 392649"/>
                <a:gd name="connsiteX216" fmla="*/ 206690 w 413349"/>
                <a:gd name="connsiteY216" fmla="*/ 340611 h 392649"/>
                <a:gd name="connsiteX217" fmla="*/ 346499 w 413349"/>
                <a:gd name="connsiteY217" fmla="*/ 212139 h 392649"/>
                <a:gd name="connsiteX218" fmla="*/ 365342 w 413349"/>
                <a:gd name="connsiteY218" fmla="*/ 198017 h 392649"/>
                <a:gd name="connsiteX219" fmla="*/ 358205 w 413349"/>
                <a:gd name="connsiteY219" fmla="*/ 234965 h 392649"/>
                <a:gd name="connsiteX220" fmla="*/ 373207 w 413349"/>
                <a:gd name="connsiteY220" fmla="*/ 240526 h 392649"/>
                <a:gd name="connsiteX221" fmla="*/ 381392 w 413349"/>
                <a:gd name="connsiteY221" fmla="*/ 197505 h 392649"/>
                <a:gd name="connsiteX222" fmla="*/ 400914 w 413349"/>
                <a:gd name="connsiteY222" fmla="*/ 212139 h 392649"/>
                <a:gd name="connsiteX223" fmla="*/ 410507 w 413349"/>
                <a:gd name="connsiteY223" fmla="*/ 199345 h 392649"/>
                <a:gd name="connsiteX224" fmla="*/ 378503 w 413349"/>
                <a:gd name="connsiteY224" fmla="*/ 175342 h 392649"/>
                <a:gd name="connsiteX225" fmla="*/ 368910 w 413349"/>
                <a:gd name="connsiteY225" fmla="*/ 175342 h 392649"/>
                <a:gd name="connsiteX226" fmla="*/ 336906 w 413349"/>
                <a:gd name="connsiteY226" fmla="*/ 199345 h 392649"/>
                <a:gd name="connsiteX227" fmla="*/ 346499 w 413349"/>
                <a:gd name="connsiteY227" fmla="*/ 212139 h 392649"/>
                <a:gd name="connsiteX228" fmla="*/ 75329 w 413349"/>
                <a:gd name="connsiteY228" fmla="*/ 147394 h 392649"/>
                <a:gd name="connsiteX229" fmla="*/ 43325 w 413349"/>
                <a:gd name="connsiteY229" fmla="*/ 179398 h 392649"/>
                <a:gd name="connsiteX230" fmla="*/ 37669 w 413349"/>
                <a:gd name="connsiteY230" fmla="*/ 181743 h 392649"/>
                <a:gd name="connsiteX231" fmla="*/ 32012 w 413349"/>
                <a:gd name="connsiteY231" fmla="*/ 179398 h 392649"/>
                <a:gd name="connsiteX232" fmla="*/ 8 w 413349"/>
                <a:gd name="connsiteY232" fmla="*/ 147394 h 392649"/>
                <a:gd name="connsiteX233" fmla="*/ 11321 w 413349"/>
                <a:gd name="connsiteY233" fmla="*/ 136081 h 392649"/>
                <a:gd name="connsiteX234" fmla="*/ 30604 w 413349"/>
                <a:gd name="connsiteY234" fmla="*/ 155363 h 392649"/>
                <a:gd name="connsiteX235" fmla="*/ 206274 w 413349"/>
                <a:gd name="connsiteY235" fmla="*/ 8 h 392649"/>
                <a:gd name="connsiteX236" fmla="*/ 364830 w 413349"/>
                <a:gd name="connsiteY236" fmla="*/ 98084 h 392649"/>
                <a:gd name="connsiteX237" fmla="*/ 350580 w 413349"/>
                <a:gd name="connsiteY237" fmla="*/ 105373 h 392649"/>
                <a:gd name="connsiteX238" fmla="*/ 206274 w 413349"/>
                <a:gd name="connsiteY238" fmla="*/ 16010 h 392649"/>
                <a:gd name="connsiteX239" fmla="*/ 47150 w 413349"/>
                <a:gd name="connsiteY239" fmla="*/ 152931 h 392649"/>
                <a:gd name="connsiteX240" fmla="*/ 64016 w 413349"/>
                <a:gd name="connsiteY240" fmla="*/ 136081 h 392649"/>
                <a:gd name="connsiteX241" fmla="*/ 75329 w 413349"/>
                <a:gd name="connsiteY241" fmla="*/ 147394 h 39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413349" h="392649">
                  <a:moveTo>
                    <a:pt x="239878" y="177758"/>
                  </a:moveTo>
                  <a:cubicBezTo>
                    <a:pt x="239878" y="159228"/>
                    <a:pt x="224804" y="144154"/>
                    <a:pt x="206274" y="144154"/>
                  </a:cubicBezTo>
                  <a:cubicBezTo>
                    <a:pt x="187735" y="144154"/>
                    <a:pt x="172670" y="159228"/>
                    <a:pt x="172670" y="177758"/>
                  </a:cubicBezTo>
                  <a:cubicBezTo>
                    <a:pt x="172670" y="196289"/>
                    <a:pt x="187735" y="211362"/>
                    <a:pt x="206274" y="211362"/>
                  </a:cubicBezTo>
                  <a:cubicBezTo>
                    <a:pt x="224804" y="211362"/>
                    <a:pt x="239878" y="196289"/>
                    <a:pt x="239878" y="177758"/>
                  </a:cubicBezTo>
                  <a:lnTo>
                    <a:pt x="239878" y="177758"/>
                  </a:lnTo>
                  <a:close/>
                  <a:moveTo>
                    <a:pt x="255880" y="177758"/>
                  </a:moveTo>
                  <a:cubicBezTo>
                    <a:pt x="255880" y="205106"/>
                    <a:pt x="233629" y="227364"/>
                    <a:pt x="206274" y="227364"/>
                  </a:cubicBezTo>
                  <a:cubicBezTo>
                    <a:pt x="178918" y="227364"/>
                    <a:pt x="156668" y="205106"/>
                    <a:pt x="156668" y="177758"/>
                  </a:cubicBezTo>
                  <a:cubicBezTo>
                    <a:pt x="156668" y="150403"/>
                    <a:pt x="178918" y="128152"/>
                    <a:pt x="206274" y="128152"/>
                  </a:cubicBezTo>
                  <a:cubicBezTo>
                    <a:pt x="233629" y="128152"/>
                    <a:pt x="255880" y="150403"/>
                    <a:pt x="255880" y="177758"/>
                  </a:cubicBezTo>
                  <a:lnTo>
                    <a:pt x="255880" y="177758"/>
                  </a:lnTo>
                  <a:close/>
                  <a:moveTo>
                    <a:pt x="265537" y="254272"/>
                  </a:moveTo>
                  <a:lnTo>
                    <a:pt x="282795" y="237022"/>
                  </a:lnTo>
                  <a:lnTo>
                    <a:pt x="276219" y="231157"/>
                  </a:lnTo>
                  <a:cubicBezTo>
                    <a:pt x="273306" y="228557"/>
                    <a:pt x="272698" y="224220"/>
                    <a:pt x="274778" y="220916"/>
                  </a:cubicBezTo>
                  <a:cubicBezTo>
                    <a:pt x="279699" y="213131"/>
                    <a:pt x="283211" y="204642"/>
                    <a:pt x="285228" y="195688"/>
                  </a:cubicBezTo>
                  <a:cubicBezTo>
                    <a:pt x="286084" y="191864"/>
                    <a:pt x="289716" y="189208"/>
                    <a:pt x="293485" y="189456"/>
                  </a:cubicBezTo>
                  <a:lnTo>
                    <a:pt x="302286" y="189960"/>
                  </a:lnTo>
                  <a:lnTo>
                    <a:pt x="302286" y="165557"/>
                  </a:lnTo>
                  <a:lnTo>
                    <a:pt x="293469" y="166061"/>
                  </a:lnTo>
                  <a:cubicBezTo>
                    <a:pt x="289716" y="166197"/>
                    <a:pt x="286068" y="163644"/>
                    <a:pt x="285212" y="159836"/>
                  </a:cubicBezTo>
                  <a:cubicBezTo>
                    <a:pt x="283187" y="150883"/>
                    <a:pt x="279675" y="142402"/>
                    <a:pt x="274754" y="134625"/>
                  </a:cubicBezTo>
                  <a:cubicBezTo>
                    <a:pt x="272674" y="131312"/>
                    <a:pt x="273282" y="126984"/>
                    <a:pt x="276195" y="124384"/>
                  </a:cubicBezTo>
                  <a:lnTo>
                    <a:pt x="282795" y="118495"/>
                  </a:lnTo>
                  <a:lnTo>
                    <a:pt x="265537" y="101237"/>
                  </a:lnTo>
                  <a:lnTo>
                    <a:pt x="259624" y="107869"/>
                  </a:lnTo>
                  <a:cubicBezTo>
                    <a:pt x="257024" y="110774"/>
                    <a:pt x="252688" y="111390"/>
                    <a:pt x="249375" y="109302"/>
                  </a:cubicBezTo>
                  <a:cubicBezTo>
                    <a:pt x="241614" y="104405"/>
                    <a:pt x="233133" y="100885"/>
                    <a:pt x="224196" y="98868"/>
                  </a:cubicBezTo>
                  <a:cubicBezTo>
                    <a:pt x="220380" y="98004"/>
                    <a:pt x="217747" y="94508"/>
                    <a:pt x="217979" y="90603"/>
                  </a:cubicBezTo>
                  <a:lnTo>
                    <a:pt x="218475" y="81746"/>
                  </a:lnTo>
                  <a:lnTo>
                    <a:pt x="194072" y="81746"/>
                  </a:lnTo>
                  <a:lnTo>
                    <a:pt x="194576" y="90595"/>
                  </a:lnTo>
                  <a:cubicBezTo>
                    <a:pt x="194800" y="94500"/>
                    <a:pt x="192168" y="97988"/>
                    <a:pt x="188352" y="98852"/>
                  </a:cubicBezTo>
                  <a:cubicBezTo>
                    <a:pt x="179390" y="100877"/>
                    <a:pt x="170909" y="104389"/>
                    <a:pt x="163140" y="109286"/>
                  </a:cubicBezTo>
                  <a:cubicBezTo>
                    <a:pt x="159844" y="111366"/>
                    <a:pt x="155499" y="110766"/>
                    <a:pt x="152907" y="107845"/>
                  </a:cubicBezTo>
                  <a:lnTo>
                    <a:pt x="147010" y="101237"/>
                  </a:lnTo>
                  <a:lnTo>
                    <a:pt x="129752" y="118495"/>
                  </a:lnTo>
                  <a:lnTo>
                    <a:pt x="136369" y="124400"/>
                  </a:lnTo>
                  <a:cubicBezTo>
                    <a:pt x="139289" y="127000"/>
                    <a:pt x="139897" y="131336"/>
                    <a:pt x="137801" y="134641"/>
                  </a:cubicBezTo>
                  <a:cubicBezTo>
                    <a:pt x="132897" y="142410"/>
                    <a:pt x="129368" y="150883"/>
                    <a:pt x="127344" y="159844"/>
                  </a:cubicBezTo>
                  <a:cubicBezTo>
                    <a:pt x="126472" y="163652"/>
                    <a:pt x="122639" y="166197"/>
                    <a:pt x="119079" y="166061"/>
                  </a:cubicBezTo>
                  <a:lnTo>
                    <a:pt x="110262" y="165557"/>
                  </a:lnTo>
                  <a:lnTo>
                    <a:pt x="110262" y="189960"/>
                  </a:lnTo>
                  <a:lnTo>
                    <a:pt x="119047" y="189456"/>
                  </a:lnTo>
                  <a:cubicBezTo>
                    <a:pt x="122639" y="189208"/>
                    <a:pt x="126448" y="191864"/>
                    <a:pt x="127312" y="195680"/>
                  </a:cubicBezTo>
                  <a:cubicBezTo>
                    <a:pt x="129336" y="204658"/>
                    <a:pt x="132849" y="213155"/>
                    <a:pt x="137753" y="220932"/>
                  </a:cubicBezTo>
                  <a:cubicBezTo>
                    <a:pt x="139841" y="224244"/>
                    <a:pt x="139233" y="228573"/>
                    <a:pt x="136321" y="231173"/>
                  </a:cubicBezTo>
                  <a:lnTo>
                    <a:pt x="129752" y="237022"/>
                  </a:lnTo>
                  <a:lnTo>
                    <a:pt x="147010" y="254280"/>
                  </a:lnTo>
                  <a:lnTo>
                    <a:pt x="152867" y="247719"/>
                  </a:lnTo>
                  <a:cubicBezTo>
                    <a:pt x="155467" y="244783"/>
                    <a:pt x="159804" y="244183"/>
                    <a:pt x="163108" y="246279"/>
                  </a:cubicBezTo>
                  <a:cubicBezTo>
                    <a:pt x="170901" y="251199"/>
                    <a:pt x="179390" y="254728"/>
                    <a:pt x="188360" y="256752"/>
                  </a:cubicBezTo>
                  <a:cubicBezTo>
                    <a:pt x="192168" y="257608"/>
                    <a:pt x="194800" y="261105"/>
                    <a:pt x="194576" y="265009"/>
                  </a:cubicBezTo>
                  <a:lnTo>
                    <a:pt x="194072" y="273770"/>
                  </a:lnTo>
                  <a:lnTo>
                    <a:pt x="218475" y="273770"/>
                  </a:lnTo>
                  <a:lnTo>
                    <a:pt x="217979" y="265017"/>
                  </a:lnTo>
                  <a:cubicBezTo>
                    <a:pt x="217747" y="261113"/>
                    <a:pt x="220380" y="257616"/>
                    <a:pt x="224204" y="256760"/>
                  </a:cubicBezTo>
                  <a:cubicBezTo>
                    <a:pt x="233181" y="254736"/>
                    <a:pt x="241678" y="251215"/>
                    <a:pt x="249455" y="246295"/>
                  </a:cubicBezTo>
                  <a:cubicBezTo>
                    <a:pt x="252744" y="244207"/>
                    <a:pt x="257088" y="244799"/>
                    <a:pt x="259704" y="247735"/>
                  </a:cubicBezTo>
                  <a:lnTo>
                    <a:pt x="265537" y="254272"/>
                  </a:lnTo>
                  <a:close/>
                  <a:moveTo>
                    <a:pt x="270866" y="271586"/>
                  </a:moveTo>
                  <a:cubicBezTo>
                    <a:pt x="269314" y="273138"/>
                    <a:pt x="267289" y="274002"/>
                    <a:pt x="264985" y="273922"/>
                  </a:cubicBezTo>
                  <a:cubicBezTo>
                    <a:pt x="262777" y="273858"/>
                    <a:pt x="260705" y="272898"/>
                    <a:pt x="259240" y="271250"/>
                  </a:cubicBezTo>
                  <a:lnTo>
                    <a:pt x="252112" y="263265"/>
                  </a:lnTo>
                  <a:cubicBezTo>
                    <a:pt x="246439" y="266313"/>
                    <a:pt x="240486" y="268770"/>
                    <a:pt x="234325" y="270634"/>
                  </a:cubicBezTo>
                  <a:lnTo>
                    <a:pt x="234933" y="281315"/>
                  </a:lnTo>
                  <a:cubicBezTo>
                    <a:pt x="235053" y="283515"/>
                    <a:pt x="234277" y="285668"/>
                    <a:pt x="232757" y="287268"/>
                  </a:cubicBezTo>
                  <a:cubicBezTo>
                    <a:pt x="231253" y="288868"/>
                    <a:pt x="229149" y="289772"/>
                    <a:pt x="226948" y="289772"/>
                  </a:cubicBezTo>
                  <a:lnTo>
                    <a:pt x="185607" y="289772"/>
                  </a:lnTo>
                  <a:cubicBezTo>
                    <a:pt x="183399" y="289772"/>
                    <a:pt x="181303" y="288868"/>
                    <a:pt x="179790" y="287268"/>
                  </a:cubicBezTo>
                  <a:cubicBezTo>
                    <a:pt x="178278" y="285668"/>
                    <a:pt x="177494" y="283515"/>
                    <a:pt x="177622" y="281315"/>
                  </a:cubicBezTo>
                  <a:lnTo>
                    <a:pt x="178230" y="270618"/>
                  </a:lnTo>
                  <a:cubicBezTo>
                    <a:pt x="172070" y="268762"/>
                    <a:pt x="166125" y="266297"/>
                    <a:pt x="160452" y="263249"/>
                  </a:cubicBezTo>
                  <a:lnTo>
                    <a:pt x="153315" y="271250"/>
                  </a:lnTo>
                  <a:cubicBezTo>
                    <a:pt x="151851" y="272898"/>
                    <a:pt x="149771" y="273858"/>
                    <a:pt x="147570" y="273922"/>
                  </a:cubicBezTo>
                  <a:cubicBezTo>
                    <a:pt x="145402" y="273986"/>
                    <a:pt x="143242" y="273138"/>
                    <a:pt x="141690" y="271586"/>
                  </a:cubicBezTo>
                  <a:lnTo>
                    <a:pt x="112446" y="242350"/>
                  </a:lnTo>
                  <a:cubicBezTo>
                    <a:pt x="110894" y="240790"/>
                    <a:pt x="110038" y="238662"/>
                    <a:pt x="110102" y="236462"/>
                  </a:cubicBezTo>
                  <a:cubicBezTo>
                    <a:pt x="110166" y="234261"/>
                    <a:pt x="111134" y="232189"/>
                    <a:pt x="112774" y="230717"/>
                  </a:cubicBezTo>
                  <a:lnTo>
                    <a:pt x="120783" y="223580"/>
                  </a:lnTo>
                  <a:cubicBezTo>
                    <a:pt x="117743" y="217907"/>
                    <a:pt x="115286" y="211963"/>
                    <a:pt x="113430" y="205802"/>
                  </a:cubicBezTo>
                  <a:lnTo>
                    <a:pt x="102709" y="206418"/>
                  </a:lnTo>
                  <a:cubicBezTo>
                    <a:pt x="100501" y="206554"/>
                    <a:pt x="98356" y="205754"/>
                    <a:pt x="96764" y="204250"/>
                  </a:cubicBezTo>
                  <a:cubicBezTo>
                    <a:pt x="95164" y="202737"/>
                    <a:pt x="94260" y="200625"/>
                    <a:pt x="94260" y="198425"/>
                  </a:cubicBezTo>
                  <a:lnTo>
                    <a:pt x="94260" y="157084"/>
                  </a:lnTo>
                  <a:cubicBezTo>
                    <a:pt x="94260" y="154883"/>
                    <a:pt x="95164" y="152779"/>
                    <a:pt x="96764" y="151267"/>
                  </a:cubicBezTo>
                  <a:cubicBezTo>
                    <a:pt x="98356" y="149755"/>
                    <a:pt x="100493" y="148971"/>
                    <a:pt x="102709" y="149091"/>
                  </a:cubicBezTo>
                  <a:lnTo>
                    <a:pt x="113470" y="149707"/>
                  </a:lnTo>
                  <a:cubicBezTo>
                    <a:pt x="115334" y="143562"/>
                    <a:pt x="117791" y="137633"/>
                    <a:pt x="120839" y="131985"/>
                  </a:cubicBezTo>
                  <a:lnTo>
                    <a:pt x="112774" y="124792"/>
                  </a:lnTo>
                  <a:cubicBezTo>
                    <a:pt x="111134" y="123327"/>
                    <a:pt x="110166" y="121255"/>
                    <a:pt x="110102" y="119055"/>
                  </a:cubicBezTo>
                  <a:cubicBezTo>
                    <a:pt x="110038" y="116855"/>
                    <a:pt x="110894" y="114726"/>
                    <a:pt x="112446" y="113166"/>
                  </a:cubicBezTo>
                  <a:lnTo>
                    <a:pt x="141690" y="83930"/>
                  </a:lnTo>
                  <a:cubicBezTo>
                    <a:pt x="143242" y="82378"/>
                    <a:pt x="145426" y="81562"/>
                    <a:pt x="147570" y="81594"/>
                  </a:cubicBezTo>
                  <a:cubicBezTo>
                    <a:pt x="149771" y="81658"/>
                    <a:pt x="151851" y="82618"/>
                    <a:pt x="153315" y="84267"/>
                  </a:cubicBezTo>
                  <a:lnTo>
                    <a:pt x="160500" y="92316"/>
                  </a:lnTo>
                  <a:cubicBezTo>
                    <a:pt x="166149" y="89283"/>
                    <a:pt x="172078" y="86827"/>
                    <a:pt x="178230" y="84979"/>
                  </a:cubicBezTo>
                  <a:lnTo>
                    <a:pt x="177622" y="74201"/>
                  </a:lnTo>
                  <a:cubicBezTo>
                    <a:pt x="177494" y="72001"/>
                    <a:pt x="178278" y="69849"/>
                    <a:pt x="179790" y="68249"/>
                  </a:cubicBezTo>
                  <a:cubicBezTo>
                    <a:pt x="181303" y="66648"/>
                    <a:pt x="183399" y="65744"/>
                    <a:pt x="185607" y="65744"/>
                  </a:cubicBezTo>
                  <a:lnTo>
                    <a:pt x="226948" y="65744"/>
                  </a:lnTo>
                  <a:cubicBezTo>
                    <a:pt x="229149" y="65744"/>
                    <a:pt x="231253" y="66648"/>
                    <a:pt x="232757" y="68249"/>
                  </a:cubicBezTo>
                  <a:cubicBezTo>
                    <a:pt x="234277" y="69849"/>
                    <a:pt x="235053" y="72001"/>
                    <a:pt x="234933" y="74201"/>
                  </a:cubicBezTo>
                  <a:lnTo>
                    <a:pt x="234325" y="84995"/>
                  </a:lnTo>
                  <a:cubicBezTo>
                    <a:pt x="240454" y="86843"/>
                    <a:pt x="246375" y="89299"/>
                    <a:pt x="252040" y="92340"/>
                  </a:cubicBezTo>
                  <a:lnTo>
                    <a:pt x="259240" y="84259"/>
                  </a:lnTo>
                  <a:cubicBezTo>
                    <a:pt x="260713" y="82618"/>
                    <a:pt x="262777" y="81658"/>
                    <a:pt x="264985" y="81594"/>
                  </a:cubicBezTo>
                  <a:cubicBezTo>
                    <a:pt x="267265" y="81546"/>
                    <a:pt x="269314" y="82378"/>
                    <a:pt x="270866" y="83930"/>
                  </a:cubicBezTo>
                  <a:lnTo>
                    <a:pt x="300094" y="113166"/>
                  </a:lnTo>
                  <a:cubicBezTo>
                    <a:pt x="301654" y="114726"/>
                    <a:pt x="302502" y="116855"/>
                    <a:pt x="302438" y="119055"/>
                  </a:cubicBezTo>
                  <a:cubicBezTo>
                    <a:pt x="302382" y="121255"/>
                    <a:pt x="301406" y="123327"/>
                    <a:pt x="299765" y="124792"/>
                  </a:cubicBezTo>
                  <a:lnTo>
                    <a:pt x="291724" y="131969"/>
                  </a:lnTo>
                  <a:cubicBezTo>
                    <a:pt x="294765" y="137633"/>
                    <a:pt x="297229" y="143562"/>
                    <a:pt x="299077" y="149707"/>
                  </a:cubicBezTo>
                  <a:lnTo>
                    <a:pt x="309831" y="149091"/>
                  </a:lnTo>
                  <a:cubicBezTo>
                    <a:pt x="312023" y="148979"/>
                    <a:pt x="314183" y="149755"/>
                    <a:pt x="315775" y="151267"/>
                  </a:cubicBezTo>
                  <a:cubicBezTo>
                    <a:pt x="317384" y="152779"/>
                    <a:pt x="318288" y="154883"/>
                    <a:pt x="318288" y="157084"/>
                  </a:cubicBezTo>
                  <a:lnTo>
                    <a:pt x="318288" y="198425"/>
                  </a:lnTo>
                  <a:cubicBezTo>
                    <a:pt x="318288" y="200625"/>
                    <a:pt x="317384" y="202737"/>
                    <a:pt x="315775" y="204250"/>
                  </a:cubicBezTo>
                  <a:cubicBezTo>
                    <a:pt x="314183" y="205754"/>
                    <a:pt x="312015" y="206546"/>
                    <a:pt x="309831" y="206418"/>
                  </a:cubicBezTo>
                  <a:lnTo>
                    <a:pt x="299101" y="205802"/>
                  </a:lnTo>
                  <a:cubicBezTo>
                    <a:pt x="297253" y="211955"/>
                    <a:pt x="294789" y="217899"/>
                    <a:pt x="291748" y="223564"/>
                  </a:cubicBezTo>
                  <a:lnTo>
                    <a:pt x="299765" y="230725"/>
                  </a:lnTo>
                  <a:cubicBezTo>
                    <a:pt x="301406" y="232189"/>
                    <a:pt x="302382" y="234261"/>
                    <a:pt x="302438" y="236462"/>
                  </a:cubicBezTo>
                  <a:cubicBezTo>
                    <a:pt x="302502" y="238662"/>
                    <a:pt x="301654" y="240790"/>
                    <a:pt x="300094" y="242350"/>
                  </a:cubicBezTo>
                  <a:lnTo>
                    <a:pt x="270866" y="271586"/>
                  </a:lnTo>
                  <a:close/>
                  <a:moveTo>
                    <a:pt x="354428" y="321752"/>
                  </a:moveTo>
                  <a:cubicBezTo>
                    <a:pt x="354364" y="317912"/>
                    <a:pt x="352788" y="314327"/>
                    <a:pt x="350020" y="311663"/>
                  </a:cubicBezTo>
                  <a:cubicBezTo>
                    <a:pt x="347235" y="308983"/>
                    <a:pt x="343643" y="307654"/>
                    <a:pt x="340059" y="307654"/>
                  </a:cubicBezTo>
                  <a:cubicBezTo>
                    <a:pt x="336274" y="307654"/>
                    <a:pt x="332498" y="309127"/>
                    <a:pt x="329681" y="312063"/>
                  </a:cubicBezTo>
                  <a:cubicBezTo>
                    <a:pt x="324185" y="317776"/>
                    <a:pt x="324361" y="326905"/>
                    <a:pt x="330073" y="332410"/>
                  </a:cubicBezTo>
                  <a:cubicBezTo>
                    <a:pt x="335778" y="337906"/>
                    <a:pt x="344923" y="337730"/>
                    <a:pt x="350420" y="332010"/>
                  </a:cubicBezTo>
                  <a:lnTo>
                    <a:pt x="350420" y="332002"/>
                  </a:lnTo>
                  <a:cubicBezTo>
                    <a:pt x="353084" y="329241"/>
                    <a:pt x="354508" y="325601"/>
                    <a:pt x="354428" y="321752"/>
                  </a:cubicBezTo>
                  <a:lnTo>
                    <a:pt x="354428" y="321752"/>
                  </a:lnTo>
                  <a:close/>
                  <a:moveTo>
                    <a:pt x="361109" y="300126"/>
                  </a:moveTo>
                  <a:cubicBezTo>
                    <a:pt x="366966" y="305758"/>
                    <a:pt x="370278" y="313319"/>
                    <a:pt x="370430" y="321440"/>
                  </a:cubicBezTo>
                  <a:cubicBezTo>
                    <a:pt x="370598" y="329553"/>
                    <a:pt x="367582" y="337250"/>
                    <a:pt x="361957" y="343099"/>
                  </a:cubicBezTo>
                  <a:cubicBezTo>
                    <a:pt x="356333" y="348948"/>
                    <a:pt x="348756" y="352260"/>
                    <a:pt x="340651" y="352420"/>
                  </a:cubicBezTo>
                  <a:cubicBezTo>
                    <a:pt x="340435" y="352428"/>
                    <a:pt x="340235" y="352428"/>
                    <a:pt x="340035" y="352428"/>
                  </a:cubicBezTo>
                  <a:cubicBezTo>
                    <a:pt x="332138" y="352428"/>
                    <a:pt x="324689" y="349428"/>
                    <a:pt x="318984" y="343939"/>
                  </a:cubicBezTo>
                  <a:cubicBezTo>
                    <a:pt x="306910" y="332322"/>
                    <a:pt x="306534" y="313047"/>
                    <a:pt x="318144" y="300974"/>
                  </a:cubicBezTo>
                  <a:cubicBezTo>
                    <a:pt x="329761" y="288892"/>
                    <a:pt x="349044" y="288524"/>
                    <a:pt x="361109" y="300126"/>
                  </a:cubicBezTo>
                  <a:lnTo>
                    <a:pt x="361109" y="300126"/>
                  </a:lnTo>
                  <a:close/>
                  <a:moveTo>
                    <a:pt x="395537" y="327289"/>
                  </a:moveTo>
                  <a:lnTo>
                    <a:pt x="380384" y="320328"/>
                  </a:lnTo>
                  <a:cubicBezTo>
                    <a:pt x="378335" y="319392"/>
                    <a:pt x="376775" y="317632"/>
                    <a:pt x="376087" y="315487"/>
                  </a:cubicBezTo>
                  <a:lnTo>
                    <a:pt x="372983" y="305742"/>
                  </a:lnTo>
                  <a:cubicBezTo>
                    <a:pt x="372311" y="303622"/>
                    <a:pt x="372543" y="301326"/>
                    <a:pt x="373631" y="299389"/>
                  </a:cubicBezTo>
                  <a:lnTo>
                    <a:pt x="381784" y="284876"/>
                  </a:lnTo>
                  <a:lnTo>
                    <a:pt x="362085" y="270546"/>
                  </a:lnTo>
                  <a:lnTo>
                    <a:pt x="350932" y="282643"/>
                  </a:lnTo>
                  <a:cubicBezTo>
                    <a:pt x="349420" y="284276"/>
                    <a:pt x="347315" y="285212"/>
                    <a:pt x="345091" y="285228"/>
                  </a:cubicBezTo>
                  <a:lnTo>
                    <a:pt x="334674" y="285284"/>
                  </a:lnTo>
                  <a:lnTo>
                    <a:pt x="334626" y="285284"/>
                  </a:lnTo>
                  <a:cubicBezTo>
                    <a:pt x="332394" y="285284"/>
                    <a:pt x="330257" y="284356"/>
                    <a:pt x="328737" y="282707"/>
                  </a:cubicBezTo>
                  <a:lnTo>
                    <a:pt x="317504" y="270506"/>
                  </a:lnTo>
                  <a:lnTo>
                    <a:pt x="297773" y="284812"/>
                  </a:lnTo>
                  <a:lnTo>
                    <a:pt x="305966" y="299389"/>
                  </a:lnTo>
                  <a:cubicBezTo>
                    <a:pt x="307054" y="301342"/>
                    <a:pt x="307286" y="303662"/>
                    <a:pt x="306598" y="305790"/>
                  </a:cubicBezTo>
                  <a:lnTo>
                    <a:pt x="303454" y="315431"/>
                  </a:lnTo>
                  <a:cubicBezTo>
                    <a:pt x="302758" y="317552"/>
                    <a:pt x="301214" y="319288"/>
                    <a:pt x="299181" y="320216"/>
                  </a:cubicBezTo>
                  <a:lnTo>
                    <a:pt x="283964" y="327201"/>
                  </a:lnTo>
                  <a:lnTo>
                    <a:pt x="291468" y="350388"/>
                  </a:lnTo>
                  <a:lnTo>
                    <a:pt x="307718" y="347131"/>
                  </a:lnTo>
                  <a:cubicBezTo>
                    <a:pt x="309927" y="346667"/>
                    <a:pt x="312231" y="347203"/>
                    <a:pt x="314047" y="348548"/>
                  </a:cubicBezTo>
                  <a:lnTo>
                    <a:pt x="322416" y="354748"/>
                  </a:lnTo>
                  <a:cubicBezTo>
                    <a:pt x="324201" y="356069"/>
                    <a:pt x="325353" y="358061"/>
                    <a:pt x="325609" y="360253"/>
                  </a:cubicBezTo>
                  <a:lnTo>
                    <a:pt x="327513" y="376623"/>
                  </a:lnTo>
                  <a:lnTo>
                    <a:pt x="351876" y="376647"/>
                  </a:lnTo>
                  <a:lnTo>
                    <a:pt x="353812" y="360141"/>
                  </a:lnTo>
                  <a:cubicBezTo>
                    <a:pt x="354068" y="357941"/>
                    <a:pt x="355236" y="355941"/>
                    <a:pt x="357037" y="354620"/>
                  </a:cubicBezTo>
                  <a:lnTo>
                    <a:pt x="365310" y="348564"/>
                  </a:lnTo>
                  <a:cubicBezTo>
                    <a:pt x="367118" y="347243"/>
                    <a:pt x="369422" y="346731"/>
                    <a:pt x="371606" y="347171"/>
                  </a:cubicBezTo>
                  <a:lnTo>
                    <a:pt x="387993" y="350460"/>
                  </a:lnTo>
                  <a:lnTo>
                    <a:pt x="395537" y="327289"/>
                  </a:lnTo>
                  <a:close/>
                  <a:moveTo>
                    <a:pt x="412964" y="325465"/>
                  </a:moveTo>
                  <a:lnTo>
                    <a:pt x="401010" y="362181"/>
                  </a:lnTo>
                  <a:cubicBezTo>
                    <a:pt x="399746" y="366046"/>
                    <a:pt x="395753" y="368326"/>
                    <a:pt x="391825" y="367550"/>
                  </a:cubicBezTo>
                  <a:lnTo>
                    <a:pt x="371919" y="363557"/>
                  </a:lnTo>
                  <a:lnTo>
                    <a:pt x="369302" y="365470"/>
                  </a:lnTo>
                  <a:lnTo>
                    <a:pt x="366942" y="385592"/>
                  </a:lnTo>
                  <a:cubicBezTo>
                    <a:pt x="366470" y="389617"/>
                    <a:pt x="363053" y="392657"/>
                    <a:pt x="358997" y="392657"/>
                  </a:cubicBezTo>
                  <a:lnTo>
                    <a:pt x="358989" y="392657"/>
                  </a:lnTo>
                  <a:lnTo>
                    <a:pt x="320384" y="392617"/>
                  </a:lnTo>
                  <a:cubicBezTo>
                    <a:pt x="316328" y="392617"/>
                    <a:pt x="312911" y="389577"/>
                    <a:pt x="312439" y="385544"/>
                  </a:cubicBezTo>
                  <a:lnTo>
                    <a:pt x="310111" y="365550"/>
                  </a:lnTo>
                  <a:lnTo>
                    <a:pt x="307382" y="363517"/>
                  </a:lnTo>
                  <a:lnTo>
                    <a:pt x="287628" y="367470"/>
                  </a:lnTo>
                  <a:cubicBezTo>
                    <a:pt x="283611" y="368262"/>
                    <a:pt x="279699" y="365958"/>
                    <a:pt x="278443" y="362093"/>
                  </a:cubicBezTo>
                  <a:lnTo>
                    <a:pt x="266545" y="325361"/>
                  </a:lnTo>
                  <a:cubicBezTo>
                    <a:pt x="265297" y="321504"/>
                    <a:pt x="267129" y="317320"/>
                    <a:pt x="270818" y="315623"/>
                  </a:cubicBezTo>
                  <a:lnTo>
                    <a:pt x="289324" y="307134"/>
                  </a:lnTo>
                  <a:lnTo>
                    <a:pt x="290292" y="304166"/>
                  </a:lnTo>
                  <a:lnTo>
                    <a:pt x="280339" y="286436"/>
                  </a:lnTo>
                  <a:cubicBezTo>
                    <a:pt x="278355" y="282899"/>
                    <a:pt x="279331" y="278435"/>
                    <a:pt x="282619" y="276043"/>
                  </a:cubicBezTo>
                  <a:lnTo>
                    <a:pt x="313871" y="253376"/>
                  </a:lnTo>
                  <a:cubicBezTo>
                    <a:pt x="317120" y="250999"/>
                    <a:pt x="321704" y="251431"/>
                    <a:pt x="324449" y="254432"/>
                  </a:cubicBezTo>
                  <a:lnTo>
                    <a:pt x="338114" y="269266"/>
                  </a:lnTo>
                  <a:lnTo>
                    <a:pt x="341523" y="269242"/>
                  </a:lnTo>
                  <a:lnTo>
                    <a:pt x="355148" y="254456"/>
                  </a:lnTo>
                  <a:cubicBezTo>
                    <a:pt x="357909" y="251463"/>
                    <a:pt x="362445" y="251023"/>
                    <a:pt x="365734" y="253416"/>
                  </a:cubicBezTo>
                  <a:lnTo>
                    <a:pt x="396954" y="276123"/>
                  </a:lnTo>
                  <a:cubicBezTo>
                    <a:pt x="400234" y="278515"/>
                    <a:pt x="401210" y="282979"/>
                    <a:pt x="399226" y="286516"/>
                  </a:cubicBezTo>
                  <a:lnTo>
                    <a:pt x="389289" y="304198"/>
                  </a:lnTo>
                  <a:lnTo>
                    <a:pt x="390265" y="307262"/>
                  </a:lnTo>
                  <a:lnTo>
                    <a:pt x="408691" y="315719"/>
                  </a:lnTo>
                  <a:cubicBezTo>
                    <a:pt x="412388" y="317416"/>
                    <a:pt x="414220" y="321608"/>
                    <a:pt x="412964" y="325465"/>
                  </a:cubicBezTo>
                  <a:lnTo>
                    <a:pt x="412964" y="325465"/>
                  </a:lnTo>
                  <a:close/>
                  <a:moveTo>
                    <a:pt x="206690" y="340611"/>
                  </a:moveTo>
                  <a:cubicBezTo>
                    <a:pt x="146170" y="340611"/>
                    <a:pt x="88899" y="305086"/>
                    <a:pt x="60792" y="250103"/>
                  </a:cubicBezTo>
                  <a:lnTo>
                    <a:pt x="46542" y="257392"/>
                  </a:lnTo>
                  <a:cubicBezTo>
                    <a:pt x="77362" y="317664"/>
                    <a:pt x="140218" y="356613"/>
                    <a:pt x="206690" y="356613"/>
                  </a:cubicBezTo>
                  <a:cubicBezTo>
                    <a:pt x="221236" y="356613"/>
                    <a:pt x="239134" y="354012"/>
                    <a:pt x="255792" y="349476"/>
                  </a:cubicBezTo>
                  <a:lnTo>
                    <a:pt x="251591" y="334042"/>
                  </a:lnTo>
                  <a:cubicBezTo>
                    <a:pt x="236470" y="338154"/>
                    <a:pt x="219691" y="340611"/>
                    <a:pt x="206690" y="340611"/>
                  </a:cubicBezTo>
                  <a:lnTo>
                    <a:pt x="206690" y="340611"/>
                  </a:lnTo>
                  <a:close/>
                  <a:moveTo>
                    <a:pt x="346499" y="212139"/>
                  </a:moveTo>
                  <a:lnTo>
                    <a:pt x="365342" y="198017"/>
                  </a:lnTo>
                  <a:cubicBezTo>
                    <a:pt x="364646" y="211402"/>
                    <a:pt x="362781" y="222612"/>
                    <a:pt x="358205" y="234965"/>
                  </a:cubicBezTo>
                  <a:lnTo>
                    <a:pt x="373207" y="240526"/>
                  </a:lnTo>
                  <a:cubicBezTo>
                    <a:pt x="378575" y="226044"/>
                    <a:pt x="380680" y="212859"/>
                    <a:pt x="381392" y="197505"/>
                  </a:cubicBezTo>
                  <a:lnTo>
                    <a:pt x="400914" y="212139"/>
                  </a:lnTo>
                  <a:lnTo>
                    <a:pt x="410507" y="199345"/>
                  </a:lnTo>
                  <a:lnTo>
                    <a:pt x="378503" y="175342"/>
                  </a:lnTo>
                  <a:cubicBezTo>
                    <a:pt x="375663" y="173206"/>
                    <a:pt x="371750" y="173206"/>
                    <a:pt x="368910" y="175342"/>
                  </a:cubicBezTo>
                  <a:lnTo>
                    <a:pt x="336906" y="199345"/>
                  </a:lnTo>
                  <a:lnTo>
                    <a:pt x="346499" y="212139"/>
                  </a:lnTo>
                  <a:close/>
                  <a:moveTo>
                    <a:pt x="75329" y="147394"/>
                  </a:moveTo>
                  <a:lnTo>
                    <a:pt x="43325" y="179398"/>
                  </a:lnTo>
                  <a:cubicBezTo>
                    <a:pt x="41757" y="180959"/>
                    <a:pt x="39709" y="181743"/>
                    <a:pt x="37669" y="181743"/>
                  </a:cubicBezTo>
                  <a:cubicBezTo>
                    <a:pt x="35620" y="181743"/>
                    <a:pt x="33572" y="180959"/>
                    <a:pt x="32012" y="179398"/>
                  </a:cubicBezTo>
                  <a:lnTo>
                    <a:pt x="8" y="147394"/>
                  </a:lnTo>
                  <a:lnTo>
                    <a:pt x="11321" y="136081"/>
                  </a:lnTo>
                  <a:lnTo>
                    <a:pt x="30604" y="155363"/>
                  </a:lnTo>
                  <a:cubicBezTo>
                    <a:pt x="39661" y="66896"/>
                    <a:pt x="113558" y="8"/>
                    <a:pt x="206274" y="8"/>
                  </a:cubicBezTo>
                  <a:cubicBezTo>
                    <a:pt x="272122" y="8"/>
                    <a:pt x="334370" y="38509"/>
                    <a:pt x="364830" y="98084"/>
                  </a:cubicBezTo>
                  <a:lnTo>
                    <a:pt x="350580" y="105373"/>
                  </a:lnTo>
                  <a:cubicBezTo>
                    <a:pt x="322824" y="51086"/>
                    <a:pt x="266177" y="16010"/>
                    <a:pt x="206274" y="16010"/>
                  </a:cubicBezTo>
                  <a:cubicBezTo>
                    <a:pt x="123423" y="16010"/>
                    <a:pt x="57247" y="74689"/>
                    <a:pt x="47150" y="152931"/>
                  </a:cubicBezTo>
                  <a:lnTo>
                    <a:pt x="64016" y="136081"/>
                  </a:lnTo>
                  <a:lnTo>
                    <a:pt x="75329" y="147394"/>
                  </a:lnTo>
                  <a:close/>
                </a:path>
              </a:pathLst>
            </a:custGeom>
            <a:solidFill>
              <a:srgbClr val="FFFFFF"/>
            </a:solidFill>
            <a:ln w="7977" cap="flat">
              <a:noFill/>
              <a:prstDash val="solid"/>
              <a:miter/>
            </a:ln>
          </p:spPr>
          <p:txBody>
            <a:bodyPr rtlCol="0" anchor="ctr"/>
            <a:lstStyle/>
            <a:p>
              <a:endParaRPr lang="en-US" dirty="0"/>
            </a:p>
          </p:txBody>
        </p:sp>
      </p:grpSp>
      <p:grpSp>
        <p:nvGrpSpPr>
          <p:cNvPr id="7" name="Group 6">
            <a:extLst>
              <a:ext uri="{FF2B5EF4-FFF2-40B4-BE49-F238E27FC236}">
                <a16:creationId xmlns:a16="http://schemas.microsoft.com/office/drawing/2014/main" id="{78590F6C-67B6-49B5-99D3-CAED33AF1C4D}"/>
              </a:ext>
            </a:extLst>
          </p:cNvPr>
          <p:cNvGrpSpPr/>
          <p:nvPr/>
        </p:nvGrpSpPr>
        <p:grpSpPr>
          <a:xfrm>
            <a:off x="942121" y="4598562"/>
            <a:ext cx="11457700" cy="429546"/>
            <a:chOff x="942120" y="6964572"/>
            <a:chExt cx="11532575" cy="429546"/>
          </a:xfrm>
        </p:grpSpPr>
        <p:sp>
          <p:nvSpPr>
            <p:cNvPr id="388" name="Rectangle 387">
              <a:extLst>
                <a:ext uri="{FF2B5EF4-FFF2-40B4-BE49-F238E27FC236}">
                  <a16:creationId xmlns:a16="http://schemas.microsoft.com/office/drawing/2014/main" id="{2D79BF62-F305-4686-9A8C-1C42D41AE91B}"/>
                </a:ext>
              </a:extLst>
            </p:cNvPr>
            <p:cNvSpPr/>
            <p:nvPr/>
          </p:nvSpPr>
          <p:spPr>
            <a:xfrm>
              <a:off x="942120" y="6964572"/>
              <a:ext cx="11532575" cy="429546"/>
            </a:xfrm>
            <a:prstGeom prst="rect">
              <a:avLst/>
            </a:prstGeom>
            <a:solidFill>
              <a:schemeClr val="bg2"/>
            </a:solidFill>
            <a:ln w="15875">
              <a:solidFill>
                <a:schemeClr val="tx1">
                  <a:lumMod val="50000"/>
                </a:schemeClr>
              </a:solidFill>
            </a:ln>
          </p:spPr>
          <p:style>
            <a:lnRef idx="2">
              <a:schemeClr val="dk1">
                <a:shade val="50000"/>
              </a:schemeClr>
            </a:lnRef>
            <a:fillRef idx="1">
              <a:schemeClr val="dk1"/>
            </a:fillRef>
            <a:effectRef idx="0">
              <a:schemeClr val="dk1"/>
            </a:effectRef>
            <a:fontRef idx="minor">
              <a:schemeClr val="lt1"/>
            </a:fontRef>
          </p:style>
          <p:txBody>
            <a:bodyPr wrap="square" lIns="91440" tIns="182880" rIns="91440" rtlCol="0" anchor="ctr" anchorCtr="0">
              <a:noAutofit/>
            </a:bodyPr>
            <a:lstStyle/>
            <a:p>
              <a:pPr algn="ctr" defTabSz="1097098">
                <a:lnSpc>
                  <a:spcPct val="90000"/>
                </a:lnSpc>
              </a:pPr>
              <a:endParaRPr lang="en-US" sz="1400" spc="60" dirty="0">
                <a:solidFill>
                  <a:srgbClr val="FFFFFF"/>
                </a:solidFill>
                <a:latin typeface="Amazon Ember Medium" panose="020B0603020204030204" pitchFamily="34" charset="0"/>
                <a:ea typeface="Amazon Ember Medium" panose="020B0603020204030204" pitchFamily="34" charset="0"/>
                <a:cs typeface="Amazon Ember Medium" panose="020B0603020204030204" pitchFamily="34" charset="0"/>
              </a:endParaRPr>
            </a:p>
          </p:txBody>
        </p:sp>
        <p:sp>
          <p:nvSpPr>
            <p:cNvPr id="394" name="TextBox 393">
              <a:extLst>
                <a:ext uri="{FF2B5EF4-FFF2-40B4-BE49-F238E27FC236}">
                  <a16:creationId xmlns:a16="http://schemas.microsoft.com/office/drawing/2014/main" id="{540668CB-A708-4329-BB03-F44008B2A7D4}"/>
                </a:ext>
              </a:extLst>
            </p:cNvPr>
            <p:cNvSpPr txBox="1"/>
            <p:nvPr/>
          </p:nvSpPr>
          <p:spPr>
            <a:xfrm>
              <a:off x="6329009" y="7022385"/>
              <a:ext cx="2521723" cy="313932"/>
            </a:xfrm>
            <a:prstGeom prst="rect">
              <a:avLst/>
            </a:prstGeom>
            <a:noFill/>
          </p:spPr>
          <p:txBody>
            <a:bodyPr wrap="square" rtlCol="0" anchor="ctr" anchorCtr="0">
              <a:spAutoFit/>
            </a:bodyPr>
            <a:lstStyle/>
            <a:p>
              <a:pPr>
                <a:lnSpc>
                  <a:spcPct val="90000"/>
                </a:lnSpc>
              </a:pPr>
              <a:r>
                <a:rPr lang="en-US" sz="1600" dirty="0">
                  <a:latin typeface="Amazon Ember Medium" panose="020B0603020204030204" pitchFamily="34" charset="0"/>
                  <a:ea typeface="Amazon Ember Medium" panose="020B0603020204030204" pitchFamily="34" charset="0"/>
                  <a:cs typeface="Amazon Ember Medium" panose="020B0603020204030204" pitchFamily="34" charset="0"/>
                </a:rPr>
                <a:t>AWS Migration Hub</a:t>
              </a:r>
            </a:p>
          </p:txBody>
        </p:sp>
        <p:pic>
          <p:nvPicPr>
            <p:cNvPr id="44" name="Picture 43">
              <a:extLst>
                <a:ext uri="{FF2B5EF4-FFF2-40B4-BE49-F238E27FC236}">
                  <a16:creationId xmlns:a16="http://schemas.microsoft.com/office/drawing/2014/main" id="{35746D7D-0E74-4385-A684-116A371FF1F9}"/>
                </a:ext>
              </a:extLst>
            </p:cNvPr>
            <p:cNvPicPr>
              <a:picLocks noChangeAspect="1"/>
            </p:cNvPicPr>
            <p:nvPr/>
          </p:nvPicPr>
          <p:blipFill>
            <a:blip r:embed="rId29"/>
            <a:stretch>
              <a:fillRect/>
            </a:stretch>
          </p:blipFill>
          <p:spPr>
            <a:xfrm>
              <a:off x="6030251" y="7052096"/>
              <a:ext cx="257097" cy="257097"/>
            </a:xfrm>
            <a:prstGeom prst="rect">
              <a:avLst/>
            </a:prstGeom>
            <a:ln w="19050">
              <a:noFill/>
            </a:ln>
            <a:effectLst>
              <a:outerShdw blurRad="63500" sx="102000" sy="102000" algn="ctr" rotWithShape="0">
                <a:prstClr val="black">
                  <a:alpha val="40000"/>
                </a:prstClr>
              </a:outerShdw>
            </a:effectLst>
          </p:spPr>
        </p:pic>
      </p:grpSp>
      <p:grpSp>
        <p:nvGrpSpPr>
          <p:cNvPr id="2" name="Group 1">
            <a:extLst>
              <a:ext uri="{FF2B5EF4-FFF2-40B4-BE49-F238E27FC236}">
                <a16:creationId xmlns:a16="http://schemas.microsoft.com/office/drawing/2014/main" id="{0023819D-57B2-42D3-A7E5-40E5987ED665}"/>
              </a:ext>
            </a:extLst>
          </p:cNvPr>
          <p:cNvGrpSpPr/>
          <p:nvPr/>
        </p:nvGrpSpPr>
        <p:grpSpPr>
          <a:xfrm>
            <a:off x="1214501" y="2707266"/>
            <a:ext cx="1284038" cy="457758"/>
            <a:chOff x="1299044" y="2707266"/>
            <a:chExt cx="1284038" cy="457758"/>
          </a:xfrm>
        </p:grpSpPr>
        <p:sp>
          <p:nvSpPr>
            <p:cNvPr id="23" name="Rectangle 22">
              <a:extLst>
                <a:ext uri="{FF2B5EF4-FFF2-40B4-BE49-F238E27FC236}">
                  <a16:creationId xmlns:a16="http://schemas.microsoft.com/office/drawing/2014/main" id="{77DB1C74-5E43-4F7C-81BF-91132163AF87}"/>
                </a:ext>
              </a:extLst>
            </p:cNvPr>
            <p:cNvSpPr/>
            <p:nvPr/>
          </p:nvSpPr>
          <p:spPr>
            <a:xfrm>
              <a:off x="1770039" y="2717624"/>
              <a:ext cx="813043" cy="437043"/>
            </a:xfrm>
            <a:prstGeom prst="rect">
              <a:avLst/>
            </a:prstGeom>
          </p:spPr>
          <p:txBody>
            <a:bodyPr wrap="none" anchor="ctr" anchorCtr="0">
              <a:noAutofit/>
            </a:bodyPr>
            <a:lstStyle/>
            <a:p>
              <a:r>
                <a:rPr lang="en-US" altLang="en-US" sz="1120" dirty="0"/>
                <a:t>Migration</a:t>
              </a:r>
            </a:p>
            <a:p>
              <a:r>
                <a:rPr lang="en-US" altLang="en-US" sz="1120" dirty="0"/>
                <a:t>Evaluator</a:t>
              </a:r>
              <a:endParaRPr lang="en-US" sz="1120" dirty="0"/>
            </a:p>
          </p:txBody>
        </p:sp>
        <p:pic>
          <p:nvPicPr>
            <p:cNvPr id="136" name="Picture 135">
              <a:extLst>
                <a:ext uri="{FF2B5EF4-FFF2-40B4-BE49-F238E27FC236}">
                  <a16:creationId xmlns:a16="http://schemas.microsoft.com/office/drawing/2014/main" id="{4E4A4895-F49A-40C0-9927-30D4F75BC9C8}"/>
                </a:ext>
              </a:extLst>
            </p:cNvPr>
            <p:cNvPicPr>
              <a:picLocks noChangeAspect="1"/>
            </p:cNvPicPr>
            <p:nvPr/>
          </p:nvPicPr>
          <p:blipFill>
            <a:blip r:embed="rId30">
              <a:lum bright="70000" contrast="-70000"/>
            </a:blip>
            <a:stretch>
              <a:fillRect/>
            </a:stretch>
          </p:blipFill>
          <p:spPr>
            <a:xfrm>
              <a:off x="1299044" y="2707266"/>
              <a:ext cx="457758" cy="457758"/>
            </a:xfrm>
            <a:prstGeom prst="rect">
              <a:avLst/>
            </a:prstGeom>
          </p:spPr>
        </p:pic>
      </p:grpSp>
      <p:grpSp>
        <p:nvGrpSpPr>
          <p:cNvPr id="139" name="Group 138">
            <a:extLst>
              <a:ext uri="{FF2B5EF4-FFF2-40B4-BE49-F238E27FC236}">
                <a16:creationId xmlns:a16="http://schemas.microsoft.com/office/drawing/2014/main" id="{2751727B-4F16-4866-802A-12F232E80352}"/>
              </a:ext>
            </a:extLst>
          </p:cNvPr>
          <p:cNvGrpSpPr/>
          <p:nvPr/>
        </p:nvGrpSpPr>
        <p:grpSpPr>
          <a:xfrm>
            <a:off x="3140281" y="2694546"/>
            <a:ext cx="1284038" cy="457758"/>
            <a:chOff x="1299044" y="2707266"/>
            <a:chExt cx="1284038" cy="457758"/>
          </a:xfrm>
        </p:grpSpPr>
        <p:sp>
          <p:nvSpPr>
            <p:cNvPr id="140" name="Rectangle 139">
              <a:extLst>
                <a:ext uri="{FF2B5EF4-FFF2-40B4-BE49-F238E27FC236}">
                  <a16:creationId xmlns:a16="http://schemas.microsoft.com/office/drawing/2014/main" id="{33F0D466-8D82-462F-B0D4-12C9C17E310E}"/>
                </a:ext>
              </a:extLst>
            </p:cNvPr>
            <p:cNvSpPr/>
            <p:nvPr/>
          </p:nvSpPr>
          <p:spPr>
            <a:xfrm>
              <a:off x="1770039" y="2717624"/>
              <a:ext cx="813043" cy="437043"/>
            </a:xfrm>
            <a:prstGeom prst="rect">
              <a:avLst/>
            </a:prstGeom>
          </p:spPr>
          <p:txBody>
            <a:bodyPr wrap="none" anchor="ctr" anchorCtr="0">
              <a:noAutofit/>
            </a:bodyPr>
            <a:lstStyle/>
            <a:p>
              <a:r>
                <a:rPr lang="en-US" altLang="en-US" sz="1120" dirty="0"/>
                <a:t>Migration</a:t>
              </a:r>
            </a:p>
            <a:p>
              <a:r>
                <a:rPr lang="en-US" altLang="en-US" sz="1120" dirty="0"/>
                <a:t>Evaluator</a:t>
              </a:r>
              <a:endParaRPr lang="en-US" sz="1120" dirty="0"/>
            </a:p>
          </p:txBody>
        </p:sp>
        <p:pic>
          <p:nvPicPr>
            <p:cNvPr id="141" name="Picture 140">
              <a:extLst>
                <a:ext uri="{FF2B5EF4-FFF2-40B4-BE49-F238E27FC236}">
                  <a16:creationId xmlns:a16="http://schemas.microsoft.com/office/drawing/2014/main" id="{7A036C22-7B5F-4E1D-B7EF-5B8C3C95EBE3}"/>
                </a:ext>
              </a:extLst>
            </p:cNvPr>
            <p:cNvPicPr>
              <a:picLocks noChangeAspect="1"/>
            </p:cNvPicPr>
            <p:nvPr/>
          </p:nvPicPr>
          <p:blipFill>
            <a:blip r:embed="rId30">
              <a:lum bright="70000" contrast="-70000"/>
            </a:blip>
            <a:stretch>
              <a:fillRect/>
            </a:stretch>
          </p:blipFill>
          <p:spPr>
            <a:xfrm>
              <a:off x="1299044" y="2707266"/>
              <a:ext cx="457758" cy="457758"/>
            </a:xfrm>
            <a:prstGeom prst="rect">
              <a:avLst/>
            </a:prstGeom>
          </p:spPr>
        </p:pic>
      </p:grpSp>
      <p:sp>
        <p:nvSpPr>
          <p:cNvPr id="138" name="TextBox 137">
            <a:extLst>
              <a:ext uri="{FF2B5EF4-FFF2-40B4-BE49-F238E27FC236}">
                <a16:creationId xmlns:a16="http://schemas.microsoft.com/office/drawing/2014/main" id="{A1B572F0-3140-4861-9849-B2F1DFFE40C4}"/>
              </a:ext>
            </a:extLst>
          </p:cNvPr>
          <p:cNvSpPr txBox="1"/>
          <p:nvPr/>
        </p:nvSpPr>
        <p:spPr>
          <a:xfrm>
            <a:off x="11103920" y="2477125"/>
            <a:ext cx="1308973" cy="430887"/>
          </a:xfrm>
          <a:prstGeom prst="rect">
            <a:avLst/>
          </a:prstGeom>
          <a:noFill/>
        </p:spPr>
        <p:txBody>
          <a:bodyPr wrap="square" rtlCol="0">
            <a:spAutoFit/>
          </a:bodyPr>
          <a:lstStyle/>
          <a:p>
            <a:r>
              <a:rPr lang="en-US" sz="1100" dirty="0">
                <a:latin typeface="+mn-lt"/>
                <a:ea typeface="Amazon Ember" panose="020B0603020204020204" pitchFamily="34" charset="0"/>
                <a:cs typeface="Arial" panose="020B0604020202020204" pitchFamily="34" charset="0"/>
              </a:rPr>
              <a:t>CloudEndure Migration</a:t>
            </a:r>
          </a:p>
        </p:txBody>
      </p:sp>
      <p:pic>
        <p:nvPicPr>
          <p:cNvPr id="4" name="Picture 2" descr="See the source image">
            <a:extLst>
              <a:ext uri="{FF2B5EF4-FFF2-40B4-BE49-F238E27FC236}">
                <a16:creationId xmlns:a16="http://schemas.microsoft.com/office/drawing/2014/main" id="{2236A369-F77E-4115-B931-85C5F4BD5177}"/>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244284" y="6701586"/>
            <a:ext cx="1079987" cy="33832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AFD7EB47-D510-491C-B1D0-6383BB1F2A2C}"/>
              </a:ext>
            </a:extLst>
          </p:cNvPr>
          <p:cNvPicPr>
            <a:picLocks noChangeAspect="1" noChangeArrowheads="1"/>
          </p:cNvPicPr>
          <p:nvPr/>
        </p:nvPicPr>
        <p:blipFill>
          <a:blip r:embed="rId32">
            <a:extLst>
              <a:ext uri="{BEBA8EAE-BF5A-486C-A8C5-ECC9F3942E4B}">
                <a14:imgProps xmlns:a14="http://schemas.microsoft.com/office/drawing/2010/main">
                  <a14:imgLayer r:embed="rId3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748444" y="4035158"/>
            <a:ext cx="266258" cy="276908"/>
          </a:xfrm>
          <a:prstGeom prst="rect">
            <a:avLst/>
          </a:prstGeom>
          <a:noFill/>
          <a:extLst>
            <a:ext uri="{909E8E84-426E-40DD-AFC4-6F175D3DCCD1}">
              <a14:hiddenFill xmlns:a14="http://schemas.microsoft.com/office/drawing/2010/main">
                <a:solidFill>
                  <a:srgbClr val="FFFFFF"/>
                </a:solidFill>
              </a14:hiddenFill>
            </a:ext>
          </a:extLst>
        </p:spPr>
      </p:pic>
      <p:grpSp>
        <p:nvGrpSpPr>
          <p:cNvPr id="156" name="Group 155">
            <a:extLst>
              <a:ext uri="{FF2B5EF4-FFF2-40B4-BE49-F238E27FC236}">
                <a16:creationId xmlns:a16="http://schemas.microsoft.com/office/drawing/2014/main" id="{BAB1E0DF-0F49-42E5-920E-AA2BDB0D81BB}"/>
              </a:ext>
            </a:extLst>
          </p:cNvPr>
          <p:cNvGrpSpPr/>
          <p:nvPr/>
        </p:nvGrpSpPr>
        <p:grpSpPr>
          <a:xfrm>
            <a:off x="10754629" y="2593975"/>
            <a:ext cx="269924" cy="194216"/>
            <a:chOff x="15263813" y="-944563"/>
            <a:chExt cx="1862138" cy="1339851"/>
          </a:xfrm>
        </p:grpSpPr>
        <p:sp>
          <p:nvSpPr>
            <p:cNvPr id="157" name="Freeform 16">
              <a:extLst>
                <a:ext uri="{FF2B5EF4-FFF2-40B4-BE49-F238E27FC236}">
                  <a16:creationId xmlns:a16="http://schemas.microsoft.com/office/drawing/2014/main" id="{2F1F1784-7718-42F5-8043-DA44625E5BE4}"/>
                </a:ext>
              </a:extLst>
            </p:cNvPr>
            <p:cNvSpPr>
              <a:spLocks/>
            </p:cNvSpPr>
            <p:nvPr/>
          </p:nvSpPr>
          <p:spPr bwMode="auto">
            <a:xfrm>
              <a:off x="15263813" y="-944563"/>
              <a:ext cx="1862138" cy="1233488"/>
            </a:xfrm>
            <a:custGeom>
              <a:avLst/>
              <a:gdLst>
                <a:gd name="T0" fmla="*/ 72 w 492"/>
                <a:gd name="T1" fmla="*/ 325 h 325"/>
                <a:gd name="T2" fmla="*/ 46 w 492"/>
                <a:gd name="T3" fmla="*/ 317 h 325"/>
                <a:gd name="T4" fmla="*/ 0 w 492"/>
                <a:gd name="T5" fmla="*/ 236 h 325"/>
                <a:gd name="T6" fmla="*/ 68 w 492"/>
                <a:gd name="T7" fmla="*/ 151 h 325"/>
                <a:gd name="T8" fmla="*/ 68 w 492"/>
                <a:gd name="T9" fmla="*/ 151 h 325"/>
                <a:gd name="T10" fmla="*/ 67 w 492"/>
                <a:gd name="T11" fmla="*/ 136 h 325"/>
                <a:gd name="T12" fmla="*/ 141 w 492"/>
                <a:gd name="T13" fmla="*/ 23 h 325"/>
                <a:gd name="T14" fmla="*/ 281 w 492"/>
                <a:gd name="T15" fmla="*/ 51 h 325"/>
                <a:gd name="T16" fmla="*/ 316 w 492"/>
                <a:gd name="T17" fmla="*/ 106 h 325"/>
                <a:gd name="T18" fmla="*/ 357 w 492"/>
                <a:gd name="T19" fmla="*/ 85 h 325"/>
                <a:gd name="T20" fmla="*/ 412 w 492"/>
                <a:gd name="T21" fmla="*/ 148 h 325"/>
                <a:gd name="T22" fmla="*/ 412 w 492"/>
                <a:gd name="T23" fmla="*/ 149 h 325"/>
                <a:gd name="T24" fmla="*/ 492 w 492"/>
                <a:gd name="T25" fmla="*/ 237 h 325"/>
                <a:gd name="T26" fmla="*/ 436 w 492"/>
                <a:gd name="T27" fmla="*/ 325 h 325"/>
                <a:gd name="T28" fmla="*/ 291 w 492"/>
                <a:gd name="T2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2" h="325">
                  <a:moveTo>
                    <a:pt x="72" y="325"/>
                  </a:moveTo>
                  <a:cubicBezTo>
                    <a:pt x="63" y="325"/>
                    <a:pt x="54" y="322"/>
                    <a:pt x="46" y="317"/>
                  </a:cubicBezTo>
                  <a:cubicBezTo>
                    <a:pt x="28" y="306"/>
                    <a:pt x="0" y="282"/>
                    <a:pt x="0" y="236"/>
                  </a:cubicBezTo>
                  <a:cubicBezTo>
                    <a:pt x="0" y="182"/>
                    <a:pt x="36" y="159"/>
                    <a:pt x="68" y="151"/>
                  </a:cubicBezTo>
                  <a:cubicBezTo>
                    <a:pt x="68" y="151"/>
                    <a:pt x="68" y="151"/>
                    <a:pt x="68" y="151"/>
                  </a:cubicBezTo>
                  <a:cubicBezTo>
                    <a:pt x="67" y="146"/>
                    <a:pt x="67" y="141"/>
                    <a:pt x="67" y="136"/>
                  </a:cubicBezTo>
                  <a:cubicBezTo>
                    <a:pt x="67" y="92"/>
                    <a:pt x="97" y="41"/>
                    <a:pt x="141" y="23"/>
                  </a:cubicBezTo>
                  <a:cubicBezTo>
                    <a:pt x="197" y="0"/>
                    <a:pt x="248" y="18"/>
                    <a:pt x="281" y="51"/>
                  </a:cubicBezTo>
                  <a:cubicBezTo>
                    <a:pt x="297" y="66"/>
                    <a:pt x="308" y="85"/>
                    <a:pt x="316" y="106"/>
                  </a:cubicBezTo>
                  <a:cubicBezTo>
                    <a:pt x="326" y="92"/>
                    <a:pt x="342" y="85"/>
                    <a:pt x="357" y="85"/>
                  </a:cubicBezTo>
                  <a:cubicBezTo>
                    <a:pt x="383" y="85"/>
                    <a:pt x="409" y="106"/>
                    <a:pt x="412" y="148"/>
                  </a:cubicBezTo>
                  <a:cubicBezTo>
                    <a:pt x="412" y="149"/>
                    <a:pt x="412" y="149"/>
                    <a:pt x="412" y="149"/>
                  </a:cubicBezTo>
                  <a:cubicBezTo>
                    <a:pt x="441" y="154"/>
                    <a:pt x="492" y="174"/>
                    <a:pt x="492" y="237"/>
                  </a:cubicBezTo>
                  <a:cubicBezTo>
                    <a:pt x="492" y="288"/>
                    <a:pt x="460" y="316"/>
                    <a:pt x="436" y="325"/>
                  </a:cubicBezTo>
                  <a:cubicBezTo>
                    <a:pt x="291" y="325"/>
                    <a:pt x="291" y="325"/>
                    <a:pt x="291" y="325"/>
                  </a:cubicBezTo>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8" name="Line 17">
              <a:extLst>
                <a:ext uri="{FF2B5EF4-FFF2-40B4-BE49-F238E27FC236}">
                  <a16:creationId xmlns:a16="http://schemas.microsoft.com/office/drawing/2014/main" id="{1F04E104-90C4-4F5B-BA61-9D6E2EA4D1B5}"/>
                </a:ext>
              </a:extLst>
            </p:cNvPr>
            <p:cNvSpPr>
              <a:spLocks noChangeShapeType="1"/>
            </p:cNvSpPr>
            <p:nvPr/>
          </p:nvSpPr>
          <p:spPr bwMode="auto">
            <a:xfrm flipV="1">
              <a:off x="15600363" y="-120650"/>
              <a:ext cx="469900" cy="50165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9" name="Freeform 18">
              <a:extLst>
                <a:ext uri="{FF2B5EF4-FFF2-40B4-BE49-F238E27FC236}">
                  <a16:creationId xmlns:a16="http://schemas.microsoft.com/office/drawing/2014/main" id="{318FD532-3009-4BA2-9C50-34C887A8906C}"/>
                </a:ext>
              </a:extLst>
            </p:cNvPr>
            <p:cNvSpPr>
              <a:spLocks/>
            </p:cNvSpPr>
            <p:nvPr/>
          </p:nvSpPr>
          <p:spPr bwMode="auto">
            <a:xfrm>
              <a:off x="15835313" y="-131763"/>
              <a:ext cx="246063" cy="239713"/>
            </a:xfrm>
            <a:custGeom>
              <a:avLst/>
              <a:gdLst>
                <a:gd name="T0" fmla="*/ 0 w 155"/>
                <a:gd name="T1" fmla="*/ 0 h 151"/>
                <a:gd name="T2" fmla="*/ 155 w 155"/>
                <a:gd name="T3" fmla="*/ 0 h 151"/>
                <a:gd name="T4" fmla="*/ 155 w 155"/>
                <a:gd name="T5" fmla="*/ 151 h 151"/>
              </a:gdLst>
              <a:ahLst/>
              <a:cxnLst>
                <a:cxn ang="0">
                  <a:pos x="T0" y="T1"/>
                </a:cxn>
                <a:cxn ang="0">
                  <a:pos x="T2" y="T3"/>
                </a:cxn>
                <a:cxn ang="0">
                  <a:pos x="T4" y="T5"/>
                </a:cxn>
              </a:cxnLst>
              <a:rect l="0" t="0" r="r" b="b"/>
              <a:pathLst>
                <a:path w="155" h="151">
                  <a:moveTo>
                    <a:pt x="0" y="0"/>
                  </a:moveTo>
                  <a:lnTo>
                    <a:pt x="155" y="0"/>
                  </a:lnTo>
                  <a:lnTo>
                    <a:pt x="155" y="151"/>
                  </a:lnTo>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0" name="Line 19">
              <a:extLst>
                <a:ext uri="{FF2B5EF4-FFF2-40B4-BE49-F238E27FC236}">
                  <a16:creationId xmlns:a16="http://schemas.microsoft.com/office/drawing/2014/main" id="{12629E3A-8BE2-4780-B6C3-86B9D3E579DB}"/>
                </a:ext>
              </a:extLst>
            </p:cNvPr>
            <p:cNvSpPr>
              <a:spLocks noChangeShapeType="1"/>
            </p:cNvSpPr>
            <p:nvPr/>
          </p:nvSpPr>
          <p:spPr bwMode="auto">
            <a:xfrm flipV="1">
              <a:off x="15994063" y="-241300"/>
              <a:ext cx="604838" cy="636588"/>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1" name="Freeform 20">
              <a:extLst>
                <a:ext uri="{FF2B5EF4-FFF2-40B4-BE49-F238E27FC236}">
                  <a16:creationId xmlns:a16="http://schemas.microsoft.com/office/drawing/2014/main" id="{6B02066B-D47C-4B17-8367-6C58A66A22F6}"/>
                </a:ext>
              </a:extLst>
            </p:cNvPr>
            <p:cNvSpPr>
              <a:spLocks/>
            </p:cNvSpPr>
            <p:nvPr/>
          </p:nvSpPr>
          <p:spPr bwMode="auto">
            <a:xfrm>
              <a:off x="16243300" y="-254000"/>
              <a:ext cx="366713" cy="376238"/>
            </a:xfrm>
            <a:custGeom>
              <a:avLst/>
              <a:gdLst>
                <a:gd name="T0" fmla="*/ 0 w 231"/>
                <a:gd name="T1" fmla="*/ 0 h 237"/>
                <a:gd name="T2" fmla="*/ 231 w 231"/>
                <a:gd name="T3" fmla="*/ 0 h 237"/>
                <a:gd name="T4" fmla="*/ 231 w 231"/>
                <a:gd name="T5" fmla="*/ 237 h 237"/>
              </a:gdLst>
              <a:ahLst/>
              <a:cxnLst>
                <a:cxn ang="0">
                  <a:pos x="T0" y="T1"/>
                </a:cxn>
                <a:cxn ang="0">
                  <a:pos x="T2" y="T3"/>
                </a:cxn>
                <a:cxn ang="0">
                  <a:pos x="T4" y="T5"/>
                </a:cxn>
              </a:cxnLst>
              <a:rect l="0" t="0" r="r" b="b"/>
              <a:pathLst>
                <a:path w="231" h="237">
                  <a:moveTo>
                    <a:pt x="0" y="0"/>
                  </a:moveTo>
                  <a:lnTo>
                    <a:pt x="231" y="0"/>
                  </a:lnTo>
                  <a:lnTo>
                    <a:pt x="231" y="237"/>
                  </a:lnTo>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146" name="Freeform: Shape 145">
            <a:extLst>
              <a:ext uri="{FF2B5EF4-FFF2-40B4-BE49-F238E27FC236}">
                <a16:creationId xmlns:a16="http://schemas.microsoft.com/office/drawing/2014/main" id="{282FB14A-5259-4FF5-997A-BFFC9BFF1C1A}"/>
              </a:ext>
            </a:extLst>
          </p:cNvPr>
          <p:cNvSpPr/>
          <p:nvPr/>
        </p:nvSpPr>
        <p:spPr>
          <a:xfrm>
            <a:off x="9379688" y="3751730"/>
            <a:ext cx="359903" cy="359903"/>
          </a:xfrm>
          <a:custGeom>
            <a:avLst/>
            <a:gdLst>
              <a:gd name="connsiteX0" fmla="*/ 499834 w 542925"/>
              <a:gd name="connsiteY0" fmla="*/ 181918 h 542925"/>
              <a:gd name="connsiteX1" fmla="*/ 488156 w 542925"/>
              <a:gd name="connsiteY1" fmla="*/ 184061 h 542925"/>
              <a:gd name="connsiteX2" fmla="*/ 454819 w 542925"/>
              <a:gd name="connsiteY2" fmla="*/ 150724 h 542925"/>
              <a:gd name="connsiteX3" fmla="*/ 470906 w 542925"/>
              <a:gd name="connsiteY3" fmla="*/ 122272 h 542925"/>
              <a:gd name="connsiteX4" fmla="*/ 488156 w 542925"/>
              <a:gd name="connsiteY4" fmla="*/ 117386 h 542925"/>
              <a:gd name="connsiteX5" fmla="*/ 521494 w 542925"/>
              <a:gd name="connsiteY5" fmla="*/ 150724 h 542925"/>
              <a:gd name="connsiteX6" fmla="*/ 499834 w 542925"/>
              <a:gd name="connsiteY6" fmla="*/ 181918 h 542925"/>
              <a:gd name="connsiteX7" fmla="*/ 499834 w 542925"/>
              <a:gd name="connsiteY7" fmla="*/ 181918 h 542925"/>
              <a:gd name="connsiteX8" fmla="*/ 488156 w 542925"/>
              <a:gd name="connsiteY8" fmla="*/ 98336 h 542925"/>
              <a:gd name="connsiteX9" fmla="*/ 468592 w 542925"/>
              <a:gd name="connsiteY9" fmla="*/ 102232 h 542925"/>
              <a:gd name="connsiteX10" fmla="*/ 451828 w 542925"/>
              <a:gd name="connsiteY10" fmla="*/ 82925 h 542925"/>
              <a:gd name="connsiteX11" fmla="*/ 273310 w 542925"/>
              <a:gd name="connsiteY11" fmla="*/ 7144 h 542925"/>
              <a:gd name="connsiteX12" fmla="*/ 95240 w 542925"/>
              <a:gd name="connsiteY12" fmla="*/ 82353 h 542925"/>
              <a:gd name="connsiteX13" fmla="*/ 108899 w 542925"/>
              <a:gd name="connsiteY13" fmla="*/ 95650 h 542925"/>
              <a:gd name="connsiteX14" fmla="*/ 273310 w 542925"/>
              <a:gd name="connsiteY14" fmla="*/ 26194 h 542925"/>
              <a:gd name="connsiteX15" fmla="*/ 438188 w 542925"/>
              <a:gd name="connsiteY15" fmla="*/ 96222 h 542925"/>
              <a:gd name="connsiteX16" fmla="*/ 452476 w 542925"/>
              <a:gd name="connsiteY16" fmla="*/ 112547 h 542925"/>
              <a:gd name="connsiteX17" fmla="*/ 435769 w 542925"/>
              <a:gd name="connsiteY17" fmla="*/ 150724 h 542925"/>
              <a:gd name="connsiteX18" fmla="*/ 488156 w 542925"/>
              <a:gd name="connsiteY18" fmla="*/ 203111 h 542925"/>
              <a:gd name="connsiteX19" fmla="*/ 506606 w 542925"/>
              <a:gd name="connsiteY19" fmla="*/ 199720 h 542925"/>
              <a:gd name="connsiteX20" fmla="*/ 540544 w 542925"/>
              <a:gd name="connsiteY20" fmla="*/ 150724 h 542925"/>
              <a:gd name="connsiteX21" fmla="*/ 488156 w 542925"/>
              <a:gd name="connsiteY21" fmla="*/ 98336 h 542925"/>
              <a:gd name="connsiteX22" fmla="*/ 488156 w 542925"/>
              <a:gd name="connsiteY22" fmla="*/ 98336 h 542925"/>
              <a:gd name="connsiteX23" fmla="*/ 306562 w 542925"/>
              <a:gd name="connsiteY23" fmla="*/ 490252 h 542925"/>
              <a:gd name="connsiteX24" fmla="*/ 273310 w 542925"/>
              <a:gd name="connsiteY24" fmla="*/ 521494 h 542925"/>
              <a:gd name="connsiteX25" fmla="*/ 240001 w 542925"/>
              <a:gd name="connsiteY25" fmla="*/ 489614 h 542925"/>
              <a:gd name="connsiteX26" fmla="*/ 239973 w 542925"/>
              <a:gd name="connsiteY26" fmla="*/ 488156 h 542925"/>
              <a:gd name="connsiteX27" fmla="*/ 273310 w 542925"/>
              <a:gd name="connsiteY27" fmla="*/ 454819 h 542925"/>
              <a:gd name="connsiteX28" fmla="*/ 306648 w 542925"/>
              <a:gd name="connsiteY28" fmla="*/ 488156 h 542925"/>
              <a:gd name="connsiteX29" fmla="*/ 306562 w 542925"/>
              <a:gd name="connsiteY29" fmla="*/ 490252 h 542925"/>
              <a:gd name="connsiteX30" fmla="*/ 306562 w 542925"/>
              <a:gd name="connsiteY30" fmla="*/ 490252 h 542925"/>
              <a:gd name="connsiteX31" fmla="*/ 500491 w 542925"/>
              <a:gd name="connsiteY31" fmla="*/ 223914 h 542925"/>
              <a:gd name="connsiteX32" fmla="*/ 502749 w 542925"/>
              <a:gd name="connsiteY32" fmla="*/ 255632 h 542925"/>
              <a:gd name="connsiteX33" fmla="*/ 344900 w 542925"/>
              <a:gd name="connsiteY33" fmla="*/ 473688 h 542925"/>
              <a:gd name="connsiteX34" fmla="*/ 324879 w 542925"/>
              <a:gd name="connsiteY34" fmla="*/ 479212 h 542925"/>
              <a:gd name="connsiteX35" fmla="*/ 273310 w 542925"/>
              <a:gd name="connsiteY35" fmla="*/ 435769 h 542925"/>
              <a:gd name="connsiteX36" fmla="*/ 220923 w 542925"/>
              <a:gd name="connsiteY36" fmla="*/ 488156 h 542925"/>
              <a:gd name="connsiteX37" fmla="*/ 221047 w 542925"/>
              <a:gd name="connsiteY37" fmla="*/ 491433 h 542925"/>
              <a:gd name="connsiteX38" fmla="*/ 273310 w 542925"/>
              <a:gd name="connsiteY38" fmla="*/ 540544 h 542925"/>
              <a:gd name="connsiteX39" fmla="*/ 324431 w 542925"/>
              <a:gd name="connsiteY39" fmla="*/ 498777 h 542925"/>
              <a:gd name="connsiteX40" fmla="*/ 350968 w 542925"/>
              <a:gd name="connsiteY40" fmla="*/ 491747 h 542925"/>
              <a:gd name="connsiteX41" fmla="*/ 521799 w 542925"/>
              <a:gd name="connsiteY41" fmla="*/ 255632 h 542925"/>
              <a:gd name="connsiteX42" fmla="*/ 519341 w 542925"/>
              <a:gd name="connsiteY42" fmla="*/ 221132 h 542925"/>
              <a:gd name="connsiteX43" fmla="*/ 500491 w 542925"/>
              <a:gd name="connsiteY43" fmla="*/ 223914 h 542925"/>
              <a:gd name="connsiteX44" fmla="*/ 59531 w 542925"/>
              <a:gd name="connsiteY44" fmla="*/ 117386 h 542925"/>
              <a:gd name="connsiteX45" fmla="*/ 76295 w 542925"/>
              <a:gd name="connsiteY45" fmla="*/ 121987 h 542925"/>
              <a:gd name="connsiteX46" fmla="*/ 92869 w 542925"/>
              <a:gd name="connsiteY46" fmla="*/ 150724 h 542925"/>
              <a:gd name="connsiteX47" fmla="*/ 59531 w 542925"/>
              <a:gd name="connsiteY47" fmla="*/ 184061 h 542925"/>
              <a:gd name="connsiteX48" fmla="*/ 47063 w 542925"/>
              <a:gd name="connsiteY48" fmla="*/ 181661 h 542925"/>
              <a:gd name="connsiteX49" fmla="*/ 26194 w 542925"/>
              <a:gd name="connsiteY49" fmla="*/ 150724 h 542925"/>
              <a:gd name="connsiteX50" fmla="*/ 59531 w 542925"/>
              <a:gd name="connsiteY50" fmla="*/ 117386 h 542925"/>
              <a:gd name="connsiteX51" fmla="*/ 59531 w 542925"/>
              <a:gd name="connsiteY51" fmla="*/ 117386 h 542925"/>
              <a:gd name="connsiteX52" fmla="*/ 43882 w 542925"/>
              <a:gd name="connsiteY52" fmla="*/ 255632 h 542925"/>
              <a:gd name="connsiteX53" fmla="*/ 46139 w 542925"/>
              <a:gd name="connsiteY53" fmla="*/ 223514 h 542925"/>
              <a:gd name="connsiteX54" fmla="*/ 50321 w 542925"/>
              <a:gd name="connsiteY54" fmla="*/ 202235 h 542925"/>
              <a:gd name="connsiteX55" fmla="*/ 59531 w 542925"/>
              <a:gd name="connsiteY55" fmla="*/ 203111 h 542925"/>
              <a:gd name="connsiteX56" fmla="*/ 111919 w 542925"/>
              <a:gd name="connsiteY56" fmla="*/ 150724 h 542925"/>
              <a:gd name="connsiteX57" fmla="*/ 85935 w 542925"/>
              <a:gd name="connsiteY57" fmla="*/ 105556 h 542925"/>
              <a:gd name="connsiteX58" fmla="*/ 59531 w 542925"/>
              <a:gd name="connsiteY58" fmla="*/ 98336 h 542925"/>
              <a:gd name="connsiteX59" fmla="*/ 7144 w 542925"/>
              <a:gd name="connsiteY59" fmla="*/ 150724 h 542925"/>
              <a:gd name="connsiteX60" fmla="*/ 32385 w 542925"/>
              <a:gd name="connsiteY60" fmla="*/ 195510 h 542925"/>
              <a:gd name="connsiteX61" fmla="*/ 27289 w 542925"/>
              <a:gd name="connsiteY61" fmla="*/ 220809 h 542925"/>
              <a:gd name="connsiteX62" fmla="*/ 24832 w 542925"/>
              <a:gd name="connsiteY62" fmla="*/ 255632 h 542925"/>
              <a:gd name="connsiteX63" fmla="*/ 195653 w 542925"/>
              <a:gd name="connsiteY63" fmla="*/ 491747 h 542925"/>
              <a:gd name="connsiteX64" fmla="*/ 201587 w 542925"/>
              <a:gd name="connsiteY64" fmla="*/ 473640 h 542925"/>
              <a:gd name="connsiteX65" fmla="*/ 43882 w 542925"/>
              <a:gd name="connsiteY65" fmla="*/ 255632 h 542925"/>
              <a:gd name="connsiteX66" fmla="*/ 43882 w 542925"/>
              <a:gd name="connsiteY66" fmla="*/ 255632 h 542925"/>
              <a:gd name="connsiteX67" fmla="*/ 206912 w 542925"/>
              <a:gd name="connsiteY67" fmla="*/ 378485 h 542925"/>
              <a:gd name="connsiteX68" fmla="*/ 206912 w 542925"/>
              <a:gd name="connsiteY68" fmla="*/ 313773 h 542925"/>
              <a:gd name="connsiteX69" fmla="*/ 264319 w 542925"/>
              <a:gd name="connsiteY69" fmla="*/ 281254 h 542925"/>
              <a:gd name="connsiteX70" fmla="*/ 264319 w 542925"/>
              <a:gd name="connsiteY70" fmla="*/ 345967 h 542925"/>
              <a:gd name="connsiteX71" fmla="*/ 206912 w 542925"/>
              <a:gd name="connsiteY71" fmla="*/ 378485 h 542925"/>
              <a:gd name="connsiteX72" fmla="*/ 130464 w 542925"/>
              <a:gd name="connsiteY72" fmla="*/ 281254 h 542925"/>
              <a:gd name="connsiteX73" fmla="*/ 187862 w 542925"/>
              <a:gd name="connsiteY73" fmla="*/ 313773 h 542925"/>
              <a:gd name="connsiteX74" fmla="*/ 187862 w 542925"/>
              <a:gd name="connsiteY74" fmla="*/ 378485 h 542925"/>
              <a:gd name="connsiteX75" fmla="*/ 130464 w 542925"/>
              <a:gd name="connsiteY75" fmla="*/ 345967 h 542925"/>
              <a:gd name="connsiteX76" fmla="*/ 130464 w 542925"/>
              <a:gd name="connsiteY76" fmla="*/ 281254 h 542925"/>
              <a:gd name="connsiteX77" fmla="*/ 197387 w 542925"/>
              <a:gd name="connsiteY77" fmla="*/ 232553 h 542925"/>
              <a:gd name="connsiteX78" fmla="*/ 254518 w 542925"/>
              <a:gd name="connsiteY78" fmla="*/ 264909 h 542925"/>
              <a:gd name="connsiteX79" fmla="*/ 197387 w 542925"/>
              <a:gd name="connsiteY79" fmla="*/ 297266 h 542925"/>
              <a:gd name="connsiteX80" fmla="*/ 140265 w 542925"/>
              <a:gd name="connsiteY80" fmla="*/ 264909 h 542925"/>
              <a:gd name="connsiteX81" fmla="*/ 197387 w 542925"/>
              <a:gd name="connsiteY81" fmla="*/ 232553 h 542925"/>
              <a:gd name="connsiteX82" fmla="*/ 206912 w 542925"/>
              <a:gd name="connsiteY82" fmla="*/ 151333 h 542925"/>
              <a:gd name="connsiteX83" fmla="*/ 264319 w 542925"/>
              <a:gd name="connsiteY83" fmla="*/ 183852 h 542925"/>
              <a:gd name="connsiteX84" fmla="*/ 264319 w 542925"/>
              <a:gd name="connsiteY84" fmla="*/ 248564 h 542925"/>
              <a:gd name="connsiteX85" fmla="*/ 206912 w 542925"/>
              <a:gd name="connsiteY85" fmla="*/ 216046 h 542925"/>
              <a:gd name="connsiteX86" fmla="*/ 206912 w 542925"/>
              <a:gd name="connsiteY86" fmla="*/ 151333 h 542925"/>
              <a:gd name="connsiteX87" fmla="*/ 273844 w 542925"/>
              <a:gd name="connsiteY87" fmla="*/ 102632 h 542925"/>
              <a:gd name="connsiteX88" fmla="*/ 330975 w 542925"/>
              <a:gd name="connsiteY88" fmla="*/ 134988 h 542925"/>
              <a:gd name="connsiteX89" fmla="*/ 273844 w 542925"/>
              <a:gd name="connsiteY89" fmla="*/ 167345 h 542925"/>
              <a:gd name="connsiteX90" fmla="*/ 216713 w 542925"/>
              <a:gd name="connsiteY90" fmla="*/ 134988 h 542925"/>
              <a:gd name="connsiteX91" fmla="*/ 273844 w 542925"/>
              <a:gd name="connsiteY91" fmla="*/ 102632 h 542925"/>
              <a:gd name="connsiteX92" fmla="*/ 340785 w 542925"/>
              <a:gd name="connsiteY92" fmla="*/ 216046 h 542925"/>
              <a:gd name="connsiteX93" fmla="*/ 283369 w 542925"/>
              <a:gd name="connsiteY93" fmla="*/ 248564 h 542925"/>
              <a:gd name="connsiteX94" fmla="*/ 283369 w 542925"/>
              <a:gd name="connsiteY94" fmla="*/ 183852 h 542925"/>
              <a:gd name="connsiteX95" fmla="*/ 340785 w 542925"/>
              <a:gd name="connsiteY95" fmla="*/ 151333 h 542925"/>
              <a:gd name="connsiteX96" fmla="*/ 340785 w 542925"/>
              <a:gd name="connsiteY96" fmla="*/ 216046 h 542925"/>
              <a:gd name="connsiteX97" fmla="*/ 407432 w 542925"/>
              <a:gd name="connsiteY97" fmla="*/ 264909 h 542925"/>
              <a:gd name="connsiteX98" fmla="*/ 350310 w 542925"/>
              <a:gd name="connsiteY98" fmla="*/ 297266 h 542925"/>
              <a:gd name="connsiteX99" fmla="*/ 293180 w 542925"/>
              <a:gd name="connsiteY99" fmla="*/ 264909 h 542925"/>
              <a:gd name="connsiteX100" fmla="*/ 350310 w 542925"/>
              <a:gd name="connsiteY100" fmla="*/ 232553 h 542925"/>
              <a:gd name="connsiteX101" fmla="*/ 407432 w 542925"/>
              <a:gd name="connsiteY101" fmla="*/ 264909 h 542925"/>
              <a:gd name="connsiteX102" fmla="*/ 417233 w 542925"/>
              <a:gd name="connsiteY102" fmla="*/ 345967 h 542925"/>
              <a:gd name="connsiteX103" fmla="*/ 359835 w 542925"/>
              <a:gd name="connsiteY103" fmla="*/ 378485 h 542925"/>
              <a:gd name="connsiteX104" fmla="*/ 359835 w 542925"/>
              <a:gd name="connsiteY104" fmla="*/ 313773 h 542925"/>
              <a:gd name="connsiteX105" fmla="*/ 417233 w 542925"/>
              <a:gd name="connsiteY105" fmla="*/ 281254 h 542925"/>
              <a:gd name="connsiteX106" fmla="*/ 417233 w 542925"/>
              <a:gd name="connsiteY106" fmla="*/ 345967 h 542925"/>
              <a:gd name="connsiteX107" fmla="*/ 340785 w 542925"/>
              <a:gd name="connsiteY107" fmla="*/ 378485 h 542925"/>
              <a:gd name="connsiteX108" fmla="*/ 283369 w 542925"/>
              <a:gd name="connsiteY108" fmla="*/ 345967 h 542925"/>
              <a:gd name="connsiteX109" fmla="*/ 283369 w 542925"/>
              <a:gd name="connsiteY109" fmla="*/ 281254 h 542925"/>
              <a:gd name="connsiteX110" fmla="*/ 340785 w 542925"/>
              <a:gd name="connsiteY110" fmla="*/ 313773 h 542925"/>
              <a:gd name="connsiteX111" fmla="*/ 340785 w 542925"/>
              <a:gd name="connsiteY111" fmla="*/ 378485 h 542925"/>
              <a:gd name="connsiteX112" fmla="*/ 345615 w 542925"/>
              <a:gd name="connsiteY112" fmla="*/ 403117 h 542925"/>
              <a:gd name="connsiteX113" fmla="*/ 350310 w 542925"/>
              <a:gd name="connsiteY113" fmla="*/ 404355 h 542925"/>
              <a:gd name="connsiteX114" fmla="*/ 355006 w 542925"/>
              <a:gd name="connsiteY114" fmla="*/ 403117 h 542925"/>
              <a:gd name="connsiteX115" fmla="*/ 431454 w 542925"/>
              <a:gd name="connsiteY115" fmla="*/ 359807 h 542925"/>
              <a:gd name="connsiteX116" fmla="*/ 436283 w 542925"/>
              <a:gd name="connsiteY116" fmla="*/ 351520 h 542925"/>
              <a:gd name="connsiteX117" fmla="*/ 436283 w 542925"/>
              <a:gd name="connsiteY117" fmla="*/ 264909 h 542925"/>
              <a:gd name="connsiteX118" fmla="*/ 431454 w 542925"/>
              <a:gd name="connsiteY118" fmla="*/ 256623 h 542925"/>
              <a:gd name="connsiteX119" fmla="*/ 359835 w 542925"/>
              <a:gd name="connsiteY119" fmla="*/ 216046 h 542925"/>
              <a:gd name="connsiteX120" fmla="*/ 359835 w 542925"/>
              <a:gd name="connsiteY120" fmla="*/ 134988 h 542925"/>
              <a:gd name="connsiteX121" fmla="*/ 355006 w 542925"/>
              <a:gd name="connsiteY121" fmla="*/ 126702 h 542925"/>
              <a:gd name="connsiteX122" fmla="*/ 278549 w 542925"/>
              <a:gd name="connsiteY122" fmla="*/ 83391 h 542925"/>
              <a:gd name="connsiteX123" fmla="*/ 269148 w 542925"/>
              <a:gd name="connsiteY123" fmla="*/ 83391 h 542925"/>
              <a:gd name="connsiteX124" fmla="*/ 192691 w 542925"/>
              <a:gd name="connsiteY124" fmla="*/ 126702 h 542925"/>
              <a:gd name="connsiteX125" fmla="*/ 187862 w 542925"/>
              <a:gd name="connsiteY125" fmla="*/ 134988 h 542925"/>
              <a:gd name="connsiteX126" fmla="*/ 187862 w 542925"/>
              <a:gd name="connsiteY126" fmla="*/ 216046 h 542925"/>
              <a:gd name="connsiteX127" fmla="*/ 116243 w 542925"/>
              <a:gd name="connsiteY127" fmla="*/ 256623 h 542925"/>
              <a:gd name="connsiteX128" fmla="*/ 111414 w 542925"/>
              <a:gd name="connsiteY128" fmla="*/ 264909 h 542925"/>
              <a:gd name="connsiteX129" fmla="*/ 111414 w 542925"/>
              <a:gd name="connsiteY129" fmla="*/ 351520 h 542925"/>
              <a:gd name="connsiteX130" fmla="*/ 116243 w 542925"/>
              <a:gd name="connsiteY130" fmla="*/ 359807 h 542925"/>
              <a:gd name="connsiteX131" fmla="*/ 192691 w 542925"/>
              <a:gd name="connsiteY131" fmla="*/ 403117 h 542925"/>
              <a:gd name="connsiteX132" fmla="*/ 202082 w 542925"/>
              <a:gd name="connsiteY132" fmla="*/ 403117 h 542925"/>
              <a:gd name="connsiteX133" fmla="*/ 273844 w 542925"/>
              <a:gd name="connsiteY133" fmla="*/ 362474 h 542925"/>
              <a:gd name="connsiteX134" fmla="*/ 345615 w 542925"/>
              <a:gd name="connsiteY134" fmla="*/ 403117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542925" h="542925">
                <a:moveTo>
                  <a:pt x="499834" y="181918"/>
                </a:moveTo>
                <a:cubicBezTo>
                  <a:pt x="496148" y="183337"/>
                  <a:pt x="492223" y="184061"/>
                  <a:pt x="488156" y="184061"/>
                </a:cubicBezTo>
                <a:cubicBezTo>
                  <a:pt x="469783" y="184061"/>
                  <a:pt x="454819" y="169107"/>
                  <a:pt x="454819" y="150724"/>
                </a:cubicBezTo>
                <a:cubicBezTo>
                  <a:pt x="454819" y="139036"/>
                  <a:pt x="460800" y="128416"/>
                  <a:pt x="470906" y="122272"/>
                </a:cubicBezTo>
                <a:cubicBezTo>
                  <a:pt x="476117" y="119024"/>
                  <a:pt x="481917" y="117386"/>
                  <a:pt x="488156" y="117386"/>
                </a:cubicBezTo>
                <a:cubicBezTo>
                  <a:pt x="506540" y="117386"/>
                  <a:pt x="521494" y="132340"/>
                  <a:pt x="521494" y="150724"/>
                </a:cubicBezTo>
                <a:cubicBezTo>
                  <a:pt x="521494" y="164525"/>
                  <a:pt x="512826" y="177041"/>
                  <a:pt x="499834" y="181918"/>
                </a:cubicBezTo>
                <a:lnTo>
                  <a:pt x="499834" y="181918"/>
                </a:lnTo>
                <a:close/>
                <a:moveTo>
                  <a:pt x="488156" y="98336"/>
                </a:moveTo>
                <a:cubicBezTo>
                  <a:pt x="481374" y="98336"/>
                  <a:pt x="474736" y="99727"/>
                  <a:pt x="468592" y="102232"/>
                </a:cubicBezTo>
                <a:cubicBezTo>
                  <a:pt x="463267" y="95450"/>
                  <a:pt x="457714" y="88897"/>
                  <a:pt x="451828" y="82925"/>
                </a:cubicBezTo>
                <a:cubicBezTo>
                  <a:pt x="404717" y="34061"/>
                  <a:pt x="341309" y="7144"/>
                  <a:pt x="273310" y="7144"/>
                </a:cubicBezTo>
                <a:cubicBezTo>
                  <a:pt x="205702" y="7144"/>
                  <a:pt x="142465" y="33861"/>
                  <a:pt x="95240" y="82353"/>
                </a:cubicBezTo>
                <a:lnTo>
                  <a:pt x="108899" y="95650"/>
                </a:lnTo>
                <a:cubicBezTo>
                  <a:pt x="152495" y="50864"/>
                  <a:pt x="210893" y="26194"/>
                  <a:pt x="273310" y="26194"/>
                </a:cubicBezTo>
                <a:cubicBezTo>
                  <a:pt x="336099" y="26194"/>
                  <a:pt x="394621" y="51035"/>
                  <a:pt x="438188" y="96222"/>
                </a:cubicBezTo>
                <a:cubicBezTo>
                  <a:pt x="443217" y="101327"/>
                  <a:pt x="447942" y="106851"/>
                  <a:pt x="452476" y="112547"/>
                </a:cubicBezTo>
                <a:cubicBezTo>
                  <a:pt x="441922" y="122330"/>
                  <a:pt x="435769" y="135950"/>
                  <a:pt x="435769" y="150724"/>
                </a:cubicBezTo>
                <a:cubicBezTo>
                  <a:pt x="435769" y="179613"/>
                  <a:pt x="459276" y="203111"/>
                  <a:pt x="488156" y="203111"/>
                </a:cubicBezTo>
                <a:cubicBezTo>
                  <a:pt x="494576" y="203111"/>
                  <a:pt x="500825" y="201959"/>
                  <a:pt x="506606" y="199720"/>
                </a:cubicBezTo>
                <a:cubicBezTo>
                  <a:pt x="526914" y="192110"/>
                  <a:pt x="540544" y="172422"/>
                  <a:pt x="540544" y="150724"/>
                </a:cubicBezTo>
                <a:cubicBezTo>
                  <a:pt x="540544" y="121834"/>
                  <a:pt x="517046" y="98336"/>
                  <a:pt x="488156" y="98336"/>
                </a:cubicBezTo>
                <a:lnTo>
                  <a:pt x="488156" y="98336"/>
                </a:lnTo>
                <a:close/>
                <a:moveTo>
                  <a:pt x="306562" y="490252"/>
                </a:moveTo>
                <a:cubicBezTo>
                  <a:pt x="305476" y="507768"/>
                  <a:pt x="290865" y="521494"/>
                  <a:pt x="273310" y="521494"/>
                </a:cubicBezTo>
                <a:cubicBezTo>
                  <a:pt x="255756" y="521494"/>
                  <a:pt x="241154" y="507768"/>
                  <a:pt x="240001" y="489614"/>
                </a:cubicBezTo>
                <a:cubicBezTo>
                  <a:pt x="239944" y="489137"/>
                  <a:pt x="239973" y="488623"/>
                  <a:pt x="239973" y="488156"/>
                </a:cubicBezTo>
                <a:cubicBezTo>
                  <a:pt x="239973" y="469783"/>
                  <a:pt x="254927" y="454819"/>
                  <a:pt x="273310" y="454819"/>
                </a:cubicBezTo>
                <a:cubicBezTo>
                  <a:pt x="291684" y="454819"/>
                  <a:pt x="306648" y="469783"/>
                  <a:pt x="306648" y="488156"/>
                </a:cubicBezTo>
                <a:cubicBezTo>
                  <a:pt x="306648" y="488652"/>
                  <a:pt x="306676" y="489214"/>
                  <a:pt x="306562" y="490252"/>
                </a:cubicBezTo>
                <a:lnTo>
                  <a:pt x="306562" y="490252"/>
                </a:lnTo>
                <a:close/>
                <a:moveTo>
                  <a:pt x="500491" y="223914"/>
                </a:moveTo>
                <a:cubicBezTo>
                  <a:pt x="501996" y="234020"/>
                  <a:pt x="502749" y="244688"/>
                  <a:pt x="502749" y="255632"/>
                </a:cubicBezTo>
                <a:cubicBezTo>
                  <a:pt x="502749" y="355111"/>
                  <a:pt x="439360" y="442722"/>
                  <a:pt x="344900" y="473688"/>
                </a:cubicBezTo>
                <a:cubicBezTo>
                  <a:pt x="338576" y="475859"/>
                  <a:pt x="331803" y="477631"/>
                  <a:pt x="324879" y="479212"/>
                </a:cubicBezTo>
                <a:cubicBezTo>
                  <a:pt x="320612" y="454581"/>
                  <a:pt x="299133" y="435769"/>
                  <a:pt x="273310" y="435769"/>
                </a:cubicBezTo>
                <a:cubicBezTo>
                  <a:pt x="244431" y="435769"/>
                  <a:pt x="220923" y="459276"/>
                  <a:pt x="220923" y="488156"/>
                </a:cubicBezTo>
                <a:cubicBezTo>
                  <a:pt x="220923" y="489414"/>
                  <a:pt x="220951" y="490823"/>
                  <a:pt x="221047" y="491433"/>
                </a:cubicBezTo>
                <a:cubicBezTo>
                  <a:pt x="222761" y="518970"/>
                  <a:pt x="245716" y="540544"/>
                  <a:pt x="273310" y="540544"/>
                </a:cubicBezTo>
                <a:cubicBezTo>
                  <a:pt x="298504" y="540544"/>
                  <a:pt x="319649" y="522475"/>
                  <a:pt x="324431" y="498777"/>
                </a:cubicBezTo>
                <a:cubicBezTo>
                  <a:pt x="333699" y="496862"/>
                  <a:pt x="342690" y="494595"/>
                  <a:pt x="350968" y="491747"/>
                </a:cubicBezTo>
                <a:cubicBezTo>
                  <a:pt x="453152" y="458257"/>
                  <a:pt x="521799" y="363369"/>
                  <a:pt x="521799" y="255632"/>
                </a:cubicBezTo>
                <a:cubicBezTo>
                  <a:pt x="521799" y="243764"/>
                  <a:pt x="520970" y="232153"/>
                  <a:pt x="519341" y="221132"/>
                </a:cubicBezTo>
                <a:lnTo>
                  <a:pt x="500491" y="223914"/>
                </a:lnTo>
                <a:close/>
                <a:moveTo>
                  <a:pt x="59531" y="117386"/>
                </a:moveTo>
                <a:cubicBezTo>
                  <a:pt x="65418" y="117386"/>
                  <a:pt x="71190" y="118967"/>
                  <a:pt x="76295" y="121987"/>
                </a:cubicBezTo>
                <a:cubicBezTo>
                  <a:pt x="86678" y="128016"/>
                  <a:pt x="92869" y="138760"/>
                  <a:pt x="92869" y="150724"/>
                </a:cubicBezTo>
                <a:cubicBezTo>
                  <a:pt x="92869" y="169107"/>
                  <a:pt x="77915" y="184061"/>
                  <a:pt x="59531" y="184061"/>
                </a:cubicBezTo>
                <a:cubicBezTo>
                  <a:pt x="55131" y="184061"/>
                  <a:pt x="50930" y="183261"/>
                  <a:pt x="47063" y="181661"/>
                </a:cubicBezTo>
                <a:cubicBezTo>
                  <a:pt x="34395" y="176489"/>
                  <a:pt x="26194" y="164344"/>
                  <a:pt x="26194" y="150724"/>
                </a:cubicBezTo>
                <a:cubicBezTo>
                  <a:pt x="26194" y="132340"/>
                  <a:pt x="41158" y="117386"/>
                  <a:pt x="59531" y="117386"/>
                </a:cubicBezTo>
                <a:lnTo>
                  <a:pt x="59531" y="117386"/>
                </a:lnTo>
                <a:close/>
                <a:moveTo>
                  <a:pt x="43882" y="255632"/>
                </a:moveTo>
                <a:cubicBezTo>
                  <a:pt x="43882" y="244516"/>
                  <a:pt x="44634" y="233734"/>
                  <a:pt x="46139" y="223514"/>
                </a:cubicBezTo>
                <a:cubicBezTo>
                  <a:pt x="47158" y="216246"/>
                  <a:pt x="48635" y="209179"/>
                  <a:pt x="50321" y="202235"/>
                </a:cubicBezTo>
                <a:cubicBezTo>
                  <a:pt x="53321" y="202768"/>
                  <a:pt x="56388" y="203111"/>
                  <a:pt x="59531" y="203111"/>
                </a:cubicBezTo>
                <a:cubicBezTo>
                  <a:pt x="88421" y="203111"/>
                  <a:pt x="111919" y="179613"/>
                  <a:pt x="111919" y="150724"/>
                </a:cubicBezTo>
                <a:cubicBezTo>
                  <a:pt x="111919" y="132169"/>
                  <a:pt x="101937" y="114843"/>
                  <a:pt x="85935" y="105556"/>
                </a:cubicBezTo>
                <a:cubicBezTo>
                  <a:pt x="77962" y="100832"/>
                  <a:pt x="68828" y="98336"/>
                  <a:pt x="59531" y="98336"/>
                </a:cubicBezTo>
                <a:cubicBezTo>
                  <a:pt x="30651" y="98336"/>
                  <a:pt x="7144" y="121834"/>
                  <a:pt x="7144" y="150724"/>
                </a:cubicBezTo>
                <a:cubicBezTo>
                  <a:pt x="7144" y="169297"/>
                  <a:pt x="16840" y="186090"/>
                  <a:pt x="32385" y="195510"/>
                </a:cubicBezTo>
                <a:cubicBezTo>
                  <a:pt x="30290" y="203768"/>
                  <a:pt x="28489" y="212207"/>
                  <a:pt x="27289" y="220809"/>
                </a:cubicBezTo>
                <a:cubicBezTo>
                  <a:pt x="25660" y="231877"/>
                  <a:pt x="24832" y="243592"/>
                  <a:pt x="24832" y="255632"/>
                </a:cubicBezTo>
                <a:cubicBezTo>
                  <a:pt x="24832" y="363369"/>
                  <a:pt x="93478" y="458257"/>
                  <a:pt x="195653" y="491747"/>
                </a:cubicBezTo>
                <a:lnTo>
                  <a:pt x="201587" y="473640"/>
                </a:lnTo>
                <a:cubicBezTo>
                  <a:pt x="107261" y="442722"/>
                  <a:pt x="43882" y="355111"/>
                  <a:pt x="43882" y="255632"/>
                </a:cubicBezTo>
                <a:lnTo>
                  <a:pt x="43882" y="255632"/>
                </a:lnTo>
                <a:close/>
                <a:moveTo>
                  <a:pt x="206912" y="378485"/>
                </a:moveTo>
                <a:lnTo>
                  <a:pt x="206912" y="313773"/>
                </a:lnTo>
                <a:lnTo>
                  <a:pt x="264319" y="281254"/>
                </a:lnTo>
                <a:lnTo>
                  <a:pt x="264319" y="345967"/>
                </a:lnTo>
                <a:lnTo>
                  <a:pt x="206912" y="378485"/>
                </a:lnTo>
                <a:close/>
                <a:moveTo>
                  <a:pt x="130464" y="281254"/>
                </a:moveTo>
                <a:lnTo>
                  <a:pt x="187862" y="313773"/>
                </a:lnTo>
                <a:lnTo>
                  <a:pt x="187862" y="378485"/>
                </a:lnTo>
                <a:lnTo>
                  <a:pt x="130464" y="345967"/>
                </a:lnTo>
                <a:lnTo>
                  <a:pt x="130464" y="281254"/>
                </a:lnTo>
                <a:close/>
                <a:moveTo>
                  <a:pt x="197387" y="232553"/>
                </a:moveTo>
                <a:lnTo>
                  <a:pt x="254518" y="264909"/>
                </a:lnTo>
                <a:lnTo>
                  <a:pt x="197387" y="297266"/>
                </a:lnTo>
                <a:lnTo>
                  <a:pt x="140265" y="264909"/>
                </a:lnTo>
                <a:lnTo>
                  <a:pt x="197387" y="232553"/>
                </a:lnTo>
                <a:close/>
                <a:moveTo>
                  <a:pt x="206912" y="151333"/>
                </a:moveTo>
                <a:lnTo>
                  <a:pt x="264319" y="183852"/>
                </a:lnTo>
                <a:lnTo>
                  <a:pt x="264319" y="248564"/>
                </a:lnTo>
                <a:lnTo>
                  <a:pt x="206912" y="216046"/>
                </a:lnTo>
                <a:lnTo>
                  <a:pt x="206912" y="151333"/>
                </a:lnTo>
                <a:close/>
                <a:moveTo>
                  <a:pt x="273844" y="102632"/>
                </a:moveTo>
                <a:lnTo>
                  <a:pt x="330975" y="134988"/>
                </a:lnTo>
                <a:lnTo>
                  <a:pt x="273844" y="167345"/>
                </a:lnTo>
                <a:lnTo>
                  <a:pt x="216713" y="134988"/>
                </a:lnTo>
                <a:lnTo>
                  <a:pt x="273844" y="102632"/>
                </a:lnTo>
                <a:close/>
                <a:moveTo>
                  <a:pt x="340785" y="216046"/>
                </a:moveTo>
                <a:lnTo>
                  <a:pt x="283369" y="248564"/>
                </a:lnTo>
                <a:lnTo>
                  <a:pt x="283369" y="183852"/>
                </a:lnTo>
                <a:lnTo>
                  <a:pt x="340785" y="151333"/>
                </a:lnTo>
                <a:lnTo>
                  <a:pt x="340785" y="216046"/>
                </a:lnTo>
                <a:close/>
                <a:moveTo>
                  <a:pt x="407432" y="264909"/>
                </a:moveTo>
                <a:lnTo>
                  <a:pt x="350310" y="297266"/>
                </a:lnTo>
                <a:lnTo>
                  <a:pt x="293180" y="264909"/>
                </a:lnTo>
                <a:lnTo>
                  <a:pt x="350310" y="232553"/>
                </a:lnTo>
                <a:lnTo>
                  <a:pt x="407432" y="264909"/>
                </a:lnTo>
                <a:close/>
                <a:moveTo>
                  <a:pt x="417233" y="345967"/>
                </a:moveTo>
                <a:lnTo>
                  <a:pt x="359835" y="378485"/>
                </a:lnTo>
                <a:lnTo>
                  <a:pt x="359835" y="313773"/>
                </a:lnTo>
                <a:lnTo>
                  <a:pt x="417233" y="281254"/>
                </a:lnTo>
                <a:lnTo>
                  <a:pt x="417233" y="345967"/>
                </a:lnTo>
                <a:close/>
                <a:moveTo>
                  <a:pt x="340785" y="378485"/>
                </a:moveTo>
                <a:lnTo>
                  <a:pt x="283369" y="345967"/>
                </a:lnTo>
                <a:lnTo>
                  <a:pt x="283369" y="281254"/>
                </a:lnTo>
                <a:lnTo>
                  <a:pt x="340785" y="313773"/>
                </a:lnTo>
                <a:lnTo>
                  <a:pt x="340785" y="378485"/>
                </a:lnTo>
                <a:close/>
                <a:moveTo>
                  <a:pt x="345615" y="403117"/>
                </a:moveTo>
                <a:cubicBezTo>
                  <a:pt x="347072" y="403946"/>
                  <a:pt x="348691" y="404355"/>
                  <a:pt x="350310" y="404355"/>
                </a:cubicBezTo>
                <a:cubicBezTo>
                  <a:pt x="351930" y="404355"/>
                  <a:pt x="353549" y="403946"/>
                  <a:pt x="355006" y="403117"/>
                </a:cubicBezTo>
                <a:lnTo>
                  <a:pt x="431454" y="359807"/>
                </a:lnTo>
                <a:cubicBezTo>
                  <a:pt x="434445" y="358121"/>
                  <a:pt x="436283" y="354959"/>
                  <a:pt x="436283" y="351520"/>
                </a:cubicBezTo>
                <a:lnTo>
                  <a:pt x="436283" y="264909"/>
                </a:lnTo>
                <a:cubicBezTo>
                  <a:pt x="436283" y="261480"/>
                  <a:pt x="434445" y="258318"/>
                  <a:pt x="431454" y="256623"/>
                </a:cubicBezTo>
                <a:lnTo>
                  <a:pt x="359835" y="216046"/>
                </a:lnTo>
                <a:lnTo>
                  <a:pt x="359835" y="134988"/>
                </a:lnTo>
                <a:cubicBezTo>
                  <a:pt x="359835" y="131559"/>
                  <a:pt x="357988" y="128397"/>
                  <a:pt x="355006" y="126702"/>
                </a:cubicBezTo>
                <a:lnTo>
                  <a:pt x="278549" y="83391"/>
                </a:lnTo>
                <a:cubicBezTo>
                  <a:pt x="275625" y="81744"/>
                  <a:pt x="272072" y="81744"/>
                  <a:pt x="269148" y="83391"/>
                </a:cubicBezTo>
                <a:lnTo>
                  <a:pt x="192691" y="126702"/>
                </a:lnTo>
                <a:cubicBezTo>
                  <a:pt x="189700" y="128397"/>
                  <a:pt x="187862" y="131559"/>
                  <a:pt x="187862" y="134988"/>
                </a:cubicBezTo>
                <a:lnTo>
                  <a:pt x="187862" y="216046"/>
                </a:lnTo>
                <a:lnTo>
                  <a:pt x="116243" y="256623"/>
                </a:lnTo>
                <a:cubicBezTo>
                  <a:pt x="113252" y="258318"/>
                  <a:pt x="111414" y="261480"/>
                  <a:pt x="111414" y="264909"/>
                </a:cubicBezTo>
                <a:lnTo>
                  <a:pt x="111414" y="351520"/>
                </a:lnTo>
                <a:cubicBezTo>
                  <a:pt x="111414" y="354959"/>
                  <a:pt x="113252" y="358121"/>
                  <a:pt x="116243" y="359807"/>
                </a:cubicBezTo>
                <a:lnTo>
                  <a:pt x="192691" y="403117"/>
                </a:lnTo>
                <a:cubicBezTo>
                  <a:pt x="195615" y="404765"/>
                  <a:pt x="199168" y="404765"/>
                  <a:pt x="202082" y="403117"/>
                </a:cubicBezTo>
                <a:lnTo>
                  <a:pt x="273844" y="362474"/>
                </a:lnTo>
                <a:lnTo>
                  <a:pt x="345615" y="403117"/>
                </a:lnTo>
                <a:close/>
              </a:path>
            </a:pathLst>
          </a:custGeom>
          <a:solidFill>
            <a:srgbClr val="FFFFFF"/>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24526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67B18501-5C8D-B547-B1D3-E1FDB43E6C1A}"/>
              </a:ext>
            </a:extLst>
          </p:cNvPr>
          <p:cNvSpPr txBox="1"/>
          <p:nvPr/>
        </p:nvSpPr>
        <p:spPr>
          <a:xfrm>
            <a:off x="11144288" y="2111026"/>
            <a:ext cx="3255835" cy="1351755"/>
          </a:xfrm>
          <a:prstGeom prst="rect">
            <a:avLst/>
          </a:prstGeom>
          <a:noFill/>
        </p:spPr>
        <p:txBody>
          <a:bodyPr wrap="square" lIns="219456" tIns="175565" rIns="219456" bIns="175565" rtlCol="0">
            <a:spAutoFit/>
          </a:bodyPr>
          <a:lstStyle>
            <a:defPPr>
              <a:defRPr lang="en-US"/>
            </a:defPPr>
            <a:lvl1pPr algn="ctr">
              <a:lnSpc>
                <a:spcPct val="90000"/>
              </a:lnSpc>
              <a:spcAft>
                <a:spcPts val="2160"/>
              </a:spcAft>
              <a:defRPr sz="1800">
                <a:solidFill>
                  <a:schemeClr val="accent4"/>
                </a:solidFill>
              </a:defRPr>
            </a:lvl1pPr>
          </a:lstStyle>
          <a:p>
            <a:r>
              <a:rPr lang="en-US" dirty="0">
                <a:solidFill>
                  <a:schemeClr val="tx1"/>
                </a:solidFill>
              </a:rPr>
              <a:t>Private Marketplace APIs; managed entitlements; Professional Services in AWS Marketplace</a:t>
            </a:r>
          </a:p>
        </p:txBody>
      </p:sp>
      <p:cxnSp>
        <p:nvCxnSpPr>
          <p:cNvPr id="65" name="Straight Connector 64">
            <a:extLst>
              <a:ext uri="{FF2B5EF4-FFF2-40B4-BE49-F238E27FC236}">
                <a16:creationId xmlns:a16="http://schemas.microsoft.com/office/drawing/2014/main" id="{8DBE44EA-8956-41AA-BCE2-C2EE10ADE961}"/>
              </a:ext>
            </a:extLst>
          </p:cNvPr>
          <p:cNvCxnSpPr>
            <a:cxnSpLocks/>
            <a:stCxn id="23" idx="0"/>
            <a:endCxn id="36" idx="2"/>
          </p:cNvCxnSpPr>
          <p:nvPr/>
        </p:nvCxnSpPr>
        <p:spPr>
          <a:xfrm flipV="1">
            <a:off x="7539634" y="3175854"/>
            <a:ext cx="1477" cy="1192013"/>
          </a:xfrm>
          <a:prstGeom prst="line">
            <a:avLst/>
          </a:prstGeom>
          <a:ln w="19050" cap="rnd">
            <a:solidFill>
              <a:schemeClr val="accent4"/>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EBD06F6-62DB-469B-A6A4-067D3DFC9CDD}"/>
              </a:ext>
            </a:extLst>
          </p:cNvPr>
          <p:cNvCxnSpPr>
            <a:cxnSpLocks/>
            <a:stCxn id="35" idx="0"/>
            <a:endCxn id="22" idx="4"/>
          </p:cNvCxnSpPr>
          <p:nvPr/>
        </p:nvCxnSpPr>
        <p:spPr>
          <a:xfrm flipV="1">
            <a:off x="5221919" y="4697051"/>
            <a:ext cx="0" cy="1300444"/>
          </a:xfrm>
          <a:prstGeom prst="line">
            <a:avLst/>
          </a:prstGeom>
          <a:ln w="19050" cap="rnd">
            <a:solidFill>
              <a:schemeClr val="accent4"/>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932192C-AA3C-49A3-B191-1A72E2F0168A}"/>
              </a:ext>
            </a:extLst>
          </p:cNvPr>
          <p:cNvCxnSpPr>
            <a:cxnSpLocks/>
            <a:stCxn id="59" idx="0"/>
            <a:endCxn id="42" idx="2"/>
          </p:cNvCxnSpPr>
          <p:nvPr/>
        </p:nvCxnSpPr>
        <p:spPr>
          <a:xfrm flipV="1">
            <a:off x="2954992" y="3371186"/>
            <a:ext cx="0" cy="998474"/>
          </a:xfrm>
          <a:prstGeom prst="line">
            <a:avLst/>
          </a:prstGeom>
          <a:ln w="19050" cap="rnd">
            <a:solidFill>
              <a:schemeClr val="accent4"/>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DE438E6-6AD7-4CE9-AE5B-E0DADA6AA246}"/>
              </a:ext>
            </a:extLst>
          </p:cNvPr>
          <p:cNvCxnSpPr>
            <a:cxnSpLocks/>
            <a:stCxn id="31" idx="0"/>
          </p:cNvCxnSpPr>
          <p:nvPr/>
        </p:nvCxnSpPr>
        <p:spPr>
          <a:xfrm flipV="1">
            <a:off x="1177681" y="4532459"/>
            <a:ext cx="0" cy="1465036"/>
          </a:xfrm>
          <a:prstGeom prst="line">
            <a:avLst/>
          </a:prstGeom>
          <a:ln w="19050" cap="rnd">
            <a:solidFill>
              <a:schemeClr val="accent4"/>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C0D00F-3DA1-D242-AC44-72D01A059C5C}"/>
              </a:ext>
            </a:extLst>
          </p:cNvPr>
          <p:cNvSpPr>
            <a:spLocks noGrp="1"/>
          </p:cNvSpPr>
          <p:nvPr>
            <p:ph type="title" idx="4294967295"/>
          </p:nvPr>
        </p:nvSpPr>
        <p:spPr>
          <a:xfrm>
            <a:off x="742305" y="726144"/>
            <a:ext cx="13167360" cy="727709"/>
          </a:xfrm>
        </p:spPr>
        <p:txBody>
          <a:bodyPr>
            <a:normAutofit fontScale="90000"/>
          </a:bodyPr>
          <a:lstStyle/>
          <a:p>
            <a:r>
              <a:rPr lang="en-US" sz="4400" dirty="0"/>
              <a:t>AWS Marketplace provides 7,000+ software products for provisioning to simplify modernization</a:t>
            </a:r>
          </a:p>
        </p:txBody>
      </p:sp>
      <p:cxnSp>
        <p:nvCxnSpPr>
          <p:cNvPr id="20" name="Straight Arrow Connector 19">
            <a:extLst>
              <a:ext uri="{FF2B5EF4-FFF2-40B4-BE49-F238E27FC236}">
                <a16:creationId xmlns:a16="http://schemas.microsoft.com/office/drawing/2014/main" id="{06A89A13-AC2A-2848-8519-567F04E6C61F}"/>
              </a:ext>
            </a:extLst>
          </p:cNvPr>
          <p:cNvCxnSpPr>
            <a:cxnSpLocks/>
          </p:cNvCxnSpPr>
          <p:nvPr/>
        </p:nvCxnSpPr>
        <p:spPr>
          <a:xfrm>
            <a:off x="1132057" y="4532459"/>
            <a:ext cx="12859228" cy="0"/>
          </a:xfrm>
          <a:prstGeom prst="straightConnector1">
            <a:avLst/>
          </a:prstGeom>
          <a:ln w="73025" cap="rnd">
            <a:solidFill>
              <a:schemeClr val="accent4"/>
            </a:solidFill>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8C45AEA7-1760-3143-946F-152B0B7142D0}"/>
              </a:ext>
            </a:extLst>
          </p:cNvPr>
          <p:cNvSpPr/>
          <p:nvPr/>
        </p:nvSpPr>
        <p:spPr bwMode="auto">
          <a:xfrm>
            <a:off x="5057327" y="4367867"/>
            <a:ext cx="329184" cy="329184"/>
          </a:xfrm>
          <a:prstGeom prst="ellipse">
            <a:avLst/>
          </a:prstGeom>
          <a:gradFill flip="none" rotWithShape="1">
            <a:gsLst>
              <a:gs pos="100000">
                <a:schemeClr val="accent2"/>
              </a:gs>
              <a:gs pos="46000">
                <a:schemeClr val="accent3"/>
              </a:gs>
            </a:gsLst>
            <a:lin ang="2700000" scaled="1"/>
            <a:tileRect/>
          </a:gra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sp>
        <p:nvSpPr>
          <p:cNvPr id="23" name="Oval 22">
            <a:extLst>
              <a:ext uri="{FF2B5EF4-FFF2-40B4-BE49-F238E27FC236}">
                <a16:creationId xmlns:a16="http://schemas.microsoft.com/office/drawing/2014/main" id="{FEEE766F-B933-4A45-80F3-B1995A2A9F3F}"/>
              </a:ext>
            </a:extLst>
          </p:cNvPr>
          <p:cNvSpPr/>
          <p:nvPr/>
        </p:nvSpPr>
        <p:spPr bwMode="auto">
          <a:xfrm>
            <a:off x="7375042" y="4367867"/>
            <a:ext cx="329184" cy="329184"/>
          </a:xfrm>
          <a:prstGeom prst="ellipse">
            <a:avLst/>
          </a:prstGeom>
          <a:gradFill flip="none" rotWithShape="1">
            <a:gsLst>
              <a:gs pos="100000">
                <a:schemeClr val="accent2"/>
              </a:gs>
              <a:gs pos="46000">
                <a:schemeClr val="accent3"/>
              </a:gs>
            </a:gsLst>
            <a:lin ang="2700000" scaled="1"/>
            <a:tileRect/>
          </a:gra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sp>
        <p:nvSpPr>
          <p:cNvPr id="24" name="Oval 23">
            <a:extLst>
              <a:ext uri="{FF2B5EF4-FFF2-40B4-BE49-F238E27FC236}">
                <a16:creationId xmlns:a16="http://schemas.microsoft.com/office/drawing/2014/main" id="{95F72FF3-26A3-7844-88E7-2B137F729CAE}"/>
              </a:ext>
            </a:extLst>
          </p:cNvPr>
          <p:cNvSpPr/>
          <p:nvPr/>
        </p:nvSpPr>
        <p:spPr bwMode="auto">
          <a:xfrm>
            <a:off x="9984378" y="4367867"/>
            <a:ext cx="329184" cy="329184"/>
          </a:xfrm>
          <a:prstGeom prst="ellipse">
            <a:avLst/>
          </a:prstGeom>
          <a:gradFill flip="none" rotWithShape="1">
            <a:gsLst>
              <a:gs pos="100000">
                <a:schemeClr val="accent2"/>
              </a:gs>
              <a:gs pos="46000">
                <a:schemeClr val="accent3"/>
              </a:gs>
            </a:gsLst>
            <a:lin ang="2700000" scaled="1"/>
            <a:tileRect/>
          </a:gra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sp>
        <p:nvSpPr>
          <p:cNvPr id="25" name="Oval 24">
            <a:extLst>
              <a:ext uri="{FF2B5EF4-FFF2-40B4-BE49-F238E27FC236}">
                <a16:creationId xmlns:a16="http://schemas.microsoft.com/office/drawing/2014/main" id="{7429241F-DBCF-3240-BDE1-725C79A3295B}"/>
              </a:ext>
            </a:extLst>
          </p:cNvPr>
          <p:cNvSpPr/>
          <p:nvPr/>
        </p:nvSpPr>
        <p:spPr bwMode="auto">
          <a:xfrm>
            <a:off x="12626156" y="4367867"/>
            <a:ext cx="329184" cy="329184"/>
          </a:xfrm>
          <a:prstGeom prst="ellipse">
            <a:avLst/>
          </a:prstGeom>
          <a:gradFill flip="none" rotWithShape="1">
            <a:gsLst>
              <a:gs pos="100000">
                <a:schemeClr val="accent2"/>
              </a:gs>
              <a:gs pos="46000">
                <a:schemeClr val="accent3"/>
              </a:gs>
            </a:gsLst>
            <a:lin ang="2700000" scaled="1"/>
            <a:tileRect/>
          </a:gra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sp>
        <p:nvSpPr>
          <p:cNvPr id="31" name="TextBox 30">
            <a:extLst>
              <a:ext uri="{FF2B5EF4-FFF2-40B4-BE49-F238E27FC236}">
                <a16:creationId xmlns:a16="http://schemas.microsoft.com/office/drawing/2014/main" id="{DC65B626-4950-5D41-AAA6-8F2E9117216E}"/>
              </a:ext>
            </a:extLst>
          </p:cNvPr>
          <p:cNvSpPr txBox="1"/>
          <p:nvPr/>
        </p:nvSpPr>
        <p:spPr>
          <a:xfrm>
            <a:off x="219101" y="5997495"/>
            <a:ext cx="1917159" cy="853157"/>
          </a:xfrm>
          <a:prstGeom prst="rect">
            <a:avLst/>
          </a:prstGeom>
          <a:noFill/>
        </p:spPr>
        <p:txBody>
          <a:bodyPr wrap="square" lIns="219456" tIns="175565" rIns="219456" bIns="175565" rtlCol="0">
            <a:spAutoFit/>
          </a:bodyPr>
          <a:lstStyle/>
          <a:p>
            <a:pPr algn="ctr">
              <a:lnSpc>
                <a:spcPct val="90000"/>
              </a:lnSpc>
              <a:spcAft>
                <a:spcPts val="2160"/>
              </a:spcAft>
            </a:pPr>
            <a:r>
              <a:rPr lang="en-US" sz="1800" dirty="0"/>
              <a:t>Find, buy &amp; deploy</a:t>
            </a:r>
          </a:p>
        </p:txBody>
      </p:sp>
      <p:sp>
        <p:nvSpPr>
          <p:cNvPr id="35" name="TextBox 34">
            <a:extLst>
              <a:ext uri="{FF2B5EF4-FFF2-40B4-BE49-F238E27FC236}">
                <a16:creationId xmlns:a16="http://schemas.microsoft.com/office/drawing/2014/main" id="{79B4BA8B-DA53-3244-BE64-700513CE31EA}"/>
              </a:ext>
            </a:extLst>
          </p:cNvPr>
          <p:cNvSpPr txBox="1"/>
          <p:nvPr/>
        </p:nvSpPr>
        <p:spPr>
          <a:xfrm>
            <a:off x="4046692" y="5997495"/>
            <a:ext cx="2350454" cy="1102456"/>
          </a:xfrm>
          <a:prstGeom prst="rect">
            <a:avLst/>
          </a:prstGeom>
          <a:noFill/>
        </p:spPr>
        <p:txBody>
          <a:bodyPr wrap="square" lIns="219456" tIns="175565" rIns="219456" bIns="175565" rtlCol="0">
            <a:spAutoFit/>
          </a:bodyPr>
          <a:lstStyle>
            <a:defPPr>
              <a:defRPr lang="en-US"/>
            </a:defPPr>
            <a:lvl1pPr algn="ctr">
              <a:lnSpc>
                <a:spcPct val="90000"/>
              </a:lnSpc>
              <a:spcAft>
                <a:spcPts val="2160"/>
              </a:spcAft>
              <a:defRPr sz="1800">
                <a:solidFill>
                  <a:schemeClr val="accent4"/>
                </a:solidFill>
              </a:defRPr>
            </a:lvl1pPr>
          </a:lstStyle>
          <a:p>
            <a:r>
              <a:rPr lang="en-US" dirty="0">
                <a:solidFill>
                  <a:schemeClr val="tx1"/>
                </a:solidFill>
              </a:rPr>
              <a:t>Private offers; SaaS contracts API</a:t>
            </a:r>
          </a:p>
        </p:txBody>
      </p:sp>
      <p:sp>
        <p:nvSpPr>
          <p:cNvPr id="36" name="TextBox 35">
            <a:extLst>
              <a:ext uri="{FF2B5EF4-FFF2-40B4-BE49-F238E27FC236}">
                <a16:creationId xmlns:a16="http://schemas.microsoft.com/office/drawing/2014/main" id="{9076C02C-8E5D-0544-9DC5-5650D37A8245}"/>
              </a:ext>
            </a:extLst>
          </p:cNvPr>
          <p:cNvSpPr txBox="1"/>
          <p:nvPr/>
        </p:nvSpPr>
        <p:spPr>
          <a:xfrm>
            <a:off x="6045798" y="2073398"/>
            <a:ext cx="2990626" cy="1102456"/>
          </a:xfrm>
          <a:prstGeom prst="rect">
            <a:avLst/>
          </a:prstGeom>
          <a:noFill/>
        </p:spPr>
        <p:txBody>
          <a:bodyPr wrap="square" lIns="219456" tIns="175565" rIns="219456" bIns="175565" rtlCol="0">
            <a:spAutoFit/>
          </a:bodyPr>
          <a:lstStyle/>
          <a:p>
            <a:pPr algn="ctr">
              <a:lnSpc>
                <a:spcPct val="90000"/>
              </a:lnSpc>
              <a:spcAft>
                <a:spcPts val="2160"/>
              </a:spcAft>
            </a:pPr>
            <a:r>
              <a:rPr lang="en-US" sz="1800" dirty="0"/>
              <a:t>Consulting Partner private offers; </a:t>
            </a:r>
            <a:br>
              <a:rPr lang="en-US" sz="1800" dirty="0"/>
            </a:br>
            <a:r>
              <a:rPr lang="en-US" sz="1800" dirty="0"/>
              <a:t>Private Marketplace UI</a:t>
            </a:r>
          </a:p>
        </p:txBody>
      </p:sp>
      <p:sp>
        <p:nvSpPr>
          <p:cNvPr id="37" name="TextBox 36">
            <a:extLst>
              <a:ext uri="{FF2B5EF4-FFF2-40B4-BE49-F238E27FC236}">
                <a16:creationId xmlns:a16="http://schemas.microsoft.com/office/drawing/2014/main" id="{66D90696-E88B-6E4A-A9BB-94086265AE33}"/>
              </a:ext>
            </a:extLst>
          </p:cNvPr>
          <p:cNvSpPr txBox="1"/>
          <p:nvPr/>
        </p:nvSpPr>
        <p:spPr>
          <a:xfrm>
            <a:off x="8244031" y="5997495"/>
            <a:ext cx="3807412" cy="1102456"/>
          </a:xfrm>
          <a:prstGeom prst="rect">
            <a:avLst/>
          </a:prstGeom>
          <a:noFill/>
        </p:spPr>
        <p:txBody>
          <a:bodyPr wrap="square" lIns="219456" tIns="175565" rIns="219456" bIns="175565" rtlCol="0">
            <a:spAutoFit/>
          </a:bodyPr>
          <a:lstStyle/>
          <a:p>
            <a:pPr algn="ctr">
              <a:lnSpc>
                <a:spcPct val="90000"/>
              </a:lnSpc>
              <a:spcAft>
                <a:spcPts val="2160"/>
              </a:spcAft>
            </a:pPr>
            <a:r>
              <a:rPr lang="en-US" sz="1800" dirty="0"/>
              <a:t>AWS Marketplace in 6 AWS consoles; procurement system integration; discovery API</a:t>
            </a:r>
          </a:p>
        </p:txBody>
      </p:sp>
      <p:sp>
        <p:nvSpPr>
          <p:cNvPr id="42" name="TextBox 41">
            <a:extLst>
              <a:ext uri="{FF2B5EF4-FFF2-40B4-BE49-F238E27FC236}">
                <a16:creationId xmlns:a16="http://schemas.microsoft.com/office/drawing/2014/main" id="{52FA3481-6E1E-654E-BA96-820C51E5D1EB}"/>
              </a:ext>
            </a:extLst>
          </p:cNvPr>
          <p:cNvSpPr txBox="1"/>
          <p:nvPr/>
        </p:nvSpPr>
        <p:spPr>
          <a:xfrm>
            <a:off x="1808947" y="2767328"/>
            <a:ext cx="2292090" cy="603858"/>
          </a:xfrm>
          <a:prstGeom prst="rect">
            <a:avLst/>
          </a:prstGeom>
          <a:noFill/>
        </p:spPr>
        <p:txBody>
          <a:bodyPr wrap="square" lIns="219456" tIns="175565" rIns="219456" bIns="175565" rtlCol="0" anchor="ctr">
            <a:spAutoFit/>
          </a:bodyPr>
          <a:lstStyle>
            <a:defPPr>
              <a:defRPr lang="en-US"/>
            </a:defPPr>
            <a:lvl1pPr>
              <a:lnSpc>
                <a:spcPct val="90000"/>
              </a:lnSpc>
              <a:spcAft>
                <a:spcPts val="2160"/>
              </a:spcAft>
              <a:defRPr sz="1800">
                <a:solidFill>
                  <a:schemeClr val="accent4"/>
                </a:solidFill>
              </a:defRPr>
            </a:lvl1pPr>
          </a:lstStyle>
          <a:p>
            <a:pPr algn="ctr"/>
            <a:r>
              <a:rPr lang="en-US" dirty="0">
                <a:solidFill>
                  <a:schemeClr val="tx1"/>
                </a:solidFill>
              </a:rPr>
              <a:t>Catalog API</a:t>
            </a:r>
          </a:p>
        </p:txBody>
      </p:sp>
      <p:sp>
        <p:nvSpPr>
          <p:cNvPr id="45" name="Rectangle 44">
            <a:extLst>
              <a:ext uri="{FF2B5EF4-FFF2-40B4-BE49-F238E27FC236}">
                <a16:creationId xmlns:a16="http://schemas.microsoft.com/office/drawing/2014/main" id="{5CDF4EA9-9051-C14D-8E5D-4C873D2B1DA2}"/>
              </a:ext>
            </a:extLst>
          </p:cNvPr>
          <p:cNvSpPr/>
          <p:nvPr/>
        </p:nvSpPr>
        <p:spPr>
          <a:xfrm>
            <a:off x="742305" y="4824460"/>
            <a:ext cx="870751" cy="498598"/>
          </a:xfrm>
          <a:prstGeom prst="rect">
            <a:avLst/>
          </a:prstGeom>
          <a:solidFill>
            <a:srgbClr val="232F3E"/>
          </a:solidFill>
        </p:spPr>
        <p:txBody>
          <a:bodyPr wrap="none">
            <a:spAutoFit/>
          </a:bodyPr>
          <a:lstStyle/>
          <a:p>
            <a:r>
              <a:rPr lang="en-US" sz="2640" dirty="0">
                <a:solidFill>
                  <a:srgbClr val="FFC000"/>
                </a:solidFill>
              </a:rPr>
              <a:t>2012</a:t>
            </a:r>
          </a:p>
        </p:txBody>
      </p:sp>
      <p:sp>
        <p:nvSpPr>
          <p:cNvPr id="47" name="Rectangle 46">
            <a:extLst>
              <a:ext uri="{FF2B5EF4-FFF2-40B4-BE49-F238E27FC236}">
                <a16:creationId xmlns:a16="http://schemas.microsoft.com/office/drawing/2014/main" id="{8F9CC4CF-803C-674B-A60B-23C74713006F}"/>
              </a:ext>
            </a:extLst>
          </p:cNvPr>
          <p:cNvSpPr/>
          <p:nvPr/>
        </p:nvSpPr>
        <p:spPr>
          <a:xfrm>
            <a:off x="7090767" y="3788606"/>
            <a:ext cx="934871" cy="498598"/>
          </a:xfrm>
          <a:prstGeom prst="rect">
            <a:avLst/>
          </a:prstGeom>
          <a:solidFill>
            <a:srgbClr val="232F3E"/>
          </a:solidFill>
        </p:spPr>
        <p:txBody>
          <a:bodyPr wrap="none">
            <a:spAutoFit/>
          </a:bodyPr>
          <a:lstStyle/>
          <a:p>
            <a:r>
              <a:rPr lang="en-US" sz="2640" dirty="0">
                <a:solidFill>
                  <a:srgbClr val="FFC000"/>
                </a:solidFill>
              </a:rPr>
              <a:t>2018</a:t>
            </a:r>
          </a:p>
        </p:txBody>
      </p:sp>
      <p:sp>
        <p:nvSpPr>
          <p:cNvPr id="52" name="Rectangle 51">
            <a:extLst>
              <a:ext uri="{FF2B5EF4-FFF2-40B4-BE49-F238E27FC236}">
                <a16:creationId xmlns:a16="http://schemas.microsoft.com/office/drawing/2014/main" id="{59DEEF7B-37B5-9543-B31F-38012DC5AA39}"/>
              </a:ext>
            </a:extLst>
          </p:cNvPr>
          <p:cNvSpPr/>
          <p:nvPr/>
        </p:nvSpPr>
        <p:spPr>
          <a:xfrm>
            <a:off x="2532169" y="3788606"/>
            <a:ext cx="870751" cy="498598"/>
          </a:xfrm>
          <a:prstGeom prst="rect">
            <a:avLst/>
          </a:prstGeom>
          <a:solidFill>
            <a:srgbClr val="232F3E"/>
          </a:solidFill>
        </p:spPr>
        <p:txBody>
          <a:bodyPr wrap="none">
            <a:spAutoFit/>
          </a:bodyPr>
          <a:lstStyle/>
          <a:p>
            <a:r>
              <a:rPr lang="en-US" sz="2640" dirty="0">
                <a:solidFill>
                  <a:srgbClr val="FFC000"/>
                </a:solidFill>
              </a:rPr>
              <a:t>2016</a:t>
            </a:r>
          </a:p>
        </p:txBody>
      </p:sp>
      <p:sp>
        <p:nvSpPr>
          <p:cNvPr id="56" name="Rectangle 55">
            <a:extLst>
              <a:ext uri="{FF2B5EF4-FFF2-40B4-BE49-F238E27FC236}">
                <a16:creationId xmlns:a16="http://schemas.microsoft.com/office/drawing/2014/main" id="{7B3B4CA9-2F74-6447-81F9-AAF476CEB319}"/>
              </a:ext>
            </a:extLst>
          </p:cNvPr>
          <p:cNvSpPr/>
          <p:nvPr/>
        </p:nvSpPr>
        <p:spPr>
          <a:xfrm>
            <a:off x="4800012" y="4818743"/>
            <a:ext cx="870751" cy="498598"/>
          </a:xfrm>
          <a:prstGeom prst="rect">
            <a:avLst/>
          </a:prstGeom>
          <a:solidFill>
            <a:srgbClr val="232F3E"/>
          </a:solidFill>
        </p:spPr>
        <p:txBody>
          <a:bodyPr wrap="none">
            <a:spAutoFit/>
          </a:bodyPr>
          <a:lstStyle/>
          <a:p>
            <a:r>
              <a:rPr lang="en-US" sz="2640" dirty="0">
                <a:solidFill>
                  <a:srgbClr val="FFC000"/>
                </a:solidFill>
              </a:rPr>
              <a:t>2017</a:t>
            </a:r>
          </a:p>
        </p:txBody>
      </p:sp>
      <p:sp>
        <p:nvSpPr>
          <p:cNvPr id="30" name="TextBox 29">
            <a:extLst>
              <a:ext uri="{FF2B5EF4-FFF2-40B4-BE49-F238E27FC236}">
                <a16:creationId xmlns:a16="http://schemas.microsoft.com/office/drawing/2014/main" id="{1D904688-0CB9-4522-B7A3-7D7F5C94E969}"/>
              </a:ext>
            </a:extLst>
          </p:cNvPr>
          <p:cNvSpPr txBox="1"/>
          <p:nvPr/>
        </p:nvSpPr>
        <p:spPr>
          <a:xfrm>
            <a:off x="2496436" y="4670017"/>
            <a:ext cx="1016850" cy="603858"/>
          </a:xfrm>
          <a:prstGeom prst="rect">
            <a:avLst/>
          </a:prstGeom>
          <a:noFill/>
        </p:spPr>
        <p:txBody>
          <a:bodyPr wrap="square" lIns="219456" tIns="175565" rIns="219456" bIns="175565" rtlCol="0">
            <a:spAutoFit/>
          </a:bodyPr>
          <a:lstStyle/>
          <a:p>
            <a:pPr algn="ctr">
              <a:lnSpc>
                <a:spcPct val="90000"/>
              </a:lnSpc>
              <a:spcAft>
                <a:spcPts val="2160"/>
              </a:spcAft>
            </a:pPr>
            <a:r>
              <a:rPr lang="en-US" sz="1800" dirty="0"/>
              <a:t>SaaS</a:t>
            </a:r>
          </a:p>
        </p:txBody>
      </p:sp>
      <p:sp>
        <p:nvSpPr>
          <p:cNvPr id="32" name="TextBox 31">
            <a:extLst>
              <a:ext uri="{FF2B5EF4-FFF2-40B4-BE49-F238E27FC236}">
                <a16:creationId xmlns:a16="http://schemas.microsoft.com/office/drawing/2014/main" id="{5C42E52A-F824-494D-84FB-BA9575C35406}"/>
              </a:ext>
            </a:extLst>
          </p:cNvPr>
          <p:cNvSpPr txBox="1"/>
          <p:nvPr/>
        </p:nvSpPr>
        <p:spPr>
          <a:xfrm>
            <a:off x="0" y="6755614"/>
            <a:ext cx="2022401" cy="548458"/>
          </a:xfrm>
          <a:prstGeom prst="rect">
            <a:avLst/>
          </a:prstGeom>
          <a:noFill/>
        </p:spPr>
        <p:txBody>
          <a:bodyPr wrap="square" lIns="219456" tIns="175565" rIns="219456" bIns="175565" rtlCol="0">
            <a:spAutoFit/>
          </a:bodyPr>
          <a:lstStyle/>
          <a:p>
            <a:pPr>
              <a:lnSpc>
                <a:spcPct val="90000"/>
              </a:lnSpc>
              <a:spcAft>
                <a:spcPts val="2160"/>
              </a:spcAft>
            </a:pPr>
            <a:r>
              <a:rPr lang="en-US" sz="1400" i="1" dirty="0"/>
              <a:t>Deployment types</a:t>
            </a:r>
          </a:p>
        </p:txBody>
      </p:sp>
      <p:sp>
        <p:nvSpPr>
          <p:cNvPr id="38" name="TextBox 37">
            <a:extLst>
              <a:ext uri="{FF2B5EF4-FFF2-40B4-BE49-F238E27FC236}">
                <a16:creationId xmlns:a16="http://schemas.microsoft.com/office/drawing/2014/main" id="{FEC1FBD0-A6AC-4285-AB14-8960A18A9402}"/>
              </a:ext>
            </a:extLst>
          </p:cNvPr>
          <p:cNvSpPr txBox="1"/>
          <p:nvPr/>
        </p:nvSpPr>
        <p:spPr>
          <a:xfrm>
            <a:off x="669255" y="3603551"/>
            <a:ext cx="1016850" cy="603858"/>
          </a:xfrm>
          <a:prstGeom prst="rect">
            <a:avLst/>
          </a:prstGeom>
          <a:noFill/>
        </p:spPr>
        <p:txBody>
          <a:bodyPr wrap="square" lIns="219456" tIns="175565" rIns="219456" bIns="175565" rtlCol="0">
            <a:spAutoFit/>
          </a:bodyPr>
          <a:lstStyle/>
          <a:p>
            <a:pPr algn="ctr">
              <a:lnSpc>
                <a:spcPct val="90000"/>
              </a:lnSpc>
              <a:spcAft>
                <a:spcPts val="2160"/>
              </a:spcAft>
            </a:pPr>
            <a:r>
              <a:rPr lang="en-US" sz="1800" dirty="0"/>
              <a:t>AMIs</a:t>
            </a:r>
          </a:p>
        </p:txBody>
      </p:sp>
      <p:sp>
        <p:nvSpPr>
          <p:cNvPr id="40" name="TextBox 39">
            <a:extLst>
              <a:ext uri="{FF2B5EF4-FFF2-40B4-BE49-F238E27FC236}">
                <a16:creationId xmlns:a16="http://schemas.microsoft.com/office/drawing/2014/main" id="{42212FF7-A65F-418B-9AA2-4040C76848F5}"/>
              </a:ext>
            </a:extLst>
          </p:cNvPr>
          <p:cNvSpPr txBox="1"/>
          <p:nvPr/>
        </p:nvSpPr>
        <p:spPr>
          <a:xfrm>
            <a:off x="6331468" y="4735879"/>
            <a:ext cx="2424616" cy="603858"/>
          </a:xfrm>
          <a:prstGeom prst="rect">
            <a:avLst/>
          </a:prstGeom>
          <a:noFill/>
        </p:spPr>
        <p:txBody>
          <a:bodyPr wrap="square" lIns="219456" tIns="175565" rIns="219456" bIns="175565" rtlCol="0">
            <a:spAutoFit/>
          </a:bodyPr>
          <a:lstStyle/>
          <a:p>
            <a:pPr algn="ctr">
              <a:lnSpc>
                <a:spcPct val="90000"/>
              </a:lnSpc>
              <a:spcAft>
                <a:spcPts val="2160"/>
              </a:spcAft>
            </a:pPr>
            <a:r>
              <a:rPr lang="en-US" sz="1800" dirty="0"/>
              <a:t>Containers; ML</a:t>
            </a:r>
          </a:p>
        </p:txBody>
      </p:sp>
      <p:sp>
        <p:nvSpPr>
          <p:cNvPr id="53" name="TextBox 52">
            <a:extLst>
              <a:ext uri="{FF2B5EF4-FFF2-40B4-BE49-F238E27FC236}">
                <a16:creationId xmlns:a16="http://schemas.microsoft.com/office/drawing/2014/main" id="{282F8C8E-D963-48F2-ABD0-05D90CDEA696}"/>
              </a:ext>
            </a:extLst>
          </p:cNvPr>
          <p:cNvSpPr txBox="1"/>
          <p:nvPr/>
        </p:nvSpPr>
        <p:spPr>
          <a:xfrm>
            <a:off x="8947479" y="3680897"/>
            <a:ext cx="2424616" cy="603858"/>
          </a:xfrm>
          <a:prstGeom prst="rect">
            <a:avLst/>
          </a:prstGeom>
          <a:noFill/>
        </p:spPr>
        <p:txBody>
          <a:bodyPr wrap="square" lIns="219456" tIns="175565" rIns="219456" bIns="175565" rtlCol="0">
            <a:spAutoFit/>
          </a:bodyPr>
          <a:lstStyle/>
          <a:p>
            <a:pPr algn="ctr">
              <a:lnSpc>
                <a:spcPct val="90000"/>
              </a:lnSpc>
              <a:spcAft>
                <a:spcPts val="2160"/>
              </a:spcAft>
            </a:pPr>
            <a:r>
              <a:rPr lang="en-US" sz="1800" dirty="0"/>
              <a:t>Data exchange</a:t>
            </a:r>
          </a:p>
        </p:txBody>
      </p:sp>
      <p:sp>
        <p:nvSpPr>
          <p:cNvPr id="21" name="Oval 20">
            <a:extLst>
              <a:ext uri="{FF2B5EF4-FFF2-40B4-BE49-F238E27FC236}">
                <a16:creationId xmlns:a16="http://schemas.microsoft.com/office/drawing/2014/main" id="{3989E22A-0CA4-014E-85CA-FA736A1FA714}"/>
              </a:ext>
            </a:extLst>
          </p:cNvPr>
          <p:cNvSpPr/>
          <p:nvPr/>
        </p:nvSpPr>
        <p:spPr bwMode="auto">
          <a:xfrm>
            <a:off x="1013088" y="4367867"/>
            <a:ext cx="329184" cy="329184"/>
          </a:xfrm>
          <a:prstGeom prst="ellipse">
            <a:avLst/>
          </a:prstGeom>
          <a:gradFill flip="none" rotWithShape="1">
            <a:gsLst>
              <a:gs pos="100000">
                <a:schemeClr val="accent2"/>
              </a:gs>
              <a:gs pos="46000">
                <a:schemeClr val="accent3"/>
              </a:gs>
            </a:gsLst>
            <a:lin ang="2700000" scaled="1"/>
            <a:tileRect/>
          </a:gra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sp>
        <p:nvSpPr>
          <p:cNvPr id="59" name="Oval 58">
            <a:extLst>
              <a:ext uri="{FF2B5EF4-FFF2-40B4-BE49-F238E27FC236}">
                <a16:creationId xmlns:a16="http://schemas.microsoft.com/office/drawing/2014/main" id="{231A6DBC-0C8A-401C-A875-7A52E16AE341}"/>
              </a:ext>
            </a:extLst>
          </p:cNvPr>
          <p:cNvSpPr/>
          <p:nvPr/>
        </p:nvSpPr>
        <p:spPr bwMode="auto">
          <a:xfrm>
            <a:off x="2790400" y="4369660"/>
            <a:ext cx="329184" cy="329184"/>
          </a:xfrm>
          <a:prstGeom prst="ellipse">
            <a:avLst/>
          </a:prstGeom>
          <a:gradFill flip="none" rotWithShape="1">
            <a:gsLst>
              <a:gs pos="100000">
                <a:schemeClr val="accent2"/>
              </a:gs>
              <a:gs pos="46000">
                <a:schemeClr val="accent3"/>
              </a:gs>
            </a:gsLst>
            <a:lin ang="2700000" scaled="1"/>
            <a:tileRect/>
          </a:gra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cxnSp>
        <p:nvCxnSpPr>
          <p:cNvPr id="72" name="Straight Connector 71">
            <a:extLst>
              <a:ext uri="{FF2B5EF4-FFF2-40B4-BE49-F238E27FC236}">
                <a16:creationId xmlns:a16="http://schemas.microsoft.com/office/drawing/2014/main" id="{8918FCCF-AC9F-486B-9150-9243106B56A3}"/>
              </a:ext>
            </a:extLst>
          </p:cNvPr>
          <p:cNvCxnSpPr>
            <a:cxnSpLocks/>
            <a:stCxn id="37" idx="0"/>
            <a:endCxn id="24" idx="4"/>
          </p:cNvCxnSpPr>
          <p:nvPr/>
        </p:nvCxnSpPr>
        <p:spPr>
          <a:xfrm flipV="1">
            <a:off x="10147737" y="4697051"/>
            <a:ext cx="1233" cy="1300444"/>
          </a:xfrm>
          <a:prstGeom prst="line">
            <a:avLst/>
          </a:prstGeom>
          <a:ln w="19050" cap="rnd">
            <a:solidFill>
              <a:schemeClr val="accent4"/>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8A07F59-6D3B-4E46-BFE7-B2BAE61CA583}"/>
              </a:ext>
            </a:extLst>
          </p:cNvPr>
          <p:cNvCxnSpPr>
            <a:cxnSpLocks/>
            <a:stCxn id="25" idx="0"/>
            <a:endCxn id="34" idx="2"/>
          </p:cNvCxnSpPr>
          <p:nvPr/>
        </p:nvCxnSpPr>
        <p:spPr>
          <a:xfrm flipH="1" flipV="1">
            <a:off x="12772206" y="3462781"/>
            <a:ext cx="18542" cy="905086"/>
          </a:xfrm>
          <a:prstGeom prst="line">
            <a:avLst/>
          </a:prstGeom>
          <a:ln w="19050" cap="rnd">
            <a:solidFill>
              <a:schemeClr val="accent4"/>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61AF1D60-65EA-C94D-A7F0-274F1EB5FF35}"/>
              </a:ext>
            </a:extLst>
          </p:cNvPr>
          <p:cNvSpPr/>
          <p:nvPr/>
        </p:nvSpPr>
        <p:spPr>
          <a:xfrm>
            <a:off x="11699675" y="3829258"/>
            <a:ext cx="2511330" cy="457946"/>
          </a:xfrm>
          <a:prstGeom prst="rect">
            <a:avLst/>
          </a:prstGeom>
          <a:solidFill>
            <a:srgbClr val="232F3E"/>
          </a:solidFill>
        </p:spPr>
        <p:txBody>
          <a:bodyPr wrap="none">
            <a:spAutoFit/>
          </a:bodyPr>
          <a:lstStyle/>
          <a:p>
            <a:pPr algn="ctr">
              <a:lnSpc>
                <a:spcPct val="90000"/>
              </a:lnSpc>
              <a:spcAft>
                <a:spcPts val="2160"/>
              </a:spcAft>
            </a:pPr>
            <a:r>
              <a:rPr lang="en-US" sz="2640" dirty="0">
                <a:solidFill>
                  <a:srgbClr val="FFC000"/>
                </a:solidFill>
              </a:rPr>
              <a:t>2020 – re:Invent</a:t>
            </a:r>
          </a:p>
        </p:txBody>
      </p:sp>
      <p:sp>
        <p:nvSpPr>
          <p:cNvPr id="49" name="Rectangle 48">
            <a:extLst>
              <a:ext uri="{FF2B5EF4-FFF2-40B4-BE49-F238E27FC236}">
                <a16:creationId xmlns:a16="http://schemas.microsoft.com/office/drawing/2014/main" id="{35FB43CA-E340-D041-B10A-2C8EB211C929}"/>
              </a:ext>
            </a:extLst>
          </p:cNvPr>
          <p:cNvSpPr/>
          <p:nvPr/>
        </p:nvSpPr>
        <p:spPr>
          <a:xfrm>
            <a:off x="9750203" y="4838245"/>
            <a:ext cx="870751" cy="457946"/>
          </a:xfrm>
          <a:prstGeom prst="rect">
            <a:avLst/>
          </a:prstGeom>
          <a:solidFill>
            <a:srgbClr val="232F3E"/>
          </a:solidFill>
        </p:spPr>
        <p:txBody>
          <a:bodyPr wrap="none">
            <a:spAutoFit/>
          </a:bodyPr>
          <a:lstStyle/>
          <a:p>
            <a:pPr algn="ctr">
              <a:lnSpc>
                <a:spcPct val="90000"/>
              </a:lnSpc>
              <a:spcAft>
                <a:spcPts val="2160"/>
              </a:spcAft>
            </a:pPr>
            <a:r>
              <a:rPr lang="en-US" sz="2640" dirty="0">
                <a:solidFill>
                  <a:srgbClr val="FFC000"/>
                </a:solidFill>
              </a:rPr>
              <a:t>2019</a:t>
            </a:r>
          </a:p>
        </p:txBody>
      </p:sp>
    </p:spTree>
    <p:extLst>
      <p:ext uri="{BB962C8B-B14F-4D97-AF65-F5344CB8AC3E}">
        <p14:creationId xmlns:p14="http://schemas.microsoft.com/office/powerpoint/2010/main" val="2008862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19DD0906-EFCA-4A72-B0CF-A91C9B321465}"/>
              </a:ext>
            </a:extLst>
          </p:cNvPr>
          <p:cNvSpPr txBox="1"/>
          <p:nvPr/>
        </p:nvSpPr>
        <p:spPr>
          <a:xfrm>
            <a:off x="433656" y="4881123"/>
            <a:ext cx="6839974" cy="2555089"/>
          </a:xfrm>
          <a:prstGeom prst="rect">
            <a:avLst/>
          </a:prstGeom>
          <a:solidFill>
            <a:srgbClr val="232F3E"/>
          </a:solidFill>
          <a:effectLst/>
        </p:spPr>
        <p:txBody>
          <a:bodyPr wrap="square" lIns="274320" tIns="182880" rIns="4572000" bIns="0" rtlCol="0" anchor="ctr" anchorCtr="0">
            <a:noAutofit/>
          </a:bodyPr>
          <a:lstStyle>
            <a:defPPr>
              <a:defRPr lang="en-US"/>
            </a:defPPr>
            <a:lvl1pPr algn="ctr">
              <a:defRPr sz="1800">
                <a:solidFill>
                  <a:schemeClr val="accent3"/>
                </a:solidFill>
                <a:latin typeface="Amazon Ember Heavy" panose="020B0803020204020204" pitchFamily="34" charset="0"/>
                <a:ea typeface="Amazon Ember Heavy" panose="020B0803020204020204" pitchFamily="34" charset="0"/>
                <a:cs typeface="Amazon Ember Heavy" panose="020B0803020204020204" pitchFamily="34" charset="0"/>
              </a:defRPr>
            </a:lvl1pPr>
          </a:lstStyle>
          <a:p>
            <a:pPr algn="l"/>
            <a:endParaRPr lang="en-US" sz="2400" dirty="0">
              <a:solidFill>
                <a:schemeClr val="tx1"/>
              </a:solidFill>
            </a:endParaRPr>
          </a:p>
        </p:txBody>
      </p:sp>
      <p:sp>
        <p:nvSpPr>
          <p:cNvPr id="95" name="TextBox 94">
            <a:extLst>
              <a:ext uri="{FF2B5EF4-FFF2-40B4-BE49-F238E27FC236}">
                <a16:creationId xmlns:a16="http://schemas.microsoft.com/office/drawing/2014/main" id="{E6262F88-271F-4285-B064-6AE81778C88F}"/>
              </a:ext>
            </a:extLst>
          </p:cNvPr>
          <p:cNvSpPr txBox="1"/>
          <p:nvPr/>
        </p:nvSpPr>
        <p:spPr>
          <a:xfrm>
            <a:off x="468256" y="2374944"/>
            <a:ext cx="13685317" cy="2454830"/>
          </a:xfrm>
          <a:prstGeom prst="rect">
            <a:avLst/>
          </a:prstGeom>
          <a:solidFill>
            <a:srgbClr val="232F3E"/>
          </a:solidFill>
          <a:effectLst/>
        </p:spPr>
        <p:txBody>
          <a:bodyPr wrap="square" lIns="274320" tIns="182880" rIns="4572000" bIns="0" rtlCol="0" anchor="ctr" anchorCtr="0">
            <a:noAutofit/>
          </a:bodyPr>
          <a:lstStyle>
            <a:defPPr>
              <a:defRPr lang="en-US"/>
            </a:defPPr>
            <a:lvl1pPr algn="ctr">
              <a:defRPr sz="1800">
                <a:solidFill>
                  <a:schemeClr val="accent3"/>
                </a:solidFill>
                <a:latin typeface="Amazon Ember Heavy" panose="020B0803020204020204" pitchFamily="34" charset="0"/>
                <a:ea typeface="Amazon Ember Heavy" panose="020B0803020204020204" pitchFamily="34" charset="0"/>
                <a:cs typeface="Amazon Ember Heavy" panose="020B0803020204020204" pitchFamily="34" charset="0"/>
              </a:defRPr>
            </a:lvl1pPr>
          </a:lstStyle>
          <a:p>
            <a:pPr algn="l"/>
            <a:endParaRPr lang="en-US" sz="2400" dirty="0">
              <a:solidFill>
                <a:schemeClr val="tx1"/>
              </a:solidFill>
            </a:endParaRPr>
          </a:p>
        </p:txBody>
      </p:sp>
      <p:sp>
        <p:nvSpPr>
          <p:cNvPr id="2" name="Title 1"/>
          <p:cNvSpPr>
            <a:spLocks noGrp="1"/>
          </p:cNvSpPr>
          <p:nvPr>
            <p:ph type="title" idx="4294967295"/>
          </p:nvPr>
        </p:nvSpPr>
        <p:spPr>
          <a:xfrm>
            <a:off x="727234" y="558332"/>
            <a:ext cx="13167360" cy="727709"/>
          </a:xfrm>
        </p:spPr>
        <p:txBody>
          <a:bodyPr>
            <a:normAutofit fontScale="90000"/>
          </a:bodyPr>
          <a:lstStyle/>
          <a:p>
            <a:r>
              <a:rPr lang="en-US" dirty="0"/>
              <a:t>AWS services addressing </a:t>
            </a:r>
            <a:br>
              <a:rPr lang="en-US" dirty="0"/>
            </a:br>
            <a:r>
              <a:rPr lang="en-US" dirty="0"/>
              <a:t>the on-premises to cloud phase</a:t>
            </a:r>
          </a:p>
        </p:txBody>
      </p:sp>
      <p:sp>
        <p:nvSpPr>
          <p:cNvPr id="4" name="Text Placeholder 3">
            <a:extLst>
              <a:ext uri="{FF2B5EF4-FFF2-40B4-BE49-F238E27FC236}">
                <a16:creationId xmlns:a16="http://schemas.microsoft.com/office/drawing/2014/main" id="{0E11D596-1B49-4630-AC94-CC745213EF9C}"/>
              </a:ext>
            </a:extLst>
          </p:cNvPr>
          <p:cNvSpPr>
            <a:spLocks noGrp="1"/>
          </p:cNvSpPr>
          <p:nvPr>
            <p:ph type="body" sz="quarter" idx="4294967295"/>
          </p:nvPr>
        </p:nvSpPr>
        <p:spPr>
          <a:xfrm>
            <a:off x="647700" y="1765300"/>
            <a:ext cx="13982700" cy="515938"/>
          </a:xfrm>
        </p:spPr>
        <p:txBody>
          <a:bodyPr>
            <a:normAutofit fontScale="85000" lnSpcReduction="10000"/>
          </a:bodyPr>
          <a:lstStyle/>
          <a:p>
            <a:r>
              <a:rPr lang="en-US" dirty="0">
                <a:solidFill>
                  <a:schemeClr val="tx2">
                    <a:lumMod val="90000"/>
                  </a:schemeClr>
                </a:solidFill>
              </a:rPr>
              <a:t>create a seamless experience across the edge, on-premises, and in the cloud</a:t>
            </a:r>
          </a:p>
        </p:txBody>
      </p:sp>
      <p:sp>
        <p:nvSpPr>
          <p:cNvPr id="52" name="TextBox 51">
            <a:extLst>
              <a:ext uri="{FF2B5EF4-FFF2-40B4-BE49-F238E27FC236}">
                <a16:creationId xmlns:a16="http://schemas.microsoft.com/office/drawing/2014/main" id="{ECA10E01-C556-44B0-8A41-69071F7947EA}"/>
              </a:ext>
            </a:extLst>
          </p:cNvPr>
          <p:cNvSpPr txBox="1"/>
          <p:nvPr/>
        </p:nvSpPr>
        <p:spPr>
          <a:xfrm>
            <a:off x="7273632" y="4826094"/>
            <a:ext cx="6888511" cy="2595984"/>
          </a:xfrm>
          <a:prstGeom prst="rect">
            <a:avLst/>
          </a:prstGeom>
          <a:solidFill>
            <a:srgbClr val="232F3E"/>
          </a:solidFill>
          <a:effectLst/>
        </p:spPr>
        <p:txBody>
          <a:bodyPr wrap="square" lIns="274320" tIns="182880" rIns="4572000" bIns="0" rtlCol="0" anchor="ctr" anchorCtr="0">
            <a:noAutofit/>
          </a:bodyPr>
          <a:lstStyle>
            <a:defPPr>
              <a:defRPr lang="en-US"/>
            </a:defPPr>
            <a:lvl1pPr algn="ctr">
              <a:defRPr sz="1800">
                <a:solidFill>
                  <a:schemeClr val="accent3"/>
                </a:solidFill>
                <a:latin typeface="Amazon Ember Heavy" panose="020B0803020204020204" pitchFamily="34" charset="0"/>
                <a:ea typeface="Amazon Ember Heavy" panose="020B0803020204020204" pitchFamily="34" charset="0"/>
                <a:cs typeface="Amazon Ember Heavy" panose="020B0803020204020204" pitchFamily="34" charset="0"/>
              </a:defRPr>
            </a:lvl1pPr>
          </a:lstStyle>
          <a:p>
            <a:pPr algn="l"/>
            <a:endParaRPr lang="en-US" sz="2400" dirty="0">
              <a:solidFill>
                <a:schemeClr val="tx1"/>
              </a:solidFill>
            </a:endParaRPr>
          </a:p>
        </p:txBody>
      </p:sp>
      <p:cxnSp>
        <p:nvCxnSpPr>
          <p:cNvPr id="54" name="Straight Connector 53">
            <a:extLst>
              <a:ext uri="{FF2B5EF4-FFF2-40B4-BE49-F238E27FC236}">
                <a16:creationId xmlns:a16="http://schemas.microsoft.com/office/drawing/2014/main" id="{B2016F95-74D9-4ABD-9E82-65F01C9D841F}"/>
              </a:ext>
            </a:extLst>
          </p:cNvPr>
          <p:cNvCxnSpPr>
            <a:cxnSpLocks/>
          </p:cNvCxnSpPr>
          <p:nvPr/>
        </p:nvCxnSpPr>
        <p:spPr>
          <a:xfrm flipH="1">
            <a:off x="430974" y="4836050"/>
            <a:ext cx="13685317" cy="0"/>
          </a:xfrm>
          <a:prstGeom prst="line">
            <a:avLst/>
          </a:prstGeom>
          <a:ln w="44450" cap="flat">
            <a:solidFill>
              <a:schemeClr val="accent4"/>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691A36AE-50AB-41F0-AC78-8651EDE9E977}"/>
              </a:ext>
            </a:extLst>
          </p:cNvPr>
          <p:cNvSpPr/>
          <p:nvPr/>
        </p:nvSpPr>
        <p:spPr>
          <a:xfrm>
            <a:off x="581428" y="7021968"/>
            <a:ext cx="1835759" cy="400110"/>
          </a:xfrm>
          <a:prstGeom prst="rect">
            <a:avLst/>
          </a:prstGeom>
        </p:spPr>
        <p:txBody>
          <a:bodyPr wrap="none">
            <a:spAutoFit/>
          </a:bodyPr>
          <a:lstStyle/>
          <a:p>
            <a:r>
              <a:rPr lang="en-US" sz="2000" dirty="0">
                <a:solidFill>
                  <a:schemeClr val="tx2">
                    <a:lumMod val="90000"/>
                  </a:schemeClr>
                </a:solidFill>
                <a:latin typeface="+mj-lt"/>
              </a:rPr>
              <a:t>Data transfer</a:t>
            </a:r>
          </a:p>
        </p:txBody>
      </p:sp>
      <p:sp>
        <p:nvSpPr>
          <p:cNvPr id="61" name="Rectangle 60">
            <a:extLst>
              <a:ext uri="{FF2B5EF4-FFF2-40B4-BE49-F238E27FC236}">
                <a16:creationId xmlns:a16="http://schemas.microsoft.com/office/drawing/2014/main" id="{E440012D-6CE2-4568-9028-1CD25B4D5364}"/>
              </a:ext>
            </a:extLst>
          </p:cNvPr>
          <p:cNvSpPr/>
          <p:nvPr/>
        </p:nvSpPr>
        <p:spPr>
          <a:xfrm>
            <a:off x="11798337" y="6715463"/>
            <a:ext cx="2317951" cy="707886"/>
          </a:xfrm>
          <a:prstGeom prst="rect">
            <a:avLst/>
          </a:prstGeom>
        </p:spPr>
        <p:txBody>
          <a:bodyPr wrap="square">
            <a:spAutoFit/>
          </a:bodyPr>
          <a:lstStyle/>
          <a:p>
            <a:pPr algn="r"/>
            <a:r>
              <a:rPr lang="en-US" sz="2000" dirty="0">
                <a:solidFill>
                  <a:schemeClr val="accent4"/>
                </a:solidFill>
                <a:latin typeface="+mj-lt"/>
              </a:rPr>
              <a:t>Management &amp; Governance</a:t>
            </a:r>
          </a:p>
        </p:txBody>
      </p:sp>
      <p:cxnSp>
        <p:nvCxnSpPr>
          <p:cNvPr id="85" name="Straight Connector 84">
            <a:extLst>
              <a:ext uri="{FF2B5EF4-FFF2-40B4-BE49-F238E27FC236}">
                <a16:creationId xmlns:a16="http://schemas.microsoft.com/office/drawing/2014/main" id="{792B52EC-BF9C-48B7-A62E-E624E9AA63DE}"/>
              </a:ext>
            </a:extLst>
          </p:cNvPr>
          <p:cNvCxnSpPr>
            <a:cxnSpLocks/>
          </p:cNvCxnSpPr>
          <p:nvPr/>
        </p:nvCxnSpPr>
        <p:spPr>
          <a:xfrm>
            <a:off x="7315200" y="4836050"/>
            <a:ext cx="0" cy="2861217"/>
          </a:xfrm>
          <a:prstGeom prst="line">
            <a:avLst/>
          </a:prstGeom>
          <a:ln w="44450" cap="flat">
            <a:solidFill>
              <a:schemeClr val="accent4"/>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6227ECC3-3140-482D-BF0D-8AE3C24C34E5}"/>
              </a:ext>
            </a:extLst>
          </p:cNvPr>
          <p:cNvGrpSpPr/>
          <p:nvPr/>
        </p:nvGrpSpPr>
        <p:grpSpPr>
          <a:xfrm>
            <a:off x="803138" y="3028471"/>
            <a:ext cx="13199300" cy="1566814"/>
            <a:chOff x="770279" y="3028471"/>
            <a:chExt cx="13199300" cy="1566814"/>
          </a:xfrm>
        </p:grpSpPr>
        <p:grpSp>
          <p:nvGrpSpPr>
            <p:cNvPr id="55" name="Group 54">
              <a:extLst>
                <a:ext uri="{FF2B5EF4-FFF2-40B4-BE49-F238E27FC236}">
                  <a16:creationId xmlns:a16="http://schemas.microsoft.com/office/drawing/2014/main" id="{3EAA10A0-3715-4DBF-A9BB-6AE5091DE8F9}"/>
                </a:ext>
              </a:extLst>
            </p:cNvPr>
            <p:cNvGrpSpPr/>
            <p:nvPr/>
          </p:nvGrpSpPr>
          <p:grpSpPr>
            <a:xfrm>
              <a:off x="770279" y="3028471"/>
              <a:ext cx="1609344" cy="1382148"/>
              <a:chOff x="628562" y="2805492"/>
              <a:chExt cx="1609344" cy="1382148"/>
            </a:xfrm>
          </p:grpSpPr>
          <p:sp>
            <p:nvSpPr>
              <p:cNvPr id="56" name="TextBox 196">
                <a:extLst>
                  <a:ext uri="{FF2B5EF4-FFF2-40B4-BE49-F238E27FC236}">
                    <a16:creationId xmlns:a16="http://schemas.microsoft.com/office/drawing/2014/main" id="{301AAAEA-E45B-4DD5-A209-8FBA178D65B9}"/>
                  </a:ext>
                </a:extLst>
              </p:cNvPr>
              <p:cNvSpPr txBox="1"/>
              <p:nvPr/>
            </p:nvSpPr>
            <p:spPr>
              <a:xfrm>
                <a:off x="628562" y="3541309"/>
                <a:ext cx="1609344" cy="646331"/>
              </a:xfrm>
              <a:prstGeom prst="rect">
                <a:avLst/>
              </a:prstGeom>
              <a:noFill/>
            </p:spPr>
            <p:txBody>
              <a:bodyPr wrap="square" lIns="0" rIns="0" rtlCol="0">
                <a:noAutofit/>
              </a:bodyPr>
              <a:lstStyle>
                <a:defPPr>
                  <a:defRPr lang="en-US"/>
                </a:defPPr>
                <a:lvl1pPr marL="0" algn="l" defTabSz="1097212" rtl="0" eaLnBrk="1" latinLnBrk="0" hangingPunct="1">
                  <a:defRPr sz="2118" kern="1200">
                    <a:solidFill>
                      <a:schemeClr val="tx1"/>
                    </a:solidFill>
                    <a:latin typeface="+mn-lt"/>
                    <a:ea typeface="+mn-ea"/>
                    <a:cs typeface="+mn-cs"/>
                  </a:defRPr>
                </a:lvl1pPr>
                <a:lvl2pPr marL="548606" algn="l" defTabSz="1097212" rtl="0" eaLnBrk="1" latinLnBrk="0" hangingPunct="1">
                  <a:defRPr sz="2118" kern="1200">
                    <a:solidFill>
                      <a:schemeClr val="tx1"/>
                    </a:solidFill>
                    <a:latin typeface="+mn-lt"/>
                    <a:ea typeface="+mn-ea"/>
                    <a:cs typeface="+mn-cs"/>
                  </a:defRPr>
                </a:lvl2pPr>
                <a:lvl3pPr marL="1097212" algn="l" defTabSz="1097212" rtl="0" eaLnBrk="1" latinLnBrk="0" hangingPunct="1">
                  <a:defRPr sz="2118" kern="1200">
                    <a:solidFill>
                      <a:schemeClr val="tx1"/>
                    </a:solidFill>
                    <a:latin typeface="+mn-lt"/>
                    <a:ea typeface="+mn-ea"/>
                    <a:cs typeface="+mn-cs"/>
                  </a:defRPr>
                </a:lvl3pPr>
                <a:lvl4pPr marL="1645818" algn="l" defTabSz="1097212" rtl="0" eaLnBrk="1" latinLnBrk="0" hangingPunct="1">
                  <a:defRPr sz="2118" kern="1200">
                    <a:solidFill>
                      <a:schemeClr val="tx1"/>
                    </a:solidFill>
                    <a:latin typeface="+mn-lt"/>
                    <a:ea typeface="+mn-ea"/>
                    <a:cs typeface="+mn-cs"/>
                  </a:defRPr>
                </a:lvl4pPr>
                <a:lvl5pPr marL="2194424" algn="l" defTabSz="1097212" rtl="0" eaLnBrk="1" latinLnBrk="0" hangingPunct="1">
                  <a:defRPr sz="2118" kern="1200">
                    <a:solidFill>
                      <a:schemeClr val="tx1"/>
                    </a:solidFill>
                    <a:latin typeface="+mn-lt"/>
                    <a:ea typeface="+mn-ea"/>
                    <a:cs typeface="+mn-cs"/>
                  </a:defRPr>
                </a:lvl5pPr>
                <a:lvl6pPr marL="2743031" algn="l" defTabSz="1097212" rtl="0" eaLnBrk="1" latinLnBrk="0" hangingPunct="1">
                  <a:defRPr sz="2118" kern="1200">
                    <a:solidFill>
                      <a:schemeClr val="tx1"/>
                    </a:solidFill>
                    <a:latin typeface="+mn-lt"/>
                    <a:ea typeface="+mn-ea"/>
                    <a:cs typeface="+mn-cs"/>
                  </a:defRPr>
                </a:lvl6pPr>
                <a:lvl7pPr marL="3291635" algn="l" defTabSz="1097212" rtl="0" eaLnBrk="1" latinLnBrk="0" hangingPunct="1">
                  <a:defRPr sz="2118" kern="1200">
                    <a:solidFill>
                      <a:schemeClr val="tx1"/>
                    </a:solidFill>
                    <a:latin typeface="+mn-lt"/>
                    <a:ea typeface="+mn-ea"/>
                    <a:cs typeface="+mn-cs"/>
                  </a:defRPr>
                </a:lvl7pPr>
                <a:lvl8pPr marL="3840241" algn="l" defTabSz="1097212" rtl="0" eaLnBrk="1" latinLnBrk="0" hangingPunct="1">
                  <a:defRPr sz="2118" kern="1200">
                    <a:solidFill>
                      <a:schemeClr val="tx1"/>
                    </a:solidFill>
                    <a:latin typeface="+mn-lt"/>
                    <a:ea typeface="+mn-ea"/>
                    <a:cs typeface="+mn-cs"/>
                  </a:defRPr>
                </a:lvl8pPr>
                <a:lvl9pPr marL="4388848" algn="l" defTabSz="1097212" rtl="0" eaLnBrk="1" latinLnBrk="0" hangingPunct="1">
                  <a:defRPr sz="2118" kern="1200">
                    <a:solidFill>
                      <a:schemeClr val="tx1"/>
                    </a:solidFill>
                    <a:latin typeface="+mn-lt"/>
                    <a:ea typeface="+mn-ea"/>
                    <a:cs typeface="+mn-cs"/>
                  </a:defRPr>
                </a:lvl9pPr>
              </a:lstStyle>
              <a:p>
                <a:pPr algn="ctr" defTabSz="914400"/>
                <a:r>
                  <a:rPr lang="en-US" sz="1600" dirty="0">
                    <a:solidFill>
                      <a:srgbClr val="FAFAFA"/>
                    </a:solidFill>
                    <a:latin typeface="+mj-lt"/>
                  </a:rPr>
                  <a:t>VMware Cloud </a:t>
                </a:r>
                <a:br>
                  <a:rPr lang="en-US" sz="1600" dirty="0">
                    <a:solidFill>
                      <a:srgbClr val="FAFAFA"/>
                    </a:solidFill>
                    <a:latin typeface="+mj-lt"/>
                  </a:rPr>
                </a:br>
                <a:r>
                  <a:rPr lang="en-US" sz="1600" dirty="0">
                    <a:solidFill>
                      <a:srgbClr val="FAFAFA"/>
                    </a:solidFill>
                    <a:latin typeface="+mj-lt"/>
                  </a:rPr>
                  <a:t>on AWS</a:t>
                </a:r>
              </a:p>
            </p:txBody>
          </p:sp>
          <p:sp>
            <p:nvSpPr>
              <p:cNvPr id="57" name="Freeform: Shape 56">
                <a:extLst>
                  <a:ext uri="{FF2B5EF4-FFF2-40B4-BE49-F238E27FC236}">
                    <a16:creationId xmlns:a16="http://schemas.microsoft.com/office/drawing/2014/main" id="{E5DFDCE5-A5EE-4DBD-A7D4-8810A3CA3C3D}"/>
                  </a:ext>
                </a:extLst>
              </p:cNvPr>
              <p:cNvSpPr/>
              <p:nvPr/>
            </p:nvSpPr>
            <p:spPr>
              <a:xfrm>
                <a:off x="1111303" y="2805492"/>
                <a:ext cx="690875" cy="525525"/>
              </a:xfrm>
              <a:custGeom>
                <a:avLst/>
                <a:gdLst>
                  <a:gd name="connsiteX0" fmla="*/ 945766 w 1123094"/>
                  <a:gd name="connsiteY0" fmla="*/ 613475 h 854298"/>
                  <a:gd name="connsiteX1" fmla="*/ 983449 w 1123094"/>
                  <a:gd name="connsiteY1" fmla="*/ 599717 h 854298"/>
                  <a:gd name="connsiteX2" fmla="*/ 945625 w 1123094"/>
                  <a:gd name="connsiteY2" fmla="*/ 496031 h 854298"/>
                  <a:gd name="connsiteX3" fmla="*/ 935257 w 1123094"/>
                  <a:gd name="connsiteY3" fmla="*/ 484720 h 854298"/>
                  <a:gd name="connsiteX4" fmla="*/ 919914 w 1123094"/>
                  <a:gd name="connsiteY4" fmla="*/ 484058 h 854298"/>
                  <a:gd name="connsiteX5" fmla="*/ 813782 w 1123094"/>
                  <a:gd name="connsiteY5" fmla="*/ 522785 h 854298"/>
                  <a:gd name="connsiteX6" fmla="*/ 827520 w 1123094"/>
                  <a:gd name="connsiteY6" fmla="*/ 560469 h 854298"/>
                  <a:gd name="connsiteX7" fmla="*/ 886302 w 1123094"/>
                  <a:gd name="connsiteY7" fmla="*/ 539030 h 854298"/>
                  <a:gd name="connsiteX8" fmla="*/ 799162 w 1123094"/>
                  <a:gd name="connsiteY8" fmla="*/ 681201 h 854298"/>
                  <a:gd name="connsiteX9" fmla="*/ 782436 w 1123094"/>
                  <a:gd name="connsiteY9" fmla="*/ 702641 h 854298"/>
                  <a:gd name="connsiteX10" fmla="*/ 609519 w 1123094"/>
                  <a:gd name="connsiteY10" fmla="*/ 810458 h 854298"/>
                  <a:gd name="connsiteX11" fmla="*/ 578574 w 1123094"/>
                  <a:gd name="connsiteY11" fmla="*/ 774057 h 854298"/>
                  <a:gd name="connsiteX12" fmla="*/ 541412 w 1123094"/>
                  <a:gd name="connsiteY12" fmla="*/ 789079 h 854298"/>
                  <a:gd name="connsiteX13" fmla="*/ 593535 w 1123094"/>
                  <a:gd name="connsiteY13" fmla="*/ 847239 h 854298"/>
                  <a:gd name="connsiteX14" fmla="*/ 628211 w 1123094"/>
                  <a:gd name="connsiteY14" fmla="*/ 854298 h 854298"/>
                  <a:gd name="connsiteX15" fmla="*/ 813601 w 1123094"/>
                  <a:gd name="connsiteY15" fmla="*/ 727910 h 854298"/>
                  <a:gd name="connsiteX16" fmla="*/ 831310 w 1123094"/>
                  <a:gd name="connsiteY16" fmla="*/ 705208 h 854298"/>
                  <a:gd name="connsiteX17" fmla="*/ 923945 w 1123094"/>
                  <a:gd name="connsiteY17" fmla="*/ 553630 h 854298"/>
                  <a:gd name="connsiteX18" fmla="*/ 945766 w 1123094"/>
                  <a:gd name="connsiteY18" fmla="*/ 613475 h 854298"/>
                  <a:gd name="connsiteX19" fmla="*/ 732257 w 1123094"/>
                  <a:gd name="connsiteY19" fmla="*/ 43826 h 854298"/>
                  <a:gd name="connsiteX20" fmla="*/ 776640 w 1123094"/>
                  <a:gd name="connsiteY20" fmla="*/ 176792 h 854298"/>
                  <a:gd name="connsiteX21" fmla="*/ 776720 w 1123094"/>
                  <a:gd name="connsiteY21" fmla="*/ 179058 h 854298"/>
                  <a:gd name="connsiteX22" fmla="*/ 776700 w 1123094"/>
                  <a:gd name="connsiteY22" fmla="*/ 181625 h 854298"/>
                  <a:gd name="connsiteX23" fmla="*/ 776660 w 1123094"/>
                  <a:gd name="connsiteY23" fmla="*/ 184052 h 854298"/>
                  <a:gd name="connsiteX24" fmla="*/ 724215 w 1123094"/>
                  <a:gd name="connsiteY24" fmla="*/ 424915 h 854298"/>
                  <a:gd name="connsiteX25" fmla="*/ 701974 w 1123094"/>
                  <a:gd name="connsiteY25" fmla="*/ 370285 h 854298"/>
                  <a:gd name="connsiteX26" fmla="*/ 664811 w 1123094"/>
                  <a:gd name="connsiteY26" fmla="*/ 385407 h 854298"/>
                  <a:gd name="connsiteX27" fmla="*/ 706406 w 1123094"/>
                  <a:gd name="connsiteY27" fmla="*/ 487648 h 854298"/>
                  <a:gd name="connsiteX28" fmla="*/ 717216 w 1123094"/>
                  <a:gd name="connsiteY28" fmla="*/ 498578 h 854298"/>
                  <a:gd name="connsiteX29" fmla="*/ 724997 w 1123094"/>
                  <a:gd name="connsiteY29" fmla="*/ 500143 h 854298"/>
                  <a:gd name="connsiteX30" fmla="*/ 732558 w 1123094"/>
                  <a:gd name="connsiteY30" fmla="*/ 498659 h 854298"/>
                  <a:gd name="connsiteX31" fmla="*/ 837186 w 1123094"/>
                  <a:gd name="connsiteY31" fmla="*/ 456101 h 854298"/>
                  <a:gd name="connsiteX32" fmla="*/ 822065 w 1123094"/>
                  <a:gd name="connsiteY32" fmla="*/ 418939 h 854298"/>
                  <a:gd name="connsiteX33" fmla="*/ 759954 w 1123094"/>
                  <a:gd name="connsiteY33" fmla="*/ 444229 h 854298"/>
                  <a:gd name="connsiteX34" fmla="*/ 816750 w 1123094"/>
                  <a:gd name="connsiteY34" fmla="*/ 184814 h 854298"/>
                  <a:gd name="connsiteX35" fmla="*/ 816790 w 1123094"/>
                  <a:gd name="connsiteY35" fmla="*/ 182748 h 854298"/>
                  <a:gd name="connsiteX36" fmla="*/ 816770 w 1123094"/>
                  <a:gd name="connsiteY36" fmla="*/ 176872 h 854298"/>
                  <a:gd name="connsiteX37" fmla="*/ 748261 w 1123094"/>
                  <a:gd name="connsiteY37" fmla="*/ 7044 h 854298"/>
                  <a:gd name="connsiteX38" fmla="*/ 632422 w 1123094"/>
                  <a:gd name="connsiteY38" fmla="*/ 27841 h 854298"/>
                  <a:gd name="connsiteX39" fmla="*/ 654202 w 1123094"/>
                  <a:gd name="connsiteY39" fmla="*/ 61534 h 854298"/>
                  <a:gd name="connsiteX40" fmla="*/ 732257 w 1123094"/>
                  <a:gd name="connsiteY40" fmla="*/ 43826 h 854298"/>
                  <a:gd name="connsiteX41" fmla="*/ 732257 w 1123094"/>
                  <a:gd name="connsiteY41" fmla="*/ 43826 h 854298"/>
                  <a:gd name="connsiteX42" fmla="*/ 401105 w 1123094"/>
                  <a:gd name="connsiteY42" fmla="*/ 366996 h 854298"/>
                  <a:gd name="connsiteX43" fmla="*/ 501381 w 1123094"/>
                  <a:gd name="connsiteY43" fmla="*/ 366996 h 854298"/>
                  <a:gd name="connsiteX44" fmla="*/ 501381 w 1123094"/>
                  <a:gd name="connsiteY44" fmla="*/ 326885 h 854298"/>
                  <a:gd name="connsiteX45" fmla="*/ 401105 w 1123094"/>
                  <a:gd name="connsiteY45" fmla="*/ 326885 h 854298"/>
                  <a:gd name="connsiteX46" fmla="*/ 401105 w 1123094"/>
                  <a:gd name="connsiteY46" fmla="*/ 366996 h 854298"/>
                  <a:gd name="connsiteX47" fmla="*/ 401105 w 1123094"/>
                  <a:gd name="connsiteY47" fmla="*/ 286775 h 854298"/>
                  <a:gd name="connsiteX48" fmla="*/ 501381 w 1123094"/>
                  <a:gd name="connsiteY48" fmla="*/ 286775 h 854298"/>
                  <a:gd name="connsiteX49" fmla="*/ 501381 w 1123094"/>
                  <a:gd name="connsiteY49" fmla="*/ 246664 h 854298"/>
                  <a:gd name="connsiteX50" fmla="*/ 401105 w 1123094"/>
                  <a:gd name="connsiteY50" fmla="*/ 246664 h 854298"/>
                  <a:gd name="connsiteX51" fmla="*/ 401105 w 1123094"/>
                  <a:gd name="connsiteY51" fmla="*/ 286775 h 854298"/>
                  <a:gd name="connsiteX52" fmla="*/ 360995 w 1123094"/>
                  <a:gd name="connsiteY52" fmla="*/ 607659 h 854298"/>
                  <a:gd name="connsiteX53" fmla="*/ 541492 w 1123094"/>
                  <a:gd name="connsiteY53" fmla="*/ 607659 h 854298"/>
                  <a:gd name="connsiteX54" fmla="*/ 541492 w 1123094"/>
                  <a:gd name="connsiteY54" fmla="*/ 186499 h 854298"/>
                  <a:gd name="connsiteX55" fmla="*/ 360995 w 1123094"/>
                  <a:gd name="connsiteY55" fmla="*/ 186499 h 854298"/>
                  <a:gd name="connsiteX56" fmla="*/ 360995 w 1123094"/>
                  <a:gd name="connsiteY56" fmla="*/ 607659 h 854298"/>
                  <a:gd name="connsiteX57" fmla="*/ 561547 w 1123094"/>
                  <a:gd name="connsiteY57" fmla="*/ 146388 h 854298"/>
                  <a:gd name="connsiteX58" fmla="*/ 581602 w 1123094"/>
                  <a:gd name="connsiteY58" fmla="*/ 166443 h 854298"/>
                  <a:gd name="connsiteX59" fmla="*/ 581602 w 1123094"/>
                  <a:gd name="connsiteY59" fmla="*/ 627714 h 854298"/>
                  <a:gd name="connsiteX60" fmla="*/ 561547 w 1123094"/>
                  <a:gd name="connsiteY60" fmla="*/ 647769 h 854298"/>
                  <a:gd name="connsiteX61" fmla="*/ 340939 w 1123094"/>
                  <a:gd name="connsiteY61" fmla="*/ 647769 h 854298"/>
                  <a:gd name="connsiteX62" fmla="*/ 320884 w 1123094"/>
                  <a:gd name="connsiteY62" fmla="*/ 627714 h 854298"/>
                  <a:gd name="connsiteX63" fmla="*/ 320884 w 1123094"/>
                  <a:gd name="connsiteY63" fmla="*/ 166443 h 854298"/>
                  <a:gd name="connsiteX64" fmla="*/ 340939 w 1123094"/>
                  <a:gd name="connsiteY64" fmla="*/ 146388 h 854298"/>
                  <a:gd name="connsiteX65" fmla="*/ 561547 w 1123094"/>
                  <a:gd name="connsiteY65" fmla="*/ 146388 h 854298"/>
                  <a:gd name="connsiteX66" fmla="*/ 705203 w 1123094"/>
                  <a:gd name="connsiteY66" fmla="*/ 687880 h 854298"/>
                  <a:gd name="connsiteX67" fmla="*/ 219625 w 1123094"/>
                  <a:gd name="connsiteY67" fmla="*/ 687880 h 854298"/>
                  <a:gd name="connsiteX68" fmla="*/ 40532 w 1123094"/>
                  <a:gd name="connsiteY68" fmla="*/ 536503 h 854298"/>
                  <a:gd name="connsiteX69" fmla="*/ 40111 w 1123094"/>
                  <a:gd name="connsiteY69" fmla="*/ 524069 h 854298"/>
                  <a:gd name="connsiteX70" fmla="*/ 173598 w 1123094"/>
                  <a:gd name="connsiteY70" fmla="*/ 358332 h 854298"/>
                  <a:gd name="connsiteX71" fmla="*/ 188700 w 1123094"/>
                  <a:gd name="connsiteY71" fmla="*/ 336432 h 854298"/>
                  <a:gd name="connsiteX72" fmla="*/ 186855 w 1123094"/>
                  <a:gd name="connsiteY72" fmla="*/ 305707 h 854298"/>
                  <a:gd name="connsiteX73" fmla="*/ 337089 w 1123094"/>
                  <a:gd name="connsiteY73" fmla="*/ 80045 h 854298"/>
                  <a:gd name="connsiteX74" fmla="*/ 624681 w 1123094"/>
                  <a:gd name="connsiteY74" fmla="*/ 135318 h 854298"/>
                  <a:gd name="connsiteX75" fmla="*/ 695636 w 1123094"/>
                  <a:gd name="connsiteY75" fmla="*/ 248068 h 854298"/>
                  <a:gd name="connsiteX76" fmla="*/ 711460 w 1123094"/>
                  <a:gd name="connsiteY76" fmla="*/ 261004 h 854298"/>
                  <a:gd name="connsiteX77" fmla="*/ 730432 w 1123094"/>
                  <a:gd name="connsiteY77" fmla="*/ 253343 h 854298"/>
                  <a:gd name="connsiteX78" fmla="*/ 759192 w 1123094"/>
                  <a:gd name="connsiteY78" fmla="*/ 227953 h 854298"/>
                  <a:gd name="connsiteX79" fmla="*/ 739618 w 1123094"/>
                  <a:gd name="connsiteY79" fmla="*/ 192956 h 854298"/>
                  <a:gd name="connsiteX80" fmla="*/ 721367 w 1123094"/>
                  <a:gd name="connsiteY80" fmla="*/ 205351 h 854298"/>
                  <a:gd name="connsiteX81" fmla="*/ 652618 w 1123094"/>
                  <a:gd name="connsiteY81" fmla="*/ 106538 h 854298"/>
                  <a:gd name="connsiteX82" fmla="*/ 321907 w 1123094"/>
                  <a:gd name="connsiteY82" fmla="*/ 42923 h 854298"/>
                  <a:gd name="connsiteX83" fmla="*/ 146744 w 1123094"/>
                  <a:gd name="connsiteY83" fmla="*/ 305707 h 854298"/>
                  <a:gd name="connsiteX84" fmla="*/ 147306 w 1123094"/>
                  <a:gd name="connsiteY84" fmla="*/ 324118 h 854298"/>
                  <a:gd name="connsiteX85" fmla="*/ 0 w 1123094"/>
                  <a:gd name="connsiteY85" fmla="*/ 524069 h 854298"/>
                  <a:gd name="connsiteX86" fmla="*/ 481 w 1123094"/>
                  <a:gd name="connsiteY86" fmla="*/ 538669 h 854298"/>
                  <a:gd name="connsiteX87" fmla="*/ 219625 w 1123094"/>
                  <a:gd name="connsiteY87" fmla="*/ 727990 h 854298"/>
                  <a:gd name="connsiteX88" fmla="*/ 705203 w 1123094"/>
                  <a:gd name="connsiteY88" fmla="*/ 727990 h 854298"/>
                  <a:gd name="connsiteX89" fmla="*/ 705203 w 1123094"/>
                  <a:gd name="connsiteY89" fmla="*/ 687880 h 854298"/>
                  <a:gd name="connsiteX90" fmla="*/ 1123094 w 1123094"/>
                  <a:gd name="connsiteY90" fmla="*/ 525633 h 854298"/>
                  <a:gd name="connsiteX91" fmla="*/ 899919 w 1123094"/>
                  <a:gd name="connsiteY91" fmla="*/ 727990 h 854298"/>
                  <a:gd name="connsiteX92" fmla="*/ 882010 w 1123094"/>
                  <a:gd name="connsiteY92" fmla="*/ 727990 h 854298"/>
                  <a:gd name="connsiteX93" fmla="*/ 882010 w 1123094"/>
                  <a:gd name="connsiteY93" fmla="*/ 687880 h 854298"/>
                  <a:gd name="connsiteX94" fmla="*/ 899919 w 1123094"/>
                  <a:gd name="connsiteY94" fmla="*/ 687880 h 854298"/>
                  <a:gd name="connsiteX95" fmla="*/ 1082984 w 1123094"/>
                  <a:gd name="connsiteY95" fmla="*/ 525633 h 854298"/>
                  <a:gd name="connsiteX96" fmla="*/ 923163 w 1123094"/>
                  <a:gd name="connsiteY96" fmla="*/ 355223 h 854298"/>
                  <a:gd name="connsiteX97" fmla="*/ 907079 w 1123094"/>
                  <a:gd name="connsiteY97" fmla="*/ 336793 h 854298"/>
                  <a:gd name="connsiteX98" fmla="*/ 850062 w 1123094"/>
                  <a:gd name="connsiteY98" fmla="*/ 226589 h 854298"/>
                  <a:gd name="connsiteX99" fmla="*/ 869796 w 1123094"/>
                  <a:gd name="connsiteY99" fmla="*/ 191673 h 854298"/>
                  <a:gd name="connsiteX100" fmla="*/ 945745 w 1123094"/>
                  <a:gd name="connsiteY100" fmla="*/ 319124 h 854298"/>
                  <a:gd name="connsiteX101" fmla="*/ 1123094 w 1123094"/>
                  <a:gd name="connsiteY101" fmla="*/ 525633 h 854298"/>
                  <a:gd name="connsiteX102" fmla="*/ 1123094 w 1123094"/>
                  <a:gd name="connsiteY102" fmla="*/ 525633 h 85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123094" h="854298">
                    <a:moveTo>
                      <a:pt x="945766" y="613475"/>
                    </a:moveTo>
                    <a:lnTo>
                      <a:pt x="983449" y="599717"/>
                    </a:lnTo>
                    <a:lnTo>
                      <a:pt x="945625" y="496031"/>
                    </a:lnTo>
                    <a:cubicBezTo>
                      <a:pt x="943800" y="491038"/>
                      <a:pt x="940070" y="486966"/>
                      <a:pt x="935257" y="484720"/>
                    </a:cubicBezTo>
                    <a:cubicBezTo>
                      <a:pt x="930423" y="482474"/>
                      <a:pt x="924928" y="482253"/>
                      <a:pt x="919914" y="484058"/>
                    </a:cubicBezTo>
                    <a:lnTo>
                      <a:pt x="813782" y="522785"/>
                    </a:lnTo>
                    <a:lnTo>
                      <a:pt x="827520" y="560469"/>
                    </a:lnTo>
                    <a:lnTo>
                      <a:pt x="886302" y="539030"/>
                    </a:lnTo>
                    <a:cubicBezTo>
                      <a:pt x="859708" y="591434"/>
                      <a:pt x="830087" y="640008"/>
                      <a:pt x="799162" y="681201"/>
                    </a:cubicBezTo>
                    <a:cubicBezTo>
                      <a:pt x="793606" y="688702"/>
                      <a:pt x="788031" y="695782"/>
                      <a:pt x="782436" y="702641"/>
                    </a:cubicBezTo>
                    <a:cubicBezTo>
                      <a:pt x="714809" y="786211"/>
                      <a:pt x="648527" y="827504"/>
                      <a:pt x="609519" y="810458"/>
                    </a:cubicBezTo>
                    <a:cubicBezTo>
                      <a:pt x="596483" y="804802"/>
                      <a:pt x="586055" y="792548"/>
                      <a:pt x="578574" y="774057"/>
                    </a:cubicBezTo>
                    <a:lnTo>
                      <a:pt x="541412" y="789079"/>
                    </a:lnTo>
                    <a:cubicBezTo>
                      <a:pt x="552783" y="817296"/>
                      <a:pt x="570853" y="837412"/>
                      <a:pt x="593535" y="847239"/>
                    </a:cubicBezTo>
                    <a:cubicBezTo>
                      <a:pt x="604365" y="851972"/>
                      <a:pt x="615957" y="854298"/>
                      <a:pt x="628211" y="854298"/>
                    </a:cubicBezTo>
                    <a:cubicBezTo>
                      <a:pt x="681518" y="854298"/>
                      <a:pt x="747038" y="810157"/>
                      <a:pt x="813601" y="727910"/>
                    </a:cubicBezTo>
                    <a:cubicBezTo>
                      <a:pt x="819518" y="720610"/>
                      <a:pt x="825454" y="713089"/>
                      <a:pt x="831310" y="705208"/>
                    </a:cubicBezTo>
                    <a:cubicBezTo>
                      <a:pt x="864301" y="661307"/>
                      <a:pt x="895848" y="609484"/>
                      <a:pt x="923945" y="553630"/>
                    </a:cubicBezTo>
                    <a:lnTo>
                      <a:pt x="945766" y="613475"/>
                    </a:lnTo>
                    <a:close/>
                    <a:moveTo>
                      <a:pt x="732257" y="43826"/>
                    </a:moveTo>
                    <a:cubicBezTo>
                      <a:pt x="762300" y="57082"/>
                      <a:pt x="778465" y="105536"/>
                      <a:pt x="776640" y="176792"/>
                    </a:cubicBezTo>
                    <a:cubicBezTo>
                      <a:pt x="776620" y="177554"/>
                      <a:pt x="776660" y="178316"/>
                      <a:pt x="776720" y="179058"/>
                    </a:cubicBezTo>
                    <a:cubicBezTo>
                      <a:pt x="776800" y="179900"/>
                      <a:pt x="776720" y="180743"/>
                      <a:pt x="776700" y="181625"/>
                    </a:cubicBezTo>
                    <a:lnTo>
                      <a:pt x="776660" y="184052"/>
                    </a:lnTo>
                    <a:cubicBezTo>
                      <a:pt x="774032" y="253744"/>
                      <a:pt x="755521" y="337896"/>
                      <a:pt x="724215" y="424915"/>
                    </a:cubicBezTo>
                    <a:lnTo>
                      <a:pt x="701974" y="370285"/>
                    </a:lnTo>
                    <a:lnTo>
                      <a:pt x="664811" y="385407"/>
                    </a:lnTo>
                    <a:lnTo>
                      <a:pt x="706406" y="487648"/>
                    </a:lnTo>
                    <a:cubicBezTo>
                      <a:pt x="708432" y="492582"/>
                      <a:pt x="712302" y="496493"/>
                      <a:pt x="717216" y="498578"/>
                    </a:cubicBezTo>
                    <a:cubicBezTo>
                      <a:pt x="719703" y="499621"/>
                      <a:pt x="722350" y="500143"/>
                      <a:pt x="724997" y="500143"/>
                    </a:cubicBezTo>
                    <a:cubicBezTo>
                      <a:pt x="727564" y="500143"/>
                      <a:pt x="730131" y="499661"/>
                      <a:pt x="732558" y="498659"/>
                    </a:cubicBezTo>
                    <a:lnTo>
                      <a:pt x="837186" y="456101"/>
                    </a:lnTo>
                    <a:lnTo>
                      <a:pt x="822065" y="418939"/>
                    </a:lnTo>
                    <a:lnTo>
                      <a:pt x="759954" y="444229"/>
                    </a:lnTo>
                    <a:cubicBezTo>
                      <a:pt x="793887" y="351293"/>
                      <a:pt x="813882" y="260703"/>
                      <a:pt x="816750" y="184814"/>
                    </a:cubicBezTo>
                    <a:lnTo>
                      <a:pt x="816790" y="182748"/>
                    </a:lnTo>
                    <a:cubicBezTo>
                      <a:pt x="816850" y="180743"/>
                      <a:pt x="816870" y="178797"/>
                      <a:pt x="816770" y="176872"/>
                    </a:cubicBezTo>
                    <a:cubicBezTo>
                      <a:pt x="818876" y="87767"/>
                      <a:pt x="794609" y="27501"/>
                      <a:pt x="748261" y="7044"/>
                    </a:cubicBezTo>
                    <a:cubicBezTo>
                      <a:pt x="725398" y="-2823"/>
                      <a:pt x="686712" y="-7235"/>
                      <a:pt x="632422" y="27841"/>
                    </a:cubicBezTo>
                    <a:lnTo>
                      <a:pt x="654202" y="61534"/>
                    </a:lnTo>
                    <a:cubicBezTo>
                      <a:pt x="675922" y="47476"/>
                      <a:pt x="707108" y="32996"/>
                      <a:pt x="732257" y="43826"/>
                    </a:cubicBezTo>
                    <a:lnTo>
                      <a:pt x="732257" y="43826"/>
                    </a:lnTo>
                    <a:close/>
                    <a:moveTo>
                      <a:pt x="401105" y="366996"/>
                    </a:moveTo>
                    <a:lnTo>
                      <a:pt x="501381" y="366996"/>
                    </a:lnTo>
                    <a:lnTo>
                      <a:pt x="501381" y="326885"/>
                    </a:lnTo>
                    <a:lnTo>
                      <a:pt x="401105" y="326885"/>
                    </a:lnTo>
                    <a:lnTo>
                      <a:pt x="401105" y="366996"/>
                    </a:lnTo>
                    <a:close/>
                    <a:moveTo>
                      <a:pt x="401105" y="286775"/>
                    </a:moveTo>
                    <a:lnTo>
                      <a:pt x="501381" y="286775"/>
                    </a:lnTo>
                    <a:lnTo>
                      <a:pt x="501381" y="246664"/>
                    </a:lnTo>
                    <a:lnTo>
                      <a:pt x="401105" y="246664"/>
                    </a:lnTo>
                    <a:lnTo>
                      <a:pt x="401105" y="286775"/>
                    </a:lnTo>
                    <a:close/>
                    <a:moveTo>
                      <a:pt x="360995" y="607659"/>
                    </a:moveTo>
                    <a:lnTo>
                      <a:pt x="541492" y="607659"/>
                    </a:lnTo>
                    <a:lnTo>
                      <a:pt x="541492" y="186499"/>
                    </a:lnTo>
                    <a:lnTo>
                      <a:pt x="360995" y="186499"/>
                    </a:lnTo>
                    <a:lnTo>
                      <a:pt x="360995" y="607659"/>
                    </a:lnTo>
                    <a:close/>
                    <a:moveTo>
                      <a:pt x="561547" y="146388"/>
                    </a:moveTo>
                    <a:cubicBezTo>
                      <a:pt x="572638" y="146388"/>
                      <a:pt x="581602" y="155373"/>
                      <a:pt x="581602" y="166443"/>
                    </a:cubicBezTo>
                    <a:lnTo>
                      <a:pt x="581602" y="627714"/>
                    </a:lnTo>
                    <a:cubicBezTo>
                      <a:pt x="581602" y="638805"/>
                      <a:pt x="572638" y="647769"/>
                      <a:pt x="561547" y="647769"/>
                    </a:cubicBezTo>
                    <a:lnTo>
                      <a:pt x="340939" y="647769"/>
                    </a:lnTo>
                    <a:cubicBezTo>
                      <a:pt x="329849" y="647769"/>
                      <a:pt x="320884" y="638805"/>
                      <a:pt x="320884" y="627714"/>
                    </a:cubicBezTo>
                    <a:lnTo>
                      <a:pt x="320884" y="166443"/>
                    </a:lnTo>
                    <a:cubicBezTo>
                      <a:pt x="320884" y="155373"/>
                      <a:pt x="329849" y="146388"/>
                      <a:pt x="340939" y="146388"/>
                    </a:cubicBezTo>
                    <a:lnTo>
                      <a:pt x="561547" y="146388"/>
                    </a:lnTo>
                    <a:close/>
                    <a:moveTo>
                      <a:pt x="705203" y="687880"/>
                    </a:moveTo>
                    <a:lnTo>
                      <a:pt x="219625" y="687880"/>
                    </a:lnTo>
                    <a:cubicBezTo>
                      <a:pt x="122257" y="687880"/>
                      <a:pt x="45285" y="622780"/>
                      <a:pt x="40532" y="536503"/>
                    </a:cubicBezTo>
                    <a:cubicBezTo>
                      <a:pt x="40331" y="532432"/>
                      <a:pt x="40111" y="528360"/>
                      <a:pt x="40111" y="524069"/>
                    </a:cubicBezTo>
                    <a:cubicBezTo>
                      <a:pt x="40111" y="408530"/>
                      <a:pt x="123761" y="370646"/>
                      <a:pt x="173598" y="358332"/>
                    </a:cubicBezTo>
                    <a:cubicBezTo>
                      <a:pt x="183465" y="355905"/>
                      <a:pt x="189943" y="346499"/>
                      <a:pt x="188700" y="336432"/>
                    </a:cubicBezTo>
                    <a:cubicBezTo>
                      <a:pt x="187476" y="326444"/>
                      <a:pt x="186855" y="316116"/>
                      <a:pt x="186855" y="305707"/>
                    </a:cubicBezTo>
                    <a:cubicBezTo>
                      <a:pt x="186855" y="213613"/>
                      <a:pt x="252837" y="114480"/>
                      <a:pt x="337089" y="80045"/>
                    </a:cubicBezTo>
                    <a:cubicBezTo>
                      <a:pt x="483111" y="20180"/>
                      <a:pt x="586877" y="98757"/>
                      <a:pt x="624681" y="135318"/>
                    </a:cubicBezTo>
                    <a:cubicBezTo>
                      <a:pt x="654884" y="164739"/>
                      <a:pt x="679432" y="203726"/>
                      <a:pt x="695636" y="248068"/>
                    </a:cubicBezTo>
                    <a:cubicBezTo>
                      <a:pt x="698163" y="254947"/>
                      <a:pt x="704240" y="259921"/>
                      <a:pt x="711460" y="261004"/>
                    </a:cubicBezTo>
                    <a:cubicBezTo>
                      <a:pt x="718820" y="262127"/>
                      <a:pt x="726000" y="259179"/>
                      <a:pt x="730432" y="253343"/>
                    </a:cubicBezTo>
                    <a:cubicBezTo>
                      <a:pt x="738635" y="242593"/>
                      <a:pt x="748302" y="234050"/>
                      <a:pt x="759192" y="227953"/>
                    </a:cubicBezTo>
                    <a:lnTo>
                      <a:pt x="739618" y="192956"/>
                    </a:lnTo>
                    <a:cubicBezTo>
                      <a:pt x="733200" y="196526"/>
                      <a:pt x="727123" y="200678"/>
                      <a:pt x="721367" y="205351"/>
                    </a:cubicBezTo>
                    <a:cubicBezTo>
                      <a:pt x="703759" y="167266"/>
                      <a:pt x="680334" y="133513"/>
                      <a:pt x="652618" y="106538"/>
                    </a:cubicBezTo>
                    <a:cubicBezTo>
                      <a:pt x="562048" y="18937"/>
                      <a:pt x="438448" y="-4829"/>
                      <a:pt x="321907" y="42923"/>
                    </a:cubicBezTo>
                    <a:cubicBezTo>
                      <a:pt x="222032" y="83735"/>
                      <a:pt x="146744" y="196707"/>
                      <a:pt x="146744" y="305707"/>
                    </a:cubicBezTo>
                    <a:cubicBezTo>
                      <a:pt x="146744" y="311884"/>
                      <a:pt x="146945" y="318041"/>
                      <a:pt x="147306" y="324118"/>
                    </a:cubicBezTo>
                    <a:cubicBezTo>
                      <a:pt x="92776" y="341526"/>
                      <a:pt x="0" y="390781"/>
                      <a:pt x="0" y="524069"/>
                    </a:cubicBezTo>
                    <a:cubicBezTo>
                      <a:pt x="0" y="529082"/>
                      <a:pt x="221" y="533856"/>
                      <a:pt x="481" y="538669"/>
                    </a:cubicBezTo>
                    <a:cubicBezTo>
                      <a:pt x="6398" y="646606"/>
                      <a:pt x="100617" y="727990"/>
                      <a:pt x="219625" y="727990"/>
                    </a:cubicBezTo>
                    <a:lnTo>
                      <a:pt x="705203" y="727990"/>
                    </a:lnTo>
                    <a:lnTo>
                      <a:pt x="705203" y="687880"/>
                    </a:lnTo>
                    <a:close/>
                    <a:moveTo>
                      <a:pt x="1123094" y="525633"/>
                    </a:moveTo>
                    <a:cubicBezTo>
                      <a:pt x="1123094" y="708276"/>
                      <a:pt x="967024" y="727990"/>
                      <a:pt x="899919" y="727990"/>
                    </a:cubicBezTo>
                    <a:lnTo>
                      <a:pt x="882010" y="727990"/>
                    </a:lnTo>
                    <a:lnTo>
                      <a:pt x="882010" y="687880"/>
                    </a:lnTo>
                    <a:lnTo>
                      <a:pt x="899919" y="687880"/>
                    </a:lnTo>
                    <a:cubicBezTo>
                      <a:pt x="983429" y="687880"/>
                      <a:pt x="1082984" y="659742"/>
                      <a:pt x="1082984" y="525633"/>
                    </a:cubicBezTo>
                    <a:cubicBezTo>
                      <a:pt x="1082984" y="411198"/>
                      <a:pt x="996084" y="369804"/>
                      <a:pt x="923163" y="355223"/>
                    </a:cubicBezTo>
                    <a:cubicBezTo>
                      <a:pt x="914259" y="353438"/>
                      <a:pt x="907640" y="345858"/>
                      <a:pt x="907079" y="336793"/>
                    </a:cubicBezTo>
                    <a:cubicBezTo>
                      <a:pt x="903890" y="284709"/>
                      <a:pt x="883634" y="245581"/>
                      <a:pt x="850062" y="226589"/>
                    </a:cubicBezTo>
                    <a:lnTo>
                      <a:pt x="869796" y="191673"/>
                    </a:lnTo>
                    <a:cubicBezTo>
                      <a:pt x="912012" y="215559"/>
                      <a:pt x="938666" y="260462"/>
                      <a:pt x="945745" y="319124"/>
                    </a:cubicBezTo>
                    <a:cubicBezTo>
                      <a:pt x="1060261" y="346720"/>
                      <a:pt x="1123094" y="419601"/>
                      <a:pt x="1123094" y="525633"/>
                    </a:cubicBezTo>
                    <a:lnTo>
                      <a:pt x="1123094" y="525633"/>
                    </a:lnTo>
                    <a:close/>
                  </a:path>
                </a:pathLst>
              </a:custGeom>
              <a:solidFill>
                <a:srgbClr val="FFFFFF"/>
              </a:solidFill>
              <a:ln w="20003" cap="flat">
                <a:noFill/>
                <a:prstDash val="solid"/>
                <a:miter/>
              </a:ln>
            </p:spPr>
            <p:txBody>
              <a:bodyPr rtlCol="0" anchor="ctr"/>
              <a:lstStyle/>
              <a:p>
                <a:endParaRPr lang="en-US" sz="1600" dirty="0">
                  <a:latin typeface="+mj-lt"/>
                </a:endParaRPr>
              </a:p>
            </p:txBody>
          </p:sp>
        </p:grpSp>
        <p:grpSp>
          <p:nvGrpSpPr>
            <p:cNvPr id="9" name="Group 8">
              <a:extLst>
                <a:ext uri="{FF2B5EF4-FFF2-40B4-BE49-F238E27FC236}">
                  <a16:creationId xmlns:a16="http://schemas.microsoft.com/office/drawing/2014/main" id="{24FFFB13-3C60-43ED-871C-EFAD53D25934}"/>
                </a:ext>
              </a:extLst>
            </p:cNvPr>
            <p:cNvGrpSpPr/>
            <p:nvPr/>
          </p:nvGrpSpPr>
          <p:grpSpPr>
            <a:xfrm>
              <a:off x="4609019" y="3028471"/>
              <a:ext cx="1609344" cy="1382148"/>
              <a:chOff x="4398122" y="2963673"/>
              <a:chExt cx="1609344" cy="1382148"/>
            </a:xfrm>
          </p:grpSpPr>
          <p:sp>
            <p:nvSpPr>
              <p:cNvPr id="68" name="TextBox 194">
                <a:extLst>
                  <a:ext uri="{FF2B5EF4-FFF2-40B4-BE49-F238E27FC236}">
                    <a16:creationId xmlns:a16="http://schemas.microsoft.com/office/drawing/2014/main" id="{240ED849-C5F0-4CA6-BEDA-2CDDA617CA42}"/>
                  </a:ext>
                </a:extLst>
              </p:cNvPr>
              <p:cNvSpPr txBox="1"/>
              <p:nvPr/>
            </p:nvSpPr>
            <p:spPr>
              <a:xfrm>
                <a:off x="4398122" y="3699490"/>
                <a:ext cx="1609344" cy="646331"/>
              </a:xfrm>
              <a:prstGeom prst="rect">
                <a:avLst/>
              </a:prstGeom>
              <a:noFill/>
            </p:spPr>
            <p:txBody>
              <a:bodyPr wrap="square" lIns="0" rIns="0" rtlCol="0">
                <a:noAutofit/>
              </a:bodyPr>
              <a:lstStyle>
                <a:defPPr>
                  <a:defRPr lang="en-US"/>
                </a:defPPr>
                <a:lvl1pPr marL="0" algn="l" defTabSz="1097212" rtl="0" eaLnBrk="1" latinLnBrk="0" hangingPunct="1">
                  <a:defRPr sz="2118" kern="1200">
                    <a:solidFill>
                      <a:schemeClr val="tx1"/>
                    </a:solidFill>
                    <a:latin typeface="+mn-lt"/>
                    <a:ea typeface="+mn-ea"/>
                    <a:cs typeface="+mn-cs"/>
                  </a:defRPr>
                </a:lvl1pPr>
                <a:lvl2pPr marL="548606" algn="l" defTabSz="1097212" rtl="0" eaLnBrk="1" latinLnBrk="0" hangingPunct="1">
                  <a:defRPr sz="2118" kern="1200">
                    <a:solidFill>
                      <a:schemeClr val="tx1"/>
                    </a:solidFill>
                    <a:latin typeface="+mn-lt"/>
                    <a:ea typeface="+mn-ea"/>
                    <a:cs typeface="+mn-cs"/>
                  </a:defRPr>
                </a:lvl2pPr>
                <a:lvl3pPr marL="1097212" algn="l" defTabSz="1097212" rtl="0" eaLnBrk="1" latinLnBrk="0" hangingPunct="1">
                  <a:defRPr sz="2118" kern="1200">
                    <a:solidFill>
                      <a:schemeClr val="tx1"/>
                    </a:solidFill>
                    <a:latin typeface="+mn-lt"/>
                    <a:ea typeface="+mn-ea"/>
                    <a:cs typeface="+mn-cs"/>
                  </a:defRPr>
                </a:lvl3pPr>
                <a:lvl4pPr marL="1645818" algn="l" defTabSz="1097212" rtl="0" eaLnBrk="1" latinLnBrk="0" hangingPunct="1">
                  <a:defRPr sz="2118" kern="1200">
                    <a:solidFill>
                      <a:schemeClr val="tx1"/>
                    </a:solidFill>
                    <a:latin typeface="+mn-lt"/>
                    <a:ea typeface="+mn-ea"/>
                    <a:cs typeface="+mn-cs"/>
                  </a:defRPr>
                </a:lvl4pPr>
                <a:lvl5pPr marL="2194424" algn="l" defTabSz="1097212" rtl="0" eaLnBrk="1" latinLnBrk="0" hangingPunct="1">
                  <a:defRPr sz="2118" kern="1200">
                    <a:solidFill>
                      <a:schemeClr val="tx1"/>
                    </a:solidFill>
                    <a:latin typeface="+mn-lt"/>
                    <a:ea typeface="+mn-ea"/>
                    <a:cs typeface="+mn-cs"/>
                  </a:defRPr>
                </a:lvl5pPr>
                <a:lvl6pPr marL="2743031" algn="l" defTabSz="1097212" rtl="0" eaLnBrk="1" latinLnBrk="0" hangingPunct="1">
                  <a:defRPr sz="2118" kern="1200">
                    <a:solidFill>
                      <a:schemeClr val="tx1"/>
                    </a:solidFill>
                    <a:latin typeface="+mn-lt"/>
                    <a:ea typeface="+mn-ea"/>
                    <a:cs typeface="+mn-cs"/>
                  </a:defRPr>
                </a:lvl6pPr>
                <a:lvl7pPr marL="3291635" algn="l" defTabSz="1097212" rtl="0" eaLnBrk="1" latinLnBrk="0" hangingPunct="1">
                  <a:defRPr sz="2118" kern="1200">
                    <a:solidFill>
                      <a:schemeClr val="tx1"/>
                    </a:solidFill>
                    <a:latin typeface="+mn-lt"/>
                    <a:ea typeface="+mn-ea"/>
                    <a:cs typeface="+mn-cs"/>
                  </a:defRPr>
                </a:lvl7pPr>
                <a:lvl8pPr marL="3840241" algn="l" defTabSz="1097212" rtl="0" eaLnBrk="1" latinLnBrk="0" hangingPunct="1">
                  <a:defRPr sz="2118" kern="1200">
                    <a:solidFill>
                      <a:schemeClr val="tx1"/>
                    </a:solidFill>
                    <a:latin typeface="+mn-lt"/>
                    <a:ea typeface="+mn-ea"/>
                    <a:cs typeface="+mn-cs"/>
                  </a:defRPr>
                </a:lvl8pPr>
                <a:lvl9pPr marL="4388848" algn="l" defTabSz="1097212" rtl="0" eaLnBrk="1" latinLnBrk="0" hangingPunct="1">
                  <a:defRPr sz="2118" kern="1200">
                    <a:solidFill>
                      <a:schemeClr val="tx1"/>
                    </a:solidFill>
                    <a:latin typeface="+mn-lt"/>
                    <a:ea typeface="+mn-ea"/>
                    <a:cs typeface="+mn-cs"/>
                  </a:defRPr>
                </a:lvl9pPr>
              </a:lstStyle>
              <a:p>
                <a:pPr algn="ctr" defTabSz="914400"/>
                <a:r>
                  <a:rPr lang="en-US" sz="1600" dirty="0">
                    <a:solidFill>
                      <a:srgbClr val="FAFAFA"/>
                    </a:solidFill>
                    <a:latin typeface="+mj-lt"/>
                  </a:rPr>
                  <a:t>Amazon RDS </a:t>
                </a:r>
                <a:br>
                  <a:rPr lang="en-US" sz="1600" dirty="0">
                    <a:solidFill>
                      <a:srgbClr val="FAFAFA"/>
                    </a:solidFill>
                    <a:latin typeface="+mj-lt"/>
                  </a:rPr>
                </a:br>
                <a:r>
                  <a:rPr lang="en-US" sz="1600" dirty="0">
                    <a:solidFill>
                      <a:srgbClr val="FAFAFA"/>
                    </a:solidFill>
                    <a:latin typeface="+mj-lt"/>
                  </a:rPr>
                  <a:t>on VMWare</a:t>
                </a:r>
              </a:p>
            </p:txBody>
          </p:sp>
          <p:sp>
            <p:nvSpPr>
              <p:cNvPr id="69" name="Freeform: Shape 68">
                <a:extLst>
                  <a:ext uri="{FF2B5EF4-FFF2-40B4-BE49-F238E27FC236}">
                    <a16:creationId xmlns:a16="http://schemas.microsoft.com/office/drawing/2014/main" id="{C1AA896A-DD43-4AF7-AB8E-2049A40086A2}"/>
                  </a:ext>
                </a:extLst>
              </p:cNvPr>
              <p:cNvSpPr/>
              <p:nvPr/>
            </p:nvSpPr>
            <p:spPr>
              <a:xfrm>
                <a:off x="4880864" y="2963673"/>
                <a:ext cx="643860" cy="620865"/>
              </a:xfrm>
              <a:custGeom>
                <a:avLst/>
                <a:gdLst>
                  <a:gd name="connsiteX0" fmla="*/ 984995 w 1126540"/>
                  <a:gd name="connsiteY0" fmla="*/ 885139 h 1086307"/>
                  <a:gd name="connsiteX1" fmla="*/ 1025437 w 1126540"/>
                  <a:gd name="connsiteY1" fmla="*/ 885139 h 1086307"/>
                  <a:gd name="connsiteX2" fmla="*/ 1025437 w 1126540"/>
                  <a:gd name="connsiteY2" fmla="*/ 824789 h 1086307"/>
                  <a:gd name="connsiteX3" fmla="*/ 984995 w 1126540"/>
                  <a:gd name="connsiteY3" fmla="*/ 824789 h 1086307"/>
                  <a:gd name="connsiteX4" fmla="*/ 984995 w 1126540"/>
                  <a:gd name="connsiteY4" fmla="*/ 885139 h 1086307"/>
                  <a:gd name="connsiteX5" fmla="*/ 924333 w 1126540"/>
                  <a:gd name="connsiteY5" fmla="*/ 885139 h 1086307"/>
                  <a:gd name="connsiteX6" fmla="*/ 964774 w 1126540"/>
                  <a:gd name="connsiteY6" fmla="*/ 885139 h 1086307"/>
                  <a:gd name="connsiteX7" fmla="*/ 964774 w 1126540"/>
                  <a:gd name="connsiteY7" fmla="*/ 824789 h 1086307"/>
                  <a:gd name="connsiteX8" fmla="*/ 924333 w 1126540"/>
                  <a:gd name="connsiteY8" fmla="*/ 824789 h 1086307"/>
                  <a:gd name="connsiteX9" fmla="*/ 924333 w 1126540"/>
                  <a:gd name="connsiteY9" fmla="*/ 885139 h 1086307"/>
                  <a:gd name="connsiteX10" fmla="*/ 863671 w 1126540"/>
                  <a:gd name="connsiteY10" fmla="*/ 885139 h 1086307"/>
                  <a:gd name="connsiteX11" fmla="*/ 904112 w 1126540"/>
                  <a:gd name="connsiteY11" fmla="*/ 885139 h 1086307"/>
                  <a:gd name="connsiteX12" fmla="*/ 904112 w 1126540"/>
                  <a:gd name="connsiteY12" fmla="*/ 824789 h 1086307"/>
                  <a:gd name="connsiteX13" fmla="*/ 863671 w 1126540"/>
                  <a:gd name="connsiteY13" fmla="*/ 824789 h 1086307"/>
                  <a:gd name="connsiteX14" fmla="*/ 863671 w 1126540"/>
                  <a:gd name="connsiteY14" fmla="*/ 885139 h 1086307"/>
                  <a:gd name="connsiteX15" fmla="*/ 1086099 w 1126540"/>
                  <a:gd name="connsiteY15" fmla="*/ 1046074 h 1086307"/>
                  <a:gd name="connsiteX16" fmla="*/ 600800 w 1126540"/>
                  <a:gd name="connsiteY16" fmla="*/ 1046074 h 1086307"/>
                  <a:gd name="connsiteX17" fmla="*/ 600800 w 1126540"/>
                  <a:gd name="connsiteY17" fmla="*/ 913584 h 1086307"/>
                  <a:gd name="connsiteX18" fmla="*/ 684251 w 1126540"/>
                  <a:gd name="connsiteY18" fmla="*/ 830562 h 1086307"/>
                  <a:gd name="connsiteX19" fmla="*/ 791786 w 1126540"/>
                  <a:gd name="connsiteY19" fmla="*/ 901876 h 1086307"/>
                  <a:gd name="connsiteX20" fmla="*/ 812552 w 1126540"/>
                  <a:gd name="connsiteY20" fmla="*/ 902882 h 1086307"/>
                  <a:gd name="connsiteX21" fmla="*/ 823229 w 1126540"/>
                  <a:gd name="connsiteY21" fmla="*/ 885139 h 1086307"/>
                  <a:gd name="connsiteX22" fmla="*/ 823229 w 1126540"/>
                  <a:gd name="connsiteY22" fmla="*/ 784555 h 1086307"/>
                  <a:gd name="connsiteX23" fmla="*/ 1086099 w 1126540"/>
                  <a:gd name="connsiteY23" fmla="*/ 784555 h 1086307"/>
                  <a:gd name="connsiteX24" fmla="*/ 1086099 w 1126540"/>
                  <a:gd name="connsiteY24" fmla="*/ 1046074 h 1086307"/>
                  <a:gd name="connsiteX25" fmla="*/ 1106320 w 1126540"/>
                  <a:gd name="connsiteY25" fmla="*/ 744322 h 1086307"/>
                  <a:gd name="connsiteX26" fmla="*/ 803008 w 1126540"/>
                  <a:gd name="connsiteY26" fmla="*/ 744322 h 1086307"/>
                  <a:gd name="connsiteX27" fmla="*/ 782787 w 1126540"/>
                  <a:gd name="connsiteY27" fmla="*/ 764438 h 1086307"/>
                  <a:gd name="connsiteX28" fmla="*/ 782787 w 1126540"/>
                  <a:gd name="connsiteY28" fmla="*/ 847541 h 1086307"/>
                  <a:gd name="connsiteX29" fmla="*/ 692906 w 1126540"/>
                  <a:gd name="connsiteY29" fmla="*/ 787935 h 1086307"/>
                  <a:gd name="connsiteX30" fmla="*/ 667387 w 1126540"/>
                  <a:gd name="connsiteY30" fmla="*/ 790449 h 1086307"/>
                  <a:gd name="connsiteX31" fmla="*/ 566283 w 1126540"/>
                  <a:gd name="connsiteY31" fmla="*/ 891033 h 1086307"/>
                  <a:gd name="connsiteX32" fmla="*/ 560359 w 1126540"/>
                  <a:gd name="connsiteY32" fmla="*/ 905256 h 1086307"/>
                  <a:gd name="connsiteX33" fmla="*/ 560359 w 1126540"/>
                  <a:gd name="connsiteY33" fmla="*/ 1066190 h 1086307"/>
                  <a:gd name="connsiteX34" fmla="*/ 580579 w 1126540"/>
                  <a:gd name="connsiteY34" fmla="*/ 1086307 h 1086307"/>
                  <a:gd name="connsiteX35" fmla="*/ 1106320 w 1126540"/>
                  <a:gd name="connsiteY35" fmla="*/ 1086307 h 1086307"/>
                  <a:gd name="connsiteX36" fmla="*/ 1126541 w 1126540"/>
                  <a:gd name="connsiteY36" fmla="*/ 1066190 h 1086307"/>
                  <a:gd name="connsiteX37" fmla="*/ 1126541 w 1126540"/>
                  <a:gd name="connsiteY37" fmla="*/ 764438 h 1086307"/>
                  <a:gd name="connsiteX38" fmla="*/ 1106320 w 1126540"/>
                  <a:gd name="connsiteY38" fmla="*/ 744322 h 1086307"/>
                  <a:gd name="connsiteX39" fmla="*/ 1106320 w 1126540"/>
                  <a:gd name="connsiteY39" fmla="*/ 744322 h 1086307"/>
                  <a:gd name="connsiteX40" fmla="*/ 54839 w 1126540"/>
                  <a:gd name="connsiteY40" fmla="*/ 201168 h 1086307"/>
                  <a:gd name="connsiteX41" fmla="*/ 14397 w 1126540"/>
                  <a:gd name="connsiteY41" fmla="*/ 201168 h 1086307"/>
                  <a:gd name="connsiteX42" fmla="*/ 14397 w 1126540"/>
                  <a:gd name="connsiteY42" fmla="*/ 20117 h 1086307"/>
                  <a:gd name="connsiteX43" fmla="*/ 34618 w 1126540"/>
                  <a:gd name="connsiteY43" fmla="*/ 0 h 1086307"/>
                  <a:gd name="connsiteX44" fmla="*/ 216605 w 1126540"/>
                  <a:gd name="connsiteY44" fmla="*/ 0 h 1086307"/>
                  <a:gd name="connsiteX45" fmla="*/ 216605 w 1126540"/>
                  <a:gd name="connsiteY45" fmla="*/ 40234 h 1086307"/>
                  <a:gd name="connsiteX46" fmla="*/ 83431 w 1126540"/>
                  <a:gd name="connsiteY46" fmla="*/ 40234 h 1086307"/>
                  <a:gd name="connsiteX47" fmla="*/ 230901 w 1126540"/>
                  <a:gd name="connsiteY47" fmla="*/ 186945 h 1086307"/>
                  <a:gd name="connsiteX48" fmla="*/ 202309 w 1126540"/>
                  <a:gd name="connsiteY48" fmla="*/ 215391 h 1086307"/>
                  <a:gd name="connsiteX49" fmla="*/ 54839 w 1126540"/>
                  <a:gd name="connsiteY49" fmla="*/ 68679 h 1086307"/>
                  <a:gd name="connsiteX50" fmla="*/ 54839 w 1126540"/>
                  <a:gd name="connsiteY50" fmla="*/ 201168 h 1086307"/>
                  <a:gd name="connsiteX51" fmla="*/ 251122 w 1126540"/>
                  <a:gd name="connsiteY51" fmla="*/ 798778 h 1086307"/>
                  <a:gd name="connsiteX52" fmla="*/ 103652 w 1126540"/>
                  <a:gd name="connsiteY52" fmla="*/ 945490 h 1086307"/>
                  <a:gd name="connsiteX53" fmla="*/ 236826 w 1126540"/>
                  <a:gd name="connsiteY53" fmla="*/ 945490 h 1086307"/>
                  <a:gd name="connsiteX54" fmla="*/ 236826 w 1126540"/>
                  <a:gd name="connsiteY54" fmla="*/ 985723 h 1086307"/>
                  <a:gd name="connsiteX55" fmla="*/ 54839 w 1126540"/>
                  <a:gd name="connsiteY55" fmla="*/ 985723 h 1086307"/>
                  <a:gd name="connsiteX56" fmla="*/ 34618 w 1126540"/>
                  <a:gd name="connsiteY56" fmla="*/ 965606 h 1086307"/>
                  <a:gd name="connsiteX57" fmla="*/ 34618 w 1126540"/>
                  <a:gd name="connsiteY57" fmla="*/ 784555 h 1086307"/>
                  <a:gd name="connsiteX58" fmla="*/ 75060 w 1126540"/>
                  <a:gd name="connsiteY58" fmla="*/ 784555 h 1086307"/>
                  <a:gd name="connsiteX59" fmla="*/ 75060 w 1126540"/>
                  <a:gd name="connsiteY59" fmla="*/ 917044 h 1086307"/>
                  <a:gd name="connsiteX60" fmla="*/ 222530 w 1126540"/>
                  <a:gd name="connsiteY60" fmla="*/ 770333 h 1086307"/>
                  <a:gd name="connsiteX61" fmla="*/ 251122 w 1126540"/>
                  <a:gd name="connsiteY61" fmla="*/ 798778 h 1086307"/>
                  <a:gd name="connsiteX62" fmla="*/ 788712 w 1126540"/>
                  <a:gd name="connsiteY62" fmla="*/ 186945 h 1086307"/>
                  <a:gd name="connsiteX63" fmla="*/ 936182 w 1126540"/>
                  <a:gd name="connsiteY63" fmla="*/ 40234 h 1086307"/>
                  <a:gd name="connsiteX64" fmla="*/ 803008 w 1126540"/>
                  <a:gd name="connsiteY64" fmla="*/ 40234 h 1086307"/>
                  <a:gd name="connsiteX65" fmla="*/ 803008 w 1126540"/>
                  <a:gd name="connsiteY65" fmla="*/ 0 h 1086307"/>
                  <a:gd name="connsiteX66" fmla="*/ 984995 w 1126540"/>
                  <a:gd name="connsiteY66" fmla="*/ 0 h 1086307"/>
                  <a:gd name="connsiteX67" fmla="*/ 1005216 w 1126540"/>
                  <a:gd name="connsiteY67" fmla="*/ 20117 h 1086307"/>
                  <a:gd name="connsiteX68" fmla="*/ 1005216 w 1126540"/>
                  <a:gd name="connsiteY68" fmla="*/ 201168 h 1086307"/>
                  <a:gd name="connsiteX69" fmla="*/ 964774 w 1126540"/>
                  <a:gd name="connsiteY69" fmla="*/ 201168 h 1086307"/>
                  <a:gd name="connsiteX70" fmla="*/ 964774 w 1126540"/>
                  <a:gd name="connsiteY70" fmla="*/ 68679 h 1086307"/>
                  <a:gd name="connsiteX71" fmla="*/ 817304 w 1126540"/>
                  <a:gd name="connsiteY71" fmla="*/ 215391 h 1086307"/>
                  <a:gd name="connsiteX72" fmla="*/ 788712 w 1126540"/>
                  <a:gd name="connsiteY72" fmla="*/ 186945 h 1086307"/>
                  <a:gd name="connsiteX73" fmla="*/ 971387 w 1126540"/>
                  <a:gd name="connsiteY73" fmla="*/ 483789 h 1086307"/>
                  <a:gd name="connsiteX74" fmla="*/ 797933 w 1126540"/>
                  <a:gd name="connsiteY74" fmla="*/ 337258 h 1086307"/>
                  <a:gd name="connsiteX75" fmla="*/ 810894 w 1126540"/>
                  <a:gd name="connsiteY75" fmla="*/ 299157 h 1086307"/>
                  <a:gd name="connsiteX76" fmla="*/ 1011828 w 1126540"/>
                  <a:gd name="connsiteY76" fmla="*/ 483789 h 1086307"/>
                  <a:gd name="connsiteX77" fmla="*/ 810894 w 1126540"/>
                  <a:gd name="connsiteY77" fmla="*/ 668441 h 1086307"/>
                  <a:gd name="connsiteX78" fmla="*/ 797933 w 1126540"/>
                  <a:gd name="connsiteY78" fmla="*/ 630320 h 1086307"/>
                  <a:gd name="connsiteX79" fmla="*/ 971387 w 1126540"/>
                  <a:gd name="connsiteY79" fmla="*/ 483789 h 1086307"/>
                  <a:gd name="connsiteX80" fmla="*/ 971387 w 1126540"/>
                  <a:gd name="connsiteY80" fmla="*/ 483789 h 1086307"/>
                  <a:gd name="connsiteX81" fmla="*/ 0 w 1126540"/>
                  <a:gd name="connsiteY81" fmla="*/ 483789 h 1086307"/>
                  <a:gd name="connsiteX82" fmla="*/ 189044 w 1126540"/>
                  <a:gd name="connsiteY82" fmla="*/ 303341 h 1086307"/>
                  <a:gd name="connsiteX83" fmla="*/ 202734 w 1126540"/>
                  <a:gd name="connsiteY83" fmla="*/ 341181 h 1086307"/>
                  <a:gd name="connsiteX84" fmla="*/ 40442 w 1126540"/>
                  <a:gd name="connsiteY84" fmla="*/ 483789 h 1086307"/>
                  <a:gd name="connsiteX85" fmla="*/ 202754 w 1126540"/>
                  <a:gd name="connsiteY85" fmla="*/ 626397 h 1086307"/>
                  <a:gd name="connsiteX86" fmla="*/ 189024 w 1126540"/>
                  <a:gd name="connsiteY86" fmla="*/ 664237 h 1086307"/>
                  <a:gd name="connsiteX87" fmla="*/ 0 w 1126540"/>
                  <a:gd name="connsiteY87" fmla="*/ 483789 h 1086307"/>
                  <a:gd name="connsiteX88" fmla="*/ 0 w 1126540"/>
                  <a:gd name="connsiteY88" fmla="*/ 483789 h 1086307"/>
                  <a:gd name="connsiteX89" fmla="*/ 509807 w 1126540"/>
                  <a:gd name="connsiteY89" fmla="*/ 704088 h 1086307"/>
                  <a:gd name="connsiteX90" fmla="*/ 337930 w 1126540"/>
                  <a:gd name="connsiteY90" fmla="*/ 663854 h 1086307"/>
                  <a:gd name="connsiteX91" fmla="*/ 337930 w 1126540"/>
                  <a:gd name="connsiteY91" fmla="*/ 614166 h 1086307"/>
                  <a:gd name="connsiteX92" fmla="*/ 511303 w 1126540"/>
                  <a:gd name="connsiteY92" fmla="*/ 643738 h 1086307"/>
                  <a:gd name="connsiteX93" fmla="*/ 681683 w 1126540"/>
                  <a:gd name="connsiteY93" fmla="*/ 614488 h 1086307"/>
                  <a:gd name="connsiteX94" fmla="*/ 681683 w 1126540"/>
                  <a:gd name="connsiteY94" fmla="*/ 663854 h 1086307"/>
                  <a:gd name="connsiteX95" fmla="*/ 509807 w 1126540"/>
                  <a:gd name="connsiteY95" fmla="*/ 704088 h 1086307"/>
                  <a:gd name="connsiteX96" fmla="*/ 509807 w 1126540"/>
                  <a:gd name="connsiteY96" fmla="*/ 704088 h 1086307"/>
                  <a:gd name="connsiteX97" fmla="*/ 337930 w 1126540"/>
                  <a:gd name="connsiteY97" fmla="*/ 493465 h 1086307"/>
                  <a:gd name="connsiteX98" fmla="*/ 511303 w 1126540"/>
                  <a:gd name="connsiteY98" fmla="*/ 523037 h 1086307"/>
                  <a:gd name="connsiteX99" fmla="*/ 681683 w 1126540"/>
                  <a:gd name="connsiteY99" fmla="*/ 493787 h 1086307"/>
                  <a:gd name="connsiteX100" fmla="*/ 681683 w 1126540"/>
                  <a:gd name="connsiteY100" fmla="*/ 563270 h 1086307"/>
                  <a:gd name="connsiteX101" fmla="*/ 511303 w 1126540"/>
                  <a:gd name="connsiteY101" fmla="*/ 603504 h 1086307"/>
                  <a:gd name="connsiteX102" fmla="*/ 337930 w 1126540"/>
                  <a:gd name="connsiteY102" fmla="*/ 563270 h 1086307"/>
                  <a:gd name="connsiteX103" fmla="*/ 337930 w 1126540"/>
                  <a:gd name="connsiteY103" fmla="*/ 493465 h 1086307"/>
                  <a:gd name="connsiteX104" fmla="*/ 337930 w 1126540"/>
                  <a:gd name="connsiteY104" fmla="*/ 371738 h 1086307"/>
                  <a:gd name="connsiteX105" fmla="*/ 509807 w 1126540"/>
                  <a:gd name="connsiteY105" fmla="*/ 402336 h 1086307"/>
                  <a:gd name="connsiteX106" fmla="*/ 681683 w 1126540"/>
                  <a:gd name="connsiteY106" fmla="*/ 371738 h 1086307"/>
                  <a:gd name="connsiteX107" fmla="*/ 681683 w 1126540"/>
                  <a:gd name="connsiteY107" fmla="*/ 442570 h 1086307"/>
                  <a:gd name="connsiteX108" fmla="*/ 511303 w 1126540"/>
                  <a:gd name="connsiteY108" fmla="*/ 482803 h 1086307"/>
                  <a:gd name="connsiteX109" fmla="*/ 337930 w 1126540"/>
                  <a:gd name="connsiteY109" fmla="*/ 442570 h 1086307"/>
                  <a:gd name="connsiteX110" fmla="*/ 337930 w 1126540"/>
                  <a:gd name="connsiteY110" fmla="*/ 371738 h 1086307"/>
                  <a:gd name="connsiteX111" fmla="*/ 509807 w 1126540"/>
                  <a:gd name="connsiteY111" fmla="*/ 281635 h 1086307"/>
                  <a:gd name="connsiteX112" fmla="*/ 681663 w 1126540"/>
                  <a:gd name="connsiteY112" fmla="*/ 321869 h 1086307"/>
                  <a:gd name="connsiteX113" fmla="*/ 509807 w 1126540"/>
                  <a:gd name="connsiteY113" fmla="*/ 362102 h 1086307"/>
                  <a:gd name="connsiteX114" fmla="*/ 337930 w 1126540"/>
                  <a:gd name="connsiteY114" fmla="*/ 321949 h 1086307"/>
                  <a:gd name="connsiteX115" fmla="*/ 509807 w 1126540"/>
                  <a:gd name="connsiteY115" fmla="*/ 281635 h 1086307"/>
                  <a:gd name="connsiteX116" fmla="*/ 509807 w 1126540"/>
                  <a:gd name="connsiteY116" fmla="*/ 281635 h 1086307"/>
                  <a:gd name="connsiteX117" fmla="*/ 722125 w 1126540"/>
                  <a:gd name="connsiteY117" fmla="*/ 663854 h 1086307"/>
                  <a:gd name="connsiteX118" fmla="*/ 722125 w 1126540"/>
                  <a:gd name="connsiteY118" fmla="*/ 321869 h 1086307"/>
                  <a:gd name="connsiteX119" fmla="*/ 509807 w 1126540"/>
                  <a:gd name="connsiteY119" fmla="*/ 241402 h 1086307"/>
                  <a:gd name="connsiteX120" fmla="*/ 297488 w 1126540"/>
                  <a:gd name="connsiteY120" fmla="*/ 321869 h 1086307"/>
                  <a:gd name="connsiteX121" fmla="*/ 297488 w 1126540"/>
                  <a:gd name="connsiteY121" fmla="*/ 663854 h 1086307"/>
                  <a:gd name="connsiteX122" fmla="*/ 509807 w 1126540"/>
                  <a:gd name="connsiteY122" fmla="*/ 744322 h 1086307"/>
                  <a:gd name="connsiteX123" fmla="*/ 722125 w 1126540"/>
                  <a:gd name="connsiteY123" fmla="*/ 663854 h 1086307"/>
                  <a:gd name="connsiteX124" fmla="*/ 722125 w 1126540"/>
                  <a:gd name="connsiteY124" fmla="*/ 663854 h 108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126540" h="1086307">
                    <a:moveTo>
                      <a:pt x="984995" y="885139"/>
                    </a:moveTo>
                    <a:lnTo>
                      <a:pt x="1025437" y="885139"/>
                    </a:lnTo>
                    <a:lnTo>
                      <a:pt x="1025437" y="824789"/>
                    </a:lnTo>
                    <a:lnTo>
                      <a:pt x="984995" y="824789"/>
                    </a:lnTo>
                    <a:lnTo>
                      <a:pt x="984995" y="885139"/>
                    </a:lnTo>
                    <a:close/>
                    <a:moveTo>
                      <a:pt x="924333" y="885139"/>
                    </a:moveTo>
                    <a:lnTo>
                      <a:pt x="964774" y="885139"/>
                    </a:lnTo>
                    <a:lnTo>
                      <a:pt x="964774" y="824789"/>
                    </a:lnTo>
                    <a:lnTo>
                      <a:pt x="924333" y="824789"/>
                    </a:lnTo>
                    <a:lnTo>
                      <a:pt x="924333" y="885139"/>
                    </a:lnTo>
                    <a:close/>
                    <a:moveTo>
                      <a:pt x="863671" y="885139"/>
                    </a:moveTo>
                    <a:lnTo>
                      <a:pt x="904112" y="885139"/>
                    </a:lnTo>
                    <a:lnTo>
                      <a:pt x="904112" y="824789"/>
                    </a:lnTo>
                    <a:lnTo>
                      <a:pt x="863671" y="824789"/>
                    </a:lnTo>
                    <a:lnTo>
                      <a:pt x="863671" y="885139"/>
                    </a:lnTo>
                    <a:close/>
                    <a:moveTo>
                      <a:pt x="1086099" y="1046074"/>
                    </a:moveTo>
                    <a:lnTo>
                      <a:pt x="600800" y="1046074"/>
                    </a:lnTo>
                    <a:lnTo>
                      <a:pt x="600800" y="913584"/>
                    </a:lnTo>
                    <a:lnTo>
                      <a:pt x="684251" y="830562"/>
                    </a:lnTo>
                    <a:lnTo>
                      <a:pt x="791786" y="901876"/>
                    </a:lnTo>
                    <a:cubicBezTo>
                      <a:pt x="797973" y="906020"/>
                      <a:pt x="805960" y="906383"/>
                      <a:pt x="812552" y="902882"/>
                    </a:cubicBezTo>
                    <a:cubicBezTo>
                      <a:pt x="819124" y="899382"/>
                      <a:pt x="823229" y="892562"/>
                      <a:pt x="823229" y="885139"/>
                    </a:cubicBezTo>
                    <a:lnTo>
                      <a:pt x="823229" y="784555"/>
                    </a:lnTo>
                    <a:lnTo>
                      <a:pt x="1086099" y="784555"/>
                    </a:lnTo>
                    <a:lnTo>
                      <a:pt x="1086099" y="1046074"/>
                    </a:lnTo>
                    <a:close/>
                    <a:moveTo>
                      <a:pt x="1106320" y="744322"/>
                    </a:moveTo>
                    <a:lnTo>
                      <a:pt x="803008" y="744322"/>
                    </a:lnTo>
                    <a:cubicBezTo>
                      <a:pt x="791826" y="744322"/>
                      <a:pt x="782787" y="753334"/>
                      <a:pt x="782787" y="764438"/>
                    </a:cubicBezTo>
                    <a:lnTo>
                      <a:pt x="782787" y="847541"/>
                    </a:lnTo>
                    <a:lnTo>
                      <a:pt x="692906" y="787935"/>
                    </a:lnTo>
                    <a:cubicBezTo>
                      <a:pt x="684919" y="782624"/>
                      <a:pt x="674222" y="783670"/>
                      <a:pt x="667387" y="790449"/>
                    </a:cubicBezTo>
                    <a:lnTo>
                      <a:pt x="566283" y="891033"/>
                    </a:lnTo>
                    <a:cubicBezTo>
                      <a:pt x="562482" y="894795"/>
                      <a:pt x="560359" y="899925"/>
                      <a:pt x="560359" y="905256"/>
                    </a:cubicBezTo>
                    <a:lnTo>
                      <a:pt x="560359" y="1066190"/>
                    </a:lnTo>
                    <a:cubicBezTo>
                      <a:pt x="560359" y="1077295"/>
                      <a:pt x="569397" y="1086307"/>
                      <a:pt x="580579" y="1086307"/>
                    </a:cubicBezTo>
                    <a:lnTo>
                      <a:pt x="1106320" y="1086307"/>
                    </a:lnTo>
                    <a:cubicBezTo>
                      <a:pt x="1117502" y="1086307"/>
                      <a:pt x="1126541" y="1077295"/>
                      <a:pt x="1126541" y="1066190"/>
                    </a:cubicBezTo>
                    <a:lnTo>
                      <a:pt x="1126541" y="764438"/>
                    </a:lnTo>
                    <a:cubicBezTo>
                      <a:pt x="1126541" y="753334"/>
                      <a:pt x="1117502" y="744322"/>
                      <a:pt x="1106320" y="744322"/>
                    </a:cubicBezTo>
                    <a:lnTo>
                      <a:pt x="1106320" y="744322"/>
                    </a:lnTo>
                    <a:close/>
                    <a:moveTo>
                      <a:pt x="54839" y="201168"/>
                    </a:moveTo>
                    <a:lnTo>
                      <a:pt x="14397" y="201168"/>
                    </a:lnTo>
                    <a:lnTo>
                      <a:pt x="14397" y="20117"/>
                    </a:lnTo>
                    <a:cubicBezTo>
                      <a:pt x="14397" y="9012"/>
                      <a:pt x="23436" y="0"/>
                      <a:pt x="34618" y="0"/>
                    </a:cubicBezTo>
                    <a:lnTo>
                      <a:pt x="216605" y="0"/>
                    </a:lnTo>
                    <a:lnTo>
                      <a:pt x="216605" y="40234"/>
                    </a:lnTo>
                    <a:lnTo>
                      <a:pt x="83431" y="40234"/>
                    </a:lnTo>
                    <a:lnTo>
                      <a:pt x="230901" y="186945"/>
                    </a:lnTo>
                    <a:lnTo>
                      <a:pt x="202309" y="215391"/>
                    </a:lnTo>
                    <a:lnTo>
                      <a:pt x="54839" y="68679"/>
                    </a:lnTo>
                    <a:lnTo>
                      <a:pt x="54839" y="201168"/>
                    </a:lnTo>
                    <a:close/>
                    <a:moveTo>
                      <a:pt x="251122" y="798778"/>
                    </a:moveTo>
                    <a:lnTo>
                      <a:pt x="103652" y="945490"/>
                    </a:lnTo>
                    <a:lnTo>
                      <a:pt x="236826" y="945490"/>
                    </a:lnTo>
                    <a:lnTo>
                      <a:pt x="236826" y="985723"/>
                    </a:lnTo>
                    <a:lnTo>
                      <a:pt x="54839" y="985723"/>
                    </a:lnTo>
                    <a:cubicBezTo>
                      <a:pt x="43657" y="985723"/>
                      <a:pt x="34618" y="976711"/>
                      <a:pt x="34618" y="965606"/>
                    </a:cubicBezTo>
                    <a:lnTo>
                      <a:pt x="34618" y="784555"/>
                    </a:lnTo>
                    <a:lnTo>
                      <a:pt x="75060" y="784555"/>
                    </a:lnTo>
                    <a:lnTo>
                      <a:pt x="75060" y="917044"/>
                    </a:lnTo>
                    <a:lnTo>
                      <a:pt x="222530" y="770333"/>
                    </a:lnTo>
                    <a:lnTo>
                      <a:pt x="251122" y="798778"/>
                    </a:lnTo>
                    <a:close/>
                    <a:moveTo>
                      <a:pt x="788712" y="186945"/>
                    </a:moveTo>
                    <a:lnTo>
                      <a:pt x="936182" y="40234"/>
                    </a:lnTo>
                    <a:lnTo>
                      <a:pt x="803008" y="40234"/>
                    </a:lnTo>
                    <a:lnTo>
                      <a:pt x="803008" y="0"/>
                    </a:lnTo>
                    <a:lnTo>
                      <a:pt x="984995" y="0"/>
                    </a:lnTo>
                    <a:cubicBezTo>
                      <a:pt x="996177" y="0"/>
                      <a:pt x="1005216" y="9012"/>
                      <a:pt x="1005216" y="20117"/>
                    </a:cubicBezTo>
                    <a:lnTo>
                      <a:pt x="1005216" y="201168"/>
                    </a:lnTo>
                    <a:lnTo>
                      <a:pt x="964774" y="201168"/>
                    </a:lnTo>
                    <a:lnTo>
                      <a:pt x="964774" y="68679"/>
                    </a:lnTo>
                    <a:lnTo>
                      <a:pt x="817304" y="215391"/>
                    </a:lnTo>
                    <a:lnTo>
                      <a:pt x="788712" y="186945"/>
                    </a:lnTo>
                    <a:close/>
                    <a:moveTo>
                      <a:pt x="971387" y="483789"/>
                    </a:moveTo>
                    <a:cubicBezTo>
                      <a:pt x="971387" y="428609"/>
                      <a:pt x="906539" y="373831"/>
                      <a:pt x="797933" y="337258"/>
                    </a:cubicBezTo>
                    <a:lnTo>
                      <a:pt x="810894" y="299157"/>
                    </a:lnTo>
                    <a:cubicBezTo>
                      <a:pt x="938589" y="342147"/>
                      <a:pt x="1011828" y="409437"/>
                      <a:pt x="1011828" y="483789"/>
                    </a:cubicBezTo>
                    <a:cubicBezTo>
                      <a:pt x="1011828" y="558141"/>
                      <a:pt x="938589" y="625431"/>
                      <a:pt x="810894" y="668441"/>
                    </a:cubicBezTo>
                    <a:lnTo>
                      <a:pt x="797933" y="630320"/>
                    </a:lnTo>
                    <a:cubicBezTo>
                      <a:pt x="906539" y="593767"/>
                      <a:pt x="971387" y="538969"/>
                      <a:pt x="971387" y="483789"/>
                    </a:cubicBezTo>
                    <a:lnTo>
                      <a:pt x="971387" y="483789"/>
                    </a:lnTo>
                    <a:close/>
                    <a:moveTo>
                      <a:pt x="0" y="483789"/>
                    </a:moveTo>
                    <a:cubicBezTo>
                      <a:pt x="0" y="412213"/>
                      <a:pt x="68892" y="346452"/>
                      <a:pt x="189044" y="303341"/>
                    </a:cubicBezTo>
                    <a:lnTo>
                      <a:pt x="202734" y="341181"/>
                    </a:lnTo>
                    <a:cubicBezTo>
                      <a:pt x="101124" y="377653"/>
                      <a:pt x="40442" y="430962"/>
                      <a:pt x="40442" y="483789"/>
                    </a:cubicBezTo>
                    <a:cubicBezTo>
                      <a:pt x="40442" y="536596"/>
                      <a:pt x="101124" y="589905"/>
                      <a:pt x="202754" y="626397"/>
                    </a:cubicBezTo>
                    <a:lnTo>
                      <a:pt x="189024" y="664237"/>
                    </a:lnTo>
                    <a:cubicBezTo>
                      <a:pt x="68892" y="621106"/>
                      <a:pt x="0" y="555344"/>
                      <a:pt x="0" y="483789"/>
                    </a:cubicBezTo>
                    <a:lnTo>
                      <a:pt x="0" y="483789"/>
                    </a:lnTo>
                    <a:close/>
                    <a:moveTo>
                      <a:pt x="509807" y="704088"/>
                    </a:moveTo>
                    <a:cubicBezTo>
                      <a:pt x="391495" y="704088"/>
                      <a:pt x="337930" y="673229"/>
                      <a:pt x="337930" y="663854"/>
                    </a:cubicBezTo>
                    <a:lnTo>
                      <a:pt x="337930" y="614166"/>
                    </a:lnTo>
                    <a:cubicBezTo>
                      <a:pt x="380252" y="635309"/>
                      <a:pt x="449023" y="643738"/>
                      <a:pt x="511303" y="643738"/>
                    </a:cubicBezTo>
                    <a:cubicBezTo>
                      <a:pt x="572410" y="643738"/>
                      <a:pt x="639907" y="635389"/>
                      <a:pt x="681683" y="614488"/>
                    </a:cubicBezTo>
                    <a:lnTo>
                      <a:pt x="681683" y="663854"/>
                    </a:lnTo>
                    <a:cubicBezTo>
                      <a:pt x="681683" y="673229"/>
                      <a:pt x="628098" y="704088"/>
                      <a:pt x="509807" y="704088"/>
                    </a:cubicBezTo>
                    <a:lnTo>
                      <a:pt x="509807" y="704088"/>
                    </a:lnTo>
                    <a:close/>
                    <a:moveTo>
                      <a:pt x="337930" y="493465"/>
                    </a:moveTo>
                    <a:cubicBezTo>
                      <a:pt x="380252" y="514608"/>
                      <a:pt x="449023" y="523037"/>
                      <a:pt x="511303" y="523037"/>
                    </a:cubicBezTo>
                    <a:cubicBezTo>
                      <a:pt x="572410" y="523037"/>
                      <a:pt x="639907" y="514688"/>
                      <a:pt x="681683" y="493787"/>
                    </a:cubicBezTo>
                    <a:lnTo>
                      <a:pt x="681683" y="563270"/>
                    </a:lnTo>
                    <a:cubicBezTo>
                      <a:pt x="681683" y="574355"/>
                      <a:pt x="629291" y="603504"/>
                      <a:pt x="511303" y="603504"/>
                    </a:cubicBezTo>
                    <a:cubicBezTo>
                      <a:pt x="390100" y="603504"/>
                      <a:pt x="337930" y="572967"/>
                      <a:pt x="337930" y="563270"/>
                    </a:cubicBezTo>
                    <a:lnTo>
                      <a:pt x="337930" y="493465"/>
                    </a:lnTo>
                    <a:close/>
                    <a:moveTo>
                      <a:pt x="337930" y="371738"/>
                    </a:moveTo>
                    <a:cubicBezTo>
                      <a:pt x="379180" y="392519"/>
                      <a:pt x="446010" y="402336"/>
                      <a:pt x="509807" y="402336"/>
                    </a:cubicBezTo>
                    <a:cubicBezTo>
                      <a:pt x="573603" y="402336"/>
                      <a:pt x="640433" y="392519"/>
                      <a:pt x="681683" y="371738"/>
                    </a:cubicBezTo>
                    <a:lnTo>
                      <a:pt x="681683" y="442570"/>
                    </a:lnTo>
                    <a:cubicBezTo>
                      <a:pt x="681683" y="453654"/>
                      <a:pt x="629291" y="482803"/>
                      <a:pt x="511303" y="482803"/>
                    </a:cubicBezTo>
                    <a:cubicBezTo>
                      <a:pt x="390100" y="482803"/>
                      <a:pt x="337930" y="452266"/>
                      <a:pt x="337930" y="442570"/>
                    </a:cubicBezTo>
                    <a:lnTo>
                      <a:pt x="337930" y="371738"/>
                    </a:lnTo>
                    <a:close/>
                    <a:moveTo>
                      <a:pt x="509807" y="281635"/>
                    </a:moveTo>
                    <a:cubicBezTo>
                      <a:pt x="618089" y="281635"/>
                      <a:pt x="679196" y="309759"/>
                      <a:pt x="681663" y="321869"/>
                    </a:cubicBezTo>
                    <a:cubicBezTo>
                      <a:pt x="679196" y="333979"/>
                      <a:pt x="618089" y="362102"/>
                      <a:pt x="509807" y="362102"/>
                    </a:cubicBezTo>
                    <a:cubicBezTo>
                      <a:pt x="401261" y="362102"/>
                      <a:pt x="340114" y="333838"/>
                      <a:pt x="337930" y="321949"/>
                    </a:cubicBezTo>
                    <a:cubicBezTo>
                      <a:pt x="340114" y="309899"/>
                      <a:pt x="401261" y="281635"/>
                      <a:pt x="509807" y="281635"/>
                    </a:cubicBezTo>
                    <a:lnTo>
                      <a:pt x="509807" y="281635"/>
                    </a:lnTo>
                    <a:close/>
                    <a:moveTo>
                      <a:pt x="722125" y="663854"/>
                    </a:moveTo>
                    <a:lnTo>
                      <a:pt x="722125" y="321869"/>
                    </a:lnTo>
                    <a:cubicBezTo>
                      <a:pt x="722125" y="266588"/>
                      <a:pt x="612043" y="241402"/>
                      <a:pt x="509807" y="241402"/>
                    </a:cubicBezTo>
                    <a:cubicBezTo>
                      <a:pt x="407550" y="241402"/>
                      <a:pt x="297488" y="266588"/>
                      <a:pt x="297488" y="321869"/>
                    </a:cubicBezTo>
                    <a:lnTo>
                      <a:pt x="297488" y="663854"/>
                    </a:lnTo>
                    <a:cubicBezTo>
                      <a:pt x="297488" y="719437"/>
                      <a:pt x="404113" y="744322"/>
                      <a:pt x="509807" y="744322"/>
                    </a:cubicBezTo>
                    <a:cubicBezTo>
                      <a:pt x="615481" y="744322"/>
                      <a:pt x="722125" y="719437"/>
                      <a:pt x="722125" y="663854"/>
                    </a:cubicBezTo>
                    <a:lnTo>
                      <a:pt x="722125" y="663854"/>
                    </a:lnTo>
                    <a:close/>
                  </a:path>
                </a:pathLst>
              </a:custGeom>
              <a:solidFill>
                <a:srgbClr val="FFFFFF"/>
              </a:solidFill>
              <a:ln w="20003" cap="flat">
                <a:noFill/>
                <a:prstDash val="solid"/>
                <a:miter/>
              </a:ln>
            </p:spPr>
            <p:txBody>
              <a:bodyPr rtlCol="0" anchor="ctr"/>
              <a:lstStyle/>
              <a:p>
                <a:endParaRPr lang="en-US" sz="1600" dirty="0">
                  <a:latin typeface="+mj-lt"/>
                </a:endParaRPr>
              </a:p>
            </p:txBody>
          </p:sp>
        </p:grpSp>
        <p:grpSp>
          <p:nvGrpSpPr>
            <p:cNvPr id="5" name="Group 4">
              <a:extLst>
                <a:ext uri="{FF2B5EF4-FFF2-40B4-BE49-F238E27FC236}">
                  <a16:creationId xmlns:a16="http://schemas.microsoft.com/office/drawing/2014/main" id="{14494220-BB94-44E6-8A43-3C6822E1D51D}"/>
                </a:ext>
              </a:extLst>
            </p:cNvPr>
            <p:cNvGrpSpPr/>
            <p:nvPr/>
          </p:nvGrpSpPr>
          <p:grpSpPr>
            <a:xfrm>
              <a:off x="2689649" y="3028471"/>
              <a:ext cx="1609344" cy="1105149"/>
              <a:chOff x="2085224" y="3050277"/>
              <a:chExt cx="1609344" cy="1105149"/>
            </a:xfrm>
          </p:grpSpPr>
          <p:sp>
            <p:nvSpPr>
              <p:cNvPr id="62" name="TextBox 194">
                <a:extLst>
                  <a:ext uri="{FF2B5EF4-FFF2-40B4-BE49-F238E27FC236}">
                    <a16:creationId xmlns:a16="http://schemas.microsoft.com/office/drawing/2014/main" id="{23026985-AA50-4EF9-9CF9-489ADD275E1F}"/>
                  </a:ext>
                </a:extLst>
              </p:cNvPr>
              <p:cNvSpPr txBox="1"/>
              <p:nvPr/>
            </p:nvSpPr>
            <p:spPr>
              <a:xfrm>
                <a:off x="2085224" y="3786094"/>
                <a:ext cx="1609344" cy="369332"/>
              </a:xfrm>
              <a:prstGeom prst="rect">
                <a:avLst/>
              </a:prstGeom>
              <a:noFill/>
            </p:spPr>
            <p:txBody>
              <a:bodyPr wrap="square" lIns="0" rIns="0" rtlCol="0">
                <a:noAutofit/>
              </a:bodyPr>
              <a:lstStyle>
                <a:defPPr>
                  <a:defRPr lang="en-US"/>
                </a:defPPr>
                <a:lvl1pPr marL="0" algn="l" defTabSz="1097212" rtl="0" eaLnBrk="1" latinLnBrk="0" hangingPunct="1">
                  <a:defRPr sz="2118" kern="1200">
                    <a:solidFill>
                      <a:schemeClr val="tx1"/>
                    </a:solidFill>
                    <a:latin typeface="+mn-lt"/>
                    <a:ea typeface="+mn-ea"/>
                    <a:cs typeface="+mn-cs"/>
                  </a:defRPr>
                </a:lvl1pPr>
                <a:lvl2pPr marL="548606" algn="l" defTabSz="1097212" rtl="0" eaLnBrk="1" latinLnBrk="0" hangingPunct="1">
                  <a:defRPr sz="2118" kern="1200">
                    <a:solidFill>
                      <a:schemeClr val="tx1"/>
                    </a:solidFill>
                    <a:latin typeface="+mn-lt"/>
                    <a:ea typeface="+mn-ea"/>
                    <a:cs typeface="+mn-cs"/>
                  </a:defRPr>
                </a:lvl2pPr>
                <a:lvl3pPr marL="1097212" algn="l" defTabSz="1097212" rtl="0" eaLnBrk="1" latinLnBrk="0" hangingPunct="1">
                  <a:defRPr sz="2118" kern="1200">
                    <a:solidFill>
                      <a:schemeClr val="tx1"/>
                    </a:solidFill>
                    <a:latin typeface="+mn-lt"/>
                    <a:ea typeface="+mn-ea"/>
                    <a:cs typeface="+mn-cs"/>
                  </a:defRPr>
                </a:lvl3pPr>
                <a:lvl4pPr marL="1645818" algn="l" defTabSz="1097212" rtl="0" eaLnBrk="1" latinLnBrk="0" hangingPunct="1">
                  <a:defRPr sz="2118" kern="1200">
                    <a:solidFill>
                      <a:schemeClr val="tx1"/>
                    </a:solidFill>
                    <a:latin typeface="+mn-lt"/>
                    <a:ea typeface="+mn-ea"/>
                    <a:cs typeface="+mn-cs"/>
                  </a:defRPr>
                </a:lvl4pPr>
                <a:lvl5pPr marL="2194424" algn="l" defTabSz="1097212" rtl="0" eaLnBrk="1" latinLnBrk="0" hangingPunct="1">
                  <a:defRPr sz="2118" kern="1200">
                    <a:solidFill>
                      <a:schemeClr val="tx1"/>
                    </a:solidFill>
                    <a:latin typeface="+mn-lt"/>
                    <a:ea typeface="+mn-ea"/>
                    <a:cs typeface="+mn-cs"/>
                  </a:defRPr>
                </a:lvl5pPr>
                <a:lvl6pPr marL="2743031" algn="l" defTabSz="1097212" rtl="0" eaLnBrk="1" latinLnBrk="0" hangingPunct="1">
                  <a:defRPr sz="2118" kern="1200">
                    <a:solidFill>
                      <a:schemeClr val="tx1"/>
                    </a:solidFill>
                    <a:latin typeface="+mn-lt"/>
                    <a:ea typeface="+mn-ea"/>
                    <a:cs typeface="+mn-cs"/>
                  </a:defRPr>
                </a:lvl6pPr>
                <a:lvl7pPr marL="3291635" algn="l" defTabSz="1097212" rtl="0" eaLnBrk="1" latinLnBrk="0" hangingPunct="1">
                  <a:defRPr sz="2118" kern="1200">
                    <a:solidFill>
                      <a:schemeClr val="tx1"/>
                    </a:solidFill>
                    <a:latin typeface="+mn-lt"/>
                    <a:ea typeface="+mn-ea"/>
                    <a:cs typeface="+mn-cs"/>
                  </a:defRPr>
                </a:lvl7pPr>
                <a:lvl8pPr marL="3840241" algn="l" defTabSz="1097212" rtl="0" eaLnBrk="1" latinLnBrk="0" hangingPunct="1">
                  <a:defRPr sz="2118" kern="1200">
                    <a:solidFill>
                      <a:schemeClr val="tx1"/>
                    </a:solidFill>
                    <a:latin typeface="+mn-lt"/>
                    <a:ea typeface="+mn-ea"/>
                    <a:cs typeface="+mn-cs"/>
                  </a:defRPr>
                </a:lvl8pPr>
                <a:lvl9pPr marL="4388848" algn="l" defTabSz="1097212" rtl="0" eaLnBrk="1" latinLnBrk="0" hangingPunct="1">
                  <a:defRPr sz="2118" kern="1200">
                    <a:solidFill>
                      <a:schemeClr val="tx1"/>
                    </a:solidFill>
                    <a:latin typeface="+mn-lt"/>
                    <a:ea typeface="+mn-ea"/>
                    <a:cs typeface="+mn-cs"/>
                  </a:defRPr>
                </a:lvl9pPr>
              </a:lstStyle>
              <a:p>
                <a:pPr algn="ctr" defTabSz="914400"/>
                <a:r>
                  <a:rPr lang="en-US" sz="1600" dirty="0">
                    <a:solidFill>
                      <a:srgbClr val="FAFAFA"/>
                    </a:solidFill>
                    <a:latin typeface="+mj-lt"/>
                  </a:rPr>
                  <a:t>AWS Outposts</a:t>
                </a:r>
              </a:p>
            </p:txBody>
          </p:sp>
          <p:sp>
            <p:nvSpPr>
              <p:cNvPr id="63" name="Freeform: Shape 62">
                <a:extLst>
                  <a:ext uri="{FF2B5EF4-FFF2-40B4-BE49-F238E27FC236}">
                    <a16:creationId xmlns:a16="http://schemas.microsoft.com/office/drawing/2014/main" id="{B030147E-517F-40DA-AC3A-2D5465842CBF}"/>
                  </a:ext>
                </a:extLst>
              </p:cNvPr>
              <p:cNvSpPr/>
              <p:nvPr/>
            </p:nvSpPr>
            <p:spPr>
              <a:xfrm>
                <a:off x="2677352" y="3050277"/>
                <a:ext cx="425088" cy="722648"/>
              </a:xfrm>
              <a:custGeom>
                <a:avLst/>
                <a:gdLst>
                  <a:gd name="connsiteX0" fmla="*/ 563365 w 603503"/>
                  <a:gd name="connsiteY0" fmla="*/ 288360 h 1025956"/>
                  <a:gd name="connsiteX1" fmla="*/ 562983 w 603503"/>
                  <a:gd name="connsiteY1" fmla="*/ 268784 h 1025956"/>
                  <a:gd name="connsiteX2" fmla="*/ 543295 w 603503"/>
                  <a:gd name="connsiteY2" fmla="*/ 268425 h 1025956"/>
                  <a:gd name="connsiteX3" fmla="*/ 262319 w 603503"/>
                  <a:gd name="connsiteY3" fmla="*/ 268425 h 1025956"/>
                  <a:gd name="connsiteX4" fmla="*/ 242630 w 603503"/>
                  <a:gd name="connsiteY4" fmla="*/ 268784 h 1025956"/>
                  <a:gd name="connsiteX5" fmla="*/ 242249 w 603503"/>
                  <a:gd name="connsiteY5" fmla="*/ 288360 h 1025956"/>
                  <a:gd name="connsiteX6" fmla="*/ 242249 w 603503"/>
                  <a:gd name="connsiteY6" fmla="*/ 906347 h 1025956"/>
                  <a:gd name="connsiteX7" fmla="*/ 242630 w 603503"/>
                  <a:gd name="connsiteY7" fmla="*/ 925923 h 1025956"/>
                  <a:gd name="connsiteX8" fmla="*/ 262319 w 603503"/>
                  <a:gd name="connsiteY8" fmla="*/ 926282 h 1025956"/>
                  <a:gd name="connsiteX9" fmla="*/ 342598 w 603503"/>
                  <a:gd name="connsiteY9" fmla="*/ 926282 h 1025956"/>
                  <a:gd name="connsiteX10" fmla="*/ 463016 w 603503"/>
                  <a:gd name="connsiteY10" fmla="*/ 926282 h 1025956"/>
                  <a:gd name="connsiteX11" fmla="*/ 543295 w 603503"/>
                  <a:gd name="connsiteY11" fmla="*/ 926282 h 1025956"/>
                  <a:gd name="connsiteX12" fmla="*/ 562983 w 603503"/>
                  <a:gd name="connsiteY12" fmla="*/ 925923 h 1025956"/>
                  <a:gd name="connsiteX13" fmla="*/ 563365 w 603503"/>
                  <a:gd name="connsiteY13" fmla="*/ 906347 h 1025956"/>
                  <a:gd name="connsiteX14" fmla="*/ 563365 w 603503"/>
                  <a:gd name="connsiteY14" fmla="*/ 288360 h 1025956"/>
                  <a:gd name="connsiteX15" fmla="*/ 483086 w 603503"/>
                  <a:gd name="connsiteY15" fmla="*/ 986087 h 1025956"/>
                  <a:gd name="connsiteX16" fmla="*/ 523225 w 603503"/>
                  <a:gd name="connsiteY16" fmla="*/ 986087 h 1025956"/>
                  <a:gd name="connsiteX17" fmla="*/ 523225 w 603503"/>
                  <a:gd name="connsiteY17" fmla="*/ 966152 h 1025956"/>
                  <a:gd name="connsiteX18" fmla="*/ 483086 w 603503"/>
                  <a:gd name="connsiteY18" fmla="*/ 966152 h 1025956"/>
                  <a:gd name="connsiteX19" fmla="*/ 483086 w 603503"/>
                  <a:gd name="connsiteY19" fmla="*/ 986087 h 1025956"/>
                  <a:gd name="connsiteX20" fmla="*/ 282388 w 603503"/>
                  <a:gd name="connsiteY20" fmla="*/ 986087 h 1025956"/>
                  <a:gd name="connsiteX21" fmla="*/ 322528 w 603503"/>
                  <a:gd name="connsiteY21" fmla="*/ 986087 h 1025956"/>
                  <a:gd name="connsiteX22" fmla="*/ 322528 w 603503"/>
                  <a:gd name="connsiteY22" fmla="*/ 966152 h 1025956"/>
                  <a:gd name="connsiteX23" fmla="*/ 282388 w 603503"/>
                  <a:gd name="connsiteY23" fmla="*/ 966152 h 1025956"/>
                  <a:gd name="connsiteX24" fmla="*/ 282388 w 603503"/>
                  <a:gd name="connsiteY24" fmla="*/ 986087 h 1025956"/>
                  <a:gd name="connsiteX25" fmla="*/ 603504 w 603503"/>
                  <a:gd name="connsiteY25" fmla="*/ 288360 h 1025956"/>
                  <a:gd name="connsiteX26" fmla="*/ 603504 w 603503"/>
                  <a:gd name="connsiteY26" fmla="*/ 906347 h 1025956"/>
                  <a:gd name="connsiteX27" fmla="*/ 563365 w 603503"/>
                  <a:gd name="connsiteY27" fmla="*/ 965314 h 1025956"/>
                  <a:gd name="connsiteX28" fmla="*/ 563365 w 603503"/>
                  <a:gd name="connsiteY28" fmla="*/ 1006022 h 1025956"/>
                  <a:gd name="connsiteX29" fmla="*/ 543295 w 603503"/>
                  <a:gd name="connsiteY29" fmla="*/ 1025957 h 1025956"/>
                  <a:gd name="connsiteX30" fmla="*/ 463016 w 603503"/>
                  <a:gd name="connsiteY30" fmla="*/ 1025957 h 1025956"/>
                  <a:gd name="connsiteX31" fmla="*/ 442946 w 603503"/>
                  <a:gd name="connsiteY31" fmla="*/ 1006022 h 1025956"/>
                  <a:gd name="connsiteX32" fmla="*/ 442946 w 603503"/>
                  <a:gd name="connsiteY32" fmla="*/ 966152 h 1025956"/>
                  <a:gd name="connsiteX33" fmla="*/ 362667 w 603503"/>
                  <a:gd name="connsiteY33" fmla="*/ 966152 h 1025956"/>
                  <a:gd name="connsiteX34" fmla="*/ 362667 w 603503"/>
                  <a:gd name="connsiteY34" fmla="*/ 1006022 h 1025956"/>
                  <a:gd name="connsiteX35" fmla="*/ 342598 w 603503"/>
                  <a:gd name="connsiteY35" fmla="*/ 1025957 h 1025956"/>
                  <a:gd name="connsiteX36" fmla="*/ 262319 w 603503"/>
                  <a:gd name="connsiteY36" fmla="*/ 1025957 h 1025956"/>
                  <a:gd name="connsiteX37" fmla="*/ 242249 w 603503"/>
                  <a:gd name="connsiteY37" fmla="*/ 1006022 h 1025956"/>
                  <a:gd name="connsiteX38" fmla="*/ 242249 w 603503"/>
                  <a:gd name="connsiteY38" fmla="*/ 965314 h 1025956"/>
                  <a:gd name="connsiteX39" fmla="*/ 202110 w 603503"/>
                  <a:gd name="connsiteY39" fmla="*/ 906347 h 1025956"/>
                  <a:gd name="connsiteX40" fmla="*/ 202110 w 603503"/>
                  <a:gd name="connsiteY40" fmla="*/ 288360 h 1025956"/>
                  <a:gd name="connsiteX41" fmla="*/ 262319 w 603503"/>
                  <a:gd name="connsiteY41" fmla="*/ 228555 h 1025956"/>
                  <a:gd name="connsiteX42" fmla="*/ 543295 w 603503"/>
                  <a:gd name="connsiteY42" fmla="*/ 228555 h 1025956"/>
                  <a:gd name="connsiteX43" fmla="*/ 603504 w 603503"/>
                  <a:gd name="connsiteY43" fmla="*/ 288360 h 1025956"/>
                  <a:gd name="connsiteX44" fmla="*/ 603504 w 603503"/>
                  <a:gd name="connsiteY44" fmla="*/ 288360 h 1025956"/>
                  <a:gd name="connsiteX45" fmla="*/ 503155 w 603503"/>
                  <a:gd name="connsiteY45" fmla="*/ 547516 h 1025956"/>
                  <a:gd name="connsiteX46" fmla="*/ 483086 w 603503"/>
                  <a:gd name="connsiteY46" fmla="*/ 567451 h 1025956"/>
                  <a:gd name="connsiteX47" fmla="*/ 463016 w 603503"/>
                  <a:gd name="connsiteY47" fmla="*/ 547516 h 1025956"/>
                  <a:gd name="connsiteX48" fmla="*/ 483086 w 603503"/>
                  <a:gd name="connsiteY48" fmla="*/ 527581 h 1025956"/>
                  <a:gd name="connsiteX49" fmla="*/ 503155 w 603503"/>
                  <a:gd name="connsiteY49" fmla="*/ 547516 h 1025956"/>
                  <a:gd name="connsiteX50" fmla="*/ 503155 w 603503"/>
                  <a:gd name="connsiteY50" fmla="*/ 547516 h 1025956"/>
                  <a:gd name="connsiteX51" fmla="*/ 503155 w 603503"/>
                  <a:gd name="connsiteY51" fmla="*/ 467776 h 1025956"/>
                  <a:gd name="connsiteX52" fmla="*/ 483086 w 603503"/>
                  <a:gd name="connsiteY52" fmla="*/ 487711 h 1025956"/>
                  <a:gd name="connsiteX53" fmla="*/ 463016 w 603503"/>
                  <a:gd name="connsiteY53" fmla="*/ 467776 h 1025956"/>
                  <a:gd name="connsiteX54" fmla="*/ 483086 w 603503"/>
                  <a:gd name="connsiteY54" fmla="*/ 447841 h 1025956"/>
                  <a:gd name="connsiteX55" fmla="*/ 503155 w 603503"/>
                  <a:gd name="connsiteY55" fmla="*/ 467776 h 1025956"/>
                  <a:gd name="connsiteX56" fmla="*/ 503155 w 603503"/>
                  <a:gd name="connsiteY56" fmla="*/ 467776 h 1025956"/>
                  <a:gd name="connsiteX57" fmla="*/ 503155 w 603503"/>
                  <a:gd name="connsiteY57" fmla="*/ 388036 h 1025956"/>
                  <a:gd name="connsiteX58" fmla="*/ 483086 w 603503"/>
                  <a:gd name="connsiteY58" fmla="*/ 407971 h 1025956"/>
                  <a:gd name="connsiteX59" fmla="*/ 463016 w 603503"/>
                  <a:gd name="connsiteY59" fmla="*/ 388036 h 1025956"/>
                  <a:gd name="connsiteX60" fmla="*/ 483086 w 603503"/>
                  <a:gd name="connsiteY60" fmla="*/ 368101 h 1025956"/>
                  <a:gd name="connsiteX61" fmla="*/ 503155 w 603503"/>
                  <a:gd name="connsiteY61" fmla="*/ 388036 h 1025956"/>
                  <a:gd name="connsiteX62" fmla="*/ 503155 w 603503"/>
                  <a:gd name="connsiteY62" fmla="*/ 388036 h 1025956"/>
                  <a:gd name="connsiteX63" fmla="*/ 302458 w 603503"/>
                  <a:gd name="connsiteY63" fmla="*/ 407971 h 1025956"/>
                  <a:gd name="connsiteX64" fmla="*/ 442946 w 603503"/>
                  <a:gd name="connsiteY64" fmla="*/ 407971 h 1025956"/>
                  <a:gd name="connsiteX65" fmla="*/ 442946 w 603503"/>
                  <a:gd name="connsiteY65" fmla="*/ 368101 h 1025956"/>
                  <a:gd name="connsiteX66" fmla="*/ 302458 w 603503"/>
                  <a:gd name="connsiteY66" fmla="*/ 368101 h 1025956"/>
                  <a:gd name="connsiteX67" fmla="*/ 302458 w 603503"/>
                  <a:gd name="connsiteY67" fmla="*/ 407971 h 1025956"/>
                  <a:gd name="connsiteX68" fmla="*/ 302458 w 603503"/>
                  <a:gd name="connsiteY68" fmla="*/ 567451 h 1025956"/>
                  <a:gd name="connsiteX69" fmla="*/ 442946 w 603503"/>
                  <a:gd name="connsiteY69" fmla="*/ 567451 h 1025956"/>
                  <a:gd name="connsiteX70" fmla="*/ 442946 w 603503"/>
                  <a:gd name="connsiteY70" fmla="*/ 527581 h 1025956"/>
                  <a:gd name="connsiteX71" fmla="*/ 302458 w 603503"/>
                  <a:gd name="connsiteY71" fmla="*/ 527581 h 1025956"/>
                  <a:gd name="connsiteX72" fmla="*/ 302458 w 603503"/>
                  <a:gd name="connsiteY72" fmla="*/ 567451 h 1025956"/>
                  <a:gd name="connsiteX73" fmla="*/ 302458 w 603503"/>
                  <a:gd name="connsiteY73" fmla="*/ 487711 h 1025956"/>
                  <a:gd name="connsiteX74" fmla="*/ 442946 w 603503"/>
                  <a:gd name="connsiteY74" fmla="*/ 487711 h 1025956"/>
                  <a:gd name="connsiteX75" fmla="*/ 442946 w 603503"/>
                  <a:gd name="connsiteY75" fmla="*/ 447841 h 1025956"/>
                  <a:gd name="connsiteX76" fmla="*/ 302458 w 603503"/>
                  <a:gd name="connsiteY76" fmla="*/ 447841 h 1025956"/>
                  <a:gd name="connsiteX77" fmla="*/ 302458 w 603503"/>
                  <a:gd name="connsiteY77" fmla="*/ 487711 h 1025956"/>
                  <a:gd name="connsiteX78" fmla="*/ 123296 w 603503"/>
                  <a:gd name="connsiteY78" fmla="*/ 427906 h 1025956"/>
                  <a:gd name="connsiteX79" fmla="*/ 181056 w 603503"/>
                  <a:gd name="connsiteY79" fmla="*/ 427906 h 1025956"/>
                  <a:gd name="connsiteX80" fmla="*/ 181056 w 603503"/>
                  <a:gd name="connsiteY80" fmla="*/ 467776 h 1025956"/>
                  <a:gd name="connsiteX81" fmla="*/ 121409 w 603503"/>
                  <a:gd name="connsiteY81" fmla="*/ 467776 h 1025956"/>
                  <a:gd name="connsiteX82" fmla="*/ 117797 w 603503"/>
                  <a:gd name="connsiteY82" fmla="*/ 467437 h 1025956"/>
                  <a:gd name="connsiteX83" fmla="*/ 1553 w 603503"/>
                  <a:gd name="connsiteY83" fmla="*/ 354325 h 1025956"/>
                  <a:gd name="connsiteX84" fmla="*/ 89037 w 603503"/>
                  <a:gd name="connsiteY84" fmla="*/ 197397 h 1025956"/>
                  <a:gd name="connsiteX85" fmla="*/ 139512 w 603503"/>
                  <a:gd name="connsiteY85" fmla="*/ 63074 h 1025956"/>
                  <a:gd name="connsiteX86" fmla="*/ 282208 w 603503"/>
                  <a:gd name="connsiteY86" fmla="*/ 0 h 1025956"/>
                  <a:gd name="connsiteX87" fmla="*/ 459082 w 603503"/>
                  <a:gd name="connsiteY87" fmla="*/ 112613 h 1025956"/>
                  <a:gd name="connsiteX88" fmla="*/ 523185 w 603503"/>
                  <a:gd name="connsiteY88" fmla="*/ 101868 h 1025956"/>
                  <a:gd name="connsiteX89" fmla="*/ 603103 w 603503"/>
                  <a:gd name="connsiteY89" fmla="*/ 208381 h 1025956"/>
                  <a:gd name="connsiteX90" fmla="*/ 562963 w 603503"/>
                  <a:gd name="connsiteY90" fmla="*/ 208859 h 1025956"/>
                  <a:gd name="connsiteX91" fmla="*/ 514495 w 603503"/>
                  <a:gd name="connsiteY91" fmla="*/ 140781 h 1025956"/>
                  <a:gd name="connsiteX92" fmla="*/ 467190 w 603503"/>
                  <a:gd name="connsiteY92" fmla="*/ 159799 h 1025956"/>
                  <a:gd name="connsiteX93" fmla="*/ 446539 w 603503"/>
                  <a:gd name="connsiteY93" fmla="*/ 168371 h 1025956"/>
                  <a:gd name="connsiteX94" fmla="*/ 430764 w 603503"/>
                  <a:gd name="connsiteY94" fmla="*/ 152603 h 1025956"/>
                  <a:gd name="connsiteX95" fmla="*/ 282208 w 603503"/>
                  <a:gd name="connsiteY95" fmla="*/ 39870 h 1025956"/>
                  <a:gd name="connsiteX96" fmla="*/ 169777 w 603503"/>
                  <a:gd name="connsiteY96" fmla="*/ 89269 h 1025956"/>
                  <a:gd name="connsiteX97" fmla="*/ 130180 w 603503"/>
                  <a:gd name="connsiteY97" fmla="*/ 209577 h 1025956"/>
                  <a:gd name="connsiteX98" fmla="*/ 113803 w 603503"/>
                  <a:gd name="connsiteY98" fmla="*/ 231944 h 1025956"/>
                  <a:gd name="connsiteX99" fmla="*/ 41411 w 603503"/>
                  <a:gd name="connsiteY99" fmla="*/ 349561 h 1025956"/>
                  <a:gd name="connsiteX100" fmla="*/ 123296 w 603503"/>
                  <a:gd name="connsiteY100" fmla="*/ 427906 h 1025956"/>
                  <a:gd name="connsiteX101" fmla="*/ 123296 w 603503"/>
                  <a:gd name="connsiteY101" fmla="*/ 427906 h 102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03503" h="1025956">
                    <a:moveTo>
                      <a:pt x="563365" y="288360"/>
                    </a:moveTo>
                    <a:cubicBezTo>
                      <a:pt x="563365" y="280984"/>
                      <a:pt x="563365" y="273429"/>
                      <a:pt x="562983" y="268784"/>
                    </a:cubicBezTo>
                    <a:cubicBezTo>
                      <a:pt x="558307" y="268425"/>
                      <a:pt x="550701" y="268425"/>
                      <a:pt x="543295" y="268425"/>
                    </a:cubicBezTo>
                    <a:lnTo>
                      <a:pt x="262319" y="268425"/>
                    </a:lnTo>
                    <a:cubicBezTo>
                      <a:pt x="254913" y="268425"/>
                      <a:pt x="247307" y="268425"/>
                      <a:pt x="242630" y="268784"/>
                    </a:cubicBezTo>
                    <a:cubicBezTo>
                      <a:pt x="242249" y="273429"/>
                      <a:pt x="242249" y="280984"/>
                      <a:pt x="242249" y="288360"/>
                    </a:cubicBezTo>
                    <a:lnTo>
                      <a:pt x="242249" y="906347"/>
                    </a:lnTo>
                    <a:cubicBezTo>
                      <a:pt x="242249" y="913723"/>
                      <a:pt x="242249" y="921278"/>
                      <a:pt x="242630" y="925923"/>
                    </a:cubicBezTo>
                    <a:cubicBezTo>
                      <a:pt x="247307" y="926282"/>
                      <a:pt x="254913" y="926282"/>
                      <a:pt x="262319" y="926282"/>
                    </a:cubicBezTo>
                    <a:lnTo>
                      <a:pt x="342598" y="926282"/>
                    </a:lnTo>
                    <a:lnTo>
                      <a:pt x="463016" y="926282"/>
                    </a:lnTo>
                    <a:lnTo>
                      <a:pt x="543295" y="926282"/>
                    </a:lnTo>
                    <a:cubicBezTo>
                      <a:pt x="550701" y="926282"/>
                      <a:pt x="558307" y="926282"/>
                      <a:pt x="562983" y="925923"/>
                    </a:cubicBezTo>
                    <a:cubicBezTo>
                      <a:pt x="563365" y="921278"/>
                      <a:pt x="563365" y="913723"/>
                      <a:pt x="563365" y="906347"/>
                    </a:cubicBezTo>
                    <a:lnTo>
                      <a:pt x="563365" y="288360"/>
                    </a:lnTo>
                    <a:close/>
                    <a:moveTo>
                      <a:pt x="483086" y="986087"/>
                    </a:moveTo>
                    <a:lnTo>
                      <a:pt x="523225" y="986087"/>
                    </a:lnTo>
                    <a:lnTo>
                      <a:pt x="523225" y="966152"/>
                    </a:lnTo>
                    <a:lnTo>
                      <a:pt x="483086" y="966152"/>
                    </a:lnTo>
                    <a:lnTo>
                      <a:pt x="483086" y="986087"/>
                    </a:lnTo>
                    <a:close/>
                    <a:moveTo>
                      <a:pt x="282388" y="986087"/>
                    </a:moveTo>
                    <a:lnTo>
                      <a:pt x="322528" y="986087"/>
                    </a:lnTo>
                    <a:lnTo>
                      <a:pt x="322528" y="966152"/>
                    </a:lnTo>
                    <a:lnTo>
                      <a:pt x="282388" y="966152"/>
                    </a:lnTo>
                    <a:lnTo>
                      <a:pt x="282388" y="986087"/>
                    </a:lnTo>
                    <a:close/>
                    <a:moveTo>
                      <a:pt x="603504" y="288360"/>
                    </a:moveTo>
                    <a:lnTo>
                      <a:pt x="603504" y="906347"/>
                    </a:lnTo>
                    <a:cubicBezTo>
                      <a:pt x="603504" y="949566"/>
                      <a:pt x="596720" y="962404"/>
                      <a:pt x="563365" y="965314"/>
                    </a:cubicBezTo>
                    <a:lnTo>
                      <a:pt x="563365" y="1006022"/>
                    </a:lnTo>
                    <a:cubicBezTo>
                      <a:pt x="563365" y="1017026"/>
                      <a:pt x="554393" y="1025957"/>
                      <a:pt x="543295" y="1025957"/>
                    </a:cubicBezTo>
                    <a:lnTo>
                      <a:pt x="463016" y="1025957"/>
                    </a:lnTo>
                    <a:cubicBezTo>
                      <a:pt x="451917" y="1025957"/>
                      <a:pt x="442946" y="1017026"/>
                      <a:pt x="442946" y="1006022"/>
                    </a:cubicBezTo>
                    <a:lnTo>
                      <a:pt x="442946" y="966152"/>
                    </a:lnTo>
                    <a:lnTo>
                      <a:pt x="362667" y="966152"/>
                    </a:lnTo>
                    <a:lnTo>
                      <a:pt x="362667" y="1006022"/>
                    </a:lnTo>
                    <a:cubicBezTo>
                      <a:pt x="362667" y="1017026"/>
                      <a:pt x="353696" y="1025957"/>
                      <a:pt x="342598" y="1025957"/>
                    </a:cubicBezTo>
                    <a:lnTo>
                      <a:pt x="262319" y="1025957"/>
                    </a:lnTo>
                    <a:cubicBezTo>
                      <a:pt x="251220" y="1025957"/>
                      <a:pt x="242249" y="1017026"/>
                      <a:pt x="242249" y="1006022"/>
                    </a:cubicBezTo>
                    <a:lnTo>
                      <a:pt x="242249" y="965314"/>
                    </a:lnTo>
                    <a:cubicBezTo>
                      <a:pt x="208893" y="962404"/>
                      <a:pt x="202110" y="949566"/>
                      <a:pt x="202110" y="906347"/>
                    </a:cubicBezTo>
                    <a:lnTo>
                      <a:pt x="202110" y="288360"/>
                    </a:lnTo>
                    <a:cubicBezTo>
                      <a:pt x="202110" y="237506"/>
                      <a:pt x="211101" y="228555"/>
                      <a:pt x="262319" y="228555"/>
                    </a:cubicBezTo>
                    <a:lnTo>
                      <a:pt x="543295" y="228555"/>
                    </a:lnTo>
                    <a:cubicBezTo>
                      <a:pt x="594513" y="228555"/>
                      <a:pt x="603504" y="237506"/>
                      <a:pt x="603504" y="288360"/>
                    </a:cubicBezTo>
                    <a:lnTo>
                      <a:pt x="603504" y="288360"/>
                    </a:lnTo>
                    <a:close/>
                    <a:moveTo>
                      <a:pt x="503155" y="547516"/>
                    </a:moveTo>
                    <a:cubicBezTo>
                      <a:pt x="503155" y="558500"/>
                      <a:pt x="494164" y="567451"/>
                      <a:pt x="483086" y="567451"/>
                    </a:cubicBezTo>
                    <a:cubicBezTo>
                      <a:pt x="472007" y="567451"/>
                      <a:pt x="463016" y="558500"/>
                      <a:pt x="463016" y="547516"/>
                    </a:cubicBezTo>
                    <a:cubicBezTo>
                      <a:pt x="463016" y="536532"/>
                      <a:pt x="472007" y="527581"/>
                      <a:pt x="483086" y="527581"/>
                    </a:cubicBezTo>
                    <a:cubicBezTo>
                      <a:pt x="494164" y="527581"/>
                      <a:pt x="503155" y="536532"/>
                      <a:pt x="503155" y="547516"/>
                    </a:cubicBezTo>
                    <a:lnTo>
                      <a:pt x="503155" y="547516"/>
                    </a:lnTo>
                    <a:close/>
                    <a:moveTo>
                      <a:pt x="503155" y="467776"/>
                    </a:moveTo>
                    <a:cubicBezTo>
                      <a:pt x="503155" y="478760"/>
                      <a:pt x="494164" y="487711"/>
                      <a:pt x="483086" y="487711"/>
                    </a:cubicBezTo>
                    <a:cubicBezTo>
                      <a:pt x="472007" y="487711"/>
                      <a:pt x="463016" y="478760"/>
                      <a:pt x="463016" y="467776"/>
                    </a:cubicBezTo>
                    <a:cubicBezTo>
                      <a:pt x="463016" y="456792"/>
                      <a:pt x="472007" y="447841"/>
                      <a:pt x="483086" y="447841"/>
                    </a:cubicBezTo>
                    <a:cubicBezTo>
                      <a:pt x="494164" y="447841"/>
                      <a:pt x="503155" y="456792"/>
                      <a:pt x="503155" y="467776"/>
                    </a:cubicBezTo>
                    <a:lnTo>
                      <a:pt x="503155" y="467776"/>
                    </a:lnTo>
                    <a:close/>
                    <a:moveTo>
                      <a:pt x="503155" y="388036"/>
                    </a:moveTo>
                    <a:cubicBezTo>
                      <a:pt x="503155" y="399020"/>
                      <a:pt x="494164" y="407971"/>
                      <a:pt x="483086" y="407971"/>
                    </a:cubicBezTo>
                    <a:cubicBezTo>
                      <a:pt x="472007" y="407971"/>
                      <a:pt x="463016" y="399020"/>
                      <a:pt x="463016" y="388036"/>
                    </a:cubicBezTo>
                    <a:cubicBezTo>
                      <a:pt x="463016" y="377051"/>
                      <a:pt x="472007" y="368101"/>
                      <a:pt x="483086" y="368101"/>
                    </a:cubicBezTo>
                    <a:cubicBezTo>
                      <a:pt x="494164" y="368101"/>
                      <a:pt x="503155" y="377051"/>
                      <a:pt x="503155" y="388036"/>
                    </a:cubicBezTo>
                    <a:lnTo>
                      <a:pt x="503155" y="388036"/>
                    </a:lnTo>
                    <a:close/>
                    <a:moveTo>
                      <a:pt x="302458" y="407971"/>
                    </a:moveTo>
                    <a:lnTo>
                      <a:pt x="442946" y="407971"/>
                    </a:lnTo>
                    <a:lnTo>
                      <a:pt x="442946" y="368101"/>
                    </a:lnTo>
                    <a:lnTo>
                      <a:pt x="302458" y="368101"/>
                    </a:lnTo>
                    <a:lnTo>
                      <a:pt x="302458" y="407971"/>
                    </a:lnTo>
                    <a:close/>
                    <a:moveTo>
                      <a:pt x="302458" y="567451"/>
                    </a:moveTo>
                    <a:lnTo>
                      <a:pt x="442946" y="567451"/>
                    </a:lnTo>
                    <a:lnTo>
                      <a:pt x="442946" y="527581"/>
                    </a:lnTo>
                    <a:lnTo>
                      <a:pt x="302458" y="527581"/>
                    </a:lnTo>
                    <a:lnTo>
                      <a:pt x="302458" y="567451"/>
                    </a:lnTo>
                    <a:close/>
                    <a:moveTo>
                      <a:pt x="302458" y="487711"/>
                    </a:moveTo>
                    <a:lnTo>
                      <a:pt x="442946" y="487711"/>
                    </a:lnTo>
                    <a:lnTo>
                      <a:pt x="442946" y="447841"/>
                    </a:lnTo>
                    <a:lnTo>
                      <a:pt x="302458" y="447841"/>
                    </a:lnTo>
                    <a:lnTo>
                      <a:pt x="302458" y="487711"/>
                    </a:lnTo>
                    <a:close/>
                    <a:moveTo>
                      <a:pt x="123296" y="427906"/>
                    </a:moveTo>
                    <a:lnTo>
                      <a:pt x="181056" y="427906"/>
                    </a:lnTo>
                    <a:lnTo>
                      <a:pt x="181056" y="467776"/>
                    </a:lnTo>
                    <a:lnTo>
                      <a:pt x="121409" y="467776"/>
                    </a:lnTo>
                    <a:cubicBezTo>
                      <a:pt x="120205" y="467776"/>
                      <a:pt x="118981" y="467676"/>
                      <a:pt x="117797" y="467437"/>
                    </a:cubicBezTo>
                    <a:cubicBezTo>
                      <a:pt x="34909" y="452326"/>
                      <a:pt x="5527" y="386839"/>
                      <a:pt x="1553" y="354325"/>
                    </a:cubicBezTo>
                    <a:cubicBezTo>
                      <a:pt x="-10108" y="257680"/>
                      <a:pt x="46348" y="212368"/>
                      <a:pt x="89037" y="197397"/>
                    </a:cubicBezTo>
                    <a:cubicBezTo>
                      <a:pt x="88053" y="151247"/>
                      <a:pt x="106919" y="100233"/>
                      <a:pt x="139512" y="63074"/>
                    </a:cubicBezTo>
                    <a:cubicBezTo>
                      <a:pt x="164740" y="34308"/>
                      <a:pt x="209997" y="20"/>
                      <a:pt x="282208" y="0"/>
                    </a:cubicBezTo>
                    <a:cubicBezTo>
                      <a:pt x="392350" y="0"/>
                      <a:pt x="440137" y="69872"/>
                      <a:pt x="459082" y="112613"/>
                    </a:cubicBezTo>
                    <a:cubicBezTo>
                      <a:pt x="488966" y="93754"/>
                      <a:pt x="521439" y="101429"/>
                      <a:pt x="523185" y="101868"/>
                    </a:cubicBezTo>
                    <a:cubicBezTo>
                      <a:pt x="585281" y="113769"/>
                      <a:pt x="602721" y="176764"/>
                      <a:pt x="603103" y="208381"/>
                    </a:cubicBezTo>
                    <a:lnTo>
                      <a:pt x="562963" y="208859"/>
                    </a:lnTo>
                    <a:cubicBezTo>
                      <a:pt x="562943" y="206547"/>
                      <a:pt x="561217" y="149752"/>
                      <a:pt x="514495" y="140781"/>
                    </a:cubicBezTo>
                    <a:cubicBezTo>
                      <a:pt x="510661" y="139904"/>
                      <a:pt x="483888" y="134701"/>
                      <a:pt x="467190" y="159799"/>
                    </a:cubicBezTo>
                    <a:cubicBezTo>
                      <a:pt x="462695" y="166577"/>
                      <a:pt x="454627" y="169926"/>
                      <a:pt x="446539" y="168371"/>
                    </a:cubicBezTo>
                    <a:cubicBezTo>
                      <a:pt x="438531" y="166777"/>
                      <a:pt x="432309" y="160557"/>
                      <a:pt x="430764" y="152603"/>
                    </a:cubicBezTo>
                    <a:cubicBezTo>
                      <a:pt x="429841" y="148058"/>
                      <a:pt x="406500" y="39870"/>
                      <a:pt x="282208" y="39870"/>
                    </a:cubicBezTo>
                    <a:cubicBezTo>
                      <a:pt x="225089" y="39870"/>
                      <a:pt x="189526" y="66723"/>
                      <a:pt x="169777" y="89269"/>
                    </a:cubicBezTo>
                    <a:cubicBezTo>
                      <a:pt x="136201" y="127544"/>
                      <a:pt x="125684" y="177282"/>
                      <a:pt x="130180" y="209577"/>
                    </a:cubicBezTo>
                    <a:cubicBezTo>
                      <a:pt x="131665" y="220202"/>
                      <a:pt x="124420" y="230090"/>
                      <a:pt x="113803" y="231944"/>
                    </a:cubicBezTo>
                    <a:cubicBezTo>
                      <a:pt x="105233" y="233539"/>
                      <a:pt x="29470" y="250643"/>
                      <a:pt x="41411" y="349561"/>
                    </a:cubicBezTo>
                    <a:cubicBezTo>
                      <a:pt x="41752" y="352053"/>
                      <a:pt x="50924" y="413752"/>
                      <a:pt x="123296" y="427906"/>
                    </a:cubicBezTo>
                    <a:lnTo>
                      <a:pt x="123296" y="427906"/>
                    </a:lnTo>
                    <a:close/>
                  </a:path>
                </a:pathLst>
              </a:custGeom>
              <a:solidFill>
                <a:srgbClr val="FFFFFF"/>
              </a:solidFill>
              <a:ln w="20003" cap="flat">
                <a:noFill/>
                <a:prstDash val="solid"/>
                <a:miter/>
              </a:ln>
            </p:spPr>
            <p:txBody>
              <a:bodyPr rtlCol="0" anchor="ctr"/>
              <a:lstStyle/>
              <a:p>
                <a:endParaRPr lang="en-US" sz="1600" dirty="0">
                  <a:latin typeface="+mj-lt"/>
                </a:endParaRPr>
              </a:p>
            </p:txBody>
          </p:sp>
        </p:grpSp>
        <p:grpSp>
          <p:nvGrpSpPr>
            <p:cNvPr id="12" name="Group 11">
              <a:extLst>
                <a:ext uri="{FF2B5EF4-FFF2-40B4-BE49-F238E27FC236}">
                  <a16:creationId xmlns:a16="http://schemas.microsoft.com/office/drawing/2014/main" id="{36BECE66-9233-4362-BFF4-6F721B41E202}"/>
                </a:ext>
              </a:extLst>
            </p:cNvPr>
            <p:cNvGrpSpPr/>
            <p:nvPr/>
          </p:nvGrpSpPr>
          <p:grpSpPr>
            <a:xfrm>
              <a:off x="6528389" y="3028471"/>
              <a:ext cx="1609344" cy="1105149"/>
              <a:chOff x="8397186" y="3022559"/>
              <a:chExt cx="1609344" cy="1105149"/>
            </a:xfrm>
          </p:grpSpPr>
          <p:sp>
            <p:nvSpPr>
              <p:cNvPr id="90" name="Freeform: Shape 89">
                <a:extLst>
                  <a:ext uri="{FF2B5EF4-FFF2-40B4-BE49-F238E27FC236}">
                    <a16:creationId xmlns:a16="http://schemas.microsoft.com/office/drawing/2014/main" id="{71A1F709-F28F-4AC2-8299-3228A6C8BAB6}"/>
                  </a:ext>
                </a:extLst>
              </p:cNvPr>
              <p:cNvSpPr/>
              <p:nvPr/>
            </p:nvSpPr>
            <p:spPr>
              <a:xfrm>
                <a:off x="8954208" y="3022559"/>
                <a:ext cx="495300" cy="552450"/>
              </a:xfrm>
              <a:custGeom>
                <a:avLst/>
                <a:gdLst>
                  <a:gd name="connsiteX0" fmla="*/ 310439 w 495300"/>
                  <a:gd name="connsiteY0" fmla="*/ 199539 h 552450"/>
                  <a:gd name="connsiteX1" fmla="*/ 245393 w 495300"/>
                  <a:gd name="connsiteY1" fmla="*/ 274987 h 552450"/>
                  <a:gd name="connsiteX2" fmla="*/ 316144 w 495300"/>
                  <a:gd name="connsiteY2" fmla="*/ 357511 h 552450"/>
                  <a:gd name="connsiteX3" fmla="*/ 289741 w 495300"/>
                  <a:gd name="connsiteY3" fmla="*/ 357511 h 552450"/>
                  <a:gd name="connsiteX4" fmla="*/ 226219 w 495300"/>
                  <a:gd name="connsiteY4" fmla="*/ 283369 h 552450"/>
                  <a:gd name="connsiteX5" fmla="*/ 226219 w 495300"/>
                  <a:gd name="connsiteY5" fmla="*/ 359569 h 552450"/>
                  <a:gd name="connsiteX6" fmla="*/ 207169 w 495300"/>
                  <a:gd name="connsiteY6" fmla="*/ 359569 h 552450"/>
                  <a:gd name="connsiteX7" fmla="*/ 207169 w 495300"/>
                  <a:gd name="connsiteY7" fmla="*/ 197644 h 552450"/>
                  <a:gd name="connsiteX8" fmla="*/ 226219 w 495300"/>
                  <a:gd name="connsiteY8" fmla="*/ 197644 h 552450"/>
                  <a:gd name="connsiteX9" fmla="*/ 226219 w 495300"/>
                  <a:gd name="connsiteY9" fmla="*/ 264319 h 552450"/>
                  <a:gd name="connsiteX10" fmla="*/ 285093 w 495300"/>
                  <a:gd name="connsiteY10" fmla="*/ 199539 h 552450"/>
                  <a:gd name="connsiteX11" fmla="*/ 310439 w 495300"/>
                  <a:gd name="connsiteY11" fmla="*/ 199539 h 552450"/>
                  <a:gd name="connsiteX12" fmla="*/ 473869 w 495300"/>
                  <a:gd name="connsiteY12" fmla="*/ 352273 h 552450"/>
                  <a:gd name="connsiteX13" fmla="*/ 397669 w 495300"/>
                  <a:gd name="connsiteY13" fmla="*/ 306543 h 552450"/>
                  <a:gd name="connsiteX14" fmla="*/ 397669 w 495300"/>
                  <a:gd name="connsiteY14" fmla="*/ 197644 h 552450"/>
                  <a:gd name="connsiteX15" fmla="*/ 392944 w 495300"/>
                  <a:gd name="connsiteY15" fmla="*/ 189414 h 552450"/>
                  <a:gd name="connsiteX16" fmla="*/ 283369 w 495300"/>
                  <a:gd name="connsiteY16" fmla="*/ 125502 h 552450"/>
                  <a:gd name="connsiteX17" fmla="*/ 283369 w 495300"/>
                  <a:gd name="connsiteY17" fmla="*/ 33357 h 552450"/>
                  <a:gd name="connsiteX18" fmla="*/ 473869 w 495300"/>
                  <a:gd name="connsiteY18" fmla="*/ 145933 h 552450"/>
                  <a:gd name="connsiteX19" fmla="*/ 473869 w 495300"/>
                  <a:gd name="connsiteY19" fmla="*/ 352273 h 552450"/>
                  <a:gd name="connsiteX20" fmla="*/ 488242 w 495300"/>
                  <a:gd name="connsiteY20" fmla="*/ 132293 h 552450"/>
                  <a:gd name="connsiteX21" fmla="*/ 278692 w 495300"/>
                  <a:gd name="connsiteY21" fmla="*/ 8468 h 552450"/>
                  <a:gd name="connsiteX22" fmla="*/ 269119 w 495300"/>
                  <a:gd name="connsiteY22" fmla="*/ 8392 h 552450"/>
                  <a:gd name="connsiteX23" fmla="*/ 264319 w 495300"/>
                  <a:gd name="connsiteY23" fmla="*/ 16669 h 552450"/>
                  <a:gd name="connsiteX24" fmla="*/ 264319 w 495300"/>
                  <a:gd name="connsiteY24" fmla="*/ 130969 h 552450"/>
                  <a:gd name="connsiteX25" fmla="*/ 269043 w 495300"/>
                  <a:gd name="connsiteY25" fmla="*/ 139199 h 552450"/>
                  <a:gd name="connsiteX26" fmla="*/ 378619 w 495300"/>
                  <a:gd name="connsiteY26" fmla="*/ 203111 h 552450"/>
                  <a:gd name="connsiteX27" fmla="*/ 378619 w 495300"/>
                  <a:gd name="connsiteY27" fmla="*/ 311944 h 552450"/>
                  <a:gd name="connsiteX28" fmla="*/ 383248 w 495300"/>
                  <a:gd name="connsiteY28" fmla="*/ 320107 h 552450"/>
                  <a:gd name="connsiteX29" fmla="*/ 478498 w 495300"/>
                  <a:gd name="connsiteY29" fmla="*/ 377257 h 552450"/>
                  <a:gd name="connsiteX30" fmla="*/ 483394 w 495300"/>
                  <a:gd name="connsiteY30" fmla="*/ 378619 h 552450"/>
                  <a:gd name="connsiteX31" fmla="*/ 488090 w 495300"/>
                  <a:gd name="connsiteY31" fmla="*/ 377381 h 552450"/>
                  <a:gd name="connsiteX32" fmla="*/ 492919 w 495300"/>
                  <a:gd name="connsiteY32" fmla="*/ 369094 h 552450"/>
                  <a:gd name="connsiteX33" fmla="*/ 492919 w 495300"/>
                  <a:gd name="connsiteY33" fmla="*/ 140494 h 552450"/>
                  <a:gd name="connsiteX34" fmla="*/ 488242 w 495300"/>
                  <a:gd name="connsiteY34" fmla="*/ 132293 h 552450"/>
                  <a:gd name="connsiteX35" fmla="*/ 488242 w 495300"/>
                  <a:gd name="connsiteY35" fmla="*/ 132293 h 552450"/>
                  <a:gd name="connsiteX36" fmla="*/ 249507 w 495300"/>
                  <a:gd name="connsiteY36" fmla="*/ 529714 h 552450"/>
                  <a:gd name="connsiteX37" fmla="*/ 26194 w 495300"/>
                  <a:gd name="connsiteY37" fmla="*/ 410994 h 552450"/>
                  <a:gd name="connsiteX38" fmla="*/ 26194 w 495300"/>
                  <a:gd name="connsiteY38" fmla="*/ 145933 h 552450"/>
                  <a:gd name="connsiteX39" fmla="*/ 216694 w 495300"/>
                  <a:gd name="connsiteY39" fmla="*/ 33357 h 552450"/>
                  <a:gd name="connsiteX40" fmla="*/ 216694 w 495300"/>
                  <a:gd name="connsiteY40" fmla="*/ 125740 h 552450"/>
                  <a:gd name="connsiteX41" fmla="*/ 116329 w 495300"/>
                  <a:gd name="connsiteY41" fmla="*/ 189605 h 552450"/>
                  <a:gd name="connsiteX42" fmla="*/ 111919 w 495300"/>
                  <a:gd name="connsiteY42" fmla="*/ 197644 h 552450"/>
                  <a:gd name="connsiteX43" fmla="*/ 111919 w 495300"/>
                  <a:gd name="connsiteY43" fmla="*/ 359569 h 552450"/>
                  <a:gd name="connsiteX44" fmla="*/ 117043 w 495300"/>
                  <a:gd name="connsiteY44" fmla="*/ 368018 h 552450"/>
                  <a:gd name="connsiteX45" fmla="*/ 245183 w 495300"/>
                  <a:gd name="connsiteY45" fmla="*/ 434692 h 552450"/>
                  <a:gd name="connsiteX46" fmla="*/ 253956 w 495300"/>
                  <a:gd name="connsiteY46" fmla="*/ 434702 h 552450"/>
                  <a:gd name="connsiteX47" fmla="*/ 378276 w 495300"/>
                  <a:gd name="connsiteY47" fmla="*/ 370465 h 552450"/>
                  <a:gd name="connsiteX48" fmla="*/ 454781 w 495300"/>
                  <a:gd name="connsiteY48" fmla="*/ 416376 h 552450"/>
                  <a:gd name="connsiteX49" fmla="*/ 249507 w 495300"/>
                  <a:gd name="connsiteY49" fmla="*/ 529714 h 552450"/>
                  <a:gd name="connsiteX50" fmla="*/ 478774 w 495300"/>
                  <a:gd name="connsiteY50" fmla="*/ 408546 h 552450"/>
                  <a:gd name="connsiteX51" fmla="*/ 383524 w 495300"/>
                  <a:gd name="connsiteY51" fmla="*/ 351396 h 552450"/>
                  <a:gd name="connsiteX52" fmla="*/ 374247 w 495300"/>
                  <a:gd name="connsiteY52" fmla="*/ 351111 h 552450"/>
                  <a:gd name="connsiteX53" fmla="*/ 249603 w 495300"/>
                  <a:gd name="connsiteY53" fmla="*/ 415509 h 552450"/>
                  <a:gd name="connsiteX54" fmla="*/ 130969 w 495300"/>
                  <a:gd name="connsiteY54" fmla="*/ 353787 h 552450"/>
                  <a:gd name="connsiteX55" fmla="*/ 130969 w 495300"/>
                  <a:gd name="connsiteY55" fmla="*/ 202873 h 552450"/>
                  <a:gd name="connsiteX56" fmla="*/ 231334 w 495300"/>
                  <a:gd name="connsiteY56" fmla="*/ 139008 h 552450"/>
                  <a:gd name="connsiteX57" fmla="*/ 235744 w 495300"/>
                  <a:gd name="connsiteY57" fmla="*/ 130969 h 552450"/>
                  <a:gd name="connsiteX58" fmla="*/ 235744 w 495300"/>
                  <a:gd name="connsiteY58" fmla="*/ 16669 h 552450"/>
                  <a:gd name="connsiteX59" fmla="*/ 230943 w 495300"/>
                  <a:gd name="connsiteY59" fmla="*/ 8392 h 552450"/>
                  <a:gd name="connsiteX60" fmla="*/ 221371 w 495300"/>
                  <a:gd name="connsiteY60" fmla="*/ 8468 h 552450"/>
                  <a:gd name="connsiteX61" fmla="*/ 11821 w 495300"/>
                  <a:gd name="connsiteY61" fmla="*/ 132293 h 552450"/>
                  <a:gd name="connsiteX62" fmla="*/ 7144 w 495300"/>
                  <a:gd name="connsiteY62" fmla="*/ 140494 h 552450"/>
                  <a:gd name="connsiteX63" fmla="*/ 7144 w 495300"/>
                  <a:gd name="connsiteY63" fmla="*/ 416719 h 552450"/>
                  <a:gd name="connsiteX64" fmla="*/ 12192 w 495300"/>
                  <a:gd name="connsiteY64" fmla="*/ 425129 h 552450"/>
                  <a:gd name="connsiteX65" fmla="*/ 245116 w 495300"/>
                  <a:gd name="connsiteY65" fmla="*/ 548954 h 552450"/>
                  <a:gd name="connsiteX66" fmla="*/ 249584 w 495300"/>
                  <a:gd name="connsiteY66" fmla="*/ 550069 h 552450"/>
                  <a:gd name="connsiteX67" fmla="*/ 254194 w 495300"/>
                  <a:gd name="connsiteY67" fmla="*/ 548878 h 552450"/>
                  <a:gd name="connsiteX68" fmla="*/ 478479 w 495300"/>
                  <a:gd name="connsiteY68" fmla="*/ 425053 h 552450"/>
                  <a:gd name="connsiteX69" fmla="*/ 483395 w 495300"/>
                  <a:gd name="connsiteY69" fmla="*/ 416890 h 552450"/>
                  <a:gd name="connsiteX70" fmla="*/ 478774 w 495300"/>
                  <a:gd name="connsiteY70" fmla="*/ 408546 h 552450"/>
                  <a:gd name="connsiteX71" fmla="*/ 478774 w 495300"/>
                  <a:gd name="connsiteY71" fmla="*/ 408546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95300" h="552450">
                    <a:moveTo>
                      <a:pt x="310439" y="199539"/>
                    </a:moveTo>
                    <a:lnTo>
                      <a:pt x="245393" y="274987"/>
                    </a:lnTo>
                    <a:lnTo>
                      <a:pt x="316144" y="357511"/>
                    </a:lnTo>
                    <a:lnTo>
                      <a:pt x="289741" y="357511"/>
                    </a:lnTo>
                    <a:lnTo>
                      <a:pt x="226219" y="283369"/>
                    </a:lnTo>
                    <a:lnTo>
                      <a:pt x="226219" y="359569"/>
                    </a:lnTo>
                    <a:lnTo>
                      <a:pt x="207169" y="359569"/>
                    </a:lnTo>
                    <a:lnTo>
                      <a:pt x="207169" y="197644"/>
                    </a:lnTo>
                    <a:lnTo>
                      <a:pt x="226219" y="197644"/>
                    </a:lnTo>
                    <a:lnTo>
                      <a:pt x="226219" y="264319"/>
                    </a:lnTo>
                    <a:lnTo>
                      <a:pt x="285093" y="199539"/>
                    </a:lnTo>
                    <a:lnTo>
                      <a:pt x="310439" y="199539"/>
                    </a:lnTo>
                    <a:close/>
                    <a:moveTo>
                      <a:pt x="473869" y="352273"/>
                    </a:moveTo>
                    <a:lnTo>
                      <a:pt x="397669" y="306543"/>
                    </a:lnTo>
                    <a:lnTo>
                      <a:pt x="397669" y="197644"/>
                    </a:lnTo>
                    <a:cubicBezTo>
                      <a:pt x="397669" y="194253"/>
                      <a:pt x="395878" y="191119"/>
                      <a:pt x="392944" y="189414"/>
                    </a:cubicBezTo>
                    <a:lnTo>
                      <a:pt x="283369" y="125502"/>
                    </a:lnTo>
                    <a:lnTo>
                      <a:pt x="283369" y="33357"/>
                    </a:lnTo>
                    <a:lnTo>
                      <a:pt x="473869" y="145933"/>
                    </a:lnTo>
                    <a:lnTo>
                      <a:pt x="473869" y="352273"/>
                    </a:lnTo>
                    <a:close/>
                    <a:moveTo>
                      <a:pt x="488242" y="132293"/>
                    </a:moveTo>
                    <a:lnTo>
                      <a:pt x="278692" y="8468"/>
                    </a:lnTo>
                    <a:cubicBezTo>
                      <a:pt x="275739" y="6725"/>
                      <a:pt x="272110" y="6706"/>
                      <a:pt x="269119" y="8392"/>
                    </a:cubicBezTo>
                    <a:cubicBezTo>
                      <a:pt x="266157" y="10087"/>
                      <a:pt x="264319" y="13250"/>
                      <a:pt x="264319" y="16669"/>
                    </a:cubicBezTo>
                    <a:lnTo>
                      <a:pt x="264319" y="130969"/>
                    </a:lnTo>
                    <a:cubicBezTo>
                      <a:pt x="264319" y="134350"/>
                      <a:pt x="266119" y="137484"/>
                      <a:pt x="269043" y="139199"/>
                    </a:cubicBezTo>
                    <a:lnTo>
                      <a:pt x="378619" y="203111"/>
                    </a:lnTo>
                    <a:lnTo>
                      <a:pt x="378619" y="311944"/>
                    </a:lnTo>
                    <a:cubicBezTo>
                      <a:pt x="378619" y="315287"/>
                      <a:pt x="380381" y="318392"/>
                      <a:pt x="383248" y="320107"/>
                    </a:cubicBezTo>
                    <a:lnTo>
                      <a:pt x="478498" y="377257"/>
                    </a:lnTo>
                    <a:cubicBezTo>
                      <a:pt x="480003" y="378162"/>
                      <a:pt x="481698" y="378619"/>
                      <a:pt x="483394" y="378619"/>
                    </a:cubicBezTo>
                    <a:cubicBezTo>
                      <a:pt x="485013" y="378619"/>
                      <a:pt x="486632" y="378209"/>
                      <a:pt x="488090" y="377381"/>
                    </a:cubicBezTo>
                    <a:cubicBezTo>
                      <a:pt x="491080" y="375695"/>
                      <a:pt x="492919" y="372523"/>
                      <a:pt x="492919" y="369094"/>
                    </a:cubicBezTo>
                    <a:lnTo>
                      <a:pt x="492919" y="140494"/>
                    </a:lnTo>
                    <a:cubicBezTo>
                      <a:pt x="492919" y="137122"/>
                      <a:pt x="491147" y="134007"/>
                      <a:pt x="488242" y="132293"/>
                    </a:cubicBezTo>
                    <a:lnTo>
                      <a:pt x="488242" y="132293"/>
                    </a:lnTo>
                    <a:close/>
                    <a:moveTo>
                      <a:pt x="249507" y="529714"/>
                    </a:moveTo>
                    <a:lnTo>
                      <a:pt x="26194" y="410994"/>
                    </a:lnTo>
                    <a:lnTo>
                      <a:pt x="26194" y="145933"/>
                    </a:lnTo>
                    <a:lnTo>
                      <a:pt x="216694" y="33357"/>
                    </a:lnTo>
                    <a:lnTo>
                      <a:pt x="216694" y="125740"/>
                    </a:lnTo>
                    <a:lnTo>
                      <a:pt x="116329" y="189605"/>
                    </a:lnTo>
                    <a:cubicBezTo>
                      <a:pt x="113586" y="191357"/>
                      <a:pt x="111919" y="194386"/>
                      <a:pt x="111919" y="197644"/>
                    </a:cubicBezTo>
                    <a:lnTo>
                      <a:pt x="111919" y="359569"/>
                    </a:lnTo>
                    <a:cubicBezTo>
                      <a:pt x="111919" y="363122"/>
                      <a:pt x="113900" y="366379"/>
                      <a:pt x="117043" y="368018"/>
                    </a:cubicBezTo>
                    <a:lnTo>
                      <a:pt x="245183" y="434692"/>
                    </a:lnTo>
                    <a:cubicBezTo>
                      <a:pt x="247936" y="436121"/>
                      <a:pt x="251212" y="436131"/>
                      <a:pt x="253956" y="434702"/>
                    </a:cubicBezTo>
                    <a:lnTo>
                      <a:pt x="378276" y="370465"/>
                    </a:lnTo>
                    <a:lnTo>
                      <a:pt x="454781" y="416376"/>
                    </a:lnTo>
                    <a:lnTo>
                      <a:pt x="249507" y="529714"/>
                    </a:lnTo>
                    <a:close/>
                    <a:moveTo>
                      <a:pt x="478774" y="408546"/>
                    </a:moveTo>
                    <a:lnTo>
                      <a:pt x="383524" y="351396"/>
                    </a:lnTo>
                    <a:cubicBezTo>
                      <a:pt x="380686" y="349701"/>
                      <a:pt x="377180" y="349587"/>
                      <a:pt x="374247" y="351111"/>
                    </a:cubicBezTo>
                    <a:lnTo>
                      <a:pt x="249603" y="415509"/>
                    </a:lnTo>
                    <a:lnTo>
                      <a:pt x="130969" y="353787"/>
                    </a:lnTo>
                    <a:lnTo>
                      <a:pt x="130969" y="202873"/>
                    </a:lnTo>
                    <a:lnTo>
                      <a:pt x="231334" y="139008"/>
                    </a:lnTo>
                    <a:cubicBezTo>
                      <a:pt x="234077" y="137255"/>
                      <a:pt x="235744" y="134226"/>
                      <a:pt x="235744" y="130969"/>
                    </a:cubicBezTo>
                    <a:lnTo>
                      <a:pt x="235744" y="16669"/>
                    </a:lnTo>
                    <a:cubicBezTo>
                      <a:pt x="235744" y="13250"/>
                      <a:pt x="233915" y="10087"/>
                      <a:pt x="230943" y="8392"/>
                    </a:cubicBezTo>
                    <a:cubicBezTo>
                      <a:pt x="227971" y="6706"/>
                      <a:pt x="224333" y="6725"/>
                      <a:pt x="221371" y="8468"/>
                    </a:cubicBezTo>
                    <a:lnTo>
                      <a:pt x="11821" y="132293"/>
                    </a:lnTo>
                    <a:cubicBezTo>
                      <a:pt x="8925" y="134007"/>
                      <a:pt x="7144" y="137122"/>
                      <a:pt x="7144" y="140494"/>
                    </a:cubicBezTo>
                    <a:lnTo>
                      <a:pt x="7144" y="416719"/>
                    </a:lnTo>
                    <a:cubicBezTo>
                      <a:pt x="7144" y="420234"/>
                      <a:pt x="9087" y="423472"/>
                      <a:pt x="12192" y="425129"/>
                    </a:cubicBezTo>
                    <a:lnTo>
                      <a:pt x="245116" y="548954"/>
                    </a:lnTo>
                    <a:cubicBezTo>
                      <a:pt x="246517" y="549697"/>
                      <a:pt x="248050" y="550069"/>
                      <a:pt x="249584" y="550069"/>
                    </a:cubicBezTo>
                    <a:cubicBezTo>
                      <a:pt x="251174" y="550069"/>
                      <a:pt x="252755" y="549669"/>
                      <a:pt x="254194" y="548878"/>
                    </a:cubicBezTo>
                    <a:lnTo>
                      <a:pt x="478479" y="425053"/>
                    </a:lnTo>
                    <a:cubicBezTo>
                      <a:pt x="481460" y="423405"/>
                      <a:pt x="483327" y="420291"/>
                      <a:pt x="483395" y="416890"/>
                    </a:cubicBezTo>
                    <a:cubicBezTo>
                      <a:pt x="483451" y="413480"/>
                      <a:pt x="481689" y="410299"/>
                      <a:pt x="478774" y="408546"/>
                    </a:cubicBezTo>
                    <a:lnTo>
                      <a:pt x="478774" y="408546"/>
                    </a:lnTo>
                    <a:close/>
                  </a:path>
                </a:pathLst>
              </a:custGeom>
              <a:solidFill>
                <a:srgbClr val="FFFFFF"/>
              </a:solidFill>
              <a:ln w="9525" cap="flat">
                <a:noFill/>
                <a:prstDash val="solid"/>
                <a:miter/>
              </a:ln>
            </p:spPr>
            <p:txBody>
              <a:bodyPr rtlCol="0" anchor="ctr"/>
              <a:lstStyle/>
              <a:p>
                <a:endParaRPr lang="en-US" sz="1600" dirty="0">
                  <a:latin typeface="+mj-lt"/>
                </a:endParaRPr>
              </a:p>
            </p:txBody>
          </p:sp>
          <p:sp>
            <p:nvSpPr>
              <p:cNvPr id="91" name="TextBox 194">
                <a:extLst>
                  <a:ext uri="{FF2B5EF4-FFF2-40B4-BE49-F238E27FC236}">
                    <a16:creationId xmlns:a16="http://schemas.microsoft.com/office/drawing/2014/main" id="{72DE1B1F-920D-43CA-9F09-8012934FCE2E}"/>
                  </a:ext>
                </a:extLst>
              </p:cNvPr>
              <p:cNvSpPr txBox="1"/>
              <p:nvPr/>
            </p:nvSpPr>
            <p:spPr>
              <a:xfrm>
                <a:off x="8397186" y="3758376"/>
                <a:ext cx="1609344" cy="369332"/>
              </a:xfrm>
              <a:prstGeom prst="rect">
                <a:avLst/>
              </a:prstGeom>
              <a:noFill/>
            </p:spPr>
            <p:txBody>
              <a:bodyPr wrap="square" lIns="0" rIns="0" rtlCol="0">
                <a:noAutofit/>
              </a:bodyPr>
              <a:lstStyle>
                <a:defPPr>
                  <a:defRPr lang="en-US"/>
                </a:defPPr>
                <a:lvl1pPr marL="0" algn="l" defTabSz="1097212" rtl="0" eaLnBrk="1" latinLnBrk="0" hangingPunct="1">
                  <a:defRPr sz="2118" kern="1200">
                    <a:solidFill>
                      <a:schemeClr val="tx1"/>
                    </a:solidFill>
                    <a:latin typeface="+mn-lt"/>
                    <a:ea typeface="+mn-ea"/>
                    <a:cs typeface="+mn-cs"/>
                  </a:defRPr>
                </a:lvl1pPr>
                <a:lvl2pPr marL="548606" algn="l" defTabSz="1097212" rtl="0" eaLnBrk="1" latinLnBrk="0" hangingPunct="1">
                  <a:defRPr sz="2118" kern="1200">
                    <a:solidFill>
                      <a:schemeClr val="tx1"/>
                    </a:solidFill>
                    <a:latin typeface="+mn-lt"/>
                    <a:ea typeface="+mn-ea"/>
                    <a:cs typeface="+mn-cs"/>
                  </a:defRPr>
                </a:lvl2pPr>
                <a:lvl3pPr marL="1097212" algn="l" defTabSz="1097212" rtl="0" eaLnBrk="1" latinLnBrk="0" hangingPunct="1">
                  <a:defRPr sz="2118" kern="1200">
                    <a:solidFill>
                      <a:schemeClr val="tx1"/>
                    </a:solidFill>
                    <a:latin typeface="+mn-lt"/>
                    <a:ea typeface="+mn-ea"/>
                    <a:cs typeface="+mn-cs"/>
                  </a:defRPr>
                </a:lvl3pPr>
                <a:lvl4pPr marL="1645818" algn="l" defTabSz="1097212" rtl="0" eaLnBrk="1" latinLnBrk="0" hangingPunct="1">
                  <a:defRPr sz="2118" kern="1200">
                    <a:solidFill>
                      <a:schemeClr val="tx1"/>
                    </a:solidFill>
                    <a:latin typeface="+mn-lt"/>
                    <a:ea typeface="+mn-ea"/>
                    <a:cs typeface="+mn-cs"/>
                  </a:defRPr>
                </a:lvl4pPr>
                <a:lvl5pPr marL="2194424" algn="l" defTabSz="1097212" rtl="0" eaLnBrk="1" latinLnBrk="0" hangingPunct="1">
                  <a:defRPr sz="2118" kern="1200">
                    <a:solidFill>
                      <a:schemeClr val="tx1"/>
                    </a:solidFill>
                    <a:latin typeface="+mn-lt"/>
                    <a:ea typeface="+mn-ea"/>
                    <a:cs typeface="+mn-cs"/>
                  </a:defRPr>
                </a:lvl5pPr>
                <a:lvl6pPr marL="2743031" algn="l" defTabSz="1097212" rtl="0" eaLnBrk="1" latinLnBrk="0" hangingPunct="1">
                  <a:defRPr sz="2118" kern="1200">
                    <a:solidFill>
                      <a:schemeClr val="tx1"/>
                    </a:solidFill>
                    <a:latin typeface="+mn-lt"/>
                    <a:ea typeface="+mn-ea"/>
                    <a:cs typeface="+mn-cs"/>
                  </a:defRPr>
                </a:lvl6pPr>
                <a:lvl7pPr marL="3291635" algn="l" defTabSz="1097212" rtl="0" eaLnBrk="1" latinLnBrk="0" hangingPunct="1">
                  <a:defRPr sz="2118" kern="1200">
                    <a:solidFill>
                      <a:schemeClr val="tx1"/>
                    </a:solidFill>
                    <a:latin typeface="+mn-lt"/>
                    <a:ea typeface="+mn-ea"/>
                    <a:cs typeface="+mn-cs"/>
                  </a:defRPr>
                </a:lvl7pPr>
                <a:lvl8pPr marL="3840241" algn="l" defTabSz="1097212" rtl="0" eaLnBrk="1" latinLnBrk="0" hangingPunct="1">
                  <a:defRPr sz="2118" kern="1200">
                    <a:solidFill>
                      <a:schemeClr val="tx1"/>
                    </a:solidFill>
                    <a:latin typeface="+mn-lt"/>
                    <a:ea typeface="+mn-ea"/>
                    <a:cs typeface="+mn-cs"/>
                  </a:defRPr>
                </a:lvl8pPr>
                <a:lvl9pPr marL="4388848" algn="l" defTabSz="1097212" rtl="0" eaLnBrk="1" latinLnBrk="0" hangingPunct="1">
                  <a:defRPr sz="2118" kern="1200">
                    <a:solidFill>
                      <a:schemeClr val="tx1"/>
                    </a:solidFill>
                    <a:latin typeface="+mn-lt"/>
                    <a:ea typeface="+mn-ea"/>
                    <a:cs typeface="+mn-cs"/>
                  </a:defRPr>
                </a:lvl9pPr>
              </a:lstStyle>
              <a:p>
                <a:pPr algn="ctr" defTabSz="914400"/>
                <a:r>
                  <a:rPr lang="en-US" sz="1600" dirty="0">
                    <a:solidFill>
                      <a:srgbClr val="FAFAFA"/>
                    </a:solidFill>
                    <a:latin typeface="+mj-lt"/>
                  </a:rPr>
                  <a:t>EKS Anywhere</a:t>
                </a:r>
              </a:p>
            </p:txBody>
          </p:sp>
        </p:grpSp>
        <p:grpSp>
          <p:nvGrpSpPr>
            <p:cNvPr id="11" name="Group 10">
              <a:extLst>
                <a:ext uri="{FF2B5EF4-FFF2-40B4-BE49-F238E27FC236}">
                  <a16:creationId xmlns:a16="http://schemas.microsoft.com/office/drawing/2014/main" id="{1BBBECD8-0CEC-4C02-9D41-B280304347DE}"/>
                </a:ext>
              </a:extLst>
            </p:cNvPr>
            <p:cNvGrpSpPr/>
            <p:nvPr/>
          </p:nvGrpSpPr>
          <p:grpSpPr>
            <a:xfrm>
              <a:off x="8447759" y="3028471"/>
              <a:ext cx="1609344" cy="1105149"/>
              <a:chOff x="9907764" y="3012602"/>
              <a:chExt cx="1609344" cy="1105149"/>
            </a:xfrm>
          </p:grpSpPr>
          <p:sp>
            <p:nvSpPr>
              <p:cNvPr id="92" name="Freeform: Shape 91">
                <a:extLst>
                  <a:ext uri="{FF2B5EF4-FFF2-40B4-BE49-F238E27FC236}">
                    <a16:creationId xmlns:a16="http://schemas.microsoft.com/office/drawing/2014/main" id="{82A64B62-8785-4A15-B083-07A3DC06C849}"/>
                  </a:ext>
                </a:extLst>
              </p:cNvPr>
              <p:cNvSpPr/>
              <p:nvPr/>
            </p:nvSpPr>
            <p:spPr>
              <a:xfrm>
                <a:off x="10464786" y="3012602"/>
                <a:ext cx="495300" cy="552450"/>
              </a:xfrm>
              <a:custGeom>
                <a:avLst/>
                <a:gdLst>
                  <a:gd name="connsiteX0" fmla="*/ 310439 w 495300"/>
                  <a:gd name="connsiteY0" fmla="*/ 199539 h 552450"/>
                  <a:gd name="connsiteX1" fmla="*/ 245393 w 495300"/>
                  <a:gd name="connsiteY1" fmla="*/ 274987 h 552450"/>
                  <a:gd name="connsiteX2" fmla="*/ 316144 w 495300"/>
                  <a:gd name="connsiteY2" fmla="*/ 357511 h 552450"/>
                  <a:gd name="connsiteX3" fmla="*/ 289741 w 495300"/>
                  <a:gd name="connsiteY3" fmla="*/ 357511 h 552450"/>
                  <a:gd name="connsiteX4" fmla="*/ 226219 w 495300"/>
                  <a:gd name="connsiteY4" fmla="*/ 283369 h 552450"/>
                  <a:gd name="connsiteX5" fmla="*/ 226219 w 495300"/>
                  <a:gd name="connsiteY5" fmla="*/ 359569 h 552450"/>
                  <a:gd name="connsiteX6" fmla="*/ 207169 w 495300"/>
                  <a:gd name="connsiteY6" fmla="*/ 359569 h 552450"/>
                  <a:gd name="connsiteX7" fmla="*/ 207169 w 495300"/>
                  <a:gd name="connsiteY7" fmla="*/ 197644 h 552450"/>
                  <a:gd name="connsiteX8" fmla="*/ 226219 w 495300"/>
                  <a:gd name="connsiteY8" fmla="*/ 197644 h 552450"/>
                  <a:gd name="connsiteX9" fmla="*/ 226219 w 495300"/>
                  <a:gd name="connsiteY9" fmla="*/ 264319 h 552450"/>
                  <a:gd name="connsiteX10" fmla="*/ 285093 w 495300"/>
                  <a:gd name="connsiteY10" fmla="*/ 199539 h 552450"/>
                  <a:gd name="connsiteX11" fmla="*/ 310439 w 495300"/>
                  <a:gd name="connsiteY11" fmla="*/ 199539 h 552450"/>
                  <a:gd name="connsiteX12" fmla="*/ 473869 w 495300"/>
                  <a:gd name="connsiteY12" fmla="*/ 352273 h 552450"/>
                  <a:gd name="connsiteX13" fmla="*/ 397669 w 495300"/>
                  <a:gd name="connsiteY13" fmla="*/ 306543 h 552450"/>
                  <a:gd name="connsiteX14" fmla="*/ 397669 w 495300"/>
                  <a:gd name="connsiteY14" fmla="*/ 197644 h 552450"/>
                  <a:gd name="connsiteX15" fmla="*/ 392944 w 495300"/>
                  <a:gd name="connsiteY15" fmla="*/ 189414 h 552450"/>
                  <a:gd name="connsiteX16" fmla="*/ 283369 w 495300"/>
                  <a:gd name="connsiteY16" fmla="*/ 125502 h 552450"/>
                  <a:gd name="connsiteX17" fmla="*/ 283369 w 495300"/>
                  <a:gd name="connsiteY17" fmla="*/ 33357 h 552450"/>
                  <a:gd name="connsiteX18" fmla="*/ 473869 w 495300"/>
                  <a:gd name="connsiteY18" fmla="*/ 145933 h 552450"/>
                  <a:gd name="connsiteX19" fmla="*/ 473869 w 495300"/>
                  <a:gd name="connsiteY19" fmla="*/ 352273 h 552450"/>
                  <a:gd name="connsiteX20" fmla="*/ 488242 w 495300"/>
                  <a:gd name="connsiteY20" fmla="*/ 132293 h 552450"/>
                  <a:gd name="connsiteX21" fmla="*/ 278692 w 495300"/>
                  <a:gd name="connsiteY21" fmla="*/ 8468 h 552450"/>
                  <a:gd name="connsiteX22" fmla="*/ 269119 w 495300"/>
                  <a:gd name="connsiteY22" fmla="*/ 8392 h 552450"/>
                  <a:gd name="connsiteX23" fmla="*/ 264319 w 495300"/>
                  <a:gd name="connsiteY23" fmla="*/ 16669 h 552450"/>
                  <a:gd name="connsiteX24" fmla="*/ 264319 w 495300"/>
                  <a:gd name="connsiteY24" fmla="*/ 130969 h 552450"/>
                  <a:gd name="connsiteX25" fmla="*/ 269043 w 495300"/>
                  <a:gd name="connsiteY25" fmla="*/ 139199 h 552450"/>
                  <a:gd name="connsiteX26" fmla="*/ 378619 w 495300"/>
                  <a:gd name="connsiteY26" fmla="*/ 203111 h 552450"/>
                  <a:gd name="connsiteX27" fmla="*/ 378619 w 495300"/>
                  <a:gd name="connsiteY27" fmla="*/ 311944 h 552450"/>
                  <a:gd name="connsiteX28" fmla="*/ 383248 w 495300"/>
                  <a:gd name="connsiteY28" fmla="*/ 320107 h 552450"/>
                  <a:gd name="connsiteX29" fmla="*/ 478498 w 495300"/>
                  <a:gd name="connsiteY29" fmla="*/ 377257 h 552450"/>
                  <a:gd name="connsiteX30" fmla="*/ 483394 w 495300"/>
                  <a:gd name="connsiteY30" fmla="*/ 378619 h 552450"/>
                  <a:gd name="connsiteX31" fmla="*/ 488090 w 495300"/>
                  <a:gd name="connsiteY31" fmla="*/ 377381 h 552450"/>
                  <a:gd name="connsiteX32" fmla="*/ 492919 w 495300"/>
                  <a:gd name="connsiteY32" fmla="*/ 369094 h 552450"/>
                  <a:gd name="connsiteX33" fmla="*/ 492919 w 495300"/>
                  <a:gd name="connsiteY33" fmla="*/ 140494 h 552450"/>
                  <a:gd name="connsiteX34" fmla="*/ 488242 w 495300"/>
                  <a:gd name="connsiteY34" fmla="*/ 132293 h 552450"/>
                  <a:gd name="connsiteX35" fmla="*/ 488242 w 495300"/>
                  <a:gd name="connsiteY35" fmla="*/ 132293 h 552450"/>
                  <a:gd name="connsiteX36" fmla="*/ 249507 w 495300"/>
                  <a:gd name="connsiteY36" fmla="*/ 529714 h 552450"/>
                  <a:gd name="connsiteX37" fmla="*/ 26194 w 495300"/>
                  <a:gd name="connsiteY37" fmla="*/ 410994 h 552450"/>
                  <a:gd name="connsiteX38" fmla="*/ 26194 w 495300"/>
                  <a:gd name="connsiteY38" fmla="*/ 145933 h 552450"/>
                  <a:gd name="connsiteX39" fmla="*/ 216694 w 495300"/>
                  <a:gd name="connsiteY39" fmla="*/ 33357 h 552450"/>
                  <a:gd name="connsiteX40" fmla="*/ 216694 w 495300"/>
                  <a:gd name="connsiteY40" fmla="*/ 125740 h 552450"/>
                  <a:gd name="connsiteX41" fmla="*/ 116329 w 495300"/>
                  <a:gd name="connsiteY41" fmla="*/ 189605 h 552450"/>
                  <a:gd name="connsiteX42" fmla="*/ 111919 w 495300"/>
                  <a:gd name="connsiteY42" fmla="*/ 197644 h 552450"/>
                  <a:gd name="connsiteX43" fmla="*/ 111919 w 495300"/>
                  <a:gd name="connsiteY43" fmla="*/ 359569 h 552450"/>
                  <a:gd name="connsiteX44" fmla="*/ 117043 w 495300"/>
                  <a:gd name="connsiteY44" fmla="*/ 368018 h 552450"/>
                  <a:gd name="connsiteX45" fmla="*/ 245183 w 495300"/>
                  <a:gd name="connsiteY45" fmla="*/ 434692 h 552450"/>
                  <a:gd name="connsiteX46" fmla="*/ 253956 w 495300"/>
                  <a:gd name="connsiteY46" fmla="*/ 434702 h 552450"/>
                  <a:gd name="connsiteX47" fmla="*/ 378276 w 495300"/>
                  <a:gd name="connsiteY47" fmla="*/ 370465 h 552450"/>
                  <a:gd name="connsiteX48" fmla="*/ 454781 w 495300"/>
                  <a:gd name="connsiteY48" fmla="*/ 416376 h 552450"/>
                  <a:gd name="connsiteX49" fmla="*/ 249507 w 495300"/>
                  <a:gd name="connsiteY49" fmla="*/ 529714 h 552450"/>
                  <a:gd name="connsiteX50" fmla="*/ 478774 w 495300"/>
                  <a:gd name="connsiteY50" fmla="*/ 408546 h 552450"/>
                  <a:gd name="connsiteX51" fmla="*/ 383524 w 495300"/>
                  <a:gd name="connsiteY51" fmla="*/ 351396 h 552450"/>
                  <a:gd name="connsiteX52" fmla="*/ 374247 w 495300"/>
                  <a:gd name="connsiteY52" fmla="*/ 351111 h 552450"/>
                  <a:gd name="connsiteX53" fmla="*/ 249603 w 495300"/>
                  <a:gd name="connsiteY53" fmla="*/ 415509 h 552450"/>
                  <a:gd name="connsiteX54" fmla="*/ 130969 w 495300"/>
                  <a:gd name="connsiteY54" fmla="*/ 353787 h 552450"/>
                  <a:gd name="connsiteX55" fmla="*/ 130969 w 495300"/>
                  <a:gd name="connsiteY55" fmla="*/ 202873 h 552450"/>
                  <a:gd name="connsiteX56" fmla="*/ 231334 w 495300"/>
                  <a:gd name="connsiteY56" fmla="*/ 139008 h 552450"/>
                  <a:gd name="connsiteX57" fmla="*/ 235744 w 495300"/>
                  <a:gd name="connsiteY57" fmla="*/ 130969 h 552450"/>
                  <a:gd name="connsiteX58" fmla="*/ 235744 w 495300"/>
                  <a:gd name="connsiteY58" fmla="*/ 16669 h 552450"/>
                  <a:gd name="connsiteX59" fmla="*/ 230943 w 495300"/>
                  <a:gd name="connsiteY59" fmla="*/ 8392 h 552450"/>
                  <a:gd name="connsiteX60" fmla="*/ 221371 w 495300"/>
                  <a:gd name="connsiteY60" fmla="*/ 8468 h 552450"/>
                  <a:gd name="connsiteX61" fmla="*/ 11821 w 495300"/>
                  <a:gd name="connsiteY61" fmla="*/ 132293 h 552450"/>
                  <a:gd name="connsiteX62" fmla="*/ 7144 w 495300"/>
                  <a:gd name="connsiteY62" fmla="*/ 140494 h 552450"/>
                  <a:gd name="connsiteX63" fmla="*/ 7144 w 495300"/>
                  <a:gd name="connsiteY63" fmla="*/ 416719 h 552450"/>
                  <a:gd name="connsiteX64" fmla="*/ 12192 w 495300"/>
                  <a:gd name="connsiteY64" fmla="*/ 425129 h 552450"/>
                  <a:gd name="connsiteX65" fmla="*/ 245116 w 495300"/>
                  <a:gd name="connsiteY65" fmla="*/ 548954 h 552450"/>
                  <a:gd name="connsiteX66" fmla="*/ 249584 w 495300"/>
                  <a:gd name="connsiteY66" fmla="*/ 550069 h 552450"/>
                  <a:gd name="connsiteX67" fmla="*/ 254194 w 495300"/>
                  <a:gd name="connsiteY67" fmla="*/ 548878 h 552450"/>
                  <a:gd name="connsiteX68" fmla="*/ 478479 w 495300"/>
                  <a:gd name="connsiteY68" fmla="*/ 425053 h 552450"/>
                  <a:gd name="connsiteX69" fmla="*/ 483395 w 495300"/>
                  <a:gd name="connsiteY69" fmla="*/ 416890 h 552450"/>
                  <a:gd name="connsiteX70" fmla="*/ 478774 w 495300"/>
                  <a:gd name="connsiteY70" fmla="*/ 408546 h 552450"/>
                  <a:gd name="connsiteX71" fmla="*/ 478774 w 495300"/>
                  <a:gd name="connsiteY71" fmla="*/ 408546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95300" h="552450">
                    <a:moveTo>
                      <a:pt x="310439" y="199539"/>
                    </a:moveTo>
                    <a:lnTo>
                      <a:pt x="245393" y="274987"/>
                    </a:lnTo>
                    <a:lnTo>
                      <a:pt x="316144" y="357511"/>
                    </a:lnTo>
                    <a:lnTo>
                      <a:pt x="289741" y="357511"/>
                    </a:lnTo>
                    <a:lnTo>
                      <a:pt x="226219" y="283369"/>
                    </a:lnTo>
                    <a:lnTo>
                      <a:pt x="226219" y="359569"/>
                    </a:lnTo>
                    <a:lnTo>
                      <a:pt x="207169" y="359569"/>
                    </a:lnTo>
                    <a:lnTo>
                      <a:pt x="207169" y="197644"/>
                    </a:lnTo>
                    <a:lnTo>
                      <a:pt x="226219" y="197644"/>
                    </a:lnTo>
                    <a:lnTo>
                      <a:pt x="226219" y="264319"/>
                    </a:lnTo>
                    <a:lnTo>
                      <a:pt x="285093" y="199539"/>
                    </a:lnTo>
                    <a:lnTo>
                      <a:pt x="310439" y="199539"/>
                    </a:lnTo>
                    <a:close/>
                    <a:moveTo>
                      <a:pt x="473869" y="352273"/>
                    </a:moveTo>
                    <a:lnTo>
                      <a:pt x="397669" y="306543"/>
                    </a:lnTo>
                    <a:lnTo>
                      <a:pt x="397669" y="197644"/>
                    </a:lnTo>
                    <a:cubicBezTo>
                      <a:pt x="397669" y="194253"/>
                      <a:pt x="395878" y="191119"/>
                      <a:pt x="392944" y="189414"/>
                    </a:cubicBezTo>
                    <a:lnTo>
                      <a:pt x="283369" y="125502"/>
                    </a:lnTo>
                    <a:lnTo>
                      <a:pt x="283369" y="33357"/>
                    </a:lnTo>
                    <a:lnTo>
                      <a:pt x="473869" y="145933"/>
                    </a:lnTo>
                    <a:lnTo>
                      <a:pt x="473869" y="352273"/>
                    </a:lnTo>
                    <a:close/>
                    <a:moveTo>
                      <a:pt x="488242" y="132293"/>
                    </a:moveTo>
                    <a:lnTo>
                      <a:pt x="278692" y="8468"/>
                    </a:lnTo>
                    <a:cubicBezTo>
                      <a:pt x="275739" y="6725"/>
                      <a:pt x="272110" y="6706"/>
                      <a:pt x="269119" y="8392"/>
                    </a:cubicBezTo>
                    <a:cubicBezTo>
                      <a:pt x="266157" y="10087"/>
                      <a:pt x="264319" y="13250"/>
                      <a:pt x="264319" y="16669"/>
                    </a:cubicBezTo>
                    <a:lnTo>
                      <a:pt x="264319" y="130969"/>
                    </a:lnTo>
                    <a:cubicBezTo>
                      <a:pt x="264319" y="134350"/>
                      <a:pt x="266119" y="137484"/>
                      <a:pt x="269043" y="139199"/>
                    </a:cubicBezTo>
                    <a:lnTo>
                      <a:pt x="378619" y="203111"/>
                    </a:lnTo>
                    <a:lnTo>
                      <a:pt x="378619" y="311944"/>
                    </a:lnTo>
                    <a:cubicBezTo>
                      <a:pt x="378619" y="315287"/>
                      <a:pt x="380381" y="318392"/>
                      <a:pt x="383248" y="320107"/>
                    </a:cubicBezTo>
                    <a:lnTo>
                      <a:pt x="478498" y="377257"/>
                    </a:lnTo>
                    <a:cubicBezTo>
                      <a:pt x="480003" y="378162"/>
                      <a:pt x="481698" y="378619"/>
                      <a:pt x="483394" y="378619"/>
                    </a:cubicBezTo>
                    <a:cubicBezTo>
                      <a:pt x="485013" y="378619"/>
                      <a:pt x="486632" y="378209"/>
                      <a:pt x="488090" y="377381"/>
                    </a:cubicBezTo>
                    <a:cubicBezTo>
                      <a:pt x="491080" y="375695"/>
                      <a:pt x="492919" y="372523"/>
                      <a:pt x="492919" y="369094"/>
                    </a:cubicBezTo>
                    <a:lnTo>
                      <a:pt x="492919" y="140494"/>
                    </a:lnTo>
                    <a:cubicBezTo>
                      <a:pt x="492919" y="137122"/>
                      <a:pt x="491147" y="134007"/>
                      <a:pt x="488242" y="132293"/>
                    </a:cubicBezTo>
                    <a:lnTo>
                      <a:pt x="488242" y="132293"/>
                    </a:lnTo>
                    <a:close/>
                    <a:moveTo>
                      <a:pt x="249507" y="529714"/>
                    </a:moveTo>
                    <a:lnTo>
                      <a:pt x="26194" y="410994"/>
                    </a:lnTo>
                    <a:lnTo>
                      <a:pt x="26194" y="145933"/>
                    </a:lnTo>
                    <a:lnTo>
                      <a:pt x="216694" y="33357"/>
                    </a:lnTo>
                    <a:lnTo>
                      <a:pt x="216694" y="125740"/>
                    </a:lnTo>
                    <a:lnTo>
                      <a:pt x="116329" y="189605"/>
                    </a:lnTo>
                    <a:cubicBezTo>
                      <a:pt x="113586" y="191357"/>
                      <a:pt x="111919" y="194386"/>
                      <a:pt x="111919" y="197644"/>
                    </a:cubicBezTo>
                    <a:lnTo>
                      <a:pt x="111919" y="359569"/>
                    </a:lnTo>
                    <a:cubicBezTo>
                      <a:pt x="111919" y="363122"/>
                      <a:pt x="113900" y="366379"/>
                      <a:pt x="117043" y="368018"/>
                    </a:cubicBezTo>
                    <a:lnTo>
                      <a:pt x="245183" y="434692"/>
                    </a:lnTo>
                    <a:cubicBezTo>
                      <a:pt x="247936" y="436121"/>
                      <a:pt x="251212" y="436131"/>
                      <a:pt x="253956" y="434702"/>
                    </a:cubicBezTo>
                    <a:lnTo>
                      <a:pt x="378276" y="370465"/>
                    </a:lnTo>
                    <a:lnTo>
                      <a:pt x="454781" y="416376"/>
                    </a:lnTo>
                    <a:lnTo>
                      <a:pt x="249507" y="529714"/>
                    </a:lnTo>
                    <a:close/>
                    <a:moveTo>
                      <a:pt x="478774" y="408546"/>
                    </a:moveTo>
                    <a:lnTo>
                      <a:pt x="383524" y="351396"/>
                    </a:lnTo>
                    <a:cubicBezTo>
                      <a:pt x="380686" y="349701"/>
                      <a:pt x="377180" y="349587"/>
                      <a:pt x="374247" y="351111"/>
                    </a:cubicBezTo>
                    <a:lnTo>
                      <a:pt x="249603" y="415509"/>
                    </a:lnTo>
                    <a:lnTo>
                      <a:pt x="130969" y="353787"/>
                    </a:lnTo>
                    <a:lnTo>
                      <a:pt x="130969" y="202873"/>
                    </a:lnTo>
                    <a:lnTo>
                      <a:pt x="231334" y="139008"/>
                    </a:lnTo>
                    <a:cubicBezTo>
                      <a:pt x="234077" y="137255"/>
                      <a:pt x="235744" y="134226"/>
                      <a:pt x="235744" y="130969"/>
                    </a:cubicBezTo>
                    <a:lnTo>
                      <a:pt x="235744" y="16669"/>
                    </a:lnTo>
                    <a:cubicBezTo>
                      <a:pt x="235744" y="13250"/>
                      <a:pt x="233915" y="10087"/>
                      <a:pt x="230943" y="8392"/>
                    </a:cubicBezTo>
                    <a:cubicBezTo>
                      <a:pt x="227971" y="6706"/>
                      <a:pt x="224333" y="6725"/>
                      <a:pt x="221371" y="8468"/>
                    </a:cubicBezTo>
                    <a:lnTo>
                      <a:pt x="11821" y="132293"/>
                    </a:lnTo>
                    <a:cubicBezTo>
                      <a:pt x="8925" y="134007"/>
                      <a:pt x="7144" y="137122"/>
                      <a:pt x="7144" y="140494"/>
                    </a:cubicBezTo>
                    <a:lnTo>
                      <a:pt x="7144" y="416719"/>
                    </a:lnTo>
                    <a:cubicBezTo>
                      <a:pt x="7144" y="420234"/>
                      <a:pt x="9087" y="423472"/>
                      <a:pt x="12192" y="425129"/>
                    </a:cubicBezTo>
                    <a:lnTo>
                      <a:pt x="245116" y="548954"/>
                    </a:lnTo>
                    <a:cubicBezTo>
                      <a:pt x="246517" y="549697"/>
                      <a:pt x="248050" y="550069"/>
                      <a:pt x="249584" y="550069"/>
                    </a:cubicBezTo>
                    <a:cubicBezTo>
                      <a:pt x="251174" y="550069"/>
                      <a:pt x="252755" y="549669"/>
                      <a:pt x="254194" y="548878"/>
                    </a:cubicBezTo>
                    <a:lnTo>
                      <a:pt x="478479" y="425053"/>
                    </a:lnTo>
                    <a:cubicBezTo>
                      <a:pt x="481460" y="423405"/>
                      <a:pt x="483327" y="420291"/>
                      <a:pt x="483395" y="416890"/>
                    </a:cubicBezTo>
                    <a:cubicBezTo>
                      <a:pt x="483451" y="413480"/>
                      <a:pt x="481689" y="410299"/>
                      <a:pt x="478774" y="408546"/>
                    </a:cubicBezTo>
                    <a:lnTo>
                      <a:pt x="478774" y="408546"/>
                    </a:lnTo>
                    <a:close/>
                  </a:path>
                </a:pathLst>
              </a:custGeom>
              <a:solidFill>
                <a:srgbClr val="FFFFFF"/>
              </a:solidFill>
              <a:ln w="9525" cap="flat">
                <a:noFill/>
                <a:prstDash val="solid"/>
                <a:miter/>
              </a:ln>
            </p:spPr>
            <p:txBody>
              <a:bodyPr rtlCol="0" anchor="ctr"/>
              <a:lstStyle/>
              <a:p>
                <a:endParaRPr lang="en-US" sz="1600" dirty="0">
                  <a:latin typeface="+mj-lt"/>
                </a:endParaRPr>
              </a:p>
            </p:txBody>
          </p:sp>
          <p:sp>
            <p:nvSpPr>
              <p:cNvPr id="93" name="TextBox 194">
                <a:extLst>
                  <a:ext uri="{FF2B5EF4-FFF2-40B4-BE49-F238E27FC236}">
                    <a16:creationId xmlns:a16="http://schemas.microsoft.com/office/drawing/2014/main" id="{2E6CA667-2464-4C23-AF8F-188C9436E009}"/>
                  </a:ext>
                </a:extLst>
              </p:cNvPr>
              <p:cNvSpPr txBox="1"/>
              <p:nvPr/>
            </p:nvSpPr>
            <p:spPr>
              <a:xfrm>
                <a:off x="9907764" y="3748419"/>
                <a:ext cx="1609344" cy="369332"/>
              </a:xfrm>
              <a:prstGeom prst="rect">
                <a:avLst/>
              </a:prstGeom>
              <a:noFill/>
            </p:spPr>
            <p:txBody>
              <a:bodyPr wrap="square" lIns="0" rIns="0" rtlCol="0">
                <a:noAutofit/>
              </a:bodyPr>
              <a:lstStyle>
                <a:defPPr>
                  <a:defRPr lang="en-US"/>
                </a:defPPr>
                <a:lvl1pPr marL="0" algn="l" defTabSz="1097212" rtl="0" eaLnBrk="1" latinLnBrk="0" hangingPunct="1">
                  <a:defRPr sz="2118" kern="1200">
                    <a:solidFill>
                      <a:schemeClr val="tx1"/>
                    </a:solidFill>
                    <a:latin typeface="+mn-lt"/>
                    <a:ea typeface="+mn-ea"/>
                    <a:cs typeface="+mn-cs"/>
                  </a:defRPr>
                </a:lvl1pPr>
                <a:lvl2pPr marL="548606" algn="l" defTabSz="1097212" rtl="0" eaLnBrk="1" latinLnBrk="0" hangingPunct="1">
                  <a:defRPr sz="2118" kern="1200">
                    <a:solidFill>
                      <a:schemeClr val="tx1"/>
                    </a:solidFill>
                    <a:latin typeface="+mn-lt"/>
                    <a:ea typeface="+mn-ea"/>
                    <a:cs typeface="+mn-cs"/>
                  </a:defRPr>
                </a:lvl2pPr>
                <a:lvl3pPr marL="1097212" algn="l" defTabSz="1097212" rtl="0" eaLnBrk="1" latinLnBrk="0" hangingPunct="1">
                  <a:defRPr sz="2118" kern="1200">
                    <a:solidFill>
                      <a:schemeClr val="tx1"/>
                    </a:solidFill>
                    <a:latin typeface="+mn-lt"/>
                    <a:ea typeface="+mn-ea"/>
                    <a:cs typeface="+mn-cs"/>
                  </a:defRPr>
                </a:lvl3pPr>
                <a:lvl4pPr marL="1645818" algn="l" defTabSz="1097212" rtl="0" eaLnBrk="1" latinLnBrk="0" hangingPunct="1">
                  <a:defRPr sz="2118" kern="1200">
                    <a:solidFill>
                      <a:schemeClr val="tx1"/>
                    </a:solidFill>
                    <a:latin typeface="+mn-lt"/>
                    <a:ea typeface="+mn-ea"/>
                    <a:cs typeface="+mn-cs"/>
                  </a:defRPr>
                </a:lvl4pPr>
                <a:lvl5pPr marL="2194424" algn="l" defTabSz="1097212" rtl="0" eaLnBrk="1" latinLnBrk="0" hangingPunct="1">
                  <a:defRPr sz="2118" kern="1200">
                    <a:solidFill>
                      <a:schemeClr val="tx1"/>
                    </a:solidFill>
                    <a:latin typeface="+mn-lt"/>
                    <a:ea typeface="+mn-ea"/>
                    <a:cs typeface="+mn-cs"/>
                  </a:defRPr>
                </a:lvl5pPr>
                <a:lvl6pPr marL="2743031" algn="l" defTabSz="1097212" rtl="0" eaLnBrk="1" latinLnBrk="0" hangingPunct="1">
                  <a:defRPr sz="2118" kern="1200">
                    <a:solidFill>
                      <a:schemeClr val="tx1"/>
                    </a:solidFill>
                    <a:latin typeface="+mn-lt"/>
                    <a:ea typeface="+mn-ea"/>
                    <a:cs typeface="+mn-cs"/>
                  </a:defRPr>
                </a:lvl6pPr>
                <a:lvl7pPr marL="3291635" algn="l" defTabSz="1097212" rtl="0" eaLnBrk="1" latinLnBrk="0" hangingPunct="1">
                  <a:defRPr sz="2118" kern="1200">
                    <a:solidFill>
                      <a:schemeClr val="tx1"/>
                    </a:solidFill>
                    <a:latin typeface="+mn-lt"/>
                    <a:ea typeface="+mn-ea"/>
                    <a:cs typeface="+mn-cs"/>
                  </a:defRPr>
                </a:lvl7pPr>
                <a:lvl8pPr marL="3840241" algn="l" defTabSz="1097212" rtl="0" eaLnBrk="1" latinLnBrk="0" hangingPunct="1">
                  <a:defRPr sz="2118" kern="1200">
                    <a:solidFill>
                      <a:schemeClr val="tx1"/>
                    </a:solidFill>
                    <a:latin typeface="+mn-lt"/>
                    <a:ea typeface="+mn-ea"/>
                    <a:cs typeface="+mn-cs"/>
                  </a:defRPr>
                </a:lvl8pPr>
                <a:lvl9pPr marL="4388848" algn="l" defTabSz="1097212" rtl="0" eaLnBrk="1" latinLnBrk="0" hangingPunct="1">
                  <a:defRPr sz="2118" kern="1200">
                    <a:solidFill>
                      <a:schemeClr val="tx1"/>
                    </a:solidFill>
                    <a:latin typeface="+mn-lt"/>
                    <a:ea typeface="+mn-ea"/>
                    <a:cs typeface="+mn-cs"/>
                  </a:defRPr>
                </a:lvl9pPr>
              </a:lstStyle>
              <a:p>
                <a:pPr algn="ctr" defTabSz="914400"/>
                <a:r>
                  <a:rPr lang="en-US" sz="1600" dirty="0">
                    <a:solidFill>
                      <a:srgbClr val="FAFAFA"/>
                    </a:solidFill>
                    <a:latin typeface="+mj-lt"/>
                  </a:rPr>
                  <a:t>EKS Distro</a:t>
                </a:r>
              </a:p>
            </p:txBody>
          </p:sp>
        </p:grpSp>
        <p:grpSp>
          <p:nvGrpSpPr>
            <p:cNvPr id="10" name="Group 9">
              <a:extLst>
                <a:ext uri="{FF2B5EF4-FFF2-40B4-BE49-F238E27FC236}">
                  <a16:creationId xmlns:a16="http://schemas.microsoft.com/office/drawing/2014/main" id="{AEA94A5E-9C27-40DD-96C6-00628303293D}"/>
                </a:ext>
              </a:extLst>
            </p:cNvPr>
            <p:cNvGrpSpPr/>
            <p:nvPr/>
          </p:nvGrpSpPr>
          <p:grpSpPr>
            <a:xfrm>
              <a:off x="10367129" y="3028471"/>
              <a:ext cx="1609344" cy="1105149"/>
              <a:chOff x="11114867" y="3005332"/>
              <a:chExt cx="1609344" cy="1105149"/>
            </a:xfrm>
          </p:grpSpPr>
          <p:sp>
            <p:nvSpPr>
              <p:cNvPr id="78" name="TextBox 194">
                <a:extLst>
                  <a:ext uri="{FF2B5EF4-FFF2-40B4-BE49-F238E27FC236}">
                    <a16:creationId xmlns:a16="http://schemas.microsoft.com/office/drawing/2014/main" id="{A75080E3-DE01-4C83-B9A5-675411A0633A}"/>
                  </a:ext>
                </a:extLst>
              </p:cNvPr>
              <p:cNvSpPr txBox="1"/>
              <p:nvPr/>
            </p:nvSpPr>
            <p:spPr>
              <a:xfrm>
                <a:off x="11114867" y="3741149"/>
                <a:ext cx="1609344" cy="369332"/>
              </a:xfrm>
              <a:prstGeom prst="rect">
                <a:avLst/>
              </a:prstGeom>
              <a:noFill/>
            </p:spPr>
            <p:txBody>
              <a:bodyPr wrap="square" lIns="0" rIns="0" rtlCol="0">
                <a:noAutofit/>
              </a:bodyPr>
              <a:lstStyle>
                <a:defPPr>
                  <a:defRPr lang="en-US"/>
                </a:defPPr>
                <a:lvl1pPr marL="0" algn="l" defTabSz="1097212" rtl="0" eaLnBrk="1" latinLnBrk="0" hangingPunct="1">
                  <a:defRPr sz="2118" kern="1200">
                    <a:solidFill>
                      <a:schemeClr val="tx1"/>
                    </a:solidFill>
                    <a:latin typeface="+mn-lt"/>
                    <a:ea typeface="+mn-ea"/>
                    <a:cs typeface="+mn-cs"/>
                  </a:defRPr>
                </a:lvl1pPr>
                <a:lvl2pPr marL="548606" algn="l" defTabSz="1097212" rtl="0" eaLnBrk="1" latinLnBrk="0" hangingPunct="1">
                  <a:defRPr sz="2118" kern="1200">
                    <a:solidFill>
                      <a:schemeClr val="tx1"/>
                    </a:solidFill>
                    <a:latin typeface="+mn-lt"/>
                    <a:ea typeface="+mn-ea"/>
                    <a:cs typeface="+mn-cs"/>
                  </a:defRPr>
                </a:lvl2pPr>
                <a:lvl3pPr marL="1097212" algn="l" defTabSz="1097212" rtl="0" eaLnBrk="1" latinLnBrk="0" hangingPunct="1">
                  <a:defRPr sz="2118" kern="1200">
                    <a:solidFill>
                      <a:schemeClr val="tx1"/>
                    </a:solidFill>
                    <a:latin typeface="+mn-lt"/>
                    <a:ea typeface="+mn-ea"/>
                    <a:cs typeface="+mn-cs"/>
                  </a:defRPr>
                </a:lvl3pPr>
                <a:lvl4pPr marL="1645818" algn="l" defTabSz="1097212" rtl="0" eaLnBrk="1" latinLnBrk="0" hangingPunct="1">
                  <a:defRPr sz="2118" kern="1200">
                    <a:solidFill>
                      <a:schemeClr val="tx1"/>
                    </a:solidFill>
                    <a:latin typeface="+mn-lt"/>
                    <a:ea typeface="+mn-ea"/>
                    <a:cs typeface="+mn-cs"/>
                  </a:defRPr>
                </a:lvl4pPr>
                <a:lvl5pPr marL="2194424" algn="l" defTabSz="1097212" rtl="0" eaLnBrk="1" latinLnBrk="0" hangingPunct="1">
                  <a:defRPr sz="2118" kern="1200">
                    <a:solidFill>
                      <a:schemeClr val="tx1"/>
                    </a:solidFill>
                    <a:latin typeface="+mn-lt"/>
                    <a:ea typeface="+mn-ea"/>
                    <a:cs typeface="+mn-cs"/>
                  </a:defRPr>
                </a:lvl5pPr>
                <a:lvl6pPr marL="2743031" algn="l" defTabSz="1097212" rtl="0" eaLnBrk="1" latinLnBrk="0" hangingPunct="1">
                  <a:defRPr sz="2118" kern="1200">
                    <a:solidFill>
                      <a:schemeClr val="tx1"/>
                    </a:solidFill>
                    <a:latin typeface="+mn-lt"/>
                    <a:ea typeface="+mn-ea"/>
                    <a:cs typeface="+mn-cs"/>
                  </a:defRPr>
                </a:lvl6pPr>
                <a:lvl7pPr marL="3291635" algn="l" defTabSz="1097212" rtl="0" eaLnBrk="1" latinLnBrk="0" hangingPunct="1">
                  <a:defRPr sz="2118" kern="1200">
                    <a:solidFill>
                      <a:schemeClr val="tx1"/>
                    </a:solidFill>
                    <a:latin typeface="+mn-lt"/>
                    <a:ea typeface="+mn-ea"/>
                    <a:cs typeface="+mn-cs"/>
                  </a:defRPr>
                </a:lvl7pPr>
                <a:lvl8pPr marL="3840241" algn="l" defTabSz="1097212" rtl="0" eaLnBrk="1" latinLnBrk="0" hangingPunct="1">
                  <a:defRPr sz="2118" kern="1200">
                    <a:solidFill>
                      <a:schemeClr val="tx1"/>
                    </a:solidFill>
                    <a:latin typeface="+mn-lt"/>
                    <a:ea typeface="+mn-ea"/>
                    <a:cs typeface="+mn-cs"/>
                  </a:defRPr>
                </a:lvl8pPr>
                <a:lvl9pPr marL="4388848" algn="l" defTabSz="1097212" rtl="0" eaLnBrk="1" latinLnBrk="0" hangingPunct="1">
                  <a:defRPr sz="2118" kern="1200">
                    <a:solidFill>
                      <a:schemeClr val="tx1"/>
                    </a:solidFill>
                    <a:latin typeface="+mn-lt"/>
                    <a:ea typeface="+mn-ea"/>
                    <a:cs typeface="+mn-cs"/>
                  </a:defRPr>
                </a:lvl9pPr>
              </a:lstStyle>
              <a:p>
                <a:pPr algn="ctr" defTabSz="914400"/>
                <a:r>
                  <a:rPr lang="en-US" sz="1600" dirty="0">
                    <a:solidFill>
                      <a:srgbClr val="FAFAFA"/>
                    </a:solidFill>
                    <a:latin typeface="+mj-lt"/>
                  </a:rPr>
                  <a:t>ECS Anywhere</a:t>
                </a:r>
              </a:p>
            </p:txBody>
          </p:sp>
          <p:sp>
            <p:nvSpPr>
              <p:cNvPr id="94" name="Freeform: Shape 93">
                <a:extLst>
                  <a:ext uri="{FF2B5EF4-FFF2-40B4-BE49-F238E27FC236}">
                    <a16:creationId xmlns:a16="http://schemas.microsoft.com/office/drawing/2014/main" id="{70A513AA-1401-4EEC-AAF7-08C808B4C467}"/>
                  </a:ext>
                </a:extLst>
              </p:cNvPr>
              <p:cNvSpPr/>
              <p:nvPr/>
            </p:nvSpPr>
            <p:spPr>
              <a:xfrm>
                <a:off x="11671889" y="3005332"/>
                <a:ext cx="495300" cy="552450"/>
              </a:xfrm>
              <a:custGeom>
                <a:avLst/>
                <a:gdLst>
                  <a:gd name="connsiteX0" fmla="*/ 473869 w 495300"/>
                  <a:gd name="connsiteY0" fmla="*/ 352273 h 552450"/>
                  <a:gd name="connsiteX1" fmla="*/ 397669 w 495300"/>
                  <a:gd name="connsiteY1" fmla="*/ 306543 h 552450"/>
                  <a:gd name="connsiteX2" fmla="*/ 397669 w 495300"/>
                  <a:gd name="connsiteY2" fmla="*/ 197644 h 552450"/>
                  <a:gd name="connsiteX3" fmla="*/ 392944 w 495300"/>
                  <a:gd name="connsiteY3" fmla="*/ 189414 h 552450"/>
                  <a:gd name="connsiteX4" fmla="*/ 283369 w 495300"/>
                  <a:gd name="connsiteY4" fmla="*/ 125502 h 552450"/>
                  <a:gd name="connsiteX5" fmla="*/ 283369 w 495300"/>
                  <a:gd name="connsiteY5" fmla="*/ 33357 h 552450"/>
                  <a:gd name="connsiteX6" fmla="*/ 473869 w 495300"/>
                  <a:gd name="connsiteY6" fmla="*/ 145933 h 552450"/>
                  <a:gd name="connsiteX7" fmla="*/ 473869 w 495300"/>
                  <a:gd name="connsiteY7" fmla="*/ 352273 h 552450"/>
                  <a:gd name="connsiteX8" fmla="*/ 488242 w 495300"/>
                  <a:gd name="connsiteY8" fmla="*/ 132293 h 552450"/>
                  <a:gd name="connsiteX9" fmla="*/ 278692 w 495300"/>
                  <a:gd name="connsiteY9" fmla="*/ 8468 h 552450"/>
                  <a:gd name="connsiteX10" fmla="*/ 269119 w 495300"/>
                  <a:gd name="connsiteY10" fmla="*/ 8392 h 552450"/>
                  <a:gd name="connsiteX11" fmla="*/ 264319 w 495300"/>
                  <a:gd name="connsiteY11" fmla="*/ 16669 h 552450"/>
                  <a:gd name="connsiteX12" fmla="*/ 264319 w 495300"/>
                  <a:gd name="connsiteY12" fmla="*/ 130969 h 552450"/>
                  <a:gd name="connsiteX13" fmla="*/ 269043 w 495300"/>
                  <a:gd name="connsiteY13" fmla="*/ 139199 h 552450"/>
                  <a:gd name="connsiteX14" fmla="*/ 378619 w 495300"/>
                  <a:gd name="connsiteY14" fmla="*/ 203111 h 552450"/>
                  <a:gd name="connsiteX15" fmla="*/ 378619 w 495300"/>
                  <a:gd name="connsiteY15" fmla="*/ 311944 h 552450"/>
                  <a:gd name="connsiteX16" fmla="*/ 383248 w 495300"/>
                  <a:gd name="connsiteY16" fmla="*/ 320107 h 552450"/>
                  <a:gd name="connsiteX17" fmla="*/ 478498 w 495300"/>
                  <a:gd name="connsiteY17" fmla="*/ 377257 h 552450"/>
                  <a:gd name="connsiteX18" fmla="*/ 483394 w 495300"/>
                  <a:gd name="connsiteY18" fmla="*/ 378619 h 552450"/>
                  <a:gd name="connsiteX19" fmla="*/ 488090 w 495300"/>
                  <a:gd name="connsiteY19" fmla="*/ 377381 h 552450"/>
                  <a:gd name="connsiteX20" fmla="*/ 492919 w 495300"/>
                  <a:gd name="connsiteY20" fmla="*/ 369094 h 552450"/>
                  <a:gd name="connsiteX21" fmla="*/ 492919 w 495300"/>
                  <a:gd name="connsiteY21" fmla="*/ 140494 h 552450"/>
                  <a:gd name="connsiteX22" fmla="*/ 488242 w 495300"/>
                  <a:gd name="connsiteY22" fmla="*/ 132293 h 552450"/>
                  <a:gd name="connsiteX23" fmla="*/ 488242 w 495300"/>
                  <a:gd name="connsiteY23" fmla="*/ 132293 h 552450"/>
                  <a:gd name="connsiteX24" fmla="*/ 249507 w 495300"/>
                  <a:gd name="connsiteY24" fmla="*/ 529714 h 552450"/>
                  <a:gd name="connsiteX25" fmla="*/ 26194 w 495300"/>
                  <a:gd name="connsiteY25" fmla="*/ 410994 h 552450"/>
                  <a:gd name="connsiteX26" fmla="*/ 26194 w 495300"/>
                  <a:gd name="connsiteY26" fmla="*/ 145933 h 552450"/>
                  <a:gd name="connsiteX27" fmla="*/ 216694 w 495300"/>
                  <a:gd name="connsiteY27" fmla="*/ 33357 h 552450"/>
                  <a:gd name="connsiteX28" fmla="*/ 216694 w 495300"/>
                  <a:gd name="connsiteY28" fmla="*/ 125740 h 552450"/>
                  <a:gd name="connsiteX29" fmla="*/ 116329 w 495300"/>
                  <a:gd name="connsiteY29" fmla="*/ 189605 h 552450"/>
                  <a:gd name="connsiteX30" fmla="*/ 111919 w 495300"/>
                  <a:gd name="connsiteY30" fmla="*/ 197644 h 552450"/>
                  <a:gd name="connsiteX31" fmla="*/ 111919 w 495300"/>
                  <a:gd name="connsiteY31" fmla="*/ 359569 h 552450"/>
                  <a:gd name="connsiteX32" fmla="*/ 117043 w 495300"/>
                  <a:gd name="connsiteY32" fmla="*/ 368018 h 552450"/>
                  <a:gd name="connsiteX33" fmla="*/ 245183 w 495300"/>
                  <a:gd name="connsiteY33" fmla="*/ 434692 h 552450"/>
                  <a:gd name="connsiteX34" fmla="*/ 253956 w 495300"/>
                  <a:gd name="connsiteY34" fmla="*/ 434702 h 552450"/>
                  <a:gd name="connsiteX35" fmla="*/ 378276 w 495300"/>
                  <a:gd name="connsiteY35" fmla="*/ 370465 h 552450"/>
                  <a:gd name="connsiteX36" fmla="*/ 454781 w 495300"/>
                  <a:gd name="connsiteY36" fmla="*/ 416376 h 552450"/>
                  <a:gd name="connsiteX37" fmla="*/ 249507 w 495300"/>
                  <a:gd name="connsiteY37" fmla="*/ 529714 h 552450"/>
                  <a:gd name="connsiteX38" fmla="*/ 478774 w 495300"/>
                  <a:gd name="connsiteY38" fmla="*/ 408546 h 552450"/>
                  <a:gd name="connsiteX39" fmla="*/ 383524 w 495300"/>
                  <a:gd name="connsiteY39" fmla="*/ 351396 h 552450"/>
                  <a:gd name="connsiteX40" fmla="*/ 374247 w 495300"/>
                  <a:gd name="connsiteY40" fmla="*/ 351111 h 552450"/>
                  <a:gd name="connsiteX41" fmla="*/ 249603 w 495300"/>
                  <a:gd name="connsiteY41" fmla="*/ 415509 h 552450"/>
                  <a:gd name="connsiteX42" fmla="*/ 130969 w 495300"/>
                  <a:gd name="connsiteY42" fmla="*/ 353787 h 552450"/>
                  <a:gd name="connsiteX43" fmla="*/ 130969 w 495300"/>
                  <a:gd name="connsiteY43" fmla="*/ 202873 h 552450"/>
                  <a:gd name="connsiteX44" fmla="*/ 231334 w 495300"/>
                  <a:gd name="connsiteY44" fmla="*/ 139008 h 552450"/>
                  <a:gd name="connsiteX45" fmla="*/ 235744 w 495300"/>
                  <a:gd name="connsiteY45" fmla="*/ 130969 h 552450"/>
                  <a:gd name="connsiteX46" fmla="*/ 235744 w 495300"/>
                  <a:gd name="connsiteY46" fmla="*/ 16669 h 552450"/>
                  <a:gd name="connsiteX47" fmla="*/ 230943 w 495300"/>
                  <a:gd name="connsiteY47" fmla="*/ 8392 h 552450"/>
                  <a:gd name="connsiteX48" fmla="*/ 221371 w 495300"/>
                  <a:gd name="connsiteY48" fmla="*/ 8468 h 552450"/>
                  <a:gd name="connsiteX49" fmla="*/ 11821 w 495300"/>
                  <a:gd name="connsiteY49" fmla="*/ 132293 h 552450"/>
                  <a:gd name="connsiteX50" fmla="*/ 7144 w 495300"/>
                  <a:gd name="connsiteY50" fmla="*/ 140494 h 552450"/>
                  <a:gd name="connsiteX51" fmla="*/ 7144 w 495300"/>
                  <a:gd name="connsiteY51" fmla="*/ 416719 h 552450"/>
                  <a:gd name="connsiteX52" fmla="*/ 12192 w 495300"/>
                  <a:gd name="connsiteY52" fmla="*/ 425129 h 552450"/>
                  <a:gd name="connsiteX53" fmla="*/ 245116 w 495300"/>
                  <a:gd name="connsiteY53" fmla="*/ 548954 h 552450"/>
                  <a:gd name="connsiteX54" fmla="*/ 249584 w 495300"/>
                  <a:gd name="connsiteY54" fmla="*/ 550069 h 552450"/>
                  <a:gd name="connsiteX55" fmla="*/ 254194 w 495300"/>
                  <a:gd name="connsiteY55" fmla="*/ 548878 h 552450"/>
                  <a:gd name="connsiteX56" fmla="*/ 478479 w 495300"/>
                  <a:gd name="connsiteY56" fmla="*/ 425053 h 552450"/>
                  <a:gd name="connsiteX57" fmla="*/ 483395 w 495300"/>
                  <a:gd name="connsiteY57" fmla="*/ 416890 h 552450"/>
                  <a:gd name="connsiteX58" fmla="*/ 478774 w 495300"/>
                  <a:gd name="connsiteY58" fmla="*/ 408546 h 552450"/>
                  <a:gd name="connsiteX59" fmla="*/ 478774 w 495300"/>
                  <a:gd name="connsiteY59" fmla="*/ 408546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95300" h="552450">
                    <a:moveTo>
                      <a:pt x="473869" y="352273"/>
                    </a:moveTo>
                    <a:lnTo>
                      <a:pt x="397669" y="306543"/>
                    </a:lnTo>
                    <a:lnTo>
                      <a:pt x="397669" y="197644"/>
                    </a:lnTo>
                    <a:cubicBezTo>
                      <a:pt x="397669" y="194253"/>
                      <a:pt x="395878" y="191119"/>
                      <a:pt x="392944" y="189414"/>
                    </a:cubicBezTo>
                    <a:lnTo>
                      <a:pt x="283369" y="125502"/>
                    </a:lnTo>
                    <a:lnTo>
                      <a:pt x="283369" y="33357"/>
                    </a:lnTo>
                    <a:lnTo>
                      <a:pt x="473869" y="145933"/>
                    </a:lnTo>
                    <a:lnTo>
                      <a:pt x="473869" y="352273"/>
                    </a:lnTo>
                    <a:close/>
                    <a:moveTo>
                      <a:pt x="488242" y="132293"/>
                    </a:moveTo>
                    <a:lnTo>
                      <a:pt x="278692" y="8468"/>
                    </a:lnTo>
                    <a:cubicBezTo>
                      <a:pt x="275739" y="6725"/>
                      <a:pt x="272110" y="6706"/>
                      <a:pt x="269119" y="8392"/>
                    </a:cubicBezTo>
                    <a:cubicBezTo>
                      <a:pt x="266157" y="10087"/>
                      <a:pt x="264319" y="13250"/>
                      <a:pt x="264319" y="16669"/>
                    </a:cubicBezTo>
                    <a:lnTo>
                      <a:pt x="264319" y="130969"/>
                    </a:lnTo>
                    <a:cubicBezTo>
                      <a:pt x="264319" y="134350"/>
                      <a:pt x="266119" y="137484"/>
                      <a:pt x="269043" y="139199"/>
                    </a:cubicBezTo>
                    <a:lnTo>
                      <a:pt x="378619" y="203111"/>
                    </a:lnTo>
                    <a:lnTo>
                      <a:pt x="378619" y="311944"/>
                    </a:lnTo>
                    <a:cubicBezTo>
                      <a:pt x="378619" y="315287"/>
                      <a:pt x="380381" y="318392"/>
                      <a:pt x="383248" y="320107"/>
                    </a:cubicBezTo>
                    <a:lnTo>
                      <a:pt x="478498" y="377257"/>
                    </a:lnTo>
                    <a:cubicBezTo>
                      <a:pt x="480003" y="378162"/>
                      <a:pt x="481698" y="378619"/>
                      <a:pt x="483394" y="378619"/>
                    </a:cubicBezTo>
                    <a:cubicBezTo>
                      <a:pt x="485013" y="378619"/>
                      <a:pt x="486632" y="378209"/>
                      <a:pt x="488090" y="377381"/>
                    </a:cubicBezTo>
                    <a:cubicBezTo>
                      <a:pt x="491080" y="375695"/>
                      <a:pt x="492919" y="372523"/>
                      <a:pt x="492919" y="369094"/>
                    </a:cubicBezTo>
                    <a:lnTo>
                      <a:pt x="492919" y="140494"/>
                    </a:lnTo>
                    <a:cubicBezTo>
                      <a:pt x="492919" y="137122"/>
                      <a:pt x="491147" y="134007"/>
                      <a:pt x="488242" y="132293"/>
                    </a:cubicBezTo>
                    <a:lnTo>
                      <a:pt x="488242" y="132293"/>
                    </a:lnTo>
                    <a:close/>
                    <a:moveTo>
                      <a:pt x="249507" y="529714"/>
                    </a:moveTo>
                    <a:lnTo>
                      <a:pt x="26194" y="410994"/>
                    </a:lnTo>
                    <a:lnTo>
                      <a:pt x="26194" y="145933"/>
                    </a:lnTo>
                    <a:lnTo>
                      <a:pt x="216694" y="33357"/>
                    </a:lnTo>
                    <a:lnTo>
                      <a:pt x="216694" y="125740"/>
                    </a:lnTo>
                    <a:lnTo>
                      <a:pt x="116329" y="189605"/>
                    </a:lnTo>
                    <a:cubicBezTo>
                      <a:pt x="113586" y="191357"/>
                      <a:pt x="111919" y="194386"/>
                      <a:pt x="111919" y="197644"/>
                    </a:cubicBezTo>
                    <a:lnTo>
                      <a:pt x="111919" y="359569"/>
                    </a:lnTo>
                    <a:cubicBezTo>
                      <a:pt x="111919" y="363122"/>
                      <a:pt x="113900" y="366379"/>
                      <a:pt x="117043" y="368018"/>
                    </a:cubicBezTo>
                    <a:lnTo>
                      <a:pt x="245183" y="434692"/>
                    </a:lnTo>
                    <a:cubicBezTo>
                      <a:pt x="247936" y="436121"/>
                      <a:pt x="251212" y="436131"/>
                      <a:pt x="253956" y="434702"/>
                    </a:cubicBezTo>
                    <a:lnTo>
                      <a:pt x="378276" y="370465"/>
                    </a:lnTo>
                    <a:lnTo>
                      <a:pt x="454781" y="416376"/>
                    </a:lnTo>
                    <a:lnTo>
                      <a:pt x="249507" y="529714"/>
                    </a:lnTo>
                    <a:close/>
                    <a:moveTo>
                      <a:pt x="478774" y="408546"/>
                    </a:moveTo>
                    <a:lnTo>
                      <a:pt x="383524" y="351396"/>
                    </a:lnTo>
                    <a:cubicBezTo>
                      <a:pt x="380686" y="349701"/>
                      <a:pt x="377180" y="349587"/>
                      <a:pt x="374247" y="351111"/>
                    </a:cubicBezTo>
                    <a:lnTo>
                      <a:pt x="249603" y="415509"/>
                    </a:lnTo>
                    <a:lnTo>
                      <a:pt x="130969" y="353787"/>
                    </a:lnTo>
                    <a:lnTo>
                      <a:pt x="130969" y="202873"/>
                    </a:lnTo>
                    <a:lnTo>
                      <a:pt x="231334" y="139008"/>
                    </a:lnTo>
                    <a:cubicBezTo>
                      <a:pt x="234077" y="137255"/>
                      <a:pt x="235744" y="134226"/>
                      <a:pt x="235744" y="130969"/>
                    </a:cubicBezTo>
                    <a:lnTo>
                      <a:pt x="235744" y="16669"/>
                    </a:lnTo>
                    <a:cubicBezTo>
                      <a:pt x="235744" y="13250"/>
                      <a:pt x="233915" y="10087"/>
                      <a:pt x="230943" y="8392"/>
                    </a:cubicBezTo>
                    <a:cubicBezTo>
                      <a:pt x="227971" y="6706"/>
                      <a:pt x="224333" y="6725"/>
                      <a:pt x="221371" y="8468"/>
                    </a:cubicBezTo>
                    <a:lnTo>
                      <a:pt x="11821" y="132293"/>
                    </a:lnTo>
                    <a:cubicBezTo>
                      <a:pt x="8925" y="134007"/>
                      <a:pt x="7144" y="137122"/>
                      <a:pt x="7144" y="140494"/>
                    </a:cubicBezTo>
                    <a:lnTo>
                      <a:pt x="7144" y="416719"/>
                    </a:lnTo>
                    <a:cubicBezTo>
                      <a:pt x="7144" y="420234"/>
                      <a:pt x="9087" y="423472"/>
                      <a:pt x="12192" y="425129"/>
                    </a:cubicBezTo>
                    <a:lnTo>
                      <a:pt x="245116" y="548954"/>
                    </a:lnTo>
                    <a:cubicBezTo>
                      <a:pt x="246517" y="549697"/>
                      <a:pt x="248050" y="550069"/>
                      <a:pt x="249584" y="550069"/>
                    </a:cubicBezTo>
                    <a:cubicBezTo>
                      <a:pt x="251174" y="550069"/>
                      <a:pt x="252755" y="549669"/>
                      <a:pt x="254194" y="548878"/>
                    </a:cubicBezTo>
                    <a:lnTo>
                      <a:pt x="478479" y="425053"/>
                    </a:lnTo>
                    <a:cubicBezTo>
                      <a:pt x="481460" y="423405"/>
                      <a:pt x="483327" y="420291"/>
                      <a:pt x="483395" y="416890"/>
                    </a:cubicBezTo>
                    <a:cubicBezTo>
                      <a:pt x="483451" y="413480"/>
                      <a:pt x="481689" y="410299"/>
                      <a:pt x="478774" y="408546"/>
                    </a:cubicBezTo>
                    <a:lnTo>
                      <a:pt x="478774" y="408546"/>
                    </a:lnTo>
                    <a:close/>
                  </a:path>
                </a:pathLst>
              </a:custGeom>
              <a:solidFill>
                <a:srgbClr val="FFFFFF"/>
              </a:solidFill>
              <a:ln w="9525" cap="flat">
                <a:noFill/>
                <a:prstDash val="solid"/>
                <a:miter/>
              </a:ln>
            </p:spPr>
            <p:txBody>
              <a:bodyPr rtlCol="0" anchor="ctr"/>
              <a:lstStyle/>
              <a:p>
                <a:endParaRPr lang="en-US" sz="1600" dirty="0">
                  <a:latin typeface="+mj-lt"/>
                </a:endParaRPr>
              </a:p>
            </p:txBody>
          </p:sp>
        </p:grpSp>
        <p:grpSp>
          <p:nvGrpSpPr>
            <p:cNvPr id="13" name="Group 12">
              <a:extLst>
                <a:ext uri="{FF2B5EF4-FFF2-40B4-BE49-F238E27FC236}">
                  <a16:creationId xmlns:a16="http://schemas.microsoft.com/office/drawing/2014/main" id="{D5A61FC5-7FCF-43CC-AE9E-FD9758AD8BF9}"/>
                </a:ext>
              </a:extLst>
            </p:cNvPr>
            <p:cNvGrpSpPr/>
            <p:nvPr/>
          </p:nvGrpSpPr>
          <p:grpSpPr>
            <a:xfrm>
              <a:off x="12013755" y="3028471"/>
              <a:ext cx="1955824" cy="1566814"/>
              <a:chOff x="5966457" y="2916457"/>
              <a:chExt cx="1955824" cy="1566814"/>
            </a:xfrm>
          </p:grpSpPr>
          <p:sp>
            <p:nvSpPr>
              <p:cNvPr id="76" name="Rectangle 75">
                <a:extLst>
                  <a:ext uri="{FF2B5EF4-FFF2-40B4-BE49-F238E27FC236}">
                    <a16:creationId xmlns:a16="http://schemas.microsoft.com/office/drawing/2014/main" id="{266DD842-32BA-4F73-BFA9-545AC1F66DF1}"/>
                  </a:ext>
                </a:extLst>
              </p:cNvPr>
              <p:cNvSpPr/>
              <p:nvPr/>
            </p:nvSpPr>
            <p:spPr>
              <a:xfrm>
                <a:off x="5966457" y="3652274"/>
                <a:ext cx="1955824" cy="830997"/>
              </a:xfrm>
              <a:prstGeom prst="rect">
                <a:avLst/>
              </a:prstGeom>
            </p:spPr>
            <p:txBody>
              <a:bodyPr wrap="square">
                <a:spAutoFit/>
              </a:bodyPr>
              <a:lstStyle/>
              <a:p>
                <a:pPr algn="ctr" defTabSz="914400" eaLnBrk="1" hangingPunct="1"/>
                <a:r>
                  <a:rPr lang="en-US" sz="1600" dirty="0">
                    <a:solidFill>
                      <a:srgbClr val="FAFAFA"/>
                    </a:solidFill>
                    <a:latin typeface="+mj-lt"/>
                  </a:rPr>
                  <a:t>Red Hat </a:t>
                </a:r>
                <a:br>
                  <a:rPr lang="en-US" sz="1600" dirty="0">
                    <a:solidFill>
                      <a:srgbClr val="FAFAFA"/>
                    </a:solidFill>
                    <a:latin typeface="+mj-lt"/>
                  </a:rPr>
                </a:br>
                <a:r>
                  <a:rPr lang="en-US" sz="1600" dirty="0">
                    <a:solidFill>
                      <a:srgbClr val="FAFAFA"/>
                    </a:solidFill>
                    <a:latin typeface="+mj-lt"/>
                  </a:rPr>
                  <a:t>Open Shift </a:t>
                </a:r>
                <a:br>
                  <a:rPr lang="en-US" sz="1600" dirty="0">
                    <a:solidFill>
                      <a:srgbClr val="FAFAFA"/>
                    </a:solidFill>
                    <a:latin typeface="+mj-lt"/>
                  </a:rPr>
                </a:br>
                <a:r>
                  <a:rPr lang="en-US" sz="1600" dirty="0">
                    <a:solidFill>
                      <a:srgbClr val="FAFAFA"/>
                    </a:solidFill>
                    <a:latin typeface="+mj-lt"/>
                  </a:rPr>
                  <a:t>on AWS (ROSA)</a:t>
                </a:r>
              </a:p>
            </p:txBody>
          </p:sp>
          <p:pic>
            <p:nvPicPr>
              <p:cNvPr id="1026" name="Picture 2" descr="OpenShift - Wikipedia">
                <a:extLst>
                  <a:ext uri="{FF2B5EF4-FFF2-40B4-BE49-F238E27FC236}">
                    <a16:creationId xmlns:a16="http://schemas.microsoft.com/office/drawing/2014/main" id="{954C6243-622A-4832-8E7B-80788D71AD10}"/>
                  </a:ext>
                </a:extLst>
              </p:cNvPr>
              <p:cNvPicPr>
                <a:picLocks noChangeAspect="1" noChangeArrowheads="1"/>
              </p:cNvPicPr>
              <p:nvPr/>
            </p:nvPicPr>
            <p:blipFill rotWithShape="1">
              <a:blip r:embed="rId3">
                <a:biLevel thresh="25000"/>
                <a:extLst>
                  <a:ext uri="{28A0092B-C50C-407E-A947-70E740481C1C}">
                    <a14:useLocalDpi xmlns:a14="http://schemas.microsoft.com/office/drawing/2010/main" val="0"/>
                  </a:ext>
                </a:extLst>
              </a:blip>
              <a:srcRect b="17459"/>
              <a:stretch/>
            </p:blipFill>
            <p:spPr bwMode="auto">
              <a:xfrm>
                <a:off x="6679933" y="2916457"/>
                <a:ext cx="626437" cy="55245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 name="Group 2">
            <a:extLst>
              <a:ext uri="{FF2B5EF4-FFF2-40B4-BE49-F238E27FC236}">
                <a16:creationId xmlns:a16="http://schemas.microsoft.com/office/drawing/2014/main" id="{F2749725-3029-4250-9CA5-BFDC0FDEBA05}"/>
              </a:ext>
            </a:extLst>
          </p:cNvPr>
          <p:cNvGrpSpPr/>
          <p:nvPr/>
        </p:nvGrpSpPr>
        <p:grpSpPr>
          <a:xfrm>
            <a:off x="568531" y="5584065"/>
            <a:ext cx="6570224" cy="1459170"/>
            <a:chOff x="568531" y="5584065"/>
            <a:chExt cx="6570224" cy="1459170"/>
          </a:xfrm>
        </p:grpSpPr>
        <p:grpSp>
          <p:nvGrpSpPr>
            <p:cNvPr id="58" name="Group 57">
              <a:extLst>
                <a:ext uri="{FF2B5EF4-FFF2-40B4-BE49-F238E27FC236}">
                  <a16:creationId xmlns:a16="http://schemas.microsoft.com/office/drawing/2014/main" id="{988B0875-AA2A-4347-8A79-9742E8FBB4B0}"/>
                </a:ext>
              </a:extLst>
            </p:cNvPr>
            <p:cNvGrpSpPr/>
            <p:nvPr/>
          </p:nvGrpSpPr>
          <p:grpSpPr>
            <a:xfrm>
              <a:off x="5529411" y="5584065"/>
              <a:ext cx="1609344" cy="1459170"/>
              <a:chOff x="5644574" y="5791041"/>
              <a:chExt cx="1609344" cy="1459170"/>
            </a:xfrm>
          </p:grpSpPr>
          <p:sp>
            <p:nvSpPr>
              <p:cNvPr id="59" name="TextBox 58">
                <a:extLst>
                  <a:ext uri="{FF2B5EF4-FFF2-40B4-BE49-F238E27FC236}">
                    <a16:creationId xmlns:a16="http://schemas.microsoft.com/office/drawing/2014/main" id="{9ECA7F09-2118-48D1-A3B3-2E6BE6CEE641}"/>
                  </a:ext>
                </a:extLst>
              </p:cNvPr>
              <p:cNvSpPr txBox="1"/>
              <p:nvPr/>
            </p:nvSpPr>
            <p:spPr>
              <a:xfrm>
                <a:off x="5644574" y="6603880"/>
                <a:ext cx="1609344" cy="646331"/>
              </a:xfrm>
              <a:prstGeom prst="rect">
                <a:avLst/>
              </a:prstGeom>
              <a:noFill/>
            </p:spPr>
            <p:txBody>
              <a:bodyPr wrap="square" lIns="0" rIns="0" rtlCol="0" anchor="t">
                <a:noAutofit/>
              </a:bodyPr>
              <a:lstStyle>
                <a:defPPr>
                  <a:defRPr lang="en-US"/>
                </a:defPPr>
                <a:lvl1pPr algn="ctr" defTabSz="1097124">
                  <a:defRPr sz="1400">
                    <a:latin typeface="+mn-lt"/>
                    <a:ea typeface="Amazon Ember Medium" panose="020B0603020204020204" pitchFamily="34" charset="0"/>
                    <a:cs typeface="Amazon Ember Medium" panose="020B0603020204020204" pitchFamily="34" charset="0"/>
                  </a:defRPr>
                </a:lvl1pPr>
              </a:lstStyle>
              <a:p>
                <a:r>
                  <a:rPr lang="en-US" sz="1600" dirty="0">
                    <a:latin typeface="+mj-lt"/>
                  </a:rPr>
                  <a:t>AWS Transfer </a:t>
                </a:r>
                <a:br>
                  <a:rPr lang="en-US" sz="1600" dirty="0">
                    <a:latin typeface="+mj-lt"/>
                  </a:rPr>
                </a:br>
                <a:r>
                  <a:rPr lang="en-US" sz="1600" dirty="0">
                    <a:latin typeface="+mj-lt"/>
                  </a:rPr>
                  <a:t>for SFTP</a:t>
                </a:r>
              </a:p>
            </p:txBody>
          </p:sp>
          <p:sp>
            <p:nvSpPr>
              <p:cNvPr id="60" name="Freeform: Shape 59">
                <a:extLst>
                  <a:ext uri="{FF2B5EF4-FFF2-40B4-BE49-F238E27FC236}">
                    <a16:creationId xmlns:a16="http://schemas.microsoft.com/office/drawing/2014/main" id="{763BFB04-0495-4A47-9E86-E47BB70F0A95}"/>
                  </a:ext>
                </a:extLst>
              </p:cNvPr>
              <p:cNvSpPr/>
              <p:nvPr/>
            </p:nvSpPr>
            <p:spPr>
              <a:xfrm>
                <a:off x="6196147" y="5791041"/>
                <a:ext cx="506198" cy="565987"/>
              </a:xfrm>
              <a:custGeom>
                <a:avLst/>
                <a:gdLst>
                  <a:gd name="connsiteX0" fmla="*/ 915616 w 917321"/>
                  <a:gd name="connsiteY0" fmla="*/ 229125 h 1025670"/>
                  <a:gd name="connsiteX1" fmla="*/ 897209 w 917321"/>
                  <a:gd name="connsiteY1" fmla="*/ 241115 h 1025670"/>
                  <a:gd name="connsiteX2" fmla="*/ 804672 w 917321"/>
                  <a:gd name="connsiteY2" fmla="*/ 241115 h 1025670"/>
                  <a:gd name="connsiteX3" fmla="*/ 804672 w 917321"/>
                  <a:gd name="connsiteY3" fmla="*/ 402049 h 1025670"/>
                  <a:gd name="connsiteX4" fmla="*/ 865022 w 917321"/>
                  <a:gd name="connsiteY4" fmla="*/ 402049 h 1025670"/>
                  <a:gd name="connsiteX5" fmla="*/ 885139 w 917321"/>
                  <a:gd name="connsiteY5" fmla="*/ 422166 h 1025670"/>
                  <a:gd name="connsiteX6" fmla="*/ 885139 w 917321"/>
                  <a:gd name="connsiteY6" fmla="*/ 1005553 h 1025670"/>
                  <a:gd name="connsiteX7" fmla="*/ 865022 w 917321"/>
                  <a:gd name="connsiteY7" fmla="*/ 1025670 h 1025670"/>
                  <a:gd name="connsiteX8" fmla="*/ 60350 w 917321"/>
                  <a:gd name="connsiteY8" fmla="*/ 1025670 h 1025670"/>
                  <a:gd name="connsiteX9" fmla="*/ 0 w 917321"/>
                  <a:gd name="connsiteY9" fmla="*/ 965320 h 1025670"/>
                  <a:gd name="connsiteX10" fmla="*/ 0 w 917321"/>
                  <a:gd name="connsiteY10" fmla="*/ 261232 h 1025670"/>
                  <a:gd name="connsiteX11" fmla="*/ 20117 w 917321"/>
                  <a:gd name="connsiteY11" fmla="*/ 241115 h 1025670"/>
                  <a:gd name="connsiteX12" fmla="*/ 272703 w 917321"/>
                  <a:gd name="connsiteY12" fmla="*/ 241115 h 1025670"/>
                  <a:gd name="connsiteX13" fmla="*/ 287650 w 917321"/>
                  <a:gd name="connsiteY13" fmla="*/ 247753 h 1025670"/>
                  <a:gd name="connsiteX14" fmla="*/ 336011 w 917321"/>
                  <a:gd name="connsiteY14" fmla="*/ 301465 h 1025670"/>
                  <a:gd name="connsiteX15" fmla="*/ 442570 w 917321"/>
                  <a:gd name="connsiteY15" fmla="*/ 301465 h 1025670"/>
                  <a:gd name="connsiteX16" fmla="*/ 442570 w 917321"/>
                  <a:gd name="connsiteY16" fmla="*/ 341699 h 1025670"/>
                  <a:gd name="connsiteX17" fmla="*/ 327059 w 917321"/>
                  <a:gd name="connsiteY17" fmla="*/ 341699 h 1025670"/>
                  <a:gd name="connsiteX18" fmla="*/ 312112 w 917321"/>
                  <a:gd name="connsiteY18" fmla="*/ 335040 h 1025670"/>
                  <a:gd name="connsiteX19" fmla="*/ 263751 w 917321"/>
                  <a:gd name="connsiteY19" fmla="*/ 281349 h 1025670"/>
                  <a:gd name="connsiteX20" fmla="*/ 40234 w 917321"/>
                  <a:gd name="connsiteY20" fmla="*/ 281349 h 1025670"/>
                  <a:gd name="connsiteX21" fmla="*/ 40234 w 917321"/>
                  <a:gd name="connsiteY21" fmla="*/ 965320 h 1025670"/>
                  <a:gd name="connsiteX22" fmla="*/ 60350 w 917321"/>
                  <a:gd name="connsiteY22" fmla="*/ 985437 h 1025670"/>
                  <a:gd name="connsiteX23" fmla="*/ 80467 w 917321"/>
                  <a:gd name="connsiteY23" fmla="*/ 965320 h 1025670"/>
                  <a:gd name="connsiteX24" fmla="*/ 80467 w 917321"/>
                  <a:gd name="connsiteY24" fmla="*/ 422166 h 1025670"/>
                  <a:gd name="connsiteX25" fmla="*/ 100584 w 917321"/>
                  <a:gd name="connsiteY25" fmla="*/ 402049 h 1025670"/>
                  <a:gd name="connsiteX26" fmla="*/ 442570 w 917321"/>
                  <a:gd name="connsiteY26" fmla="*/ 402049 h 1025670"/>
                  <a:gd name="connsiteX27" fmla="*/ 442570 w 917321"/>
                  <a:gd name="connsiteY27" fmla="*/ 442283 h 1025670"/>
                  <a:gd name="connsiteX28" fmla="*/ 120701 w 917321"/>
                  <a:gd name="connsiteY28" fmla="*/ 442283 h 1025670"/>
                  <a:gd name="connsiteX29" fmla="*/ 120701 w 917321"/>
                  <a:gd name="connsiteY29" fmla="*/ 965320 h 1025670"/>
                  <a:gd name="connsiteX30" fmla="*/ 116999 w 917321"/>
                  <a:gd name="connsiteY30" fmla="*/ 985437 h 1025670"/>
                  <a:gd name="connsiteX31" fmla="*/ 844906 w 917321"/>
                  <a:gd name="connsiteY31" fmla="*/ 985437 h 1025670"/>
                  <a:gd name="connsiteX32" fmla="*/ 844906 w 917321"/>
                  <a:gd name="connsiteY32" fmla="*/ 442283 h 1025670"/>
                  <a:gd name="connsiteX33" fmla="*/ 704088 w 917321"/>
                  <a:gd name="connsiteY33" fmla="*/ 442283 h 1025670"/>
                  <a:gd name="connsiteX34" fmla="*/ 704088 w 917321"/>
                  <a:gd name="connsiteY34" fmla="*/ 402049 h 1025670"/>
                  <a:gd name="connsiteX35" fmla="*/ 764438 w 917321"/>
                  <a:gd name="connsiteY35" fmla="*/ 402049 h 1025670"/>
                  <a:gd name="connsiteX36" fmla="*/ 764438 w 917321"/>
                  <a:gd name="connsiteY36" fmla="*/ 220998 h 1025670"/>
                  <a:gd name="connsiteX37" fmla="*/ 784555 w 917321"/>
                  <a:gd name="connsiteY37" fmla="*/ 200881 h 1025670"/>
                  <a:gd name="connsiteX38" fmla="*/ 851705 w 917321"/>
                  <a:gd name="connsiteY38" fmla="*/ 200881 h 1025670"/>
                  <a:gd name="connsiteX39" fmla="*/ 714146 w 917321"/>
                  <a:gd name="connsiteY39" fmla="*/ 49724 h 1025670"/>
                  <a:gd name="connsiteX40" fmla="*/ 576588 w 917321"/>
                  <a:gd name="connsiteY40" fmla="*/ 200881 h 1025670"/>
                  <a:gd name="connsiteX41" fmla="*/ 643738 w 917321"/>
                  <a:gd name="connsiteY41" fmla="*/ 200881 h 1025670"/>
                  <a:gd name="connsiteX42" fmla="*/ 663854 w 917321"/>
                  <a:gd name="connsiteY42" fmla="*/ 220998 h 1025670"/>
                  <a:gd name="connsiteX43" fmla="*/ 663854 w 917321"/>
                  <a:gd name="connsiteY43" fmla="*/ 341699 h 1025670"/>
                  <a:gd name="connsiteX44" fmla="*/ 663854 w 917321"/>
                  <a:gd name="connsiteY44" fmla="*/ 422166 h 1025670"/>
                  <a:gd name="connsiteX45" fmla="*/ 663854 w 917321"/>
                  <a:gd name="connsiteY45" fmla="*/ 502633 h 1025670"/>
                  <a:gd name="connsiteX46" fmla="*/ 744322 w 917321"/>
                  <a:gd name="connsiteY46" fmla="*/ 502633 h 1025670"/>
                  <a:gd name="connsiteX47" fmla="*/ 762588 w 917321"/>
                  <a:gd name="connsiteY47" fmla="*/ 514281 h 1025670"/>
                  <a:gd name="connsiteX48" fmla="*/ 759691 w 917321"/>
                  <a:gd name="connsiteY48" fmla="*/ 535725 h 1025670"/>
                  <a:gd name="connsiteX49" fmla="*/ 589644 w 917321"/>
                  <a:gd name="connsiteY49" fmla="*/ 736893 h 1025670"/>
                  <a:gd name="connsiteX50" fmla="*/ 574335 w 917321"/>
                  <a:gd name="connsiteY50" fmla="*/ 744035 h 1025670"/>
                  <a:gd name="connsiteX51" fmla="*/ 574274 w 917321"/>
                  <a:gd name="connsiteY51" fmla="*/ 744035 h 1025670"/>
                  <a:gd name="connsiteX52" fmla="*/ 558986 w 917321"/>
                  <a:gd name="connsiteY52" fmla="*/ 736994 h 1025670"/>
                  <a:gd name="connsiteX53" fmla="*/ 387067 w 917321"/>
                  <a:gd name="connsiteY53" fmla="*/ 535826 h 1025670"/>
                  <a:gd name="connsiteX54" fmla="*/ 384070 w 917321"/>
                  <a:gd name="connsiteY54" fmla="*/ 514321 h 1025670"/>
                  <a:gd name="connsiteX55" fmla="*/ 402336 w 917321"/>
                  <a:gd name="connsiteY55" fmla="*/ 502633 h 1025670"/>
                  <a:gd name="connsiteX56" fmla="*/ 482803 w 917321"/>
                  <a:gd name="connsiteY56" fmla="*/ 502633 h 1025670"/>
                  <a:gd name="connsiteX57" fmla="*/ 482803 w 917321"/>
                  <a:gd name="connsiteY57" fmla="*/ 341699 h 1025670"/>
                  <a:gd name="connsiteX58" fmla="*/ 523037 w 917321"/>
                  <a:gd name="connsiteY58" fmla="*/ 341699 h 1025670"/>
                  <a:gd name="connsiteX59" fmla="*/ 523037 w 917321"/>
                  <a:gd name="connsiteY59" fmla="*/ 522750 h 1025670"/>
                  <a:gd name="connsiteX60" fmla="*/ 502920 w 917321"/>
                  <a:gd name="connsiteY60" fmla="*/ 542867 h 1025670"/>
                  <a:gd name="connsiteX61" fmla="*/ 445989 w 917321"/>
                  <a:gd name="connsiteY61" fmla="*/ 542867 h 1025670"/>
                  <a:gd name="connsiteX62" fmla="*/ 574194 w 917321"/>
                  <a:gd name="connsiteY62" fmla="*/ 692858 h 1025670"/>
                  <a:gd name="connsiteX63" fmla="*/ 700990 w 917321"/>
                  <a:gd name="connsiteY63" fmla="*/ 542867 h 1025670"/>
                  <a:gd name="connsiteX64" fmla="*/ 643738 w 917321"/>
                  <a:gd name="connsiteY64" fmla="*/ 542867 h 1025670"/>
                  <a:gd name="connsiteX65" fmla="*/ 623621 w 917321"/>
                  <a:gd name="connsiteY65" fmla="*/ 522750 h 1025670"/>
                  <a:gd name="connsiteX66" fmla="*/ 623621 w 917321"/>
                  <a:gd name="connsiteY66" fmla="*/ 422166 h 1025670"/>
                  <a:gd name="connsiteX67" fmla="*/ 623621 w 917321"/>
                  <a:gd name="connsiteY67" fmla="*/ 341699 h 1025670"/>
                  <a:gd name="connsiteX68" fmla="*/ 623621 w 917321"/>
                  <a:gd name="connsiteY68" fmla="*/ 241115 h 1025670"/>
                  <a:gd name="connsiteX69" fmla="*/ 531104 w 917321"/>
                  <a:gd name="connsiteY69" fmla="*/ 241115 h 1025670"/>
                  <a:gd name="connsiteX70" fmla="*/ 512697 w 917321"/>
                  <a:gd name="connsiteY70" fmla="*/ 229125 h 1025670"/>
                  <a:gd name="connsiteX71" fmla="*/ 516217 w 917321"/>
                  <a:gd name="connsiteY71" fmla="*/ 207460 h 1025670"/>
                  <a:gd name="connsiteX72" fmla="*/ 699280 w 917321"/>
                  <a:gd name="connsiteY72" fmla="*/ 6292 h 1025670"/>
                  <a:gd name="connsiteX73" fmla="*/ 729033 w 917321"/>
                  <a:gd name="connsiteY73" fmla="*/ 6292 h 1025670"/>
                  <a:gd name="connsiteX74" fmla="*/ 912076 w 917321"/>
                  <a:gd name="connsiteY74" fmla="*/ 207460 h 1025670"/>
                  <a:gd name="connsiteX75" fmla="*/ 915616 w 917321"/>
                  <a:gd name="connsiteY75" fmla="*/ 229125 h 102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917321" h="1025670">
                    <a:moveTo>
                      <a:pt x="915616" y="229125"/>
                    </a:moveTo>
                    <a:cubicBezTo>
                      <a:pt x="912397" y="236408"/>
                      <a:pt x="905155" y="241115"/>
                      <a:pt x="897209" y="241115"/>
                    </a:cubicBezTo>
                    <a:lnTo>
                      <a:pt x="804672" y="241115"/>
                    </a:lnTo>
                    <a:lnTo>
                      <a:pt x="804672" y="402049"/>
                    </a:lnTo>
                    <a:lnTo>
                      <a:pt x="865022" y="402049"/>
                    </a:lnTo>
                    <a:cubicBezTo>
                      <a:pt x="876147" y="402049"/>
                      <a:pt x="885139" y="411042"/>
                      <a:pt x="885139" y="422166"/>
                    </a:cubicBezTo>
                    <a:lnTo>
                      <a:pt x="885139" y="1005553"/>
                    </a:lnTo>
                    <a:cubicBezTo>
                      <a:pt x="885139" y="1016658"/>
                      <a:pt x="876147" y="1025670"/>
                      <a:pt x="865022" y="1025670"/>
                    </a:cubicBezTo>
                    <a:lnTo>
                      <a:pt x="60350" y="1025670"/>
                    </a:lnTo>
                    <a:cubicBezTo>
                      <a:pt x="27077" y="1025670"/>
                      <a:pt x="0" y="998593"/>
                      <a:pt x="0" y="965320"/>
                    </a:cubicBezTo>
                    <a:lnTo>
                      <a:pt x="0" y="261232"/>
                    </a:lnTo>
                    <a:cubicBezTo>
                      <a:pt x="0" y="250107"/>
                      <a:pt x="9012" y="241115"/>
                      <a:pt x="20117" y="241115"/>
                    </a:cubicBezTo>
                    <a:lnTo>
                      <a:pt x="272703" y="241115"/>
                    </a:lnTo>
                    <a:cubicBezTo>
                      <a:pt x="278396" y="241115"/>
                      <a:pt x="283848" y="243529"/>
                      <a:pt x="287650" y="247753"/>
                    </a:cubicBezTo>
                    <a:lnTo>
                      <a:pt x="336011" y="301465"/>
                    </a:lnTo>
                    <a:lnTo>
                      <a:pt x="442570" y="301465"/>
                    </a:lnTo>
                    <a:lnTo>
                      <a:pt x="442570" y="341699"/>
                    </a:lnTo>
                    <a:lnTo>
                      <a:pt x="327059" y="341699"/>
                    </a:lnTo>
                    <a:cubicBezTo>
                      <a:pt x="321366" y="341699"/>
                      <a:pt x="315914" y="339285"/>
                      <a:pt x="312112" y="335040"/>
                    </a:cubicBezTo>
                    <a:lnTo>
                      <a:pt x="263751" y="281349"/>
                    </a:lnTo>
                    <a:lnTo>
                      <a:pt x="40234" y="281349"/>
                    </a:lnTo>
                    <a:lnTo>
                      <a:pt x="40234" y="965320"/>
                    </a:lnTo>
                    <a:cubicBezTo>
                      <a:pt x="40234" y="976404"/>
                      <a:pt x="49266" y="985437"/>
                      <a:pt x="60350" y="985437"/>
                    </a:cubicBezTo>
                    <a:cubicBezTo>
                      <a:pt x="71455" y="985437"/>
                      <a:pt x="80467" y="976404"/>
                      <a:pt x="80467" y="965320"/>
                    </a:cubicBezTo>
                    <a:lnTo>
                      <a:pt x="80467" y="422166"/>
                    </a:lnTo>
                    <a:cubicBezTo>
                      <a:pt x="80467" y="411042"/>
                      <a:pt x="89480" y="402049"/>
                      <a:pt x="100584" y="402049"/>
                    </a:cubicBezTo>
                    <a:lnTo>
                      <a:pt x="442570" y="402049"/>
                    </a:lnTo>
                    <a:lnTo>
                      <a:pt x="442570" y="442283"/>
                    </a:lnTo>
                    <a:lnTo>
                      <a:pt x="120701" y="442283"/>
                    </a:lnTo>
                    <a:lnTo>
                      <a:pt x="120701" y="965320"/>
                    </a:lnTo>
                    <a:cubicBezTo>
                      <a:pt x="120701" y="972401"/>
                      <a:pt x="119252" y="979100"/>
                      <a:pt x="116999" y="985437"/>
                    </a:cubicBezTo>
                    <a:lnTo>
                      <a:pt x="844906" y="985437"/>
                    </a:lnTo>
                    <a:lnTo>
                      <a:pt x="844906" y="442283"/>
                    </a:lnTo>
                    <a:lnTo>
                      <a:pt x="704088" y="442283"/>
                    </a:lnTo>
                    <a:lnTo>
                      <a:pt x="704088" y="402049"/>
                    </a:lnTo>
                    <a:lnTo>
                      <a:pt x="764438" y="402049"/>
                    </a:lnTo>
                    <a:lnTo>
                      <a:pt x="764438" y="220998"/>
                    </a:lnTo>
                    <a:cubicBezTo>
                      <a:pt x="764438" y="209874"/>
                      <a:pt x="773451" y="200881"/>
                      <a:pt x="784555" y="200881"/>
                    </a:cubicBezTo>
                    <a:lnTo>
                      <a:pt x="851705" y="200881"/>
                    </a:lnTo>
                    <a:lnTo>
                      <a:pt x="714146" y="49724"/>
                    </a:lnTo>
                    <a:lnTo>
                      <a:pt x="576588" y="200881"/>
                    </a:lnTo>
                    <a:lnTo>
                      <a:pt x="643738" y="200881"/>
                    </a:lnTo>
                    <a:cubicBezTo>
                      <a:pt x="654862" y="200881"/>
                      <a:pt x="663854" y="209874"/>
                      <a:pt x="663854" y="220998"/>
                    </a:cubicBezTo>
                    <a:lnTo>
                      <a:pt x="663854" y="341699"/>
                    </a:lnTo>
                    <a:lnTo>
                      <a:pt x="663854" y="422166"/>
                    </a:lnTo>
                    <a:lnTo>
                      <a:pt x="663854" y="502633"/>
                    </a:lnTo>
                    <a:lnTo>
                      <a:pt x="744322" y="502633"/>
                    </a:lnTo>
                    <a:cubicBezTo>
                      <a:pt x="752167" y="502633"/>
                      <a:pt x="759289" y="507180"/>
                      <a:pt x="762588" y="514281"/>
                    </a:cubicBezTo>
                    <a:cubicBezTo>
                      <a:pt x="765887" y="521382"/>
                      <a:pt x="764740" y="529751"/>
                      <a:pt x="759691" y="535725"/>
                    </a:cubicBezTo>
                    <a:lnTo>
                      <a:pt x="589644" y="736893"/>
                    </a:lnTo>
                    <a:cubicBezTo>
                      <a:pt x="585821" y="741400"/>
                      <a:pt x="580229" y="744015"/>
                      <a:pt x="574335" y="744035"/>
                    </a:cubicBezTo>
                    <a:lnTo>
                      <a:pt x="574274" y="744035"/>
                    </a:lnTo>
                    <a:cubicBezTo>
                      <a:pt x="568400" y="744035"/>
                      <a:pt x="562808" y="741460"/>
                      <a:pt x="558986" y="736994"/>
                    </a:cubicBezTo>
                    <a:lnTo>
                      <a:pt x="387067" y="535826"/>
                    </a:lnTo>
                    <a:cubicBezTo>
                      <a:pt x="381958" y="529851"/>
                      <a:pt x="380791" y="521463"/>
                      <a:pt x="384070" y="514321"/>
                    </a:cubicBezTo>
                    <a:cubicBezTo>
                      <a:pt x="387349" y="507200"/>
                      <a:pt x="394490" y="502633"/>
                      <a:pt x="402336" y="502633"/>
                    </a:cubicBezTo>
                    <a:lnTo>
                      <a:pt x="482803" y="502633"/>
                    </a:lnTo>
                    <a:lnTo>
                      <a:pt x="482803" y="341699"/>
                    </a:lnTo>
                    <a:lnTo>
                      <a:pt x="523037" y="341699"/>
                    </a:lnTo>
                    <a:lnTo>
                      <a:pt x="523037" y="522750"/>
                    </a:lnTo>
                    <a:cubicBezTo>
                      <a:pt x="523037" y="533855"/>
                      <a:pt x="514045" y="542867"/>
                      <a:pt x="502920" y="542867"/>
                    </a:cubicBezTo>
                    <a:lnTo>
                      <a:pt x="445989" y="542867"/>
                    </a:lnTo>
                    <a:lnTo>
                      <a:pt x="574194" y="692858"/>
                    </a:lnTo>
                    <a:lnTo>
                      <a:pt x="700990" y="542867"/>
                    </a:lnTo>
                    <a:lnTo>
                      <a:pt x="643738" y="542867"/>
                    </a:lnTo>
                    <a:cubicBezTo>
                      <a:pt x="632633" y="542867"/>
                      <a:pt x="623621" y="533855"/>
                      <a:pt x="623621" y="522750"/>
                    </a:cubicBezTo>
                    <a:lnTo>
                      <a:pt x="623621" y="422166"/>
                    </a:lnTo>
                    <a:lnTo>
                      <a:pt x="623621" y="341699"/>
                    </a:lnTo>
                    <a:lnTo>
                      <a:pt x="623621" y="241115"/>
                    </a:lnTo>
                    <a:lnTo>
                      <a:pt x="531104" y="241115"/>
                    </a:lnTo>
                    <a:cubicBezTo>
                      <a:pt x="523137" y="241115"/>
                      <a:pt x="515915" y="236408"/>
                      <a:pt x="512697" y="229125"/>
                    </a:cubicBezTo>
                    <a:cubicBezTo>
                      <a:pt x="509498" y="221843"/>
                      <a:pt x="510866" y="213334"/>
                      <a:pt x="516217" y="207460"/>
                    </a:cubicBezTo>
                    <a:lnTo>
                      <a:pt x="699280" y="6292"/>
                    </a:lnTo>
                    <a:cubicBezTo>
                      <a:pt x="706904" y="-2097"/>
                      <a:pt x="721409" y="-2097"/>
                      <a:pt x="729033" y="6292"/>
                    </a:cubicBezTo>
                    <a:lnTo>
                      <a:pt x="912076" y="207460"/>
                    </a:lnTo>
                    <a:cubicBezTo>
                      <a:pt x="917447" y="213334"/>
                      <a:pt x="918815" y="221843"/>
                      <a:pt x="915616" y="229125"/>
                    </a:cubicBezTo>
                  </a:path>
                </a:pathLst>
              </a:custGeom>
              <a:solidFill>
                <a:srgbClr val="FFFFFF"/>
              </a:solidFill>
              <a:ln w="20003" cap="flat">
                <a:noFill/>
                <a:prstDash val="solid"/>
                <a:miter/>
              </a:ln>
            </p:spPr>
            <p:txBody>
              <a:bodyPr rtlCol="0" anchor="ctr"/>
              <a:lstStyle/>
              <a:p>
                <a:endParaRPr lang="en-US" sz="1600" dirty="0">
                  <a:latin typeface="+mj-lt"/>
                </a:endParaRPr>
              </a:p>
            </p:txBody>
          </p:sp>
        </p:grpSp>
        <p:grpSp>
          <p:nvGrpSpPr>
            <p:cNvPr id="64" name="Group 63">
              <a:extLst>
                <a:ext uri="{FF2B5EF4-FFF2-40B4-BE49-F238E27FC236}">
                  <a16:creationId xmlns:a16="http://schemas.microsoft.com/office/drawing/2014/main" id="{AB48F9B6-8C3A-4F8F-98C0-1574D8283D6D}"/>
                </a:ext>
              </a:extLst>
            </p:cNvPr>
            <p:cNvGrpSpPr/>
            <p:nvPr/>
          </p:nvGrpSpPr>
          <p:grpSpPr>
            <a:xfrm>
              <a:off x="2487804" y="5584065"/>
              <a:ext cx="1609344" cy="1459170"/>
              <a:chOff x="8208816" y="5862587"/>
              <a:chExt cx="1609344" cy="1459170"/>
            </a:xfrm>
          </p:grpSpPr>
          <p:sp>
            <p:nvSpPr>
              <p:cNvPr id="65" name="TextBox 64">
                <a:extLst>
                  <a:ext uri="{FF2B5EF4-FFF2-40B4-BE49-F238E27FC236}">
                    <a16:creationId xmlns:a16="http://schemas.microsoft.com/office/drawing/2014/main" id="{A51EF52F-4D3C-4468-B88C-0F25093E10C9}"/>
                  </a:ext>
                </a:extLst>
              </p:cNvPr>
              <p:cNvSpPr txBox="1"/>
              <p:nvPr/>
            </p:nvSpPr>
            <p:spPr>
              <a:xfrm>
                <a:off x="8208816" y="6675426"/>
                <a:ext cx="1609344" cy="646331"/>
              </a:xfrm>
              <a:prstGeom prst="rect">
                <a:avLst/>
              </a:prstGeom>
              <a:noFill/>
            </p:spPr>
            <p:txBody>
              <a:bodyPr wrap="square" lIns="0" rIns="0" rtlCol="0" anchor="t">
                <a:noAutofit/>
              </a:bodyPr>
              <a:lstStyle/>
              <a:p>
                <a:pPr algn="ctr" defTabSz="1097124"/>
                <a:r>
                  <a:rPr lang="en-US" sz="1600" dirty="0">
                    <a:latin typeface="+mj-lt"/>
                    <a:ea typeface="Amazon Ember Medium" panose="020B0603020204020204" pitchFamily="34" charset="0"/>
                    <a:cs typeface="Amazon Ember Medium" panose="020B0603020204020204" pitchFamily="34" charset="0"/>
                  </a:rPr>
                  <a:t>AWS Storage </a:t>
                </a:r>
                <a:br>
                  <a:rPr lang="en-US" sz="1600" dirty="0">
                    <a:latin typeface="+mj-lt"/>
                    <a:ea typeface="Amazon Ember Medium" panose="020B0603020204020204" pitchFamily="34" charset="0"/>
                    <a:cs typeface="Amazon Ember Medium" panose="020B0603020204020204" pitchFamily="34" charset="0"/>
                  </a:rPr>
                </a:br>
                <a:r>
                  <a:rPr lang="en-US" sz="1600" dirty="0">
                    <a:latin typeface="+mj-lt"/>
                    <a:ea typeface="Amazon Ember Medium" panose="020B0603020204020204" pitchFamily="34" charset="0"/>
                    <a:cs typeface="Amazon Ember Medium" panose="020B0603020204020204" pitchFamily="34" charset="0"/>
                  </a:rPr>
                  <a:t>Gateway</a:t>
                </a:r>
              </a:p>
            </p:txBody>
          </p:sp>
          <p:sp>
            <p:nvSpPr>
              <p:cNvPr id="66" name="Freeform: Shape 65">
                <a:extLst>
                  <a:ext uri="{FF2B5EF4-FFF2-40B4-BE49-F238E27FC236}">
                    <a16:creationId xmlns:a16="http://schemas.microsoft.com/office/drawing/2014/main" id="{F37B171C-5615-460D-A30A-B451A2086014}"/>
                  </a:ext>
                </a:extLst>
              </p:cNvPr>
              <p:cNvSpPr/>
              <p:nvPr/>
            </p:nvSpPr>
            <p:spPr>
              <a:xfrm>
                <a:off x="8748157" y="5862587"/>
                <a:ext cx="530662" cy="530662"/>
              </a:xfrm>
              <a:custGeom>
                <a:avLst/>
                <a:gdLst>
                  <a:gd name="connsiteX0" fmla="*/ 865489 w 1126540"/>
                  <a:gd name="connsiteY0" fmla="*/ 492638 h 1126540"/>
                  <a:gd name="connsiteX1" fmla="*/ 564274 w 1126540"/>
                  <a:gd name="connsiteY1" fmla="*/ 402172 h 1126540"/>
                  <a:gd name="connsiteX2" fmla="*/ 263060 w 1126540"/>
                  <a:gd name="connsiteY2" fmla="*/ 492014 h 1126540"/>
                  <a:gd name="connsiteX3" fmla="*/ 263060 w 1126540"/>
                  <a:gd name="connsiteY3" fmla="*/ 1086298 h 1126540"/>
                  <a:gd name="connsiteX4" fmla="*/ 343384 w 1126540"/>
                  <a:gd name="connsiteY4" fmla="*/ 1086298 h 1126540"/>
                  <a:gd name="connsiteX5" fmla="*/ 343384 w 1126540"/>
                  <a:gd name="connsiteY5" fmla="*/ 543021 h 1126540"/>
                  <a:gd name="connsiteX6" fmla="*/ 353304 w 1126540"/>
                  <a:gd name="connsiteY6" fmla="*/ 525657 h 1126540"/>
                  <a:gd name="connsiteX7" fmla="*/ 564274 w 1126540"/>
                  <a:gd name="connsiteY7" fmla="*/ 462536 h 1126540"/>
                  <a:gd name="connsiteX8" fmla="*/ 769883 w 1126540"/>
                  <a:gd name="connsiteY8" fmla="*/ 522860 h 1126540"/>
                  <a:gd name="connsiteX9" fmla="*/ 774281 w 1126540"/>
                  <a:gd name="connsiteY9" fmla="*/ 525134 h 1126540"/>
                  <a:gd name="connsiteX10" fmla="*/ 785165 w 1126540"/>
                  <a:gd name="connsiteY10" fmla="*/ 543021 h 1126540"/>
                  <a:gd name="connsiteX11" fmla="*/ 785165 w 1126540"/>
                  <a:gd name="connsiteY11" fmla="*/ 1086298 h 1126540"/>
                  <a:gd name="connsiteX12" fmla="*/ 865489 w 1126540"/>
                  <a:gd name="connsiteY12" fmla="*/ 1086298 h 1126540"/>
                  <a:gd name="connsiteX13" fmla="*/ 865489 w 1126540"/>
                  <a:gd name="connsiteY13" fmla="*/ 492638 h 1126540"/>
                  <a:gd name="connsiteX14" fmla="*/ 897939 w 1126540"/>
                  <a:gd name="connsiteY14" fmla="*/ 466802 h 1126540"/>
                  <a:gd name="connsiteX15" fmla="*/ 905650 w 1126540"/>
                  <a:gd name="connsiteY15" fmla="*/ 482657 h 1126540"/>
                  <a:gd name="connsiteX16" fmla="*/ 905650 w 1126540"/>
                  <a:gd name="connsiteY16" fmla="*/ 1106419 h 1126540"/>
                  <a:gd name="connsiteX17" fmla="*/ 885570 w 1126540"/>
                  <a:gd name="connsiteY17" fmla="*/ 1126541 h 1126540"/>
                  <a:gd name="connsiteX18" fmla="*/ 765084 w 1126540"/>
                  <a:gd name="connsiteY18" fmla="*/ 1126541 h 1126540"/>
                  <a:gd name="connsiteX19" fmla="*/ 745003 w 1126540"/>
                  <a:gd name="connsiteY19" fmla="*/ 1106419 h 1126540"/>
                  <a:gd name="connsiteX20" fmla="*/ 745003 w 1126540"/>
                  <a:gd name="connsiteY20" fmla="*/ 555295 h 1126540"/>
                  <a:gd name="connsiteX21" fmla="*/ 564274 w 1126540"/>
                  <a:gd name="connsiteY21" fmla="*/ 502779 h 1126540"/>
                  <a:gd name="connsiteX22" fmla="*/ 383546 w 1126540"/>
                  <a:gd name="connsiteY22" fmla="*/ 554611 h 1126540"/>
                  <a:gd name="connsiteX23" fmla="*/ 383546 w 1126540"/>
                  <a:gd name="connsiteY23" fmla="*/ 1106419 h 1126540"/>
                  <a:gd name="connsiteX24" fmla="*/ 363465 w 1126540"/>
                  <a:gd name="connsiteY24" fmla="*/ 1126541 h 1126540"/>
                  <a:gd name="connsiteX25" fmla="*/ 242979 w 1126540"/>
                  <a:gd name="connsiteY25" fmla="*/ 1126541 h 1126540"/>
                  <a:gd name="connsiteX26" fmla="*/ 222898 w 1126540"/>
                  <a:gd name="connsiteY26" fmla="*/ 1106419 h 1126540"/>
                  <a:gd name="connsiteX27" fmla="*/ 222898 w 1126540"/>
                  <a:gd name="connsiteY27" fmla="*/ 482657 h 1126540"/>
                  <a:gd name="connsiteX28" fmla="*/ 229826 w 1126540"/>
                  <a:gd name="connsiteY28" fmla="*/ 467466 h 1126540"/>
                  <a:gd name="connsiteX29" fmla="*/ 564274 w 1126540"/>
                  <a:gd name="connsiteY29" fmla="*/ 361929 h 1126540"/>
                  <a:gd name="connsiteX30" fmla="*/ 897939 w 1126540"/>
                  <a:gd name="connsiteY30" fmla="*/ 466802 h 1126540"/>
                  <a:gd name="connsiteX31" fmla="*/ 897939 w 1126540"/>
                  <a:gd name="connsiteY31" fmla="*/ 466802 h 1126540"/>
                  <a:gd name="connsiteX32" fmla="*/ 1126541 w 1126540"/>
                  <a:gd name="connsiteY32" fmla="*/ 506521 h 1126540"/>
                  <a:gd name="connsiteX33" fmla="*/ 952580 w 1126540"/>
                  <a:gd name="connsiteY33" fmla="*/ 703872 h 1126540"/>
                  <a:gd name="connsiteX34" fmla="*/ 947981 w 1126540"/>
                  <a:gd name="connsiteY34" fmla="*/ 663870 h 1126540"/>
                  <a:gd name="connsiteX35" fmla="*/ 1086379 w 1126540"/>
                  <a:gd name="connsiteY35" fmla="*/ 506521 h 1126540"/>
                  <a:gd name="connsiteX36" fmla="*/ 926153 w 1126540"/>
                  <a:gd name="connsiteY36" fmla="*/ 336053 h 1126540"/>
                  <a:gd name="connsiteX37" fmla="*/ 910108 w 1126540"/>
                  <a:gd name="connsiteY37" fmla="*/ 317582 h 1126540"/>
                  <a:gd name="connsiteX38" fmla="*/ 808619 w 1126540"/>
                  <a:gd name="connsiteY38" fmla="*/ 196290 h 1126540"/>
                  <a:gd name="connsiteX39" fmla="*/ 732653 w 1126540"/>
                  <a:gd name="connsiteY39" fmla="*/ 234621 h 1126540"/>
                  <a:gd name="connsiteX40" fmla="*/ 713677 w 1126540"/>
                  <a:gd name="connsiteY40" fmla="*/ 242247 h 1126540"/>
                  <a:gd name="connsiteX41" fmla="*/ 697853 w 1126540"/>
                  <a:gd name="connsiteY41" fmla="*/ 229269 h 1126540"/>
                  <a:gd name="connsiteX42" fmla="*/ 626766 w 1126540"/>
                  <a:gd name="connsiteY42" fmla="*/ 116771 h 1126540"/>
                  <a:gd name="connsiteX43" fmla="*/ 338163 w 1126540"/>
                  <a:gd name="connsiteY43" fmla="*/ 61397 h 1126540"/>
                  <a:gd name="connsiteX44" fmla="*/ 187496 w 1126540"/>
                  <a:gd name="connsiteY44" fmla="*/ 286816 h 1126540"/>
                  <a:gd name="connsiteX45" fmla="*/ 189383 w 1126540"/>
                  <a:gd name="connsiteY45" fmla="*/ 317159 h 1126540"/>
                  <a:gd name="connsiteX46" fmla="*/ 189544 w 1126540"/>
                  <a:gd name="connsiteY46" fmla="*/ 319373 h 1126540"/>
                  <a:gd name="connsiteX47" fmla="*/ 189544 w 1126540"/>
                  <a:gd name="connsiteY47" fmla="*/ 319413 h 1126540"/>
                  <a:gd name="connsiteX48" fmla="*/ 189544 w 1126540"/>
                  <a:gd name="connsiteY48" fmla="*/ 319453 h 1126540"/>
                  <a:gd name="connsiteX49" fmla="*/ 189544 w 1126540"/>
                  <a:gd name="connsiteY49" fmla="*/ 319473 h 1126540"/>
                  <a:gd name="connsiteX50" fmla="*/ 189544 w 1126540"/>
                  <a:gd name="connsiteY50" fmla="*/ 319513 h 1126540"/>
                  <a:gd name="connsiteX51" fmla="*/ 189544 w 1126540"/>
                  <a:gd name="connsiteY51" fmla="*/ 319533 h 1126540"/>
                  <a:gd name="connsiteX52" fmla="*/ 189544 w 1126540"/>
                  <a:gd name="connsiteY52" fmla="*/ 319574 h 1126540"/>
                  <a:gd name="connsiteX53" fmla="*/ 189544 w 1126540"/>
                  <a:gd name="connsiteY53" fmla="*/ 319594 h 1126540"/>
                  <a:gd name="connsiteX54" fmla="*/ 189544 w 1126540"/>
                  <a:gd name="connsiteY54" fmla="*/ 319594 h 1126540"/>
                  <a:gd name="connsiteX55" fmla="*/ 189544 w 1126540"/>
                  <a:gd name="connsiteY55" fmla="*/ 319634 h 1126540"/>
                  <a:gd name="connsiteX56" fmla="*/ 189544 w 1126540"/>
                  <a:gd name="connsiteY56" fmla="*/ 319634 h 1126540"/>
                  <a:gd name="connsiteX57" fmla="*/ 189544 w 1126540"/>
                  <a:gd name="connsiteY57" fmla="*/ 319674 h 1126540"/>
                  <a:gd name="connsiteX58" fmla="*/ 189544 w 1126540"/>
                  <a:gd name="connsiteY58" fmla="*/ 319674 h 1126540"/>
                  <a:gd name="connsiteX59" fmla="*/ 189544 w 1126540"/>
                  <a:gd name="connsiteY59" fmla="*/ 319715 h 1126540"/>
                  <a:gd name="connsiteX60" fmla="*/ 172335 w 1126540"/>
                  <a:gd name="connsiteY60" fmla="*/ 339735 h 1126540"/>
                  <a:gd name="connsiteX61" fmla="*/ 40162 w 1126540"/>
                  <a:gd name="connsiteY61" fmla="*/ 504730 h 1126540"/>
                  <a:gd name="connsiteX62" fmla="*/ 40604 w 1126540"/>
                  <a:gd name="connsiteY62" fmla="*/ 517407 h 1126540"/>
                  <a:gd name="connsiteX63" fmla="*/ 185668 w 1126540"/>
                  <a:gd name="connsiteY63" fmla="*/ 663971 h 1126540"/>
                  <a:gd name="connsiteX64" fmla="*/ 179805 w 1126540"/>
                  <a:gd name="connsiteY64" fmla="*/ 703771 h 1126540"/>
                  <a:gd name="connsiteX65" fmla="*/ 502 w 1126540"/>
                  <a:gd name="connsiteY65" fmla="*/ 519600 h 1126540"/>
                  <a:gd name="connsiteX66" fmla="*/ 0 w 1126540"/>
                  <a:gd name="connsiteY66" fmla="*/ 504730 h 1126540"/>
                  <a:gd name="connsiteX67" fmla="*/ 147916 w 1126540"/>
                  <a:gd name="connsiteY67" fmla="*/ 304925 h 1126540"/>
                  <a:gd name="connsiteX68" fmla="*/ 147334 w 1126540"/>
                  <a:gd name="connsiteY68" fmla="*/ 286816 h 1126540"/>
                  <a:gd name="connsiteX69" fmla="*/ 323002 w 1126540"/>
                  <a:gd name="connsiteY69" fmla="*/ 24132 h 1126540"/>
                  <a:gd name="connsiteX70" fmla="*/ 654599 w 1126540"/>
                  <a:gd name="connsiteY70" fmla="*/ 87756 h 1126540"/>
                  <a:gd name="connsiteX71" fmla="*/ 723637 w 1126540"/>
                  <a:gd name="connsiteY71" fmla="*/ 186491 h 1126540"/>
                  <a:gd name="connsiteX72" fmla="*/ 808619 w 1126540"/>
                  <a:gd name="connsiteY72" fmla="*/ 156047 h 1126540"/>
                  <a:gd name="connsiteX73" fmla="*/ 948804 w 1126540"/>
                  <a:gd name="connsiteY73" fmla="*/ 299895 h 1126540"/>
                  <a:gd name="connsiteX74" fmla="*/ 1126541 w 1126540"/>
                  <a:gd name="connsiteY74" fmla="*/ 506521 h 1126540"/>
                  <a:gd name="connsiteX75" fmla="*/ 1126541 w 1126540"/>
                  <a:gd name="connsiteY75" fmla="*/ 506521 h 112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126540" h="1126540">
                    <a:moveTo>
                      <a:pt x="865489" y="492638"/>
                    </a:moveTo>
                    <a:cubicBezTo>
                      <a:pt x="788619" y="435855"/>
                      <a:pt x="676888" y="402172"/>
                      <a:pt x="564274" y="402172"/>
                    </a:cubicBezTo>
                    <a:cubicBezTo>
                      <a:pt x="438749" y="402172"/>
                      <a:pt x="334850" y="433199"/>
                      <a:pt x="263060" y="492014"/>
                    </a:cubicBezTo>
                    <a:lnTo>
                      <a:pt x="263060" y="1086298"/>
                    </a:lnTo>
                    <a:lnTo>
                      <a:pt x="343384" y="1086298"/>
                    </a:lnTo>
                    <a:lnTo>
                      <a:pt x="343384" y="543021"/>
                    </a:lnTo>
                    <a:cubicBezTo>
                      <a:pt x="343384" y="535878"/>
                      <a:pt x="347159" y="529279"/>
                      <a:pt x="353304" y="525657"/>
                    </a:cubicBezTo>
                    <a:cubicBezTo>
                      <a:pt x="409952" y="492396"/>
                      <a:pt x="468709" y="462536"/>
                      <a:pt x="564274" y="462536"/>
                    </a:cubicBezTo>
                    <a:cubicBezTo>
                      <a:pt x="653113" y="462536"/>
                      <a:pt x="717853" y="495998"/>
                      <a:pt x="769883" y="522860"/>
                    </a:cubicBezTo>
                    <a:lnTo>
                      <a:pt x="774281" y="525134"/>
                    </a:lnTo>
                    <a:cubicBezTo>
                      <a:pt x="780968" y="528574"/>
                      <a:pt x="785165" y="535476"/>
                      <a:pt x="785165" y="543021"/>
                    </a:cubicBezTo>
                    <a:lnTo>
                      <a:pt x="785165" y="1086298"/>
                    </a:lnTo>
                    <a:lnTo>
                      <a:pt x="865489" y="1086298"/>
                    </a:lnTo>
                    <a:lnTo>
                      <a:pt x="865489" y="492638"/>
                    </a:lnTo>
                    <a:close/>
                    <a:moveTo>
                      <a:pt x="897939" y="466802"/>
                    </a:moveTo>
                    <a:cubicBezTo>
                      <a:pt x="902799" y="470625"/>
                      <a:pt x="905650" y="476460"/>
                      <a:pt x="905650" y="482657"/>
                    </a:cubicBezTo>
                    <a:lnTo>
                      <a:pt x="905650" y="1106419"/>
                    </a:lnTo>
                    <a:cubicBezTo>
                      <a:pt x="905650" y="1117526"/>
                      <a:pt x="896674" y="1126541"/>
                      <a:pt x="885570" y="1126541"/>
                    </a:cubicBezTo>
                    <a:lnTo>
                      <a:pt x="765084" y="1126541"/>
                    </a:lnTo>
                    <a:cubicBezTo>
                      <a:pt x="753979" y="1126541"/>
                      <a:pt x="745003" y="1117526"/>
                      <a:pt x="745003" y="1106419"/>
                    </a:cubicBezTo>
                    <a:lnTo>
                      <a:pt x="745003" y="555295"/>
                    </a:lnTo>
                    <a:cubicBezTo>
                      <a:pt x="695905" y="529983"/>
                      <a:pt x="640000" y="502779"/>
                      <a:pt x="564274" y="502779"/>
                    </a:cubicBezTo>
                    <a:cubicBezTo>
                      <a:pt x="483951" y="502779"/>
                      <a:pt x="433768" y="525737"/>
                      <a:pt x="383546" y="554611"/>
                    </a:cubicBezTo>
                    <a:lnTo>
                      <a:pt x="383546" y="1106419"/>
                    </a:lnTo>
                    <a:cubicBezTo>
                      <a:pt x="383546" y="1117526"/>
                      <a:pt x="374570" y="1126541"/>
                      <a:pt x="363465" y="1126541"/>
                    </a:cubicBezTo>
                    <a:lnTo>
                      <a:pt x="242979" y="1126541"/>
                    </a:lnTo>
                    <a:cubicBezTo>
                      <a:pt x="231875" y="1126541"/>
                      <a:pt x="222898" y="1117526"/>
                      <a:pt x="222898" y="1106419"/>
                    </a:cubicBezTo>
                    <a:lnTo>
                      <a:pt x="222898" y="482657"/>
                    </a:lnTo>
                    <a:cubicBezTo>
                      <a:pt x="222898" y="476822"/>
                      <a:pt x="225429" y="471269"/>
                      <a:pt x="229826" y="467466"/>
                    </a:cubicBezTo>
                    <a:cubicBezTo>
                      <a:pt x="309186" y="398409"/>
                      <a:pt x="424852" y="361929"/>
                      <a:pt x="564274" y="361929"/>
                    </a:cubicBezTo>
                    <a:cubicBezTo>
                      <a:pt x="689379" y="361929"/>
                      <a:pt x="814122" y="401146"/>
                      <a:pt x="897939" y="466802"/>
                    </a:cubicBezTo>
                    <a:lnTo>
                      <a:pt x="897939" y="466802"/>
                    </a:lnTo>
                    <a:close/>
                    <a:moveTo>
                      <a:pt x="1126541" y="506521"/>
                    </a:moveTo>
                    <a:cubicBezTo>
                      <a:pt x="1126541" y="620811"/>
                      <a:pt x="1064772" y="690913"/>
                      <a:pt x="952580" y="703872"/>
                    </a:cubicBezTo>
                    <a:lnTo>
                      <a:pt x="947981" y="663870"/>
                    </a:lnTo>
                    <a:cubicBezTo>
                      <a:pt x="1041116" y="653125"/>
                      <a:pt x="1086379" y="601635"/>
                      <a:pt x="1086379" y="506521"/>
                    </a:cubicBezTo>
                    <a:cubicBezTo>
                      <a:pt x="1086379" y="415090"/>
                      <a:pt x="1032462" y="357724"/>
                      <a:pt x="926153" y="336053"/>
                    </a:cubicBezTo>
                    <a:cubicBezTo>
                      <a:pt x="917237" y="334222"/>
                      <a:pt x="910671" y="326656"/>
                      <a:pt x="910108" y="317582"/>
                    </a:cubicBezTo>
                    <a:cubicBezTo>
                      <a:pt x="904928" y="233796"/>
                      <a:pt x="855388" y="196290"/>
                      <a:pt x="808619" y="196290"/>
                    </a:cubicBezTo>
                    <a:cubicBezTo>
                      <a:pt x="779000" y="196290"/>
                      <a:pt x="751308" y="210254"/>
                      <a:pt x="732653" y="234621"/>
                    </a:cubicBezTo>
                    <a:cubicBezTo>
                      <a:pt x="728215" y="240436"/>
                      <a:pt x="721066" y="243435"/>
                      <a:pt x="713677" y="242247"/>
                    </a:cubicBezTo>
                    <a:cubicBezTo>
                      <a:pt x="706448" y="241141"/>
                      <a:pt x="700383" y="236171"/>
                      <a:pt x="697853" y="229269"/>
                    </a:cubicBezTo>
                    <a:cubicBezTo>
                      <a:pt x="681648" y="184841"/>
                      <a:pt x="657048" y="145926"/>
                      <a:pt x="626766" y="116771"/>
                    </a:cubicBezTo>
                    <a:cubicBezTo>
                      <a:pt x="588854" y="80170"/>
                      <a:pt x="484895" y="1616"/>
                      <a:pt x="338163" y="61397"/>
                    </a:cubicBezTo>
                    <a:cubicBezTo>
                      <a:pt x="253683" y="95925"/>
                      <a:pt x="187496" y="194942"/>
                      <a:pt x="187496" y="286816"/>
                    </a:cubicBezTo>
                    <a:cubicBezTo>
                      <a:pt x="187496" y="297118"/>
                      <a:pt x="188118" y="307058"/>
                      <a:pt x="189383" y="317159"/>
                    </a:cubicBezTo>
                    <a:cubicBezTo>
                      <a:pt x="189464" y="317884"/>
                      <a:pt x="189524" y="318628"/>
                      <a:pt x="189544" y="319373"/>
                    </a:cubicBezTo>
                    <a:lnTo>
                      <a:pt x="189544" y="319413"/>
                    </a:lnTo>
                    <a:lnTo>
                      <a:pt x="189544" y="319453"/>
                    </a:lnTo>
                    <a:lnTo>
                      <a:pt x="189544" y="319473"/>
                    </a:lnTo>
                    <a:lnTo>
                      <a:pt x="189544" y="319513"/>
                    </a:lnTo>
                    <a:lnTo>
                      <a:pt x="189544" y="319533"/>
                    </a:lnTo>
                    <a:lnTo>
                      <a:pt x="189544" y="319574"/>
                    </a:lnTo>
                    <a:lnTo>
                      <a:pt x="189544" y="319594"/>
                    </a:lnTo>
                    <a:lnTo>
                      <a:pt x="189544" y="319594"/>
                    </a:lnTo>
                    <a:lnTo>
                      <a:pt x="189544" y="319634"/>
                    </a:lnTo>
                    <a:lnTo>
                      <a:pt x="189544" y="319634"/>
                    </a:lnTo>
                    <a:lnTo>
                      <a:pt x="189544" y="319674"/>
                    </a:lnTo>
                    <a:lnTo>
                      <a:pt x="189544" y="319674"/>
                    </a:lnTo>
                    <a:lnTo>
                      <a:pt x="189544" y="319715"/>
                    </a:lnTo>
                    <a:cubicBezTo>
                      <a:pt x="189544" y="329856"/>
                      <a:pt x="182074" y="338327"/>
                      <a:pt x="172335" y="339735"/>
                    </a:cubicBezTo>
                    <a:cubicBezTo>
                      <a:pt x="122072" y="352633"/>
                      <a:pt x="40162" y="391085"/>
                      <a:pt x="40162" y="504730"/>
                    </a:cubicBezTo>
                    <a:cubicBezTo>
                      <a:pt x="40162" y="509097"/>
                      <a:pt x="40383" y="513242"/>
                      <a:pt x="40604" y="517407"/>
                    </a:cubicBezTo>
                    <a:cubicBezTo>
                      <a:pt x="44821" y="592761"/>
                      <a:pt x="103136" y="651677"/>
                      <a:pt x="185668" y="663971"/>
                    </a:cubicBezTo>
                    <a:lnTo>
                      <a:pt x="179805" y="703771"/>
                    </a:lnTo>
                    <a:cubicBezTo>
                      <a:pt x="77874" y="688599"/>
                      <a:pt x="5803" y="614593"/>
                      <a:pt x="502" y="519600"/>
                    </a:cubicBezTo>
                    <a:cubicBezTo>
                      <a:pt x="221" y="514670"/>
                      <a:pt x="0" y="509821"/>
                      <a:pt x="0" y="504730"/>
                    </a:cubicBezTo>
                    <a:cubicBezTo>
                      <a:pt x="0" y="371728"/>
                      <a:pt x="93156" y="322411"/>
                      <a:pt x="147916" y="304925"/>
                    </a:cubicBezTo>
                    <a:cubicBezTo>
                      <a:pt x="147535" y="298949"/>
                      <a:pt x="147334" y="292933"/>
                      <a:pt x="147334" y="286816"/>
                    </a:cubicBezTo>
                    <a:cubicBezTo>
                      <a:pt x="147334" y="177980"/>
                      <a:pt x="222858" y="65059"/>
                      <a:pt x="323002" y="24132"/>
                    </a:cubicBezTo>
                    <a:cubicBezTo>
                      <a:pt x="440034" y="-23516"/>
                      <a:pt x="563953" y="268"/>
                      <a:pt x="654599" y="87756"/>
                    </a:cubicBezTo>
                    <a:cubicBezTo>
                      <a:pt x="682431" y="114537"/>
                      <a:pt x="705966" y="148281"/>
                      <a:pt x="723637" y="186491"/>
                    </a:cubicBezTo>
                    <a:cubicBezTo>
                      <a:pt x="747634" y="166893"/>
                      <a:pt x="777333" y="156047"/>
                      <a:pt x="808619" y="156047"/>
                    </a:cubicBezTo>
                    <a:cubicBezTo>
                      <a:pt x="871071" y="156047"/>
                      <a:pt x="936856" y="200677"/>
                      <a:pt x="948804" y="299895"/>
                    </a:cubicBezTo>
                    <a:cubicBezTo>
                      <a:pt x="1063587" y="327944"/>
                      <a:pt x="1126541" y="400884"/>
                      <a:pt x="1126541" y="506521"/>
                    </a:cubicBezTo>
                    <a:lnTo>
                      <a:pt x="1126541" y="506521"/>
                    </a:lnTo>
                    <a:close/>
                  </a:path>
                </a:pathLst>
              </a:custGeom>
              <a:solidFill>
                <a:srgbClr val="FFFFFF"/>
              </a:solidFill>
              <a:ln w="20003" cap="flat">
                <a:noFill/>
                <a:prstDash val="solid"/>
                <a:miter/>
              </a:ln>
            </p:spPr>
            <p:txBody>
              <a:bodyPr rtlCol="0" anchor="ctr"/>
              <a:lstStyle/>
              <a:p>
                <a:endParaRPr lang="en-US" sz="1600" dirty="0">
                  <a:latin typeface="+mj-lt"/>
                </a:endParaRPr>
              </a:p>
            </p:txBody>
          </p:sp>
        </p:grpSp>
        <p:grpSp>
          <p:nvGrpSpPr>
            <p:cNvPr id="70" name="Group 69">
              <a:extLst>
                <a:ext uri="{FF2B5EF4-FFF2-40B4-BE49-F238E27FC236}">
                  <a16:creationId xmlns:a16="http://schemas.microsoft.com/office/drawing/2014/main" id="{D1692987-A169-48AF-ACB0-67C5BECAAE45}"/>
                </a:ext>
              </a:extLst>
            </p:cNvPr>
            <p:cNvGrpSpPr/>
            <p:nvPr/>
          </p:nvGrpSpPr>
          <p:grpSpPr>
            <a:xfrm>
              <a:off x="4008607" y="5584065"/>
              <a:ext cx="1609344" cy="1182171"/>
              <a:chOff x="3216820" y="5760146"/>
              <a:chExt cx="1609344" cy="1182171"/>
            </a:xfrm>
          </p:grpSpPr>
          <p:sp>
            <p:nvSpPr>
              <p:cNvPr id="71" name="TextBox 70">
                <a:extLst>
                  <a:ext uri="{FF2B5EF4-FFF2-40B4-BE49-F238E27FC236}">
                    <a16:creationId xmlns:a16="http://schemas.microsoft.com/office/drawing/2014/main" id="{690729BB-B305-4DB6-A063-9D6244A04B65}"/>
                  </a:ext>
                </a:extLst>
              </p:cNvPr>
              <p:cNvSpPr txBox="1"/>
              <p:nvPr/>
            </p:nvSpPr>
            <p:spPr>
              <a:xfrm>
                <a:off x="3216820" y="6572985"/>
                <a:ext cx="1609344" cy="369332"/>
              </a:xfrm>
              <a:prstGeom prst="rect">
                <a:avLst/>
              </a:prstGeom>
              <a:noFill/>
            </p:spPr>
            <p:txBody>
              <a:bodyPr wrap="square" lIns="0" rIns="0" rtlCol="0" anchor="t">
                <a:noAutofit/>
              </a:bodyPr>
              <a:lstStyle>
                <a:defPPr>
                  <a:defRPr lang="en-US"/>
                </a:defPPr>
                <a:lvl1pPr algn="ctr" defTabSz="1097124">
                  <a:defRPr sz="1400">
                    <a:latin typeface="+mn-lt"/>
                    <a:ea typeface="Amazon Ember Medium" panose="020B0603020204020204" pitchFamily="34" charset="0"/>
                    <a:cs typeface="Amazon Ember Medium" panose="020B0603020204020204" pitchFamily="34" charset="0"/>
                  </a:defRPr>
                </a:lvl1pPr>
              </a:lstStyle>
              <a:p>
                <a:r>
                  <a:rPr lang="en-US" sz="1600" dirty="0">
                    <a:latin typeface="+mj-lt"/>
                  </a:rPr>
                  <a:t>AWS</a:t>
                </a:r>
                <a:br>
                  <a:rPr lang="en-US" sz="1600" dirty="0">
                    <a:latin typeface="+mj-lt"/>
                  </a:rPr>
                </a:br>
                <a:r>
                  <a:rPr lang="en-US" sz="1600" dirty="0">
                    <a:latin typeface="+mj-lt"/>
                  </a:rPr>
                  <a:t>DataSync</a:t>
                </a:r>
              </a:p>
            </p:txBody>
          </p:sp>
          <p:sp>
            <p:nvSpPr>
              <p:cNvPr id="72" name="Freeform: Shape 71">
                <a:extLst>
                  <a:ext uri="{FF2B5EF4-FFF2-40B4-BE49-F238E27FC236}">
                    <a16:creationId xmlns:a16="http://schemas.microsoft.com/office/drawing/2014/main" id="{6DD4FDDC-A3D1-4928-A186-0F3E9383AA33}"/>
                  </a:ext>
                </a:extLst>
              </p:cNvPr>
              <p:cNvSpPr/>
              <p:nvPr/>
            </p:nvSpPr>
            <p:spPr>
              <a:xfrm>
                <a:off x="3698480" y="5760146"/>
                <a:ext cx="646025" cy="530662"/>
              </a:xfrm>
              <a:custGeom>
                <a:avLst/>
                <a:gdLst>
                  <a:gd name="connsiteX0" fmla="*/ 943659 w 1126541"/>
                  <a:gd name="connsiteY0" fmla="*/ 305041 h 925372"/>
                  <a:gd name="connsiteX1" fmla="*/ 840460 w 1126541"/>
                  <a:gd name="connsiteY1" fmla="*/ 163792 h 925372"/>
                  <a:gd name="connsiteX2" fmla="*/ 730763 w 1126541"/>
                  <a:gd name="connsiteY2" fmla="*/ 187761 h 925372"/>
                  <a:gd name="connsiteX3" fmla="*/ 658765 w 1126541"/>
                  <a:gd name="connsiteY3" fmla="*/ 89539 h 925372"/>
                  <a:gd name="connsiteX4" fmla="*/ 334141 w 1126541"/>
                  <a:gd name="connsiteY4" fmla="*/ 25107 h 925372"/>
                  <a:gd name="connsiteX5" fmla="*/ 160935 w 1126541"/>
                  <a:gd name="connsiteY5" fmla="*/ 284058 h 925372"/>
                  <a:gd name="connsiteX6" fmla="*/ 160935 w 1126541"/>
                  <a:gd name="connsiteY6" fmla="*/ 309009 h 925372"/>
                  <a:gd name="connsiteX7" fmla="*/ 20118 w 1126541"/>
                  <a:gd name="connsiteY7" fmla="*/ 504510 h 925372"/>
                  <a:gd name="connsiteX8" fmla="*/ 60351 w 1126541"/>
                  <a:gd name="connsiteY8" fmla="*/ 504510 h 925372"/>
                  <a:gd name="connsiteX9" fmla="*/ 186041 w 1126541"/>
                  <a:gd name="connsiteY9" fmla="*/ 343560 h 925372"/>
                  <a:gd name="connsiteX10" fmla="*/ 201169 w 1126541"/>
                  <a:gd name="connsiteY10" fmla="*/ 324140 h 925372"/>
                  <a:gd name="connsiteX11" fmla="*/ 201169 w 1126541"/>
                  <a:gd name="connsiteY11" fmla="*/ 284058 h 925372"/>
                  <a:gd name="connsiteX12" fmla="*/ 349812 w 1126541"/>
                  <a:gd name="connsiteY12" fmla="*/ 62023 h 925372"/>
                  <a:gd name="connsiteX13" fmla="*/ 630280 w 1126541"/>
                  <a:gd name="connsiteY13" fmla="*/ 117837 h 925372"/>
                  <a:gd name="connsiteX14" fmla="*/ 705215 w 1126541"/>
                  <a:gd name="connsiteY14" fmla="*/ 230609 h 925372"/>
                  <a:gd name="connsiteX15" fmla="*/ 721228 w 1126541"/>
                  <a:gd name="connsiteY15" fmla="*/ 243756 h 925372"/>
                  <a:gd name="connsiteX16" fmla="*/ 740399 w 1126541"/>
                  <a:gd name="connsiteY16" fmla="*/ 235839 h 925372"/>
                  <a:gd name="connsiteX17" fmla="*/ 829195 w 1126541"/>
                  <a:gd name="connsiteY17" fmla="*/ 202271 h 925372"/>
                  <a:gd name="connsiteX18" fmla="*/ 905297 w 1126541"/>
                  <a:gd name="connsiteY18" fmla="*/ 325503 h 925372"/>
                  <a:gd name="connsiteX19" fmla="*/ 925373 w 1126541"/>
                  <a:gd name="connsiteY19" fmla="*/ 344181 h 925372"/>
                  <a:gd name="connsiteX20" fmla="*/ 1086308 w 1126541"/>
                  <a:gd name="connsiteY20" fmla="*/ 504510 h 925372"/>
                  <a:gd name="connsiteX21" fmla="*/ 925373 w 1126541"/>
                  <a:gd name="connsiteY21" fmla="*/ 684880 h 925372"/>
                  <a:gd name="connsiteX22" fmla="*/ 804672 w 1126541"/>
                  <a:gd name="connsiteY22" fmla="*/ 684880 h 925372"/>
                  <a:gd name="connsiteX23" fmla="*/ 804672 w 1126541"/>
                  <a:gd name="connsiteY23" fmla="*/ 724962 h 925372"/>
                  <a:gd name="connsiteX24" fmla="*/ 925373 w 1126541"/>
                  <a:gd name="connsiteY24" fmla="*/ 724962 h 925372"/>
                  <a:gd name="connsiteX25" fmla="*/ 1126541 w 1126541"/>
                  <a:gd name="connsiteY25" fmla="*/ 504510 h 925372"/>
                  <a:gd name="connsiteX26" fmla="*/ 943659 w 1126541"/>
                  <a:gd name="connsiteY26" fmla="*/ 305041 h 925372"/>
                  <a:gd name="connsiteX27" fmla="*/ 943659 w 1126541"/>
                  <a:gd name="connsiteY27" fmla="*/ 305041 h 925372"/>
                  <a:gd name="connsiteX28" fmla="*/ 555808 w 1126541"/>
                  <a:gd name="connsiteY28" fmla="*/ 488938 h 925372"/>
                  <a:gd name="connsiteX29" fmla="*/ 534484 w 1126541"/>
                  <a:gd name="connsiteY29" fmla="*/ 486433 h 925372"/>
                  <a:gd name="connsiteX30" fmla="*/ 523037 w 1126541"/>
                  <a:gd name="connsiteY30" fmla="*/ 504510 h 925372"/>
                  <a:gd name="connsiteX31" fmla="*/ 523037 w 1126541"/>
                  <a:gd name="connsiteY31" fmla="*/ 564573 h 925372"/>
                  <a:gd name="connsiteX32" fmla="*/ 422494 w 1126541"/>
                  <a:gd name="connsiteY32" fmla="*/ 564573 h 925372"/>
                  <a:gd name="connsiteX33" fmla="*/ 422494 w 1126541"/>
                  <a:gd name="connsiteY33" fmla="*/ 604655 h 925372"/>
                  <a:gd name="connsiteX34" fmla="*/ 543154 w 1126541"/>
                  <a:gd name="connsiteY34" fmla="*/ 604655 h 925372"/>
                  <a:gd name="connsiteX35" fmla="*/ 563271 w 1126541"/>
                  <a:gd name="connsiteY35" fmla="*/ 584614 h 925372"/>
                  <a:gd name="connsiteX36" fmla="*/ 563271 w 1126541"/>
                  <a:gd name="connsiteY36" fmla="*/ 546516 h 925372"/>
                  <a:gd name="connsiteX37" fmla="*/ 685139 w 1126541"/>
                  <a:gd name="connsiteY37" fmla="*/ 644798 h 925372"/>
                  <a:gd name="connsiteX38" fmla="*/ 563271 w 1126541"/>
                  <a:gd name="connsiteY38" fmla="*/ 743079 h 925372"/>
                  <a:gd name="connsiteX39" fmla="*/ 563271 w 1126541"/>
                  <a:gd name="connsiteY39" fmla="*/ 704921 h 925372"/>
                  <a:gd name="connsiteX40" fmla="*/ 543154 w 1126541"/>
                  <a:gd name="connsiteY40" fmla="*/ 684880 h 925372"/>
                  <a:gd name="connsiteX41" fmla="*/ 221286 w 1126541"/>
                  <a:gd name="connsiteY41" fmla="*/ 684880 h 925372"/>
                  <a:gd name="connsiteX42" fmla="*/ 221286 w 1126541"/>
                  <a:gd name="connsiteY42" fmla="*/ 644798 h 925372"/>
                  <a:gd name="connsiteX43" fmla="*/ 210262 w 1126541"/>
                  <a:gd name="connsiteY43" fmla="*/ 626921 h 925372"/>
                  <a:gd name="connsiteX44" fmla="*/ 189280 w 1126541"/>
                  <a:gd name="connsiteY44" fmla="*/ 628625 h 925372"/>
                  <a:gd name="connsiteX45" fmla="*/ 8229 w 1126541"/>
                  <a:gd name="connsiteY45" fmla="*/ 760836 h 925372"/>
                  <a:gd name="connsiteX46" fmla="*/ 0 w 1126541"/>
                  <a:gd name="connsiteY46" fmla="*/ 777129 h 925372"/>
                  <a:gd name="connsiteX47" fmla="*/ 8450 w 1126541"/>
                  <a:gd name="connsiteY47" fmla="*/ 793322 h 925372"/>
                  <a:gd name="connsiteX48" fmla="*/ 189501 w 1126541"/>
                  <a:gd name="connsiteY48" fmla="*/ 921665 h 925372"/>
                  <a:gd name="connsiteX49" fmla="*/ 201169 w 1126541"/>
                  <a:gd name="connsiteY49" fmla="*/ 925373 h 925372"/>
                  <a:gd name="connsiteX50" fmla="*/ 210382 w 1126541"/>
                  <a:gd name="connsiteY50" fmla="*/ 923148 h 925372"/>
                  <a:gd name="connsiteX51" fmla="*/ 221286 w 1126541"/>
                  <a:gd name="connsiteY51" fmla="*/ 905332 h 925372"/>
                  <a:gd name="connsiteX52" fmla="*/ 221286 w 1126541"/>
                  <a:gd name="connsiteY52" fmla="*/ 865570 h 925372"/>
                  <a:gd name="connsiteX53" fmla="*/ 321869 w 1126541"/>
                  <a:gd name="connsiteY53" fmla="*/ 865570 h 925372"/>
                  <a:gd name="connsiteX54" fmla="*/ 321869 w 1126541"/>
                  <a:gd name="connsiteY54" fmla="*/ 825488 h 925372"/>
                  <a:gd name="connsiteX55" fmla="*/ 201169 w 1126541"/>
                  <a:gd name="connsiteY55" fmla="*/ 825488 h 925372"/>
                  <a:gd name="connsiteX56" fmla="*/ 181052 w 1126541"/>
                  <a:gd name="connsiteY56" fmla="*/ 845529 h 925372"/>
                  <a:gd name="connsiteX57" fmla="*/ 181052 w 1126541"/>
                  <a:gd name="connsiteY57" fmla="*/ 866472 h 925372"/>
                  <a:gd name="connsiteX58" fmla="*/ 54477 w 1126541"/>
                  <a:gd name="connsiteY58" fmla="*/ 776748 h 925372"/>
                  <a:gd name="connsiteX59" fmla="*/ 181052 w 1126541"/>
                  <a:gd name="connsiteY59" fmla="*/ 684339 h 925372"/>
                  <a:gd name="connsiteX60" fmla="*/ 181052 w 1126541"/>
                  <a:gd name="connsiteY60" fmla="*/ 704921 h 925372"/>
                  <a:gd name="connsiteX61" fmla="*/ 201169 w 1126541"/>
                  <a:gd name="connsiteY61" fmla="*/ 724962 h 925372"/>
                  <a:gd name="connsiteX62" fmla="*/ 523037 w 1126541"/>
                  <a:gd name="connsiteY62" fmla="*/ 724962 h 925372"/>
                  <a:gd name="connsiteX63" fmla="*/ 523037 w 1126541"/>
                  <a:gd name="connsiteY63" fmla="*/ 785085 h 925372"/>
                  <a:gd name="connsiteX64" fmla="*/ 534484 w 1126541"/>
                  <a:gd name="connsiteY64" fmla="*/ 803162 h 925372"/>
                  <a:gd name="connsiteX65" fmla="*/ 555808 w 1126541"/>
                  <a:gd name="connsiteY65" fmla="*/ 800657 h 925372"/>
                  <a:gd name="connsiteX66" fmla="*/ 729778 w 1126541"/>
                  <a:gd name="connsiteY66" fmla="*/ 660370 h 925372"/>
                  <a:gd name="connsiteX67" fmla="*/ 737241 w 1126541"/>
                  <a:gd name="connsiteY67" fmla="*/ 644798 h 925372"/>
                  <a:gd name="connsiteX68" fmla="*/ 729778 w 1126541"/>
                  <a:gd name="connsiteY68" fmla="*/ 629226 h 925372"/>
                  <a:gd name="connsiteX69" fmla="*/ 555808 w 1126541"/>
                  <a:gd name="connsiteY69" fmla="*/ 488938 h 925372"/>
                  <a:gd name="connsiteX70" fmla="*/ 362103 w 1126541"/>
                  <a:gd name="connsiteY70" fmla="*/ 865250 h 925372"/>
                  <a:gd name="connsiteX71" fmla="*/ 422453 w 1126541"/>
                  <a:gd name="connsiteY71" fmla="*/ 865250 h 925372"/>
                  <a:gd name="connsiteX72" fmla="*/ 422453 w 1126541"/>
                  <a:gd name="connsiteY72" fmla="*/ 825167 h 925372"/>
                  <a:gd name="connsiteX73" fmla="*/ 362103 w 1126541"/>
                  <a:gd name="connsiteY73" fmla="*/ 825167 h 925372"/>
                  <a:gd name="connsiteX74" fmla="*/ 362103 w 1126541"/>
                  <a:gd name="connsiteY74" fmla="*/ 865250 h 925372"/>
                  <a:gd name="connsiteX75" fmla="*/ 482804 w 1126541"/>
                  <a:gd name="connsiteY75" fmla="*/ 865250 h 925372"/>
                  <a:gd name="connsiteX76" fmla="*/ 724205 w 1126541"/>
                  <a:gd name="connsiteY76" fmla="*/ 865250 h 925372"/>
                  <a:gd name="connsiteX77" fmla="*/ 724205 w 1126541"/>
                  <a:gd name="connsiteY77" fmla="*/ 825167 h 925372"/>
                  <a:gd name="connsiteX78" fmla="*/ 482804 w 1126541"/>
                  <a:gd name="connsiteY78" fmla="*/ 825167 h 925372"/>
                  <a:gd name="connsiteX79" fmla="*/ 482804 w 1126541"/>
                  <a:gd name="connsiteY79" fmla="*/ 865250 h 925372"/>
                  <a:gd name="connsiteX80" fmla="*/ 20118 w 1126541"/>
                  <a:gd name="connsiteY80" fmla="*/ 604716 h 925372"/>
                  <a:gd name="connsiteX81" fmla="*/ 280650 w 1126541"/>
                  <a:gd name="connsiteY81" fmla="*/ 604716 h 925372"/>
                  <a:gd name="connsiteX82" fmla="*/ 280650 w 1126541"/>
                  <a:gd name="connsiteY82" fmla="*/ 564633 h 925372"/>
                  <a:gd name="connsiteX83" fmla="*/ 20118 w 1126541"/>
                  <a:gd name="connsiteY83" fmla="*/ 564633 h 925372"/>
                  <a:gd name="connsiteX84" fmla="*/ 20118 w 1126541"/>
                  <a:gd name="connsiteY84" fmla="*/ 604716 h 925372"/>
                  <a:gd name="connsiteX85" fmla="*/ 321930 w 1126541"/>
                  <a:gd name="connsiteY85" fmla="*/ 604716 h 925372"/>
                  <a:gd name="connsiteX86" fmla="*/ 379343 w 1126541"/>
                  <a:gd name="connsiteY86" fmla="*/ 604716 h 925372"/>
                  <a:gd name="connsiteX87" fmla="*/ 379343 w 1126541"/>
                  <a:gd name="connsiteY87" fmla="*/ 564633 h 925372"/>
                  <a:gd name="connsiteX88" fmla="*/ 321930 w 1126541"/>
                  <a:gd name="connsiteY88" fmla="*/ 564633 h 925372"/>
                  <a:gd name="connsiteX89" fmla="*/ 321930 w 1126541"/>
                  <a:gd name="connsiteY89" fmla="*/ 604716 h 92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126541" h="925372">
                    <a:moveTo>
                      <a:pt x="943659" y="305041"/>
                    </a:moveTo>
                    <a:cubicBezTo>
                      <a:pt x="932354" y="220147"/>
                      <a:pt x="883973" y="176458"/>
                      <a:pt x="840460" y="163792"/>
                    </a:cubicBezTo>
                    <a:cubicBezTo>
                      <a:pt x="801675" y="152529"/>
                      <a:pt x="761884" y="161707"/>
                      <a:pt x="730763" y="187761"/>
                    </a:cubicBezTo>
                    <a:cubicBezTo>
                      <a:pt x="714147" y="153711"/>
                      <a:pt x="690027" y="120763"/>
                      <a:pt x="658765" y="89539"/>
                    </a:cubicBezTo>
                    <a:cubicBezTo>
                      <a:pt x="568703" y="-445"/>
                      <a:pt x="450376" y="-23933"/>
                      <a:pt x="334141" y="25107"/>
                    </a:cubicBezTo>
                    <a:cubicBezTo>
                      <a:pt x="233778" y="67454"/>
                      <a:pt x="160935" y="176357"/>
                      <a:pt x="160935" y="284058"/>
                    </a:cubicBezTo>
                    <a:lnTo>
                      <a:pt x="160935" y="309009"/>
                    </a:lnTo>
                    <a:cubicBezTo>
                      <a:pt x="68720" y="337828"/>
                      <a:pt x="20118" y="405126"/>
                      <a:pt x="20118" y="504510"/>
                    </a:cubicBezTo>
                    <a:lnTo>
                      <a:pt x="60351" y="504510"/>
                    </a:lnTo>
                    <a:cubicBezTo>
                      <a:pt x="60351" y="417772"/>
                      <a:pt x="101470" y="365124"/>
                      <a:pt x="186041" y="343560"/>
                    </a:cubicBezTo>
                    <a:cubicBezTo>
                      <a:pt x="194933" y="341295"/>
                      <a:pt x="201169" y="333299"/>
                      <a:pt x="201169" y="324140"/>
                    </a:cubicBezTo>
                    <a:lnTo>
                      <a:pt x="201169" y="284058"/>
                    </a:lnTo>
                    <a:cubicBezTo>
                      <a:pt x="201169" y="193232"/>
                      <a:pt x="265080" y="97776"/>
                      <a:pt x="349812" y="62023"/>
                    </a:cubicBezTo>
                    <a:cubicBezTo>
                      <a:pt x="450235" y="19676"/>
                      <a:pt x="552388" y="40038"/>
                      <a:pt x="630280" y="117837"/>
                    </a:cubicBezTo>
                    <a:cubicBezTo>
                      <a:pt x="666209" y="153751"/>
                      <a:pt x="691435" y="191689"/>
                      <a:pt x="705215" y="230609"/>
                    </a:cubicBezTo>
                    <a:cubicBezTo>
                      <a:pt x="707710" y="237603"/>
                      <a:pt x="713865" y="242653"/>
                      <a:pt x="721228" y="243756"/>
                    </a:cubicBezTo>
                    <a:cubicBezTo>
                      <a:pt x="728571" y="244878"/>
                      <a:pt x="735974" y="241812"/>
                      <a:pt x="740399" y="235839"/>
                    </a:cubicBezTo>
                    <a:cubicBezTo>
                      <a:pt x="762749" y="205698"/>
                      <a:pt x="796787" y="192871"/>
                      <a:pt x="829195" y="202271"/>
                    </a:cubicBezTo>
                    <a:cubicBezTo>
                      <a:pt x="872466" y="214876"/>
                      <a:pt x="900911" y="260931"/>
                      <a:pt x="905297" y="325503"/>
                    </a:cubicBezTo>
                    <a:cubicBezTo>
                      <a:pt x="906021" y="336005"/>
                      <a:pt x="914772" y="344181"/>
                      <a:pt x="925373" y="344181"/>
                    </a:cubicBezTo>
                    <a:cubicBezTo>
                      <a:pt x="967116" y="344181"/>
                      <a:pt x="1086308" y="373642"/>
                      <a:pt x="1086308" y="504510"/>
                    </a:cubicBezTo>
                    <a:cubicBezTo>
                      <a:pt x="1086308" y="681894"/>
                      <a:pt x="931891" y="684840"/>
                      <a:pt x="925373" y="684880"/>
                    </a:cubicBezTo>
                    <a:lnTo>
                      <a:pt x="804672" y="684880"/>
                    </a:lnTo>
                    <a:lnTo>
                      <a:pt x="804672" y="724962"/>
                    </a:lnTo>
                    <a:lnTo>
                      <a:pt x="925373" y="724962"/>
                    </a:lnTo>
                    <a:cubicBezTo>
                      <a:pt x="927365" y="724962"/>
                      <a:pt x="1126541" y="722437"/>
                      <a:pt x="1126541" y="504510"/>
                    </a:cubicBezTo>
                    <a:cubicBezTo>
                      <a:pt x="1126541" y="369513"/>
                      <a:pt x="1021049" y="312817"/>
                      <a:pt x="943659" y="305041"/>
                    </a:cubicBezTo>
                    <a:lnTo>
                      <a:pt x="943659" y="305041"/>
                    </a:lnTo>
                    <a:close/>
                    <a:moveTo>
                      <a:pt x="555808" y="488938"/>
                    </a:moveTo>
                    <a:cubicBezTo>
                      <a:pt x="549753" y="484068"/>
                      <a:pt x="541444" y="483106"/>
                      <a:pt x="534484" y="486433"/>
                    </a:cubicBezTo>
                    <a:cubicBezTo>
                      <a:pt x="527503" y="489760"/>
                      <a:pt x="523037" y="496794"/>
                      <a:pt x="523037" y="504510"/>
                    </a:cubicBezTo>
                    <a:lnTo>
                      <a:pt x="523037" y="564573"/>
                    </a:lnTo>
                    <a:lnTo>
                      <a:pt x="422494" y="564573"/>
                    </a:lnTo>
                    <a:lnTo>
                      <a:pt x="422494" y="604655"/>
                    </a:lnTo>
                    <a:lnTo>
                      <a:pt x="543154" y="604655"/>
                    </a:lnTo>
                    <a:cubicBezTo>
                      <a:pt x="554279" y="604655"/>
                      <a:pt x="563271" y="595677"/>
                      <a:pt x="563271" y="584614"/>
                    </a:cubicBezTo>
                    <a:lnTo>
                      <a:pt x="563271" y="546516"/>
                    </a:lnTo>
                    <a:lnTo>
                      <a:pt x="685139" y="644798"/>
                    </a:lnTo>
                    <a:lnTo>
                      <a:pt x="563271" y="743079"/>
                    </a:lnTo>
                    <a:lnTo>
                      <a:pt x="563271" y="704921"/>
                    </a:lnTo>
                    <a:cubicBezTo>
                      <a:pt x="563271" y="693858"/>
                      <a:pt x="554279" y="684880"/>
                      <a:pt x="543154" y="684880"/>
                    </a:cubicBezTo>
                    <a:lnTo>
                      <a:pt x="221286" y="684880"/>
                    </a:lnTo>
                    <a:lnTo>
                      <a:pt x="221286" y="644798"/>
                    </a:lnTo>
                    <a:cubicBezTo>
                      <a:pt x="221286" y="637242"/>
                      <a:pt x="217021" y="630328"/>
                      <a:pt x="210262" y="626921"/>
                    </a:cubicBezTo>
                    <a:cubicBezTo>
                      <a:pt x="203522" y="623514"/>
                      <a:pt x="195415" y="624195"/>
                      <a:pt x="189280" y="628625"/>
                    </a:cubicBezTo>
                    <a:lnTo>
                      <a:pt x="8229" y="760836"/>
                    </a:lnTo>
                    <a:cubicBezTo>
                      <a:pt x="2998" y="764643"/>
                      <a:pt x="-39" y="770696"/>
                      <a:pt x="0" y="777129"/>
                    </a:cubicBezTo>
                    <a:cubicBezTo>
                      <a:pt x="41" y="783562"/>
                      <a:pt x="3179" y="789594"/>
                      <a:pt x="8450" y="793322"/>
                    </a:cubicBezTo>
                    <a:lnTo>
                      <a:pt x="189501" y="921665"/>
                    </a:lnTo>
                    <a:cubicBezTo>
                      <a:pt x="192981" y="924130"/>
                      <a:pt x="197065" y="925373"/>
                      <a:pt x="201169" y="925373"/>
                    </a:cubicBezTo>
                    <a:cubicBezTo>
                      <a:pt x="204307" y="925373"/>
                      <a:pt x="207485" y="924651"/>
                      <a:pt x="210382" y="923148"/>
                    </a:cubicBezTo>
                    <a:cubicBezTo>
                      <a:pt x="217081" y="919701"/>
                      <a:pt x="221286" y="912827"/>
                      <a:pt x="221286" y="905332"/>
                    </a:cubicBezTo>
                    <a:lnTo>
                      <a:pt x="221286" y="865570"/>
                    </a:lnTo>
                    <a:lnTo>
                      <a:pt x="321869" y="865570"/>
                    </a:lnTo>
                    <a:lnTo>
                      <a:pt x="321869" y="825488"/>
                    </a:lnTo>
                    <a:lnTo>
                      <a:pt x="201169" y="825488"/>
                    </a:lnTo>
                    <a:cubicBezTo>
                      <a:pt x="190044" y="825488"/>
                      <a:pt x="181052" y="834466"/>
                      <a:pt x="181052" y="845529"/>
                    </a:cubicBezTo>
                    <a:lnTo>
                      <a:pt x="181052" y="866472"/>
                    </a:lnTo>
                    <a:lnTo>
                      <a:pt x="54477" y="776748"/>
                    </a:lnTo>
                    <a:lnTo>
                      <a:pt x="181052" y="684339"/>
                    </a:lnTo>
                    <a:lnTo>
                      <a:pt x="181052" y="704921"/>
                    </a:lnTo>
                    <a:cubicBezTo>
                      <a:pt x="181052" y="715984"/>
                      <a:pt x="190044" y="724962"/>
                      <a:pt x="201169" y="724962"/>
                    </a:cubicBezTo>
                    <a:lnTo>
                      <a:pt x="523037" y="724962"/>
                    </a:lnTo>
                    <a:lnTo>
                      <a:pt x="523037" y="785085"/>
                    </a:lnTo>
                    <a:cubicBezTo>
                      <a:pt x="523037" y="792801"/>
                      <a:pt x="527503" y="799836"/>
                      <a:pt x="534484" y="803162"/>
                    </a:cubicBezTo>
                    <a:cubicBezTo>
                      <a:pt x="541444" y="806509"/>
                      <a:pt x="549773" y="805547"/>
                      <a:pt x="555808" y="800657"/>
                    </a:cubicBezTo>
                    <a:lnTo>
                      <a:pt x="729778" y="660370"/>
                    </a:lnTo>
                    <a:cubicBezTo>
                      <a:pt x="734505" y="656582"/>
                      <a:pt x="737241" y="650850"/>
                      <a:pt x="737241" y="644798"/>
                    </a:cubicBezTo>
                    <a:cubicBezTo>
                      <a:pt x="737241" y="638745"/>
                      <a:pt x="734505" y="633034"/>
                      <a:pt x="729778" y="629226"/>
                    </a:cubicBezTo>
                    <a:lnTo>
                      <a:pt x="555808" y="488938"/>
                    </a:lnTo>
                    <a:close/>
                    <a:moveTo>
                      <a:pt x="362103" y="865250"/>
                    </a:moveTo>
                    <a:lnTo>
                      <a:pt x="422453" y="865250"/>
                    </a:lnTo>
                    <a:lnTo>
                      <a:pt x="422453" y="825167"/>
                    </a:lnTo>
                    <a:lnTo>
                      <a:pt x="362103" y="825167"/>
                    </a:lnTo>
                    <a:lnTo>
                      <a:pt x="362103" y="865250"/>
                    </a:lnTo>
                    <a:close/>
                    <a:moveTo>
                      <a:pt x="482804" y="865250"/>
                    </a:moveTo>
                    <a:lnTo>
                      <a:pt x="724205" y="865250"/>
                    </a:lnTo>
                    <a:lnTo>
                      <a:pt x="724205" y="825167"/>
                    </a:lnTo>
                    <a:lnTo>
                      <a:pt x="482804" y="825167"/>
                    </a:lnTo>
                    <a:lnTo>
                      <a:pt x="482804" y="865250"/>
                    </a:lnTo>
                    <a:close/>
                    <a:moveTo>
                      <a:pt x="20118" y="604716"/>
                    </a:moveTo>
                    <a:lnTo>
                      <a:pt x="280650" y="604716"/>
                    </a:lnTo>
                    <a:lnTo>
                      <a:pt x="280650" y="564633"/>
                    </a:lnTo>
                    <a:lnTo>
                      <a:pt x="20118" y="564633"/>
                    </a:lnTo>
                    <a:lnTo>
                      <a:pt x="20118" y="604716"/>
                    </a:lnTo>
                    <a:close/>
                    <a:moveTo>
                      <a:pt x="321930" y="604716"/>
                    </a:moveTo>
                    <a:lnTo>
                      <a:pt x="379343" y="604716"/>
                    </a:lnTo>
                    <a:lnTo>
                      <a:pt x="379343" y="564633"/>
                    </a:lnTo>
                    <a:lnTo>
                      <a:pt x="321930" y="564633"/>
                    </a:lnTo>
                    <a:lnTo>
                      <a:pt x="321930" y="604716"/>
                    </a:lnTo>
                    <a:close/>
                  </a:path>
                </a:pathLst>
              </a:custGeom>
              <a:solidFill>
                <a:srgbClr val="FFFFFF"/>
              </a:solidFill>
              <a:ln w="20003" cap="flat">
                <a:noFill/>
                <a:prstDash val="solid"/>
                <a:miter/>
              </a:ln>
            </p:spPr>
            <p:txBody>
              <a:bodyPr rtlCol="0" anchor="ctr"/>
              <a:lstStyle/>
              <a:p>
                <a:endParaRPr lang="en-US" sz="1600" dirty="0">
                  <a:latin typeface="+mj-lt"/>
                </a:endParaRPr>
              </a:p>
            </p:txBody>
          </p:sp>
        </p:grpSp>
        <p:grpSp>
          <p:nvGrpSpPr>
            <p:cNvPr id="14" name="Group 13">
              <a:extLst>
                <a:ext uri="{FF2B5EF4-FFF2-40B4-BE49-F238E27FC236}">
                  <a16:creationId xmlns:a16="http://schemas.microsoft.com/office/drawing/2014/main" id="{58918086-BD67-430F-853E-EDEA0CE8042B}"/>
                </a:ext>
              </a:extLst>
            </p:cNvPr>
            <p:cNvGrpSpPr/>
            <p:nvPr/>
          </p:nvGrpSpPr>
          <p:grpSpPr>
            <a:xfrm>
              <a:off x="568531" y="5584065"/>
              <a:ext cx="2007814" cy="1151393"/>
              <a:chOff x="656749" y="5684707"/>
              <a:chExt cx="2007814" cy="1151393"/>
            </a:xfrm>
          </p:grpSpPr>
          <p:sp>
            <p:nvSpPr>
              <p:cNvPr id="87" name="TextBox 86">
                <a:extLst>
                  <a:ext uri="{FF2B5EF4-FFF2-40B4-BE49-F238E27FC236}">
                    <a16:creationId xmlns:a16="http://schemas.microsoft.com/office/drawing/2014/main" id="{4C8A36D7-9E61-478A-8A75-CE9C5F3A5DB5}"/>
                  </a:ext>
                </a:extLst>
              </p:cNvPr>
              <p:cNvSpPr txBox="1"/>
              <p:nvPr/>
            </p:nvSpPr>
            <p:spPr>
              <a:xfrm>
                <a:off x="656749" y="6497546"/>
                <a:ext cx="2007814" cy="338554"/>
              </a:xfrm>
              <a:prstGeom prst="rect">
                <a:avLst/>
              </a:prstGeom>
              <a:noFill/>
            </p:spPr>
            <p:txBody>
              <a:bodyPr wrap="square" rtlCol="0">
                <a:spAutoFit/>
              </a:bodyPr>
              <a:lstStyle/>
              <a:p>
                <a:pPr algn="ctr"/>
                <a:r>
                  <a:rPr lang="en-US" sz="1600" dirty="0">
                    <a:latin typeface="+mj-lt"/>
                    <a:ea typeface="Amazon Ember" panose="020B0603020204020204" pitchFamily="34" charset="0"/>
                    <a:cs typeface="Arial" panose="020B0604020202020204" pitchFamily="34" charset="0"/>
                  </a:rPr>
                  <a:t>AWS Snow Family</a:t>
                </a:r>
              </a:p>
            </p:txBody>
          </p:sp>
          <p:pic>
            <p:nvPicPr>
              <p:cNvPr id="96" name="Picture 95">
                <a:extLst>
                  <a:ext uri="{FF2B5EF4-FFF2-40B4-BE49-F238E27FC236}">
                    <a16:creationId xmlns:a16="http://schemas.microsoft.com/office/drawing/2014/main" id="{192B3CD0-E4C1-46D2-84B7-305C7B544B81}"/>
                  </a:ext>
                </a:extLst>
              </p:cNvPr>
              <p:cNvPicPr>
                <a:picLocks noChangeAspect="1"/>
              </p:cNvPicPr>
              <p:nvPr/>
            </p:nvPicPr>
            <p:blipFill>
              <a:blip r:embed="rId4"/>
              <a:stretch>
                <a:fillRect/>
              </a:stretch>
            </p:blipFill>
            <p:spPr>
              <a:xfrm>
                <a:off x="1377664" y="5684707"/>
                <a:ext cx="565985" cy="565985"/>
              </a:xfrm>
              <a:prstGeom prst="rect">
                <a:avLst/>
              </a:prstGeom>
            </p:spPr>
          </p:pic>
        </p:grpSp>
      </p:grpSp>
      <p:grpSp>
        <p:nvGrpSpPr>
          <p:cNvPr id="17" name="Group 16">
            <a:extLst>
              <a:ext uri="{FF2B5EF4-FFF2-40B4-BE49-F238E27FC236}">
                <a16:creationId xmlns:a16="http://schemas.microsoft.com/office/drawing/2014/main" id="{59065192-4BF3-4DC3-B674-B94FF281D080}"/>
              </a:ext>
            </a:extLst>
          </p:cNvPr>
          <p:cNvGrpSpPr/>
          <p:nvPr/>
        </p:nvGrpSpPr>
        <p:grpSpPr>
          <a:xfrm>
            <a:off x="8604879" y="5662403"/>
            <a:ext cx="4150479" cy="1137193"/>
            <a:chOff x="7533546" y="5662403"/>
            <a:chExt cx="4150479" cy="1137193"/>
          </a:xfrm>
        </p:grpSpPr>
        <p:sp>
          <p:nvSpPr>
            <p:cNvPr id="74" name="TextBox 194">
              <a:extLst>
                <a:ext uri="{FF2B5EF4-FFF2-40B4-BE49-F238E27FC236}">
                  <a16:creationId xmlns:a16="http://schemas.microsoft.com/office/drawing/2014/main" id="{F72B0AF4-ED36-4E8C-821C-95881876CAC6}"/>
                </a:ext>
              </a:extLst>
            </p:cNvPr>
            <p:cNvSpPr txBox="1"/>
            <p:nvPr/>
          </p:nvSpPr>
          <p:spPr>
            <a:xfrm>
              <a:off x="7533546" y="6429990"/>
              <a:ext cx="2189008" cy="369606"/>
            </a:xfrm>
            <a:prstGeom prst="rect">
              <a:avLst/>
            </a:prstGeom>
            <a:noFill/>
          </p:spPr>
          <p:txBody>
            <a:bodyPr wrap="square" lIns="0" rIns="0" rtlCol="0" anchor="t">
              <a:noAutofit/>
            </a:bodyPr>
            <a:lstStyle>
              <a:defPPr>
                <a:defRPr lang="en-US"/>
              </a:defPPr>
              <a:lvl1pPr algn="ctr" defTabSz="1097124">
                <a:defRPr sz="1400">
                  <a:latin typeface="+mn-lt"/>
                  <a:ea typeface="Amazon Ember Medium" panose="020B0603020204020204" pitchFamily="34" charset="0"/>
                  <a:cs typeface="Amazon Ember Medium" panose="020B0603020204020204" pitchFamily="34" charset="0"/>
                </a:defRPr>
              </a:lvl1pPr>
              <a:lvl2pPr marL="548606" algn="l" defTabSz="1097212" rtl="0" eaLnBrk="1" latinLnBrk="0" hangingPunct="1">
                <a:defRPr sz="2118" kern="1200">
                  <a:solidFill>
                    <a:schemeClr val="tx1"/>
                  </a:solidFill>
                  <a:latin typeface="+mn-lt"/>
                  <a:ea typeface="+mn-ea"/>
                  <a:cs typeface="+mn-cs"/>
                </a:defRPr>
              </a:lvl2pPr>
              <a:lvl3pPr marL="1097212" algn="l" defTabSz="1097212" rtl="0" eaLnBrk="1" latinLnBrk="0" hangingPunct="1">
                <a:defRPr sz="2118" kern="1200">
                  <a:solidFill>
                    <a:schemeClr val="tx1"/>
                  </a:solidFill>
                  <a:latin typeface="+mn-lt"/>
                  <a:ea typeface="+mn-ea"/>
                  <a:cs typeface="+mn-cs"/>
                </a:defRPr>
              </a:lvl3pPr>
              <a:lvl4pPr marL="1645818" algn="l" defTabSz="1097212" rtl="0" eaLnBrk="1" latinLnBrk="0" hangingPunct="1">
                <a:defRPr sz="2118" kern="1200">
                  <a:solidFill>
                    <a:schemeClr val="tx1"/>
                  </a:solidFill>
                  <a:latin typeface="+mn-lt"/>
                  <a:ea typeface="+mn-ea"/>
                  <a:cs typeface="+mn-cs"/>
                </a:defRPr>
              </a:lvl4pPr>
              <a:lvl5pPr marL="2194424" algn="l" defTabSz="1097212" rtl="0" eaLnBrk="1" latinLnBrk="0" hangingPunct="1">
                <a:defRPr sz="2118" kern="1200">
                  <a:solidFill>
                    <a:schemeClr val="tx1"/>
                  </a:solidFill>
                  <a:latin typeface="+mn-lt"/>
                  <a:ea typeface="+mn-ea"/>
                  <a:cs typeface="+mn-cs"/>
                </a:defRPr>
              </a:lvl5pPr>
              <a:lvl6pPr marL="2743031" algn="l" defTabSz="1097212" rtl="0" eaLnBrk="1" latinLnBrk="0" hangingPunct="1">
                <a:defRPr sz="2118" kern="1200">
                  <a:solidFill>
                    <a:schemeClr val="tx1"/>
                  </a:solidFill>
                  <a:latin typeface="+mn-lt"/>
                  <a:ea typeface="+mn-ea"/>
                  <a:cs typeface="+mn-cs"/>
                </a:defRPr>
              </a:lvl6pPr>
              <a:lvl7pPr marL="3291635" algn="l" defTabSz="1097212" rtl="0" eaLnBrk="1" latinLnBrk="0" hangingPunct="1">
                <a:defRPr sz="2118" kern="1200">
                  <a:solidFill>
                    <a:schemeClr val="tx1"/>
                  </a:solidFill>
                  <a:latin typeface="+mn-lt"/>
                  <a:ea typeface="+mn-ea"/>
                  <a:cs typeface="+mn-cs"/>
                </a:defRPr>
              </a:lvl7pPr>
              <a:lvl8pPr marL="3840241" algn="l" defTabSz="1097212" rtl="0" eaLnBrk="1" latinLnBrk="0" hangingPunct="1">
                <a:defRPr sz="2118" kern="1200">
                  <a:solidFill>
                    <a:schemeClr val="tx1"/>
                  </a:solidFill>
                  <a:latin typeface="+mn-lt"/>
                  <a:ea typeface="+mn-ea"/>
                  <a:cs typeface="+mn-cs"/>
                </a:defRPr>
              </a:lvl8pPr>
              <a:lvl9pPr marL="4388848" algn="l" defTabSz="1097212" rtl="0" eaLnBrk="1" latinLnBrk="0" hangingPunct="1">
                <a:defRPr sz="2118" kern="1200">
                  <a:solidFill>
                    <a:schemeClr val="tx1"/>
                  </a:solidFill>
                  <a:latin typeface="+mn-lt"/>
                  <a:ea typeface="+mn-ea"/>
                  <a:cs typeface="+mn-cs"/>
                </a:defRPr>
              </a:lvl9pPr>
            </a:lstStyle>
            <a:p>
              <a:r>
                <a:rPr lang="en-US" sz="1600" dirty="0">
                  <a:latin typeface="+mj-lt"/>
                </a:rPr>
                <a:t>Systems Manager</a:t>
              </a:r>
            </a:p>
          </p:txBody>
        </p:sp>
        <p:pic>
          <p:nvPicPr>
            <p:cNvPr id="75" name="Picture 2" descr="See the source image">
              <a:extLst>
                <a:ext uri="{FF2B5EF4-FFF2-40B4-BE49-F238E27FC236}">
                  <a16:creationId xmlns:a16="http://schemas.microsoft.com/office/drawing/2014/main" id="{EDDF748E-8B11-47ED-9831-40265739E4D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364987" y="5662403"/>
              <a:ext cx="526127" cy="526127"/>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802E7AFC-4CC4-4590-8C73-FE2DAADB1D08}"/>
                </a:ext>
              </a:extLst>
            </p:cNvPr>
            <p:cNvSpPr txBox="1"/>
            <p:nvPr/>
          </p:nvSpPr>
          <p:spPr>
            <a:xfrm>
              <a:off x="9676211" y="6445516"/>
              <a:ext cx="2007814" cy="338554"/>
            </a:xfrm>
            <a:prstGeom prst="rect">
              <a:avLst/>
            </a:prstGeom>
            <a:noFill/>
          </p:spPr>
          <p:txBody>
            <a:bodyPr wrap="square" rtlCol="0">
              <a:spAutoFit/>
            </a:bodyPr>
            <a:lstStyle/>
            <a:p>
              <a:pPr algn="ctr"/>
              <a:r>
                <a:rPr lang="en-US" sz="1600" dirty="0">
                  <a:latin typeface="+mj-lt"/>
                  <a:ea typeface="Amazon Ember" panose="020B0603020204020204" pitchFamily="34" charset="0"/>
                  <a:cs typeface="Arial" panose="020B0604020202020204" pitchFamily="34" charset="0"/>
                </a:rPr>
                <a:t>CloudWatch</a:t>
              </a:r>
            </a:p>
          </p:txBody>
        </p:sp>
        <p:sp>
          <p:nvSpPr>
            <p:cNvPr id="98" name="Freeform: Shape 97">
              <a:extLst>
                <a:ext uri="{FF2B5EF4-FFF2-40B4-BE49-F238E27FC236}">
                  <a16:creationId xmlns:a16="http://schemas.microsoft.com/office/drawing/2014/main" id="{F8438975-25A0-4BF3-A111-CF27680438E6}"/>
                </a:ext>
              </a:extLst>
            </p:cNvPr>
            <p:cNvSpPr/>
            <p:nvPr/>
          </p:nvSpPr>
          <p:spPr>
            <a:xfrm>
              <a:off x="10381226" y="5682579"/>
              <a:ext cx="542925" cy="485775"/>
            </a:xfrm>
            <a:custGeom>
              <a:avLst/>
              <a:gdLst>
                <a:gd name="connsiteX0" fmla="*/ 417283 w 542925"/>
                <a:gd name="connsiteY0" fmla="*/ 309823 h 485775"/>
                <a:gd name="connsiteX1" fmla="*/ 349301 w 542925"/>
                <a:gd name="connsiteY1" fmla="*/ 242293 h 485775"/>
                <a:gd name="connsiteX2" fmla="*/ 281330 w 542925"/>
                <a:gd name="connsiteY2" fmla="*/ 309823 h 485775"/>
                <a:gd name="connsiteX3" fmla="*/ 349301 w 542925"/>
                <a:gd name="connsiteY3" fmla="*/ 377353 h 485775"/>
                <a:gd name="connsiteX4" fmla="*/ 417283 w 542925"/>
                <a:gd name="connsiteY4" fmla="*/ 309823 h 485775"/>
                <a:gd name="connsiteX5" fmla="*/ 436433 w 542925"/>
                <a:gd name="connsiteY5" fmla="*/ 309823 h 485775"/>
                <a:gd name="connsiteX6" fmla="*/ 349301 w 542925"/>
                <a:gd name="connsiteY6" fmla="*/ 396375 h 485775"/>
                <a:gd name="connsiteX7" fmla="*/ 262180 w 542925"/>
                <a:gd name="connsiteY7" fmla="*/ 309823 h 485775"/>
                <a:gd name="connsiteX8" fmla="*/ 349301 w 542925"/>
                <a:gd name="connsiteY8" fmla="*/ 223271 h 485775"/>
                <a:gd name="connsiteX9" fmla="*/ 436433 w 542925"/>
                <a:gd name="connsiteY9" fmla="*/ 309823 h 485775"/>
                <a:gd name="connsiteX10" fmla="*/ 516823 w 542925"/>
                <a:gd name="connsiteY10" fmla="*/ 440279 h 485775"/>
                <a:gd name="connsiteX11" fmla="*/ 450067 w 542925"/>
                <a:gd name="connsiteY11" fmla="*/ 380549 h 485775"/>
                <a:gd name="connsiteX12" fmla="*/ 431521 w 542925"/>
                <a:gd name="connsiteY12" fmla="*/ 401131 h 485775"/>
                <a:gd name="connsiteX13" fmla="*/ 498181 w 542925"/>
                <a:gd name="connsiteY13" fmla="*/ 460852 h 485775"/>
                <a:gd name="connsiteX14" fmla="*/ 517857 w 542925"/>
                <a:gd name="connsiteY14" fmla="*/ 459825 h 485775"/>
                <a:gd name="connsiteX15" fmla="*/ 516823 w 542925"/>
                <a:gd name="connsiteY15" fmla="*/ 440279 h 485775"/>
                <a:gd name="connsiteX16" fmla="*/ 349301 w 542925"/>
                <a:gd name="connsiteY16" fmla="*/ 413496 h 485775"/>
                <a:gd name="connsiteX17" fmla="*/ 453677 w 542925"/>
                <a:gd name="connsiteY17" fmla="*/ 309823 h 485775"/>
                <a:gd name="connsiteX18" fmla="*/ 349301 w 542925"/>
                <a:gd name="connsiteY18" fmla="*/ 206151 h 485775"/>
                <a:gd name="connsiteX19" fmla="*/ 244935 w 542925"/>
                <a:gd name="connsiteY19" fmla="*/ 309823 h 485775"/>
                <a:gd name="connsiteX20" fmla="*/ 349301 w 542925"/>
                <a:gd name="connsiteY20" fmla="*/ 413496 h 485775"/>
                <a:gd name="connsiteX21" fmla="*/ 532086 w 542925"/>
                <a:gd name="connsiteY21" fmla="*/ 472560 h 485775"/>
                <a:gd name="connsiteX22" fmla="*/ 507478 w 542925"/>
                <a:gd name="connsiteY22" fmla="*/ 483394 h 485775"/>
                <a:gd name="connsiteX23" fmla="*/ 485370 w 542925"/>
                <a:gd name="connsiteY23" fmla="*/ 474986 h 485775"/>
                <a:gd name="connsiteX24" fmla="*/ 416057 w 542925"/>
                <a:gd name="connsiteY24" fmla="*/ 412896 h 485775"/>
                <a:gd name="connsiteX25" fmla="*/ 349301 w 542925"/>
                <a:gd name="connsiteY25" fmla="*/ 432518 h 485775"/>
                <a:gd name="connsiteX26" fmla="*/ 225786 w 542925"/>
                <a:gd name="connsiteY26" fmla="*/ 309823 h 485775"/>
                <a:gd name="connsiteX27" fmla="*/ 349301 w 542925"/>
                <a:gd name="connsiteY27" fmla="*/ 187128 h 485775"/>
                <a:gd name="connsiteX28" fmla="*/ 472827 w 542925"/>
                <a:gd name="connsiteY28" fmla="*/ 309823 h 485775"/>
                <a:gd name="connsiteX29" fmla="*/ 460025 w 542925"/>
                <a:gd name="connsiteY29" fmla="*/ 363866 h 485775"/>
                <a:gd name="connsiteX30" fmla="*/ 529644 w 542925"/>
                <a:gd name="connsiteY30" fmla="*/ 426155 h 485775"/>
                <a:gd name="connsiteX31" fmla="*/ 532086 w 542925"/>
                <a:gd name="connsiteY31" fmla="*/ 472560 h 485775"/>
                <a:gd name="connsiteX32" fmla="*/ 95539 w 542925"/>
                <a:gd name="connsiteY32" fmla="*/ 144233 h 485775"/>
                <a:gd name="connsiteX33" fmla="*/ 96429 w 542925"/>
                <a:gd name="connsiteY33" fmla="*/ 158870 h 485775"/>
                <a:gd name="connsiteX34" fmla="*/ 94103 w 542925"/>
                <a:gd name="connsiteY34" fmla="*/ 166337 h 485775"/>
                <a:gd name="connsiteX35" fmla="*/ 88588 w 542925"/>
                <a:gd name="connsiteY35" fmla="*/ 169399 h 485775"/>
                <a:gd name="connsiteX36" fmla="*/ 26293 w 542925"/>
                <a:gd name="connsiteY36" fmla="*/ 248561 h 485775"/>
                <a:gd name="connsiteX37" fmla="*/ 68576 w 542925"/>
                <a:gd name="connsiteY37" fmla="*/ 324718 h 485775"/>
                <a:gd name="connsiteX38" fmla="*/ 91182 w 542925"/>
                <a:gd name="connsiteY38" fmla="*/ 331128 h 485775"/>
                <a:gd name="connsiteX39" fmla="*/ 206646 w 542925"/>
                <a:gd name="connsiteY39" fmla="*/ 331233 h 485775"/>
                <a:gd name="connsiteX40" fmla="*/ 206626 w 542925"/>
                <a:gd name="connsiteY40" fmla="*/ 350255 h 485775"/>
                <a:gd name="connsiteX41" fmla="*/ 91077 w 542925"/>
                <a:gd name="connsiteY41" fmla="*/ 350151 h 485775"/>
                <a:gd name="connsiteX42" fmla="*/ 58427 w 542925"/>
                <a:gd name="connsiteY42" fmla="*/ 340849 h 485775"/>
                <a:gd name="connsiteX43" fmla="*/ 7144 w 542925"/>
                <a:gd name="connsiteY43" fmla="*/ 248561 h 485775"/>
                <a:gd name="connsiteX44" fmla="*/ 76676 w 542925"/>
                <a:gd name="connsiteY44" fmla="*/ 153059 h 485775"/>
                <a:gd name="connsiteX45" fmla="*/ 76389 w 542925"/>
                <a:gd name="connsiteY45" fmla="*/ 144233 h 485775"/>
                <a:gd name="connsiteX46" fmla="*/ 158991 w 542925"/>
                <a:gd name="connsiteY46" fmla="*/ 18779 h 485775"/>
                <a:gd name="connsiteX47" fmla="*/ 315052 w 542925"/>
                <a:gd name="connsiteY47" fmla="*/ 49158 h 485775"/>
                <a:gd name="connsiteX48" fmla="*/ 347473 w 542925"/>
                <a:gd name="connsiteY48" fmla="*/ 96182 h 485775"/>
                <a:gd name="connsiteX49" fmla="*/ 387036 w 542925"/>
                <a:gd name="connsiteY49" fmla="*/ 81877 h 485775"/>
                <a:gd name="connsiteX50" fmla="*/ 453562 w 542925"/>
                <a:gd name="connsiteY50" fmla="*/ 150596 h 485775"/>
                <a:gd name="connsiteX51" fmla="*/ 536930 w 542925"/>
                <a:gd name="connsiteY51" fmla="*/ 249294 h 485775"/>
                <a:gd name="connsiteX52" fmla="*/ 510284 w 542925"/>
                <a:gd name="connsiteY52" fmla="*/ 319011 h 485775"/>
                <a:gd name="connsiteX53" fmla="*/ 496630 w 542925"/>
                <a:gd name="connsiteY53" fmla="*/ 305667 h 485775"/>
                <a:gd name="connsiteX54" fmla="*/ 517781 w 542925"/>
                <a:gd name="connsiteY54" fmla="*/ 249294 h 485775"/>
                <a:gd name="connsiteX55" fmla="*/ 442790 w 542925"/>
                <a:gd name="connsiteY55" fmla="*/ 167849 h 485775"/>
                <a:gd name="connsiteX56" fmla="*/ 436490 w 542925"/>
                <a:gd name="connsiteY56" fmla="*/ 163845 h 485775"/>
                <a:gd name="connsiteX57" fmla="*/ 434949 w 542925"/>
                <a:gd name="connsiteY57" fmla="*/ 156825 h 485775"/>
                <a:gd name="connsiteX58" fmla="*/ 387036 w 542925"/>
                <a:gd name="connsiteY58" fmla="*/ 100899 h 485775"/>
                <a:gd name="connsiteX59" fmla="*/ 351829 w 542925"/>
                <a:gd name="connsiteY59" fmla="*/ 119066 h 485775"/>
                <a:gd name="connsiteX60" fmla="*/ 342752 w 542925"/>
                <a:gd name="connsiteY60" fmla="*/ 122775 h 485775"/>
                <a:gd name="connsiteX61" fmla="*/ 335159 w 542925"/>
                <a:gd name="connsiteY61" fmla="*/ 116602 h 485775"/>
                <a:gd name="connsiteX62" fmla="*/ 301580 w 542925"/>
                <a:gd name="connsiteY62" fmla="*/ 62683 h 485775"/>
                <a:gd name="connsiteX63" fmla="*/ 166374 w 542925"/>
                <a:gd name="connsiteY63" fmla="*/ 36337 h 485775"/>
                <a:gd name="connsiteX64" fmla="*/ 95539 w 542925"/>
                <a:gd name="connsiteY64" fmla="*/ 144233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42925" h="485775">
                  <a:moveTo>
                    <a:pt x="417283" y="309823"/>
                  </a:moveTo>
                  <a:cubicBezTo>
                    <a:pt x="417283" y="272587"/>
                    <a:pt x="386787" y="242293"/>
                    <a:pt x="349301" y="242293"/>
                  </a:cubicBezTo>
                  <a:cubicBezTo>
                    <a:pt x="311816" y="242293"/>
                    <a:pt x="281330" y="272587"/>
                    <a:pt x="281330" y="309823"/>
                  </a:cubicBezTo>
                  <a:cubicBezTo>
                    <a:pt x="281330" y="347060"/>
                    <a:pt x="311816" y="377353"/>
                    <a:pt x="349301" y="377353"/>
                  </a:cubicBezTo>
                  <a:cubicBezTo>
                    <a:pt x="386787" y="377353"/>
                    <a:pt x="417283" y="347060"/>
                    <a:pt x="417283" y="309823"/>
                  </a:cubicBezTo>
                  <a:moveTo>
                    <a:pt x="436433" y="309823"/>
                  </a:moveTo>
                  <a:cubicBezTo>
                    <a:pt x="436433" y="357551"/>
                    <a:pt x="397348" y="396375"/>
                    <a:pt x="349301" y="396375"/>
                  </a:cubicBezTo>
                  <a:cubicBezTo>
                    <a:pt x="301264" y="396375"/>
                    <a:pt x="262180" y="357551"/>
                    <a:pt x="262180" y="309823"/>
                  </a:cubicBezTo>
                  <a:cubicBezTo>
                    <a:pt x="262180" y="262096"/>
                    <a:pt x="301264" y="223271"/>
                    <a:pt x="349301" y="223271"/>
                  </a:cubicBezTo>
                  <a:cubicBezTo>
                    <a:pt x="397348" y="223271"/>
                    <a:pt x="436433" y="262096"/>
                    <a:pt x="436433" y="309823"/>
                  </a:cubicBezTo>
                  <a:moveTo>
                    <a:pt x="516823" y="440279"/>
                  </a:moveTo>
                  <a:lnTo>
                    <a:pt x="450067" y="380549"/>
                  </a:lnTo>
                  <a:cubicBezTo>
                    <a:pt x="444677" y="388091"/>
                    <a:pt x="438443" y="394977"/>
                    <a:pt x="431521" y="401131"/>
                  </a:cubicBezTo>
                  <a:lnTo>
                    <a:pt x="498181" y="460852"/>
                  </a:lnTo>
                  <a:cubicBezTo>
                    <a:pt x="503868" y="465950"/>
                    <a:pt x="512716" y="465475"/>
                    <a:pt x="517857" y="459825"/>
                  </a:cubicBezTo>
                  <a:cubicBezTo>
                    <a:pt x="522970" y="454175"/>
                    <a:pt x="522511" y="445396"/>
                    <a:pt x="516823" y="440279"/>
                  </a:cubicBezTo>
                  <a:moveTo>
                    <a:pt x="349301" y="413496"/>
                  </a:moveTo>
                  <a:cubicBezTo>
                    <a:pt x="406856" y="413496"/>
                    <a:pt x="453677" y="366986"/>
                    <a:pt x="453677" y="309823"/>
                  </a:cubicBezTo>
                  <a:cubicBezTo>
                    <a:pt x="453677" y="252651"/>
                    <a:pt x="406856" y="206151"/>
                    <a:pt x="349301" y="206151"/>
                  </a:cubicBezTo>
                  <a:cubicBezTo>
                    <a:pt x="291757" y="206151"/>
                    <a:pt x="244935" y="252651"/>
                    <a:pt x="244935" y="309823"/>
                  </a:cubicBezTo>
                  <a:cubicBezTo>
                    <a:pt x="244935" y="366986"/>
                    <a:pt x="291757" y="413496"/>
                    <a:pt x="349301" y="413496"/>
                  </a:cubicBezTo>
                  <a:moveTo>
                    <a:pt x="532086" y="472560"/>
                  </a:moveTo>
                  <a:cubicBezTo>
                    <a:pt x="525556" y="479741"/>
                    <a:pt x="516526" y="483394"/>
                    <a:pt x="507478" y="483394"/>
                  </a:cubicBezTo>
                  <a:cubicBezTo>
                    <a:pt x="499588" y="483394"/>
                    <a:pt x="491680" y="480616"/>
                    <a:pt x="485370" y="474986"/>
                  </a:cubicBezTo>
                  <a:lnTo>
                    <a:pt x="416057" y="412896"/>
                  </a:lnTo>
                  <a:cubicBezTo>
                    <a:pt x="396783" y="425261"/>
                    <a:pt x="373909" y="432518"/>
                    <a:pt x="349301" y="432518"/>
                  </a:cubicBezTo>
                  <a:cubicBezTo>
                    <a:pt x="281195" y="432518"/>
                    <a:pt x="225786" y="377477"/>
                    <a:pt x="225786" y="309823"/>
                  </a:cubicBezTo>
                  <a:cubicBezTo>
                    <a:pt x="225786" y="242170"/>
                    <a:pt x="281195" y="187128"/>
                    <a:pt x="349301" y="187128"/>
                  </a:cubicBezTo>
                  <a:cubicBezTo>
                    <a:pt x="417417" y="187128"/>
                    <a:pt x="472827" y="242170"/>
                    <a:pt x="472827" y="309823"/>
                  </a:cubicBezTo>
                  <a:cubicBezTo>
                    <a:pt x="472827" y="329236"/>
                    <a:pt x="468145" y="347535"/>
                    <a:pt x="460025" y="363866"/>
                  </a:cubicBezTo>
                  <a:lnTo>
                    <a:pt x="529644" y="426155"/>
                  </a:lnTo>
                  <a:cubicBezTo>
                    <a:pt x="543164" y="438301"/>
                    <a:pt x="544255" y="459102"/>
                    <a:pt x="532086" y="472560"/>
                  </a:cubicBezTo>
                  <a:moveTo>
                    <a:pt x="95539" y="144233"/>
                  </a:moveTo>
                  <a:cubicBezTo>
                    <a:pt x="95539" y="149178"/>
                    <a:pt x="95845" y="154105"/>
                    <a:pt x="96429" y="158870"/>
                  </a:cubicBezTo>
                  <a:cubicBezTo>
                    <a:pt x="96764" y="161581"/>
                    <a:pt x="95922" y="164292"/>
                    <a:pt x="94103" y="166337"/>
                  </a:cubicBezTo>
                  <a:cubicBezTo>
                    <a:pt x="92657" y="167963"/>
                    <a:pt x="90713" y="169038"/>
                    <a:pt x="88588" y="169399"/>
                  </a:cubicBezTo>
                  <a:cubicBezTo>
                    <a:pt x="65043" y="175439"/>
                    <a:pt x="26293" y="193720"/>
                    <a:pt x="26293" y="248561"/>
                  </a:cubicBezTo>
                  <a:cubicBezTo>
                    <a:pt x="26293" y="289973"/>
                    <a:pt x="49283" y="312829"/>
                    <a:pt x="68576" y="324718"/>
                  </a:cubicBezTo>
                  <a:cubicBezTo>
                    <a:pt x="75164" y="328846"/>
                    <a:pt x="82958" y="331043"/>
                    <a:pt x="91182" y="331128"/>
                  </a:cubicBezTo>
                  <a:lnTo>
                    <a:pt x="206646" y="331233"/>
                  </a:lnTo>
                  <a:lnTo>
                    <a:pt x="206626" y="350255"/>
                  </a:lnTo>
                  <a:lnTo>
                    <a:pt x="91077" y="350151"/>
                  </a:lnTo>
                  <a:cubicBezTo>
                    <a:pt x="79214" y="350027"/>
                    <a:pt x="67954" y="346812"/>
                    <a:pt x="58427" y="340849"/>
                  </a:cubicBezTo>
                  <a:cubicBezTo>
                    <a:pt x="39306" y="329064"/>
                    <a:pt x="7144" y="301368"/>
                    <a:pt x="7144" y="248561"/>
                  </a:cubicBezTo>
                  <a:cubicBezTo>
                    <a:pt x="7144" y="184903"/>
                    <a:pt x="50958" y="161372"/>
                    <a:pt x="76676" y="153059"/>
                  </a:cubicBezTo>
                  <a:cubicBezTo>
                    <a:pt x="76485" y="150130"/>
                    <a:pt x="76389" y="147181"/>
                    <a:pt x="76389" y="144233"/>
                  </a:cubicBezTo>
                  <a:cubicBezTo>
                    <a:pt x="76389" y="92225"/>
                    <a:pt x="111902" y="38287"/>
                    <a:pt x="158991" y="18779"/>
                  </a:cubicBezTo>
                  <a:cubicBezTo>
                    <a:pt x="214066" y="-4143"/>
                    <a:pt x="272415" y="7223"/>
                    <a:pt x="315052" y="49158"/>
                  </a:cubicBezTo>
                  <a:cubicBezTo>
                    <a:pt x="328265" y="62151"/>
                    <a:pt x="339133" y="77930"/>
                    <a:pt x="347473" y="96182"/>
                  </a:cubicBezTo>
                  <a:cubicBezTo>
                    <a:pt x="358675" y="86965"/>
                    <a:pt x="372482" y="81877"/>
                    <a:pt x="387036" y="81877"/>
                  </a:cubicBezTo>
                  <a:cubicBezTo>
                    <a:pt x="415636" y="81877"/>
                    <a:pt x="447827" y="103439"/>
                    <a:pt x="453562" y="150596"/>
                  </a:cubicBezTo>
                  <a:cubicBezTo>
                    <a:pt x="480343" y="156730"/>
                    <a:pt x="536930" y="178169"/>
                    <a:pt x="536930" y="249294"/>
                  </a:cubicBezTo>
                  <a:cubicBezTo>
                    <a:pt x="536930" y="277694"/>
                    <a:pt x="527968" y="301149"/>
                    <a:pt x="510284" y="319011"/>
                  </a:cubicBezTo>
                  <a:lnTo>
                    <a:pt x="496630" y="305667"/>
                  </a:lnTo>
                  <a:cubicBezTo>
                    <a:pt x="510667" y="291495"/>
                    <a:pt x="517781" y="272530"/>
                    <a:pt x="517781" y="249294"/>
                  </a:cubicBezTo>
                  <a:cubicBezTo>
                    <a:pt x="517781" y="187081"/>
                    <a:pt x="465349" y="171606"/>
                    <a:pt x="442790" y="167849"/>
                  </a:cubicBezTo>
                  <a:cubicBezTo>
                    <a:pt x="440224" y="167421"/>
                    <a:pt x="437955" y="165975"/>
                    <a:pt x="436490" y="163845"/>
                  </a:cubicBezTo>
                  <a:cubicBezTo>
                    <a:pt x="435063" y="161790"/>
                    <a:pt x="434518" y="159270"/>
                    <a:pt x="434949" y="156825"/>
                  </a:cubicBezTo>
                  <a:cubicBezTo>
                    <a:pt x="431818" y="118210"/>
                    <a:pt x="408723" y="100899"/>
                    <a:pt x="387036" y="100899"/>
                  </a:cubicBezTo>
                  <a:cubicBezTo>
                    <a:pt x="373353" y="100899"/>
                    <a:pt x="360523" y="107519"/>
                    <a:pt x="351829" y="119066"/>
                  </a:cubicBezTo>
                  <a:cubicBezTo>
                    <a:pt x="349713" y="121862"/>
                    <a:pt x="346276" y="123289"/>
                    <a:pt x="342752" y="122775"/>
                  </a:cubicBezTo>
                  <a:cubicBezTo>
                    <a:pt x="339277" y="122262"/>
                    <a:pt x="336356" y="119884"/>
                    <a:pt x="335159" y="116602"/>
                  </a:cubicBezTo>
                  <a:cubicBezTo>
                    <a:pt x="327318" y="95021"/>
                    <a:pt x="316019" y="76874"/>
                    <a:pt x="301580" y="62683"/>
                  </a:cubicBezTo>
                  <a:cubicBezTo>
                    <a:pt x="264631" y="26341"/>
                    <a:pt x="214104" y="16487"/>
                    <a:pt x="166374" y="36337"/>
                  </a:cubicBezTo>
                  <a:cubicBezTo>
                    <a:pt x="126648" y="52792"/>
                    <a:pt x="95539" y="100177"/>
                    <a:pt x="95539" y="144233"/>
                  </a:cubicBezTo>
                </a:path>
              </a:pathLst>
            </a:custGeom>
            <a:solidFill>
              <a:srgbClr val="FFFFFF"/>
            </a:solidFill>
            <a:ln w="9525" cap="flat">
              <a:noFill/>
              <a:prstDash val="solid"/>
              <a:miter/>
            </a:ln>
          </p:spPr>
          <p:txBody>
            <a:bodyPr rtlCol="0" anchor="ctr"/>
            <a:lstStyle/>
            <a:p>
              <a:endParaRPr lang="en-US" dirty="0">
                <a:latin typeface="+mj-lt"/>
              </a:endParaRPr>
            </a:p>
          </p:txBody>
        </p:sp>
      </p:grpSp>
    </p:spTree>
    <p:extLst>
      <p:ext uri="{BB962C8B-B14F-4D97-AF65-F5344CB8AC3E}">
        <p14:creationId xmlns:p14="http://schemas.microsoft.com/office/powerpoint/2010/main" val="2711524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D9B06CB-A3BB-4CD5-A6B7-A3283D7AF746}"/>
              </a:ext>
            </a:extLst>
          </p:cNvPr>
          <p:cNvGrpSpPr/>
          <p:nvPr/>
        </p:nvGrpSpPr>
        <p:grpSpPr>
          <a:xfrm>
            <a:off x="5512800" y="1820061"/>
            <a:ext cx="3635646" cy="4882156"/>
            <a:chOff x="5638983" y="1820061"/>
            <a:chExt cx="3635646" cy="4882156"/>
          </a:xfrm>
        </p:grpSpPr>
        <p:sp>
          <p:nvSpPr>
            <p:cNvPr id="95" name="TextBox 94">
              <a:extLst>
                <a:ext uri="{FF2B5EF4-FFF2-40B4-BE49-F238E27FC236}">
                  <a16:creationId xmlns:a16="http://schemas.microsoft.com/office/drawing/2014/main" id="{BD7D0141-6AA6-4778-BBF8-530ACAAD5247}"/>
                </a:ext>
              </a:extLst>
            </p:cNvPr>
            <p:cNvSpPr txBox="1"/>
            <p:nvPr/>
          </p:nvSpPr>
          <p:spPr>
            <a:xfrm>
              <a:off x="5638983" y="4964857"/>
              <a:ext cx="3635646" cy="1737360"/>
            </a:xfrm>
            <a:prstGeom prst="rect">
              <a:avLst/>
            </a:prstGeom>
            <a:noFill/>
          </p:spPr>
          <p:txBody>
            <a:bodyPr wrap="square" lIns="91440" tIns="146304" rIns="91440" bIns="146304" rtlCol="0" anchor="t" anchorCtr="0">
              <a:noAutofit/>
            </a:bodyPr>
            <a:lstStyle/>
            <a:p>
              <a:pPr algn="ctr">
                <a:lnSpc>
                  <a:spcPct val="90000"/>
                </a:lnSpc>
              </a:pPr>
              <a: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Build An </a:t>
              </a:r>
              <a:b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br>
              <a: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Operating Model </a:t>
              </a:r>
            </a:p>
            <a:p>
              <a:pPr algn="ctr">
                <a:lnSpc>
                  <a:spcPct val="90000"/>
                </a:lnSpc>
              </a:pPr>
              <a: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&amp; </a:t>
              </a:r>
            </a:p>
            <a:p>
              <a:pPr algn="ctr">
                <a:lnSpc>
                  <a:spcPct val="90000"/>
                </a:lnSpc>
              </a:pPr>
              <a: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A Service management framework</a:t>
              </a:r>
            </a:p>
          </p:txBody>
        </p:sp>
        <p:grpSp>
          <p:nvGrpSpPr>
            <p:cNvPr id="373" name="Group 372">
              <a:extLst>
                <a:ext uri="{FF2B5EF4-FFF2-40B4-BE49-F238E27FC236}">
                  <a16:creationId xmlns:a16="http://schemas.microsoft.com/office/drawing/2014/main" id="{10A64502-B546-4ACB-9989-1E68FF377414}"/>
                </a:ext>
              </a:extLst>
            </p:cNvPr>
            <p:cNvGrpSpPr/>
            <p:nvPr/>
          </p:nvGrpSpPr>
          <p:grpSpPr>
            <a:xfrm>
              <a:off x="6039486" y="1820061"/>
              <a:ext cx="2834640" cy="2834640"/>
              <a:chOff x="4251960" y="2129424"/>
              <a:chExt cx="2834640" cy="2834640"/>
            </a:xfrm>
          </p:grpSpPr>
          <p:sp>
            <p:nvSpPr>
              <p:cNvPr id="27" name="Oval 26">
                <a:extLst>
                  <a:ext uri="{FF2B5EF4-FFF2-40B4-BE49-F238E27FC236}">
                    <a16:creationId xmlns:a16="http://schemas.microsoft.com/office/drawing/2014/main" id="{A84D48F7-7D85-4D17-A465-61A16B79DC89}"/>
                  </a:ext>
                </a:extLst>
              </p:cNvPr>
              <p:cNvSpPr>
                <a:spLocks noChangeAspect="1"/>
              </p:cNvSpPr>
              <p:nvPr/>
            </p:nvSpPr>
            <p:spPr bwMode="auto">
              <a:xfrm>
                <a:off x="4251960" y="2129424"/>
                <a:ext cx="2834640" cy="2834640"/>
              </a:xfrm>
              <a:prstGeom prst="ellipse">
                <a:avLst/>
              </a:prstGeom>
              <a:gradFill flip="none" rotWithShape="1">
                <a:gsLst>
                  <a:gs pos="84000">
                    <a:schemeClr val="accent1"/>
                  </a:gs>
                  <a:gs pos="46000">
                    <a:schemeClr val="accent3"/>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Segoe UI" pitchFamily="34" charset="0"/>
                  <a:cs typeface="Segoe UI" pitchFamily="34" charset="0"/>
                </a:endParaRPr>
              </a:p>
            </p:txBody>
          </p:sp>
          <p:sp>
            <p:nvSpPr>
              <p:cNvPr id="33" name="Oval 32">
                <a:extLst>
                  <a:ext uri="{FF2B5EF4-FFF2-40B4-BE49-F238E27FC236}">
                    <a16:creationId xmlns:a16="http://schemas.microsoft.com/office/drawing/2014/main" id="{3BD73530-8F1E-48B4-94F1-EDE1847F6841}"/>
                  </a:ext>
                </a:extLst>
              </p:cNvPr>
              <p:cNvSpPr>
                <a:spLocks noChangeAspect="1"/>
              </p:cNvSpPr>
              <p:nvPr/>
            </p:nvSpPr>
            <p:spPr bwMode="auto">
              <a:xfrm>
                <a:off x="4389120" y="2266584"/>
                <a:ext cx="2560320" cy="2560320"/>
              </a:xfrm>
              <a:prstGeom prst="ellipse">
                <a:avLst/>
              </a:prstGeom>
              <a:solidFill>
                <a:srgbClr val="232F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grpSp>
            <p:nvGrpSpPr>
              <p:cNvPr id="202" name="Group 201">
                <a:extLst>
                  <a:ext uri="{FF2B5EF4-FFF2-40B4-BE49-F238E27FC236}">
                    <a16:creationId xmlns:a16="http://schemas.microsoft.com/office/drawing/2014/main" id="{A1760A03-D77E-4C5F-A93D-C5664956310C}"/>
                  </a:ext>
                </a:extLst>
              </p:cNvPr>
              <p:cNvGrpSpPr/>
              <p:nvPr/>
            </p:nvGrpSpPr>
            <p:grpSpPr>
              <a:xfrm>
                <a:off x="4907720" y="2801878"/>
                <a:ext cx="1523120" cy="1489732"/>
                <a:chOff x="5313422" y="113855"/>
                <a:chExt cx="1739019" cy="1700898"/>
              </a:xfrm>
            </p:grpSpPr>
            <p:grpSp>
              <p:nvGrpSpPr>
                <p:cNvPr id="145" name="Graphic 135">
                  <a:extLst>
                    <a:ext uri="{FF2B5EF4-FFF2-40B4-BE49-F238E27FC236}">
                      <a16:creationId xmlns:a16="http://schemas.microsoft.com/office/drawing/2014/main" id="{357F1D35-9447-441A-AAA6-9BE794751E82}"/>
                    </a:ext>
                  </a:extLst>
                </p:cNvPr>
                <p:cNvGrpSpPr/>
                <p:nvPr/>
              </p:nvGrpSpPr>
              <p:grpSpPr>
                <a:xfrm>
                  <a:off x="5370603" y="294428"/>
                  <a:ext cx="696710" cy="694705"/>
                  <a:chOff x="5370603" y="294428"/>
                  <a:chExt cx="696710" cy="694705"/>
                </a:xfrm>
                <a:noFill/>
              </p:grpSpPr>
              <p:grpSp>
                <p:nvGrpSpPr>
                  <p:cNvPr id="147" name="Graphic 135">
                    <a:extLst>
                      <a:ext uri="{FF2B5EF4-FFF2-40B4-BE49-F238E27FC236}">
                        <a16:creationId xmlns:a16="http://schemas.microsoft.com/office/drawing/2014/main" id="{357F1D35-9447-441A-AAA6-9BE794751E82}"/>
                      </a:ext>
                    </a:extLst>
                  </p:cNvPr>
                  <p:cNvGrpSpPr/>
                  <p:nvPr/>
                </p:nvGrpSpPr>
                <p:grpSpPr>
                  <a:xfrm>
                    <a:off x="5390667" y="310479"/>
                    <a:ext cx="528176" cy="530182"/>
                    <a:chOff x="5390667" y="310479"/>
                    <a:chExt cx="528176" cy="530182"/>
                  </a:xfrm>
                  <a:noFill/>
                </p:grpSpPr>
                <p:sp>
                  <p:nvSpPr>
                    <p:cNvPr id="148" name="Freeform: Shape 147">
                      <a:extLst>
                        <a:ext uri="{FF2B5EF4-FFF2-40B4-BE49-F238E27FC236}">
                          <a16:creationId xmlns:a16="http://schemas.microsoft.com/office/drawing/2014/main" id="{2B9FEDF8-61C1-4F20-B231-BB33BC3C07AE}"/>
                        </a:ext>
                      </a:extLst>
                    </p:cNvPr>
                    <p:cNvSpPr/>
                    <p:nvPr/>
                  </p:nvSpPr>
                  <p:spPr>
                    <a:xfrm rot="-2834463">
                      <a:off x="5558452" y="478926"/>
                      <a:ext cx="192606" cy="192606"/>
                    </a:xfrm>
                    <a:custGeom>
                      <a:avLst/>
                      <a:gdLst>
                        <a:gd name="connsiteX0" fmla="*/ 192607 w 192606"/>
                        <a:gd name="connsiteY0" fmla="*/ 96303 h 192606"/>
                        <a:gd name="connsiteX1" fmla="*/ 96303 w 192606"/>
                        <a:gd name="connsiteY1" fmla="*/ 192607 h 192606"/>
                        <a:gd name="connsiteX2" fmla="*/ 0 w 192606"/>
                        <a:gd name="connsiteY2" fmla="*/ 96303 h 192606"/>
                        <a:gd name="connsiteX3" fmla="*/ 96303 w 192606"/>
                        <a:gd name="connsiteY3" fmla="*/ 0 h 192606"/>
                        <a:gd name="connsiteX4" fmla="*/ 192607 w 192606"/>
                        <a:gd name="connsiteY4" fmla="*/ 96303 h 192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06" h="192606">
                          <a:moveTo>
                            <a:pt x="192607" y="96303"/>
                          </a:moveTo>
                          <a:cubicBezTo>
                            <a:pt x="192607" y="149490"/>
                            <a:pt x="149490" y="192607"/>
                            <a:pt x="96303" y="192607"/>
                          </a:cubicBezTo>
                          <a:cubicBezTo>
                            <a:pt x="43117" y="192607"/>
                            <a:pt x="0" y="149490"/>
                            <a:pt x="0" y="96303"/>
                          </a:cubicBezTo>
                          <a:cubicBezTo>
                            <a:pt x="0" y="43117"/>
                            <a:pt x="43117" y="0"/>
                            <a:pt x="96303" y="0"/>
                          </a:cubicBezTo>
                          <a:cubicBezTo>
                            <a:pt x="149490" y="0"/>
                            <a:pt x="192607" y="43117"/>
                            <a:pt x="192607" y="96303"/>
                          </a:cubicBezTo>
                          <a:close/>
                        </a:path>
                      </a:pathLst>
                    </a:custGeom>
                    <a:noFill/>
                    <a:ln w="19050" cap="flat">
                      <a:solidFill>
                        <a:schemeClr val="accent3"/>
                      </a:solidFill>
                      <a:prstDash val="solid"/>
                      <a:round/>
                    </a:ln>
                  </p:spPr>
                  <p:txBody>
                    <a:bodyPr rtlCol="0" anchor="ctr"/>
                    <a:lstStyle/>
                    <a:p>
                      <a:endParaRPr lang="en-US" dirty="0"/>
                    </a:p>
                  </p:txBody>
                </p:sp>
                <p:sp>
                  <p:nvSpPr>
                    <p:cNvPr id="150" name="Freeform: Shape 149">
                      <a:extLst>
                        <a:ext uri="{FF2B5EF4-FFF2-40B4-BE49-F238E27FC236}">
                          <a16:creationId xmlns:a16="http://schemas.microsoft.com/office/drawing/2014/main" id="{03C0CDC1-8B8E-4614-B17E-E7D0613A5C8A}"/>
                        </a:ext>
                      </a:extLst>
                    </p:cNvPr>
                    <p:cNvSpPr/>
                    <p:nvPr/>
                  </p:nvSpPr>
                  <p:spPr>
                    <a:xfrm>
                      <a:off x="5390667" y="310479"/>
                      <a:ext cx="528176" cy="530182"/>
                    </a:xfrm>
                    <a:custGeom>
                      <a:avLst/>
                      <a:gdLst>
                        <a:gd name="connsiteX0" fmla="*/ 457452 w 528176"/>
                        <a:gd name="connsiteY0" fmla="*/ 310987 h 530182"/>
                        <a:gd name="connsiteX1" fmla="*/ 527675 w 528176"/>
                        <a:gd name="connsiteY1" fmla="*/ 302460 h 530182"/>
                        <a:gd name="connsiteX2" fmla="*/ 528176 w 528176"/>
                        <a:gd name="connsiteY2" fmla="*/ 232237 h 530182"/>
                        <a:gd name="connsiteX3" fmla="*/ 457452 w 528176"/>
                        <a:gd name="connsiteY3" fmla="*/ 222205 h 530182"/>
                        <a:gd name="connsiteX4" fmla="*/ 431871 w 528176"/>
                        <a:gd name="connsiteY4" fmla="*/ 160509 h 530182"/>
                        <a:gd name="connsiteX5" fmla="*/ 475509 w 528176"/>
                        <a:gd name="connsiteY5" fmla="*/ 103830 h 530182"/>
                        <a:gd name="connsiteX6" fmla="*/ 426855 w 528176"/>
                        <a:gd name="connsiteY6" fmla="*/ 54673 h 530182"/>
                        <a:gd name="connsiteX7" fmla="*/ 370175 w 528176"/>
                        <a:gd name="connsiteY7" fmla="*/ 97309 h 530182"/>
                        <a:gd name="connsiteX8" fmla="*/ 309984 w 528176"/>
                        <a:gd name="connsiteY8" fmla="*/ 71728 h 530182"/>
                        <a:gd name="connsiteX9" fmla="*/ 301958 w 528176"/>
                        <a:gd name="connsiteY9" fmla="*/ 502 h 530182"/>
                        <a:gd name="connsiteX10" fmla="*/ 231735 w 528176"/>
                        <a:gd name="connsiteY10" fmla="*/ 0 h 530182"/>
                        <a:gd name="connsiteX11" fmla="*/ 221704 w 528176"/>
                        <a:gd name="connsiteY11" fmla="*/ 71226 h 530182"/>
                        <a:gd name="connsiteX12" fmla="*/ 160008 w 528176"/>
                        <a:gd name="connsiteY12" fmla="*/ 96306 h 530182"/>
                        <a:gd name="connsiteX13" fmla="*/ 103328 w 528176"/>
                        <a:gd name="connsiteY13" fmla="*/ 52667 h 530182"/>
                        <a:gd name="connsiteX14" fmla="*/ 54172 w 528176"/>
                        <a:gd name="connsiteY14" fmla="*/ 101322 h 530182"/>
                        <a:gd name="connsiteX15" fmla="*/ 97309 w 528176"/>
                        <a:gd name="connsiteY15" fmla="*/ 157500 h 530182"/>
                        <a:gd name="connsiteX16" fmla="*/ 70724 w 528176"/>
                        <a:gd name="connsiteY16" fmla="*/ 219196 h 530182"/>
                        <a:gd name="connsiteX17" fmla="*/ 502 w 528176"/>
                        <a:gd name="connsiteY17" fmla="*/ 227723 h 530182"/>
                        <a:gd name="connsiteX18" fmla="*/ 0 w 528176"/>
                        <a:gd name="connsiteY18" fmla="*/ 297946 h 530182"/>
                        <a:gd name="connsiteX19" fmla="*/ 69721 w 528176"/>
                        <a:gd name="connsiteY19" fmla="*/ 307476 h 530182"/>
                        <a:gd name="connsiteX20" fmla="*/ 94801 w 528176"/>
                        <a:gd name="connsiteY20" fmla="*/ 369673 h 530182"/>
                        <a:gd name="connsiteX21" fmla="*/ 52166 w 528176"/>
                        <a:gd name="connsiteY21" fmla="*/ 426855 h 530182"/>
                        <a:gd name="connsiteX22" fmla="*/ 100820 w 528176"/>
                        <a:gd name="connsiteY22" fmla="*/ 476011 h 530182"/>
                        <a:gd name="connsiteX23" fmla="*/ 158001 w 528176"/>
                        <a:gd name="connsiteY23" fmla="*/ 433877 h 530182"/>
                        <a:gd name="connsiteX24" fmla="*/ 218694 w 528176"/>
                        <a:gd name="connsiteY24" fmla="*/ 459458 h 530182"/>
                        <a:gd name="connsiteX25" fmla="*/ 227221 w 528176"/>
                        <a:gd name="connsiteY25" fmla="*/ 529681 h 530182"/>
                        <a:gd name="connsiteX26" fmla="*/ 297444 w 528176"/>
                        <a:gd name="connsiteY26" fmla="*/ 530183 h 530182"/>
                        <a:gd name="connsiteX27" fmla="*/ 307476 w 528176"/>
                        <a:gd name="connsiteY27" fmla="*/ 459960 h 530182"/>
                        <a:gd name="connsiteX28" fmla="*/ 368670 w 528176"/>
                        <a:gd name="connsiteY28" fmla="*/ 434880 h 530182"/>
                        <a:gd name="connsiteX29" fmla="*/ 425851 w 528176"/>
                        <a:gd name="connsiteY29" fmla="*/ 477515 h 530182"/>
                        <a:gd name="connsiteX30" fmla="*/ 475007 w 528176"/>
                        <a:gd name="connsiteY30" fmla="*/ 428861 h 530182"/>
                        <a:gd name="connsiteX31" fmla="*/ 432372 w 528176"/>
                        <a:gd name="connsiteY31" fmla="*/ 372181 h 530182"/>
                        <a:gd name="connsiteX32" fmla="*/ 457452 w 528176"/>
                        <a:gd name="connsiteY32" fmla="*/ 310987 h 5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8176" h="530182">
                          <a:moveTo>
                            <a:pt x="457452" y="310987"/>
                          </a:moveTo>
                          <a:lnTo>
                            <a:pt x="527675" y="302460"/>
                          </a:lnTo>
                          <a:lnTo>
                            <a:pt x="528176" y="232237"/>
                          </a:lnTo>
                          <a:lnTo>
                            <a:pt x="457452" y="222205"/>
                          </a:lnTo>
                          <a:cubicBezTo>
                            <a:pt x="452436" y="200135"/>
                            <a:pt x="443909" y="179068"/>
                            <a:pt x="431871" y="160509"/>
                          </a:cubicBezTo>
                          <a:lnTo>
                            <a:pt x="475509" y="103830"/>
                          </a:lnTo>
                          <a:lnTo>
                            <a:pt x="426855" y="54673"/>
                          </a:lnTo>
                          <a:lnTo>
                            <a:pt x="370175" y="97309"/>
                          </a:lnTo>
                          <a:cubicBezTo>
                            <a:pt x="351616" y="85772"/>
                            <a:pt x="331552" y="77245"/>
                            <a:pt x="309984" y="71728"/>
                          </a:cubicBezTo>
                          <a:lnTo>
                            <a:pt x="301958" y="502"/>
                          </a:lnTo>
                          <a:lnTo>
                            <a:pt x="231735" y="0"/>
                          </a:lnTo>
                          <a:lnTo>
                            <a:pt x="221704" y="71226"/>
                          </a:lnTo>
                          <a:cubicBezTo>
                            <a:pt x="199634" y="76242"/>
                            <a:pt x="178567" y="84769"/>
                            <a:pt x="160008" y="96306"/>
                          </a:cubicBezTo>
                          <a:lnTo>
                            <a:pt x="103328" y="52667"/>
                          </a:lnTo>
                          <a:lnTo>
                            <a:pt x="54172" y="101322"/>
                          </a:lnTo>
                          <a:lnTo>
                            <a:pt x="97309" y="157500"/>
                          </a:lnTo>
                          <a:cubicBezTo>
                            <a:pt x="85271" y="176059"/>
                            <a:pt x="76242" y="196624"/>
                            <a:pt x="70724" y="219196"/>
                          </a:cubicBezTo>
                          <a:lnTo>
                            <a:pt x="502" y="227723"/>
                          </a:lnTo>
                          <a:lnTo>
                            <a:pt x="0" y="297946"/>
                          </a:lnTo>
                          <a:lnTo>
                            <a:pt x="69721" y="307476"/>
                          </a:lnTo>
                          <a:cubicBezTo>
                            <a:pt x="74737" y="329546"/>
                            <a:pt x="83264" y="350613"/>
                            <a:pt x="94801" y="369673"/>
                          </a:cubicBezTo>
                          <a:lnTo>
                            <a:pt x="52166" y="426855"/>
                          </a:lnTo>
                          <a:lnTo>
                            <a:pt x="100820" y="476011"/>
                          </a:lnTo>
                          <a:lnTo>
                            <a:pt x="158001" y="433877"/>
                          </a:lnTo>
                          <a:cubicBezTo>
                            <a:pt x="176560" y="445414"/>
                            <a:pt x="196624" y="454442"/>
                            <a:pt x="218694" y="459458"/>
                          </a:cubicBezTo>
                          <a:lnTo>
                            <a:pt x="227221" y="529681"/>
                          </a:lnTo>
                          <a:lnTo>
                            <a:pt x="297444" y="530183"/>
                          </a:lnTo>
                          <a:lnTo>
                            <a:pt x="307476" y="459960"/>
                          </a:lnTo>
                          <a:cubicBezTo>
                            <a:pt x="329546" y="454944"/>
                            <a:pt x="350111" y="446417"/>
                            <a:pt x="368670" y="434880"/>
                          </a:cubicBezTo>
                          <a:lnTo>
                            <a:pt x="425851" y="477515"/>
                          </a:lnTo>
                          <a:lnTo>
                            <a:pt x="475007" y="428861"/>
                          </a:lnTo>
                          <a:lnTo>
                            <a:pt x="432372" y="372181"/>
                          </a:lnTo>
                          <a:cubicBezTo>
                            <a:pt x="443407" y="353121"/>
                            <a:pt x="452436" y="332555"/>
                            <a:pt x="457452" y="310987"/>
                          </a:cubicBezTo>
                          <a:close/>
                        </a:path>
                      </a:pathLst>
                    </a:custGeom>
                    <a:noFill/>
                    <a:ln w="19050" cap="flat">
                      <a:solidFill>
                        <a:schemeClr val="accent3"/>
                      </a:solidFill>
                      <a:prstDash val="solid"/>
                      <a:round/>
                    </a:ln>
                  </p:spPr>
                  <p:txBody>
                    <a:bodyPr rtlCol="0" anchor="ctr"/>
                    <a:lstStyle/>
                    <a:p>
                      <a:endParaRPr lang="en-US" dirty="0"/>
                    </a:p>
                  </p:txBody>
                </p:sp>
              </p:grpSp>
              <p:grpSp>
                <p:nvGrpSpPr>
                  <p:cNvPr id="151" name="Graphic 135">
                    <a:extLst>
                      <a:ext uri="{FF2B5EF4-FFF2-40B4-BE49-F238E27FC236}">
                        <a16:creationId xmlns:a16="http://schemas.microsoft.com/office/drawing/2014/main" id="{357F1D35-9447-441A-AAA6-9BE794751E82}"/>
                      </a:ext>
                    </a:extLst>
                  </p:cNvPr>
                  <p:cNvGrpSpPr/>
                  <p:nvPr/>
                </p:nvGrpSpPr>
                <p:grpSpPr>
                  <a:xfrm>
                    <a:off x="5370603" y="294428"/>
                    <a:ext cx="654075" cy="654075"/>
                    <a:chOff x="5370603" y="294428"/>
                    <a:chExt cx="654075" cy="654075"/>
                  </a:xfrm>
                  <a:noFill/>
                </p:grpSpPr>
                <p:sp>
                  <p:nvSpPr>
                    <p:cNvPr id="152" name="Freeform: Shape 151">
                      <a:extLst>
                        <a:ext uri="{FF2B5EF4-FFF2-40B4-BE49-F238E27FC236}">
                          <a16:creationId xmlns:a16="http://schemas.microsoft.com/office/drawing/2014/main" id="{AA1A7AD1-52DE-45EF-96C4-C4E5F43F0686}"/>
                        </a:ext>
                      </a:extLst>
                    </p:cNvPr>
                    <p:cNvSpPr/>
                    <p:nvPr/>
                  </p:nvSpPr>
                  <p:spPr>
                    <a:xfrm>
                      <a:off x="5966494" y="850694"/>
                      <a:ext cx="1003" cy="1504"/>
                    </a:xfrm>
                    <a:custGeom>
                      <a:avLst/>
                      <a:gdLst>
                        <a:gd name="connsiteX0" fmla="*/ 1003 w 1003"/>
                        <a:gd name="connsiteY0" fmla="*/ 0 h 1504"/>
                        <a:gd name="connsiteX1" fmla="*/ 0 w 1003"/>
                        <a:gd name="connsiteY1" fmla="*/ 1505 h 1504"/>
                      </a:gdLst>
                      <a:ahLst/>
                      <a:cxnLst>
                        <a:cxn ang="0">
                          <a:pos x="connsiteX0" y="connsiteY0"/>
                        </a:cxn>
                        <a:cxn ang="0">
                          <a:pos x="connsiteX1" y="connsiteY1"/>
                        </a:cxn>
                      </a:cxnLst>
                      <a:rect l="l" t="t" r="r" b="b"/>
                      <a:pathLst>
                        <a:path w="1003" h="1504">
                          <a:moveTo>
                            <a:pt x="1003" y="0"/>
                          </a:moveTo>
                          <a:cubicBezTo>
                            <a:pt x="502" y="502"/>
                            <a:pt x="0" y="1003"/>
                            <a:pt x="0" y="1505"/>
                          </a:cubicBezTo>
                        </a:path>
                      </a:pathLst>
                    </a:custGeom>
                    <a:noFill/>
                    <a:ln w="19050" cap="flat">
                      <a:solidFill>
                        <a:schemeClr val="tx1"/>
                      </a:solid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A3E82991-77E6-4AFB-9DA6-49C50398D7FB}"/>
                        </a:ext>
                      </a:extLst>
                    </p:cNvPr>
                    <p:cNvSpPr/>
                    <p:nvPr/>
                  </p:nvSpPr>
                  <p:spPr>
                    <a:xfrm>
                      <a:off x="5967498" y="294428"/>
                      <a:ext cx="57181" cy="555763"/>
                    </a:xfrm>
                    <a:custGeom>
                      <a:avLst/>
                      <a:gdLst>
                        <a:gd name="connsiteX0" fmla="*/ 0 w 57181"/>
                        <a:gd name="connsiteY0" fmla="*/ 0 h 555763"/>
                        <a:gd name="connsiteX1" fmla="*/ 57182 w 57181"/>
                        <a:gd name="connsiteY1" fmla="*/ 0 h 555763"/>
                        <a:gd name="connsiteX2" fmla="*/ 57182 w 57181"/>
                        <a:gd name="connsiteY2" fmla="*/ 393248 h 555763"/>
                        <a:gd name="connsiteX3" fmla="*/ 0 w 57181"/>
                        <a:gd name="connsiteY3" fmla="*/ 555764 h 555763"/>
                      </a:gdLst>
                      <a:ahLst/>
                      <a:cxnLst>
                        <a:cxn ang="0">
                          <a:pos x="connsiteX0" y="connsiteY0"/>
                        </a:cxn>
                        <a:cxn ang="0">
                          <a:pos x="connsiteX1" y="connsiteY1"/>
                        </a:cxn>
                        <a:cxn ang="0">
                          <a:pos x="connsiteX2" y="connsiteY2"/>
                        </a:cxn>
                        <a:cxn ang="0">
                          <a:pos x="connsiteX3" y="connsiteY3"/>
                        </a:cxn>
                      </a:cxnLst>
                      <a:rect l="l" t="t" r="r" b="b"/>
                      <a:pathLst>
                        <a:path w="57181" h="555763">
                          <a:moveTo>
                            <a:pt x="0" y="0"/>
                          </a:moveTo>
                          <a:lnTo>
                            <a:pt x="57182" y="0"/>
                          </a:lnTo>
                          <a:lnTo>
                            <a:pt x="57182" y="393248"/>
                          </a:lnTo>
                          <a:cubicBezTo>
                            <a:pt x="57182" y="454944"/>
                            <a:pt x="35613" y="511122"/>
                            <a:pt x="0" y="555764"/>
                          </a:cubicBezTo>
                        </a:path>
                      </a:pathLst>
                    </a:custGeom>
                    <a:noFill/>
                    <a:ln w="19050" cap="flat">
                      <a:solidFill>
                        <a:schemeClr val="tx1"/>
                      </a:solid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3BD1A9CB-6116-41E6-990A-BF55B5EC691C}"/>
                        </a:ext>
                      </a:extLst>
                    </p:cNvPr>
                    <p:cNvSpPr/>
                    <p:nvPr/>
                  </p:nvSpPr>
                  <p:spPr>
                    <a:xfrm>
                      <a:off x="5370603" y="851697"/>
                      <a:ext cx="595891" cy="96807"/>
                    </a:xfrm>
                    <a:custGeom>
                      <a:avLst/>
                      <a:gdLst>
                        <a:gd name="connsiteX0" fmla="*/ 0 w 595891"/>
                        <a:gd name="connsiteY0" fmla="*/ 39626 h 96807"/>
                        <a:gd name="connsiteX1" fmla="*/ 0 w 595891"/>
                        <a:gd name="connsiteY1" fmla="*/ 96807 h 96807"/>
                        <a:gd name="connsiteX2" fmla="*/ 393248 w 595891"/>
                        <a:gd name="connsiteY2" fmla="*/ 96807 h 96807"/>
                        <a:gd name="connsiteX3" fmla="*/ 595891 w 595891"/>
                        <a:gd name="connsiteY3" fmla="*/ 0 h 96807"/>
                      </a:gdLst>
                      <a:ahLst/>
                      <a:cxnLst>
                        <a:cxn ang="0">
                          <a:pos x="connsiteX0" y="connsiteY0"/>
                        </a:cxn>
                        <a:cxn ang="0">
                          <a:pos x="connsiteX1" y="connsiteY1"/>
                        </a:cxn>
                        <a:cxn ang="0">
                          <a:pos x="connsiteX2" y="connsiteY2"/>
                        </a:cxn>
                        <a:cxn ang="0">
                          <a:pos x="connsiteX3" y="connsiteY3"/>
                        </a:cxn>
                      </a:cxnLst>
                      <a:rect l="l" t="t" r="r" b="b"/>
                      <a:pathLst>
                        <a:path w="595891" h="96807">
                          <a:moveTo>
                            <a:pt x="0" y="39626"/>
                          </a:moveTo>
                          <a:lnTo>
                            <a:pt x="0" y="96807"/>
                          </a:lnTo>
                          <a:lnTo>
                            <a:pt x="393248" y="96807"/>
                          </a:lnTo>
                          <a:cubicBezTo>
                            <a:pt x="475007" y="96807"/>
                            <a:pt x="547738" y="59188"/>
                            <a:pt x="595891" y="0"/>
                          </a:cubicBezTo>
                        </a:path>
                      </a:pathLst>
                    </a:custGeom>
                    <a:noFill/>
                    <a:ln w="19050" cap="flat">
                      <a:solidFill>
                        <a:schemeClr val="tx1"/>
                      </a:solidFill>
                      <a:prstDash val="solid"/>
                      <a:miter/>
                    </a:ln>
                  </p:spPr>
                  <p:txBody>
                    <a:bodyPr rtlCol="0" anchor="ctr"/>
                    <a:lstStyle/>
                    <a:p>
                      <a:endParaRPr lang="en-US" dirty="0"/>
                    </a:p>
                  </p:txBody>
                </p:sp>
              </p:grpSp>
              <p:sp>
                <p:nvSpPr>
                  <p:cNvPr id="155" name="Freeform: Shape 154">
                    <a:extLst>
                      <a:ext uri="{FF2B5EF4-FFF2-40B4-BE49-F238E27FC236}">
                        <a16:creationId xmlns:a16="http://schemas.microsoft.com/office/drawing/2014/main" id="{42998B67-1F44-4BF9-8FCD-92E589541259}"/>
                      </a:ext>
                    </a:extLst>
                  </p:cNvPr>
                  <p:cNvSpPr/>
                  <p:nvPr/>
                </p:nvSpPr>
                <p:spPr>
                  <a:xfrm>
                    <a:off x="5956102" y="861227"/>
                    <a:ext cx="111211" cy="127906"/>
                  </a:xfrm>
                  <a:custGeom>
                    <a:avLst/>
                    <a:gdLst>
                      <a:gd name="connsiteX0" fmla="*/ 0 w 345596"/>
                      <a:gd name="connsiteY0" fmla="*/ 0 h 343590"/>
                      <a:gd name="connsiteX1" fmla="*/ 345597 w 345596"/>
                      <a:gd name="connsiteY1" fmla="*/ 343590 h 343590"/>
                    </a:gdLst>
                    <a:ahLst/>
                    <a:cxnLst>
                      <a:cxn ang="0">
                        <a:pos x="connsiteX0" y="connsiteY0"/>
                      </a:cxn>
                      <a:cxn ang="0">
                        <a:pos x="connsiteX1" y="connsiteY1"/>
                      </a:cxn>
                    </a:cxnLst>
                    <a:rect l="l" t="t" r="r" b="b"/>
                    <a:pathLst>
                      <a:path w="345596" h="343590">
                        <a:moveTo>
                          <a:pt x="0" y="0"/>
                        </a:moveTo>
                        <a:lnTo>
                          <a:pt x="345597" y="343590"/>
                        </a:lnTo>
                      </a:path>
                    </a:pathLst>
                  </a:custGeom>
                  <a:ln w="19050" cap="flat">
                    <a:solidFill>
                      <a:schemeClr val="tx1"/>
                    </a:solidFill>
                    <a:prstDash val="solid"/>
                    <a:miter/>
                  </a:ln>
                </p:spPr>
                <p:txBody>
                  <a:bodyPr rtlCol="0" anchor="ctr"/>
                  <a:lstStyle/>
                  <a:p>
                    <a:endParaRPr lang="en-US" dirty="0"/>
                  </a:p>
                </p:txBody>
              </p:sp>
            </p:grpSp>
            <p:sp>
              <p:nvSpPr>
                <p:cNvPr id="157" name="Freeform: Shape 156">
                  <a:extLst>
                    <a:ext uri="{FF2B5EF4-FFF2-40B4-BE49-F238E27FC236}">
                      <a16:creationId xmlns:a16="http://schemas.microsoft.com/office/drawing/2014/main" id="{83391EA4-DF1E-4979-9F4B-D5F4D234029E}"/>
                    </a:ext>
                  </a:extLst>
                </p:cNvPr>
                <p:cNvSpPr/>
                <p:nvPr/>
              </p:nvSpPr>
              <p:spPr>
                <a:xfrm>
                  <a:off x="5313422" y="783480"/>
                  <a:ext cx="109347" cy="109347"/>
                </a:xfrm>
                <a:custGeom>
                  <a:avLst/>
                  <a:gdLst>
                    <a:gd name="connsiteX0" fmla="*/ 109347 w 109347"/>
                    <a:gd name="connsiteY0" fmla="*/ 54673 h 109347"/>
                    <a:gd name="connsiteX1" fmla="*/ 54673 w 109347"/>
                    <a:gd name="connsiteY1" fmla="*/ 109347 h 109347"/>
                    <a:gd name="connsiteX2" fmla="*/ 0 w 109347"/>
                    <a:gd name="connsiteY2" fmla="*/ 54673 h 109347"/>
                    <a:gd name="connsiteX3" fmla="*/ 54673 w 109347"/>
                    <a:gd name="connsiteY3" fmla="*/ 0 h 109347"/>
                    <a:gd name="connsiteX4" fmla="*/ 109347 w 109347"/>
                    <a:gd name="connsiteY4" fmla="*/ 54673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3"/>
                      </a:moveTo>
                      <a:cubicBezTo>
                        <a:pt x="109347" y="84869"/>
                        <a:pt x="84869" y="109347"/>
                        <a:pt x="54673" y="109347"/>
                      </a:cubicBezTo>
                      <a:cubicBezTo>
                        <a:pt x="24478" y="109347"/>
                        <a:pt x="0" y="84869"/>
                        <a:pt x="0" y="54673"/>
                      </a:cubicBezTo>
                      <a:cubicBezTo>
                        <a:pt x="0" y="24478"/>
                        <a:pt x="24478" y="0"/>
                        <a:pt x="54673" y="0"/>
                      </a:cubicBezTo>
                      <a:cubicBezTo>
                        <a:pt x="84869" y="0"/>
                        <a:pt x="109347" y="24478"/>
                        <a:pt x="109347" y="54673"/>
                      </a:cubicBezTo>
                      <a:close/>
                    </a:path>
                  </a:pathLst>
                </a:custGeom>
                <a:noFill/>
                <a:ln w="19050" cap="flat">
                  <a:solidFill>
                    <a:schemeClr val="tx1"/>
                  </a:solid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1DEB910C-EBDA-4120-A0CD-C1CACED54296}"/>
                    </a:ext>
                  </a:extLst>
                </p:cNvPr>
                <p:cNvSpPr/>
                <p:nvPr/>
              </p:nvSpPr>
              <p:spPr>
                <a:xfrm>
                  <a:off x="5859154" y="243768"/>
                  <a:ext cx="109347" cy="109347"/>
                </a:xfrm>
                <a:custGeom>
                  <a:avLst/>
                  <a:gdLst>
                    <a:gd name="connsiteX0" fmla="*/ 109347 w 109347"/>
                    <a:gd name="connsiteY0" fmla="*/ 54674 h 109347"/>
                    <a:gd name="connsiteX1" fmla="*/ 54674 w 109347"/>
                    <a:gd name="connsiteY1" fmla="*/ 109347 h 109347"/>
                    <a:gd name="connsiteX2" fmla="*/ 0 w 109347"/>
                    <a:gd name="connsiteY2" fmla="*/ 54674 h 109347"/>
                    <a:gd name="connsiteX3" fmla="*/ 54674 w 109347"/>
                    <a:gd name="connsiteY3" fmla="*/ 0 h 109347"/>
                    <a:gd name="connsiteX4" fmla="*/ 109347 w 109347"/>
                    <a:gd name="connsiteY4" fmla="*/ 54674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4"/>
                      </a:moveTo>
                      <a:cubicBezTo>
                        <a:pt x="109347" y="84869"/>
                        <a:pt x="84869" y="109347"/>
                        <a:pt x="54674" y="109347"/>
                      </a:cubicBezTo>
                      <a:cubicBezTo>
                        <a:pt x="24478" y="109347"/>
                        <a:pt x="0" y="84869"/>
                        <a:pt x="0" y="54674"/>
                      </a:cubicBezTo>
                      <a:cubicBezTo>
                        <a:pt x="0" y="24478"/>
                        <a:pt x="24478" y="0"/>
                        <a:pt x="54674" y="0"/>
                      </a:cubicBezTo>
                      <a:cubicBezTo>
                        <a:pt x="84869" y="0"/>
                        <a:pt x="109347" y="24478"/>
                        <a:pt x="109347" y="54674"/>
                      </a:cubicBezTo>
                      <a:close/>
                    </a:path>
                  </a:pathLst>
                </a:custGeom>
                <a:noFill/>
                <a:ln w="19050" cap="flat">
                  <a:solidFill>
                    <a:schemeClr val="tx1"/>
                  </a:solidFill>
                  <a:prstDash val="solid"/>
                  <a:miter/>
                </a:ln>
              </p:spPr>
              <p:txBody>
                <a:bodyPr rtlCol="0" anchor="ctr"/>
                <a:lstStyle/>
                <a:p>
                  <a:endParaRPr lang="en-US" dirty="0"/>
                </a:p>
              </p:txBody>
            </p:sp>
            <p:grpSp>
              <p:nvGrpSpPr>
                <p:cNvPr id="162" name="Graphic 135">
                  <a:extLst>
                    <a:ext uri="{FF2B5EF4-FFF2-40B4-BE49-F238E27FC236}">
                      <a16:creationId xmlns:a16="http://schemas.microsoft.com/office/drawing/2014/main" id="{357F1D35-9447-441A-AAA6-9BE794751E82}"/>
                    </a:ext>
                  </a:extLst>
                </p:cNvPr>
                <p:cNvGrpSpPr/>
                <p:nvPr/>
              </p:nvGrpSpPr>
              <p:grpSpPr>
                <a:xfrm>
                  <a:off x="6336669" y="182072"/>
                  <a:ext cx="638526" cy="637523"/>
                  <a:chOff x="6336669" y="182072"/>
                  <a:chExt cx="638526" cy="637523"/>
                </a:xfrm>
                <a:noFill/>
              </p:grpSpPr>
              <p:sp>
                <p:nvSpPr>
                  <p:cNvPr id="163" name="Freeform: Shape 162">
                    <a:extLst>
                      <a:ext uri="{FF2B5EF4-FFF2-40B4-BE49-F238E27FC236}">
                        <a16:creationId xmlns:a16="http://schemas.microsoft.com/office/drawing/2014/main" id="{2B16BD7A-9AC5-4180-ABAD-215F6F3671F1}"/>
                      </a:ext>
                    </a:extLst>
                  </p:cNvPr>
                  <p:cNvSpPr/>
                  <p:nvPr/>
                </p:nvSpPr>
                <p:spPr>
                  <a:xfrm rot="-2714585">
                    <a:off x="6540415" y="385648"/>
                    <a:ext cx="230732" cy="230732"/>
                  </a:xfrm>
                  <a:custGeom>
                    <a:avLst/>
                    <a:gdLst>
                      <a:gd name="connsiteX0" fmla="*/ 230732 w 230732"/>
                      <a:gd name="connsiteY0" fmla="*/ 115366 h 230732"/>
                      <a:gd name="connsiteX1" fmla="*/ 115366 w 230732"/>
                      <a:gd name="connsiteY1" fmla="*/ 230732 h 230732"/>
                      <a:gd name="connsiteX2" fmla="*/ 0 w 230732"/>
                      <a:gd name="connsiteY2" fmla="*/ 115366 h 230732"/>
                      <a:gd name="connsiteX3" fmla="*/ 115366 w 230732"/>
                      <a:gd name="connsiteY3" fmla="*/ 0 h 230732"/>
                      <a:gd name="connsiteX4" fmla="*/ 230732 w 230732"/>
                      <a:gd name="connsiteY4" fmla="*/ 115366 h 230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32" h="230732">
                        <a:moveTo>
                          <a:pt x="230732" y="115366"/>
                        </a:moveTo>
                        <a:cubicBezTo>
                          <a:pt x="230732" y="179081"/>
                          <a:pt x="179081" y="230732"/>
                          <a:pt x="115366" y="230732"/>
                        </a:cubicBezTo>
                        <a:cubicBezTo>
                          <a:pt x="51651" y="230732"/>
                          <a:pt x="0" y="179081"/>
                          <a:pt x="0" y="115366"/>
                        </a:cubicBezTo>
                        <a:cubicBezTo>
                          <a:pt x="0" y="51651"/>
                          <a:pt x="51651" y="0"/>
                          <a:pt x="115366" y="0"/>
                        </a:cubicBezTo>
                        <a:cubicBezTo>
                          <a:pt x="179081" y="0"/>
                          <a:pt x="230732" y="51651"/>
                          <a:pt x="230732" y="115366"/>
                        </a:cubicBezTo>
                        <a:close/>
                      </a:path>
                    </a:pathLst>
                  </a:custGeom>
                  <a:noFill/>
                  <a:ln w="19050" cap="flat">
                    <a:solidFill>
                      <a:schemeClr val="accent3"/>
                    </a:solidFill>
                    <a:prstDash val="solid"/>
                    <a:round/>
                  </a:ln>
                </p:spPr>
                <p:txBody>
                  <a:bodyPr rtlCol="0" anchor="ctr"/>
                  <a:lstStyle/>
                  <a:p>
                    <a:endParaRPr lang="en-US" dirty="0"/>
                  </a:p>
                </p:txBody>
              </p:sp>
              <p:sp>
                <p:nvSpPr>
                  <p:cNvPr id="164" name="Freeform: Shape 163">
                    <a:extLst>
                      <a:ext uri="{FF2B5EF4-FFF2-40B4-BE49-F238E27FC236}">
                        <a16:creationId xmlns:a16="http://schemas.microsoft.com/office/drawing/2014/main" id="{6316142A-EFA8-4F2B-8403-E70B2B8750B8}"/>
                      </a:ext>
                    </a:extLst>
                  </p:cNvPr>
                  <p:cNvSpPr/>
                  <p:nvPr/>
                </p:nvSpPr>
                <p:spPr>
                  <a:xfrm>
                    <a:off x="6336669" y="182072"/>
                    <a:ext cx="638526" cy="637523"/>
                  </a:xfrm>
                  <a:custGeom>
                    <a:avLst/>
                    <a:gdLst>
                      <a:gd name="connsiteX0" fmla="*/ 89283 w 638526"/>
                      <a:gd name="connsiteY0" fmla="*/ 383718 h 637523"/>
                      <a:gd name="connsiteX1" fmla="*/ 4514 w 638526"/>
                      <a:gd name="connsiteY1" fmla="*/ 377197 h 637523"/>
                      <a:gd name="connsiteX2" fmla="*/ 0 w 638526"/>
                      <a:gd name="connsiteY2" fmla="*/ 292930 h 637523"/>
                      <a:gd name="connsiteX3" fmla="*/ 84268 w 638526"/>
                      <a:gd name="connsiteY3" fmla="*/ 277380 h 637523"/>
                      <a:gd name="connsiteX4" fmla="*/ 111353 w 638526"/>
                      <a:gd name="connsiteY4" fmla="*/ 202142 h 637523"/>
                      <a:gd name="connsiteX5" fmla="*/ 56178 w 638526"/>
                      <a:gd name="connsiteY5" fmla="*/ 136433 h 637523"/>
                      <a:gd name="connsiteX6" fmla="*/ 111855 w 638526"/>
                      <a:gd name="connsiteY6" fmla="*/ 75239 h 637523"/>
                      <a:gd name="connsiteX7" fmla="*/ 183081 w 638526"/>
                      <a:gd name="connsiteY7" fmla="*/ 123893 h 637523"/>
                      <a:gd name="connsiteX8" fmla="*/ 254307 w 638526"/>
                      <a:gd name="connsiteY8" fmla="*/ 90287 h 637523"/>
                      <a:gd name="connsiteX9" fmla="*/ 260326 w 638526"/>
                      <a:gd name="connsiteY9" fmla="*/ 4514 h 637523"/>
                      <a:gd name="connsiteX10" fmla="*/ 344594 w 638526"/>
                      <a:gd name="connsiteY10" fmla="*/ 0 h 637523"/>
                      <a:gd name="connsiteX11" fmla="*/ 360143 w 638526"/>
                      <a:gd name="connsiteY11" fmla="*/ 84769 h 637523"/>
                      <a:gd name="connsiteX12" fmla="*/ 435883 w 638526"/>
                      <a:gd name="connsiteY12" fmla="*/ 111353 h 637523"/>
                      <a:gd name="connsiteX13" fmla="*/ 501592 w 638526"/>
                      <a:gd name="connsiteY13" fmla="*/ 56178 h 637523"/>
                      <a:gd name="connsiteX14" fmla="*/ 562786 w 638526"/>
                      <a:gd name="connsiteY14" fmla="*/ 111353 h 637523"/>
                      <a:gd name="connsiteX15" fmla="*/ 514132 w 638526"/>
                      <a:gd name="connsiteY15" fmla="*/ 181075 h 637523"/>
                      <a:gd name="connsiteX16" fmla="*/ 549243 w 638526"/>
                      <a:gd name="connsiteY16" fmla="*/ 253304 h 637523"/>
                      <a:gd name="connsiteX17" fmla="*/ 634012 w 638526"/>
                      <a:gd name="connsiteY17" fmla="*/ 259825 h 637523"/>
                      <a:gd name="connsiteX18" fmla="*/ 638526 w 638526"/>
                      <a:gd name="connsiteY18" fmla="*/ 344092 h 637523"/>
                      <a:gd name="connsiteX19" fmla="*/ 555262 w 638526"/>
                      <a:gd name="connsiteY19" fmla="*/ 359140 h 637523"/>
                      <a:gd name="connsiteX20" fmla="*/ 528678 w 638526"/>
                      <a:gd name="connsiteY20" fmla="*/ 434880 h 637523"/>
                      <a:gd name="connsiteX21" fmla="*/ 582348 w 638526"/>
                      <a:gd name="connsiteY21" fmla="*/ 501090 h 637523"/>
                      <a:gd name="connsiteX22" fmla="*/ 526671 w 638526"/>
                      <a:gd name="connsiteY22" fmla="*/ 562284 h 637523"/>
                      <a:gd name="connsiteX23" fmla="*/ 455947 w 638526"/>
                      <a:gd name="connsiteY23" fmla="*/ 514633 h 637523"/>
                      <a:gd name="connsiteX24" fmla="*/ 384721 w 638526"/>
                      <a:gd name="connsiteY24" fmla="*/ 548240 h 637523"/>
                      <a:gd name="connsiteX25" fmla="*/ 378200 w 638526"/>
                      <a:gd name="connsiteY25" fmla="*/ 633009 h 637523"/>
                      <a:gd name="connsiteX26" fmla="*/ 293933 w 638526"/>
                      <a:gd name="connsiteY26" fmla="*/ 637523 h 637523"/>
                      <a:gd name="connsiteX27" fmla="*/ 278383 w 638526"/>
                      <a:gd name="connsiteY27" fmla="*/ 553757 h 637523"/>
                      <a:gd name="connsiteX28" fmla="*/ 203646 w 638526"/>
                      <a:gd name="connsiteY28" fmla="*/ 527173 h 637523"/>
                      <a:gd name="connsiteX29" fmla="*/ 136433 w 638526"/>
                      <a:gd name="connsiteY29" fmla="*/ 580843 h 637523"/>
                      <a:gd name="connsiteX30" fmla="*/ 75239 w 638526"/>
                      <a:gd name="connsiteY30" fmla="*/ 525167 h 637523"/>
                      <a:gd name="connsiteX31" fmla="*/ 123392 w 638526"/>
                      <a:gd name="connsiteY31" fmla="*/ 454944 h 637523"/>
                      <a:gd name="connsiteX32" fmla="*/ 89283 w 638526"/>
                      <a:gd name="connsiteY32" fmla="*/ 383718 h 63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8526" h="637523">
                        <a:moveTo>
                          <a:pt x="89283" y="383718"/>
                        </a:moveTo>
                        <a:lnTo>
                          <a:pt x="4514" y="377197"/>
                        </a:lnTo>
                        <a:lnTo>
                          <a:pt x="0" y="292930"/>
                        </a:lnTo>
                        <a:lnTo>
                          <a:pt x="84268" y="277380"/>
                        </a:lnTo>
                        <a:cubicBezTo>
                          <a:pt x="89283" y="250294"/>
                          <a:pt x="98312" y="225215"/>
                          <a:pt x="111353" y="202142"/>
                        </a:cubicBezTo>
                        <a:lnTo>
                          <a:pt x="56178" y="136433"/>
                        </a:lnTo>
                        <a:lnTo>
                          <a:pt x="111855" y="75239"/>
                        </a:lnTo>
                        <a:lnTo>
                          <a:pt x="183081" y="123893"/>
                        </a:lnTo>
                        <a:cubicBezTo>
                          <a:pt x="204650" y="108845"/>
                          <a:pt x="228224" y="97810"/>
                          <a:pt x="254307" y="90287"/>
                        </a:cubicBezTo>
                        <a:lnTo>
                          <a:pt x="260326" y="4514"/>
                        </a:lnTo>
                        <a:lnTo>
                          <a:pt x="344594" y="0"/>
                        </a:lnTo>
                        <a:lnTo>
                          <a:pt x="360143" y="84769"/>
                        </a:lnTo>
                        <a:cubicBezTo>
                          <a:pt x="387229" y="89283"/>
                          <a:pt x="412309" y="98814"/>
                          <a:pt x="435883" y="111353"/>
                        </a:cubicBezTo>
                        <a:lnTo>
                          <a:pt x="501592" y="56178"/>
                        </a:lnTo>
                        <a:lnTo>
                          <a:pt x="562786" y="111353"/>
                        </a:lnTo>
                        <a:lnTo>
                          <a:pt x="514132" y="181075"/>
                        </a:lnTo>
                        <a:cubicBezTo>
                          <a:pt x="529681" y="202643"/>
                          <a:pt x="541719" y="227221"/>
                          <a:pt x="549243" y="253304"/>
                        </a:cubicBezTo>
                        <a:lnTo>
                          <a:pt x="634012" y="259825"/>
                        </a:lnTo>
                        <a:lnTo>
                          <a:pt x="638526" y="344092"/>
                        </a:lnTo>
                        <a:lnTo>
                          <a:pt x="555262" y="359140"/>
                        </a:lnTo>
                        <a:cubicBezTo>
                          <a:pt x="550748" y="386226"/>
                          <a:pt x="541218" y="411807"/>
                          <a:pt x="528678" y="434880"/>
                        </a:cubicBezTo>
                        <a:lnTo>
                          <a:pt x="582348" y="501090"/>
                        </a:lnTo>
                        <a:lnTo>
                          <a:pt x="526671" y="562284"/>
                        </a:lnTo>
                        <a:lnTo>
                          <a:pt x="455947" y="514633"/>
                        </a:lnTo>
                        <a:cubicBezTo>
                          <a:pt x="434379" y="529681"/>
                          <a:pt x="410804" y="541218"/>
                          <a:pt x="384721" y="548240"/>
                        </a:cubicBezTo>
                        <a:lnTo>
                          <a:pt x="378200" y="633009"/>
                        </a:lnTo>
                        <a:lnTo>
                          <a:pt x="293933" y="637523"/>
                        </a:lnTo>
                        <a:lnTo>
                          <a:pt x="278383" y="553757"/>
                        </a:lnTo>
                        <a:cubicBezTo>
                          <a:pt x="251799" y="549243"/>
                          <a:pt x="226720" y="539713"/>
                          <a:pt x="203646" y="527173"/>
                        </a:cubicBezTo>
                        <a:lnTo>
                          <a:pt x="136433" y="580843"/>
                        </a:lnTo>
                        <a:lnTo>
                          <a:pt x="75239" y="525167"/>
                        </a:lnTo>
                        <a:lnTo>
                          <a:pt x="123392" y="454944"/>
                        </a:lnTo>
                        <a:cubicBezTo>
                          <a:pt x="108344" y="433877"/>
                          <a:pt x="96807" y="409801"/>
                          <a:pt x="89283" y="383718"/>
                        </a:cubicBezTo>
                        <a:close/>
                      </a:path>
                    </a:pathLst>
                  </a:custGeom>
                  <a:noFill/>
                  <a:ln w="19050" cap="flat">
                    <a:solidFill>
                      <a:schemeClr val="accent3"/>
                    </a:solidFill>
                    <a:prstDash val="solid"/>
                    <a:round/>
                  </a:ln>
                </p:spPr>
                <p:txBody>
                  <a:bodyPr rtlCol="0" anchor="ctr"/>
                  <a:lstStyle/>
                  <a:p>
                    <a:endParaRPr lang="en-US" dirty="0"/>
                  </a:p>
                </p:txBody>
              </p:sp>
            </p:grpSp>
            <p:grpSp>
              <p:nvGrpSpPr>
                <p:cNvPr id="165" name="Graphic 135">
                  <a:extLst>
                    <a:ext uri="{FF2B5EF4-FFF2-40B4-BE49-F238E27FC236}">
                      <a16:creationId xmlns:a16="http://schemas.microsoft.com/office/drawing/2014/main" id="{357F1D35-9447-441A-AAA6-9BE794751E82}"/>
                    </a:ext>
                  </a:extLst>
                </p:cNvPr>
                <p:cNvGrpSpPr/>
                <p:nvPr/>
              </p:nvGrpSpPr>
              <p:grpSpPr>
                <a:xfrm>
                  <a:off x="6211773" y="163513"/>
                  <a:ext cx="784991" cy="784991"/>
                  <a:chOff x="6211773" y="163513"/>
                  <a:chExt cx="784991" cy="784991"/>
                </a:xfrm>
                <a:noFill/>
              </p:grpSpPr>
              <p:sp>
                <p:nvSpPr>
                  <p:cNvPr id="166" name="Freeform: Shape 165">
                    <a:extLst>
                      <a:ext uri="{FF2B5EF4-FFF2-40B4-BE49-F238E27FC236}">
                        <a16:creationId xmlns:a16="http://schemas.microsoft.com/office/drawing/2014/main" id="{585D34A4-2680-4D3B-BC16-6DD75ABA6F6B}"/>
                      </a:ext>
                    </a:extLst>
                  </p:cNvPr>
                  <p:cNvSpPr/>
                  <p:nvPr/>
                </p:nvSpPr>
                <p:spPr>
                  <a:xfrm>
                    <a:off x="6280491" y="831132"/>
                    <a:ext cx="1504" cy="2006"/>
                  </a:xfrm>
                  <a:custGeom>
                    <a:avLst/>
                    <a:gdLst>
                      <a:gd name="connsiteX0" fmla="*/ 0 w 1504"/>
                      <a:gd name="connsiteY0" fmla="*/ 0 h 2006"/>
                      <a:gd name="connsiteX1" fmla="*/ 1505 w 1504"/>
                      <a:gd name="connsiteY1" fmla="*/ 2006 h 2006"/>
                    </a:gdLst>
                    <a:ahLst/>
                    <a:cxnLst>
                      <a:cxn ang="0">
                        <a:pos x="connsiteX0" y="connsiteY0"/>
                      </a:cxn>
                      <a:cxn ang="0">
                        <a:pos x="connsiteX1" y="connsiteY1"/>
                      </a:cxn>
                    </a:cxnLst>
                    <a:rect l="l" t="t" r="r" b="b"/>
                    <a:pathLst>
                      <a:path w="1504" h="2006">
                        <a:moveTo>
                          <a:pt x="0" y="0"/>
                        </a:moveTo>
                        <a:cubicBezTo>
                          <a:pt x="502" y="502"/>
                          <a:pt x="1003" y="1003"/>
                          <a:pt x="1505" y="2006"/>
                        </a:cubicBezTo>
                      </a:path>
                    </a:pathLst>
                  </a:custGeom>
                  <a:noFill/>
                  <a:ln w="19050" cap="flat">
                    <a:solidFill>
                      <a:schemeClr val="tx1"/>
                    </a:solid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095C6C45-6143-4B4C-BA4F-A6DE04D0E7A8}"/>
                      </a:ext>
                    </a:extLst>
                  </p:cNvPr>
                  <p:cNvSpPr/>
                  <p:nvPr/>
                </p:nvSpPr>
                <p:spPr>
                  <a:xfrm>
                    <a:off x="6211773" y="163513"/>
                    <a:ext cx="68718" cy="667117"/>
                  </a:xfrm>
                  <a:custGeom>
                    <a:avLst/>
                    <a:gdLst>
                      <a:gd name="connsiteX0" fmla="*/ 68718 w 68718"/>
                      <a:gd name="connsiteY0" fmla="*/ 0 h 667117"/>
                      <a:gd name="connsiteX1" fmla="*/ 0 w 68718"/>
                      <a:gd name="connsiteY1" fmla="*/ 0 h 667117"/>
                      <a:gd name="connsiteX2" fmla="*/ 0 w 68718"/>
                      <a:gd name="connsiteY2" fmla="*/ 471998 h 667117"/>
                      <a:gd name="connsiteX3" fmla="*/ 68718 w 68718"/>
                      <a:gd name="connsiteY3" fmla="*/ 667117 h 667117"/>
                    </a:gdLst>
                    <a:ahLst/>
                    <a:cxnLst>
                      <a:cxn ang="0">
                        <a:pos x="connsiteX0" y="connsiteY0"/>
                      </a:cxn>
                      <a:cxn ang="0">
                        <a:pos x="connsiteX1" y="connsiteY1"/>
                      </a:cxn>
                      <a:cxn ang="0">
                        <a:pos x="connsiteX2" y="connsiteY2"/>
                      </a:cxn>
                      <a:cxn ang="0">
                        <a:pos x="connsiteX3" y="connsiteY3"/>
                      </a:cxn>
                    </a:cxnLst>
                    <a:rect l="l" t="t" r="r" b="b"/>
                    <a:pathLst>
                      <a:path w="68718" h="667117">
                        <a:moveTo>
                          <a:pt x="68718" y="0"/>
                        </a:moveTo>
                        <a:lnTo>
                          <a:pt x="0" y="0"/>
                        </a:lnTo>
                        <a:lnTo>
                          <a:pt x="0" y="471998"/>
                        </a:lnTo>
                        <a:cubicBezTo>
                          <a:pt x="0" y="545732"/>
                          <a:pt x="25581" y="613948"/>
                          <a:pt x="68718" y="667117"/>
                        </a:cubicBezTo>
                      </a:path>
                    </a:pathLst>
                  </a:custGeom>
                  <a:noFill/>
                  <a:ln w="19050" cap="flat">
                    <a:solidFill>
                      <a:schemeClr val="tx1"/>
                    </a:solid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77C9623D-4CDD-4E5A-A6C9-A04CBACDFD37}"/>
                      </a:ext>
                    </a:extLst>
                  </p:cNvPr>
                  <p:cNvSpPr/>
                  <p:nvPr/>
                </p:nvSpPr>
                <p:spPr>
                  <a:xfrm>
                    <a:off x="6281494" y="832636"/>
                    <a:ext cx="715269" cy="115867"/>
                  </a:xfrm>
                  <a:custGeom>
                    <a:avLst/>
                    <a:gdLst>
                      <a:gd name="connsiteX0" fmla="*/ 715270 w 715269"/>
                      <a:gd name="connsiteY0" fmla="*/ 47150 h 115867"/>
                      <a:gd name="connsiteX1" fmla="*/ 715270 w 715269"/>
                      <a:gd name="connsiteY1" fmla="*/ 115868 h 115867"/>
                      <a:gd name="connsiteX2" fmla="*/ 243272 w 715269"/>
                      <a:gd name="connsiteY2" fmla="*/ 115868 h 115867"/>
                      <a:gd name="connsiteX3" fmla="*/ 0 w 715269"/>
                      <a:gd name="connsiteY3" fmla="*/ 0 h 115867"/>
                    </a:gdLst>
                    <a:ahLst/>
                    <a:cxnLst>
                      <a:cxn ang="0">
                        <a:pos x="connsiteX0" y="connsiteY0"/>
                      </a:cxn>
                      <a:cxn ang="0">
                        <a:pos x="connsiteX1" y="connsiteY1"/>
                      </a:cxn>
                      <a:cxn ang="0">
                        <a:pos x="connsiteX2" y="connsiteY2"/>
                      </a:cxn>
                      <a:cxn ang="0">
                        <a:pos x="connsiteX3" y="connsiteY3"/>
                      </a:cxn>
                    </a:cxnLst>
                    <a:rect l="l" t="t" r="r" b="b"/>
                    <a:pathLst>
                      <a:path w="715269" h="115867">
                        <a:moveTo>
                          <a:pt x="715270" y="47150"/>
                        </a:moveTo>
                        <a:lnTo>
                          <a:pt x="715270" y="115868"/>
                        </a:lnTo>
                        <a:lnTo>
                          <a:pt x="243272" y="115868"/>
                        </a:lnTo>
                        <a:cubicBezTo>
                          <a:pt x="144960" y="115868"/>
                          <a:pt x="57683" y="70724"/>
                          <a:pt x="0" y="0"/>
                        </a:cubicBezTo>
                      </a:path>
                    </a:pathLst>
                  </a:custGeom>
                  <a:noFill/>
                  <a:ln w="19050" cap="flat">
                    <a:solidFill>
                      <a:schemeClr val="tx1"/>
                    </a:solidFill>
                    <a:prstDash val="solid"/>
                    <a:miter/>
                  </a:ln>
                </p:spPr>
                <p:txBody>
                  <a:bodyPr rtlCol="0" anchor="ctr"/>
                  <a:lstStyle/>
                  <a:p>
                    <a:endParaRPr lang="en-US" dirty="0"/>
                  </a:p>
                </p:txBody>
              </p:sp>
            </p:grpSp>
            <p:sp>
              <p:nvSpPr>
                <p:cNvPr id="169" name="Freeform: Shape 168">
                  <a:extLst>
                    <a:ext uri="{FF2B5EF4-FFF2-40B4-BE49-F238E27FC236}">
                      <a16:creationId xmlns:a16="http://schemas.microsoft.com/office/drawing/2014/main" id="{32CF5145-6F70-4D50-9A2D-4E7B06C9AEF8}"/>
                    </a:ext>
                  </a:extLst>
                </p:cNvPr>
                <p:cNvSpPr/>
                <p:nvPr/>
              </p:nvSpPr>
              <p:spPr>
                <a:xfrm>
                  <a:off x="6204750" y="870595"/>
                  <a:ext cx="109347" cy="120543"/>
                </a:xfrm>
                <a:custGeom>
                  <a:avLst/>
                  <a:gdLst>
                    <a:gd name="connsiteX0" fmla="*/ 370676 w 370676"/>
                    <a:gd name="connsiteY0" fmla="*/ 0 h 406289"/>
                    <a:gd name="connsiteX1" fmla="*/ 0 w 370676"/>
                    <a:gd name="connsiteY1" fmla="*/ 406289 h 406289"/>
                  </a:gdLst>
                  <a:ahLst/>
                  <a:cxnLst>
                    <a:cxn ang="0">
                      <a:pos x="connsiteX0" y="connsiteY0"/>
                    </a:cxn>
                    <a:cxn ang="0">
                      <a:pos x="connsiteX1" y="connsiteY1"/>
                    </a:cxn>
                  </a:cxnLst>
                  <a:rect l="l" t="t" r="r" b="b"/>
                  <a:pathLst>
                    <a:path w="370676" h="406289">
                      <a:moveTo>
                        <a:pt x="370676" y="0"/>
                      </a:moveTo>
                      <a:lnTo>
                        <a:pt x="0" y="406289"/>
                      </a:lnTo>
                    </a:path>
                  </a:pathLst>
                </a:custGeom>
                <a:ln w="19050" cap="flat">
                  <a:solidFill>
                    <a:schemeClr val="tx1"/>
                  </a:solid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3A05D9AC-74F9-4FA7-AF9F-72C3CFC31146}"/>
                    </a:ext>
                  </a:extLst>
                </p:cNvPr>
                <p:cNvSpPr/>
                <p:nvPr/>
              </p:nvSpPr>
              <p:spPr>
                <a:xfrm>
                  <a:off x="6272967" y="113855"/>
                  <a:ext cx="109347" cy="109347"/>
                </a:xfrm>
                <a:custGeom>
                  <a:avLst/>
                  <a:gdLst>
                    <a:gd name="connsiteX0" fmla="*/ 109347 w 109347"/>
                    <a:gd name="connsiteY0" fmla="*/ 54674 h 109347"/>
                    <a:gd name="connsiteX1" fmla="*/ 54674 w 109347"/>
                    <a:gd name="connsiteY1" fmla="*/ 109347 h 109347"/>
                    <a:gd name="connsiteX2" fmla="*/ 0 w 109347"/>
                    <a:gd name="connsiteY2" fmla="*/ 54674 h 109347"/>
                    <a:gd name="connsiteX3" fmla="*/ 54674 w 109347"/>
                    <a:gd name="connsiteY3" fmla="*/ 0 h 109347"/>
                    <a:gd name="connsiteX4" fmla="*/ 109347 w 109347"/>
                    <a:gd name="connsiteY4" fmla="*/ 54674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4"/>
                      </a:moveTo>
                      <a:cubicBezTo>
                        <a:pt x="109347" y="84869"/>
                        <a:pt x="84869" y="109347"/>
                        <a:pt x="54674" y="109347"/>
                      </a:cubicBezTo>
                      <a:cubicBezTo>
                        <a:pt x="24478" y="109347"/>
                        <a:pt x="0" y="84869"/>
                        <a:pt x="0" y="54674"/>
                      </a:cubicBezTo>
                      <a:cubicBezTo>
                        <a:pt x="0" y="24478"/>
                        <a:pt x="24478" y="0"/>
                        <a:pt x="54674" y="0"/>
                      </a:cubicBezTo>
                      <a:cubicBezTo>
                        <a:pt x="84869" y="0"/>
                        <a:pt x="109347" y="24478"/>
                        <a:pt x="109347" y="54674"/>
                      </a:cubicBezTo>
                      <a:close/>
                    </a:path>
                  </a:pathLst>
                </a:custGeom>
                <a:noFill/>
                <a:ln w="19050" cap="flat">
                  <a:solidFill>
                    <a:schemeClr val="tx1"/>
                  </a:solid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B17135BA-968B-49E9-9B4C-DE6A65327434}"/>
                    </a:ext>
                  </a:extLst>
                </p:cNvPr>
                <p:cNvSpPr/>
                <p:nvPr/>
              </p:nvSpPr>
              <p:spPr>
                <a:xfrm>
                  <a:off x="6943094" y="772947"/>
                  <a:ext cx="109347" cy="109347"/>
                </a:xfrm>
                <a:custGeom>
                  <a:avLst/>
                  <a:gdLst>
                    <a:gd name="connsiteX0" fmla="*/ 109347 w 109347"/>
                    <a:gd name="connsiteY0" fmla="*/ 54674 h 109347"/>
                    <a:gd name="connsiteX1" fmla="*/ 54674 w 109347"/>
                    <a:gd name="connsiteY1" fmla="*/ 109347 h 109347"/>
                    <a:gd name="connsiteX2" fmla="*/ 0 w 109347"/>
                    <a:gd name="connsiteY2" fmla="*/ 54674 h 109347"/>
                    <a:gd name="connsiteX3" fmla="*/ 54674 w 109347"/>
                    <a:gd name="connsiteY3" fmla="*/ 0 h 109347"/>
                    <a:gd name="connsiteX4" fmla="*/ 109347 w 109347"/>
                    <a:gd name="connsiteY4" fmla="*/ 54674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4"/>
                      </a:moveTo>
                      <a:cubicBezTo>
                        <a:pt x="109347" y="84869"/>
                        <a:pt x="84869" y="109347"/>
                        <a:pt x="54674" y="109347"/>
                      </a:cubicBezTo>
                      <a:cubicBezTo>
                        <a:pt x="24478" y="109347"/>
                        <a:pt x="0" y="84869"/>
                        <a:pt x="0" y="54674"/>
                      </a:cubicBezTo>
                      <a:cubicBezTo>
                        <a:pt x="0" y="24478"/>
                        <a:pt x="24478" y="0"/>
                        <a:pt x="54674" y="0"/>
                      </a:cubicBezTo>
                      <a:cubicBezTo>
                        <a:pt x="84869" y="0"/>
                        <a:pt x="109347" y="24478"/>
                        <a:pt x="109347" y="54674"/>
                      </a:cubicBezTo>
                      <a:close/>
                    </a:path>
                  </a:pathLst>
                </a:custGeom>
                <a:noFill/>
                <a:ln w="19050" cap="flat">
                  <a:solidFill>
                    <a:schemeClr val="tx1"/>
                  </a:solidFill>
                  <a:prstDash val="solid"/>
                  <a:miter/>
                </a:ln>
              </p:spPr>
              <p:txBody>
                <a:bodyPr rtlCol="0" anchor="ctr"/>
                <a:lstStyle/>
                <a:p>
                  <a:endParaRPr lang="en-US" dirty="0"/>
                </a:p>
              </p:txBody>
            </p:sp>
            <p:grpSp>
              <p:nvGrpSpPr>
                <p:cNvPr id="173" name="Graphic 135">
                  <a:extLst>
                    <a:ext uri="{FF2B5EF4-FFF2-40B4-BE49-F238E27FC236}">
                      <a16:creationId xmlns:a16="http://schemas.microsoft.com/office/drawing/2014/main" id="{357F1D35-9447-441A-AAA6-9BE794751E82}"/>
                    </a:ext>
                  </a:extLst>
                </p:cNvPr>
                <p:cNvGrpSpPr/>
                <p:nvPr/>
              </p:nvGrpSpPr>
              <p:grpSpPr>
                <a:xfrm>
                  <a:off x="6317609" y="1213846"/>
                  <a:ext cx="528176" cy="528176"/>
                  <a:chOff x="6317609" y="1213846"/>
                  <a:chExt cx="528176" cy="528176"/>
                </a:xfrm>
                <a:noFill/>
              </p:grpSpPr>
              <p:sp>
                <p:nvSpPr>
                  <p:cNvPr id="174" name="Freeform: Shape 173">
                    <a:extLst>
                      <a:ext uri="{FF2B5EF4-FFF2-40B4-BE49-F238E27FC236}">
                        <a16:creationId xmlns:a16="http://schemas.microsoft.com/office/drawing/2014/main" id="{F621D680-2941-4369-88C2-0B35147B077B}"/>
                      </a:ext>
                    </a:extLst>
                  </p:cNvPr>
                  <p:cNvSpPr/>
                  <p:nvPr/>
                </p:nvSpPr>
                <p:spPr>
                  <a:xfrm rot="-2867302">
                    <a:off x="6485604" y="1381746"/>
                    <a:ext cx="192619" cy="192619"/>
                  </a:xfrm>
                  <a:custGeom>
                    <a:avLst/>
                    <a:gdLst>
                      <a:gd name="connsiteX0" fmla="*/ 192620 w 192619"/>
                      <a:gd name="connsiteY0" fmla="*/ 96310 h 192619"/>
                      <a:gd name="connsiteX1" fmla="*/ 96310 w 192619"/>
                      <a:gd name="connsiteY1" fmla="*/ 192620 h 192619"/>
                      <a:gd name="connsiteX2" fmla="*/ 0 w 192619"/>
                      <a:gd name="connsiteY2" fmla="*/ 96310 h 192619"/>
                      <a:gd name="connsiteX3" fmla="*/ 96310 w 192619"/>
                      <a:gd name="connsiteY3" fmla="*/ 0 h 192619"/>
                      <a:gd name="connsiteX4" fmla="*/ 192620 w 192619"/>
                      <a:gd name="connsiteY4" fmla="*/ 96310 h 19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19" h="192619">
                        <a:moveTo>
                          <a:pt x="192620" y="96310"/>
                        </a:moveTo>
                        <a:cubicBezTo>
                          <a:pt x="192620" y="149500"/>
                          <a:pt x="149500" y="192620"/>
                          <a:pt x="96310" y="192620"/>
                        </a:cubicBezTo>
                        <a:cubicBezTo>
                          <a:pt x="43119" y="192620"/>
                          <a:pt x="0" y="149500"/>
                          <a:pt x="0" y="96310"/>
                        </a:cubicBezTo>
                        <a:cubicBezTo>
                          <a:pt x="0" y="43119"/>
                          <a:pt x="43119" y="0"/>
                          <a:pt x="96310" y="0"/>
                        </a:cubicBezTo>
                        <a:cubicBezTo>
                          <a:pt x="149500" y="0"/>
                          <a:pt x="192620" y="43119"/>
                          <a:pt x="192620" y="96310"/>
                        </a:cubicBezTo>
                        <a:close/>
                      </a:path>
                    </a:pathLst>
                  </a:custGeom>
                  <a:noFill/>
                  <a:ln w="19050" cap="flat">
                    <a:solidFill>
                      <a:schemeClr val="accent3"/>
                    </a:solidFill>
                    <a:prstDash val="solid"/>
                    <a:round/>
                  </a:ln>
                </p:spPr>
                <p:txBody>
                  <a:bodyPr rtlCol="0" anchor="ctr"/>
                  <a:lstStyle/>
                  <a:p>
                    <a:endParaRPr lang="en-US" dirty="0"/>
                  </a:p>
                </p:txBody>
              </p:sp>
              <p:sp>
                <p:nvSpPr>
                  <p:cNvPr id="175" name="Freeform: Shape 174">
                    <a:extLst>
                      <a:ext uri="{FF2B5EF4-FFF2-40B4-BE49-F238E27FC236}">
                        <a16:creationId xmlns:a16="http://schemas.microsoft.com/office/drawing/2014/main" id="{C009C2A1-A73F-41A4-99FF-945C54BBC853}"/>
                      </a:ext>
                    </a:extLst>
                  </p:cNvPr>
                  <p:cNvSpPr/>
                  <p:nvPr/>
                </p:nvSpPr>
                <p:spPr>
                  <a:xfrm>
                    <a:off x="6317609" y="1213846"/>
                    <a:ext cx="528176" cy="528176"/>
                  </a:xfrm>
                  <a:custGeom>
                    <a:avLst/>
                    <a:gdLst>
                      <a:gd name="connsiteX0" fmla="*/ 70223 w 528176"/>
                      <a:gd name="connsiteY0" fmla="*/ 220199 h 528176"/>
                      <a:gd name="connsiteX1" fmla="*/ 0 w 528176"/>
                      <a:gd name="connsiteY1" fmla="*/ 229227 h 528176"/>
                      <a:gd name="connsiteX2" fmla="*/ 0 w 528176"/>
                      <a:gd name="connsiteY2" fmla="*/ 299450 h 528176"/>
                      <a:gd name="connsiteX3" fmla="*/ 70724 w 528176"/>
                      <a:gd name="connsiteY3" fmla="*/ 308479 h 528176"/>
                      <a:gd name="connsiteX4" fmla="*/ 96807 w 528176"/>
                      <a:gd name="connsiteY4" fmla="*/ 370175 h 528176"/>
                      <a:gd name="connsiteX5" fmla="*/ 53670 w 528176"/>
                      <a:gd name="connsiteY5" fmla="*/ 427356 h 528176"/>
                      <a:gd name="connsiteX6" fmla="*/ 102826 w 528176"/>
                      <a:gd name="connsiteY6" fmla="*/ 476011 h 528176"/>
                      <a:gd name="connsiteX7" fmla="*/ 160008 w 528176"/>
                      <a:gd name="connsiteY7" fmla="*/ 432372 h 528176"/>
                      <a:gd name="connsiteX8" fmla="*/ 220700 w 528176"/>
                      <a:gd name="connsiteY8" fmla="*/ 456950 h 528176"/>
                      <a:gd name="connsiteX9" fmla="*/ 229228 w 528176"/>
                      <a:gd name="connsiteY9" fmla="*/ 528176 h 528176"/>
                      <a:gd name="connsiteX10" fmla="*/ 299450 w 528176"/>
                      <a:gd name="connsiteY10" fmla="*/ 528176 h 528176"/>
                      <a:gd name="connsiteX11" fmla="*/ 308479 w 528176"/>
                      <a:gd name="connsiteY11" fmla="*/ 456950 h 528176"/>
                      <a:gd name="connsiteX12" fmla="*/ 370175 w 528176"/>
                      <a:gd name="connsiteY12" fmla="*/ 431369 h 528176"/>
                      <a:gd name="connsiteX13" fmla="*/ 426855 w 528176"/>
                      <a:gd name="connsiteY13" fmla="*/ 474506 h 528176"/>
                      <a:gd name="connsiteX14" fmla="*/ 475509 w 528176"/>
                      <a:gd name="connsiteY14" fmla="*/ 425350 h 528176"/>
                      <a:gd name="connsiteX15" fmla="*/ 431871 w 528176"/>
                      <a:gd name="connsiteY15" fmla="*/ 369673 h 528176"/>
                      <a:gd name="connsiteX16" fmla="*/ 457953 w 528176"/>
                      <a:gd name="connsiteY16" fmla="*/ 307977 h 528176"/>
                      <a:gd name="connsiteX17" fmla="*/ 528176 w 528176"/>
                      <a:gd name="connsiteY17" fmla="*/ 298949 h 528176"/>
                      <a:gd name="connsiteX18" fmla="*/ 528176 w 528176"/>
                      <a:gd name="connsiteY18" fmla="*/ 228726 h 528176"/>
                      <a:gd name="connsiteX19" fmla="*/ 458455 w 528176"/>
                      <a:gd name="connsiteY19" fmla="*/ 220199 h 528176"/>
                      <a:gd name="connsiteX20" fmla="*/ 432874 w 528176"/>
                      <a:gd name="connsiteY20" fmla="*/ 158503 h 528176"/>
                      <a:gd name="connsiteX21" fmla="*/ 474506 w 528176"/>
                      <a:gd name="connsiteY21" fmla="*/ 101322 h 528176"/>
                      <a:gd name="connsiteX22" fmla="*/ 425350 w 528176"/>
                      <a:gd name="connsiteY22" fmla="*/ 52667 h 528176"/>
                      <a:gd name="connsiteX23" fmla="*/ 368670 w 528176"/>
                      <a:gd name="connsiteY23" fmla="*/ 95302 h 528176"/>
                      <a:gd name="connsiteX24" fmla="*/ 307977 w 528176"/>
                      <a:gd name="connsiteY24" fmla="*/ 70223 h 528176"/>
                      <a:gd name="connsiteX25" fmla="*/ 298949 w 528176"/>
                      <a:gd name="connsiteY25" fmla="*/ 0 h 528176"/>
                      <a:gd name="connsiteX26" fmla="*/ 228726 w 528176"/>
                      <a:gd name="connsiteY26" fmla="*/ 0 h 528176"/>
                      <a:gd name="connsiteX27" fmla="*/ 219196 w 528176"/>
                      <a:gd name="connsiteY27" fmla="*/ 70223 h 528176"/>
                      <a:gd name="connsiteX28" fmla="*/ 158001 w 528176"/>
                      <a:gd name="connsiteY28" fmla="*/ 95804 h 528176"/>
                      <a:gd name="connsiteX29" fmla="*/ 100820 w 528176"/>
                      <a:gd name="connsiteY29" fmla="*/ 53670 h 528176"/>
                      <a:gd name="connsiteX30" fmla="*/ 52166 w 528176"/>
                      <a:gd name="connsiteY30" fmla="*/ 102826 h 528176"/>
                      <a:gd name="connsiteX31" fmla="*/ 95302 w 528176"/>
                      <a:gd name="connsiteY31" fmla="*/ 159005 h 528176"/>
                      <a:gd name="connsiteX32" fmla="*/ 70223 w 528176"/>
                      <a:gd name="connsiteY32" fmla="*/ 220199 h 52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8176" h="528176">
                        <a:moveTo>
                          <a:pt x="70223" y="220199"/>
                        </a:moveTo>
                        <a:lnTo>
                          <a:pt x="0" y="229227"/>
                        </a:lnTo>
                        <a:lnTo>
                          <a:pt x="0" y="299450"/>
                        </a:lnTo>
                        <a:lnTo>
                          <a:pt x="70724" y="308479"/>
                        </a:lnTo>
                        <a:cubicBezTo>
                          <a:pt x="75740" y="330549"/>
                          <a:pt x="84769" y="351616"/>
                          <a:pt x="96807" y="370175"/>
                        </a:cubicBezTo>
                        <a:lnTo>
                          <a:pt x="53670" y="427356"/>
                        </a:lnTo>
                        <a:lnTo>
                          <a:pt x="102826" y="476011"/>
                        </a:lnTo>
                        <a:lnTo>
                          <a:pt x="160008" y="432372"/>
                        </a:lnTo>
                        <a:cubicBezTo>
                          <a:pt x="178567" y="443909"/>
                          <a:pt x="198630" y="452436"/>
                          <a:pt x="220700" y="456950"/>
                        </a:cubicBezTo>
                        <a:lnTo>
                          <a:pt x="229228" y="528176"/>
                        </a:lnTo>
                        <a:lnTo>
                          <a:pt x="299450" y="528176"/>
                        </a:lnTo>
                        <a:lnTo>
                          <a:pt x="308479" y="456950"/>
                        </a:lnTo>
                        <a:cubicBezTo>
                          <a:pt x="330549" y="451934"/>
                          <a:pt x="351616" y="442906"/>
                          <a:pt x="370175" y="431369"/>
                        </a:cubicBezTo>
                        <a:lnTo>
                          <a:pt x="426855" y="474506"/>
                        </a:lnTo>
                        <a:lnTo>
                          <a:pt x="475509" y="425350"/>
                        </a:lnTo>
                        <a:lnTo>
                          <a:pt x="431871" y="369673"/>
                        </a:lnTo>
                        <a:cubicBezTo>
                          <a:pt x="443909" y="351114"/>
                          <a:pt x="452436" y="330047"/>
                          <a:pt x="457953" y="307977"/>
                        </a:cubicBezTo>
                        <a:lnTo>
                          <a:pt x="528176" y="298949"/>
                        </a:lnTo>
                        <a:lnTo>
                          <a:pt x="528176" y="228726"/>
                        </a:lnTo>
                        <a:lnTo>
                          <a:pt x="458455" y="220199"/>
                        </a:lnTo>
                        <a:cubicBezTo>
                          <a:pt x="453439" y="198129"/>
                          <a:pt x="444410" y="177062"/>
                          <a:pt x="432874" y="158503"/>
                        </a:cubicBezTo>
                        <a:lnTo>
                          <a:pt x="474506" y="101322"/>
                        </a:lnTo>
                        <a:lnTo>
                          <a:pt x="425350" y="52667"/>
                        </a:lnTo>
                        <a:lnTo>
                          <a:pt x="368670" y="95302"/>
                        </a:lnTo>
                        <a:cubicBezTo>
                          <a:pt x="350111" y="83766"/>
                          <a:pt x="329546" y="75239"/>
                          <a:pt x="307977" y="70223"/>
                        </a:cubicBezTo>
                        <a:lnTo>
                          <a:pt x="298949" y="0"/>
                        </a:lnTo>
                        <a:lnTo>
                          <a:pt x="228726" y="0"/>
                        </a:lnTo>
                        <a:lnTo>
                          <a:pt x="219196" y="70223"/>
                        </a:lnTo>
                        <a:cubicBezTo>
                          <a:pt x="197126" y="75239"/>
                          <a:pt x="176560" y="83766"/>
                          <a:pt x="158001" y="95804"/>
                        </a:cubicBezTo>
                        <a:lnTo>
                          <a:pt x="100820" y="53670"/>
                        </a:lnTo>
                        <a:lnTo>
                          <a:pt x="52166" y="102826"/>
                        </a:lnTo>
                        <a:lnTo>
                          <a:pt x="95302" y="159005"/>
                        </a:lnTo>
                        <a:cubicBezTo>
                          <a:pt x="83766" y="178065"/>
                          <a:pt x="75239" y="198630"/>
                          <a:pt x="70223" y="220199"/>
                        </a:cubicBezTo>
                        <a:close/>
                      </a:path>
                    </a:pathLst>
                  </a:custGeom>
                  <a:noFill/>
                  <a:ln w="19050" cap="flat">
                    <a:solidFill>
                      <a:schemeClr val="accent3"/>
                    </a:solidFill>
                    <a:prstDash val="solid"/>
                    <a:round/>
                  </a:ln>
                </p:spPr>
                <p:txBody>
                  <a:bodyPr rtlCol="0" anchor="ctr"/>
                  <a:lstStyle/>
                  <a:p>
                    <a:endParaRPr lang="en-US" dirty="0"/>
                  </a:p>
                </p:txBody>
              </p:sp>
            </p:grpSp>
            <p:grpSp>
              <p:nvGrpSpPr>
                <p:cNvPr id="176" name="Graphic 135">
                  <a:extLst>
                    <a:ext uri="{FF2B5EF4-FFF2-40B4-BE49-F238E27FC236}">
                      <a16:creationId xmlns:a16="http://schemas.microsoft.com/office/drawing/2014/main" id="{357F1D35-9447-441A-AAA6-9BE794751E82}"/>
                    </a:ext>
                  </a:extLst>
                </p:cNvPr>
                <p:cNvGrpSpPr/>
                <p:nvPr/>
              </p:nvGrpSpPr>
              <p:grpSpPr>
                <a:xfrm>
                  <a:off x="6211773" y="1105001"/>
                  <a:ext cx="654075" cy="654075"/>
                  <a:chOff x="6211773" y="1105001"/>
                  <a:chExt cx="654075" cy="654075"/>
                </a:xfrm>
                <a:noFill/>
              </p:grpSpPr>
              <p:sp>
                <p:nvSpPr>
                  <p:cNvPr id="177" name="Freeform: Shape 176">
                    <a:extLst>
                      <a:ext uri="{FF2B5EF4-FFF2-40B4-BE49-F238E27FC236}">
                        <a16:creationId xmlns:a16="http://schemas.microsoft.com/office/drawing/2014/main" id="{E0DC0852-AEAC-4ABA-A9EF-811F49296BB5}"/>
                      </a:ext>
                    </a:extLst>
                  </p:cNvPr>
                  <p:cNvSpPr/>
                  <p:nvPr/>
                </p:nvSpPr>
                <p:spPr>
                  <a:xfrm>
                    <a:off x="6268954" y="1201808"/>
                    <a:ext cx="1003" cy="1504"/>
                  </a:xfrm>
                  <a:custGeom>
                    <a:avLst/>
                    <a:gdLst>
                      <a:gd name="connsiteX0" fmla="*/ 0 w 1003"/>
                      <a:gd name="connsiteY0" fmla="*/ 1505 h 1504"/>
                      <a:gd name="connsiteX1" fmla="*/ 1003 w 1003"/>
                      <a:gd name="connsiteY1" fmla="*/ 0 h 1504"/>
                    </a:gdLst>
                    <a:ahLst/>
                    <a:cxnLst>
                      <a:cxn ang="0">
                        <a:pos x="connsiteX0" y="connsiteY0"/>
                      </a:cxn>
                      <a:cxn ang="0">
                        <a:pos x="connsiteX1" y="connsiteY1"/>
                      </a:cxn>
                    </a:cxnLst>
                    <a:rect l="l" t="t" r="r" b="b"/>
                    <a:pathLst>
                      <a:path w="1003" h="1504">
                        <a:moveTo>
                          <a:pt x="0" y="1505"/>
                        </a:moveTo>
                        <a:cubicBezTo>
                          <a:pt x="502" y="1003"/>
                          <a:pt x="1003" y="502"/>
                          <a:pt x="1003" y="0"/>
                        </a:cubicBezTo>
                      </a:path>
                    </a:pathLst>
                  </a:custGeom>
                  <a:noFill/>
                  <a:ln w="19050" cap="flat">
                    <a:solidFill>
                      <a:schemeClr val="tx1"/>
                    </a:solid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2E5180D1-A1B4-4605-B8DD-81DC2F9D8802}"/>
                      </a:ext>
                    </a:extLst>
                  </p:cNvPr>
                  <p:cNvSpPr/>
                  <p:nvPr/>
                </p:nvSpPr>
                <p:spPr>
                  <a:xfrm>
                    <a:off x="6211773" y="1203313"/>
                    <a:ext cx="57181" cy="555763"/>
                  </a:xfrm>
                  <a:custGeom>
                    <a:avLst/>
                    <a:gdLst>
                      <a:gd name="connsiteX0" fmla="*/ 57181 w 57181"/>
                      <a:gd name="connsiteY0" fmla="*/ 555764 h 555763"/>
                      <a:gd name="connsiteX1" fmla="*/ 0 w 57181"/>
                      <a:gd name="connsiteY1" fmla="*/ 555764 h 555763"/>
                      <a:gd name="connsiteX2" fmla="*/ 0 w 57181"/>
                      <a:gd name="connsiteY2" fmla="*/ 162516 h 555763"/>
                      <a:gd name="connsiteX3" fmla="*/ 57181 w 57181"/>
                      <a:gd name="connsiteY3" fmla="*/ 0 h 555763"/>
                    </a:gdLst>
                    <a:ahLst/>
                    <a:cxnLst>
                      <a:cxn ang="0">
                        <a:pos x="connsiteX0" y="connsiteY0"/>
                      </a:cxn>
                      <a:cxn ang="0">
                        <a:pos x="connsiteX1" y="connsiteY1"/>
                      </a:cxn>
                      <a:cxn ang="0">
                        <a:pos x="connsiteX2" y="connsiteY2"/>
                      </a:cxn>
                      <a:cxn ang="0">
                        <a:pos x="connsiteX3" y="connsiteY3"/>
                      </a:cxn>
                    </a:cxnLst>
                    <a:rect l="l" t="t" r="r" b="b"/>
                    <a:pathLst>
                      <a:path w="57181" h="555763">
                        <a:moveTo>
                          <a:pt x="57181" y="555764"/>
                        </a:moveTo>
                        <a:lnTo>
                          <a:pt x="0" y="555764"/>
                        </a:lnTo>
                        <a:lnTo>
                          <a:pt x="0" y="162516"/>
                        </a:lnTo>
                        <a:cubicBezTo>
                          <a:pt x="0" y="100820"/>
                          <a:pt x="21569" y="44642"/>
                          <a:pt x="57181" y="0"/>
                        </a:cubicBezTo>
                      </a:path>
                    </a:pathLst>
                  </a:custGeom>
                  <a:noFill/>
                  <a:ln w="19050" cap="flat">
                    <a:solidFill>
                      <a:schemeClr val="tx1"/>
                    </a:solid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46B9DF95-5631-42AD-B6C9-1EECF1A4E1B0}"/>
                      </a:ext>
                    </a:extLst>
                  </p:cNvPr>
                  <p:cNvSpPr/>
                  <p:nvPr/>
                </p:nvSpPr>
                <p:spPr>
                  <a:xfrm>
                    <a:off x="6269957" y="1105001"/>
                    <a:ext cx="595890" cy="96807"/>
                  </a:xfrm>
                  <a:custGeom>
                    <a:avLst/>
                    <a:gdLst>
                      <a:gd name="connsiteX0" fmla="*/ 595891 w 595890"/>
                      <a:gd name="connsiteY0" fmla="*/ 57181 h 96807"/>
                      <a:gd name="connsiteX1" fmla="*/ 595891 w 595890"/>
                      <a:gd name="connsiteY1" fmla="*/ 0 h 96807"/>
                      <a:gd name="connsiteX2" fmla="*/ 202643 w 595890"/>
                      <a:gd name="connsiteY2" fmla="*/ 0 h 96807"/>
                      <a:gd name="connsiteX3" fmla="*/ 0 w 595890"/>
                      <a:gd name="connsiteY3" fmla="*/ 96807 h 96807"/>
                    </a:gdLst>
                    <a:ahLst/>
                    <a:cxnLst>
                      <a:cxn ang="0">
                        <a:pos x="connsiteX0" y="connsiteY0"/>
                      </a:cxn>
                      <a:cxn ang="0">
                        <a:pos x="connsiteX1" y="connsiteY1"/>
                      </a:cxn>
                      <a:cxn ang="0">
                        <a:pos x="connsiteX2" y="connsiteY2"/>
                      </a:cxn>
                      <a:cxn ang="0">
                        <a:pos x="connsiteX3" y="connsiteY3"/>
                      </a:cxn>
                    </a:cxnLst>
                    <a:rect l="l" t="t" r="r" b="b"/>
                    <a:pathLst>
                      <a:path w="595890" h="96807">
                        <a:moveTo>
                          <a:pt x="595891" y="57181"/>
                        </a:moveTo>
                        <a:lnTo>
                          <a:pt x="595891" y="0"/>
                        </a:lnTo>
                        <a:lnTo>
                          <a:pt x="202643" y="0"/>
                        </a:lnTo>
                        <a:cubicBezTo>
                          <a:pt x="120884" y="0"/>
                          <a:pt x="48153" y="37619"/>
                          <a:pt x="0" y="96807"/>
                        </a:cubicBezTo>
                      </a:path>
                    </a:pathLst>
                  </a:custGeom>
                  <a:noFill/>
                  <a:ln w="19050" cap="flat">
                    <a:solidFill>
                      <a:schemeClr val="tx1"/>
                    </a:solidFill>
                    <a:prstDash val="solid"/>
                    <a:miter/>
                  </a:ln>
                </p:spPr>
                <p:txBody>
                  <a:bodyPr rtlCol="0" anchor="ctr"/>
                  <a:lstStyle/>
                  <a:p>
                    <a:endParaRPr lang="en-US" dirty="0"/>
                  </a:p>
                </p:txBody>
              </p:sp>
            </p:grpSp>
            <p:sp>
              <p:nvSpPr>
                <p:cNvPr id="180" name="Freeform: Shape 179">
                  <a:extLst>
                    <a:ext uri="{FF2B5EF4-FFF2-40B4-BE49-F238E27FC236}">
                      <a16:creationId xmlns:a16="http://schemas.microsoft.com/office/drawing/2014/main" id="{550FA134-CAF3-4DC7-99DC-8223D9EE0CC3}"/>
                    </a:ext>
                  </a:extLst>
                </p:cNvPr>
                <p:cNvSpPr/>
                <p:nvPr/>
              </p:nvSpPr>
              <p:spPr>
                <a:xfrm>
                  <a:off x="6204751" y="1124061"/>
                  <a:ext cx="74738" cy="74389"/>
                </a:xfrm>
                <a:custGeom>
                  <a:avLst/>
                  <a:gdLst>
                    <a:gd name="connsiteX0" fmla="*/ 309984 w 309983"/>
                    <a:gd name="connsiteY0" fmla="*/ 283901 h 283900"/>
                    <a:gd name="connsiteX1" fmla="*/ 0 w 309983"/>
                    <a:gd name="connsiteY1" fmla="*/ 0 h 283900"/>
                  </a:gdLst>
                  <a:ahLst/>
                  <a:cxnLst>
                    <a:cxn ang="0">
                      <a:pos x="connsiteX0" y="connsiteY0"/>
                    </a:cxn>
                    <a:cxn ang="0">
                      <a:pos x="connsiteX1" y="connsiteY1"/>
                    </a:cxn>
                  </a:cxnLst>
                  <a:rect l="l" t="t" r="r" b="b"/>
                  <a:pathLst>
                    <a:path w="309983" h="283900">
                      <a:moveTo>
                        <a:pt x="309984" y="283901"/>
                      </a:moveTo>
                      <a:lnTo>
                        <a:pt x="0" y="0"/>
                      </a:lnTo>
                    </a:path>
                  </a:pathLst>
                </a:custGeom>
                <a:ln w="19050" cap="flat">
                  <a:solidFill>
                    <a:schemeClr val="tx1"/>
                  </a:solid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2DC3A600-375D-4614-9BDE-0C9E742F77E3}"/>
                    </a:ext>
                  </a:extLst>
                </p:cNvPr>
                <p:cNvSpPr/>
                <p:nvPr/>
              </p:nvSpPr>
              <p:spPr>
                <a:xfrm>
                  <a:off x="6808667" y="1157166"/>
                  <a:ext cx="109347" cy="109347"/>
                </a:xfrm>
                <a:custGeom>
                  <a:avLst/>
                  <a:gdLst>
                    <a:gd name="connsiteX0" fmla="*/ 109347 w 109347"/>
                    <a:gd name="connsiteY0" fmla="*/ 54673 h 109347"/>
                    <a:gd name="connsiteX1" fmla="*/ 54674 w 109347"/>
                    <a:gd name="connsiteY1" fmla="*/ 109347 h 109347"/>
                    <a:gd name="connsiteX2" fmla="*/ 0 w 109347"/>
                    <a:gd name="connsiteY2" fmla="*/ 54673 h 109347"/>
                    <a:gd name="connsiteX3" fmla="*/ 54674 w 109347"/>
                    <a:gd name="connsiteY3" fmla="*/ 0 h 109347"/>
                    <a:gd name="connsiteX4" fmla="*/ 109347 w 109347"/>
                    <a:gd name="connsiteY4" fmla="*/ 54673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3"/>
                      </a:moveTo>
                      <a:cubicBezTo>
                        <a:pt x="109347" y="84869"/>
                        <a:pt x="84869" y="109347"/>
                        <a:pt x="54674" y="109347"/>
                      </a:cubicBezTo>
                      <a:cubicBezTo>
                        <a:pt x="24478" y="109347"/>
                        <a:pt x="0" y="84869"/>
                        <a:pt x="0" y="54673"/>
                      </a:cubicBezTo>
                      <a:cubicBezTo>
                        <a:pt x="0" y="24478"/>
                        <a:pt x="24478" y="0"/>
                        <a:pt x="54674" y="0"/>
                      </a:cubicBezTo>
                      <a:cubicBezTo>
                        <a:pt x="84869" y="0"/>
                        <a:pt x="109347" y="24478"/>
                        <a:pt x="109347" y="54673"/>
                      </a:cubicBezTo>
                      <a:close/>
                    </a:path>
                  </a:pathLst>
                </a:custGeom>
                <a:noFill/>
                <a:ln w="19050" cap="flat">
                  <a:solidFill>
                    <a:schemeClr val="tx1"/>
                  </a:solid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0B37B0FA-87C3-4F61-B62E-A60D8453B50F}"/>
                    </a:ext>
                  </a:extLst>
                </p:cNvPr>
                <p:cNvSpPr/>
                <p:nvPr/>
              </p:nvSpPr>
              <p:spPr>
                <a:xfrm>
                  <a:off x="6264440" y="1705406"/>
                  <a:ext cx="109347" cy="109347"/>
                </a:xfrm>
                <a:custGeom>
                  <a:avLst/>
                  <a:gdLst>
                    <a:gd name="connsiteX0" fmla="*/ 109347 w 109347"/>
                    <a:gd name="connsiteY0" fmla="*/ 54674 h 109347"/>
                    <a:gd name="connsiteX1" fmla="*/ 54674 w 109347"/>
                    <a:gd name="connsiteY1" fmla="*/ 109347 h 109347"/>
                    <a:gd name="connsiteX2" fmla="*/ 0 w 109347"/>
                    <a:gd name="connsiteY2" fmla="*/ 54674 h 109347"/>
                    <a:gd name="connsiteX3" fmla="*/ 54674 w 109347"/>
                    <a:gd name="connsiteY3" fmla="*/ 0 h 109347"/>
                    <a:gd name="connsiteX4" fmla="*/ 109347 w 109347"/>
                    <a:gd name="connsiteY4" fmla="*/ 54674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4"/>
                      </a:moveTo>
                      <a:cubicBezTo>
                        <a:pt x="109347" y="84869"/>
                        <a:pt x="84869" y="109347"/>
                        <a:pt x="54674" y="109347"/>
                      </a:cubicBezTo>
                      <a:cubicBezTo>
                        <a:pt x="24478" y="109347"/>
                        <a:pt x="0" y="84869"/>
                        <a:pt x="0" y="54674"/>
                      </a:cubicBezTo>
                      <a:cubicBezTo>
                        <a:pt x="0" y="24478"/>
                        <a:pt x="24478" y="0"/>
                        <a:pt x="54674" y="0"/>
                      </a:cubicBezTo>
                      <a:cubicBezTo>
                        <a:pt x="84869" y="0"/>
                        <a:pt x="109347" y="24478"/>
                        <a:pt x="109347" y="54674"/>
                      </a:cubicBezTo>
                      <a:close/>
                    </a:path>
                  </a:pathLst>
                </a:custGeom>
                <a:noFill/>
                <a:ln w="19050" cap="flat">
                  <a:solidFill>
                    <a:schemeClr val="tx1"/>
                  </a:solidFill>
                  <a:prstDash val="solid"/>
                  <a:miter/>
                </a:ln>
              </p:spPr>
              <p:txBody>
                <a:bodyPr rtlCol="0" anchor="ctr"/>
                <a:lstStyle/>
                <a:p>
                  <a:endParaRPr lang="en-US" dirty="0"/>
                </a:p>
              </p:txBody>
            </p:sp>
            <p:grpSp>
              <p:nvGrpSpPr>
                <p:cNvPr id="184" name="Graphic 135">
                  <a:extLst>
                    <a:ext uri="{FF2B5EF4-FFF2-40B4-BE49-F238E27FC236}">
                      <a16:creationId xmlns:a16="http://schemas.microsoft.com/office/drawing/2014/main" id="{357F1D35-9447-441A-AAA6-9BE794751E82}"/>
                    </a:ext>
                  </a:extLst>
                </p:cNvPr>
                <p:cNvGrpSpPr/>
                <p:nvPr/>
              </p:nvGrpSpPr>
              <p:grpSpPr>
                <a:xfrm>
                  <a:off x="5517570" y="1192779"/>
                  <a:ext cx="422841" cy="422340"/>
                  <a:chOff x="5517570" y="1192779"/>
                  <a:chExt cx="422841" cy="422340"/>
                </a:xfrm>
                <a:noFill/>
              </p:grpSpPr>
              <p:sp>
                <p:nvSpPr>
                  <p:cNvPr id="185" name="Freeform: Shape 184">
                    <a:extLst>
                      <a:ext uri="{FF2B5EF4-FFF2-40B4-BE49-F238E27FC236}">
                        <a16:creationId xmlns:a16="http://schemas.microsoft.com/office/drawing/2014/main" id="{99C51D39-1982-49E4-ACE9-9E4C3E563347}"/>
                      </a:ext>
                    </a:extLst>
                  </p:cNvPr>
                  <p:cNvSpPr/>
                  <p:nvPr/>
                </p:nvSpPr>
                <p:spPr>
                  <a:xfrm rot="-2518338">
                    <a:off x="5651910" y="1326802"/>
                    <a:ext cx="153493" cy="153493"/>
                  </a:xfrm>
                  <a:custGeom>
                    <a:avLst/>
                    <a:gdLst>
                      <a:gd name="connsiteX0" fmla="*/ 153494 w 153493"/>
                      <a:gd name="connsiteY0" fmla="*/ 76747 h 153493"/>
                      <a:gd name="connsiteX1" fmla="*/ 76747 w 153493"/>
                      <a:gd name="connsiteY1" fmla="*/ 153494 h 153493"/>
                      <a:gd name="connsiteX2" fmla="*/ 0 w 153493"/>
                      <a:gd name="connsiteY2" fmla="*/ 76747 h 153493"/>
                      <a:gd name="connsiteX3" fmla="*/ 76747 w 153493"/>
                      <a:gd name="connsiteY3" fmla="*/ 0 h 153493"/>
                      <a:gd name="connsiteX4" fmla="*/ 153494 w 153493"/>
                      <a:gd name="connsiteY4" fmla="*/ 76747 h 153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93" h="153493">
                        <a:moveTo>
                          <a:pt x="153494" y="76747"/>
                        </a:moveTo>
                        <a:cubicBezTo>
                          <a:pt x="153494" y="119133"/>
                          <a:pt x="119133" y="153494"/>
                          <a:pt x="76747" y="153494"/>
                        </a:cubicBezTo>
                        <a:cubicBezTo>
                          <a:pt x="34361" y="153494"/>
                          <a:pt x="0" y="119133"/>
                          <a:pt x="0" y="76747"/>
                        </a:cubicBezTo>
                        <a:cubicBezTo>
                          <a:pt x="0" y="34361"/>
                          <a:pt x="34361" y="0"/>
                          <a:pt x="76747" y="0"/>
                        </a:cubicBezTo>
                        <a:cubicBezTo>
                          <a:pt x="119133" y="0"/>
                          <a:pt x="153494" y="34361"/>
                          <a:pt x="153494" y="76747"/>
                        </a:cubicBezTo>
                        <a:close/>
                      </a:path>
                    </a:pathLst>
                  </a:custGeom>
                  <a:noFill/>
                  <a:ln w="19050" cap="flat">
                    <a:solidFill>
                      <a:schemeClr val="accent3"/>
                    </a:solidFill>
                    <a:prstDash val="solid"/>
                    <a:round/>
                  </a:ln>
                </p:spPr>
                <p:txBody>
                  <a:bodyPr rtlCol="0" anchor="ctr"/>
                  <a:lstStyle/>
                  <a:p>
                    <a:endParaRPr lang="en-US" dirty="0"/>
                  </a:p>
                </p:txBody>
              </p:sp>
              <p:sp>
                <p:nvSpPr>
                  <p:cNvPr id="186" name="Freeform: Shape 185">
                    <a:extLst>
                      <a:ext uri="{FF2B5EF4-FFF2-40B4-BE49-F238E27FC236}">
                        <a16:creationId xmlns:a16="http://schemas.microsoft.com/office/drawing/2014/main" id="{831E7859-7508-498F-8B51-671F0FD87DBA}"/>
                      </a:ext>
                    </a:extLst>
                  </p:cNvPr>
                  <p:cNvSpPr/>
                  <p:nvPr/>
                </p:nvSpPr>
                <p:spPr>
                  <a:xfrm>
                    <a:off x="5517570" y="1192779"/>
                    <a:ext cx="422841" cy="422340"/>
                  </a:xfrm>
                  <a:custGeom>
                    <a:avLst/>
                    <a:gdLst>
                      <a:gd name="connsiteX0" fmla="*/ 366664 w 422841"/>
                      <a:gd name="connsiteY0" fmla="*/ 176560 h 422340"/>
                      <a:gd name="connsiteX1" fmla="*/ 422842 w 422841"/>
                      <a:gd name="connsiteY1" fmla="*/ 184084 h 422340"/>
                      <a:gd name="connsiteX2" fmla="*/ 422340 w 422841"/>
                      <a:gd name="connsiteY2" fmla="*/ 240262 h 422340"/>
                      <a:gd name="connsiteX3" fmla="*/ 365660 w 422841"/>
                      <a:gd name="connsiteY3" fmla="*/ 247285 h 422340"/>
                      <a:gd name="connsiteX4" fmla="*/ 344594 w 422841"/>
                      <a:gd name="connsiteY4" fmla="*/ 296441 h 422340"/>
                      <a:gd name="connsiteX5" fmla="*/ 378702 w 422841"/>
                      <a:gd name="connsiteY5" fmla="*/ 342086 h 422340"/>
                      <a:gd name="connsiteX6" fmla="*/ 339578 w 422841"/>
                      <a:gd name="connsiteY6" fmla="*/ 380708 h 422340"/>
                      <a:gd name="connsiteX7" fmla="*/ 293933 w 422841"/>
                      <a:gd name="connsiteY7" fmla="*/ 345597 h 422340"/>
                      <a:gd name="connsiteX8" fmla="*/ 245278 w 422841"/>
                      <a:gd name="connsiteY8" fmla="*/ 365159 h 422340"/>
                      <a:gd name="connsiteX9" fmla="*/ 238256 w 422841"/>
                      <a:gd name="connsiteY9" fmla="*/ 422340 h 422340"/>
                      <a:gd name="connsiteX10" fmla="*/ 182078 w 422841"/>
                      <a:gd name="connsiteY10" fmla="*/ 421839 h 422340"/>
                      <a:gd name="connsiteX11" fmla="*/ 175056 w 422841"/>
                      <a:gd name="connsiteY11" fmla="*/ 364657 h 422340"/>
                      <a:gd name="connsiteX12" fmla="*/ 125900 w 422841"/>
                      <a:gd name="connsiteY12" fmla="*/ 344092 h 422340"/>
                      <a:gd name="connsiteX13" fmla="*/ 80255 w 422841"/>
                      <a:gd name="connsiteY13" fmla="*/ 378702 h 422340"/>
                      <a:gd name="connsiteX14" fmla="*/ 41632 w 422841"/>
                      <a:gd name="connsiteY14" fmla="*/ 339578 h 422340"/>
                      <a:gd name="connsiteX15" fmla="*/ 76744 w 422841"/>
                      <a:gd name="connsiteY15" fmla="*/ 294936 h 422340"/>
                      <a:gd name="connsiteX16" fmla="*/ 56178 w 422841"/>
                      <a:gd name="connsiteY16" fmla="*/ 245278 h 422340"/>
                      <a:gd name="connsiteX17" fmla="*/ 0 w 422841"/>
                      <a:gd name="connsiteY17" fmla="*/ 237754 h 422340"/>
                      <a:gd name="connsiteX18" fmla="*/ 502 w 422841"/>
                      <a:gd name="connsiteY18" fmla="*/ 181576 h 422340"/>
                      <a:gd name="connsiteX19" fmla="*/ 56680 w 422841"/>
                      <a:gd name="connsiteY19" fmla="*/ 175056 h 422340"/>
                      <a:gd name="connsiteX20" fmla="*/ 77245 w 422841"/>
                      <a:gd name="connsiteY20" fmla="*/ 125899 h 422340"/>
                      <a:gd name="connsiteX21" fmla="*/ 44140 w 422841"/>
                      <a:gd name="connsiteY21" fmla="*/ 79753 h 422340"/>
                      <a:gd name="connsiteX22" fmla="*/ 83264 w 422841"/>
                      <a:gd name="connsiteY22" fmla="*/ 41131 h 422340"/>
                      <a:gd name="connsiteX23" fmla="*/ 128408 w 422841"/>
                      <a:gd name="connsiteY23" fmla="*/ 75740 h 422340"/>
                      <a:gd name="connsiteX24" fmla="*/ 177062 w 422841"/>
                      <a:gd name="connsiteY24" fmla="*/ 56178 h 422340"/>
                      <a:gd name="connsiteX25" fmla="*/ 184586 w 422841"/>
                      <a:gd name="connsiteY25" fmla="*/ 0 h 422340"/>
                      <a:gd name="connsiteX26" fmla="*/ 240764 w 422841"/>
                      <a:gd name="connsiteY26" fmla="*/ 502 h 422340"/>
                      <a:gd name="connsiteX27" fmla="*/ 247786 w 422841"/>
                      <a:gd name="connsiteY27" fmla="*/ 56680 h 422340"/>
                      <a:gd name="connsiteX28" fmla="*/ 296441 w 422841"/>
                      <a:gd name="connsiteY28" fmla="*/ 77245 h 422340"/>
                      <a:gd name="connsiteX29" fmla="*/ 342587 w 422841"/>
                      <a:gd name="connsiteY29" fmla="*/ 43638 h 422340"/>
                      <a:gd name="connsiteX30" fmla="*/ 381210 w 422841"/>
                      <a:gd name="connsiteY30" fmla="*/ 82763 h 422340"/>
                      <a:gd name="connsiteX31" fmla="*/ 346600 w 422841"/>
                      <a:gd name="connsiteY31" fmla="*/ 127906 h 422340"/>
                      <a:gd name="connsiteX32" fmla="*/ 366664 w 422841"/>
                      <a:gd name="connsiteY32" fmla="*/ 176560 h 42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22841" h="422340">
                        <a:moveTo>
                          <a:pt x="366664" y="176560"/>
                        </a:moveTo>
                        <a:lnTo>
                          <a:pt x="422842" y="184084"/>
                        </a:lnTo>
                        <a:lnTo>
                          <a:pt x="422340" y="240262"/>
                        </a:lnTo>
                        <a:lnTo>
                          <a:pt x="365660" y="247285"/>
                        </a:lnTo>
                        <a:cubicBezTo>
                          <a:pt x="361648" y="264840"/>
                          <a:pt x="354124" y="281393"/>
                          <a:pt x="344594" y="296441"/>
                        </a:cubicBezTo>
                        <a:lnTo>
                          <a:pt x="378702" y="342086"/>
                        </a:lnTo>
                        <a:lnTo>
                          <a:pt x="339578" y="380708"/>
                        </a:lnTo>
                        <a:lnTo>
                          <a:pt x="293933" y="345597"/>
                        </a:lnTo>
                        <a:cubicBezTo>
                          <a:pt x="278885" y="354625"/>
                          <a:pt x="262834" y="361146"/>
                          <a:pt x="245278" y="365159"/>
                        </a:cubicBezTo>
                        <a:lnTo>
                          <a:pt x="238256" y="422340"/>
                        </a:lnTo>
                        <a:lnTo>
                          <a:pt x="182078" y="421839"/>
                        </a:lnTo>
                        <a:lnTo>
                          <a:pt x="175056" y="364657"/>
                        </a:lnTo>
                        <a:cubicBezTo>
                          <a:pt x="157500" y="360644"/>
                          <a:pt x="140947" y="353622"/>
                          <a:pt x="125900" y="344092"/>
                        </a:cubicBezTo>
                        <a:lnTo>
                          <a:pt x="80255" y="378702"/>
                        </a:lnTo>
                        <a:lnTo>
                          <a:pt x="41632" y="339578"/>
                        </a:lnTo>
                        <a:lnTo>
                          <a:pt x="76744" y="294936"/>
                        </a:lnTo>
                        <a:cubicBezTo>
                          <a:pt x="67213" y="279888"/>
                          <a:pt x="60191" y="263336"/>
                          <a:pt x="56178" y="245278"/>
                        </a:cubicBezTo>
                        <a:lnTo>
                          <a:pt x="0" y="237754"/>
                        </a:lnTo>
                        <a:lnTo>
                          <a:pt x="502" y="181576"/>
                        </a:lnTo>
                        <a:lnTo>
                          <a:pt x="56680" y="175056"/>
                        </a:lnTo>
                        <a:cubicBezTo>
                          <a:pt x="60693" y="157500"/>
                          <a:pt x="67715" y="140446"/>
                          <a:pt x="77245" y="125899"/>
                        </a:cubicBezTo>
                        <a:lnTo>
                          <a:pt x="44140" y="79753"/>
                        </a:lnTo>
                        <a:lnTo>
                          <a:pt x="83264" y="41131"/>
                        </a:lnTo>
                        <a:lnTo>
                          <a:pt x="128408" y="75740"/>
                        </a:lnTo>
                        <a:cubicBezTo>
                          <a:pt x="143455" y="66712"/>
                          <a:pt x="159506" y="59689"/>
                          <a:pt x="177062" y="56178"/>
                        </a:cubicBezTo>
                        <a:lnTo>
                          <a:pt x="184586" y="0"/>
                        </a:lnTo>
                        <a:lnTo>
                          <a:pt x="240764" y="502"/>
                        </a:lnTo>
                        <a:lnTo>
                          <a:pt x="247786" y="56680"/>
                        </a:lnTo>
                        <a:cubicBezTo>
                          <a:pt x="265342" y="60693"/>
                          <a:pt x="281895" y="67715"/>
                          <a:pt x="296441" y="77245"/>
                        </a:cubicBezTo>
                        <a:lnTo>
                          <a:pt x="342587" y="43638"/>
                        </a:lnTo>
                        <a:lnTo>
                          <a:pt x="381210" y="82763"/>
                        </a:lnTo>
                        <a:lnTo>
                          <a:pt x="346600" y="127906"/>
                        </a:lnTo>
                        <a:cubicBezTo>
                          <a:pt x="355629" y="142452"/>
                          <a:pt x="362651" y="159005"/>
                          <a:pt x="366664" y="176560"/>
                        </a:cubicBezTo>
                        <a:close/>
                      </a:path>
                    </a:pathLst>
                  </a:custGeom>
                  <a:noFill/>
                  <a:ln w="19050" cap="flat">
                    <a:solidFill>
                      <a:schemeClr val="accent3"/>
                    </a:solidFill>
                    <a:prstDash val="solid"/>
                    <a:round/>
                  </a:ln>
                </p:spPr>
                <p:txBody>
                  <a:bodyPr rtlCol="0" anchor="ctr"/>
                  <a:lstStyle/>
                  <a:p>
                    <a:endParaRPr lang="en-US" dirty="0"/>
                  </a:p>
                </p:txBody>
              </p:sp>
            </p:grpSp>
            <p:grpSp>
              <p:nvGrpSpPr>
                <p:cNvPr id="187" name="Graphic 135">
                  <a:extLst>
                    <a:ext uri="{FF2B5EF4-FFF2-40B4-BE49-F238E27FC236}">
                      <a16:creationId xmlns:a16="http://schemas.microsoft.com/office/drawing/2014/main" id="{357F1D35-9447-441A-AAA6-9BE794751E82}"/>
                    </a:ext>
                  </a:extLst>
                </p:cNvPr>
                <p:cNvGrpSpPr/>
                <p:nvPr/>
              </p:nvGrpSpPr>
              <p:grpSpPr>
                <a:xfrm>
                  <a:off x="5501519" y="1105502"/>
                  <a:ext cx="523160" cy="523160"/>
                  <a:chOff x="5501519" y="1105502"/>
                  <a:chExt cx="523160" cy="523160"/>
                </a:xfrm>
                <a:noFill/>
              </p:grpSpPr>
              <p:sp>
                <p:nvSpPr>
                  <p:cNvPr id="188" name="Freeform: Shape 187">
                    <a:extLst>
                      <a:ext uri="{FF2B5EF4-FFF2-40B4-BE49-F238E27FC236}">
                        <a16:creationId xmlns:a16="http://schemas.microsoft.com/office/drawing/2014/main" id="{FA8F707F-E893-4212-A3C0-697FD8C9D488}"/>
                      </a:ext>
                    </a:extLst>
                  </p:cNvPr>
                  <p:cNvSpPr/>
                  <p:nvPr/>
                </p:nvSpPr>
                <p:spPr>
                  <a:xfrm>
                    <a:off x="5978031" y="1182748"/>
                    <a:ext cx="1003" cy="1003"/>
                  </a:xfrm>
                  <a:custGeom>
                    <a:avLst/>
                    <a:gdLst>
                      <a:gd name="connsiteX0" fmla="*/ 1003 w 1003"/>
                      <a:gd name="connsiteY0" fmla="*/ 1003 h 1003"/>
                      <a:gd name="connsiteX1" fmla="*/ 0 w 1003"/>
                      <a:gd name="connsiteY1" fmla="*/ 0 h 1003"/>
                    </a:gdLst>
                    <a:ahLst/>
                    <a:cxnLst>
                      <a:cxn ang="0">
                        <a:pos x="connsiteX0" y="connsiteY0"/>
                      </a:cxn>
                      <a:cxn ang="0">
                        <a:pos x="connsiteX1" y="connsiteY1"/>
                      </a:cxn>
                    </a:cxnLst>
                    <a:rect l="l" t="t" r="r" b="b"/>
                    <a:pathLst>
                      <a:path w="1003" h="1003">
                        <a:moveTo>
                          <a:pt x="1003" y="1003"/>
                        </a:moveTo>
                        <a:cubicBezTo>
                          <a:pt x="502" y="502"/>
                          <a:pt x="502" y="0"/>
                          <a:pt x="0" y="0"/>
                        </a:cubicBezTo>
                      </a:path>
                    </a:pathLst>
                  </a:custGeom>
                  <a:noFill/>
                  <a:ln w="19050" cap="flat">
                    <a:solidFill>
                      <a:schemeClr val="tx1"/>
                    </a:solid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1330CA9F-F2E2-45EC-80B6-9D9FC69F6FCA}"/>
                      </a:ext>
                    </a:extLst>
                  </p:cNvPr>
                  <p:cNvSpPr/>
                  <p:nvPr/>
                </p:nvSpPr>
                <p:spPr>
                  <a:xfrm>
                    <a:off x="5979034" y="1183751"/>
                    <a:ext cx="45644" cy="444911"/>
                  </a:xfrm>
                  <a:custGeom>
                    <a:avLst/>
                    <a:gdLst>
                      <a:gd name="connsiteX0" fmla="*/ 0 w 45644"/>
                      <a:gd name="connsiteY0" fmla="*/ 444912 h 444911"/>
                      <a:gd name="connsiteX1" fmla="*/ 45645 w 45644"/>
                      <a:gd name="connsiteY1" fmla="*/ 444912 h 444911"/>
                      <a:gd name="connsiteX2" fmla="*/ 45645 w 45644"/>
                      <a:gd name="connsiteY2" fmla="*/ 130414 h 444911"/>
                      <a:gd name="connsiteX3" fmla="*/ 0 w 45644"/>
                      <a:gd name="connsiteY3" fmla="*/ 0 h 444911"/>
                    </a:gdLst>
                    <a:ahLst/>
                    <a:cxnLst>
                      <a:cxn ang="0">
                        <a:pos x="connsiteX0" y="connsiteY0"/>
                      </a:cxn>
                      <a:cxn ang="0">
                        <a:pos x="connsiteX1" y="connsiteY1"/>
                      </a:cxn>
                      <a:cxn ang="0">
                        <a:pos x="connsiteX2" y="connsiteY2"/>
                      </a:cxn>
                      <a:cxn ang="0">
                        <a:pos x="connsiteX3" y="connsiteY3"/>
                      </a:cxn>
                    </a:cxnLst>
                    <a:rect l="l" t="t" r="r" b="b"/>
                    <a:pathLst>
                      <a:path w="45644" h="444911">
                        <a:moveTo>
                          <a:pt x="0" y="444912"/>
                        </a:moveTo>
                        <a:lnTo>
                          <a:pt x="45645" y="444912"/>
                        </a:lnTo>
                        <a:lnTo>
                          <a:pt x="45645" y="130414"/>
                        </a:lnTo>
                        <a:cubicBezTo>
                          <a:pt x="45645" y="81258"/>
                          <a:pt x="28591" y="36115"/>
                          <a:pt x="0" y="0"/>
                        </a:cubicBezTo>
                      </a:path>
                    </a:pathLst>
                  </a:custGeom>
                  <a:noFill/>
                  <a:ln w="19050" cap="flat">
                    <a:solidFill>
                      <a:schemeClr val="tx1"/>
                    </a:solid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03BB50EB-831E-467D-9973-57DD1B984DDD}"/>
                      </a:ext>
                    </a:extLst>
                  </p:cNvPr>
                  <p:cNvSpPr/>
                  <p:nvPr/>
                </p:nvSpPr>
                <p:spPr>
                  <a:xfrm>
                    <a:off x="5501519" y="1105502"/>
                    <a:ext cx="476512" cy="77245"/>
                  </a:xfrm>
                  <a:custGeom>
                    <a:avLst/>
                    <a:gdLst>
                      <a:gd name="connsiteX0" fmla="*/ 0 w 476512"/>
                      <a:gd name="connsiteY0" fmla="*/ 45645 h 77245"/>
                      <a:gd name="connsiteX1" fmla="*/ 0 w 476512"/>
                      <a:gd name="connsiteY1" fmla="*/ 0 h 77245"/>
                      <a:gd name="connsiteX2" fmla="*/ 314498 w 476512"/>
                      <a:gd name="connsiteY2" fmla="*/ 0 h 77245"/>
                      <a:gd name="connsiteX3" fmla="*/ 476512 w 476512"/>
                      <a:gd name="connsiteY3" fmla="*/ 77245 h 77245"/>
                    </a:gdLst>
                    <a:ahLst/>
                    <a:cxnLst>
                      <a:cxn ang="0">
                        <a:pos x="connsiteX0" y="connsiteY0"/>
                      </a:cxn>
                      <a:cxn ang="0">
                        <a:pos x="connsiteX1" y="connsiteY1"/>
                      </a:cxn>
                      <a:cxn ang="0">
                        <a:pos x="connsiteX2" y="connsiteY2"/>
                      </a:cxn>
                      <a:cxn ang="0">
                        <a:pos x="connsiteX3" y="connsiteY3"/>
                      </a:cxn>
                    </a:cxnLst>
                    <a:rect l="l" t="t" r="r" b="b"/>
                    <a:pathLst>
                      <a:path w="476512" h="77245">
                        <a:moveTo>
                          <a:pt x="0" y="45645"/>
                        </a:moveTo>
                        <a:lnTo>
                          <a:pt x="0" y="0"/>
                        </a:lnTo>
                        <a:lnTo>
                          <a:pt x="314498" y="0"/>
                        </a:lnTo>
                        <a:cubicBezTo>
                          <a:pt x="379705" y="0"/>
                          <a:pt x="438391" y="30096"/>
                          <a:pt x="476512" y="77245"/>
                        </a:cubicBezTo>
                      </a:path>
                    </a:pathLst>
                  </a:custGeom>
                  <a:noFill/>
                  <a:ln w="19050" cap="flat">
                    <a:solidFill>
                      <a:schemeClr val="tx1"/>
                    </a:solidFill>
                    <a:prstDash val="solid"/>
                    <a:miter/>
                  </a:ln>
                </p:spPr>
                <p:txBody>
                  <a:bodyPr rtlCol="0" anchor="ctr"/>
                  <a:lstStyle/>
                  <a:p>
                    <a:endParaRPr lang="en-US" dirty="0"/>
                  </a:p>
                </p:txBody>
              </p:sp>
            </p:grpSp>
            <p:sp>
              <p:nvSpPr>
                <p:cNvPr id="191" name="Freeform: Shape 190">
                  <a:extLst>
                    <a:ext uri="{FF2B5EF4-FFF2-40B4-BE49-F238E27FC236}">
                      <a16:creationId xmlns:a16="http://schemas.microsoft.com/office/drawing/2014/main" id="{B45FE343-CBA0-4FC3-B460-83329857FF1C}"/>
                    </a:ext>
                  </a:extLst>
                </p:cNvPr>
                <p:cNvSpPr/>
                <p:nvPr/>
              </p:nvSpPr>
              <p:spPr>
                <a:xfrm>
                  <a:off x="5988083" y="1121870"/>
                  <a:ext cx="74739" cy="68903"/>
                </a:xfrm>
                <a:custGeom>
                  <a:avLst/>
                  <a:gdLst>
                    <a:gd name="connsiteX0" fmla="*/ 0 w 260326"/>
                    <a:gd name="connsiteY0" fmla="*/ 255310 h 255310"/>
                    <a:gd name="connsiteX1" fmla="*/ 260326 w 260326"/>
                    <a:gd name="connsiteY1" fmla="*/ 0 h 255310"/>
                  </a:gdLst>
                  <a:ahLst/>
                  <a:cxnLst>
                    <a:cxn ang="0">
                      <a:pos x="connsiteX0" y="connsiteY0"/>
                    </a:cxn>
                    <a:cxn ang="0">
                      <a:pos x="connsiteX1" y="connsiteY1"/>
                    </a:cxn>
                  </a:cxnLst>
                  <a:rect l="l" t="t" r="r" b="b"/>
                  <a:pathLst>
                    <a:path w="260326" h="255310">
                      <a:moveTo>
                        <a:pt x="0" y="255310"/>
                      </a:moveTo>
                      <a:lnTo>
                        <a:pt x="260326" y="0"/>
                      </a:lnTo>
                    </a:path>
                  </a:pathLst>
                </a:custGeom>
                <a:ln w="19050" cap="flat">
                  <a:solidFill>
                    <a:schemeClr val="tx1"/>
                  </a:solid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E6F62E67-8E4E-4B7C-A202-2FFAAA67009E}"/>
                    </a:ext>
                  </a:extLst>
                </p:cNvPr>
                <p:cNvSpPr/>
                <p:nvPr/>
              </p:nvSpPr>
              <p:spPr>
                <a:xfrm>
                  <a:off x="5445341" y="1149141"/>
                  <a:ext cx="109347" cy="109347"/>
                </a:xfrm>
                <a:custGeom>
                  <a:avLst/>
                  <a:gdLst>
                    <a:gd name="connsiteX0" fmla="*/ 109347 w 109347"/>
                    <a:gd name="connsiteY0" fmla="*/ 54674 h 109347"/>
                    <a:gd name="connsiteX1" fmla="*/ 54674 w 109347"/>
                    <a:gd name="connsiteY1" fmla="*/ 109347 h 109347"/>
                    <a:gd name="connsiteX2" fmla="*/ 0 w 109347"/>
                    <a:gd name="connsiteY2" fmla="*/ 54674 h 109347"/>
                    <a:gd name="connsiteX3" fmla="*/ 54674 w 109347"/>
                    <a:gd name="connsiteY3" fmla="*/ 0 h 109347"/>
                    <a:gd name="connsiteX4" fmla="*/ 109347 w 109347"/>
                    <a:gd name="connsiteY4" fmla="*/ 54674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4"/>
                      </a:moveTo>
                      <a:cubicBezTo>
                        <a:pt x="109347" y="84869"/>
                        <a:pt x="84869" y="109347"/>
                        <a:pt x="54674" y="109347"/>
                      </a:cubicBezTo>
                      <a:cubicBezTo>
                        <a:pt x="24478" y="109347"/>
                        <a:pt x="0" y="84869"/>
                        <a:pt x="0" y="54674"/>
                      </a:cubicBezTo>
                      <a:cubicBezTo>
                        <a:pt x="0" y="24478"/>
                        <a:pt x="24478" y="0"/>
                        <a:pt x="54674" y="0"/>
                      </a:cubicBezTo>
                      <a:cubicBezTo>
                        <a:pt x="84869" y="0"/>
                        <a:pt x="109347" y="24478"/>
                        <a:pt x="109347" y="54674"/>
                      </a:cubicBezTo>
                      <a:close/>
                    </a:path>
                  </a:pathLst>
                </a:custGeom>
                <a:noFill/>
                <a:ln w="19050" cap="flat">
                  <a:solidFill>
                    <a:schemeClr val="tx1"/>
                  </a:solid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4252CC4C-2569-40FF-BB0B-F63BDBF33030}"/>
                    </a:ext>
                  </a:extLst>
                </p:cNvPr>
                <p:cNvSpPr/>
                <p:nvPr/>
              </p:nvSpPr>
              <p:spPr>
                <a:xfrm>
                  <a:off x="5871694" y="1577500"/>
                  <a:ext cx="109347" cy="109347"/>
                </a:xfrm>
                <a:custGeom>
                  <a:avLst/>
                  <a:gdLst>
                    <a:gd name="connsiteX0" fmla="*/ 109347 w 109347"/>
                    <a:gd name="connsiteY0" fmla="*/ 54674 h 109347"/>
                    <a:gd name="connsiteX1" fmla="*/ 54674 w 109347"/>
                    <a:gd name="connsiteY1" fmla="*/ 109347 h 109347"/>
                    <a:gd name="connsiteX2" fmla="*/ 0 w 109347"/>
                    <a:gd name="connsiteY2" fmla="*/ 54674 h 109347"/>
                    <a:gd name="connsiteX3" fmla="*/ 54674 w 109347"/>
                    <a:gd name="connsiteY3" fmla="*/ 0 h 109347"/>
                    <a:gd name="connsiteX4" fmla="*/ 109347 w 109347"/>
                    <a:gd name="connsiteY4" fmla="*/ 54674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4"/>
                      </a:moveTo>
                      <a:cubicBezTo>
                        <a:pt x="109347" y="84869"/>
                        <a:pt x="84869" y="109347"/>
                        <a:pt x="54674" y="109347"/>
                      </a:cubicBezTo>
                      <a:cubicBezTo>
                        <a:pt x="24478" y="109347"/>
                        <a:pt x="0" y="84869"/>
                        <a:pt x="0" y="54674"/>
                      </a:cubicBezTo>
                      <a:cubicBezTo>
                        <a:pt x="0" y="24478"/>
                        <a:pt x="24478" y="0"/>
                        <a:pt x="54674" y="0"/>
                      </a:cubicBezTo>
                      <a:cubicBezTo>
                        <a:pt x="84869" y="0"/>
                        <a:pt x="109347" y="24478"/>
                        <a:pt x="109347" y="54674"/>
                      </a:cubicBezTo>
                      <a:close/>
                    </a:path>
                  </a:pathLst>
                </a:custGeom>
                <a:noFill/>
                <a:ln w="19050" cap="flat">
                  <a:solidFill>
                    <a:schemeClr val="tx1"/>
                  </a:solid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239FCFD4-292F-4198-B1AB-2E6FAF3B7E58}"/>
                    </a:ext>
                  </a:extLst>
                </p:cNvPr>
                <p:cNvSpPr/>
                <p:nvPr/>
              </p:nvSpPr>
              <p:spPr>
                <a:xfrm rot="18765537">
                  <a:off x="6038797" y="966058"/>
                  <a:ext cx="192606" cy="192606"/>
                </a:xfrm>
                <a:custGeom>
                  <a:avLst/>
                  <a:gdLst>
                    <a:gd name="connsiteX0" fmla="*/ 192607 w 192606"/>
                    <a:gd name="connsiteY0" fmla="*/ 96303 h 192606"/>
                    <a:gd name="connsiteX1" fmla="*/ 96303 w 192606"/>
                    <a:gd name="connsiteY1" fmla="*/ 192607 h 192606"/>
                    <a:gd name="connsiteX2" fmla="*/ 0 w 192606"/>
                    <a:gd name="connsiteY2" fmla="*/ 96303 h 192606"/>
                    <a:gd name="connsiteX3" fmla="*/ 96303 w 192606"/>
                    <a:gd name="connsiteY3" fmla="*/ 0 h 192606"/>
                    <a:gd name="connsiteX4" fmla="*/ 192607 w 192606"/>
                    <a:gd name="connsiteY4" fmla="*/ 96303 h 192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06" h="192606">
                      <a:moveTo>
                        <a:pt x="192607" y="96303"/>
                      </a:moveTo>
                      <a:cubicBezTo>
                        <a:pt x="192607" y="149490"/>
                        <a:pt x="149490" y="192607"/>
                        <a:pt x="96303" y="192607"/>
                      </a:cubicBezTo>
                      <a:cubicBezTo>
                        <a:pt x="43116" y="192607"/>
                        <a:pt x="0" y="149490"/>
                        <a:pt x="0" y="96303"/>
                      </a:cubicBezTo>
                      <a:cubicBezTo>
                        <a:pt x="0" y="43117"/>
                        <a:pt x="43116" y="0"/>
                        <a:pt x="96303" y="0"/>
                      </a:cubicBezTo>
                      <a:cubicBezTo>
                        <a:pt x="149490" y="0"/>
                        <a:pt x="192607" y="43117"/>
                        <a:pt x="192607" y="96303"/>
                      </a:cubicBezTo>
                      <a:close/>
                    </a:path>
                  </a:pathLst>
                </a:custGeom>
                <a:noFill/>
                <a:ln w="19050" cap="flat">
                  <a:solidFill>
                    <a:schemeClr val="tx1"/>
                  </a:solidFill>
                  <a:prstDash val="solid"/>
                  <a:round/>
                </a:ln>
              </p:spPr>
              <p:txBody>
                <a:bodyPr rtlCol="0" anchor="ctr"/>
                <a:lstStyle/>
                <a:p>
                  <a:endParaRPr lang="en-US" dirty="0"/>
                </a:p>
              </p:txBody>
            </p:sp>
          </p:grpSp>
        </p:grpSp>
      </p:grpSp>
      <p:grpSp>
        <p:nvGrpSpPr>
          <p:cNvPr id="2" name="Group 1">
            <a:extLst>
              <a:ext uri="{FF2B5EF4-FFF2-40B4-BE49-F238E27FC236}">
                <a16:creationId xmlns:a16="http://schemas.microsoft.com/office/drawing/2014/main" id="{18AE770B-A12A-421F-AD36-E9A6E4AF8FA2}"/>
              </a:ext>
            </a:extLst>
          </p:cNvPr>
          <p:cNvGrpSpPr/>
          <p:nvPr/>
        </p:nvGrpSpPr>
        <p:grpSpPr>
          <a:xfrm>
            <a:off x="1061359" y="1820061"/>
            <a:ext cx="3383280" cy="4882156"/>
            <a:chOff x="495300" y="1820061"/>
            <a:chExt cx="3383280" cy="4882156"/>
          </a:xfrm>
        </p:grpSpPr>
        <p:sp>
          <p:nvSpPr>
            <p:cNvPr id="94" name="TextBox 93">
              <a:extLst>
                <a:ext uri="{FF2B5EF4-FFF2-40B4-BE49-F238E27FC236}">
                  <a16:creationId xmlns:a16="http://schemas.microsoft.com/office/drawing/2014/main" id="{636EF19F-B6F5-41A9-ABE8-3B9EFB080743}"/>
                </a:ext>
              </a:extLst>
            </p:cNvPr>
            <p:cNvSpPr txBox="1"/>
            <p:nvPr/>
          </p:nvSpPr>
          <p:spPr>
            <a:xfrm>
              <a:off x="495300" y="4964857"/>
              <a:ext cx="3383280" cy="1737360"/>
            </a:xfrm>
            <a:prstGeom prst="rect">
              <a:avLst/>
            </a:prstGeom>
            <a:noFill/>
          </p:spPr>
          <p:txBody>
            <a:bodyPr wrap="square" lIns="91440" tIns="146304" rIns="91440" bIns="146304" rtlCol="0" anchor="t" anchorCtr="0">
              <a:noAutofit/>
            </a:bodyPr>
            <a:lstStyle/>
            <a:p>
              <a:pPr algn="ctr">
                <a:lnSpc>
                  <a:spcPct val="90000"/>
                </a:lnSpc>
              </a:pPr>
              <a: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Make a Plan for your application portfolio</a:t>
              </a:r>
            </a:p>
          </p:txBody>
        </p:sp>
        <p:grpSp>
          <p:nvGrpSpPr>
            <p:cNvPr id="372" name="Group 371">
              <a:extLst>
                <a:ext uri="{FF2B5EF4-FFF2-40B4-BE49-F238E27FC236}">
                  <a16:creationId xmlns:a16="http://schemas.microsoft.com/office/drawing/2014/main" id="{ADA008E9-1852-4002-83AD-0B8F60F5322D}"/>
                </a:ext>
              </a:extLst>
            </p:cNvPr>
            <p:cNvGrpSpPr/>
            <p:nvPr/>
          </p:nvGrpSpPr>
          <p:grpSpPr>
            <a:xfrm>
              <a:off x="769620" y="1820061"/>
              <a:ext cx="2834640" cy="2834640"/>
              <a:chOff x="769620" y="2129424"/>
              <a:chExt cx="2834640" cy="2834640"/>
            </a:xfrm>
          </p:grpSpPr>
          <p:sp>
            <p:nvSpPr>
              <p:cNvPr id="26" name="Oval 25">
                <a:extLst>
                  <a:ext uri="{FF2B5EF4-FFF2-40B4-BE49-F238E27FC236}">
                    <a16:creationId xmlns:a16="http://schemas.microsoft.com/office/drawing/2014/main" id="{B6B91181-2479-4952-8A41-89F1F710F6EF}"/>
                  </a:ext>
                </a:extLst>
              </p:cNvPr>
              <p:cNvSpPr>
                <a:spLocks noChangeAspect="1"/>
              </p:cNvSpPr>
              <p:nvPr/>
            </p:nvSpPr>
            <p:spPr bwMode="auto">
              <a:xfrm>
                <a:off x="769620" y="2129424"/>
                <a:ext cx="2834640" cy="2834640"/>
              </a:xfrm>
              <a:prstGeom prst="ellipse">
                <a:avLst/>
              </a:prstGeom>
              <a:gradFill flip="none" rotWithShape="1">
                <a:gsLst>
                  <a:gs pos="87000">
                    <a:schemeClr val="accent1"/>
                  </a:gs>
                  <a:gs pos="43000">
                    <a:schemeClr val="accent3"/>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sp>
            <p:nvSpPr>
              <p:cNvPr id="31" name="Oval 30">
                <a:extLst>
                  <a:ext uri="{FF2B5EF4-FFF2-40B4-BE49-F238E27FC236}">
                    <a16:creationId xmlns:a16="http://schemas.microsoft.com/office/drawing/2014/main" id="{D57AEB0C-949B-466E-976A-7270421E4BAF}"/>
                  </a:ext>
                </a:extLst>
              </p:cNvPr>
              <p:cNvSpPr>
                <a:spLocks noChangeAspect="1"/>
              </p:cNvSpPr>
              <p:nvPr/>
            </p:nvSpPr>
            <p:spPr bwMode="auto">
              <a:xfrm>
                <a:off x="906780" y="2266584"/>
                <a:ext cx="2560320" cy="2560320"/>
              </a:xfrm>
              <a:prstGeom prst="ellipse">
                <a:avLst/>
              </a:prstGeom>
              <a:solidFill>
                <a:srgbClr val="232F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grpSp>
            <p:nvGrpSpPr>
              <p:cNvPr id="252" name="Group 251">
                <a:extLst>
                  <a:ext uri="{FF2B5EF4-FFF2-40B4-BE49-F238E27FC236}">
                    <a16:creationId xmlns:a16="http://schemas.microsoft.com/office/drawing/2014/main" id="{28662D40-2C12-4B72-BF10-DB25189601E6}"/>
                  </a:ext>
                </a:extLst>
              </p:cNvPr>
              <p:cNvGrpSpPr/>
              <p:nvPr/>
            </p:nvGrpSpPr>
            <p:grpSpPr>
              <a:xfrm>
                <a:off x="1473836" y="2811471"/>
                <a:ext cx="1429902" cy="1468328"/>
                <a:chOff x="1473836" y="2811471"/>
                <a:chExt cx="1429902" cy="1468328"/>
              </a:xfrm>
            </p:grpSpPr>
            <p:grpSp>
              <p:nvGrpSpPr>
                <p:cNvPr id="206" name="Graphic 203">
                  <a:extLst>
                    <a:ext uri="{FF2B5EF4-FFF2-40B4-BE49-F238E27FC236}">
                      <a16:creationId xmlns:a16="http://schemas.microsoft.com/office/drawing/2014/main" id="{BF6ACB16-063B-4AED-BF4E-CFB129D000C8}"/>
                    </a:ext>
                  </a:extLst>
                </p:cNvPr>
                <p:cNvGrpSpPr/>
                <p:nvPr/>
              </p:nvGrpSpPr>
              <p:grpSpPr>
                <a:xfrm>
                  <a:off x="1473836" y="2910493"/>
                  <a:ext cx="1124708" cy="1297627"/>
                  <a:chOff x="1473836" y="2910493"/>
                  <a:chExt cx="1124708" cy="1297627"/>
                </a:xfrm>
                <a:noFill/>
              </p:grpSpPr>
              <p:sp>
                <p:nvSpPr>
                  <p:cNvPr id="207" name="Freeform: Shape 206">
                    <a:extLst>
                      <a:ext uri="{FF2B5EF4-FFF2-40B4-BE49-F238E27FC236}">
                        <a16:creationId xmlns:a16="http://schemas.microsoft.com/office/drawing/2014/main" id="{2273E972-9525-4166-81A9-C4FFEE8B2524}"/>
                      </a:ext>
                    </a:extLst>
                  </p:cNvPr>
                  <p:cNvSpPr/>
                  <p:nvPr/>
                </p:nvSpPr>
                <p:spPr>
                  <a:xfrm>
                    <a:off x="1473836" y="4208120"/>
                    <a:ext cx="1124708" cy="7389"/>
                  </a:xfrm>
                  <a:custGeom>
                    <a:avLst/>
                    <a:gdLst>
                      <a:gd name="connsiteX0" fmla="*/ 0 w 1124708"/>
                      <a:gd name="connsiteY0" fmla="*/ 0 h 7389"/>
                      <a:gd name="connsiteX1" fmla="*/ 1124709 w 1124708"/>
                      <a:gd name="connsiteY1" fmla="*/ 0 h 7389"/>
                    </a:gdLst>
                    <a:ahLst/>
                    <a:cxnLst>
                      <a:cxn ang="0">
                        <a:pos x="connsiteX0" y="connsiteY0"/>
                      </a:cxn>
                      <a:cxn ang="0">
                        <a:pos x="connsiteX1" y="connsiteY1"/>
                      </a:cxn>
                    </a:cxnLst>
                    <a:rect l="l" t="t" r="r" b="b"/>
                    <a:pathLst>
                      <a:path w="1124708" h="7389">
                        <a:moveTo>
                          <a:pt x="0" y="0"/>
                        </a:moveTo>
                        <a:lnTo>
                          <a:pt x="1124709" y="0"/>
                        </a:lnTo>
                      </a:path>
                    </a:pathLst>
                  </a:custGeom>
                  <a:ln w="19050" cap="flat">
                    <a:solidFill>
                      <a:schemeClr val="tx1"/>
                    </a:solidFill>
                    <a:prstDash val="solid"/>
                    <a:miter/>
                  </a:ln>
                </p:spPr>
                <p:txBody>
                  <a:bodyPr rtlCol="0" anchor="ctr"/>
                  <a:lstStyle/>
                  <a:p>
                    <a:endParaRPr lang="en-US" dirty="0"/>
                  </a:p>
                </p:txBody>
              </p:sp>
              <p:sp>
                <p:nvSpPr>
                  <p:cNvPr id="208" name="Freeform: Shape 207">
                    <a:extLst>
                      <a:ext uri="{FF2B5EF4-FFF2-40B4-BE49-F238E27FC236}">
                        <a16:creationId xmlns:a16="http://schemas.microsoft.com/office/drawing/2014/main" id="{AF545356-3709-4C7E-BEF1-885A2853A232}"/>
                      </a:ext>
                    </a:extLst>
                  </p:cNvPr>
                  <p:cNvSpPr/>
                  <p:nvPr/>
                </p:nvSpPr>
                <p:spPr>
                  <a:xfrm>
                    <a:off x="1473836" y="2910493"/>
                    <a:ext cx="1124708" cy="7389"/>
                  </a:xfrm>
                  <a:custGeom>
                    <a:avLst/>
                    <a:gdLst>
                      <a:gd name="connsiteX0" fmla="*/ 0 w 1124708"/>
                      <a:gd name="connsiteY0" fmla="*/ 0 h 7389"/>
                      <a:gd name="connsiteX1" fmla="*/ 1124709 w 1124708"/>
                      <a:gd name="connsiteY1" fmla="*/ 0 h 7389"/>
                    </a:gdLst>
                    <a:ahLst/>
                    <a:cxnLst>
                      <a:cxn ang="0">
                        <a:pos x="connsiteX0" y="connsiteY0"/>
                      </a:cxn>
                      <a:cxn ang="0">
                        <a:pos x="connsiteX1" y="connsiteY1"/>
                      </a:cxn>
                    </a:cxnLst>
                    <a:rect l="l" t="t" r="r" b="b"/>
                    <a:pathLst>
                      <a:path w="1124708" h="7389">
                        <a:moveTo>
                          <a:pt x="0" y="0"/>
                        </a:moveTo>
                        <a:lnTo>
                          <a:pt x="1124709" y="0"/>
                        </a:lnTo>
                      </a:path>
                    </a:pathLst>
                  </a:custGeom>
                  <a:ln w="19050" cap="flat">
                    <a:solidFill>
                      <a:schemeClr val="tx1"/>
                    </a:solidFill>
                    <a:prstDash val="solid"/>
                    <a:miter/>
                  </a:ln>
                </p:spPr>
                <p:txBody>
                  <a:bodyPr rtlCol="0" anchor="ctr"/>
                  <a:lstStyle/>
                  <a:p>
                    <a:endParaRPr lang="en-US" dirty="0"/>
                  </a:p>
                </p:txBody>
              </p:sp>
              <p:grpSp>
                <p:nvGrpSpPr>
                  <p:cNvPr id="209" name="Graphic 203">
                    <a:extLst>
                      <a:ext uri="{FF2B5EF4-FFF2-40B4-BE49-F238E27FC236}">
                        <a16:creationId xmlns:a16="http://schemas.microsoft.com/office/drawing/2014/main" id="{BF6ACB16-063B-4AED-BF4E-CFB129D000C8}"/>
                      </a:ext>
                    </a:extLst>
                  </p:cNvPr>
                  <p:cNvGrpSpPr/>
                  <p:nvPr/>
                </p:nvGrpSpPr>
                <p:grpSpPr>
                  <a:xfrm>
                    <a:off x="1663012" y="3264458"/>
                    <a:ext cx="120451" cy="506192"/>
                    <a:chOff x="1663012" y="3264458"/>
                    <a:chExt cx="120451" cy="506192"/>
                  </a:xfrm>
                </p:grpSpPr>
                <p:sp>
                  <p:nvSpPr>
                    <p:cNvPr id="210" name="Freeform: Shape 209">
                      <a:extLst>
                        <a:ext uri="{FF2B5EF4-FFF2-40B4-BE49-F238E27FC236}">
                          <a16:creationId xmlns:a16="http://schemas.microsoft.com/office/drawing/2014/main" id="{35D86B9B-6F6A-4F23-AA14-37D9227CDFAD}"/>
                        </a:ext>
                      </a:extLst>
                    </p:cNvPr>
                    <p:cNvSpPr/>
                    <p:nvPr/>
                  </p:nvSpPr>
                  <p:spPr>
                    <a:xfrm>
                      <a:off x="1663012" y="3264458"/>
                      <a:ext cx="120451" cy="7389"/>
                    </a:xfrm>
                    <a:custGeom>
                      <a:avLst/>
                      <a:gdLst>
                        <a:gd name="connsiteX0" fmla="*/ 0 w 120451"/>
                        <a:gd name="connsiteY0" fmla="*/ 0 h 7389"/>
                        <a:gd name="connsiteX1" fmla="*/ 120452 w 120451"/>
                        <a:gd name="connsiteY1" fmla="*/ 0 h 7389"/>
                      </a:gdLst>
                      <a:ahLst/>
                      <a:cxnLst>
                        <a:cxn ang="0">
                          <a:pos x="connsiteX0" y="connsiteY0"/>
                        </a:cxn>
                        <a:cxn ang="0">
                          <a:pos x="connsiteX1" y="connsiteY1"/>
                        </a:cxn>
                      </a:cxnLst>
                      <a:rect l="l" t="t" r="r" b="b"/>
                      <a:pathLst>
                        <a:path w="120451" h="7389">
                          <a:moveTo>
                            <a:pt x="0" y="0"/>
                          </a:moveTo>
                          <a:lnTo>
                            <a:pt x="120452" y="0"/>
                          </a:lnTo>
                        </a:path>
                      </a:pathLst>
                    </a:custGeom>
                    <a:ln w="19050" cap="flat">
                      <a:solidFill>
                        <a:schemeClr val="tx1"/>
                      </a:solid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8C78906F-9ED2-4B77-82BE-BE28BCF2CCE2}"/>
                        </a:ext>
                      </a:extLst>
                    </p:cNvPr>
                    <p:cNvSpPr/>
                    <p:nvPr/>
                  </p:nvSpPr>
                  <p:spPr>
                    <a:xfrm>
                      <a:off x="1663012" y="3384910"/>
                      <a:ext cx="120451" cy="7389"/>
                    </a:xfrm>
                    <a:custGeom>
                      <a:avLst/>
                      <a:gdLst>
                        <a:gd name="connsiteX0" fmla="*/ 0 w 120451"/>
                        <a:gd name="connsiteY0" fmla="*/ 0 h 7389"/>
                        <a:gd name="connsiteX1" fmla="*/ 120452 w 120451"/>
                        <a:gd name="connsiteY1" fmla="*/ 0 h 7389"/>
                      </a:gdLst>
                      <a:ahLst/>
                      <a:cxnLst>
                        <a:cxn ang="0">
                          <a:pos x="connsiteX0" y="connsiteY0"/>
                        </a:cxn>
                        <a:cxn ang="0">
                          <a:pos x="connsiteX1" y="connsiteY1"/>
                        </a:cxn>
                      </a:cxnLst>
                      <a:rect l="l" t="t" r="r" b="b"/>
                      <a:pathLst>
                        <a:path w="120451" h="7389">
                          <a:moveTo>
                            <a:pt x="0" y="0"/>
                          </a:moveTo>
                          <a:lnTo>
                            <a:pt x="120452" y="0"/>
                          </a:lnTo>
                        </a:path>
                      </a:pathLst>
                    </a:custGeom>
                    <a:ln w="19050" cap="flat">
                      <a:solidFill>
                        <a:schemeClr val="tx1"/>
                      </a:solid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21752351-CB79-4E84-A8F4-A48D29572788}"/>
                        </a:ext>
                      </a:extLst>
                    </p:cNvPr>
                    <p:cNvSpPr/>
                    <p:nvPr/>
                  </p:nvSpPr>
                  <p:spPr>
                    <a:xfrm>
                      <a:off x="1663012" y="3512751"/>
                      <a:ext cx="120451" cy="7389"/>
                    </a:xfrm>
                    <a:custGeom>
                      <a:avLst/>
                      <a:gdLst>
                        <a:gd name="connsiteX0" fmla="*/ 0 w 120451"/>
                        <a:gd name="connsiteY0" fmla="*/ 0 h 7389"/>
                        <a:gd name="connsiteX1" fmla="*/ 120452 w 120451"/>
                        <a:gd name="connsiteY1" fmla="*/ 0 h 7389"/>
                      </a:gdLst>
                      <a:ahLst/>
                      <a:cxnLst>
                        <a:cxn ang="0">
                          <a:pos x="connsiteX0" y="connsiteY0"/>
                        </a:cxn>
                        <a:cxn ang="0">
                          <a:pos x="connsiteX1" y="connsiteY1"/>
                        </a:cxn>
                      </a:cxnLst>
                      <a:rect l="l" t="t" r="r" b="b"/>
                      <a:pathLst>
                        <a:path w="120451" h="7389">
                          <a:moveTo>
                            <a:pt x="0" y="0"/>
                          </a:moveTo>
                          <a:lnTo>
                            <a:pt x="120452" y="0"/>
                          </a:lnTo>
                        </a:path>
                      </a:pathLst>
                    </a:custGeom>
                    <a:ln w="19050" cap="flat">
                      <a:solidFill>
                        <a:schemeClr val="tx1"/>
                      </a:solidFill>
                      <a:prstDash val="solid"/>
                      <a:miter/>
                    </a:ln>
                  </p:spPr>
                  <p:txBody>
                    <a:bodyPr rtlCol="0" anchor="ctr"/>
                    <a:lstStyle/>
                    <a:p>
                      <a:endParaRPr lang="en-US" dirty="0"/>
                    </a:p>
                  </p:txBody>
                </p:sp>
                <p:sp>
                  <p:nvSpPr>
                    <p:cNvPr id="213" name="Freeform: Shape 212">
                      <a:extLst>
                        <a:ext uri="{FF2B5EF4-FFF2-40B4-BE49-F238E27FC236}">
                          <a16:creationId xmlns:a16="http://schemas.microsoft.com/office/drawing/2014/main" id="{2FF7ADE4-93D1-43DD-BE9A-11743EE9C8CB}"/>
                        </a:ext>
                      </a:extLst>
                    </p:cNvPr>
                    <p:cNvSpPr/>
                    <p:nvPr/>
                  </p:nvSpPr>
                  <p:spPr>
                    <a:xfrm>
                      <a:off x="1663012" y="3629508"/>
                      <a:ext cx="120451" cy="7389"/>
                    </a:xfrm>
                    <a:custGeom>
                      <a:avLst/>
                      <a:gdLst>
                        <a:gd name="connsiteX0" fmla="*/ 0 w 120451"/>
                        <a:gd name="connsiteY0" fmla="*/ 0 h 7389"/>
                        <a:gd name="connsiteX1" fmla="*/ 120452 w 120451"/>
                        <a:gd name="connsiteY1" fmla="*/ 0 h 7389"/>
                      </a:gdLst>
                      <a:ahLst/>
                      <a:cxnLst>
                        <a:cxn ang="0">
                          <a:pos x="connsiteX0" y="connsiteY0"/>
                        </a:cxn>
                        <a:cxn ang="0">
                          <a:pos x="connsiteX1" y="connsiteY1"/>
                        </a:cxn>
                      </a:cxnLst>
                      <a:rect l="l" t="t" r="r" b="b"/>
                      <a:pathLst>
                        <a:path w="120451" h="7389">
                          <a:moveTo>
                            <a:pt x="0" y="0"/>
                          </a:moveTo>
                          <a:lnTo>
                            <a:pt x="120452" y="0"/>
                          </a:lnTo>
                        </a:path>
                      </a:pathLst>
                    </a:custGeom>
                    <a:ln w="19050" cap="flat">
                      <a:solidFill>
                        <a:schemeClr val="tx1"/>
                      </a:solidFill>
                      <a:prstDash val="solid"/>
                      <a:miter/>
                    </a:ln>
                  </p:spPr>
                  <p:txBody>
                    <a:bodyPr rtlCol="0" anchor="ctr"/>
                    <a:lstStyle/>
                    <a:p>
                      <a:endParaRPr lang="en-US" dirty="0"/>
                    </a:p>
                  </p:txBody>
                </p:sp>
                <p:sp>
                  <p:nvSpPr>
                    <p:cNvPr id="214" name="Freeform: Shape 213">
                      <a:extLst>
                        <a:ext uri="{FF2B5EF4-FFF2-40B4-BE49-F238E27FC236}">
                          <a16:creationId xmlns:a16="http://schemas.microsoft.com/office/drawing/2014/main" id="{E487BEE2-24F9-48CA-87F5-ECC0C2F785B0}"/>
                        </a:ext>
                      </a:extLst>
                    </p:cNvPr>
                    <p:cNvSpPr/>
                    <p:nvPr/>
                  </p:nvSpPr>
                  <p:spPr>
                    <a:xfrm>
                      <a:off x="1663012" y="3770651"/>
                      <a:ext cx="120451" cy="7389"/>
                    </a:xfrm>
                    <a:custGeom>
                      <a:avLst/>
                      <a:gdLst>
                        <a:gd name="connsiteX0" fmla="*/ 0 w 120451"/>
                        <a:gd name="connsiteY0" fmla="*/ 0 h 7389"/>
                        <a:gd name="connsiteX1" fmla="*/ 120452 w 120451"/>
                        <a:gd name="connsiteY1" fmla="*/ 0 h 7389"/>
                      </a:gdLst>
                      <a:ahLst/>
                      <a:cxnLst>
                        <a:cxn ang="0">
                          <a:pos x="connsiteX0" y="connsiteY0"/>
                        </a:cxn>
                        <a:cxn ang="0">
                          <a:pos x="connsiteX1" y="connsiteY1"/>
                        </a:cxn>
                      </a:cxnLst>
                      <a:rect l="l" t="t" r="r" b="b"/>
                      <a:pathLst>
                        <a:path w="120451" h="7389">
                          <a:moveTo>
                            <a:pt x="0" y="0"/>
                          </a:moveTo>
                          <a:lnTo>
                            <a:pt x="120452" y="0"/>
                          </a:lnTo>
                        </a:path>
                      </a:pathLst>
                    </a:custGeom>
                    <a:ln w="19050" cap="flat">
                      <a:solidFill>
                        <a:schemeClr val="tx1"/>
                      </a:solidFill>
                      <a:prstDash val="solid"/>
                      <a:miter/>
                    </a:ln>
                  </p:spPr>
                  <p:txBody>
                    <a:bodyPr rtlCol="0" anchor="ctr"/>
                    <a:lstStyle/>
                    <a:p>
                      <a:endParaRPr lang="en-US" dirty="0"/>
                    </a:p>
                  </p:txBody>
                </p:sp>
              </p:grpSp>
              <p:grpSp>
                <p:nvGrpSpPr>
                  <p:cNvPr id="215" name="Graphic 203">
                    <a:extLst>
                      <a:ext uri="{FF2B5EF4-FFF2-40B4-BE49-F238E27FC236}">
                        <a16:creationId xmlns:a16="http://schemas.microsoft.com/office/drawing/2014/main" id="{BF6ACB16-063B-4AED-BF4E-CFB129D000C8}"/>
                      </a:ext>
                    </a:extLst>
                  </p:cNvPr>
                  <p:cNvGrpSpPr/>
                  <p:nvPr/>
                </p:nvGrpSpPr>
                <p:grpSpPr>
                  <a:xfrm>
                    <a:off x="1893570" y="3264458"/>
                    <a:ext cx="212083" cy="506192"/>
                    <a:chOff x="1893570" y="3264458"/>
                    <a:chExt cx="212083" cy="506192"/>
                  </a:xfrm>
                </p:grpSpPr>
                <p:sp>
                  <p:nvSpPr>
                    <p:cNvPr id="216" name="Freeform: Shape 215">
                      <a:extLst>
                        <a:ext uri="{FF2B5EF4-FFF2-40B4-BE49-F238E27FC236}">
                          <a16:creationId xmlns:a16="http://schemas.microsoft.com/office/drawing/2014/main" id="{152F73CE-37F9-494C-BD7C-01CAF5B06354}"/>
                        </a:ext>
                      </a:extLst>
                    </p:cNvPr>
                    <p:cNvSpPr/>
                    <p:nvPr/>
                  </p:nvSpPr>
                  <p:spPr>
                    <a:xfrm>
                      <a:off x="1893570" y="3264458"/>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17" name="Freeform: Shape 216">
                      <a:extLst>
                        <a:ext uri="{FF2B5EF4-FFF2-40B4-BE49-F238E27FC236}">
                          <a16:creationId xmlns:a16="http://schemas.microsoft.com/office/drawing/2014/main" id="{3B8E4507-62B8-4739-9498-C3EDF5EDD16F}"/>
                        </a:ext>
                      </a:extLst>
                    </p:cNvPr>
                    <p:cNvSpPr/>
                    <p:nvPr/>
                  </p:nvSpPr>
                  <p:spPr>
                    <a:xfrm>
                      <a:off x="1893570" y="3384910"/>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18" name="Freeform: Shape 217">
                      <a:extLst>
                        <a:ext uri="{FF2B5EF4-FFF2-40B4-BE49-F238E27FC236}">
                          <a16:creationId xmlns:a16="http://schemas.microsoft.com/office/drawing/2014/main" id="{8C60E556-B89C-46E3-B73E-157891EFD559}"/>
                        </a:ext>
                      </a:extLst>
                    </p:cNvPr>
                    <p:cNvSpPr/>
                    <p:nvPr/>
                  </p:nvSpPr>
                  <p:spPr>
                    <a:xfrm>
                      <a:off x="1893570" y="3512751"/>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19" name="Freeform: Shape 218">
                      <a:extLst>
                        <a:ext uri="{FF2B5EF4-FFF2-40B4-BE49-F238E27FC236}">
                          <a16:creationId xmlns:a16="http://schemas.microsoft.com/office/drawing/2014/main" id="{63123264-2E83-4FA4-BA88-C939F23B0C13}"/>
                        </a:ext>
                      </a:extLst>
                    </p:cNvPr>
                    <p:cNvSpPr/>
                    <p:nvPr/>
                  </p:nvSpPr>
                  <p:spPr>
                    <a:xfrm>
                      <a:off x="1893570" y="3629508"/>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20" name="Freeform: Shape 219">
                      <a:extLst>
                        <a:ext uri="{FF2B5EF4-FFF2-40B4-BE49-F238E27FC236}">
                          <a16:creationId xmlns:a16="http://schemas.microsoft.com/office/drawing/2014/main" id="{9925D24C-7AC6-4FD2-972A-6AA80CB7CDC1}"/>
                        </a:ext>
                      </a:extLst>
                    </p:cNvPr>
                    <p:cNvSpPr/>
                    <p:nvPr/>
                  </p:nvSpPr>
                  <p:spPr>
                    <a:xfrm>
                      <a:off x="1893570" y="3770651"/>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grpSp>
              <p:grpSp>
                <p:nvGrpSpPr>
                  <p:cNvPr id="221" name="Graphic 203">
                    <a:extLst>
                      <a:ext uri="{FF2B5EF4-FFF2-40B4-BE49-F238E27FC236}">
                        <a16:creationId xmlns:a16="http://schemas.microsoft.com/office/drawing/2014/main" id="{BF6ACB16-063B-4AED-BF4E-CFB129D000C8}"/>
                      </a:ext>
                    </a:extLst>
                  </p:cNvPr>
                  <p:cNvGrpSpPr/>
                  <p:nvPr/>
                </p:nvGrpSpPr>
                <p:grpSpPr>
                  <a:xfrm>
                    <a:off x="2227583" y="3264458"/>
                    <a:ext cx="212083" cy="743401"/>
                    <a:chOff x="2227583" y="3264458"/>
                    <a:chExt cx="212083" cy="743401"/>
                  </a:xfrm>
                </p:grpSpPr>
                <p:sp>
                  <p:nvSpPr>
                    <p:cNvPr id="222" name="Freeform: Shape 221">
                      <a:extLst>
                        <a:ext uri="{FF2B5EF4-FFF2-40B4-BE49-F238E27FC236}">
                          <a16:creationId xmlns:a16="http://schemas.microsoft.com/office/drawing/2014/main" id="{53AE09C6-1A15-4681-9E7A-A332333E1E91}"/>
                        </a:ext>
                      </a:extLst>
                    </p:cNvPr>
                    <p:cNvSpPr/>
                    <p:nvPr/>
                  </p:nvSpPr>
                  <p:spPr>
                    <a:xfrm>
                      <a:off x="2227583" y="3264458"/>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23" name="Freeform: Shape 222">
                      <a:extLst>
                        <a:ext uri="{FF2B5EF4-FFF2-40B4-BE49-F238E27FC236}">
                          <a16:creationId xmlns:a16="http://schemas.microsoft.com/office/drawing/2014/main" id="{DDFE2EA9-1EF0-422D-8642-4A9C8E6E22CC}"/>
                        </a:ext>
                      </a:extLst>
                    </p:cNvPr>
                    <p:cNvSpPr/>
                    <p:nvPr/>
                  </p:nvSpPr>
                  <p:spPr>
                    <a:xfrm>
                      <a:off x="2227583" y="3384910"/>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24" name="Freeform: Shape 223">
                      <a:extLst>
                        <a:ext uri="{FF2B5EF4-FFF2-40B4-BE49-F238E27FC236}">
                          <a16:creationId xmlns:a16="http://schemas.microsoft.com/office/drawing/2014/main" id="{2D25A528-7539-453E-A5A9-3CA5E30BE675}"/>
                        </a:ext>
                      </a:extLst>
                    </p:cNvPr>
                    <p:cNvSpPr/>
                    <p:nvPr/>
                  </p:nvSpPr>
                  <p:spPr>
                    <a:xfrm>
                      <a:off x="2227583" y="3512751"/>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25" name="Freeform: Shape 224">
                      <a:extLst>
                        <a:ext uri="{FF2B5EF4-FFF2-40B4-BE49-F238E27FC236}">
                          <a16:creationId xmlns:a16="http://schemas.microsoft.com/office/drawing/2014/main" id="{4B6A3010-518B-4D47-8650-070CD313B160}"/>
                        </a:ext>
                      </a:extLst>
                    </p:cNvPr>
                    <p:cNvSpPr/>
                    <p:nvPr/>
                  </p:nvSpPr>
                  <p:spPr>
                    <a:xfrm>
                      <a:off x="2227583" y="3629508"/>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26" name="Freeform: Shape 225">
                      <a:extLst>
                        <a:ext uri="{FF2B5EF4-FFF2-40B4-BE49-F238E27FC236}">
                          <a16:creationId xmlns:a16="http://schemas.microsoft.com/office/drawing/2014/main" id="{77C3441F-7F68-4DC5-A2A0-C2B9DED41197}"/>
                        </a:ext>
                      </a:extLst>
                    </p:cNvPr>
                    <p:cNvSpPr/>
                    <p:nvPr/>
                  </p:nvSpPr>
                  <p:spPr>
                    <a:xfrm>
                      <a:off x="2227583" y="3770651"/>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27" name="Freeform: Shape 226">
                      <a:extLst>
                        <a:ext uri="{FF2B5EF4-FFF2-40B4-BE49-F238E27FC236}">
                          <a16:creationId xmlns:a16="http://schemas.microsoft.com/office/drawing/2014/main" id="{A07AAE06-EA83-4BA2-84F4-3E04E6C2EC19}"/>
                        </a:ext>
                      </a:extLst>
                    </p:cNvPr>
                    <p:cNvSpPr/>
                    <p:nvPr/>
                  </p:nvSpPr>
                  <p:spPr>
                    <a:xfrm>
                      <a:off x="2227583" y="3904404"/>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28" name="Freeform: Shape 227">
                      <a:extLst>
                        <a:ext uri="{FF2B5EF4-FFF2-40B4-BE49-F238E27FC236}">
                          <a16:creationId xmlns:a16="http://schemas.microsoft.com/office/drawing/2014/main" id="{C883A3B3-4CC5-4777-A266-C0CD61101CA9}"/>
                        </a:ext>
                      </a:extLst>
                    </p:cNvPr>
                    <p:cNvSpPr/>
                    <p:nvPr/>
                  </p:nvSpPr>
                  <p:spPr>
                    <a:xfrm>
                      <a:off x="2227583" y="4007860"/>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grpSp>
              <p:sp>
                <p:nvSpPr>
                  <p:cNvPr id="229" name="Freeform: Shape 228">
                    <a:extLst>
                      <a:ext uri="{FF2B5EF4-FFF2-40B4-BE49-F238E27FC236}">
                        <a16:creationId xmlns:a16="http://schemas.microsoft.com/office/drawing/2014/main" id="{54C9047A-A581-4D82-AF41-9C3807A3CD28}"/>
                      </a:ext>
                    </a:extLst>
                  </p:cNvPr>
                  <p:cNvSpPr/>
                  <p:nvPr/>
                </p:nvSpPr>
                <p:spPr>
                  <a:xfrm>
                    <a:off x="1593549" y="3927312"/>
                    <a:ext cx="368744" cy="7389"/>
                  </a:xfrm>
                  <a:custGeom>
                    <a:avLst/>
                    <a:gdLst>
                      <a:gd name="connsiteX0" fmla="*/ 0 w 368744"/>
                      <a:gd name="connsiteY0" fmla="*/ 0 h 7389"/>
                      <a:gd name="connsiteX1" fmla="*/ 368745 w 368744"/>
                      <a:gd name="connsiteY1" fmla="*/ 0 h 7389"/>
                    </a:gdLst>
                    <a:ahLst/>
                    <a:cxnLst>
                      <a:cxn ang="0">
                        <a:pos x="connsiteX0" y="connsiteY0"/>
                      </a:cxn>
                      <a:cxn ang="0">
                        <a:pos x="connsiteX1" y="connsiteY1"/>
                      </a:cxn>
                    </a:cxnLst>
                    <a:rect l="l" t="t" r="r" b="b"/>
                    <a:pathLst>
                      <a:path w="368744" h="7389">
                        <a:moveTo>
                          <a:pt x="0" y="0"/>
                        </a:moveTo>
                        <a:lnTo>
                          <a:pt x="368745" y="0"/>
                        </a:lnTo>
                      </a:path>
                    </a:pathLst>
                  </a:custGeom>
                  <a:ln w="19050" cap="flat">
                    <a:solidFill>
                      <a:schemeClr val="tx1"/>
                    </a:solidFill>
                    <a:prstDash val="solid"/>
                    <a:miter/>
                  </a:ln>
                </p:spPr>
                <p:txBody>
                  <a:bodyPr rtlCol="0" anchor="ctr"/>
                  <a:lstStyle/>
                  <a:p>
                    <a:endParaRPr lang="en-US" dirty="0"/>
                  </a:p>
                </p:txBody>
              </p:sp>
              <p:sp>
                <p:nvSpPr>
                  <p:cNvPr id="230" name="Freeform: Shape 229">
                    <a:extLst>
                      <a:ext uri="{FF2B5EF4-FFF2-40B4-BE49-F238E27FC236}">
                        <a16:creationId xmlns:a16="http://schemas.microsoft.com/office/drawing/2014/main" id="{B9DF2E16-37DA-41AF-ACBB-B619E056F4FA}"/>
                      </a:ext>
                    </a:extLst>
                  </p:cNvPr>
                  <p:cNvSpPr/>
                  <p:nvPr/>
                </p:nvSpPr>
                <p:spPr>
                  <a:xfrm>
                    <a:off x="1785681" y="3054592"/>
                    <a:ext cx="207649" cy="7389"/>
                  </a:xfrm>
                  <a:custGeom>
                    <a:avLst/>
                    <a:gdLst>
                      <a:gd name="connsiteX0" fmla="*/ 0 w 207649"/>
                      <a:gd name="connsiteY0" fmla="*/ 0 h 7389"/>
                      <a:gd name="connsiteX1" fmla="*/ 207650 w 207649"/>
                      <a:gd name="connsiteY1" fmla="*/ 0 h 7389"/>
                    </a:gdLst>
                    <a:ahLst/>
                    <a:cxnLst>
                      <a:cxn ang="0">
                        <a:pos x="connsiteX0" y="connsiteY0"/>
                      </a:cxn>
                      <a:cxn ang="0">
                        <a:pos x="connsiteX1" y="connsiteY1"/>
                      </a:cxn>
                    </a:cxnLst>
                    <a:rect l="l" t="t" r="r" b="b"/>
                    <a:pathLst>
                      <a:path w="207649" h="7389">
                        <a:moveTo>
                          <a:pt x="0" y="0"/>
                        </a:moveTo>
                        <a:lnTo>
                          <a:pt x="207650" y="0"/>
                        </a:lnTo>
                      </a:path>
                    </a:pathLst>
                  </a:custGeom>
                  <a:ln w="19050" cap="flat">
                    <a:solidFill>
                      <a:schemeClr val="tx1"/>
                    </a:solidFill>
                    <a:prstDash val="solid"/>
                    <a:miter/>
                  </a:ln>
                </p:spPr>
                <p:txBody>
                  <a:bodyPr rtlCol="0" anchor="ctr"/>
                  <a:lstStyle/>
                  <a:p>
                    <a:endParaRPr lang="en-US" dirty="0"/>
                  </a:p>
                </p:txBody>
              </p:sp>
              <p:sp>
                <p:nvSpPr>
                  <p:cNvPr id="231" name="Freeform: Shape 230">
                    <a:extLst>
                      <a:ext uri="{FF2B5EF4-FFF2-40B4-BE49-F238E27FC236}">
                        <a16:creationId xmlns:a16="http://schemas.microsoft.com/office/drawing/2014/main" id="{0E1B8A9F-1C5E-4DBC-BA4A-6F69A05FC239}"/>
                      </a:ext>
                    </a:extLst>
                  </p:cNvPr>
                  <p:cNvSpPr/>
                  <p:nvPr/>
                </p:nvSpPr>
                <p:spPr>
                  <a:xfrm>
                    <a:off x="1594288" y="4023378"/>
                    <a:ext cx="368744" cy="7389"/>
                  </a:xfrm>
                  <a:custGeom>
                    <a:avLst/>
                    <a:gdLst>
                      <a:gd name="connsiteX0" fmla="*/ 0 w 368744"/>
                      <a:gd name="connsiteY0" fmla="*/ 0 h 7389"/>
                      <a:gd name="connsiteX1" fmla="*/ 368745 w 368744"/>
                      <a:gd name="connsiteY1" fmla="*/ 0 h 7389"/>
                    </a:gdLst>
                    <a:ahLst/>
                    <a:cxnLst>
                      <a:cxn ang="0">
                        <a:pos x="connsiteX0" y="connsiteY0"/>
                      </a:cxn>
                      <a:cxn ang="0">
                        <a:pos x="connsiteX1" y="connsiteY1"/>
                      </a:cxn>
                    </a:cxnLst>
                    <a:rect l="l" t="t" r="r" b="b"/>
                    <a:pathLst>
                      <a:path w="368744" h="7389">
                        <a:moveTo>
                          <a:pt x="0" y="0"/>
                        </a:moveTo>
                        <a:lnTo>
                          <a:pt x="368745" y="0"/>
                        </a:lnTo>
                      </a:path>
                    </a:pathLst>
                  </a:custGeom>
                  <a:ln w="19050" cap="flat">
                    <a:solidFill>
                      <a:schemeClr val="tx1"/>
                    </a:solidFill>
                    <a:prstDash val="solid"/>
                    <a:miter/>
                  </a:ln>
                </p:spPr>
                <p:txBody>
                  <a:bodyPr rtlCol="0" anchor="ctr"/>
                  <a:lstStyle/>
                  <a:p>
                    <a:endParaRPr lang="en-US" dirty="0"/>
                  </a:p>
                </p:txBody>
              </p:sp>
              <p:sp>
                <p:nvSpPr>
                  <p:cNvPr id="232" name="Freeform: Shape 231">
                    <a:extLst>
                      <a:ext uri="{FF2B5EF4-FFF2-40B4-BE49-F238E27FC236}">
                        <a16:creationId xmlns:a16="http://schemas.microsoft.com/office/drawing/2014/main" id="{1DE9E6B4-B753-4439-81C7-825CF5699304}"/>
                      </a:ext>
                    </a:extLst>
                  </p:cNvPr>
                  <p:cNvSpPr/>
                  <p:nvPr/>
                </p:nvSpPr>
                <p:spPr>
                  <a:xfrm>
                    <a:off x="1580248" y="2971827"/>
                    <a:ext cx="161094" cy="161094"/>
                  </a:xfrm>
                  <a:custGeom>
                    <a:avLst/>
                    <a:gdLst>
                      <a:gd name="connsiteX0" fmla="*/ 161095 w 161094"/>
                      <a:gd name="connsiteY0" fmla="*/ 80547 h 161094"/>
                      <a:gd name="connsiteX1" fmla="*/ 80547 w 161094"/>
                      <a:gd name="connsiteY1" fmla="*/ 161095 h 161094"/>
                      <a:gd name="connsiteX2" fmla="*/ 0 w 161094"/>
                      <a:gd name="connsiteY2" fmla="*/ 80547 h 161094"/>
                      <a:gd name="connsiteX3" fmla="*/ 80547 w 161094"/>
                      <a:gd name="connsiteY3" fmla="*/ 0 h 161094"/>
                      <a:gd name="connsiteX4" fmla="*/ 161095 w 161094"/>
                      <a:gd name="connsiteY4" fmla="*/ 80547 h 161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94" h="161094">
                        <a:moveTo>
                          <a:pt x="161095" y="80547"/>
                        </a:moveTo>
                        <a:cubicBezTo>
                          <a:pt x="161095" y="125033"/>
                          <a:pt x="125033" y="161095"/>
                          <a:pt x="80547" y="161095"/>
                        </a:cubicBezTo>
                        <a:cubicBezTo>
                          <a:pt x="36062" y="161095"/>
                          <a:pt x="0" y="125033"/>
                          <a:pt x="0" y="80547"/>
                        </a:cubicBezTo>
                        <a:cubicBezTo>
                          <a:pt x="0" y="36062"/>
                          <a:pt x="36062" y="0"/>
                          <a:pt x="80547" y="0"/>
                        </a:cubicBezTo>
                        <a:cubicBezTo>
                          <a:pt x="125033" y="0"/>
                          <a:pt x="161095" y="36062"/>
                          <a:pt x="161095" y="80547"/>
                        </a:cubicBezTo>
                        <a:close/>
                      </a:path>
                    </a:pathLst>
                  </a:custGeom>
                  <a:noFill/>
                  <a:ln w="19050" cap="flat">
                    <a:solidFill>
                      <a:schemeClr val="tx1"/>
                    </a:solidFill>
                    <a:prstDash val="solid"/>
                    <a:miter/>
                  </a:ln>
                </p:spPr>
                <p:txBody>
                  <a:bodyPr rtlCol="0" anchor="ctr"/>
                  <a:lstStyle/>
                  <a:p>
                    <a:endParaRPr lang="en-US" dirty="0"/>
                  </a:p>
                </p:txBody>
              </p:sp>
              <p:sp>
                <p:nvSpPr>
                  <p:cNvPr id="233" name="Freeform: Shape 232">
                    <a:extLst>
                      <a:ext uri="{FF2B5EF4-FFF2-40B4-BE49-F238E27FC236}">
                        <a16:creationId xmlns:a16="http://schemas.microsoft.com/office/drawing/2014/main" id="{4E1CC62B-880E-427F-8959-06AB55D93CCD}"/>
                      </a:ext>
                    </a:extLst>
                  </p:cNvPr>
                  <p:cNvSpPr/>
                  <p:nvPr/>
                </p:nvSpPr>
                <p:spPr>
                  <a:xfrm>
                    <a:off x="1592071" y="3201646"/>
                    <a:ext cx="886761" cy="633295"/>
                  </a:xfrm>
                  <a:custGeom>
                    <a:avLst/>
                    <a:gdLst>
                      <a:gd name="connsiteX0" fmla="*/ 0 w 886761"/>
                      <a:gd name="connsiteY0" fmla="*/ 0 h 633295"/>
                      <a:gd name="connsiteX1" fmla="*/ 886761 w 886761"/>
                      <a:gd name="connsiteY1" fmla="*/ 0 h 633295"/>
                      <a:gd name="connsiteX2" fmla="*/ 886761 w 886761"/>
                      <a:gd name="connsiteY2" fmla="*/ 633295 h 633295"/>
                      <a:gd name="connsiteX3" fmla="*/ 0 w 886761"/>
                      <a:gd name="connsiteY3" fmla="*/ 633295 h 633295"/>
                    </a:gdLst>
                    <a:ahLst/>
                    <a:cxnLst>
                      <a:cxn ang="0">
                        <a:pos x="connsiteX0" y="connsiteY0"/>
                      </a:cxn>
                      <a:cxn ang="0">
                        <a:pos x="connsiteX1" y="connsiteY1"/>
                      </a:cxn>
                      <a:cxn ang="0">
                        <a:pos x="connsiteX2" y="connsiteY2"/>
                      </a:cxn>
                      <a:cxn ang="0">
                        <a:pos x="connsiteX3" y="connsiteY3"/>
                      </a:cxn>
                    </a:cxnLst>
                    <a:rect l="l" t="t" r="r" b="b"/>
                    <a:pathLst>
                      <a:path w="886761" h="633295">
                        <a:moveTo>
                          <a:pt x="0" y="0"/>
                        </a:moveTo>
                        <a:lnTo>
                          <a:pt x="886761" y="0"/>
                        </a:lnTo>
                        <a:lnTo>
                          <a:pt x="886761" y="633295"/>
                        </a:lnTo>
                        <a:lnTo>
                          <a:pt x="0" y="633295"/>
                        </a:lnTo>
                        <a:close/>
                      </a:path>
                    </a:pathLst>
                  </a:custGeom>
                  <a:noFill/>
                  <a:ln w="19050" cap="flat">
                    <a:solidFill>
                      <a:schemeClr val="tx1"/>
                    </a:solidFill>
                    <a:prstDash val="solid"/>
                    <a:miter/>
                  </a:ln>
                </p:spPr>
                <p:txBody>
                  <a:bodyPr rtlCol="0" anchor="ctr"/>
                  <a:lstStyle/>
                  <a:p>
                    <a:endParaRPr lang="en-US" dirty="0"/>
                  </a:p>
                </p:txBody>
              </p:sp>
              <p:sp>
                <p:nvSpPr>
                  <p:cNvPr id="234" name="Freeform: Shape 233">
                    <a:extLst>
                      <a:ext uri="{FF2B5EF4-FFF2-40B4-BE49-F238E27FC236}">
                        <a16:creationId xmlns:a16="http://schemas.microsoft.com/office/drawing/2014/main" id="{3D97F1B7-5C3D-4539-BDA6-6C3C4C916779}"/>
                      </a:ext>
                    </a:extLst>
                  </p:cNvPr>
                  <p:cNvSpPr/>
                  <p:nvPr/>
                </p:nvSpPr>
                <p:spPr>
                  <a:xfrm>
                    <a:off x="1592071" y="3328749"/>
                    <a:ext cx="886761" cy="7389"/>
                  </a:xfrm>
                  <a:custGeom>
                    <a:avLst/>
                    <a:gdLst>
                      <a:gd name="connsiteX0" fmla="*/ 0 w 886761"/>
                      <a:gd name="connsiteY0" fmla="*/ 0 h 7389"/>
                      <a:gd name="connsiteX1" fmla="*/ 886761 w 886761"/>
                      <a:gd name="connsiteY1" fmla="*/ 0 h 7389"/>
                    </a:gdLst>
                    <a:ahLst/>
                    <a:cxnLst>
                      <a:cxn ang="0">
                        <a:pos x="connsiteX0" y="connsiteY0"/>
                      </a:cxn>
                      <a:cxn ang="0">
                        <a:pos x="connsiteX1" y="connsiteY1"/>
                      </a:cxn>
                    </a:cxnLst>
                    <a:rect l="l" t="t" r="r" b="b"/>
                    <a:pathLst>
                      <a:path w="886761" h="7389">
                        <a:moveTo>
                          <a:pt x="0" y="0"/>
                        </a:moveTo>
                        <a:lnTo>
                          <a:pt x="886761" y="0"/>
                        </a:lnTo>
                      </a:path>
                    </a:pathLst>
                  </a:custGeom>
                  <a:ln w="19050" cap="flat">
                    <a:solidFill>
                      <a:schemeClr val="tx1"/>
                    </a:solidFill>
                    <a:prstDash val="solid"/>
                    <a:miter/>
                  </a:ln>
                </p:spPr>
                <p:txBody>
                  <a:bodyPr rtlCol="0" anchor="ctr"/>
                  <a:lstStyle/>
                  <a:p>
                    <a:endParaRPr lang="en-US" dirty="0"/>
                  </a:p>
                </p:txBody>
              </p:sp>
              <p:sp>
                <p:nvSpPr>
                  <p:cNvPr id="235" name="Freeform: Shape 234">
                    <a:extLst>
                      <a:ext uri="{FF2B5EF4-FFF2-40B4-BE49-F238E27FC236}">
                        <a16:creationId xmlns:a16="http://schemas.microsoft.com/office/drawing/2014/main" id="{E1B7AB3B-249B-46BD-AEE6-7AEEEE8434D5}"/>
                      </a:ext>
                    </a:extLst>
                  </p:cNvPr>
                  <p:cNvSpPr/>
                  <p:nvPr/>
                </p:nvSpPr>
                <p:spPr>
                  <a:xfrm>
                    <a:off x="1592071" y="3443289"/>
                    <a:ext cx="886761" cy="7389"/>
                  </a:xfrm>
                  <a:custGeom>
                    <a:avLst/>
                    <a:gdLst>
                      <a:gd name="connsiteX0" fmla="*/ 0 w 886761"/>
                      <a:gd name="connsiteY0" fmla="*/ 0 h 7389"/>
                      <a:gd name="connsiteX1" fmla="*/ 886761 w 886761"/>
                      <a:gd name="connsiteY1" fmla="*/ 0 h 7389"/>
                    </a:gdLst>
                    <a:ahLst/>
                    <a:cxnLst>
                      <a:cxn ang="0">
                        <a:pos x="connsiteX0" y="connsiteY0"/>
                      </a:cxn>
                      <a:cxn ang="0">
                        <a:pos x="connsiteX1" y="connsiteY1"/>
                      </a:cxn>
                    </a:cxnLst>
                    <a:rect l="l" t="t" r="r" b="b"/>
                    <a:pathLst>
                      <a:path w="886761" h="7389">
                        <a:moveTo>
                          <a:pt x="0" y="0"/>
                        </a:moveTo>
                        <a:lnTo>
                          <a:pt x="886761" y="0"/>
                        </a:lnTo>
                      </a:path>
                    </a:pathLst>
                  </a:custGeom>
                  <a:ln w="19050" cap="flat">
                    <a:solidFill>
                      <a:schemeClr val="tx1"/>
                    </a:solidFill>
                    <a:prstDash val="solid"/>
                    <a:miter/>
                  </a:ln>
                </p:spPr>
                <p:txBody>
                  <a:bodyPr rtlCol="0" anchor="ctr"/>
                  <a:lstStyle/>
                  <a:p>
                    <a:endParaRPr lang="en-US" dirty="0"/>
                  </a:p>
                </p:txBody>
              </p:sp>
              <p:sp>
                <p:nvSpPr>
                  <p:cNvPr id="236" name="Freeform: Shape 235">
                    <a:extLst>
                      <a:ext uri="{FF2B5EF4-FFF2-40B4-BE49-F238E27FC236}">
                        <a16:creationId xmlns:a16="http://schemas.microsoft.com/office/drawing/2014/main" id="{A9830DE3-7769-47EA-B77E-A1F2446A883B}"/>
                      </a:ext>
                    </a:extLst>
                  </p:cNvPr>
                  <p:cNvSpPr/>
                  <p:nvPr/>
                </p:nvSpPr>
                <p:spPr>
                  <a:xfrm>
                    <a:off x="1592071" y="3581475"/>
                    <a:ext cx="886761" cy="7389"/>
                  </a:xfrm>
                  <a:custGeom>
                    <a:avLst/>
                    <a:gdLst>
                      <a:gd name="connsiteX0" fmla="*/ 0 w 886761"/>
                      <a:gd name="connsiteY0" fmla="*/ 0 h 7389"/>
                      <a:gd name="connsiteX1" fmla="*/ 886761 w 886761"/>
                      <a:gd name="connsiteY1" fmla="*/ 0 h 7389"/>
                    </a:gdLst>
                    <a:ahLst/>
                    <a:cxnLst>
                      <a:cxn ang="0">
                        <a:pos x="connsiteX0" y="connsiteY0"/>
                      </a:cxn>
                      <a:cxn ang="0">
                        <a:pos x="connsiteX1" y="connsiteY1"/>
                      </a:cxn>
                    </a:cxnLst>
                    <a:rect l="l" t="t" r="r" b="b"/>
                    <a:pathLst>
                      <a:path w="886761" h="7389">
                        <a:moveTo>
                          <a:pt x="0" y="0"/>
                        </a:moveTo>
                        <a:lnTo>
                          <a:pt x="886761" y="0"/>
                        </a:lnTo>
                      </a:path>
                    </a:pathLst>
                  </a:custGeom>
                  <a:ln w="19050" cap="flat">
                    <a:solidFill>
                      <a:schemeClr val="tx1"/>
                    </a:solidFill>
                    <a:prstDash val="solid"/>
                    <a:miter/>
                  </a:ln>
                </p:spPr>
                <p:txBody>
                  <a:bodyPr rtlCol="0" anchor="ctr"/>
                  <a:lstStyle/>
                  <a:p>
                    <a:endParaRPr lang="en-US" dirty="0"/>
                  </a:p>
                </p:txBody>
              </p:sp>
              <p:sp>
                <p:nvSpPr>
                  <p:cNvPr id="237" name="Freeform: Shape 236">
                    <a:extLst>
                      <a:ext uri="{FF2B5EF4-FFF2-40B4-BE49-F238E27FC236}">
                        <a16:creationId xmlns:a16="http://schemas.microsoft.com/office/drawing/2014/main" id="{A475BF77-F12A-45ED-85D2-1684D65E4945}"/>
                      </a:ext>
                    </a:extLst>
                  </p:cNvPr>
                  <p:cNvSpPr/>
                  <p:nvPr/>
                </p:nvSpPr>
                <p:spPr>
                  <a:xfrm>
                    <a:off x="1592071" y="3696754"/>
                    <a:ext cx="886761" cy="7389"/>
                  </a:xfrm>
                  <a:custGeom>
                    <a:avLst/>
                    <a:gdLst>
                      <a:gd name="connsiteX0" fmla="*/ 0 w 886761"/>
                      <a:gd name="connsiteY0" fmla="*/ 0 h 7389"/>
                      <a:gd name="connsiteX1" fmla="*/ 886761 w 886761"/>
                      <a:gd name="connsiteY1" fmla="*/ 0 h 7389"/>
                    </a:gdLst>
                    <a:ahLst/>
                    <a:cxnLst>
                      <a:cxn ang="0">
                        <a:pos x="connsiteX0" y="connsiteY0"/>
                      </a:cxn>
                      <a:cxn ang="0">
                        <a:pos x="connsiteX1" y="connsiteY1"/>
                      </a:cxn>
                    </a:cxnLst>
                    <a:rect l="l" t="t" r="r" b="b"/>
                    <a:pathLst>
                      <a:path w="886761" h="7389">
                        <a:moveTo>
                          <a:pt x="0" y="0"/>
                        </a:moveTo>
                        <a:lnTo>
                          <a:pt x="886761" y="0"/>
                        </a:lnTo>
                      </a:path>
                    </a:pathLst>
                  </a:custGeom>
                  <a:ln w="19050" cap="flat">
                    <a:solidFill>
                      <a:schemeClr val="tx1"/>
                    </a:solidFill>
                    <a:prstDash val="solid"/>
                    <a:miter/>
                  </a:ln>
                </p:spPr>
                <p:txBody>
                  <a:bodyPr rtlCol="0" anchor="ctr"/>
                  <a:lstStyle/>
                  <a:p>
                    <a:endParaRPr lang="en-US" dirty="0"/>
                  </a:p>
                </p:txBody>
              </p:sp>
              <p:sp>
                <p:nvSpPr>
                  <p:cNvPr id="238" name="Freeform: Shape 237">
                    <a:extLst>
                      <a:ext uri="{FF2B5EF4-FFF2-40B4-BE49-F238E27FC236}">
                        <a16:creationId xmlns:a16="http://schemas.microsoft.com/office/drawing/2014/main" id="{D0FF1FBF-3E2E-471E-8DF4-AC5C793FF9DB}"/>
                      </a:ext>
                    </a:extLst>
                  </p:cNvPr>
                  <p:cNvSpPr/>
                  <p:nvPr/>
                </p:nvSpPr>
                <p:spPr>
                  <a:xfrm>
                    <a:off x="2167727" y="3213470"/>
                    <a:ext cx="311105" cy="852029"/>
                  </a:xfrm>
                  <a:custGeom>
                    <a:avLst/>
                    <a:gdLst>
                      <a:gd name="connsiteX0" fmla="*/ 0 w 311105"/>
                      <a:gd name="connsiteY0" fmla="*/ 0 h 852029"/>
                      <a:gd name="connsiteX1" fmla="*/ 0 w 311105"/>
                      <a:gd name="connsiteY1" fmla="*/ 852030 h 852029"/>
                      <a:gd name="connsiteX2" fmla="*/ 311105 w 311105"/>
                      <a:gd name="connsiteY2" fmla="*/ 852030 h 852029"/>
                      <a:gd name="connsiteX3" fmla="*/ 311105 w 311105"/>
                      <a:gd name="connsiteY3" fmla="*/ 633295 h 852029"/>
                    </a:gdLst>
                    <a:ahLst/>
                    <a:cxnLst>
                      <a:cxn ang="0">
                        <a:pos x="connsiteX0" y="connsiteY0"/>
                      </a:cxn>
                      <a:cxn ang="0">
                        <a:pos x="connsiteX1" y="connsiteY1"/>
                      </a:cxn>
                      <a:cxn ang="0">
                        <a:pos x="connsiteX2" y="connsiteY2"/>
                      </a:cxn>
                      <a:cxn ang="0">
                        <a:pos x="connsiteX3" y="connsiteY3"/>
                      </a:cxn>
                    </a:cxnLst>
                    <a:rect l="l" t="t" r="r" b="b"/>
                    <a:pathLst>
                      <a:path w="311105" h="852029">
                        <a:moveTo>
                          <a:pt x="0" y="0"/>
                        </a:moveTo>
                        <a:lnTo>
                          <a:pt x="0" y="852030"/>
                        </a:lnTo>
                        <a:lnTo>
                          <a:pt x="311105" y="852030"/>
                        </a:lnTo>
                        <a:lnTo>
                          <a:pt x="311105" y="633295"/>
                        </a:lnTo>
                      </a:path>
                    </a:pathLst>
                  </a:custGeom>
                  <a:noFill/>
                  <a:ln w="19050" cap="flat">
                    <a:solidFill>
                      <a:schemeClr val="tx1"/>
                    </a:solidFill>
                    <a:prstDash val="solid"/>
                    <a:miter/>
                  </a:ln>
                </p:spPr>
                <p:txBody>
                  <a:bodyPr rtlCol="0" anchor="ctr"/>
                  <a:lstStyle/>
                  <a:p>
                    <a:endParaRPr lang="en-US" dirty="0"/>
                  </a:p>
                </p:txBody>
              </p:sp>
              <p:sp>
                <p:nvSpPr>
                  <p:cNvPr id="239" name="Freeform: Shape 238">
                    <a:extLst>
                      <a:ext uri="{FF2B5EF4-FFF2-40B4-BE49-F238E27FC236}">
                        <a16:creationId xmlns:a16="http://schemas.microsoft.com/office/drawing/2014/main" id="{1B5F11CD-B73D-4F3B-877C-C77D0B8F77F3}"/>
                      </a:ext>
                    </a:extLst>
                  </p:cNvPr>
                  <p:cNvSpPr/>
                  <p:nvPr/>
                </p:nvSpPr>
                <p:spPr>
                  <a:xfrm>
                    <a:off x="2167727" y="3950220"/>
                    <a:ext cx="311105" cy="7389"/>
                  </a:xfrm>
                  <a:custGeom>
                    <a:avLst/>
                    <a:gdLst>
                      <a:gd name="connsiteX0" fmla="*/ 0 w 311105"/>
                      <a:gd name="connsiteY0" fmla="*/ 0 h 7389"/>
                      <a:gd name="connsiteX1" fmla="*/ 311105 w 311105"/>
                      <a:gd name="connsiteY1" fmla="*/ 0 h 7389"/>
                    </a:gdLst>
                    <a:ahLst/>
                    <a:cxnLst>
                      <a:cxn ang="0">
                        <a:pos x="connsiteX0" y="connsiteY0"/>
                      </a:cxn>
                      <a:cxn ang="0">
                        <a:pos x="connsiteX1" y="connsiteY1"/>
                      </a:cxn>
                    </a:cxnLst>
                    <a:rect l="l" t="t" r="r" b="b"/>
                    <a:pathLst>
                      <a:path w="311105" h="7389">
                        <a:moveTo>
                          <a:pt x="0" y="0"/>
                        </a:moveTo>
                        <a:lnTo>
                          <a:pt x="311105" y="0"/>
                        </a:lnTo>
                      </a:path>
                    </a:pathLst>
                  </a:custGeom>
                  <a:ln w="19050" cap="flat">
                    <a:solidFill>
                      <a:schemeClr val="tx1"/>
                    </a:solidFill>
                    <a:prstDash val="solid"/>
                    <a:miter/>
                  </a:ln>
                </p:spPr>
                <p:txBody>
                  <a:bodyPr rtlCol="0" anchor="ctr"/>
                  <a:lstStyle/>
                  <a:p>
                    <a:endParaRPr lang="en-US" dirty="0"/>
                  </a:p>
                </p:txBody>
              </p:sp>
            </p:grpSp>
            <p:grpSp>
              <p:nvGrpSpPr>
                <p:cNvPr id="240" name="Graphic 203">
                  <a:extLst>
                    <a:ext uri="{FF2B5EF4-FFF2-40B4-BE49-F238E27FC236}">
                      <a16:creationId xmlns:a16="http://schemas.microsoft.com/office/drawing/2014/main" id="{BF6ACB16-063B-4AED-BF4E-CFB129D000C8}"/>
                    </a:ext>
                  </a:extLst>
                </p:cNvPr>
                <p:cNvGrpSpPr/>
                <p:nvPr/>
              </p:nvGrpSpPr>
              <p:grpSpPr>
                <a:xfrm>
                  <a:off x="2646578" y="3053853"/>
                  <a:ext cx="257160" cy="976914"/>
                  <a:chOff x="2646578" y="3053853"/>
                  <a:chExt cx="257160" cy="976914"/>
                </a:xfrm>
                <a:noFill/>
              </p:grpSpPr>
              <p:grpSp>
                <p:nvGrpSpPr>
                  <p:cNvPr id="241" name="Graphic 203">
                    <a:extLst>
                      <a:ext uri="{FF2B5EF4-FFF2-40B4-BE49-F238E27FC236}">
                        <a16:creationId xmlns:a16="http://schemas.microsoft.com/office/drawing/2014/main" id="{BF6ACB16-063B-4AED-BF4E-CFB129D000C8}"/>
                      </a:ext>
                    </a:extLst>
                  </p:cNvPr>
                  <p:cNvGrpSpPr/>
                  <p:nvPr/>
                </p:nvGrpSpPr>
                <p:grpSpPr>
                  <a:xfrm>
                    <a:off x="2646578" y="3053853"/>
                    <a:ext cx="107889" cy="970449"/>
                    <a:chOff x="2646578" y="3053853"/>
                    <a:chExt cx="107889" cy="970449"/>
                  </a:xfrm>
                  <a:noFill/>
                </p:grpSpPr>
                <p:sp>
                  <p:nvSpPr>
                    <p:cNvPr id="242" name="Freeform: Shape 241">
                      <a:extLst>
                        <a:ext uri="{FF2B5EF4-FFF2-40B4-BE49-F238E27FC236}">
                          <a16:creationId xmlns:a16="http://schemas.microsoft.com/office/drawing/2014/main" id="{C3E9401E-7E27-411D-A468-397B50DF95DD}"/>
                        </a:ext>
                      </a:extLst>
                    </p:cNvPr>
                    <p:cNvSpPr/>
                    <p:nvPr/>
                  </p:nvSpPr>
                  <p:spPr>
                    <a:xfrm>
                      <a:off x="2647317" y="3897754"/>
                      <a:ext cx="107150" cy="126548"/>
                    </a:xfrm>
                    <a:custGeom>
                      <a:avLst/>
                      <a:gdLst>
                        <a:gd name="connsiteX0" fmla="*/ 107150 w 107150"/>
                        <a:gd name="connsiteY0" fmla="*/ 0 h 126548"/>
                        <a:gd name="connsiteX1" fmla="*/ 56161 w 107150"/>
                        <a:gd name="connsiteY1" fmla="*/ 124885 h 126548"/>
                        <a:gd name="connsiteX2" fmla="*/ 50989 w 107150"/>
                        <a:gd name="connsiteY2" fmla="*/ 124885 h 126548"/>
                        <a:gd name="connsiteX3" fmla="*/ 0 w 107150"/>
                        <a:gd name="connsiteY3" fmla="*/ 0 h 126548"/>
                      </a:gdLst>
                      <a:ahLst/>
                      <a:cxnLst>
                        <a:cxn ang="0">
                          <a:pos x="connsiteX0" y="connsiteY0"/>
                        </a:cxn>
                        <a:cxn ang="0">
                          <a:pos x="connsiteX1" y="connsiteY1"/>
                        </a:cxn>
                        <a:cxn ang="0">
                          <a:pos x="connsiteX2" y="connsiteY2"/>
                        </a:cxn>
                        <a:cxn ang="0">
                          <a:pos x="connsiteX3" y="connsiteY3"/>
                        </a:cxn>
                      </a:cxnLst>
                      <a:rect l="l" t="t" r="r" b="b"/>
                      <a:pathLst>
                        <a:path w="107150" h="126548">
                          <a:moveTo>
                            <a:pt x="107150" y="0"/>
                          </a:moveTo>
                          <a:lnTo>
                            <a:pt x="56161" y="124885"/>
                          </a:lnTo>
                          <a:cubicBezTo>
                            <a:pt x="55423" y="127102"/>
                            <a:pt x="51728" y="127102"/>
                            <a:pt x="50989" y="124885"/>
                          </a:cubicBezTo>
                          <a:lnTo>
                            <a:pt x="0" y="0"/>
                          </a:lnTo>
                        </a:path>
                      </a:pathLst>
                    </a:custGeom>
                    <a:noFill/>
                    <a:ln w="19050" cap="flat">
                      <a:solidFill>
                        <a:schemeClr val="accent3"/>
                      </a:solidFill>
                      <a:prstDash val="solid"/>
                      <a:miter/>
                    </a:ln>
                  </p:spPr>
                  <p:txBody>
                    <a:bodyPr rtlCol="0" anchor="ctr"/>
                    <a:lstStyle/>
                    <a:p>
                      <a:endParaRPr lang="en-US" dirty="0"/>
                    </a:p>
                  </p:txBody>
                </p:sp>
                <p:sp>
                  <p:nvSpPr>
                    <p:cNvPr id="243" name="Freeform: Shape 242">
                      <a:extLst>
                        <a:ext uri="{FF2B5EF4-FFF2-40B4-BE49-F238E27FC236}">
                          <a16:creationId xmlns:a16="http://schemas.microsoft.com/office/drawing/2014/main" id="{F1FE9452-865A-41CA-ADBD-47E1467D8762}"/>
                        </a:ext>
                      </a:extLst>
                    </p:cNvPr>
                    <p:cNvSpPr/>
                    <p:nvPr/>
                  </p:nvSpPr>
                  <p:spPr>
                    <a:xfrm>
                      <a:off x="2646578" y="3053853"/>
                      <a:ext cx="107889" cy="807691"/>
                    </a:xfrm>
                    <a:custGeom>
                      <a:avLst/>
                      <a:gdLst>
                        <a:gd name="connsiteX0" fmla="*/ 0 w 107889"/>
                        <a:gd name="connsiteY0" fmla="*/ 807692 h 807691"/>
                        <a:gd name="connsiteX1" fmla="*/ 0 w 107889"/>
                        <a:gd name="connsiteY1" fmla="*/ 53945 h 807691"/>
                        <a:gd name="connsiteX2" fmla="*/ 53945 w 107889"/>
                        <a:gd name="connsiteY2" fmla="*/ 0 h 807691"/>
                        <a:gd name="connsiteX3" fmla="*/ 53945 w 107889"/>
                        <a:gd name="connsiteY3" fmla="*/ 0 h 807691"/>
                        <a:gd name="connsiteX4" fmla="*/ 53945 w 107889"/>
                        <a:gd name="connsiteY4" fmla="*/ 0 h 807691"/>
                        <a:gd name="connsiteX5" fmla="*/ 107889 w 107889"/>
                        <a:gd name="connsiteY5" fmla="*/ 53945 h 807691"/>
                        <a:gd name="connsiteX6" fmla="*/ 107889 w 107889"/>
                        <a:gd name="connsiteY6" fmla="*/ 807692 h 807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89" h="807691">
                          <a:moveTo>
                            <a:pt x="0" y="807692"/>
                          </a:moveTo>
                          <a:lnTo>
                            <a:pt x="0" y="53945"/>
                          </a:lnTo>
                          <a:cubicBezTo>
                            <a:pt x="0" y="24386"/>
                            <a:pt x="24386" y="0"/>
                            <a:pt x="53945" y="0"/>
                          </a:cubicBezTo>
                          <a:lnTo>
                            <a:pt x="53945" y="0"/>
                          </a:lnTo>
                          <a:lnTo>
                            <a:pt x="53945" y="0"/>
                          </a:lnTo>
                          <a:cubicBezTo>
                            <a:pt x="83503" y="0"/>
                            <a:pt x="107889" y="24386"/>
                            <a:pt x="107889" y="53945"/>
                          </a:cubicBezTo>
                          <a:lnTo>
                            <a:pt x="107889" y="807692"/>
                          </a:lnTo>
                        </a:path>
                      </a:pathLst>
                    </a:custGeom>
                    <a:noFill/>
                    <a:ln w="19050" cap="flat">
                      <a:solidFill>
                        <a:schemeClr val="accent3"/>
                      </a:solidFill>
                      <a:prstDash val="solid"/>
                      <a:miter/>
                    </a:ln>
                  </p:spPr>
                  <p:txBody>
                    <a:bodyPr rtlCol="0" anchor="ctr"/>
                    <a:lstStyle/>
                    <a:p>
                      <a:endParaRPr lang="en-US" dirty="0"/>
                    </a:p>
                  </p:txBody>
                </p:sp>
                <p:sp>
                  <p:nvSpPr>
                    <p:cNvPr id="244" name="Freeform: Shape 243">
                      <a:extLst>
                        <a:ext uri="{FF2B5EF4-FFF2-40B4-BE49-F238E27FC236}">
                          <a16:creationId xmlns:a16="http://schemas.microsoft.com/office/drawing/2014/main" id="{DCB87A66-F300-474F-A2F5-5321527EF13C}"/>
                        </a:ext>
                      </a:extLst>
                    </p:cNvPr>
                    <p:cNvSpPr/>
                    <p:nvPr/>
                  </p:nvSpPr>
                  <p:spPr>
                    <a:xfrm>
                      <a:off x="2700523" y="3227510"/>
                      <a:ext cx="7389" cy="634034"/>
                    </a:xfrm>
                    <a:custGeom>
                      <a:avLst/>
                      <a:gdLst>
                        <a:gd name="connsiteX0" fmla="*/ 0 w 7389"/>
                        <a:gd name="connsiteY0" fmla="*/ 634034 h 634034"/>
                        <a:gd name="connsiteX1" fmla="*/ 0 w 7389"/>
                        <a:gd name="connsiteY1" fmla="*/ 0 h 634034"/>
                      </a:gdLst>
                      <a:ahLst/>
                      <a:cxnLst>
                        <a:cxn ang="0">
                          <a:pos x="connsiteX0" y="connsiteY0"/>
                        </a:cxn>
                        <a:cxn ang="0">
                          <a:pos x="connsiteX1" y="connsiteY1"/>
                        </a:cxn>
                      </a:cxnLst>
                      <a:rect l="l" t="t" r="r" b="b"/>
                      <a:pathLst>
                        <a:path w="7389" h="634034">
                          <a:moveTo>
                            <a:pt x="0" y="634034"/>
                          </a:moveTo>
                          <a:lnTo>
                            <a:pt x="0" y="0"/>
                          </a:lnTo>
                        </a:path>
                      </a:pathLst>
                    </a:custGeom>
                    <a:ln w="19050" cap="flat">
                      <a:solidFill>
                        <a:schemeClr val="accent3"/>
                      </a:solidFill>
                      <a:prstDash val="solid"/>
                      <a:miter/>
                    </a:ln>
                  </p:spPr>
                  <p:txBody>
                    <a:bodyPr rtlCol="0" anchor="ctr"/>
                    <a:lstStyle/>
                    <a:p>
                      <a:endParaRPr lang="en-US" dirty="0"/>
                    </a:p>
                  </p:txBody>
                </p:sp>
              </p:grpSp>
              <p:sp>
                <p:nvSpPr>
                  <p:cNvPr id="245" name="Freeform: Shape 244">
                    <a:extLst>
                      <a:ext uri="{FF2B5EF4-FFF2-40B4-BE49-F238E27FC236}">
                        <a16:creationId xmlns:a16="http://schemas.microsoft.com/office/drawing/2014/main" id="{9FA85553-C954-49BA-AF12-07AADA74FF20}"/>
                      </a:ext>
                    </a:extLst>
                  </p:cNvPr>
                  <p:cNvSpPr/>
                  <p:nvPr/>
                </p:nvSpPr>
                <p:spPr>
                  <a:xfrm>
                    <a:off x="2753728" y="4023378"/>
                    <a:ext cx="150010" cy="7389"/>
                  </a:xfrm>
                  <a:custGeom>
                    <a:avLst/>
                    <a:gdLst>
                      <a:gd name="connsiteX0" fmla="*/ 0 w 150010"/>
                      <a:gd name="connsiteY0" fmla="*/ 0 h 7389"/>
                      <a:gd name="connsiteX1" fmla="*/ 150010 w 150010"/>
                      <a:gd name="connsiteY1" fmla="*/ 0 h 7389"/>
                    </a:gdLst>
                    <a:ahLst/>
                    <a:cxnLst>
                      <a:cxn ang="0">
                        <a:pos x="connsiteX0" y="connsiteY0"/>
                      </a:cxn>
                      <a:cxn ang="0">
                        <a:pos x="connsiteX1" y="connsiteY1"/>
                      </a:cxn>
                    </a:cxnLst>
                    <a:rect l="l" t="t" r="r" b="b"/>
                    <a:pathLst>
                      <a:path w="150010" h="7389">
                        <a:moveTo>
                          <a:pt x="0" y="0"/>
                        </a:moveTo>
                        <a:lnTo>
                          <a:pt x="150010" y="0"/>
                        </a:lnTo>
                      </a:path>
                    </a:pathLst>
                  </a:custGeom>
                  <a:ln w="19050" cap="flat">
                    <a:solidFill>
                      <a:schemeClr val="accent3"/>
                    </a:solidFill>
                    <a:prstDash val="solid"/>
                    <a:miter/>
                  </a:ln>
                </p:spPr>
                <p:txBody>
                  <a:bodyPr rtlCol="0" anchor="ctr"/>
                  <a:lstStyle/>
                  <a:p>
                    <a:endParaRPr lang="en-US" dirty="0"/>
                  </a:p>
                </p:txBody>
              </p:sp>
              <p:sp>
                <p:nvSpPr>
                  <p:cNvPr id="246" name="Freeform: Shape 245">
                    <a:extLst>
                      <a:ext uri="{FF2B5EF4-FFF2-40B4-BE49-F238E27FC236}">
                        <a16:creationId xmlns:a16="http://schemas.microsoft.com/office/drawing/2014/main" id="{4BC22414-F24A-4041-9642-497E0B1DB035}"/>
                      </a:ext>
                    </a:extLst>
                  </p:cNvPr>
                  <p:cNvSpPr/>
                  <p:nvPr/>
                </p:nvSpPr>
                <p:spPr>
                  <a:xfrm>
                    <a:off x="2670225" y="3221598"/>
                    <a:ext cx="59856" cy="7389"/>
                  </a:xfrm>
                  <a:custGeom>
                    <a:avLst/>
                    <a:gdLst>
                      <a:gd name="connsiteX0" fmla="*/ 0 w 59856"/>
                      <a:gd name="connsiteY0" fmla="*/ 0 h 7389"/>
                      <a:gd name="connsiteX1" fmla="*/ 59856 w 59856"/>
                      <a:gd name="connsiteY1" fmla="*/ 0 h 7389"/>
                    </a:gdLst>
                    <a:ahLst/>
                    <a:cxnLst>
                      <a:cxn ang="0">
                        <a:pos x="connsiteX0" y="connsiteY0"/>
                      </a:cxn>
                      <a:cxn ang="0">
                        <a:pos x="connsiteX1" y="connsiteY1"/>
                      </a:cxn>
                    </a:cxnLst>
                    <a:rect l="l" t="t" r="r" b="b"/>
                    <a:pathLst>
                      <a:path w="59856" h="7389">
                        <a:moveTo>
                          <a:pt x="0" y="0"/>
                        </a:moveTo>
                        <a:lnTo>
                          <a:pt x="59856" y="0"/>
                        </a:lnTo>
                      </a:path>
                    </a:pathLst>
                  </a:custGeom>
                  <a:ln w="19050" cap="flat">
                    <a:solidFill>
                      <a:schemeClr val="accent3"/>
                    </a:solidFill>
                    <a:prstDash val="solid"/>
                    <a:miter/>
                  </a:ln>
                </p:spPr>
                <p:txBody>
                  <a:bodyPr rtlCol="0" anchor="ctr"/>
                  <a:lstStyle/>
                  <a:p>
                    <a:endParaRPr lang="en-US" dirty="0"/>
                  </a:p>
                </p:txBody>
              </p:sp>
              <p:sp>
                <p:nvSpPr>
                  <p:cNvPr id="248" name="Freeform: Shape 247">
                    <a:extLst>
                      <a:ext uri="{FF2B5EF4-FFF2-40B4-BE49-F238E27FC236}">
                        <a16:creationId xmlns:a16="http://schemas.microsoft.com/office/drawing/2014/main" id="{5E356057-28CE-4B05-A3D6-6F739458BE2C}"/>
                      </a:ext>
                    </a:extLst>
                  </p:cNvPr>
                  <p:cNvSpPr/>
                  <p:nvPr/>
                </p:nvSpPr>
                <p:spPr>
                  <a:xfrm>
                    <a:off x="2646578" y="3149918"/>
                    <a:ext cx="107889" cy="7389"/>
                  </a:xfrm>
                  <a:custGeom>
                    <a:avLst/>
                    <a:gdLst>
                      <a:gd name="connsiteX0" fmla="*/ 0 w 107889"/>
                      <a:gd name="connsiteY0" fmla="*/ 0 h 7389"/>
                      <a:gd name="connsiteX1" fmla="*/ 107889 w 107889"/>
                      <a:gd name="connsiteY1" fmla="*/ 0 h 7389"/>
                    </a:gdLst>
                    <a:ahLst/>
                    <a:cxnLst>
                      <a:cxn ang="0">
                        <a:pos x="connsiteX0" y="connsiteY0"/>
                      </a:cxn>
                      <a:cxn ang="0">
                        <a:pos x="connsiteX1" y="connsiteY1"/>
                      </a:cxn>
                    </a:cxnLst>
                    <a:rect l="l" t="t" r="r" b="b"/>
                    <a:pathLst>
                      <a:path w="107889" h="7389">
                        <a:moveTo>
                          <a:pt x="0" y="0"/>
                        </a:moveTo>
                        <a:lnTo>
                          <a:pt x="107889" y="0"/>
                        </a:lnTo>
                      </a:path>
                    </a:pathLst>
                  </a:custGeom>
                  <a:ln w="19050" cap="flat">
                    <a:solidFill>
                      <a:schemeClr val="accent3"/>
                    </a:solidFill>
                    <a:prstDash val="solid"/>
                    <a:miter/>
                  </a:ln>
                </p:spPr>
                <p:txBody>
                  <a:bodyPr rtlCol="0" anchor="ctr"/>
                  <a:lstStyle/>
                  <a:p>
                    <a:endParaRPr lang="en-US" dirty="0"/>
                  </a:p>
                </p:txBody>
              </p:sp>
            </p:grpSp>
            <p:grpSp>
              <p:nvGrpSpPr>
                <p:cNvPr id="249" name="Graphic 203">
                  <a:extLst>
                    <a:ext uri="{FF2B5EF4-FFF2-40B4-BE49-F238E27FC236}">
                      <a16:creationId xmlns:a16="http://schemas.microsoft.com/office/drawing/2014/main" id="{BF6ACB16-063B-4AED-BF4E-CFB129D000C8}"/>
                    </a:ext>
                  </a:extLst>
                </p:cNvPr>
                <p:cNvGrpSpPr/>
                <p:nvPr/>
              </p:nvGrpSpPr>
              <p:grpSpPr>
                <a:xfrm>
                  <a:off x="1473836" y="2811471"/>
                  <a:ext cx="1124708" cy="1468328"/>
                  <a:chOff x="1473836" y="2811471"/>
                  <a:chExt cx="1124708" cy="1468328"/>
                </a:xfrm>
                <a:noFill/>
              </p:grpSpPr>
              <p:sp>
                <p:nvSpPr>
                  <p:cNvPr id="250" name="Freeform: Shape 249">
                    <a:extLst>
                      <a:ext uri="{FF2B5EF4-FFF2-40B4-BE49-F238E27FC236}">
                        <a16:creationId xmlns:a16="http://schemas.microsoft.com/office/drawing/2014/main" id="{2D6729E7-F4D4-49CD-BD40-E6D04C9D685E}"/>
                      </a:ext>
                    </a:extLst>
                  </p:cNvPr>
                  <p:cNvSpPr/>
                  <p:nvPr/>
                </p:nvSpPr>
                <p:spPr>
                  <a:xfrm>
                    <a:off x="1473836" y="2811471"/>
                    <a:ext cx="1124708" cy="948095"/>
                  </a:xfrm>
                  <a:custGeom>
                    <a:avLst/>
                    <a:gdLst>
                      <a:gd name="connsiteX0" fmla="*/ 1124709 w 1124708"/>
                      <a:gd name="connsiteY0" fmla="*/ 213562 h 948095"/>
                      <a:gd name="connsiteX1" fmla="*/ 1124709 w 1124708"/>
                      <a:gd name="connsiteY1" fmla="*/ 0 h 948095"/>
                      <a:gd name="connsiteX2" fmla="*/ 0 w 1124708"/>
                      <a:gd name="connsiteY2" fmla="*/ 0 h 948095"/>
                      <a:gd name="connsiteX3" fmla="*/ 0 w 1124708"/>
                      <a:gd name="connsiteY3" fmla="*/ 948096 h 948095"/>
                    </a:gdLst>
                    <a:ahLst/>
                    <a:cxnLst>
                      <a:cxn ang="0">
                        <a:pos x="connsiteX0" y="connsiteY0"/>
                      </a:cxn>
                      <a:cxn ang="0">
                        <a:pos x="connsiteX1" y="connsiteY1"/>
                      </a:cxn>
                      <a:cxn ang="0">
                        <a:pos x="connsiteX2" y="connsiteY2"/>
                      </a:cxn>
                      <a:cxn ang="0">
                        <a:pos x="connsiteX3" y="connsiteY3"/>
                      </a:cxn>
                    </a:cxnLst>
                    <a:rect l="l" t="t" r="r" b="b"/>
                    <a:pathLst>
                      <a:path w="1124708" h="948095">
                        <a:moveTo>
                          <a:pt x="1124709" y="213562"/>
                        </a:moveTo>
                        <a:lnTo>
                          <a:pt x="1124709" y="0"/>
                        </a:lnTo>
                        <a:lnTo>
                          <a:pt x="0" y="0"/>
                        </a:lnTo>
                        <a:lnTo>
                          <a:pt x="0" y="948096"/>
                        </a:lnTo>
                      </a:path>
                    </a:pathLst>
                  </a:custGeom>
                  <a:noFill/>
                  <a:ln w="19050" cap="flat">
                    <a:solidFill>
                      <a:schemeClr val="tx1"/>
                    </a:solid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4045B906-B2DD-4FA3-AF03-5B2723973C1B}"/>
                      </a:ext>
                    </a:extLst>
                  </p:cNvPr>
                  <p:cNvSpPr/>
                  <p:nvPr/>
                </p:nvSpPr>
                <p:spPr>
                  <a:xfrm>
                    <a:off x="1943081" y="4081757"/>
                    <a:ext cx="655464" cy="198043"/>
                  </a:xfrm>
                  <a:custGeom>
                    <a:avLst/>
                    <a:gdLst>
                      <a:gd name="connsiteX0" fmla="*/ 655464 w 655464"/>
                      <a:gd name="connsiteY0" fmla="*/ 0 h 198043"/>
                      <a:gd name="connsiteX1" fmla="*/ 655464 w 655464"/>
                      <a:gd name="connsiteY1" fmla="*/ 198043 h 198043"/>
                      <a:gd name="connsiteX2" fmla="*/ 0 w 655464"/>
                      <a:gd name="connsiteY2" fmla="*/ 198043 h 198043"/>
                    </a:gdLst>
                    <a:ahLst/>
                    <a:cxnLst>
                      <a:cxn ang="0">
                        <a:pos x="connsiteX0" y="connsiteY0"/>
                      </a:cxn>
                      <a:cxn ang="0">
                        <a:pos x="connsiteX1" y="connsiteY1"/>
                      </a:cxn>
                      <a:cxn ang="0">
                        <a:pos x="connsiteX2" y="connsiteY2"/>
                      </a:cxn>
                    </a:cxnLst>
                    <a:rect l="l" t="t" r="r" b="b"/>
                    <a:pathLst>
                      <a:path w="655464" h="198043">
                        <a:moveTo>
                          <a:pt x="655464" y="0"/>
                        </a:moveTo>
                        <a:lnTo>
                          <a:pt x="655464" y="198043"/>
                        </a:lnTo>
                        <a:lnTo>
                          <a:pt x="0" y="198043"/>
                        </a:lnTo>
                      </a:path>
                    </a:pathLst>
                  </a:custGeom>
                  <a:noFill/>
                  <a:ln w="19050" cap="flat">
                    <a:solidFill>
                      <a:schemeClr val="tx1"/>
                    </a:solidFill>
                    <a:prstDash val="solid"/>
                    <a:miter/>
                  </a:ln>
                </p:spPr>
                <p:txBody>
                  <a:bodyPr rtlCol="0" anchor="ctr"/>
                  <a:lstStyle/>
                  <a:p>
                    <a:endParaRPr lang="en-US" dirty="0"/>
                  </a:p>
                </p:txBody>
              </p:sp>
            </p:grpSp>
          </p:grpSp>
        </p:grpSp>
      </p:grpSp>
      <p:grpSp>
        <p:nvGrpSpPr>
          <p:cNvPr id="4" name="Group 3">
            <a:extLst>
              <a:ext uri="{FF2B5EF4-FFF2-40B4-BE49-F238E27FC236}">
                <a16:creationId xmlns:a16="http://schemas.microsoft.com/office/drawing/2014/main" id="{90189C76-CFC2-4B03-8670-FAF6A366D002}"/>
              </a:ext>
            </a:extLst>
          </p:cNvPr>
          <p:cNvGrpSpPr/>
          <p:nvPr/>
        </p:nvGrpSpPr>
        <p:grpSpPr>
          <a:xfrm>
            <a:off x="10216608" y="1820061"/>
            <a:ext cx="3383280" cy="4882156"/>
            <a:chOff x="10942320" y="1820061"/>
            <a:chExt cx="3383280" cy="4882156"/>
          </a:xfrm>
        </p:grpSpPr>
        <p:sp>
          <p:nvSpPr>
            <p:cNvPr id="96" name="Rectangle 95">
              <a:extLst>
                <a:ext uri="{FF2B5EF4-FFF2-40B4-BE49-F238E27FC236}">
                  <a16:creationId xmlns:a16="http://schemas.microsoft.com/office/drawing/2014/main" id="{2599C028-2F01-42E3-85E1-1C73130FF8D7}"/>
                </a:ext>
              </a:extLst>
            </p:cNvPr>
            <p:cNvSpPr/>
            <p:nvPr/>
          </p:nvSpPr>
          <p:spPr>
            <a:xfrm>
              <a:off x="10942320" y="4964857"/>
              <a:ext cx="3383280" cy="1737360"/>
            </a:xfrm>
            <a:prstGeom prst="rect">
              <a:avLst/>
            </a:prstGeom>
            <a:noFill/>
          </p:spPr>
          <p:txBody>
            <a:bodyPr wrap="square" lIns="91440" tIns="146304" rIns="91440" bIns="146304" rtlCol="0" anchor="t" anchorCtr="0">
              <a:noAutofit/>
            </a:bodyPr>
            <a:lstStyle/>
            <a:p>
              <a:pPr algn="ctr">
                <a:lnSpc>
                  <a:spcPct val="90000"/>
                </a:lnSpc>
              </a:pPr>
              <a: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Don’t do </a:t>
              </a:r>
              <a:b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br>
              <a: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it alone!</a:t>
              </a:r>
            </a:p>
            <a:p>
              <a:pPr algn="ctr">
                <a:lnSpc>
                  <a:spcPct val="90000"/>
                </a:lnSpc>
              </a:pPr>
              <a:endParaRPr lang="en-US" sz="500" dirty="0"/>
            </a:p>
            <a:p>
              <a:pPr algn="ctr" eaLnBrk="1" hangingPunct="1">
                <a:lnSpc>
                  <a:spcPct val="90000"/>
                </a:lnSpc>
                <a:spcBef>
                  <a:spcPts val="0"/>
                </a:spcBef>
                <a:spcAft>
                  <a:spcPts val="600"/>
                </a:spcAft>
                <a:buSzPct val="90000"/>
                <a:buFont typeface="Arial" panose="020B0604020202020204" pitchFamily="34" charset="0"/>
              </a:pPr>
              <a:endParaRPr lang="en-US" sz="100" b="1" cap="all" spc="300" dirty="0">
                <a:solidFill>
                  <a:srgbClr val="E659D6"/>
                </a:solidFill>
                <a:latin typeface="Amazon Ember Display" panose="020F0603020204020204" pitchFamily="34" charset="0"/>
                <a:ea typeface="Amazon Ember Display" panose="020F0603020204020204" pitchFamily="34" charset="0"/>
                <a:cs typeface="Amazon Ember Display" panose="020F0603020204020204" pitchFamily="34" charset="0"/>
              </a:endParaRPr>
            </a:p>
            <a:p>
              <a:pPr algn="ctr" eaLnBrk="1" hangingPunct="1">
                <a:lnSpc>
                  <a:spcPct val="90000"/>
                </a:lnSpc>
                <a:spcBef>
                  <a:spcPts val="0"/>
                </a:spcBef>
                <a:spcAft>
                  <a:spcPts val="600"/>
                </a:spcAft>
                <a:buSzPct val="90000"/>
                <a:buFont typeface="Arial" panose="020B0604020202020204" pitchFamily="34" charset="0"/>
              </a:pPr>
              <a:r>
                <a:rPr lang="en-US" sz="1600" b="1" cap="all" spc="300" dirty="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rPr>
                <a:t>Use an experienced</a:t>
              </a:r>
              <a:br>
                <a:rPr lang="en-US" sz="1600" b="1" cap="all" spc="300" dirty="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rPr>
              </a:br>
              <a:r>
                <a:rPr lang="en-US" sz="1600" b="1" cap="all" spc="300" dirty="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rPr>
                <a:t>partner </a:t>
              </a:r>
            </a:p>
          </p:txBody>
        </p:sp>
        <p:grpSp>
          <p:nvGrpSpPr>
            <p:cNvPr id="375" name="Group 374">
              <a:extLst>
                <a:ext uri="{FF2B5EF4-FFF2-40B4-BE49-F238E27FC236}">
                  <a16:creationId xmlns:a16="http://schemas.microsoft.com/office/drawing/2014/main" id="{8B1E5FEE-8BD6-4211-AD0B-CF81E84B2629}"/>
                </a:ext>
              </a:extLst>
            </p:cNvPr>
            <p:cNvGrpSpPr/>
            <p:nvPr/>
          </p:nvGrpSpPr>
          <p:grpSpPr>
            <a:xfrm>
              <a:off x="11216640" y="1820061"/>
              <a:ext cx="2834640" cy="2834640"/>
              <a:chOff x="11216640" y="2129424"/>
              <a:chExt cx="2834640" cy="2834640"/>
            </a:xfrm>
          </p:grpSpPr>
          <p:sp>
            <p:nvSpPr>
              <p:cNvPr id="30" name="Oval 29">
                <a:extLst>
                  <a:ext uri="{FF2B5EF4-FFF2-40B4-BE49-F238E27FC236}">
                    <a16:creationId xmlns:a16="http://schemas.microsoft.com/office/drawing/2014/main" id="{28AD4BCC-1BBA-4D1E-B82C-C1447EF6B824}"/>
                  </a:ext>
                </a:extLst>
              </p:cNvPr>
              <p:cNvSpPr>
                <a:spLocks noChangeAspect="1"/>
              </p:cNvSpPr>
              <p:nvPr/>
            </p:nvSpPr>
            <p:spPr bwMode="auto">
              <a:xfrm>
                <a:off x="11216640" y="2129424"/>
                <a:ext cx="2834640" cy="2834640"/>
              </a:xfrm>
              <a:prstGeom prst="ellipse">
                <a:avLst/>
              </a:prstGeom>
              <a:gradFill flip="none" rotWithShape="1">
                <a:gsLst>
                  <a:gs pos="80000">
                    <a:schemeClr val="accent1"/>
                  </a:gs>
                  <a:gs pos="46000">
                    <a:schemeClr val="accent3"/>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sp>
            <p:nvSpPr>
              <p:cNvPr id="36" name="Oval 35">
                <a:extLst>
                  <a:ext uri="{FF2B5EF4-FFF2-40B4-BE49-F238E27FC236}">
                    <a16:creationId xmlns:a16="http://schemas.microsoft.com/office/drawing/2014/main" id="{EB60A733-B69B-4712-BB59-E8E204C2E0F2}"/>
                  </a:ext>
                </a:extLst>
              </p:cNvPr>
              <p:cNvSpPr>
                <a:spLocks noChangeAspect="1"/>
              </p:cNvSpPr>
              <p:nvPr/>
            </p:nvSpPr>
            <p:spPr bwMode="auto">
              <a:xfrm>
                <a:off x="11353800" y="2266584"/>
                <a:ext cx="2560320" cy="2560320"/>
              </a:xfrm>
              <a:prstGeom prst="ellipse">
                <a:avLst/>
              </a:prstGeom>
              <a:solidFill>
                <a:srgbClr val="232F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grpSp>
            <p:nvGrpSpPr>
              <p:cNvPr id="371" name="Group 370">
                <a:extLst>
                  <a:ext uri="{FF2B5EF4-FFF2-40B4-BE49-F238E27FC236}">
                    <a16:creationId xmlns:a16="http://schemas.microsoft.com/office/drawing/2014/main" id="{4AC56D5F-0373-4757-9DAB-8C989885E124}"/>
                  </a:ext>
                </a:extLst>
              </p:cNvPr>
              <p:cNvGrpSpPr/>
              <p:nvPr/>
            </p:nvGrpSpPr>
            <p:grpSpPr>
              <a:xfrm>
                <a:off x="11696664" y="2991459"/>
                <a:ext cx="1874592" cy="1110571"/>
                <a:chOff x="11696664" y="2991459"/>
                <a:chExt cx="1874592" cy="1110571"/>
              </a:xfrm>
            </p:grpSpPr>
            <p:grpSp>
              <p:nvGrpSpPr>
                <p:cNvPr id="345" name="Group 344">
                  <a:extLst>
                    <a:ext uri="{FF2B5EF4-FFF2-40B4-BE49-F238E27FC236}">
                      <a16:creationId xmlns:a16="http://schemas.microsoft.com/office/drawing/2014/main" id="{23446BF5-8C45-4B8F-BAB3-E0EDAEC18595}"/>
                    </a:ext>
                  </a:extLst>
                </p:cNvPr>
                <p:cNvGrpSpPr/>
                <p:nvPr/>
              </p:nvGrpSpPr>
              <p:grpSpPr>
                <a:xfrm>
                  <a:off x="12258888" y="3184706"/>
                  <a:ext cx="751051" cy="917324"/>
                  <a:chOff x="423018" y="2639878"/>
                  <a:chExt cx="449775" cy="549349"/>
                </a:xfrm>
              </p:grpSpPr>
              <p:sp>
                <p:nvSpPr>
                  <p:cNvPr id="356" name="Freeform: Shape 355">
                    <a:extLst>
                      <a:ext uri="{FF2B5EF4-FFF2-40B4-BE49-F238E27FC236}">
                        <a16:creationId xmlns:a16="http://schemas.microsoft.com/office/drawing/2014/main" id="{9CB41A80-0B62-42C7-8EC9-9C037E44BCC9}"/>
                      </a:ext>
                    </a:extLst>
                  </p:cNvPr>
                  <p:cNvSpPr/>
                  <p:nvPr/>
                </p:nvSpPr>
                <p:spPr>
                  <a:xfrm>
                    <a:off x="534780" y="2639878"/>
                    <a:ext cx="240789" cy="458863"/>
                  </a:xfrm>
                  <a:custGeom>
                    <a:avLst/>
                    <a:gdLst>
                      <a:gd name="connsiteX0" fmla="*/ 4957 w 175152"/>
                      <a:gd name="connsiteY0" fmla="*/ 80031 h 333780"/>
                      <a:gd name="connsiteX1" fmla="*/ 77992 w 175152"/>
                      <a:gd name="connsiteY1" fmla="*/ 5013 h 333780"/>
                      <a:gd name="connsiteX2" fmla="*/ 157968 w 175152"/>
                      <a:gd name="connsiteY2" fmla="*/ 101512 h 333780"/>
                      <a:gd name="connsiteX3" fmla="*/ 147723 w 175152"/>
                      <a:gd name="connsiteY3" fmla="*/ 330202 h 333780"/>
                    </a:gdLst>
                    <a:ahLst/>
                    <a:cxnLst>
                      <a:cxn ang="0">
                        <a:pos x="connsiteX0" y="connsiteY0"/>
                      </a:cxn>
                      <a:cxn ang="0">
                        <a:pos x="connsiteX1" y="connsiteY1"/>
                      </a:cxn>
                      <a:cxn ang="0">
                        <a:pos x="connsiteX2" y="connsiteY2"/>
                      </a:cxn>
                      <a:cxn ang="0">
                        <a:pos x="connsiteX3" y="connsiteY3"/>
                      </a:cxn>
                    </a:cxnLst>
                    <a:rect l="l" t="t" r="r" b="b"/>
                    <a:pathLst>
                      <a:path w="175152" h="333780">
                        <a:moveTo>
                          <a:pt x="4957" y="80031"/>
                        </a:moveTo>
                        <a:cubicBezTo>
                          <a:pt x="15202" y="53924"/>
                          <a:pt x="38666" y="3031"/>
                          <a:pt x="77992" y="5013"/>
                        </a:cubicBezTo>
                        <a:cubicBezTo>
                          <a:pt x="106413" y="6666"/>
                          <a:pt x="134504" y="27816"/>
                          <a:pt x="157968" y="101512"/>
                        </a:cubicBezTo>
                        <a:cubicBezTo>
                          <a:pt x="174161" y="151745"/>
                          <a:pt x="179448" y="248244"/>
                          <a:pt x="147723" y="330202"/>
                        </a:cubicBezTo>
                      </a:path>
                    </a:pathLst>
                  </a:custGeom>
                  <a:noFill/>
                  <a:ln w="19050" cap="flat">
                    <a:solidFill>
                      <a:schemeClr val="tx1"/>
                    </a:solidFill>
                    <a:prstDash val="solid"/>
                    <a:round/>
                  </a:ln>
                </p:spPr>
                <p:txBody>
                  <a:bodyPr rtlCol="0" anchor="ctr"/>
                  <a:lstStyle/>
                  <a:p>
                    <a:endParaRPr lang="en-US" dirty="0"/>
                  </a:p>
                </p:txBody>
              </p:sp>
              <p:sp>
                <p:nvSpPr>
                  <p:cNvPr id="357" name="Freeform: Shape 356">
                    <a:extLst>
                      <a:ext uri="{FF2B5EF4-FFF2-40B4-BE49-F238E27FC236}">
                        <a16:creationId xmlns:a16="http://schemas.microsoft.com/office/drawing/2014/main" id="{7A310E30-BEA6-4203-8327-01282C3F2457}"/>
                      </a:ext>
                    </a:extLst>
                  </p:cNvPr>
                  <p:cNvSpPr/>
                  <p:nvPr/>
                </p:nvSpPr>
                <p:spPr>
                  <a:xfrm>
                    <a:off x="515244" y="3002956"/>
                    <a:ext cx="199900" cy="186271"/>
                  </a:xfrm>
                  <a:custGeom>
                    <a:avLst/>
                    <a:gdLst>
                      <a:gd name="connsiteX0" fmla="*/ 142766 w 145409"/>
                      <a:gd name="connsiteY0" fmla="*/ 100465 h 135495"/>
                      <a:gd name="connsiteX1" fmla="*/ 93194 w 145409"/>
                      <a:gd name="connsiteY1" fmla="*/ 132190 h 135495"/>
                      <a:gd name="connsiteX2" fmla="*/ 4957 w 145409"/>
                      <a:gd name="connsiteY2" fmla="*/ 4957 h 135495"/>
                    </a:gdLst>
                    <a:ahLst/>
                    <a:cxnLst>
                      <a:cxn ang="0">
                        <a:pos x="connsiteX0" y="connsiteY0"/>
                      </a:cxn>
                      <a:cxn ang="0">
                        <a:pos x="connsiteX1" y="connsiteY1"/>
                      </a:cxn>
                      <a:cxn ang="0">
                        <a:pos x="connsiteX2" y="connsiteY2"/>
                      </a:cxn>
                    </a:cxnLst>
                    <a:rect l="l" t="t" r="r" b="b"/>
                    <a:pathLst>
                      <a:path w="145409" h="135495">
                        <a:moveTo>
                          <a:pt x="142766" y="100465"/>
                        </a:moveTo>
                        <a:cubicBezTo>
                          <a:pt x="142766" y="100465"/>
                          <a:pt x="120624" y="132190"/>
                          <a:pt x="93194" y="132190"/>
                        </a:cubicBezTo>
                        <a:cubicBezTo>
                          <a:pt x="80636" y="132190"/>
                          <a:pt x="29082" y="126903"/>
                          <a:pt x="4957" y="4957"/>
                        </a:cubicBezTo>
                      </a:path>
                    </a:pathLst>
                  </a:custGeom>
                  <a:noFill/>
                  <a:ln w="19050" cap="flat">
                    <a:solidFill>
                      <a:schemeClr val="tx1"/>
                    </a:solidFill>
                    <a:prstDash val="solid"/>
                    <a:round/>
                  </a:ln>
                </p:spPr>
                <p:txBody>
                  <a:bodyPr rtlCol="0" anchor="ctr"/>
                  <a:lstStyle/>
                  <a:p>
                    <a:endParaRPr lang="en-US" dirty="0"/>
                  </a:p>
                </p:txBody>
              </p:sp>
              <p:sp>
                <p:nvSpPr>
                  <p:cNvPr id="358" name="Freeform: Shape 357">
                    <a:extLst>
                      <a:ext uri="{FF2B5EF4-FFF2-40B4-BE49-F238E27FC236}">
                        <a16:creationId xmlns:a16="http://schemas.microsoft.com/office/drawing/2014/main" id="{80224785-521C-4812-9270-64505156424A}"/>
                      </a:ext>
                    </a:extLst>
                  </p:cNvPr>
                  <p:cNvSpPr/>
                  <p:nvPr/>
                </p:nvSpPr>
                <p:spPr>
                  <a:xfrm>
                    <a:off x="507746" y="2795786"/>
                    <a:ext cx="22716" cy="163554"/>
                  </a:xfrm>
                  <a:custGeom>
                    <a:avLst/>
                    <a:gdLst>
                      <a:gd name="connsiteX0" fmla="*/ 13386 w 16523"/>
                      <a:gd name="connsiteY0" fmla="*/ 4957 h 118971"/>
                      <a:gd name="connsiteX1" fmla="*/ 5785 w 16523"/>
                      <a:gd name="connsiteY1" fmla="*/ 116658 h 118971"/>
                    </a:gdLst>
                    <a:ahLst/>
                    <a:cxnLst>
                      <a:cxn ang="0">
                        <a:pos x="connsiteX0" y="connsiteY0"/>
                      </a:cxn>
                      <a:cxn ang="0">
                        <a:pos x="connsiteX1" y="connsiteY1"/>
                      </a:cxn>
                    </a:cxnLst>
                    <a:rect l="l" t="t" r="r" b="b"/>
                    <a:pathLst>
                      <a:path w="16523" h="118971">
                        <a:moveTo>
                          <a:pt x="13386" y="4957"/>
                        </a:moveTo>
                        <a:cubicBezTo>
                          <a:pt x="13386" y="4957"/>
                          <a:pt x="1819" y="54859"/>
                          <a:pt x="5785" y="116658"/>
                        </a:cubicBezTo>
                      </a:path>
                    </a:pathLst>
                  </a:custGeom>
                  <a:noFill/>
                  <a:ln w="19050" cap="flat">
                    <a:solidFill>
                      <a:schemeClr val="tx1"/>
                    </a:solidFill>
                    <a:prstDash val="solid"/>
                    <a:round/>
                  </a:ln>
                </p:spPr>
                <p:txBody>
                  <a:bodyPr rtlCol="0" anchor="ctr"/>
                  <a:lstStyle/>
                  <a:p>
                    <a:endParaRPr lang="en-US" dirty="0"/>
                  </a:p>
                </p:txBody>
              </p:sp>
              <p:sp>
                <p:nvSpPr>
                  <p:cNvPr id="359" name="Freeform: Shape 358">
                    <a:extLst>
                      <a:ext uri="{FF2B5EF4-FFF2-40B4-BE49-F238E27FC236}">
                        <a16:creationId xmlns:a16="http://schemas.microsoft.com/office/drawing/2014/main" id="{D1C13D17-718B-471A-9DF0-1ECED062979B}"/>
                      </a:ext>
                    </a:extLst>
                  </p:cNvPr>
                  <p:cNvSpPr/>
                  <p:nvPr/>
                </p:nvSpPr>
                <p:spPr>
                  <a:xfrm>
                    <a:off x="441644" y="2727639"/>
                    <a:ext cx="72691" cy="49975"/>
                  </a:xfrm>
                  <a:custGeom>
                    <a:avLst/>
                    <a:gdLst>
                      <a:gd name="connsiteX0" fmla="*/ 49571 w 52876"/>
                      <a:gd name="connsiteY0" fmla="*/ 31395 h 36352"/>
                      <a:gd name="connsiteX1" fmla="*/ 4957 w 52876"/>
                      <a:gd name="connsiteY1" fmla="*/ 4957 h 36352"/>
                    </a:gdLst>
                    <a:ahLst/>
                    <a:cxnLst>
                      <a:cxn ang="0">
                        <a:pos x="connsiteX0" y="connsiteY0"/>
                      </a:cxn>
                      <a:cxn ang="0">
                        <a:pos x="connsiteX1" y="connsiteY1"/>
                      </a:cxn>
                    </a:cxnLst>
                    <a:rect l="l" t="t" r="r" b="b"/>
                    <a:pathLst>
                      <a:path w="52876" h="36352">
                        <a:moveTo>
                          <a:pt x="49571" y="31395"/>
                        </a:moveTo>
                        <a:cubicBezTo>
                          <a:pt x="37344" y="27430"/>
                          <a:pt x="17846" y="22472"/>
                          <a:pt x="4957" y="4957"/>
                        </a:cubicBezTo>
                      </a:path>
                    </a:pathLst>
                  </a:custGeom>
                  <a:noFill/>
                  <a:ln w="19050" cap="flat">
                    <a:solidFill>
                      <a:schemeClr val="tx1"/>
                    </a:solidFill>
                    <a:prstDash val="solid"/>
                    <a:round/>
                  </a:ln>
                </p:spPr>
                <p:txBody>
                  <a:bodyPr rtlCol="0" anchor="ctr"/>
                  <a:lstStyle/>
                  <a:p>
                    <a:endParaRPr lang="en-US" dirty="0"/>
                  </a:p>
                </p:txBody>
              </p:sp>
              <p:sp>
                <p:nvSpPr>
                  <p:cNvPr id="360" name="Freeform: Shape 359">
                    <a:extLst>
                      <a:ext uri="{FF2B5EF4-FFF2-40B4-BE49-F238E27FC236}">
                        <a16:creationId xmlns:a16="http://schemas.microsoft.com/office/drawing/2014/main" id="{35CB5473-E38E-4111-87AB-3AFB090B5B3C}"/>
                      </a:ext>
                    </a:extLst>
                  </p:cNvPr>
                  <p:cNvSpPr/>
                  <p:nvPr/>
                </p:nvSpPr>
                <p:spPr>
                  <a:xfrm>
                    <a:off x="554315" y="2766711"/>
                    <a:ext cx="231703" cy="27260"/>
                  </a:xfrm>
                  <a:custGeom>
                    <a:avLst/>
                    <a:gdLst>
                      <a:gd name="connsiteX0" fmla="*/ 4957 w 168542"/>
                      <a:gd name="connsiteY0" fmla="*/ 11236 h 19828"/>
                      <a:gd name="connsiteX1" fmla="*/ 164577 w 168542"/>
                      <a:gd name="connsiteY1" fmla="*/ 4957 h 19828"/>
                    </a:gdLst>
                    <a:ahLst/>
                    <a:cxnLst>
                      <a:cxn ang="0">
                        <a:pos x="connsiteX0" y="connsiteY0"/>
                      </a:cxn>
                      <a:cxn ang="0">
                        <a:pos x="connsiteX1" y="connsiteY1"/>
                      </a:cxn>
                    </a:cxnLst>
                    <a:rect l="l" t="t" r="r" b="b"/>
                    <a:pathLst>
                      <a:path w="168542" h="19828">
                        <a:moveTo>
                          <a:pt x="4957" y="11236"/>
                        </a:moveTo>
                        <a:cubicBezTo>
                          <a:pt x="35030" y="14871"/>
                          <a:pt x="91542" y="24125"/>
                          <a:pt x="164577" y="4957"/>
                        </a:cubicBezTo>
                      </a:path>
                    </a:pathLst>
                  </a:custGeom>
                  <a:noFill/>
                  <a:ln w="19050" cap="flat">
                    <a:solidFill>
                      <a:schemeClr val="tx1"/>
                    </a:solidFill>
                    <a:prstDash val="solid"/>
                    <a:round/>
                  </a:ln>
                </p:spPr>
                <p:txBody>
                  <a:bodyPr rtlCol="0" anchor="ctr"/>
                  <a:lstStyle/>
                  <a:p>
                    <a:endParaRPr lang="en-US" dirty="0"/>
                  </a:p>
                </p:txBody>
              </p:sp>
              <p:sp>
                <p:nvSpPr>
                  <p:cNvPr id="361" name="Freeform: Shape 360">
                    <a:extLst>
                      <a:ext uri="{FF2B5EF4-FFF2-40B4-BE49-F238E27FC236}">
                        <a16:creationId xmlns:a16="http://schemas.microsoft.com/office/drawing/2014/main" id="{78A128EC-514E-4F55-BA68-22FC1AE4F40C}"/>
                      </a:ext>
                    </a:extLst>
                  </p:cNvPr>
                  <p:cNvSpPr/>
                  <p:nvPr/>
                </p:nvSpPr>
                <p:spPr>
                  <a:xfrm>
                    <a:off x="708330" y="2908457"/>
                    <a:ext cx="131752" cy="13629"/>
                  </a:xfrm>
                  <a:custGeom>
                    <a:avLst/>
                    <a:gdLst>
                      <a:gd name="connsiteX0" fmla="*/ 90881 w 95838"/>
                      <a:gd name="connsiteY0" fmla="*/ 4957 h 9914"/>
                      <a:gd name="connsiteX1" fmla="*/ 4957 w 95838"/>
                      <a:gd name="connsiteY1" fmla="*/ 5288 h 9914"/>
                    </a:gdLst>
                    <a:ahLst/>
                    <a:cxnLst>
                      <a:cxn ang="0">
                        <a:pos x="connsiteX0" y="connsiteY0"/>
                      </a:cxn>
                      <a:cxn ang="0">
                        <a:pos x="connsiteX1" y="connsiteY1"/>
                      </a:cxn>
                    </a:cxnLst>
                    <a:rect l="l" t="t" r="r" b="b"/>
                    <a:pathLst>
                      <a:path w="95838" h="9914">
                        <a:moveTo>
                          <a:pt x="90881" y="4957"/>
                        </a:moveTo>
                        <a:lnTo>
                          <a:pt x="4957" y="5288"/>
                        </a:lnTo>
                      </a:path>
                    </a:pathLst>
                  </a:custGeom>
                  <a:ln w="19050" cap="flat">
                    <a:solidFill>
                      <a:schemeClr val="tx1"/>
                    </a:solidFill>
                    <a:prstDash val="solid"/>
                    <a:round/>
                  </a:ln>
                </p:spPr>
                <p:txBody>
                  <a:bodyPr rtlCol="0" anchor="ctr"/>
                  <a:lstStyle/>
                  <a:p>
                    <a:endParaRPr lang="en-US" dirty="0"/>
                  </a:p>
                </p:txBody>
              </p:sp>
              <p:sp>
                <p:nvSpPr>
                  <p:cNvPr id="362" name="Freeform: Shape 361">
                    <a:extLst>
                      <a:ext uri="{FF2B5EF4-FFF2-40B4-BE49-F238E27FC236}">
                        <a16:creationId xmlns:a16="http://schemas.microsoft.com/office/drawing/2014/main" id="{F1114F93-2E55-47C3-980E-B5969BFEDA49}"/>
                      </a:ext>
                    </a:extLst>
                  </p:cNvPr>
                  <p:cNvSpPr/>
                  <p:nvPr/>
                </p:nvSpPr>
                <p:spPr>
                  <a:xfrm>
                    <a:off x="448459" y="2909366"/>
                    <a:ext cx="213530" cy="13629"/>
                  </a:xfrm>
                  <a:custGeom>
                    <a:avLst/>
                    <a:gdLst>
                      <a:gd name="connsiteX0" fmla="*/ 4957 w 155323"/>
                      <a:gd name="connsiteY0" fmla="*/ 4957 h 9914"/>
                      <a:gd name="connsiteX1" fmla="*/ 153010 w 155323"/>
                      <a:gd name="connsiteY1" fmla="*/ 4957 h 9914"/>
                    </a:gdLst>
                    <a:ahLst/>
                    <a:cxnLst>
                      <a:cxn ang="0">
                        <a:pos x="connsiteX0" y="connsiteY0"/>
                      </a:cxn>
                      <a:cxn ang="0">
                        <a:pos x="connsiteX1" y="connsiteY1"/>
                      </a:cxn>
                    </a:cxnLst>
                    <a:rect l="l" t="t" r="r" b="b"/>
                    <a:pathLst>
                      <a:path w="155323" h="9914">
                        <a:moveTo>
                          <a:pt x="4957" y="4957"/>
                        </a:moveTo>
                        <a:lnTo>
                          <a:pt x="153010" y="4957"/>
                        </a:lnTo>
                      </a:path>
                    </a:pathLst>
                  </a:custGeom>
                  <a:ln w="19050" cap="flat">
                    <a:solidFill>
                      <a:schemeClr val="tx1"/>
                    </a:solidFill>
                    <a:prstDash val="solid"/>
                    <a:round/>
                  </a:ln>
                </p:spPr>
                <p:txBody>
                  <a:bodyPr rtlCol="0" anchor="ctr"/>
                  <a:lstStyle/>
                  <a:p>
                    <a:endParaRPr lang="en-US" dirty="0"/>
                  </a:p>
                </p:txBody>
              </p:sp>
              <p:sp>
                <p:nvSpPr>
                  <p:cNvPr id="363" name="Freeform: Shape 362">
                    <a:extLst>
                      <a:ext uri="{FF2B5EF4-FFF2-40B4-BE49-F238E27FC236}">
                        <a16:creationId xmlns:a16="http://schemas.microsoft.com/office/drawing/2014/main" id="{E2313B43-5AA2-4938-85FB-1B190FB43FC0}"/>
                      </a:ext>
                    </a:extLst>
                  </p:cNvPr>
                  <p:cNvSpPr/>
                  <p:nvPr/>
                </p:nvSpPr>
                <p:spPr>
                  <a:xfrm>
                    <a:off x="469813" y="3041574"/>
                    <a:ext cx="345283" cy="36345"/>
                  </a:xfrm>
                  <a:custGeom>
                    <a:avLst/>
                    <a:gdLst>
                      <a:gd name="connsiteX0" fmla="*/ 4957 w 251161"/>
                      <a:gd name="connsiteY0" fmla="*/ 23464 h 26438"/>
                      <a:gd name="connsiteX1" fmla="*/ 125250 w 251161"/>
                      <a:gd name="connsiteY1" fmla="*/ 4957 h 26438"/>
                      <a:gd name="connsiteX2" fmla="*/ 248848 w 251161"/>
                      <a:gd name="connsiteY2" fmla="*/ 23133 h 26438"/>
                    </a:gdLst>
                    <a:ahLst/>
                    <a:cxnLst>
                      <a:cxn ang="0">
                        <a:pos x="connsiteX0" y="connsiteY0"/>
                      </a:cxn>
                      <a:cxn ang="0">
                        <a:pos x="connsiteX1" y="connsiteY1"/>
                      </a:cxn>
                      <a:cxn ang="0">
                        <a:pos x="connsiteX2" y="connsiteY2"/>
                      </a:cxn>
                    </a:cxnLst>
                    <a:rect l="l" t="t" r="r" b="b"/>
                    <a:pathLst>
                      <a:path w="251161" h="26438">
                        <a:moveTo>
                          <a:pt x="4957" y="23464"/>
                        </a:moveTo>
                        <a:cubicBezTo>
                          <a:pt x="4957" y="23464"/>
                          <a:pt x="45606" y="4957"/>
                          <a:pt x="125250" y="4957"/>
                        </a:cubicBezTo>
                        <a:cubicBezTo>
                          <a:pt x="156315" y="4957"/>
                          <a:pt x="205226" y="6610"/>
                          <a:pt x="248848" y="23133"/>
                        </a:cubicBezTo>
                      </a:path>
                    </a:pathLst>
                  </a:custGeom>
                  <a:noFill/>
                  <a:ln w="19050" cap="flat">
                    <a:solidFill>
                      <a:schemeClr val="tx1"/>
                    </a:solidFill>
                    <a:prstDash val="solid"/>
                    <a:round/>
                  </a:ln>
                </p:spPr>
                <p:txBody>
                  <a:bodyPr rtlCol="0" anchor="ctr"/>
                  <a:lstStyle/>
                  <a:p>
                    <a:endParaRPr lang="en-US" dirty="0"/>
                  </a:p>
                </p:txBody>
              </p:sp>
              <p:sp>
                <p:nvSpPr>
                  <p:cNvPr id="364" name="Freeform: Shape 363">
                    <a:extLst>
                      <a:ext uri="{FF2B5EF4-FFF2-40B4-BE49-F238E27FC236}">
                        <a16:creationId xmlns:a16="http://schemas.microsoft.com/office/drawing/2014/main" id="{1842E3C5-CFB0-46F7-A175-51319E3A0434}"/>
                      </a:ext>
                    </a:extLst>
                  </p:cNvPr>
                  <p:cNvSpPr/>
                  <p:nvPr/>
                </p:nvSpPr>
                <p:spPr>
                  <a:xfrm>
                    <a:off x="457091" y="3102906"/>
                    <a:ext cx="377085" cy="86320"/>
                  </a:xfrm>
                  <a:custGeom>
                    <a:avLst/>
                    <a:gdLst>
                      <a:gd name="connsiteX0" fmla="*/ 4957 w 274295"/>
                      <a:gd name="connsiteY0" fmla="*/ 4957 h 62790"/>
                      <a:gd name="connsiteX1" fmla="*/ 135826 w 274295"/>
                      <a:gd name="connsiteY1" fmla="*/ 59486 h 62790"/>
                      <a:gd name="connsiteX2" fmla="*/ 272312 w 274295"/>
                      <a:gd name="connsiteY2" fmla="*/ 6610 h 62790"/>
                    </a:gdLst>
                    <a:ahLst/>
                    <a:cxnLst>
                      <a:cxn ang="0">
                        <a:pos x="connsiteX0" y="connsiteY0"/>
                      </a:cxn>
                      <a:cxn ang="0">
                        <a:pos x="connsiteX1" y="connsiteY1"/>
                      </a:cxn>
                      <a:cxn ang="0">
                        <a:pos x="connsiteX2" y="connsiteY2"/>
                      </a:cxn>
                    </a:cxnLst>
                    <a:rect l="l" t="t" r="r" b="b"/>
                    <a:pathLst>
                      <a:path w="274295" h="62790">
                        <a:moveTo>
                          <a:pt x="4957" y="4957"/>
                        </a:moveTo>
                        <a:cubicBezTo>
                          <a:pt x="4957" y="4957"/>
                          <a:pt x="46597" y="56511"/>
                          <a:pt x="135826" y="59486"/>
                        </a:cubicBezTo>
                        <a:cubicBezTo>
                          <a:pt x="172508" y="60808"/>
                          <a:pt x="234638" y="45606"/>
                          <a:pt x="272312" y="6610"/>
                        </a:cubicBezTo>
                      </a:path>
                    </a:pathLst>
                  </a:custGeom>
                  <a:noFill/>
                  <a:ln w="19050" cap="flat">
                    <a:solidFill>
                      <a:schemeClr val="tx1"/>
                    </a:solidFill>
                    <a:prstDash val="solid"/>
                    <a:round/>
                  </a:ln>
                </p:spPr>
                <p:txBody>
                  <a:bodyPr rtlCol="0" anchor="ctr"/>
                  <a:lstStyle/>
                  <a:p>
                    <a:endParaRPr lang="en-US" dirty="0"/>
                  </a:p>
                </p:txBody>
              </p:sp>
              <p:sp>
                <p:nvSpPr>
                  <p:cNvPr id="365" name="Freeform: Shape 364">
                    <a:extLst>
                      <a:ext uri="{FF2B5EF4-FFF2-40B4-BE49-F238E27FC236}">
                        <a16:creationId xmlns:a16="http://schemas.microsoft.com/office/drawing/2014/main" id="{24347487-2253-42F6-B050-283FA2FE7116}"/>
                      </a:ext>
                    </a:extLst>
                  </p:cNvPr>
                  <p:cNvSpPr/>
                  <p:nvPr/>
                </p:nvSpPr>
                <p:spPr>
                  <a:xfrm>
                    <a:off x="423018" y="2639904"/>
                    <a:ext cx="449775" cy="122667"/>
                  </a:xfrm>
                  <a:custGeom>
                    <a:avLst/>
                    <a:gdLst>
                      <a:gd name="connsiteX0" fmla="*/ 4957 w 327171"/>
                      <a:gd name="connsiteY0" fmla="*/ 85630 h 89228"/>
                      <a:gd name="connsiteX1" fmla="*/ 157968 w 327171"/>
                      <a:gd name="connsiteY1" fmla="*/ 4994 h 89228"/>
                      <a:gd name="connsiteX2" fmla="*/ 322875 w 327171"/>
                      <a:gd name="connsiteY2" fmla="*/ 83317 h 89228"/>
                    </a:gdLst>
                    <a:ahLst/>
                    <a:cxnLst>
                      <a:cxn ang="0">
                        <a:pos x="connsiteX0" y="connsiteY0"/>
                      </a:cxn>
                      <a:cxn ang="0">
                        <a:pos x="connsiteX1" y="connsiteY1"/>
                      </a:cxn>
                      <a:cxn ang="0">
                        <a:pos x="connsiteX2" y="connsiteY2"/>
                      </a:cxn>
                    </a:cxnLst>
                    <a:rect l="l" t="t" r="r" b="b"/>
                    <a:pathLst>
                      <a:path w="327171" h="89228">
                        <a:moveTo>
                          <a:pt x="4957" y="85630"/>
                        </a:moveTo>
                        <a:cubicBezTo>
                          <a:pt x="4957" y="85630"/>
                          <a:pt x="58164" y="7307"/>
                          <a:pt x="157968" y="4994"/>
                        </a:cubicBezTo>
                        <a:cubicBezTo>
                          <a:pt x="194650" y="4333"/>
                          <a:pt x="270660" y="11934"/>
                          <a:pt x="322875" y="83317"/>
                        </a:cubicBezTo>
                      </a:path>
                    </a:pathLst>
                  </a:custGeom>
                  <a:noFill/>
                  <a:ln w="19050" cap="flat">
                    <a:solidFill>
                      <a:schemeClr val="tx1"/>
                    </a:solidFill>
                    <a:prstDash val="solid"/>
                    <a:round/>
                  </a:ln>
                </p:spPr>
                <p:txBody>
                  <a:bodyPr rtlCol="0" anchor="ctr"/>
                  <a:lstStyle/>
                  <a:p>
                    <a:endParaRPr lang="en-US" dirty="0"/>
                  </a:p>
                </p:txBody>
              </p:sp>
              <p:sp>
                <p:nvSpPr>
                  <p:cNvPr id="367" name="Freeform: Shape 366">
                    <a:extLst>
                      <a:ext uri="{FF2B5EF4-FFF2-40B4-BE49-F238E27FC236}">
                        <a16:creationId xmlns:a16="http://schemas.microsoft.com/office/drawing/2014/main" id="{B315E9B2-7248-4928-B554-9EFCCA07F002}"/>
                      </a:ext>
                    </a:extLst>
                  </p:cNvPr>
                  <p:cNvSpPr/>
                  <p:nvPr/>
                </p:nvSpPr>
                <p:spPr>
                  <a:xfrm>
                    <a:off x="487077" y="2952981"/>
                    <a:ext cx="63605" cy="63605"/>
                  </a:xfrm>
                  <a:custGeom>
                    <a:avLst/>
                    <a:gdLst>
                      <a:gd name="connsiteX0" fmla="*/ 41310 w 46266"/>
                      <a:gd name="connsiteY0" fmla="*/ 23133 h 46266"/>
                      <a:gd name="connsiteX1" fmla="*/ 23133 w 46266"/>
                      <a:gd name="connsiteY1" fmla="*/ 41309 h 46266"/>
                      <a:gd name="connsiteX2" fmla="*/ 4957 w 46266"/>
                      <a:gd name="connsiteY2" fmla="*/ 23133 h 46266"/>
                      <a:gd name="connsiteX3" fmla="*/ 23133 w 46266"/>
                      <a:gd name="connsiteY3" fmla="*/ 4957 h 46266"/>
                      <a:gd name="connsiteX4" fmla="*/ 41310 w 46266"/>
                      <a:gd name="connsiteY4" fmla="*/ 23133 h 4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6" h="46266">
                        <a:moveTo>
                          <a:pt x="41310" y="23133"/>
                        </a:moveTo>
                        <a:cubicBezTo>
                          <a:pt x="41310" y="33172"/>
                          <a:pt x="33172" y="41309"/>
                          <a:pt x="23133" y="41309"/>
                        </a:cubicBezTo>
                        <a:cubicBezTo>
                          <a:pt x="13095" y="41309"/>
                          <a:pt x="4957" y="33172"/>
                          <a:pt x="4957" y="23133"/>
                        </a:cubicBezTo>
                        <a:cubicBezTo>
                          <a:pt x="4957" y="13095"/>
                          <a:pt x="13095" y="4957"/>
                          <a:pt x="23133" y="4957"/>
                        </a:cubicBezTo>
                        <a:cubicBezTo>
                          <a:pt x="33172" y="4957"/>
                          <a:pt x="41310" y="13095"/>
                          <a:pt x="41310" y="23133"/>
                        </a:cubicBezTo>
                        <a:close/>
                      </a:path>
                    </a:pathLst>
                  </a:custGeom>
                  <a:noFill/>
                  <a:ln w="19050" cap="flat">
                    <a:solidFill>
                      <a:schemeClr val="accent3"/>
                    </a:solidFill>
                    <a:prstDash val="solid"/>
                    <a:round/>
                  </a:ln>
                </p:spPr>
                <p:txBody>
                  <a:bodyPr rtlCol="0" anchor="ctr"/>
                  <a:lstStyle/>
                  <a:p>
                    <a:endParaRPr lang="en-US" dirty="0"/>
                  </a:p>
                </p:txBody>
              </p:sp>
              <p:sp>
                <p:nvSpPr>
                  <p:cNvPr id="370" name="Freeform: Shape 369">
                    <a:extLst>
                      <a:ext uri="{FF2B5EF4-FFF2-40B4-BE49-F238E27FC236}">
                        <a16:creationId xmlns:a16="http://schemas.microsoft.com/office/drawing/2014/main" id="{B4D2D34E-BF45-4B19-BE56-DE25860F2919}"/>
                      </a:ext>
                    </a:extLst>
                  </p:cNvPr>
                  <p:cNvSpPr/>
                  <p:nvPr/>
                </p:nvSpPr>
                <p:spPr>
                  <a:xfrm>
                    <a:off x="654719" y="2884834"/>
                    <a:ext cx="63605" cy="63605"/>
                  </a:xfrm>
                  <a:custGeom>
                    <a:avLst/>
                    <a:gdLst>
                      <a:gd name="connsiteX0" fmla="*/ 41309 w 46266"/>
                      <a:gd name="connsiteY0" fmla="*/ 23133 h 46266"/>
                      <a:gd name="connsiteX1" fmla="*/ 23133 w 46266"/>
                      <a:gd name="connsiteY1" fmla="*/ 41309 h 46266"/>
                      <a:gd name="connsiteX2" fmla="*/ 4957 w 46266"/>
                      <a:gd name="connsiteY2" fmla="*/ 23133 h 46266"/>
                      <a:gd name="connsiteX3" fmla="*/ 23133 w 46266"/>
                      <a:gd name="connsiteY3" fmla="*/ 4957 h 46266"/>
                      <a:gd name="connsiteX4" fmla="*/ 41309 w 46266"/>
                      <a:gd name="connsiteY4" fmla="*/ 23133 h 4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6" h="46266">
                        <a:moveTo>
                          <a:pt x="41309" y="23133"/>
                        </a:moveTo>
                        <a:cubicBezTo>
                          <a:pt x="41309" y="33172"/>
                          <a:pt x="33172" y="41309"/>
                          <a:pt x="23133" y="41309"/>
                        </a:cubicBezTo>
                        <a:cubicBezTo>
                          <a:pt x="13095" y="41309"/>
                          <a:pt x="4957" y="33172"/>
                          <a:pt x="4957" y="23133"/>
                        </a:cubicBezTo>
                        <a:cubicBezTo>
                          <a:pt x="4957" y="13095"/>
                          <a:pt x="13095" y="4957"/>
                          <a:pt x="23133" y="4957"/>
                        </a:cubicBezTo>
                        <a:cubicBezTo>
                          <a:pt x="33172" y="4957"/>
                          <a:pt x="41309" y="13095"/>
                          <a:pt x="41309" y="23133"/>
                        </a:cubicBezTo>
                        <a:close/>
                      </a:path>
                    </a:pathLst>
                  </a:custGeom>
                  <a:noFill/>
                  <a:ln w="19050" cap="flat">
                    <a:solidFill>
                      <a:schemeClr val="accent3"/>
                    </a:solidFill>
                    <a:prstDash val="solid"/>
                    <a:round/>
                  </a:ln>
                </p:spPr>
                <p:txBody>
                  <a:bodyPr rtlCol="0" anchor="ctr"/>
                  <a:lstStyle/>
                  <a:p>
                    <a:endParaRPr lang="en-US" dirty="0"/>
                  </a:p>
                </p:txBody>
              </p:sp>
              <p:sp>
                <p:nvSpPr>
                  <p:cNvPr id="366" name="Freeform: Shape 365">
                    <a:extLst>
                      <a:ext uri="{FF2B5EF4-FFF2-40B4-BE49-F238E27FC236}">
                        <a16:creationId xmlns:a16="http://schemas.microsoft.com/office/drawing/2014/main" id="{AF9B42A9-A82F-44E4-BBA0-52FF7C014338}"/>
                      </a:ext>
                    </a:extLst>
                  </p:cNvPr>
                  <p:cNvSpPr/>
                  <p:nvPr/>
                </p:nvSpPr>
                <p:spPr>
                  <a:xfrm>
                    <a:off x="502069" y="2745812"/>
                    <a:ext cx="63605" cy="63605"/>
                  </a:xfrm>
                  <a:custGeom>
                    <a:avLst/>
                    <a:gdLst>
                      <a:gd name="connsiteX0" fmla="*/ 41309 w 46266"/>
                      <a:gd name="connsiteY0" fmla="*/ 23133 h 46266"/>
                      <a:gd name="connsiteX1" fmla="*/ 23133 w 46266"/>
                      <a:gd name="connsiteY1" fmla="*/ 41309 h 46266"/>
                      <a:gd name="connsiteX2" fmla="*/ 4957 w 46266"/>
                      <a:gd name="connsiteY2" fmla="*/ 23133 h 46266"/>
                      <a:gd name="connsiteX3" fmla="*/ 23133 w 46266"/>
                      <a:gd name="connsiteY3" fmla="*/ 4957 h 46266"/>
                      <a:gd name="connsiteX4" fmla="*/ 41309 w 46266"/>
                      <a:gd name="connsiteY4" fmla="*/ 23133 h 4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6" h="46266">
                        <a:moveTo>
                          <a:pt x="41309" y="23133"/>
                        </a:moveTo>
                        <a:cubicBezTo>
                          <a:pt x="41309" y="33172"/>
                          <a:pt x="33172" y="41309"/>
                          <a:pt x="23133" y="41309"/>
                        </a:cubicBezTo>
                        <a:cubicBezTo>
                          <a:pt x="13095" y="41309"/>
                          <a:pt x="4957" y="33172"/>
                          <a:pt x="4957" y="23133"/>
                        </a:cubicBezTo>
                        <a:cubicBezTo>
                          <a:pt x="4957" y="13095"/>
                          <a:pt x="13095" y="4957"/>
                          <a:pt x="23133" y="4957"/>
                        </a:cubicBezTo>
                        <a:cubicBezTo>
                          <a:pt x="33172" y="4957"/>
                          <a:pt x="41309" y="13095"/>
                          <a:pt x="41309" y="23133"/>
                        </a:cubicBezTo>
                        <a:close/>
                      </a:path>
                    </a:pathLst>
                  </a:custGeom>
                  <a:noFill/>
                  <a:ln w="19050" cap="flat">
                    <a:solidFill>
                      <a:schemeClr val="accent3"/>
                    </a:solidFill>
                    <a:prstDash val="solid"/>
                    <a:round/>
                  </a:ln>
                </p:spPr>
                <p:txBody>
                  <a:bodyPr rtlCol="0" anchor="ctr"/>
                  <a:lstStyle/>
                  <a:p>
                    <a:endParaRPr lang="en-US" dirty="0"/>
                  </a:p>
                </p:txBody>
              </p:sp>
              <p:sp>
                <p:nvSpPr>
                  <p:cNvPr id="368" name="Freeform: Shape 367">
                    <a:extLst>
                      <a:ext uri="{FF2B5EF4-FFF2-40B4-BE49-F238E27FC236}">
                        <a16:creationId xmlns:a16="http://schemas.microsoft.com/office/drawing/2014/main" id="{1A083CE6-767B-4CD4-9D2C-B9F25E3F6397}"/>
                      </a:ext>
                    </a:extLst>
                  </p:cNvPr>
                  <p:cNvSpPr/>
                  <p:nvPr/>
                </p:nvSpPr>
                <p:spPr>
                  <a:xfrm>
                    <a:off x="694246" y="3087005"/>
                    <a:ext cx="63605" cy="63605"/>
                  </a:xfrm>
                  <a:custGeom>
                    <a:avLst/>
                    <a:gdLst>
                      <a:gd name="connsiteX0" fmla="*/ 41310 w 46266"/>
                      <a:gd name="connsiteY0" fmla="*/ 23133 h 46266"/>
                      <a:gd name="connsiteX1" fmla="*/ 23133 w 46266"/>
                      <a:gd name="connsiteY1" fmla="*/ 41309 h 46266"/>
                      <a:gd name="connsiteX2" fmla="*/ 4957 w 46266"/>
                      <a:gd name="connsiteY2" fmla="*/ 23133 h 46266"/>
                      <a:gd name="connsiteX3" fmla="*/ 23133 w 46266"/>
                      <a:gd name="connsiteY3" fmla="*/ 4957 h 46266"/>
                      <a:gd name="connsiteX4" fmla="*/ 41310 w 46266"/>
                      <a:gd name="connsiteY4" fmla="*/ 23133 h 4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6" h="46266">
                        <a:moveTo>
                          <a:pt x="41310" y="23133"/>
                        </a:moveTo>
                        <a:cubicBezTo>
                          <a:pt x="41310" y="33172"/>
                          <a:pt x="33172" y="41309"/>
                          <a:pt x="23133" y="41309"/>
                        </a:cubicBezTo>
                        <a:cubicBezTo>
                          <a:pt x="13095" y="41309"/>
                          <a:pt x="4957" y="33172"/>
                          <a:pt x="4957" y="23133"/>
                        </a:cubicBezTo>
                        <a:cubicBezTo>
                          <a:pt x="4957" y="13095"/>
                          <a:pt x="13095" y="4957"/>
                          <a:pt x="23133" y="4957"/>
                        </a:cubicBezTo>
                        <a:cubicBezTo>
                          <a:pt x="33172" y="4957"/>
                          <a:pt x="41310" y="13095"/>
                          <a:pt x="41310" y="23133"/>
                        </a:cubicBezTo>
                        <a:close/>
                      </a:path>
                    </a:pathLst>
                  </a:custGeom>
                  <a:noFill/>
                  <a:ln w="19050" cap="flat">
                    <a:solidFill>
                      <a:schemeClr val="accent3"/>
                    </a:solidFill>
                    <a:prstDash val="solid"/>
                    <a:round/>
                  </a:ln>
                </p:spPr>
                <p:txBody>
                  <a:bodyPr rtlCol="0" anchor="ctr"/>
                  <a:lstStyle/>
                  <a:p>
                    <a:endParaRPr lang="en-US" dirty="0"/>
                  </a:p>
                </p:txBody>
              </p:sp>
              <p:sp>
                <p:nvSpPr>
                  <p:cNvPr id="369" name="Freeform: Shape 368">
                    <a:extLst>
                      <a:ext uri="{FF2B5EF4-FFF2-40B4-BE49-F238E27FC236}">
                        <a16:creationId xmlns:a16="http://schemas.microsoft.com/office/drawing/2014/main" id="{91A7D990-2586-44B1-94D3-6796ED88F7D7}"/>
                      </a:ext>
                    </a:extLst>
                  </p:cNvPr>
                  <p:cNvSpPr/>
                  <p:nvPr/>
                </p:nvSpPr>
                <p:spPr>
                  <a:xfrm>
                    <a:off x="774660" y="2735817"/>
                    <a:ext cx="63605" cy="63605"/>
                  </a:xfrm>
                  <a:custGeom>
                    <a:avLst/>
                    <a:gdLst>
                      <a:gd name="connsiteX0" fmla="*/ 41310 w 46266"/>
                      <a:gd name="connsiteY0" fmla="*/ 23133 h 46266"/>
                      <a:gd name="connsiteX1" fmla="*/ 23133 w 46266"/>
                      <a:gd name="connsiteY1" fmla="*/ 41310 h 46266"/>
                      <a:gd name="connsiteX2" fmla="*/ 4957 w 46266"/>
                      <a:gd name="connsiteY2" fmla="*/ 23133 h 46266"/>
                      <a:gd name="connsiteX3" fmla="*/ 23133 w 46266"/>
                      <a:gd name="connsiteY3" fmla="*/ 4957 h 46266"/>
                      <a:gd name="connsiteX4" fmla="*/ 41310 w 46266"/>
                      <a:gd name="connsiteY4" fmla="*/ 23133 h 4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6" h="46266">
                        <a:moveTo>
                          <a:pt x="41310" y="23133"/>
                        </a:moveTo>
                        <a:cubicBezTo>
                          <a:pt x="41310" y="33172"/>
                          <a:pt x="33172" y="41310"/>
                          <a:pt x="23133" y="41310"/>
                        </a:cubicBezTo>
                        <a:cubicBezTo>
                          <a:pt x="13095" y="41310"/>
                          <a:pt x="4957" y="33172"/>
                          <a:pt x="4957" y="23133"/>
                        </a:cubicBezTo>
                        <a:cubicBezTo>
                          <a:pt x="4957" y="13095"/>
                          <a:pt x="13095" y="4957"/>
                          <a:pt x="23133" y="4957"/>
                        </a:cubicBezTo>
                        <a:cubicBezTo>
                          <a:pt x="33172" y="4957"/>
                          <a:pt x="41310" y="13095"/>
                          <a:pt x="41310" y="23133"/>
                        </a:cubicBezTo>
                        <a:close/>
                      </a:path>
                    </a:pathLst>
                  </a:custGeom>
                  <a:noFill/>
                  <a:ln w="19050" cap="flat">
                    <a:solidFill>
                      <a:schemeClr val="accent3"/>
                    </a:solidFill>
                    <a:prstDash val="solid"/>
                    <a:round/>
                  </a:ln>
                </p:spPr>
                <p:txBody>
                  <a:bodyPr rtlCol="0" anchor="ctr"/>
                  <a:lstStyle/>
                  <a:p>
                    <a:endParaRPr lang="en-US" dirty="0"/>
                  </a:p>
                </p:txBody>
              </p:sp>
            </p:grpSp>
            <p:grpSp>
              <p:nvGrpSpPr>
                <p:cNvPr id="346" name="Group 345">
                  <a:extLst>
                    <a:ext uri="{FF2B5EF4-FFF2-40B4-BE49-F238E27FC236}">
                      <a16:creationId xmlns:a16="http://schemas.microsoft.com/office/drawing/2014/main" id="{E6ED73AF-84A4-4071-9A9C-3C88B8CEEFD7}"/>
                    </a:ext>
                  </a:extLst>
                </p:cNvPr>
                <p:cNvGrpSpPr/>
                <p:nvPr/>
              </p:nvGrpSpPr>
              <p:grpSpPr>
                <a:xfrm>
                  <a:off x="11696664" y="2991459"/>
                  <a:ext cx="603189" cy="901115"/>
                  <a:chOff x="3160290" y="4021668"/>
                  <a:chExt cx="361226" cy="539642"/>
                </a:xfrm>
              </p:grpSpPr>
              <p:sp>
                <p:nvSpPr>
                  <p:cNvPr id="352" name="Freeform: Shape 351">
                    <a:extLst>
                      <a:ext uri="{FF2B5EF4-FFF2-40B4-BE49-F238E27FC236}">
                        <a16:creationId xmlns:a16="http://schemas.microsoft.com/office/drawing/2014/main" id="{ED433199-49D5-4B41-91ED-BB3A730FF452}"/>
                      </a:ext>
                    </a:extLst>
                  </p:cNvPr>
                  <p:cNvSpPr/>
                  <p:nvPr/>
                </p:nvSpPr>
                <p:spPr>
                  <a:xfrm>
                    <a:off x="3343622" y="4262123"/>
                    <a:ext cx="163205" cy="163205"/>
                  </a:xfrm>
                  <a:custGeom>
                    <a:avLst/>
                    <a:gdLst>
                      <a:gd name="connsiteX0" fmla="*/ 4097 w 81936"/>
                      <a:gd name="connsiteY0" fmla="*/ 41241 h 81936"/>
                      <a:gd name="connsiteX1" fmla="*/ 41241 w 81936"/>
                      <a:gd name="connsiteY1" fmla="*/ 4097 h 81936"/>
                      <a:gd name="connsiteX2" fmla="*/ 78386 w 81936"/>
                      <a:gd name="connsiteY2" fmla="*/ 41241 h 81936"/>
                      <a:gd name="connsiteX3" fmla="*/ 41241 w 81936"/>
                      <a:gd name="connsiteY3" fmla="*/ 78386 h 81936"/>
                      <a:gd name="connsiteX4" fmla="*/ 4097 w 81936"/>
                      <a:gd name="connsiteY4" fmla="*/ 41241 h 8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36" h="81936">
                        <a:moveTo>
                          <a:pt x="4097" y="41241"/>
                        </a:moveTo>
                        <a:cubicBezTo>
                          <a:pt x="4097" y="20757"/>
                          <a:pt x="20757" y="4097"/>
                          <a:pt x="41241" y="4097"/>
                        </a:cubicBezTo>
                        <a:cubicBezTo>
                          <a:pt x="61725" y="4097"/>
                          <a:pt x="78386" y="20757"/>
                          <a:pt x="78386" y="41241"/>
                        </a:cubicBezTo>
                        <a:cubicBezTo>
                          <a:pt x="78386" y="61725"/>
                          <a:pt x="61725" y="78386"/>
                          <a:pt x="41241" y="78386"/>
                        </a:cubicBezTo>
                        <a:cubicBezTo>
                          <a:pt x="20757" y="78386"/>
                          <a:pt x="4097" y="61725"/>
                          <a:pt x="4097" y="41241"/>
                        </a:cubicBezTo>
                      </a:path>
                    </a:pathLst>
                  </a:custGeom>
                  <a:noFill/>
                  <a:ln w="19050" cap="flat">
                    <a:solidFill>
                      <a:schemeClr val="accent3"/>
                    </a:solidFill>
                    <a:prstDash val="solid"/>
                    <a:round/>
                  </a:ln>
                </p:spPr>
                <p:txBody>
                  <a:bodyPr rtlCol="0" anchor="ctr"/>
                  <a:lstStyle/>
                  <a:p>
                    <a:endParaRPr lang="en-US" dirty="0"/>
                  </a:p>
                </p:txBody>
              </p:sp>
              <p:sp>
                <p:nvSpPr>
                  <p:cNvPr id="353" name="Freeform: Shape 352">
                    <a:extLst>
                      <a:ext uri="{FF2B5EF4-FFF2-40B4-BE49-F238E27FC236}">
                        <a16:creationId xmlns:a16="http://schemas.microsoft.com/office/drawing/2014/main" id="{5846D6F8-5BCA-4F76-8E8A-03CC61898985}"/>
                      </a:ext>
                    </a:extLst>
                  </p:cNvPr>
                  <p:cNvSpPr/>
                  <p:nvPr/>
                </p:nvSpPr>
                <p:spPr>
                  <a:xfrm>
                    <a:off x="3216323" y="4021668"/>
                    <a:ext cx="163205" cy="163205"/>
                  </a:xfrm>
                  <a:custGeom>
                    <a:avLst/>
                    <a:gdLst>
                      <a:gd name="connsiteX0" fmla="*/ 4097 w 81936"/>
                      <a:gd name="connsiteY0" fmla="*/ 41241 h 81936"/>
                      <a:gd name="connsiteX1" fmla="*/ 41241 w 81936"/>
                      <a:gd name="connsiteY1" fmla="*/ 4097 h 81936"/>
                      <a:gd name="connsiteX2" fmla="*/ 78386 w 81936"/>
                      <a:gd name="connsiteY2" fmla="*/ 41241 h 81936"/>
                      <a:gd name="connsiteX3" fmla="*/ 41241 w 81936"/>
                      <a:gd name="connsiteY3" fmla="*/ 78386 h 81936"/>
                      <a:gd name="connsiteX4" fmla="*/ 4097 w 81936"/>
                      <a:gd name="connsiteY4" fmla="*/ 41241 h 8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36" h="81936">
                        <a:moveTo>
                          <a:pt x="4097" y="41241"/>
                        </a:moveTo>
                        <a:cubicBezTo>
                          <a:pt x="4097" y="20757"/>
                          <a:pt x="20757" y="4097"/>
                          <a:pt x="41241" y="4097"/>
                        </a:cubicBezTo>
                        <a:cubicBezTo>
                          <a:pt x="61725" y="4097"/>
                          <a:pt x="78386" y="20757"/>
                          <a:pt x="78386" y="41241"/>
                        </a:cubicBezTo>
                        <a:cubicBezTo>
                          <a:pt x="78386" y="61725"/>
                          <a:pt x="61725" y="78386"/>
                          <a:pt x="41241" y="78386"/>
                        </a:cubicBezTo>
                        <a:cubicBezTo>
                          <a:pt x="20757" y="78386"/>
                          <a:pt x="4097" y="61725"/>
                          <a:pt x="4097" y="41241"/>
                        </a:cubicBezTo>
                      </a:path>
                    </a:pathLst>
                  </a:custGeom>
                  <a:noFill/>
                  <a:ln w="19050" cap="flat">
                    <a:solidFill>
                      <a:schemeClr val="accent3"/>
                    </a:solidFill>
                    <a:prstDash val="solid"/>
                    <a:round/>
                  </a:ln>
                </p:spPr>
                <p:txBody>
                  <a:bodyPr rtlCol="0" anchor="ctr"/>
                  <a:lstStyle/>
                  <a:p>
                    <a:endParaRPr lang="en-US" dirty="0"/>
                  </a:p>
                </p:txBody>
              </p:sp>
              <p:sp>
                <p:nvSpPr>
                  <p:cNvPr id="354" name="Freeform: Shape 353">
                    <a:extLst>
                      <a:ext uri="{FF2B5EF4-FFF2-40B4-BE49-F238E27FC236}">
                        <a16:creationId xmlns:a16="http://schemas.microsoft.com/office/drawing/2014/main" id="{21BBE899-D01B-4DC0-835F-8F914A54F9E4}"/>
                      </a:ext>
                    </a:extLst>
                  </p:cNvPr>
                  <p:cNvSpPr/>
                  <p:nvPr/>
                </p:nvSpPr>
                <p:spPr>
                  <a:xfrm>
                    <a:off x="3160290" y="4175057"/>
                    <a:ext cx="233927" cy="146886"/>
                  </a:xfrm>
                  <a:custGeom>
                    <a:avLst/>
                    <a:gdLst>
                      <a:gd name="connsiteX0" fmla="*/ 69373 w 117441"/>
                      <a:gd name="connsiteY0" fmla="*/ 72116 h 73742"/>
                      <a:gd name="connsiteX1" fmla="*/ 4097 w 117441"/>
                      <a:gd name="connsiteY1" fmla="*/ 72116 h 73742"/>
                      <a:gd name="connsiteX2" fmla="*/ 70465 w 117441"/>
                      <a:gd name="connsiteY2" fmla="*/ 4109 h 73742"/>
                      <a:gd name="connsiteX3" fmla="*/ 115257 w 117441"/>
                      <a:gd name="connsiteY3" fmla="*/ 21589 h 73742"/>
                    </a:gdLst>
                    <a:ahLst/>
                    <a:cxnLst>
                      <a:cxn ang="0">
                        <a:pos x="connsiteX0" y="connsiteY0"/>
                      </a:cxn>
                      <a:cxn ang="0">
                        <a:pos x="connsiteX1" y="connsiteY1"/>
                      </a:cxn>
                      <a:cxn ang="0">
                        <a:pos x="connsiteX2" y="connsiteY2"/>
                      </a:cxn>
                      <a:cxn ang="0">
                        <a:pos x="connsiteX3" y="connsiteY3"/>
                      </a:cxn>
                    </a:cxnLst>
                    <a:rect l="l" t="t" r="r" b="b"/>
                    <a:pathLst>
                      <a:path w="117441" h="73742">
                        <a:moveTo>
                          <a:pt x="69373" y="72116"/>
                        </a:moveTo>
                        <a:lnTo>
                          <a:pt x="4097" y="72116"/>
                        </a:lnTo>
                        <a:cubicBezTo>
                          <a:pt x="4097" y="72116"/>
                          <a:pt x="4643" y="6021"/>
                          <a:pt x="70465" y="4109"/>
                        </a:cubicBezTo>
                        <a:cubicBezTo>
                          <a:pt x="70465" y="4109"/>
                          <a:pt x="95046" y="3016"/>
                          <a:pt x="115257" y="21589"/>
                        </a:cubicBezTo>
                      </a:path>
                    </a:pathLst>
                  </a:custGeom>
                  <a:noFill/>
                  <a:ln w="19050" cap="flat">
                    <a:solidFill>
                      <a:schemeClr val="accent3"/>
                    </a:solidFill>
                    <a:prstDash val="solid"/>
                    <a:round/>
                  </a:ln>
                </p:spPr>
                <p:txBody>
                  <a:bodyPr rtlCol="0" anchor="ctr"/>
                  <a:lstStyle/>
                  <a:p>
                    <a:endParaRPr lang="en-US" dirty="0"/>
                  </a:p>
                </p:txBody>
              </p:sp>
              <p:sp>
                <p:nvSpPr>
                  <p:cNvPr id="355" name="Freeform: Shape 354">
                    <a:extLst>
                      <a:ext uri="{FF2B5EF4-FFF2-40B4-BE49-F238E27FC236}">
                        <a16:creationId xmlns:a16="http://schemas.microsoft.com/office/drawing/2014/main" id="{97F11214-D932-42F1-8E7C-FF583D076891}"/>
                      </a:ext>
                    </a:extLst>
                  </p:cNvPr>
                  <p:cNvSpPr/>
                  <p:nvPr/>
                </p:nvSpPr>
                <p:spPr>
                  <a:xfrm>
                    <a:off x="3287589" y="4414424"/>
                    <a:ext cx="233927" cy="146886"/>
                  </a:xfrm>
                  <a:custGeom>
                    <a:avLst/>
                    <a:gdLst>
                      <a:gd name="connsiteX0" fmla="*/ 109521 w 117441"/>
                      <a:gd name="connsiteY0" fmla="*/ 72116 h 73742"/>
                      <a:gd name="connsiteX1" fmla="*/ 4097 w 117441"/>
                      <a:gd name="connsiteY1" fmla="*/ 72116 h 73742"/>
                      <a:gd name="connsiteX2" fmla="*/ 70465 w 117441"/>
                      <a:gd name="connsiteY2" fmla="*/ 4109 h 73742"/>
                      <a:gd name="connsiteX3" fmla="*/ 115257 w 117441"/>
                      <a:gd name="connsiteY3" fmla="*/ 21589 h 73742"/>
                    </a:gdLst>
                    <a:ahLst/>
                    <a:cxnLst>
                      <a:cxn ang="0">
                        <a:pos x="connsiteX0" y="connsiteY0"/>
                      </a:cxn>
                      <a:cxn ang="0">
                        <a:pos x="connsiteX1" y="connsiteY1"/>
                      </a:cxn>
                      <a:cxn ang="0">
                        <a:pos x="connsiteX2" y="connsiteY2"/>
                      </a:cxn>
                      <a:cxn ang="0">
                        <a:pos x="connsiteX3" y="connsiteY3"/>
                      </a:cxn>
                    </a:cxnLst>
                    <a:rect l="l" t="t" r="r" b="b"/>
                    <a:pathLst>
                      <a:path w="117441" h="73742">
                        <a:moveTo>
                          <a:pt x="109521" y="72116"/>
                        </a:moveTo>
                        <a:lnTo>
                          <a:pt x="4097" y="72116"/>
                        </a:lnTo>
                        <a:cubicBezTo>
                          <a:pt x="4097" y="72116"/>
                          <a:pt x="4643" y="6021"/>
                          <a:pt x="70465" y="4109"/>
                        </a:cubicBezTo>
                        <a:cubicBezTo>
                          <a:pt x="70465" y="4109"/>
                          <a:pt x="95046" y="3016"/>
                          <a:pt x="115257" y="21589"/>
                        </a:cubicBezTo>
                      </a:path>
                    </a:pathLst>
                  </a:custGeom>
                  <a:noFill/>
                  <a:ln w="19050" cap="flat">
                    <a:solidFill>
                      <a:schemeClr val="accent3"/>
                    </a:solidFill>
                    <a:prstDash val="solid"/>
                    <a:round/>
                  </a:ln>
                </p:spPr>
                <p:txBody>
                  <a:bodyPr rtlCol="0" anchor="ctr"/>
                  <a:lstStyle/>
                  <a:p>
                    <a:endParaRPr lang="en-US" dirty="0"/>
                  </a:p>
                </p:txBody>
              </p:sp>
            </p:grpSp>
            <p:grpSp>
              <p:nvGrpSpPr>
                <p:cNvPr id="347" name="Group 346">
                  <a:extLst>
                    <a:ext uri="{FF2B5EF4-FFF2-40B4-BE49-F238E27FC236}">
                      <a16:creationId xmlns:a16="http://schemas.microsoft.com/office/drawing/2014/main" id="{B9A0CF19-BC5B-4448-A706-EC3751FDAA1A}"/>
                    </a:ext>
                  </a:extLst>
                </p:cNvPr>
                <p:cNvGrpSpPr/>
                <p:nvPr/>
              </p:nvGrpSpPr>
              <p:grpSpPr>
                <a:xfrm>
                  <a:off x="12968975" y="2991459"/>
                  <a:ext cx="602281" cy="901115"/>
                  <a:chOff x="3772853" y="4021668"/>
                  <a:chExt cx="360682" cy="539642"/>
                </a:xfrm>
              </p:grpSpPr>
              <p:sp>
                <p:nvSpPr>
                  <p:cNvPr id="348" name="Freeform: Shape 347">
                    <a:extLst>
                      <a:ext uri="{FF2B5EF4-FFF2-40B4-BE49-F238E27FC236}">
                        <a16:creationId xmlns:a16="http://schemas.microsoft.com/office/drawing/2014/main" id="{0E432E6C-8DB8-4410-BBA6-B2AFCC3C7BFB}"/>
                      </a:ext>
                    </a:extLst>
                  </p:cNvPr>
                  <p:cNvSpPr/>
                  <p:nvPr/>
                </p:nvSpPr>
                <p:spPr>
                  <a:xfrm>
                    <a:off x="3789716" y="4262123"/>
                    <a:ext cx="163205" cy="163205"/>
                  </a:xfrm>
                  <a:custGeom>
                    <a:avLst/>
                    <a:gdLst>
                      <a:gd name="connsiteX0" fmla="*/ 78386 w 81936"/>
                      <a:gd name="connsiteY0" fmla="*/ 41241 h 81936"/>
                      <a:gd name="connsiteX1" fmla="*/ 41241 w 81936"/>
                      <a:gd name="connsiteY1" fmla="*/ 4097 h 81936"/>
                      <a:gd name="connsiteX2" fmla="*/ 4097 w 81936"/>
                      <a:gd name="connsiteY2" fmla="*/ 41241 h 81936"/>
                      <a:gd name="connsiteX3" fmla="*/ 41241 w 81936"/>
                      <a:gd name="connsiteY3" fmla="*/ 78386 h 81936"/>
                      <a:gd name="connsiteX4" fmla="*/ 78386 w 81936"/>
                      <a:gd name="connsiteY4" fmla="*/ 41241 h 8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36" h="81936">
                        <a:moveTo>
                          <a:pt x="78386" y="41241"/>
                        </a:moveTo>
                        <a:cubicBezTo>
                          <a:pt x="78386" y="20757"/>
                          <a:pt x="61725" y="4097"/>
                          <a:pt x="41241" y="4097"/>
                        </a:cubicBezTo>
                        <a:cubicBezTo>
                          <a:pt x="20757" y="4097"/>
                          <a:pt x="4097" y="20757"/>
                          <a:pt x="4097" y="41241"/>
                        </a:cubicBezTo>
                        <a:cubicBezTo>
                          <a:pt x="4097" y="61725"/>
                          <a:pt x="20757" y="78386"/>
                          <a:pt x="41241" y="78386"/>
                        </a:cubicBezTo>
                        <a:cubicBezTo>
                          <a:pt x="61725" y="78386"/>
                          <a:pt x="78386" y="61725"/>
                          <a:pt x="78386" y="41241"/>
                        </a:cubicBezTo>
                      </a:path>
                    </a:pathLst>
                  </a:custGeom>
                  <a:noFill/>
                  <a:ln w="19050" cap="flat">
                    <a:solidFill>
                      <a:schemeClr val="accent3"/>
                    </a:solidFill>
                    <a:prstDash val="solid"/>
                    <a:round/>
                  </a:ln>
                </p:spPr>
                <p:txBody>
                  <a:bodyPr rtlCol="0" anchor="ctr"/>
                  <a:lstStyle/>
                  <a:p>
                    <a:endParaRPr lang="en-US" dirty="0"/>
                  </a:p>
                </p:txBody>
              </p:sp>
              <p:sp>
                <p:nvSpPr>
                  <p:cNvPr id="349" name="Freeform: Shape 348">
                    <a:extLst>
                      <a:ext uri="{FF2B5EF4-FFF2-40B4-BE49-F238E27FC236}">
                        <a16:creationId xmlns:a16="http://schemas.microsoft.com/office/drawing/2014/main" id="{35AA8AE0-FE12-4F70-A39E-43CC6107F596}"/>
                      </a:ext>
                    </a:extLst>
                  </p:cNvPr>
                  <p:cNvSpPr/>
                  <p:nvPr/>
                </p:nvSpPr>
                <p:spPr>
                  <a:xfrm>
                    <a:off x="3917015" y="4021668"/>
                    <a:ext cx="163205" cy="163205"/>
                  </a:xfrm>
                  <a:custGeom>
                    <a:avLst/>
                    <a:gdLst>
                      <a:gd name="connsiteX0" fmla="*/ 78386 w 81936"/>
                      <a:gd name="connsiteY0" fmla="*/ 41241 h 81936"/>
                      <a:gd name="connsiteX1" fmla="*/ 41241 w 81936"/>
                      <a:gd name="connsiteY1" fmla="*/ 4097 h 81936"/>
                      <a:gd name="connsiteX2" fmla="*/ 4097 w 81936"/>
                      <a:gd name="connsiteY2" fmla="*/ 41241 h 81936"/>
                      <a:gd name="connsiteX3" fmla="*/ 41241 w 81936"/>
                      <a:gd name="connsiteY3" fmla="*/ 78386 h 81936"/>
                      <a:gd name="connsiteX4" fmla="*/ 78386 w 81936"/>
                      <a:gd name="connsiteY4" fmla="*/ 41241 h 8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36" h="81936">
                        <a:moveTo>
                          <a:pt x="78386" y="41241"/>
                        </a:moveTo>
                        <a:cubicBezTo>
                          <a:pt x="78386" y="20757"/>
                          <a:pt x="61725" y="4097"/>
                          <a:pt x="41241" y="4097"/>
                        </a:cubicBezTo>
                        <a:cubicBezTo>
                          <a:pt x="20757" y="4097"/>
                          <a:pt x="4097" y="20757"/>
                          <a:pt x="4097" y="41241"/>
                        </a:cubicBezTo>
                        <a:cubicBezTo>
                          <a:pt x="4097" y="61725"/>
                          <a:pt x="20757" y="78386"/>
                          <a:pt x="41241" y="78386"/>
                        </a:cubicBezTo>
                        <a:cubicBezTo>
                          <a:pt x="61725" y="78386"/>
                          <a:pt x="78386" y="61725"/>
                          <a:pt x="78386" y="41241"/>
                        </a:cubicBezTo>
                      </a:path>
                    </a:pathLst>
                  </a:custGeom>
                  <a:noFill/>
                  <a:ln w="19050" cap="flat">
                    <a:solidFill>
                      <a:schemeClr val="accent3"/>
                    </a:solidFill>
                    <a:prstDash val="solid"/>
                    <a:round/>
                  </a:ln>
                </p:spPr>
                <p:txBody>
                  <a:bodyPr rtlCol="0" anchor="ctr"/>
                  <a:lstStyle/>
                  <a:p>
                    <a:endParaRPr lang="en-US" dirty="0"/>
                  </a:p>
                </p:txBody>
              </p:sp>
              <p:sp>
                <p:nvSpPr>
                  <p:cNvPr id="350" name="Freeform: Shape 349">
                    <a:extLst>
                      <a:ext uri="{FF2B5EF4-FFF2-40B4-BE49-F238E27FC236}">
                        <a16:creationId xmlns:a16="http://schemas.microsoft.com/office/drawing/2014/main" id="{E973E402-AF49-4E95-A69D-E5B3288E6758}"/>
                      </a:ext>
                    </a:extLst>
                  </p:cNvPr>
                  <p:cNvSpPr/>
                  <p:nvPr/>
                </p:nvSpPr>
                <p:spPr>
                  <a:xfrm>
                    <a:off x="3899608" y="4175057"/>
                    <a:ext cx="233927" cy="146886"/>
                  </a:xfrm>
                  <a:custGeom>
                    <a:avLst/>
                    <a:gdLst>
                      <a:gd name="connsiteX0" fmla="*/ 49981 w 117441"/>
                      <a:gd name="connsiteY0" fmla="*/ 72116 h 73742"/>
                      <a:gd name="connsiteX1" fmla="*/ 115257 w 117441"/>
                      <a:gd name="connsiteY1" fmla="*/ 72116 h 73742"/>
                      <a:gd name="connsiteX2" fmla="*/ 48889 w 117441"/>
                      <a:gd name="connsiteY2" fmla="*/ 4109 h 73742"/>
                      <a:gd name="connsiteX3" fmla="*/ 4097 w 117441"/>
                      <a:gd name="connsiteY3" fmla="*/ 21589 h 73742"/>
                    </a:gdLst>
                    <a:ahLst/>
                    <a:cxnLst>
                      <a:cxn ang="0">
                        <a:pos x="connsiteX0" y="connsiteY0"/>
                      </a:cxn>
                      <a:cxn ang="0">
                        <a:pos x="connsiteX1" y="connsiteY1"/>
                      </a:cxn>
                      <a:cxn ang="0">
                        <a:pos x="connsiteX2" y="connsiteY2"/>
                      </a:cxn>
                      <a:cxn ang="0">
                        <a:pos x="connsiteX3" y="connsiteY3"/>
                      </a:cxn>
                    </a:cxnLst>
                    <a:rect l="l" t="t" r="r" b="b"/>
                    <a:pathLst>
                      <a:path w="117441" h="73742">
                        <a:moveTo>
                          <a:pt x="49981" y="72116"/>
                        </a:moveTo>
                        <a:lnTo>
                          <a:pt x="115257" y="72116"/>
                        </a:lnTo>
                        <a:cubicBezTo>
                          <a:pt x="115257" y="72116"/>
                          <a:pt x="114711" y="6021"/>
                          <a:pt x="48889" y="4109"/>
                        </a:cubicBezTo>
                        <a:cubicBezTo>
                          <a:pt x="48889" y="4109"/>
                          <a:pt x="24308" y="3016"/>
                          <a:pt x="4097" y="21589"/>
                        </a:cubicBezTo>
                      </a:path>
                    </a:pathLst>
                  </a:custGeom>
                  <a:noFill/>
                  <a:ln w="19050" cap="flat">
                    <a:solidFill>
                      <a:schemeClr val="accent3"/>
                    </a:solidFill>
                    <a:prstDash val="solid"/>
                    <a:round/>
                  </a:ln>
                </p:spPr>
                <p:txBody>
                  <a:bodyPr rtlCol="0" anchor="ctr"/>
                  <a:lstStyle/>
                  <a:p>
                    <a:endParaRPr lang="en-US" dirty="0"/>
                  </a:p>
                </p:txBody>
              </p:sp>
              <p:sp>
                <p:nvSpPr>
                  <p:cNvPr id="351" name="Freeform: Shape 350">
                    <a:extLst>
                      <a:ext uri="{FF2B5EF4-FFF2-40B4-BE49-F238E27FC236}">
                        <a16:creationId xmlns:a16="http://schemas.microsoft.com/office/drawing/2014/main" id="{581E5033-A284-4489-9716-EFED9830F6E7}"/>
                      </a:ext>
                    </a:extLst>
                  </p:cNvPr>
                  <p:cNvSpPr/>
                  <p:nvPr/>
                </p:nvSpPr>
                <p:spPr>
                  <a:xfrm>
                    <a:off x="3772853" y="4414424"/>
                    <a:ext cx="233927" cy="146886"/>
                  </a:xfrm>
                  <a:custGeom>
                    <a:avLst/>
                    <a:gdLst>
                      <a:gd name="connsiteX0" fmla="*/ 9559 w 117441"/>
                      <a:gd name="connsiteY0" fmla="*/ 72116 h 73742"/>
                      <a:gd name="connsiteX1" fmla="*/ 115257 w 117441"/>
                      <a:gd name="connsiteY1" fmla="*/ 72116 h 73742"/>
                      <a:gd name="connsiteX2" fmla="*/ 48889 w 117441"/>
                      <a:gd name="connsiteY2" fmla="*/ 4109 h 73742"/>
                      <a:gd name="connsiteX3" fmla="*/ 4097 w 117441"/>
                      <a:gd name="connsiteY3" fmla="*/ 21589 h 73742"/>
                    </a:gdLst>
                    <a:ahLst/>
                    <a:cxnLst>
                      <a:cxn ang="0">
                        <a:pos x="connsiteX0" y="connsiteY0"/>
                      </a:cxn>
                      <a:cxn ang="0">
                        <a:pos x="connsiteX1" y="connsiteY1"/>
                      </a:cxn>
                      <a:cxn ang="0">
                        <a:pos x="connsiteX2" y="connsiteY2"/>
                      </a:cxn>
                      <a:cxn ang="0">
                        <a:pos x="connsiteX3" y="connsiteY3"/>
                      </a:cxn>
                    </a:cxnLst>
                    <a:rect l="l" t="t" r="r" b="b"/>
                    <a:pathLst>
                      <a:path w="117441" h="73742">
                        <a:moveTo>
                          <a:pt x="9559" y="72116"/>
                        </a:moveTo>
                        <a:lnTo>
                          <a:pt x="115257" y="72116"/>
                        </a:lnTo>
                        <a:cubicBezTo>
                          <a:pt x="115257" y="72116"/>
                          <a:pt x="114711" y="6021"/>
                          <a:pt x="48889" y="4109"/>
                        </a:cubicBezTo>
                        <a:cubicBezTo>
                          <a:pt x="48889" y="4109"/>
                          <a:pt x="24308" y="3016"/>
                          <a:pt x="4097" y="21589"/>
                        </a:cubicBezTo>
                      </a:path>
                    </a:pathLst>
                  </a:custGeom>
                  <a:noFill/>
                  <a:ln w="19050" cap="flat">
                    <a:solidFill>
                      <a:schemeClr val="accent3"/>
                    </a:solidFill>
                    <a:prstDash val="solid"/>
                    <a:round/>
                  </a:ln>
                </p:spPr>
                <p:txBody>
                  <a:bodyPr rtlCol="0" anchor="ctr"/>
                  <a:lstStyle/>
                  <a:p>
                    <a:endParaRPr lang="en-US" dirty="0"/>
                  </a:p>
                </p:txBody>
              </p:sp>
            </p:grpSp>
          </p:grpSp>
        </p:grpSp>
      </p:grpSp>
      <p:sp>
        <p:nvSpPr>
          <p:cNvPr id="133" name="Rectangle 132">
            <a:extLst>
              <a:ext uri="{FF2B5EF4-FFF2-40B4-BE49-F238E27FC236}">
                <a16:creationId xmlns:a16="http://schemas.microsoft.com/office/drawing/2014/main" id="{81921476-22F8-4AC6-AFCA-3C48482D7CA3}"/>
              </a:ext>
            </a:extLst>
          </p:cNvPr>
          <p:cNvSpPr/>
          <p:nvPr/>
        </p:nvSpPr>
        <p:spPr bwMode="auto">
          <a:xfrm>
            <a:off x="10053363" y="939799"/>
            <a:ext cx="4577035" cy="5762417"/>
          </a:xfrm>
          <a:prstGeom prst="rect">
            <a:avLst/>
          </a:prstGeom>
          <a:solidFill>
            <a:srgbClr val="232F3E">
              <a:alpha val="87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Segoe UI" pitchFamily="34" charset="0"/>
              <a:cs typeface="Segoe UI" pitchFamily="34" charset="0"/>
            </a:endParaRPr>
          </a:p>
        </p:txBody>
      </p:sp>
      <p:sp>
        <p:nvSpPr>
          <p:cNvPr id="134" name="Rectangle 133">
            <a:extLst>
              <a:ext uri="{FF2B5EF4-FFF2-40B4-BE49-F238E27FC236}">
                <a16:creationId xmlns:a16="http://schemas.microsoft.com/office/drawing/2014/main" id="{48CFD905-B247-414E-89BB-BC03743A2354}"/>
              </a:ext>
            </a:extLst>
          </p:cNvPr>
          <p:cNvSpPr/>
          <p:nvPr/>
        </p:nvSpPr>
        <p:spPr bwMode="auto">
          <a:xfrm>
            <a:off x="8263" y="946357"/>
            <a:ext cx="4577035" cy="6071780"/>
          </a:xfrm>
          <a:prstGeom prst="rect">
            <a:avLst/>
          </a:prstGeom>
          <a:solidFill>
            <a:srgbClr val="232F3E">
              <a:alpha val="87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92A30A5-340D-4F28-AB41-B1E9845F0AAA}"/>
              </a:ext>
            </a:extLst>
          </p:cNvPr>
          <p:cNvSpPr>
            <a:spLocks noGrp="1"/>
          </p:cNvSpPr>
          <p:nvPr>
            <p:ph type="title" idx="4294967295"/>
          </p:nvPr>
        </p:nvSpPr>
        <p:spPr>
          <a:xfrm>
            <a:off x="731520" y="1101092"/>
            <a:ext cx="13167360" cy="727709"/>
          </a:xfrm>
        </p:spPr>
        <p:txBody>
          <a:bodyPr>
            <a:normAutofit fontScale="90000"/>
          </a:bodyPr>
          <a:lstStyle/>
          <a:p>
            <a:endParaRPr lang="en-US" dirty="0"/>
          </a:p>
        </p:txBody>
      </p:sp>
    </p:spTree>
    <p:extLst>
      <p:ext uri="{BB962C8B-B14F-4D97-AF65-F5344CB8AC3E}">
        <p14:creationId xmlns:p14="http://schemas.microsoft.com/office/powerpoint/2010/main" val="548026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F14429-0F10-472F-A0B5-5D5A5897CEE0}"/>
              </a:ext>
            </a:extLst>
          </p:cNvPr>
          <p:cNvSpPr>
            <a:spLocks noGrp="1"/>
          </p:cNvSpPr>
          <p:nvPr>
            <p:ph type="title" idx="4294967295"/>
          </p:nvPr>
        </p:nvSpPr>
        <p:spPr>
          <a:xfrm>
            <a:off x="281154" y="434605"/>
            <a:ext cx="14204357" cy="727709"/>
          </a:xfrm>
        </p:spPr>
        <p:txBody>
          <a:bodyPr>
            <a:normAutofit fontScale="90000"/>
          </a:bodyPr>
          <a:lstStyle/>
          <a:p>
            <a:r>
              <a:rPr lang="en-US" dirty="0"/>
              <a:t>Select one or more operating models for your cloud</a:t>
            </a:r>
          </a:p>
        </p:txBody>
      </p:sp>
      <p:sp>
        <p:nvSpPr>
          <p:cNvPr id="11" name="TextBox 10">
            <a:extLst>
              <a:ext uri="{FF2B5EF4-FFF2-40B4-BE49-F238E27FC236}">
                <a16:creationId xmlns:a16="http://schemas.microsoft.com/office/drawing/2014/main" id="{B55BCE40-AB56-4696-B207-433A16FB4DF1}"/>
              </a:ext>
            </a:extLst>
          </p:cNvPr>
          <p:cNvSpPr txBox="1"/>
          <p:nvPr/>
        </p:nvSpPr>
        <p:spPr>
          <a:xfrm>
            <a:off x="731446" y="3617344"/>
            <a:ext cx="3992953" cy="3088538"/>
          </a:xfrm>
          <a:prstGeom prst="rect">
            <a:avLst/>
          </a:prstGeom>
          <a:noFill/>
        </p:spPr>
        <p:txBody>
          <a:bodyPr wrap="square" lIns="182880" tIns="146304" rIns="182880" bIns="146304" rtlCol="0">
            <a:spAutoFit/>
          </a:bodyPr>
          <a:lstStyle/>
          <a:p>
            <a:pPr marL="223829" marR="0" lvl="0" indent="-223829" algn="l" defTabSz="1097168" rtl="0" eaLnBrk="1" fontAlgn="auto" latinLnBrk="0" hangingPunct="1">
              <a:lnSpc>
                <a:spcPct val="90000"/>
              </a:lnSpc>
              <a:spcBef>
                <a:spcPts val="96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mazon Ember"/>
                <a:ea typeface="+mn-ea"/>
                <a:cs typeface="+mn-cs"/>
              </a:rPr>
              <a:t>AWS Service Catalog</a:t>
            </a:r>
            <a:endParaRPr kumimoji="0" lang="en-US" sz="2000" b="0" i="0" u="none" strike="noStrike" kern="1200" cap="none" spc="0" normalizeH="0" baseline="0" noProof="0" dirty="0">
              <a:ln>
                <a:noFill/>
              </a:ln>
              <a:solidFill>
                <a:srgbClr val="FFFFFF"/>
              </a:solidFill>
              <a:effectLst/>
              <a:uLnTx/>
              <a:uFillTx/>
              <a:latin typeface="Amazon Ember" panose="02000000000000000000" pitchFamily="2" charset="0"/>
              <a:ea typeface="+mn-ea"/>
              <a:cs typeface="+mn-cs"/>
            </a:endParaRPr>
          </a:p>
          <a:p>
            <a:pPr marL="223829" marR="0" lvl="0" indent="-223829" algn="l" defTabSz="1097168" rtl="0" eaLnBrk="1" fontAlgn="auto" latinLnBrk="0" hangingPunct="1">
              <a:lnSpc>
                <a:spcPct val="90000"/>
              </a:lnSpc>
              <a:spcBef>
                <a:spcPts val="96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mazon Ember"/>
                <a:ea typeface="+mn-ea"/>
                <a:cs typeface="+mn-cs"/>
              </a:rPr>
              <a:t>AWS Systems Manager</a:t>
            </a:r>
            <a:endParaRPr kumimoji="0" lang="en-US" sz="2000" b="0" i="0" u="none" strike="noStrike" kern="1200" cap="none" spc="0" normalizeH="0" baseline="0" noProof="0" dirty="0">
              <a:ln>
                <a:noFill/>
              </a:ln>
              <a:solidFill>
                <a:srgbClr val="FFFFFF"/>
              </a:solidFill>
              <a:effectLst/>
              <a:uLnTx/>
              <a:uFillTx/>
              <a:latin typeface="Amazon Ember" panose="02000000000000000000" pitchFamily="2" charset="0"/>
              <a:ea typeface="+mn-ea"/>
              <a:cs typeface="+mn-cs"/>
            </a:endParaRPr>
          </a:p>
          <a:p>
            <a:pPr marL="223829" marR="0" lvl="0" indent="-223829" algn="l" defTabSz="1097168" rtl="0" eaLnBrk="1" fontAlgn="auto" latinLnBrk="0" hangingPunct="1">
              <a:lnSpc>
                <a:spcPct val="90000"/>
              </a:lnSpc>
              <a:spcBef>
                <a:spcPts val="96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mazon Ember"/>
                <a:ea typeface="+mn-ea"/>
                <a:cs typeface="+mn-cs"/>
              </a:rPr>
              <a:t>AWS management tools and services</a:t>
            </a:r>
          </a:p>
          <a:p>
            <a:pPr marL="457182" marR="0" lvl="1" indent="-222241" algn="l" defTabSz="1097168" rtl="0" eaLnBrk="1" fontAlgn="auto" latinLnBrk="0" hangingPunct="1">
              <a:lnSpc>
                <a:spcPct val="90000"/>
              </a:lnSpc>
              <a:spcBef>
                <a:spcPts val="48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mazon Ember"/>
                <a:ea typeface="+mn-ea"/>
                <a:cs typeface="+mn-cs"/>
              </a:rPr>
              <a:t>Modeling and provisioning</a:t>
            </a:r>
            <a:endParaRPr kumimoji="0" lang="en-US" sz="2000" b="0" i="0" u="none" strike="noStrike" kern="1200" cap="none" spc="0" normalizeH="0" baseline="0" noProof="0" dirty="0">
              <a:ln>
                <a:noFill/>
              </a:ln>
              <a:solidFill>
                <a:srgbClr val="FFFFFF"/>
              </a:solidFill>
              <a:effectLst/>
              <a:uLnTx/>
              <a:uFillTx/>
              <a:latin typeface="Amazon Ember" panose="02000000000000000000" pitchFamily="2" charset="0"/>
              <a:ea typeface="+mn-ea"/>
              <a:cs typeface="+mn-cs"/>
            </a:endParaRPr>
          </a:p>
          <a:p>
            <a:pPr marL="457182" marR="0" lvl="1" indent="-222241" algn="l" defTabSz="1097168" rtl="0" eaLnBrk="1" fontAlgn="auto" latinLnBrk="0" hangingPunct="1">
              <a:lnSpc>
                <a:spcPct val="90000"/>
              </a:lnSpc>
              <a:spcBef>
                <a:spcPts val="48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mazon Ember"/>
                <a:ea typeface="+mn-ea"/>
                <a:cs typeface="+mn-cs"/>
              </a:rPr>
              <a:t>Automation and operations</a:t>
            </a:r>
            <a:endParaRPr kumimoji="0" lang="en-US" sz="2000" b="0" i="0" u="none" strike="noStrike" kern="1200" cap="none" spc="0" normalizeH="0" baseline="0" noProof="0" dirty="0">
              <a:ln>
                <a:noFill/>
              </a:ln>
              <a:solidFill>
                <a:srgbClr val="FFFFFF"/>
              </a:solidFill>
              <a:effectLst/>
              <a:uLnTx/>
              <a:uFillTx/>
              <a:latin typeface="Amazon Ember" panose="02000000000000000000" pitchFamily="2" charset="0"/>
              <a:ea typeface="+mn-ea"/>
              <a:cs typeface="+mn-cs"/>
            </a:endParaRPr>
          </a:p>
          <a:p>
            <a:pPr marL="457182" marR="0" lvl="1" indent="-222241" algn="l" defTabSz="1097168" rtl="0" eaLnBrk="1" fontAlgn="auto" latinLnBrk="0" hangingPunct="1">
              <a:lnSpc>
                <a:spcPct val="90000"/>
              </a:lnSpc>
              <a:spcBef>
                <a:spcPts val="48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mazon Ember"/>
                <a:ea typeface="+mn-ea"/>
                <a:cs typeface="+mn-cs"/>
              </a:rPr>
              <a:t>Monitoring and logging</a:t>
            </a:r>
            <a:endParaRPr kumimoji="0" lang="en-US" sz="2000" b="0" i="0" u="none" strike="noStrike" kern="1200" cap="none" spc="0" normalizeH="0" baseline="0" noProof="0" dirty="0">
              <a:ln>
                <a:noFill/>
              </a:ln>
              <a:solidFill>
                <a:srgbClr val="FFFFFF"/>
              </a:solidFill>
              <a:effectLst/>
              <a:uLnTx/>
              <a:uFillTx/>
              <a:latin typeface="Amazon Ember" panose="02000000000000000000" pitchFamily="2" charset="0"/>
              <a:ea typeface="+mn-ea"/>
              <a:cs typeface="+mn-cs"/>
            </a:endParaRPr>
          </a:p>
          <a:p>
            <a:pPr marL="223829" marR="0" lvl="0" indent="-223829" algn="l" defTabSz="1097168" rtl="0" eaLnBrk="1" fontAlgn="auto" latinLnBrk="0" hangingPunct="1">
              <a:lnSpc>
                <a:spcPct val="90000"/>
              </a:lnSpc>
              <a:spcBef>
                <a:spcPts val="96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mazon Ember"/>
                <a:ea typeface="+mn-ea"/>
                <a:cs typeface="+mn-cs"/>
              </a:rPr>
              <a:t>Third-party tools</a:t>
            </a:r>
            <a:endParaRPr kumimoji="0" lang="en-US" sz="2000" b="0" i="0" u="none" strike="noStrike" kern="1200" cap="none" spc="0" normalizeH="0" baseline="0" noProof="0" dirty="0">
              <a:ln>
                <a:noFill/>
              </a:ln>
              <a:solidFill>
                <a:srgbClr val="FFFFFF"/>
              </a:solidFill>
              <a:effectLst/>
              <a:uLnTx/>
              <a:uFillTx/>
              <a:latin typeface="Amazon Ember" panose="02000000000000000000" pitchFamily="2" charset="0"/>
              <a:ea typeface="+mn-ea"/>
              <a:cs typeface="+mn-cs"/>
            </a:endParaRPr>
          </a:p>
        </p:txBody>
      </p:sp>
      <p:grpSp>
        <p:nvGrpSpPr>
          <p:cNvPr id="9" name="Group 8">
            <a:extLst>
              <a:ext uri="{FF2B5EF4-FFF2-40B4-BE49-F238E27FC236}">
                <a16:creationId xmlns:a16="http://schemas.microsoft.com/office/drawing/2014/main" id="{A36B1FF3-73CC-4EBB-80A0-CA8CD3034DA0}"/>
              </a:ext>
            </a:extLst>
          </p:cNvPr>
          <p:cNvGrpSpPr>
            <a:grpSpLocks noChangeAspect="1"/>
          </p:cNvGrpSpPr>
          <p:nvPr/>
        </p:nvGrpSpPr>
        <p:grpSpPr>
          <a:xfrm>
            <a:off x="1771359" y="1734764"/>
            <a:ext cx="822884" cy="1188720"/>
            <a:chOff x="16499242" y="3716617"/>
            <a:chExt cx="267131" cy="385892"/>
          </a:xfrm>
        </p:grpSpPr>
        <p:sp>
          <p:nvSpPr>
            <p:cNvPr id="24" name="Freeform: Shape 23">
              <a:extLst>
                <a:ext uri="{FF2B5EF4-FFF2-40B4-BE49-F238E27FC236}">
                  <a16:creationId xmlns:a16="http://schemas.microsoft.com/office/drawing/2014/main" id="{A7E3B3A9-5F60-4658-891C-3D9783DDB9E3}"/>
                </a:ext>
              </a:extLst>
            </p:cNvPr>
            <p:cNvSpPr/>
            <p:nvPr/>
          </p:nvSpPr>
          <p:spPr>
            <a:xfrm>
              <a:off x="16509863" y="3807699"/>
              <a:ext cx="9655" cy="212417"/>
            </a:xfrm>
            <a:custGeom>
              <a:avLst/>
              <a:gdLst>
                <a:gd name="connsiteX0" fmla="*/ 4828 w 9655"/>
                <a:gd name="connsiteY0" fmla="*/ 210164 h 212417"/>
                <a:gd name="connsiteX1" fmla="*/ 4828 w 9655"/>
                <a:gd name="connsiteY1" fmla="*/ 4828 h 212417"/>
              </a:gdLst>
              <a:ahLst/>
              <a:cxnLst>
                <a:cxn ang="0">
                  <a:pos x="connsiteX0" y="connsiteY0"/>
                </a:cxn>
                <a:cxn ang="0">
                  <a:pos x="connsiteX1" y="connsiteY1"/>
                </a:cxn>
              </a:cxnLst>
              <a:rect l="l" t="t" r="r" b="b"/>
              <a:pathLst>
                <a:path w="9655" h="212417">
                  <a:moveTo>
                    <a:pt x="4828" y="210164"/>
                  </a:moveTo>
                  <a:lnTo>
                    <a:pt x="4828" y="4828"/>
                  </a:lnTo>
                </a:path>
              </a:pathLst>
            </a:custGeom>
            <a:ln w="19050" cap="flat">
              <a:solidFill>
                <a:schemeClr val="tx1"/>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7" name="Freeform: Shape 26">
              <a:extLst>
                <a:ext uri="{FF2B5EF4-FFF2-40B4-BE49-F238E27FC236}">
                  <a16:creationId xmlns:a16="http://schemas.microsoft.com/office/drawing/2014/main" id="{DD202C1C-D7D8-456E-B432-02C239AEAD70}"/>
                </a:ext>
              </a:extLst>
            </p:cNvPr>
            <p:cNvSpPr/>
            <p:nvPr/>
          </p:nvSpPr>
          <p:spPr>
            <a:xfrm>
              <a:off x="16746740" y="3809630"/>
              <a:ext cx="9655" cy="209199"/>
            </a:xfrm>
            <a:custGeom>
              <a:avLst/>
              <a:gdLst>
                <a:gd name="connsiteX0" fmla="*/ 4828 w 9655"/>
                <a:gd name="connsiteY0" fmla="*/ 4828 h 209198"/>
                <a:gd name="connsiteX1" fmla="*/ 4828 w 9655"/>
                <a:gd name="connsiteY1" fmla="*/ 206946 h 209198"/>
              </a:gdLst>
              <a:ahLst/>
              <a:cxnLst>
                <a:cxn ang="0">
                  <a:pos x="connsiteX0" y="connsiteY0"/>
                </a:cxn>
                <a:cxn ang="0">
                  <a:pos x="connsiteX1" y="connsiteY1"/>
                </a:cxn>
              </a:cxnLst>
              <a:rect l="l" t="t" r="r" b="b"/>
              <a:pathLst>
                <a:path w="9655" h="209198">
                  <a:moveTo>
                    <a:pt x="4828" y="4828"/>
                  </a:moveTo>
                  <a:lnTo>
                    <a:pt x="4828" y="206946"/>
                  </a:lnTo>
                </a:path>
              </a:pathLst>
            </a:custGeom>
            <a:ln w="19050" cap="flat">
              <a:solidFill>
                <a:schemeClr val="tx1"/>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8" name="Freeform: Shape 27">
              <a:extLst>
                <a:ext uri="{FF2B5EF4-FFF2-40B4-BE49-F238E27FC236}">
                  <a16:creationId xmlns:a16="http://schemas.microsoft.com/office/drawing/2014/main" id="{95155BF6-49AB-43EB-8E80-ECBA6F9E8D55}"/>
                </a:ext>
              </a:extLst>
            </p:cNvPr>
            <p:cNvSpPr/>
            <p:nvPr/>
          </p:nvSpPr>
          <p:spPr>
            <a:xfrm>
              <a:off x="16528852" y="3809630"/>
              <a:ext cx="57932" cy="57932"/>
            </a:xfrm>
            <a:custGeom>
              <a:avLst/>
              <a:gdLst>
                <a:gd name="connsiteX0" fmla="*/ 4828 w 57932"/>
                <a:gd name="connsiteY0" fmla="*/ 4828 h 57932"/>
                <a:gd name="connsiteX1" fmla="*/ 56001 w 57932"/>
                <a:gd name="connsiteY1" fmla="*/ 4828 h 57932"/>
                <a:gd name="connsiteX2" fmla="*/ 56001 w 57932"/>
                <a:gd name="connsiteY2" fmla="*/ 56001 h 57932"/>
                <a:gd name="connsiteX3" fmla="*/ 4828 w 57932"/>
                <a:gd name="connsiteY3" fmla="*/ 56001 h 57932"/>
              </a:gdLst>
              <a:ahLst/>
              <a:cxnLst>
                <a:cxn ang="0">
                  <a:pos x="connsiteX0" y="connsiteY0"/>
                </a:cxn>
                <a:cxn ang="0">
                  <a:pos x="connsiteX1" y="connsiteY1"/>
                </a:cxn>
                <a:cxn ang="0">
                  <a:pos x="connsiteX2" y="connsiteY2"/>
                </a:cxn>
                <a:cxn ang="0">
                  <a:pos x="connsiteX3" y="connsiteY3"/>
                </a:cxn>
              </a:cxnLst>
              <a:rect l="l" t="t" r="r" b="b"/>
              <a:pathLst>
                <a:path w="57932" h="57932">
                  <a:moveTo>
                    <a:pt x="4828" y="4828"/>
                  </a:moveTo>
                  <a:lnTo>
                    <a:pt x="56001" y="4828"/>
                  </a:lnTo>
                  <a:lnTo>
                    <a:pt x="56001" y="56001"/>
                  </a:lnTo>
                  <a:lnTo>
                    <a:pt x="4828" y="56001"/>
                  </a:lnTo>
                  <a:close/>
                </a:path>
              </a:pathLst>
            </a:custGeom>
            <a:noFill/>
            <a:ln w="19050" cap="flat">
              <a:solidFill>
                <a:srgbClr val="A166FF"/>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9" name="Freeform: Shape 28">
              <a:extLst>
                <a:ext uri="{FF2B5EF4-FFF2-40B4-BE49-F238E27FC236}">
                  <a16:creationId xmlns:a16="http://schemas.microsoft.com/office/drawing/2014/main" id="{1BF6341F-A67B-4113-98B2-BD84A6751F0B}"/>
                </a:ext>
              </a:extLst>
            </p:cNvPr>
            <p:cNvSpPr/>
            <p:nvPr/>
          </p:nvSpPr>
          <p:spPr>
            <a:xfrm>
              <a:off x="16601910" y="3809630"/>
              <a:ext cx="57932" cy="57932"/>
            </a:xfrm>
            <a:custGeom>
              <a:avLst/>
              <a:gdLst>
                <a:gd name="connsiteX0" fmla="*/ 4828 w 57932"/>
                <a:gd name="connsiteY0" fmla="*/ 4828 h 57932"/>
                <a:gd name="connsiteX1" fmla="*/ 56001 w 57932"/>
                <a:gd name="connsiteY1" fmla="*/ 4828 h 57932"/>
                <a:gd name="connsiteX2" fmla="*/ 56001 w 57932"/>
                <a:gd name="connsiteY2" fmla="*/ 56001 h 57932"/>
                <a:gd name="connsiteX3" fmla="*/ 4828 w 57932"/>
                <a:gd name="connsiteY3" fmla="*/ 56001 h 57932"/>
              </a:gdLst>
              <a:ahLst/>
              <a:cxnLst>
                <a:cxn ang="0">
                  <a:pos x="connsiteX0" y="connsiteY0"/>
                </a:cxn>
                <a:cxn ang="0">
                  <a:pos x="connsiteX1" y="connsiteY1"/>
                </a:cxn>
                <a:cxn ang="0">
                  <a:pos x="connsiteX2" y="connsiteY2"/>
                </a:cxn>
                <a:cxn ang="0">
                  <a:pos x="connsiteX3" y="connsiteY3"/>
                </a:cxn>
              </a:cxnLst>
              <a:rect l="l" t="t" r="r" b="b"/>
              <a:pathLst>
                <a:path w="57932" h="57932">
                  <a:moveTo>
                    <a:pt x="4828" y="4828"/>
                  </a:moveTo>
                  <a:lnTo>
                    <a:pt x="56001" y="4828"/>
                  </a:lnTo>
                  <a:lnTo>
                    <a:pt x="56001" y="56001"/>
                  </a:lnTo>
                  <a:lnTo>
                    <a:pt x="4828" y="56001"/>
                  </a:lnTo>
                  <a:close/>
                </a:path>
              </a:pathLst>
            </a:custGeom>
            <a:noFill/>
            <a:ln w="19050" cap="flat">
              <a:solidFill>
                <a:schemeClr val="tx1"/>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0" name="Freeform: Shape 29">
              <a:extLst>
                <a:ext uri="{FF2B5EF4-FFF2-40B4-BE49-F238E27FC236}">
                  <a16:creationId xmlns:a16="http://schemas.microsoft.com/office/drawing/2014/main" id="{C0785B70-54A5-4988-8658-1B77455D745E}"/>
                </a:ext>
              </a:extLst>
            </p:cNvPr>
            <p:cNvSpPr/>
            <p:nvPr/>
          </p:nvSpPr>
          <p:spPr>
            <a:xfrm>
              <a:off x="16675291" y="3809630"/>
              <a:ext cx="57932" cy="57932"/>
            </a:xfrm>
            <a:custGeom>
              <a:avLst/>
              <a:gdLst>
                <a:gd name="connsiteX0" fmla="*/ 4828 w 57932"/>
                <a:gd name="connsiteY0" fmla="*/ 4828 h 57932"/>
                <a:gd name="connsiteX1" fmla="*/ 56001 w 57932"/>
                <a:gd name="connsiteY1" fmla="*/ 4828 h 57932"/>
                <a:gd name="connsiteX2" fmla="*/ 56001 w 57932"/>
                <a:gd name="connsiteY2" fmla="*/ 56001 h 57932"/>
                <a:gd name="connsiteX3" fmla="*/ 4828 w 57932"/>
                <a:gd name="connsiteY3" fmla="*/ 56001 h 57932"/>
              </a:gdLst>
              <a:ahLst/>
              <a:cxnLst>
                <a:cxn ang="0">
                  <a:pos x="connsiteX0" y="connsiteY0"/>
                </a:cxn>
                <a:cxn ang="0">
                  <a:pos x="connsiteX1" y="connsiteY1"/>
                </a:cxn>
                <a:cxn ang="0">
                  <a:pos x="connsiteX2" y="connsiteY2"/>
                </a:cxn>
                <a:cxn ang="0">
                  <a:pos x="connsiteX3" y="connsiteY3"/>
                </a:cxn>
              </a:cxnLst>
              <a:rect l="l" t="t" r="r" b="b"/>
              <a:pathLst>
                <a:path w="57932" h="57932">
                  <a:moveTo>
                    <a:pt x="4828" y="4828"/>
                  </a:moveTo>
                  <a:lnTo>
                    <a:pt x="56001" y="4828"/>
                  </a:lnTo>
                  <a:lnTo>
                    <a:pt x="56001" y="56001"/>
                  </a:lnTo>
                  <a:lnTo>
                    <a:pt x="4828" y="56001"/>
                  </a:lnTo>
                  <a:close/>
                </a:path>
              </a:pathLst>
            </a:custGeom>
            <a:noFill/>
            <a:ln w="19050" cap="flat">
              <a:solidFill>
                <a:srgbClr val="FDC500"/>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1" name="Freeform: Shape 30">
              <a:extLst>
                <a:ext uri="{FF2B5EF4-FFF2-40B4-BE49-F238E27FC236}">
                  <a16:creationId xmlns:a16="http://schemas.microsoft.com/office/drawing/2014/main" id="{0D79BDD2-7819-43C4-889D-3CC1C81B15B0}"/>
                </a:ext>
              </a:extLst>
            </p:cNvPr>
            <p:cNvSpPr/>
            <p:nvPr/>
          </p:nvSpPr>
          <p:spPr>
            <a:xfrm>
              <a:off x="16528852" y="3881401"/>
              <a:ext cx="57932" cy="57932"/>
            </a:xfrm>
            <a:custGeom>
              <a:avLst/>
              <a:gdLst>
                <a:gd name="connsiteX0" fmla="*/ 4828 w 57932"/>
                <a:gd name="connsiteY0" fmla="*/ 4828 h 57932"/>
                <a:gd name="connsiteX1" fmla="*/ 56001 w 57932"/>
                <a:gd name="connsiteY1" fmla="*/ 4828 h 57932"/>
                <a:gd name="connsiteX2" fmla="*/ 56001 w 57932"/>
                <a:gd name="connsiteY2" fmla="*/ 56001 h 57932"/>
                <a:gd name="connsiteX3" fmla="*/ 4828 w 57932"/>
                <a:gd name="connsiteY3" fmla="*/ 56001 h 57932"/>
              </a:gdLst>
              <a:ahLst/>
              <a:cxnLst>
                <a:cxn ang="0">
                  <a:pos x="connsiteX0" y="connsiteY0"/>
                </a:cxn>
                <a:cxn ang="0">
                  <a:pos x="connsiteX1" y="connsiteY1"/>
                </a:cxn>
                <a:cxn ang="0">
                  <a:pos x="connsiteX2" y="connsiteY2"/>
                </a:cxn>
                <a:cxn ang="0">
                  <a:pos x="connsiteX3" y="connsiteY3"/>
                </a:cxn>
              </a:cxnLst>
              <a:rect l="l" t="t" r="r" b="b"/>
              <a:pathLst>
                <a:path w="57932" h="57932">
                  <a:moveTo>
                    <a:pt x="4828" y="4828"/>
                  </a:moveTo>
                  <a:lnTo>
                    <a:pt x="56001" y="4828"/>
                  </a:lnTo>
                  <a:lnTo>
                    <a:pt x="56001" y="56001"/>
                  </a:lnTo>
                  <a:lnTo>
                    <a:pt x="4828" y="56001"/>
                  </a:lnTo>
                  <a:close/>
                </a:path>
              </a:pathLst>
            </a:custGeom>
            <a:noFill/>
            <a:ln w="19050" cap="flat">
              <a:solidFill>
                <a:schemeClr val="tx1"/>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2" name="Freeform: Shape 31">
              <a:extLst>
                <a:ext uri="{FF2B5EF4-FFF2-40B4-BE49-F238E27FC236}">
                  <a16:creationId xmlns:a16="http://schemas.microsoft.com/office/drawing/2014/main" id="{04681758-27A1-4CDB-9D17-5A0DACF7B0A0}"/>
                </a:ext>
              </a:extLst>
            </p:cNvPr>
            <p:cNvSpPr/>
            <p:nvPr/>
          </p:nvSpPr>
          <p:spPr>
            <a:xfrm>
              <a:off x="16601910" y="3881401"/>
              <a:ext cx="57932" cy="57932"/>
            </a:xfrm>
            <a:custGeom>
              <a:avLst/>
              <a:gdLst>
                <a:gd name="connsiteX0" fmla="*/ 4828 w 57932"/>
                <a:gd name="connsiteY0" fmla="*/ 4828 h 57932"/>
                <a:gd name="connsiteX1" fmla="*/ 56001 w 57932"/>
                <a:gd name="connsiteY1" fmla="*/ 4828 h 57932"/>
                <a:gd name="connsiteX2" fmla="*/ 56001 w 57932"/>
                <a:gd name="connsiteY2" fmla="*/ 56001 h 57932"/>
                <a:gd name="connsiteX3" fmla="*/ 4828 w 57932"/>
                <a:gd name="connsiteY3" fmla="*/ 56001 h 57932"/>
              </a:gdLst>
              <a:ahLst/>
              <a:cxnLst>
                <a:cxn ang="0">
                  <a:pos x="connsiteX0" y="connsiteY0"/>
                </a:cxn>
                <a:cxn ang="0">
                  <a:pos x="connsiteX1" y="connsiteY1"/>
                </a:cxn>
                <a:cxn ang="0">
                  <a:pos x="connsiteX2" y="connsiteY2"/>
                </a:cxn>
                <a:cxn ang="0">
                  <a:pos x="connsiteX3" y="connsiteY3"/>
                </a:cxn>
              </a:cxnLst>
              <a:rect l="l" t="t" r="r" b="b"/>
              <a:pathLst>
                <a:path w="57932" h="57932">
                  <a:moveTo>
                    <a:pt x="4828" y="4828"/>
                  </a:moveTo>
                  <a:lnTo>
                    <a:pt x="56001" y="4828"/>
                  </a:lnTo>
                  <a:lnTo>
                    <a:pt x="56001" y="56001"/>
                  </a:lnTo>
                  <a:lnTo>
                    <a:pt x="4828" y="56001"/>
                  </a:lnTo>
                  <a:close/>
                </a:path>
              </a:pathLst>
            </a:custGeom>
            <a:noFill/>
            <a:ln w="19050" cap="flat">
              <a:solidFill>
                <a:srgbClr val="FDC500"/>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3" name="Freeform: Shape 32">
              <a:extLst>
                <a:ext uri="{FF2B5EF4-FFF2-40B4-BE49-F238E27FC236}">
                  <a16:creationId xmlns:a16="http://schemas.microsoft.com/office/drawing/2014/main" id="{B6FB4985-D79D-4531-A5C4-12E12455C30C}"/>
                </a:ext>
              </a:extLst>
            </p:cNvPr>
            <p:cNvSpPr/>
            <p:nvPr/>
          </p:nvSpPr>
          <p:spPr>
            <a:xfrm>
              <a:off x="16675291" y="3881401"/>
              <a:ext cx="57932" cy="57932"/>
            </a:xfrm>
            <a:custGeom>
              <a:avLst/>
              <a:gdLst>
                <a:gd name="connsiteX0" fmla="*/ 4828 w 57932"/>
                <a:gd name="connsiteY0" fmla="*/ 4828 h 57932"/>
                <a:gd name="connsiteX1" fmla="*/ 56001 w 57932"/>
                <a:gd name="connsiteY1" fmla="*/ 4828 h 57932"/>
                <a:gd name="connsiteX2" fmla="*/ 56001 w 57932"/>
                <a:gd name="connsiteY2" fmla="*/ 56001 h 57932"/>
                <a:gd name="connsiteX3" fmla="*/ 4828 w 57932"/>
                <a:gd name="connsiteY3" fmla="*/ 56001 h 57932"/>
              </a:gdLst>
              <a:ahLst/>
              <a:cxnLst>
                <a:cxn ang="0">
                  <a:pos x="connsiteX0" y="connsiteY0"/>
                </a:cxn>
                <a:cxn ang="0">
                  <a:pos x="connsiteX1" y="connsiteY1"/>
                </a:cxn>
                <a:cxn ang="0">
                  <a:pos x="connsiteX2" y="connsiteY2"/>
                </a:cxn>
                <a:cxn ang="0">
                  <a:pos x="connsiteX3" y="connsiteY3"/>
                </a:cxn>
              </a:cxnLst>
              <a:rect l="l" t="t" r="r" b="b"/>
              <a:pathLst>
                <a:path w="57932" h="57932">
                  <a:moveTo>
                    <a:pt x="4828" y="4828"/>
                  </a:moveTo>
                  <a:lnTo>
                    <a:pt x="56001" y="4828"/>
                  </a:lnTo>
                  <a:lnTo>
                    <a:pt x="56001" y="56001"/>
                  </a:lnTo>
                  <a:lnTo>
                    <a:pt x="4828" y="56001"/>
                  </a:lnTo>
                  <a:close/>
                </a:path>
              </a:pathLst>
            </a:custGeom>
            <a:noFill/>
            <a:ln w="19050" cap="flat">
              <a:solidFill>
                <a:schemeClr val="tx1"/>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4" name="Freeform: Shape 33">
              <a:extLst>
                <a:ext uri="{FF2B5EF4-FFF2-40B4-BE49-F238E27FC236}">
                  <a16:creationId xmlns:a16="http://schemas.microsoft.com/office/drawing/2014/main" id="{A936AEC7-74D7-401C-8375-61CF76207AE8}"/>
                </a:ext>
              </a:extLst>
            </p:cNvPr>
            <p:cNvSpPr/>
            <p:nvPr/>
          </p:nvSpPr>
          <p:spPr>
            <a:xfrm>
              <a:off x="16528852" y="3955426"/>
              <a:ext cx="57932" cy="57932"/>
            </a:xfrm>
            <a:custGeom>
              <a:avLst/>
              <a:gdLst>
                <a:gd name="connsiteX0" fmla="*/ 4828 w 57932"/>
                <a:gd name="connsiteY0" fmla="*/ 4828 h 57932"/>
                <a:gd name="connsiteX1" fmla="*/ 56001 w 57932"/>
                <a:gd name="connsiteY1" fmla="*/ 4828 h 57932"/>
                <a:gd name="connsiteX2" fmla="*/ 56001 w 57932"/>
                <a:gd name="connsiteY2" fmla="*/ 56001 h 57932"/>
                <a:gd name="connsiteX3" fmla="*/ 4828 w 57932"/>
                <a:gd name="connsiteY3" fmla="*/ 56001 h 57932"/>
              </a:gdLst>
              <a:ahLst/>
              <a:cxnLst>
                <a:cxn ang="0">
                  <a:pos x="connsiteX0" y="connsiteY0"/>
                </a:cxn>
                <a:cxn ang="0">
                  <a:pos x="connsiteX1" y="connsiteY1"/>
                </a:cxn>
                <a:cxn ang="0">
                  <a:pos x="connsiteX2" y="connsiteY2"/>
                </a:cxn>
                <a:cxn ang="0">
                  <a:pos x="connsiteX3" y="connsiteY3"/>
                </a:cxn>
              </a:cxnLst>
              <a:rect l="l" t="t" r="r" b="b"/>
              <a:pathLst>
                <a:path w="57932" h="57932">
                  <a:moveTo>
                    <a:pt x="4828" y="4828"/>
                  </a:moveTo>
                  <a:lnTo>
                    <a:pt x="56001" y="4828"/>
                  </a:lnTo>
                  <a:lnTo>
                    <a:pt x="56001" y="56001"/>
                  </a:lnTo>
                  <a:lnTo>
                    <a:pt x="4828" y="56001"/>
                  </a:lnTo>
                  <a:close/>
                </a:path>
              </a:pathLst>
            </a:custGeom>
            <a:noFill/>
            <a:ln w="19050" cap="flat">
              <a:solidFill>
                <a:srgbClr val="FDC500"/>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5" name="Freeform: Shape 34">
              <a:extLst>
                <a:ext uri="{FF2B5EF4-FFF2-40B4-BE49-F238E27FC236}">
                  <a16:creationId xmlns:a16="http://schemas.microsoft.com/office/drawing/2014/main" id="{87AC5FB8-E2DE-4D80-8CB9-C7764A12AEAD}"/>
                </a:ext>
              </a:extLst>
            </p:cNvPr>
            <p:cNvSpPr/>
            <p:nvPr/>
          </p:nvSpPr>
          <p:spPr>
            <a:xfrm>
              <a:off x="16601910" y="3955426"/>
              <a:ext cx="57932" cy="57932"/>
            </a:xfrm>
            <a:custGeom>
              <a:avLst/>
              <a:gdLst>
                <a:gd name="connsiteX0" fmla="*/ 4828 w 57932"/>
                <a:gd name="connsiteY0" fmla="*/ 4828 h 57932"/>
                <a:gd name="connsiteX1" fmla="*/ 56001 w 57932"/>
                <a:gd name="connsiteY1" fmla="*/ 4828 h 57932"/>
                <a:gd name="connsiteX2" fmla="*/ 56001 w 57932"/>
                <a:gd name="connsiteY2" fmla="*/ 56001 h 57932"/>
                <a:gd name="connsiteX3" fmla="*/ 4828 w 57932"/>
                <a:gd name="connsiteY3" fmla="*/ 56001 h 57932"/>
              </a:gdLst>
              <a:ahLst/>
              <a:cxnLst>
                <a:cxn ang="0">
                  <a:pos x="connsiteX0" y="connsiteY0"/>
                </a:cxn>
                <a:cxn ang="0">
                  <a:pos x="connsiteX1" y="connsiteY1"/>
                </a:cxn>
                <a:cxn ang="0">
                  <a:pos x="connsiteX2" y="connsiteY2"/>
                </a:cxn>
                <a:cxn ang="0">
                  <a:pos x="connsiteX3" y="connsiteY3"/>
                </a:cxn>
              </a:cxnLst>
              <a:rect l="l" t="t" r="r" b="b"/>
              <a:pathLst>
                <a:path w="57932" h="57932">
                  <a:moveTo>
                    <a:pt x="4828" y="4828"/>
                  </a:moveTo>
                  <a:lnTo>
                    <a:pt x="56001" y="4828"/>
                  </a:lnTo>
                  <a:lnTo>
                    <a:pt x="56001" y="56001"/>
                  </a:lnTo>
                  <a:lnTo>
                    <a:pt x="4828" y="56001"/>
                  </a:lnTo>
                  <a:close/>
                </a:path>
              </a:pathLst>
            </a:custGeom>
            <a:noFill/>
            <a:ln w="19050" cap="flat">
              <a:solidFill>
                <a:schemeClr val="tx1"/>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6" name="Freeform: Shape 35">
              <a:extLst>
                <a:ext uri="{FF2B5EF4-FFF2-40B4-BE49-F238E27FC236}">
                  <a16:creationId xmlns:a16="http://schemas.microsoft.com/office/drawing/2014/main" id="{D5163A52-8A3E-4391-B885-0B7A0B12A398}"/>
                </a:ext>
              </a:extLst>
            </p:cNvPr>
            <p:cNvSpPr/>
            <p:nvPr/>
          </p:nvSpPr>
          <p:spPr>
            <a:xfrm>
              <a:off x="16675291" y="3955426"/>
              <a:ext cx="57932" cy="57932"/>
            </a:xfrm>
            <a:custGeom>
              <a:avLst/>
              <a:gdLst>
                <a:gd name="connsiteX0" fmla="*/ 4828 w 57932"/>
                <a:gd name="connsiteY0" fmla="*/ 4828 h 57932"/>
                <a:gd name="connsiteX1" fmla="*/ 56001 w 57932"/>
                <a:gd name="connsiteY1" fmla="*/ 4828 h 57932"/>
                <a:gd name="connsiteX2" fmla="*/ 56001 w 57932"/>
                <a:gd name="connsiteY2" fmla="*/ 56001 h 57932"/>
                <a:gd name="connsiteX3" fmla="*/ 4828 w 57932"/>
                <a:gd name="connsiteY3" fmla="*/ 56001 h 57932"/>
              </a:gdLst>
              <a:ahLst/>
              <a:cxnLst>
                <a:cxn ang="0">
                  <a:pos x="connsiteX0" y="connsiteY0"/>
                </a:cxn>
                <a:cxn ang="0">
                  <a:pos x="connsiteX1" y="connsiteY1"/>
                </a:cxn>
                <a:cxn ang="0">
                  <a:pos x="connsiteX2" y="connsiteY2"/>
                </a:cxn>
                <a:cxn ang="0">
                  <a:pos x="connsiteX3" y="connsiteY3"/>
                </a:cxn>
              </a:cxnLst>
              <a:rect l="l" t="t" r="r" b="b"/>
              <a:pathLst>
                <a:path w="57932" h="57932">
                  <a:moveTo>
                    <a:pt x="4828" y="4828"/>
                  </a:moveTo>
                  <a:lnTo>
                    <a:pt x="56001" y="4828"/>
                  </a:lnTo>
                  <a:lnTo>
                    <a:pt x="56001" y="56001"/>
                  </a:lnTo>
                  <a:lnTo>
                    <a:pt x="4828" y="56001"/>
                  </a:lnTo>
                  <a:close/>
                </a:path>
              </a:pathLst>
            </a:custGeom>
            <a:noFill/>
            <a:ln w="19050" cap="flat">
              <a:solidFill>
                <a:srgbClr val="A166FF"/>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7" name="Freeform: Shape 36">
              <a:extLst>
                <a:ext uri="{FF2B5EF4-FFF2-40B4-BE49-F238E27FC236}">
                  <a16:creationId xmlns:a16="http://schemas.microsoft.com/office/drawing/2014/main" id="{E72A12AD-A115-4884-915B-CDA38D4AEB08}"/>
                </a:ext>
              </a:extLst>
            </p:cNvPr>
            <p:cNvSpPr/>
            <p:nvPr/>
          </p:nvSpPr>
          <p:spPr>
            <a:xfrm>
              <a:off x="16499242" y="3716617"/>
              <a:ext cx="267131" cy="83680"/>
            </a:xfrm>
            <a:custGeom>
              <a:avLst/>
              <a:gdLst>
                <a:gd name="connsiteX0" fmla="*/ 224647 w 267130"/>
                <a:gd name="connsiteY0" fmla="*/ 28966 h 83679"/>
                <a:gd name="connsiteX1" fmla="*/ 224647 w 267130"/>
                <a:gd name="connsiteY1" fmla="*/ 4828 h 83679"/>
                <a:gd name="connsiteX2" fmla="*/ 42805 w 267130"/>
                <a:gd name="connsiteY2" fmla="*/ 4828 h 83679"/>
                <a:gd name="connsiteX3" fmla="*/ 42805 w 267130"/>
                <a:gd name="connsiteY3" fmla="*/ 28966 h 83679"/>
                <a:gd name="connsiteX4" fmla="*/ 4828 w 267130"/>
                <a:gd name="connsiteY4" fmla="*/ 28966 h 83679"/>
                <a:gd name="connsiteX5" fmla="*/ 4828 w 267130"/>
                <a:gd name="connsiteY5" fmla="*/ 79174 h 83679"/>
                <a:gd name="connsiteX6" fmla="*/ 262947 w 267130"/>
                <a:gd name="connsiteY6" fmla="*/ 79174 h 83679"/>
                <a:gd name="connsiteX7" fmla="*/ 262947 w 267130"/>
                <a:gd name="connsiteY7" fmla="*/ 28966 h 83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130" h="83679">
                  <a:moveTo>
                    <a:pt x="224647" y="28966"/>
                  </a:moveTo>
                  <a:lnTo>
                    <a:pt x="224647" y="4828"/>
                  </a:lnTo>
                  <a:lnTo>
                    <a:pt x="42805" y="4828"/>
                  </a:lnTo>
                  <a:lnTo>
                    <a:pt x="42805" y="28966"/>
                  </a:lnTo>
                  <a:lnTo>
                    <a:pt x="4828" y="28966"/>
                  </a:lnTo>
                  <a:lnTo>
                    <a:pt x="4828" y="79174"/>
                  </a:lnTo>
                  <a:lnTo>
                    <a:pt x="262947" y="79174"/>
                  </a:lnTo>
                  <a:lnTo>
                    <a:pt x="262947" y="28966"/>
                  </a:lnTo>
                  <a:close/>
                </a:path>
              </a:pathLst>
            </a:custGeom>
            <a:noFill/>
            <a:ln w="19050" cap="flat">
              <a:solidFill>
                <a:schemeClr val="tx1"/>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8" name="Freeform: Shape 37">
              <a:extLst>
                <a:ext uri="{FF2B5EF4-FFF2-40B4-BE49-F238E27FC236}">
                  <a16:creationId xmlns:a16="http://schemas.microsoft.com/office/drawing/2014/main" id="{FD71F776-BC0C-4A34-B7B0-A6818C4B99FC}"/>
                </a:ext>
              </a:extLst>
            </p:cNvPr>
            <p:cNvSpPr/>
            <p:nvPr/>
          </p:nvSpPr>
          <p:spPr>
            <a:xfrm>
              <a:off x="16697176" y="3740755"/>
              <a:ext cx="61150" cy="9655"/>
            </a:xfrm>
            <a:custGeom>
              <a:avLst/>
              <a:gdLst>
                <a:gd name="connsiteX0" fmla="*/ 4828 w 61150"/>
                <a:gd name="connsiteY0" fmla="*/ 4828 h 9655"/>
                <a:gd name="connsiteX1" fmla="*/ 56645 w 61150"/>
                <a:gd name="connsiteY1" fmla="*/ 4828 h 9655"/>
              </a:gdLst>
              <a:ahLst/>
              <a:cxnLst>
                <a:cxn ang="0">
                  <a:pos x="connsiteX0" y="connsiteY0"/>
                </a:cxn>
                <a:cxn ang="0">
                  <a:pos x="connsiteX1" y="connsiteY1"/>
                </a:cxn>
              </a:cxnLst>
              <a:rect l="l" t="t" r="r" b="b"/>
              <a:pathLst>
                <a:path w="61150" h="9655">
                  <a:moveTo>
                    <a:pt x="4828" y="4828"/>
                  </a:moveTo>
                  <a:lnTo>
                    <a:pt x="56645" y="4828"/>
                  </a:lnTo>
                </a:path>
              </a:pathLst>
            </a:custGeom>
            <a:ln w="19050" cap="flat">
              <a:solidFill>
                <a:schemeClr val="tx1"/>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9" name="Freeform: Shape 38">
              <a:extLst>
                <a:ext uri="{FF2B5EF4-FFF2-40B4-BE49-F238E27FC236}">
                  <a16:creationId xmlns:a16="http://schemas.microsoft.com/office/drawing/2014/main" id="{2FB188AE-888A-426F-BB02-2DE7F944E08F}"/>
                </a:ext>
              </a:extLst>
            </p:cNvPr>
            <p:cNvSpPr/>
            <p:nvPr/>
          </p:nvSpPr>
          <p:spPr>
            <a:xfrm>
              <a:off x="16528530" y="3740755"/>
              <a:ext cx="131956" cy="9655"/>
            </a:xfrm>
            <a:custGeom>
              <a:avLst/>
              <a:gdLst>
                <a:gd name="connsiteX0" fmla="*/ 4828 w 131956"/>
                <a:gd name="connsiteY0" fmla="*/ 4828 h 9655"/>
                <a:gd name="connsiteX1" fmla="*/ 129381 w 131956"/>
                <a:gd name="connsiteY1" fmla="*/ 4828 h 9655"/>
              </a:gdLst>
              <a:ahLst/>
              <a:cxnLst>
                <a:cxn ang="0">
                  <a:pos x="connsiteX0" y="connsiteY0"/>
                </a:cxn>
                <a:cxn ang="0">
                  <a:pos x="connsiteX1" y="connsiteY1"/>
                </a:cxn>
              </a:cxnLst>
              <a:rect l="l" t="t" r="r" b="b"/>
              <a:pathLst>
                <a:path w="131956" h="9655">
                  <a:moveTo>
                    <a:pt x="4828" y="4828"/>
                  </a:moveTo>
                  <a:lnTo>
                    <a:pt x="129381" y="4828"/>
                  </a:lnTo>
                </a:path>
              </a:pathLst>
            </a:custGeom>
            <a:ln w="19050" cap="flat">
              <a:solidFill>
                <a:schemeClr val="tx1"/>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40" name="Freeform: Shape 39">
              <a:extLst>
                <a:ext uri="{FF2B5EF4-FFF2-40B4-BE49-F238E27FC236}">
                  <a16:creationId xmlns:a16="http://schemas.microsoft.com/office/drawing/2014/main" id="{45FE05F5-5E8D-42B7-9CCC-12002660F8BA}"/>
                </a:ext>
              </a:extLst>
            </p:cNvPr>
            <p:cNvSpPr/>
            <p:nvPr/>
          </p:nvSpPr>
          <p:spPr>
            <a:xfrm>
              <a:off x="16499242" y="4060669"/>
              <a:ext cx="267131" cy="41840"/>
            </a:xfrm>
            <a:custGeom>
              <a:avLst/>
              <a:gdLst>
                <a:gd name="connsiteX0" fmla="*/ 4828 w 267130"/>
                <a:gd name="connsiteY0" fmla="*/ 4828 h 41839"/>
                <a:gd name="connsiteX1" fmla="*/ 262947 w 267130"/>
                <a:gd name="connsiteY1" fmla="*/ 4828 h 41839"/>
                <a:gd name="connsiteX2" fmla="*/ 262947 w 267130"/>
                <a:gd name="connsiteY2" fmla="*/ 37656 h 41839"/>
                <a:gd name="connsiteX3" fmla="*/ 4828 w 267130"/>
                <a:gd name="connsiteY3" fmla="*/ 37656 h 41839"/>
              </a:gdLst>
              <a:ahLst/>
              <a:cxnLst>
                <a:cxn ang="0">
                  <a:pos x="connsiteX0" y="connsiteY0"/>
                </a:cxn>
                <a:cxn ang="0">
                  <a:pos x="connsiteX1" y="connsiteY1"/>
                </a:cxn>
                <a:cxn ang="0">
                  <a:pos x="connsiteX2" y="connsiteY2"/>
                </a:cxn>
                <a:cxn ang="0">
                  <a:pos x="connsiteX3" y="connsiteY3"/>
                </a:cxn>
              </a:cxnLst>
              <a:rect l="l" t="t" r="r" b="b"/>
              <a:pathLst>
                <a:path w="267130" h="41839">
                  <a:moveTo>
                    <a:pt x="4828" y="4828"/>
                  </a:moveTo>
                  <a:lnTo>
                    <a:pt x="262947" y="4828"/>
                  </a:lnTo>
                  <a:lnTo>
                    <a:pt x="262947" y="37656"/>
                  </a:lnTo>
                  <a:lnTo>
                    <a:pt x="4828" y="37656"/>
                  </a:lnTo>
                  <a:close/>
                </a:path>
              </a:pathLst>
            </a:custGeom>
            <a:noFill/>
            <a:ln w="19050" cap="flat">
              <a:solidFill>
                <a:schemeClr val="tx1"/>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41" name="Freeform: Shape 40">
              <a:extLst>
                <a:ext uri="{FF2B5EF4-FFF2-40B4-BE49-F238E27FC236}">
                  <a16:creationId xmlns:a16="http://schemas.microsoft.com/office/drawing/2014/main" id="{D4D269A3-105B-4648-BC23-CA9446DAA74F}"/>
                </a:ext>
              </a:extLst>
            </p:cNvPr>
            <p:cNvSpPr/>
            <p:nvPr/>
          </p:nvSpPr>
          <p:spPr>
            <a:xfrm>
              <a:off x="16499242" y="4027841"/>
              <a:ext cx="267131" cy="41840"/>
            </a:xfrm>
            <a:custGeom>
              <a:avLst/>
              <a:gdLst>
                <a:gd name="connsiteX0" fmla="*/ 4828 w 267130"/>
                <a:gd name="connsiteY0" fmla="*/ 4828 h 41839"/>
                <a:gd name="connsiteX1" fmla="*/ 262947 w 267130"/>
                <a:gd name="connsiteY1" fmla="*/ 4828 h 41839"/>
                <a:gd name="connsiteX2" fmla="*/ 262947 w 267130"/>
                <a:gd name="connsiteY2" fmla="*/ 37656 h 41839"/>
                <a:gd name="connsiteX3" fmla="*/ 4828 w 267130"/>
                <a:gd name="connsiteY3" fmla="*/ 37656 h 41839"/>
              </a:gdLst>
              <a:ahLst/>
              <a:cxnLst>
                <a:cxn ang="0">
                  <a:pos x="connsiteX0" y="connsiteY0"/>
                </a:cxn>
                <a:cxn ang="0">
                  <a:pos x="connsiteX1" y="connsiteY1"/>
                </a:cxn>
                <a:cxn ang="0">
                  <a:pos x="connsiteX2" y="connsiteY2"/>
                </a:cxn>
                <a:cxn ang="0">
                  <a:pos x="connsiteX3" y="connsiteY3"/>
                </a:cxn>
              </a:cxnLst>
              <a:rect l="l" t="t" r="r" b="b"/>
              <a:pathLst>
                <a:path w="267130" h="41839">
                  <a:moveTo>
                    <a:pt x="4828" y="4828"/>
                  </a:moveTo>
                  <a:lnTo>
                    <a:pt x="262947" y="4828"/>
                  </a:lnTo>
                  <a:lnTo>
                    <a:pt x="262947" y="37656"/>
                  </a:lnTo>
                  <a:lnTo>
                    <a:pt x="4828" y="37656"/>
                  </a:lnTo>
                  <a:close/>
                </a:path>
              </a:pathLst>
            </a:custGeom>
            <a:noFill/>
            <a:ln w="19050" cap="flat">
              <a:solidFill>
                <a:schemeClr val="tx1"/>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grpSp>
      <p:sp>
        <p:nvSpPr>
          <p:cNvPr id="4" name="TextBox 3"/>
          <p:cNvSpPr txBox="1"/>
          <p:nvPr/>
        </p:nvSpPr>
        <p:spPr>
          <a:xfrm>
            <a:off x="731446" y="3000511"/>
            <a:ext cx="3376319" cy="683264"/>
          </a:xfrm>
          <a:prstGeom prst="rect">
            <a:avLst/>
          </a:prstGeom>
          <a:noFill/>
        </p:spPr>
        <p:txBody>
          <a:bodyPr wrap="square" lIns="182880" tIns="146304" rIns="182880" bIns="146304" rtlCol="0">
            <a:spAutoFit/>
          </a:bodyPr>
          <a:lstStyle/>
          <a:p>
            <a:pPr marL="0" marR="0" lvl="0" indent="0" algn="l" defTabSz="1097168"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166FF"/>
                </a:solidFill>
                <a:effectLst/>
                <a:uLnTx/>
                <a:uFillTx/>
                <a:latin typeface="Amazon Ember"/>
                <a:ea typeface="+mn-ea"/>
                <a:cs typeface="+mn-cs"/>
              </a:rPr>
              <a:t>Self-managed</a:t>
            </a:r>
          </a:p>
        </p:txBody>
      </p:sp>
      <p:sp>
        <p:nvSpPr>
          <p:cNvPr id="18" name="TextBox 17">
            <a:extLst>
              <a:ext uri="{FF2B5EF4-FFF2-40B4-BE49-F238E27FC236}">
                <a16:creationId xmlns:a16="http://schemas.microsoft.com/office/drawing/2014/main" id="{26D671C3-B46C-47C2-A2C2-1147DDED8E81}"/>
              </a:ext>
            </a:extLst>
          </p:cNvPr>
          <p:cNvSpPr txBox="1"/>
          <p:nvPr/>
        </p:nvSpPr>
        <p:spPr>
          <a:xfrm>
            <a:off x="5503218" y="4071573"/>
            <a:ext cx="4016066" cy="3834896"/>
          </a:xfrm>
          <a:prstGeom prst="rect">
            <a:avLst/>
          </a:prstGeom>
          <a:noFill/>
        </p:spPr>
        <p:txBody>
          <a:bodyPr wrap="square" lIns="182880" tIns="146304" rIns="182880" bIns="146304" rtlCol="0">
            <a:spAutoFit/>
          </a:bodyPr>
          <a:lstStyle/>
          <a:p>
            <a:pPr marL="223829" marR="0" lvl="0" indent="-223829" algn="l" defTabSz="1097168" rtl="0" eaLnBrk="1" fontAlgn="auto" latinLnBrk="0" hangingPunct="1">
              <a:lnSpc>
                <a:spcPct val="90000"/>
              </a:lnSpc>
              <a:spcBef>
                <a:spcPts val="96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mazon Ember"/>
                <a:ea typeface="+mn-ea"/>
                <a:cs typeface="+mn-cs"/>
              </a:rPr>
              <a:t>Out-of-the-box cloud operating model </a:t>
            </a:r>
          </a:p>
          <a:p>
            <a:pPr marL="223829" marR="0" lvl="0" indent="-223829" algn="l" defTabSz="1097168" rtl="0" eaLnBrk="1" fontAlgn="auto" latinLnBrk="0" hangingPunct="1">
              <a:lnSpc>
                <a:spcPct val="90000"/>
              </a:lnSpc>
              <a:spcBef>
                <a:spcPts val="96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mazon Ember"/>
                <a:ea typeface="+mn-ea"/>
                <a:cs typeface="+mn-cs"/>
              </a:rPr>
              <a:t>Addresses security and compliance operations</a:t>
            </a:r>
          </a:p>
          <a:p>
            <a:pPr marL="223829" marR="0" lvl="0" indent="-223829" algn="l" defTabSz="1097168" rtl="0" eaLnBrk="1" fontAlgn="auto" latinLnBrk="0" hangingPunct="1">
              <a:lnSpc>
                <a:spcPct val="90000"/>
              </a:lnSpc>
              <a:spcBef>
                <a:spcPts val="96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mazon Ember"/>
                <a:ea typeface="+mn-ea"/>
                <a:cs typeface="+mn-cs"/>
              </a:rPr>
              <a:t>Managed AWS Landing Zone</a:t>
            </a:r>
          </a:p>
          <a:p>
            <a:pPr marL="223829" marR="0" lvl="0" indent="-223829" algn="l" defTabSz="1097168" rtl="0" eaLnBrk="1" fontAlgn="auto" latinLnBrk="0" hangingPunct="1">
              <a:lnSpc>
                <a:spcPct val="90000"/>
              </a:lnSpc>
              <a:spcBef>
                <a:spcPts val="96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mazon Ember"/>
                <a:ea typeface="+mn-ea"/>
                <a:cs typeface="+mn-cs"/>
              </a:rPr>
              <a:t>Self-service automation</a:t>
            </a:r>
          </a:p>
          <a:p>
            <a:pPr marL="223829" marR="0" lvl="0" indent="-223829" algn="l" defTabSz="1097168" rtl="0" eaLnBrk="1" fontAlgn="auto" latinLnBrk="0" hangingPunct="1">
              <a:lnSpc>
                <a:spcPct val="90000"/>
              </a:lnSpc>
              <a:spcBef>
                <a:spcPts val="96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mazon Ember"/>
                <a:ea typeface="+mn-ea"/>
                <a:cs typeface="+mn-cs"/>
              </a:rPr>
              <a:t>7x24 Worldwide AWS Operations Support Engineers</a:t>
            </a:r>
          </a:p>
          <a:p>
            <a:pPr marL="223829" marR="0" lvl="0" indent="-223829" algn="l" defTabSz="1097168" rtl="0" eaLnBrk="1" fontAlgn="auto" latinLnBrk="0" hangingPunct="1">
              <a:lnSpc>
                <a:spcPct val="90000"/>
              </a:lnSpc>
              <a:spcBef>
                <a:spcPts val="96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mazon Ember"/>
                <a:ea typeface="+mn-ea"/>
                <a:cs typeface="+mn-cs"/>
              </a:rPr>
              <a:t>“Month-to-month” terms</a:t>
            </a:r>
          </a:p>
          <a:p>
            <a:pPr marL="223829" marR="0" lvl="0" indent="-223829" algn="l" defTabSz="1097168" rtl="0" eaLnBrk="1" fontAlgn="auto" latinLnBrk="0" hangingPunct="1">
              <a:lnSpc>
                <a:spcPct val="90000"/>
              </a:lnSpc>
              <a:spcBef>
                <a:spcPts val="96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42" name="TextBox 41"/>
          <p:cNvSpPr txBox="1"/>
          <p:nvPr/>
        </p:nvSpPr>
        <p:spPr>
          <a:xfrm>
            <a:off x="5432733" y="3000511"/>
            <a:ext cx="3486183" cy="1071062"/>
          </a:xfrm>
          <a:prstGeom prst="rect">
            <a:avLst/>
          </a:prstGeom>
          <a:noFill/>
        </p:spPr>
        <p:txBody>
          <a:bodyPr wrap="square" lIns="182880" tIns="146304" rIns="182880" bIns="146304" rtlCol="0">
            <a:spAutoFit/>
          </a:bodyPr>
          <a:lstStyle/>
          <a:p>
            <a:pPr marL="0" marR="0" lvl="0" indent="0" algn="l" defTabSz="1097168"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166FF"/>
                </a:solidFill>
                <a:effectLst/>
                <a:uLnTx/>
                <a:uFillTx/>
                <a:latin typeface="Amazon Ember"/>
                <a:ea typeface="+mn-ea"/>
                <a:cs typeface="+mn-cs"/>
              </a:rPr>
              <a:t>AWS Managed Services (AMS)</a:t>
            </a:r>
          </a:p>
        </p:txBody>
      </p:sp>
      <p:grpSp>
        <p:nvGrpSpPr>
          <p:cNvPr id="20" name="Group 19">
            <a:extLst>
              <a:ext uri="{FF2B5EF4-FFF2-40B4-BE49-F238E27FC236}">
                <a16:creationId xmlns:a16="http://schemas.microsoft.com/office/drawing/2014/main" id="{9E0347D3-3A0B-4FDD-BD55-DABAA8FDD334}"/>
              </a:ext>
            </a:extLst>
          </p:cNvPr>
          <p:cNvGrpSpPr/>
          <p:nvPr/>
        </p:nvGrpSpPr>
        <p:grpSpPr>
          <a:xfrm>
            <a:off x="6340075" y="1775169"/>
            <a:ext cx="1183507" cy="1107911"/>
            <a:chOff x="6566027" y="1571785"/>
            <a:chExt cx="1183507" cy="1107911"/>
          </a:xfrm>
        </p:grpSpPr>
        <p:sp>
          <p:nvSpPr>
            <p:cNvPr id="5" name="Freeform: Shape 4">
              <a:extLst>
                <a:ext uri="{FF2B5EF4-FFF2-40B4-BE49-F238E27FC236}">
                  <a16:creationId xmlns:a16="http://schemas.microsoft.com/office/drawing/2014/main" id="{9B2D9551-8975-4F3C-A433-E1CC77A39720}"/>
                </a:ext>
              </a:extLst>
            </p:cNvPr>
            <p:cNvSpPr/>
            <p:nvPr/>
          </p:nvSpPr>
          <p:spPr>
            <a:xfrm>
              <a:off x="6853301" y="1750615"/>
              <a:ext cx="610001" cy="610002"/>
            </a:xfrm>
            <a:custGeom>
              <a:avLst/>
              <a:gdLst>
                <a:gd name="connsiteX0" fmla="*/ 211676 w 610001"/>
                <a:gd name="connsiteY0" fmla="*/ 15641 h 610002"/>
                <a:gd name="connsiteX1" fmla="*/ 323248 w 610001"/>
                <a:gd name="connsiteY1" fmla="*/ 0 h 610002"/>
                <a:gd name="connsiteX2" fmla="*/ 332633 w 610001"/>
                <a:gd name="connsiteY2" fmla="*/ 66735 h 610002"/>
                <a:gd name="connsiteX3" fmla="*/ 401454 w 610001"/>
                <a:gd name="connsiteY3" fmla="*/ 85505 h 610002"/>
                <a:gd name="connsiteX4" fmla="*/ 442642 w 610001"/>
                <a:gd name="connsiteY4" fmla="*/ 30761 h 610002"/>
                <a:gd name="connsiteX5" fmla="*/ 532839 w 610001"/>
                <a:gd name="connsiteY5" fmla="*/ 98539 h 610002"/>
                <a:gd name="connsiteX6" fmla="*/ 491129 w 610001"/>
                <a:gd name="connsiteY6" fmla="*/ 153804 h 610002"/>
                <a:gd name="connsiteX7" fmla="*/ 527625 w 610001"/>
                <a:gd name="connsiteY7" fmla="*/ 214283 h 610002"/>
                <a:gd name="connsiteX8" fmla="*/ 595403 w 610001"/>
                <a:gd name="connsiteY8" fmla="*/ 204898 h 610002"/>
                <a:gd name="connsiteX9" fmla="*/ 611044 w 610001"/>
                <a:gd name="connsiteY9" fmla="*/ 316471 h 610002"/>
                <a:gd name="connsiteX10" fmla="*/ 544830 w 610001"/>
                <a:gd name="connsiteY10" fmla="*/ 325856 h 610002"/>
                <a:gd name="connsiteX11" fmla="*/ 527625 w 610001"/>
                <a:gd name="connsiteY11" fmla="*/ 396241 h 610002"/>
                <a:gd name="connsiteX12" fmla="*/ 580283 w 610001"/>
                <a:gd name="connsiteY12" fmla="*/ 435865 h 610002"/>
                <a:gd name="connsiteX13" fmla="*/ 512505 w 610001"/>
                <a:gd name="connsiteY13" fmla="*/ 526062 h 610002"/>
                <a:gd name="connsiteX14" fmla="*/ 461411 w 610001"/>
                <a:gd name="connsiteY14" fmla="*/ 487481 h 610002"/>
                <a:gd name="connsiteX15" fmla="*/ 397283 w 610001"/>
                <a:gd name="connsiteY15" fmla="*/ 527105 h 610002"/>
                <a:gd name="connsiteX16" fmla="*/ 406667 w 610001"/>
                <a:gd name="connsiteY16" fmla="*/ 594883 h 610002"/>
                <a:gd name="connsiteX17" fmla="*/ 295095 w 610001"/>
                <a:gd name="connsiteY17" fmla="*/ 610524 h 610002"/>
                <a:gd name="connsiteX18" fmla="*/ 285710 w 610001"/>
                <a:gd name="connsiteY18" fmla="*/ 544310 h 610002"/>
                <a:gd name="connsiteX19" fmla="*/ 210633 w 610001"/>
                <a:gd name="connsiteY19" fmla="*/ 525541 h 610002"/>
                <a:gd name="connsiteX20" fmla="*/ 171009 w 610001"/>
                <a:gd name="connsiteY20" fmla="*/ 578199 h 610002"/>
                <a:gd name="connsiteX21" fmla="*/ 80812 w 610001"/>
                <a:gd name="connsiteY21" fmla="*/ 510421 h 610002"/>
                <a:gd name="connsiteX22" fmla="*/ 120436 w 610001"/>
                <a:gd name="connsiteY22" fmla="*/ 457763 h 610002"/>
                <a:gd name="connsiteX23" fmla="*/ 81333 w 610001"/>
                <a:gd name="connsiteY23" fmla="*/ 391027 h 610002"/>
                <a:gd name="connsiteX24" fmla="*/ 15641 w 610001"/>
                <a:gd name="connsiteY24" fmla="*/ 400412 h 610002"/>
                <a:gd name="connsiteX25" fmla="*/ 0 w 610001"/>
                <a:gd name="connsiteY25" fmla="*/ 288839 h 610002"/>
                <a:gd name="connsiteX26" fmla="*/ 66735 w 610001"/>
                <a:gd name="connsiteY26" fmla="*/ 279454 h 610002"/>
                <a:gd name="connsiteX27" fmla="*/ 87069 w 610001"/>
                <a:gd name="connsiteY27" fmla="*/ 205941 h 610002"/>
                <a:gd name="connsiteX28" fmla="*/ 31803 w 610001"/>
                <a:gd name="connsiteY28" fmla="*/ 164231 h 610002"/>
                <a:gd name="connsiteX29" fmla="*/ 99581 w 610001"/>
                <a:gd name="connsiteY29" fmla="*/ 74034 h 610002"/>
                <a:gd name="connsiteX30" fmla="*/ 156411 w 610001"/>
                <a:gd name="connsiteY30" fmla="*/ 116787 h 610002"/>
                <a:gd name="connsiteX31" fmla="*/ 219496 w 610001"/>
                <a:gd name="connsiteY31" fmla="*/ 80812 h 610002"/>
                <a:gd name="connsiteX32" fmla="*/ 211676 w 610001"/>
                <a:gd name="connsiteY32" fmla="*/ 15641 h 61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10001" h="610002">
                  <a:moveTo>
                    <a:pt x="211676" y="15641"/>
                  </a:moveTo>
                  <a:lnTo>
                    <a:pt x="323248" y="0"/>
                  </a:lnTo>
                  <a:lnTo>
                    <a:pt x="332633" y="66735"/>
                  </a:lnTo>
                  <a:cubicBezTo>
                    <a:pt x="356616" y="69342"/>
                    <a:pt x="380078" y="76120"/>
                    <a:pt x="401454" y="85505"/>
                  </a:cubicBezTo>
                  <a:lnTo>
                    <a:pt x="442642" y="30761"/>
                  </a:lnTo>
                  <a:lnTo>
                    <a:pt x="532839" y="98539"/>
                  </a:lnTo>
                  <a:lnTo>
                    <a:pt x="491129" y="153804"/>
                  </a:lnTo>
                  <a:cubicBezTo>
                    <a:pt x="506249" y="172052"/>
                    <a:pt x="518240" y="192385"/>
                    <a:pt x="527625" y="214283"/>
                  </a:cubicBezTo>
                  <a:lnTo>
                    <a:pt x="595403" y="204898"/>
                  </a:lnTo>
                  <a:lnTo>
                    <a:pt x="611044" y="316471"/>
                  </a:lnTo>
                  <a:lnTo>
                    <a:pt x="544830" y="325856"/>
                  </a:lnTo>
                  <a:cubicBezTo>
                    <a:pt x="542745" y="350360"/>
                    <a:pt x="537010" y="374343"/>
                    <a:pt x="527625" y="396241"/>
                  </a:cubicBezTo>
                  <a:lnTo>
                    <a:pt x="580283" y="435865"/>
                  </a:lnTo>
                  <a:lnTo>
                    <a:pt x="512505" y="526062"/>
                  </a:lnTo>
                  <a:lnTo>
                    <a:pt x="461411" y="487481"/>
                  </a:lnTo>
                  <a:cubicBezTo>
                    <a:pt x="442120" y="503643"/>
                    <a:pt x="420744" y="517199"/>
                    <a:pt x="397283" y="527105"/>
                  </a:cubicBezTo>
                  <a:lnTo>
                    <a:pt x="406667" y="594883"/>
                  </a:lnTo>
                  <a:lnTo>
                    <a:pt x="295095" y="610524"/>
                  </a:lnTo>
                  <a:lnTo>
                    <a:pt x="285710" y="544310"/>
                  </a:lnTo>
                  <a:cubicBezTo>
                    <a:pt x="259120" y="542224"/>
                    <a:pt x="234094" y="535447"/>
                    <a:pt x="210633" y="525541"/>
                  </a:cubicBezTo>
                  <a:lnTo>
                    <a:pt x="171009" y="578199"/>
                  </a:lnTo>
                  <a:lnTo>
                    <a:pt x="80812" y="510421"/>
                  </a:lnTo>
                  <a:lnTo>
                    <a:pt x="120436" y="457763"/>
                  </a:lnTo>
                  <a:cubicBezTo>
                    <a:pt x="103752" y="437951"/>
                    <a:pt x="90718" y="415532"/>
                    <a:pt x="81333" y="391027"/>
                  </a:cubicBezTo>
                  <a:lnTo>
                    <a:pt x="15641" y="400412"/>
                  </a:lnTo>
                  <a:lnTo>
                    <a:pt x="0" y="288839"/>
                  </a:lnTo>
                  <a:lnTo>
                    <a:pt x="66735" y="279454"/>
                  </a:lnTo>
                  <a:cubicBezTo>
                    <a:pt x="69863" y="253386"/>
                    <a:pt x="76641" y="228881"/>
                    <a:pt x="87069" y="205941"/>
                  </a:cubicBezTo>
                  <a:lnTo>
                    <a:pt x="31803" y="164231"/>
                  </a:lnTo>
                  <a:lnTo>
                    <a:pt x="99581" y="74034"/>
                  </a:lnTo>
                  <a:lnTo>
                    <a:pt x="156411" y="116787"/>
                  </a:lnTo>
                  <a:cubicBezTo>
                    <a:pt x="175180" y="101667"/>
                    <a:pt x="196556" y="89676"/>
                    <a:pt x="219496" y="80812"/>
                  </a:cubicBezTo>
                  <a:lnTo>
                    <a:pt x="211676" y="15641"/>
                  </a:lnTo>
                  <a:close/>
                </a:path>
              </a:pathLst>
            </a:custGeom>
            <a:noFill/>
            <a:ln w="19050" cap="flat">
              <a:solidFill>
                <a:srgbClr val="FDC500"/>
              </a:solidFill>
              <a:prstDash val="solid"/>
              <a:miter/>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 name="Freeform: Shape 5">
              <a:extLst>
                <a:ext uri="{FF2B5EF4-FFF2-40B4-BE49-F238E27FC236}">
                  <a16:creationId xmlns:a16="http://schemas.microsoft.com/office/drawing/2014/main" id="{56C0DBAB-0461-4647-A88C-6B2834DD4D69}"/>
                </a:ext>
              </a:extLst>
            </p:cNvPr>
            <p:cNvSpPr/>
            <p:nvPr/>
          </p:nvSpPr>
          <p:spPr>
            <a:xfrm>
              <a:off x="7029003" y="1924231"/>
              <a:ext cx="260684" cy="265899"/>
            </a:xfrm>
            <a:custGeom>
              <a:avLst/>
              <a:gdLst>
                <a:gd name="connsiteX0" fmla="*/ 263812 w 260684"/>
                <a:gd name="connsiteY0" fmla="*/ 133471 h 265898"/>
                <a:gd name="connsiteX1" fmla="*/ 131906 w 260684"/>
                <a:gd name="connsiteY1" fmla="*/ 266941 h 265898"/>
                <a:gd name="connsiteX2" fmla="*/ 0 w 260684"/>
                <a:gd name="connsiteY2" fmla="*/ 133471 h 265898"/>
                <a:gd name="connsiteX3" fmla="*/ 131906 w 260684"/>
                <a:gd name="connsiteY3" fmla="*/ 0 h 265898"/>
                <a:gd name="connsiteX4" fmla="*/ 263812 w 260684"/>
                <a:gd name="connsiteY4" fmla="*/ 133471 h 265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84" h="265898">
                  <a:moveTo>
                    <a:pt x="263812" y="133471"/>
                  </a:moveTo>
                  <a:cubicBezTo>
                    <a:pt x="263812" y="207184"/>
                    <a:pt x="204756" y="266941"/>
                    <a:pt x="131906" y="266941"/>
                  </a:cubicBezTo>
                  <a:cubicBezTo>
                    <a:pt x="59056" y="266941"/>
                    <a:pt x="0" y="207184"/>
                    <a:pt x="0" y="133471"/>
                  </a:cubicBezTo>
                  <a:cubicBezTo>
                    <a:pt x="0" y="59757"/>
                    <a:pt x="59056" y="0"/>
                    <a:pt x="131906" y="0"/>
                  </a:cubicBezTo>
                  <a:cubicBezTo>
                    <a:pt x="204756" y="0"/>
                    <a:pt x="263812" y="59757"/>
                    <a:pt x="263812" y="133471"/>
                  </a:cubicBezTo>
                  <a:close/>
                </a:path>
              </a:pathLst>
            </a:custGeom>
            <a:noFill/>
            <a:ln w="19050" cap="flat">
              <a:solidFill>
                <a:srgbClr val="A166FF"/>
              </a:solidFill>
              <a:prstDash val="solid"/>
              <a:miter/>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 name="Freeform: Shape 6">
              <a:extLst>
                <a:ext uri="{FF2B5EF4-FFF2-40B4-BE49-F238E27FC236}">
                  <a16:creationId xmlns:a16="http://schemas.microsoft.com/office/drawing/2014/main" id="{DD617FC3-DCFE-4993-B074-FB6F2B2BBE53}"/>
                </a:ext>
              </a:extLst>
            </p:cNvPr>
            <p:cNvSpPr/>
            <p:nvPr/>
          </p:nvSpPr>
          <p:spPr>
            <a:xfrm>
              <a:off x="7337131" y="2278241"/>
              <a:ext cx="401454" cy="401455"/>
            </a:xfrm>
            <a:custGeom>
              <a:avLst/>
              <a:gdLst>
                <a:gd name="connsiteX0" fmla="*/ 110009 w 401453"/>
                <a:gd name="connsiteY0" fmla="*/ 21376 h 401454"/>
                <a:gd name="connsiteX1" fmla="*/ 196034 w 401453"/>
                <a:gd name="connsiteY1" fmla="*/ 0 h 401454"/>
                <a:gd name="connsiteX2" fmla="*/ 206983 w 401453"/>
                <a:gd name="connsiteY2" fmla="*/ 43795 h 401454"/>
                <a:gd name="connsiteX3" fmla="*/ 278411 w 401453"/>
                <a:gd name="connsiteY3" fmla="*/ 64650 h 401454"/>
                <a:gd name="connsiteX4" fmla="*/ 310736 w 401453"/>
                <a:gd name="connsiteY4" fmla="*/ 33368 h 401454"/>
                <a:gd name="connsiteX5" fmla="*/ 372257 w 401453"/>
                <a:gd name="connsiteY5" fmla="*/ 96975 h 401454"/>
                <a:gd name="connsiteX6" fmla="*/ 339932 w 401453"/>
                <a:gd name="connsiteY6" fmla="*/ 128257 h 401454"/>
                <a:gd name="connsiteX7" fmla="*/ 358180 w 401453"/>
                <a:gd name="connsiteY7" fmla="*/ 200206 h 401454"/>
                <a:gd name="connsiteX8" fmla="*/ 401454 w 401453"/>
                <a:gd name="connsiteY8" fmla="*/ 212719 h 401454"/>
                <a:gd name="connsiteX9" fmla="*/ 376949 w 401453"/>
                <a:gd name="connsiteY9" fmla="*/ 297702 h 401454"/>
                <a:gd name="connsiteX10" fmla="*/ 333676 w 401453"/>
                <a:gd name="connsiteY10" fmla="*/ 285189 h 401454"/>
                <a:gd name="connsiteX11" fmla="*/ 280496 w 401453"/>
                <a:gd name="connsiteY11" fmla="*/ 336805 h 401454"/>
                <a:gd name="connsiteX12" fmla="*/ 291445 w 401453"/>
                <a:gd name="connsiteY12" fmla="*/ 380600 h 401454"/>
                <a:gd name="connsiteX13" fmla="*/ 205419 w 401453"/>
                <a:gd name="connsiteY13" fmla="*/ 401976 h 401454"/>
                <a:gd name="connsiteX14" fmla="*/ 194470 w 401453"/>
                <a:gd name="connsiteY14" fmla="*/ 358181 h 401454"/>
                <a:gd name="connsiteX15" fmla="*/ 123043 w 401453"/>
                <a:gd name="connsiteY15" fmla="*/ 337326 h 401454"/>
                <a:gd name="connsiteX16" fmla="*/ 90718 w 401453"/>
                <a:gd name="connsiteY16" fmla="*/ 368608 h 401454"/>
                <a:gd name="connsiteX17" fmla="*/ 29197 w 401453"/>
                <a:gd name="connsiteY17" fmla="*/ 305001 h 401454"/>
                <a:gd name="connsiteX18" fmla="*/ 61521 w 401453"/>
                <a:gd name="connsiteY18" fmla="*/ 273719 h 401454"/>
                <a:gd name="connsiteX19" fmla="*/ 43274 w 401453"/>
                <a:gd name="connsiteY19" fmla="*/ 201770 h 401454"/>
                <a:gd name="connsiteX20" fmla="*/ 0 w 401453"/>
                <a:gd name="connsiteY20" fmla="*/ 189257 h 401454"/>
                <a:gd name="connsiteX21" fmla="*/ 24504 w 401453"/>
                <a:gd name="connsiteY21" fmla="*/ 104274 h 401454"/>
                <a:gd name="connsiteX22" fmla="*/ 67778 w 401453"/>
                <a:gd name="connsiteY22" fmla="*/ 116787 h 401454"/>
                <a:gd name="connsiteX23" fmla="*/ 120957 w 401453"/>
                <a:gd name="connsiteY23" fmla="*/ 65171 h 401454"/>
                <a:gd name="connsiteX24" fmla="*/ 110009 w 401453"/>
                <a:gd name="connsiteY24" fmla="*/ 21376 h 40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1453" h="401454">
                  <a:moveTo>
                    <a:pt x="110009" y="21376"/>
                  </a:moveTo>
                  <a:lnTo>
                    <a:pt x="196034" y="0"/>
                  </a:lnTo>
                  <a:lnTo>
                    <a:pt x="206983" y="43795"/>
                  </a:lnTo>
                  <a:cubicBezTo>
                    <a:pt x="233052" y="44838"/>
                    <a:pt x="257035" y="52137"/>
                    <a:pt x="278411" y="64650"/>
                  </a:cubicBezTo>
                  <a:lnTo>
                    <a:pt x="310736" y="33368"/>
                  </a:lnTo>
                  <a:lnTo>
                    <a:pt x="372257" y="96975"/>
                  </a:lnTo>
                  <a:lnTo>
                    <a:pt x="339932" y="128257"/>
                  </a:lnTo>
                  <a:cubicBezTo>
                    <a:pt x="351402" y="149633"/>
                    <a:pt x="358180" y="174659"/>
                    <a:pt x="358180" y="200206"/>
                  </a:cubicBezTo>
                  <a:lnTo>
                    <a:pt x="401454" y="212719"/>
                  </a:lnTo>
                  <a:lnTo>
                    <a:pt x="376949" y="297702"/>
                  </a:lnTo>
                  <a:lnTo>
                    <a:pt x="333676" y="285189"/>
                  </a:lnTo>
                  <a:cubicBezTo>
                    <a:pt x="320120" y="306044"/>
                    <a:pt x="301872" y="323771"/>
                    <a:pt x="280496" y="336805"/>
                  </a:cubicBezTo>
                  <a:lnTo>
                    <a:pt x="291445" y="380600"/>
                  </a:lnTo>
                  <a:lnTo>
                    <a:pt x="205419" y="401976"/>
                  </a:lnTo>
                  <a:lnTo>
                    <a:pt x="194470" y="358181"/>
                  </a:lnTo>
                  <a:cubicBezTo>
                    <a:pt x="168402" y="357138"/>
                    <a:pt x="144419" y="349839"/>
                    <a:pt x="123043" y="337326"/>
                  </a:cubicBezTo>
                  <a:lnTo>
                    <a:pt x="90718" y="368608"/>
                  </a:lnTo>
                  <a:lnTo>
                    <a:pt x="29197" y="305001"/>
                  </a:lnTo>
                  <a:lnTo>
                    <a:pt x="61521" y="273719"/>
                  </a:lnTo>
                  <a:cubicBezTo>
                    <a:pt x="50051" y="252343"/>
                    <a:pt x="43274" y="227317"/>
                    <a:pt x="43274" y="201770"/>
                  </a:cubicBezTo>
                  <a:lnTo>
                    <a:pt x="0" y="189257"/>
                  </a:lnTo>
                  <a:lnTo>
                    <a:pt x="24504" y="104274"/>
                  </a:lnTo>
                  <a:lnTo>
                    <a:pt x="67778" y="116787"/>
                  </a:lnTo>
                  <a:cubicBezTo>
                    <a:pt x="81333" y="95932"/>
                    <a:pt x="99581" y="78205"/>
                    <a:pt x="120957" y="65171"/>
                  </a:cubicBezTo>
                  <a:lnTo>
                    <a:pt x="110009" y="21376"/>
                  </a:lnTo>
                  <a:close/>
                </a:path>
              </a:pathLst>
            </a:custGeom>
            <a:noFill/>
            <a:ln w="19050" cap="flat">
              <a:solidFill>
                <a:srgbClr val="A166FF"/>
              </a:solidFill>
              <a:prstDash val="solid"/>
              <a:miter/>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 name="Freeform: Shape 7">
              <a:extLst>
                <a:ext uri="{FF2B5EF4-FFF2-40B4-BE49-F238E27FC236}">
                  <a16:creationId xmlns:a16="http://schemas.microsoft.com/office/drawing/2014/main" id="{9ABA01F1-B1B3-4220-B01E-46AF40241CDC}"/>
                </a:ext>
              </a:extLst>
            </p:cNvPr>
            <p:cNvSpPr/>
            <p:nvPr/>
          </p:nvSpPr>
          <p:spPr>
            <a:xfrm>
              <a:off x="7468516" y="2414318"/>
              <a:ext cx="140769" cy="140770"/>
            </a:xfrm>
            <a:custGeom>
              <a:avLst/>
              <a:gdLst>
                <a:gd name="connsiteX0" fmla="*/ 144940 w 140769"/>
                <a:gd name="connsiteY0" fmla="*/ 72470 h 140769"/>
                <a:gd name="connsiteX1" fmla="*/ 72470 w 140769"/>
                <a:gd name="connsiteY1" fmla="*/ 144941 h 140769"/>
                <a:gd name="connsiteX2" fmla="*/ 0 w 140769"/>
                <a:gd name="connsiteY2" fmla="*/ 72470 h 140769"/>
                <a:gd name="connsiteX3" fmla="*/ 72470 w 140769"/>
                <a:gd name="connsiteY3" fmla="*/ 0 h 140769"/>
                <a:gd name="connsiteX4" fmla="*/ 144940 w 140769"/>
                <a:gd name="connsiteY4" fmla="*/ 72470 h 14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69" h="140769">
                  <a:moveTo>
                    <a:pt x="144940" y="72470"/>
                  </a:moveTo>
                  <a:cubicBezTo>
                    <a:pt x="144940" y="112495"/>
                    <a:pt x="112494" y="144941"/>
                    <a:pt x="72470" y="144941"/>
                  </a:cubicBezTo>
                  <a:cubicBezTo>
                    <a:pt x="32446" y="144941"/>
                    <a:pt x="0" y="112495"/>
                    <a:pt x="0" y="72470"/>
                  </a:cubicBezTo>
                  <a:cubicBezTo>
                    <a:pt x="0" y="32446"/>
                    <a:pt x="32446" y="0"/>
                    <a:pt x="72470" y="0"/>
                  </a:cubicBezTo>
                  <a:cubicBezTo>
                    <a:pt x="112494" y="0"/>
                    <a:pt x="144940" y="32446"/>
                    <a:pt x="144940" y="72470"/>
                  </a:cubicBezTo>
                  <a:close/>
                </a:path>
              </a:pathLst>
            </a:custGeom>
            <a:noFill/>
            <a:ln w="19050" cap="flat">
              <a:solidFill>
                <a:srgbClr val="FDC500"/>
              </a:solidFill>
              <a:prstDash val="solid"/>
              <a:miter/>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3" name="Freeform: Shape 12">
              <a:extLst>
                <a:ext uri="{FF2B5EF4-FFF2-40B4-BE49-F238E27FC236}">
                  <a16:creationId xmlns:a16="http://schemas.microsoft.com/office/drawing/2014/main" id="{11A5C39E-7616-46D4-B68F-BFA752FDACC1}"/>
                </a:ext>
              </a:extLst>
            </p:cNvPr>
            <p:cNvSpPr/>
            <p:nvPr/>
          </p:nvSpPr>
          <p:spPr>
            <a:xfrm>
              <a:off x="6662481" y="1571785"/>
              <a:ext cx="922822" cy="469233"/>
            </a:xfrm>
            <a:custGeom>
              <a:avLst/>
              <a:gdLst>
                <a:gd name="connsiteX0" fmla="*/ 0 w 922822"/>
                <a:gd name="connsiteY0" fmla="*/ 473925 h 469232"/>
                <a:gd name="connsiteX1" fmla="*/ 496343 w 922822"/>
                <a:gd name="connsiteY1" fmla="*/ 0 h 469232"/>
                <a:gd name="connsiteX2" fmla="*/ 926472 w 922822"/>
                <a:gd name="connsiteY2" fmla="*/ 249736 h 469232"/>
              </a:gdLst>
              <a:ahLst/>
              <a:cxnLst>
                <a:cxn ang="0">
                  <a:pos x="connsiteX0" y="connsiteY0"/>
                </a:cxn>
                <a:cxn ang="0">
                  <a:pos x="connsiteX1" y="connsiteY1"/>
                </a:cxn>
                <a:cxn ang="0">
                  <a:pos x="connsiteX2" y="connsiteY2"/>
                </a:cxn>
              </a:cxnLst>
              <a:rect l="l" t="t" r="r" b="b"/>
              <a:pathLst>
                <a:path w="922822" h="469232">
                  <a:moveTo>
                    <a:pt x="0" y="473925"/>
                  </a:moveTo>
                  <a:cubicBezTo>
                    <a:pt x="11991" y="211676"/>
                    <a:pt x="231488" y="0"/>
                    <a:pt x="496343" y="0"/>
                  </a:cubicBezTo>
                  <a:cubicBezTo>
                    <a:pt x="679343" y="0"/>
                    <a:pt x="840446" y="100624"/>
                    <a:pt x="926472" y="249736"/>
                  </a:cubicBezTo>
                </a:path>
              </a:pathLst>
            </a:custGeom>
            <a:noFill/>
            <a:ln w="19050" cap="flat">
              <a:solidFill>
                <a:srgbClr val="FFFFFF"/>
              </a:solidFill>
              <a:prstDash val="solid"/>
              <a:miter/>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5" name="Freeform: Shape 14">
              <a:extLst>
                <a:ext uri="{FF2B5EF4-FFF2-40B4-BE49-F238E27FC236}">
                  <a16:creationId xmlns:a16="http://schemas.microsoft.com/office/drawing/2014/main" id="{44B40096-D5D1-48F6-9EDF-F7005FF95005}"/>
                </a:ext>
              </a:extLst>
            </p:cNvPr>
            <p:cNvSpPr/>
            <p:nvPr/>
          </p:nvSpPr>
          <p:spPr>
            <a:xfrm>
              <a:off x="7631183" y="2068650"/>
              <a:ext cx="20855" cy="151197"/>
            </a:xfrm>
            <a:custGeom>
              <a:avLst/>
              <a:gdLst>
                <a:gd name="connsiteX0" fmla="*/ 24504 w 20854"/>
                <a:gd name="connsiteY0" fmla="*/ 0 h 151197"/>
                <a:gd name="connsiteX1" fmla="*/ 0 w 20854"/>
                <a:gd name="connsiteY1" fmla="*/ 153283 h 151197"/>
              </a:gdLst>
              <a:ahLst/>
              <a:cxnLst>
                <a:cxn ang="0">
                  <a:pos x="connsiteX0" y="connsiteY0"/>
                </a:cxn>
                <a:cxn ang="0">
                  <a:pos x="connsiteX1" y="connsiteY1"/>
                </a:cxn>
              </a:cxnLst>
              <a:rect l="l" t="t" r="r" b="b"/>
              <a:pathLst>
                <a:path w="20854" h="151197">
                  <a:moveTo>
                    <a:pt x="24504" y="0"/>
                  </a:moveTo>
                  <a:cubicBezTo>
                    <a:pt x="24504" y="53701"/>
                    <a:pt x="15641" y="104795"/>
                    <a:pt x="0" y="153283"/>
                  </a:cubicBezTo>
                </a:path>
              </a:pathLst>
            </a:custGeom>
            <a:noFill/>
            <a:ln w="19050" cap="flat">
              <a:solidFill>
                <a:srgbClr val="FFFFFF"/>
              </a:solidFill>
              <a:prstDash val="solid"/>
              <a:miter/>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6" name="Freeform: Shape 15">
              <a:extLst>
                <a:ext uri="{FF2B5EF4-FFF2-40B4-BE49-F238E27FC236}">
                  <a16:creationId xmlns:a16="http://schemas.microsoft.com/office/drawing/2014/main" id="{27105DFA-F9B7-45FD-B22A-F82F90BE7A6E}"/>
                </a:ext>
              </a:extLst>
            </p:cNvPr>
            <p:cNvSpPr/>
            <p:nvPr/>
          </p:nvSpPr>
          <p:spPr>
            <a:xfrm>
              <a:off x="6721395" y="2303788"/>
              <a:ext cx="542223" cy="260685"/>
            </a:xfrm>
            <a:custGeom>
              <a:avLst/>
              <a:gdLst>
                <a:gd name="connsiteX0" fmla="*/ 544309 w 542223"/>
                <a:gd name="connsiteY0" fmla="*/ 250257 h 260684"/>
                <a:gd name="connsiteX1" fmla="*/ 437428 w 542223"/>
                <a:gd name="connsiteY1" fmla="*/ 262249 h 260684"/>
                <a:gd name="connsiteX2" fmla="*/ 0 w 542223"/>
                <a:gd name="connsiteY2" fmla="*/ 0 h 260684"/>
              </a:gdLst>
              <a:ahLst/>
              <a:cxnLst>
                <a:cxn ang="0">
                  <a:pos x="connsiteX0" y="connsiteY0"/>
                </a:cxn>
                <a:cxn ang="0">
                  <a:pos x="connsiteX1" y="connsiteY1"/>
                </a:cxn>
                <a:cxn ang="0">
                  <a:pos x="connsiteX2" y="connsiteY2"/>
                </a:cxn>
              </a:cxnLst>
              <a:rect l="l" t="t" r="r" b="b"/>
              <a:pathLst>
                <a:path w="542223" h="260684">
                  <a:moveTo>
                    <a:pt x="544309" y="250257"/>
                  </a:moveTo>
                  <a:cubicBezTo>
                    <a:pt x="509898" y="258078"/>
                    <a:pt x="473924" y="262249"/>
                    <a:pt x="437428" y="262249"/>
                  </a:cubicBezTo>
                  <a:cubicBezTo>
                    <a:pt x="249214" y="262249"/>
                    <a:pt x="84462" y="155368"/>
                    <a:pt x="0" y="0"/>
                  </a:cubicBezTo>
                </a:path>
              </a:pathLst>
            </a:custGeom>
            <a:noFill/>
            <a:ln w="19050" cap="flat">
              <a:solidFill>
                <a:srgbClr val="FFFFFF"/>
              </a:solidFill>
              <a:prstDash val="solid"/>
              <a:miter/>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7" name="Freeform: Shape 16">
              <a:extLst>
                <a:ext uri="{FF2B5EF4-FFF2-40B4-BE49-F238E27FC236}">
                  <a16:creationId xmlns:a16="http://schemas.microsoft.com/office/drawing/2014/main" id="{4E76697C-B837-4A9A-B811-A306F45141C3}"/>
                </a:ext>
              </a:extLst>
            </p:cNvPr>
            <p:cNvSpPr/>
            <p:nvPr/>
          </p:nvSpPr>
          <p:spPr>
            <a:xfrm>
              <a:off x="7561841" y="2057180"/>
              <a:ext cx="187693" cy="93847"/>
            </a:xfrm>
            <a:custGeom>
              <a:avLst/>
              <a:gdLst>
                <a:gd name="connsiteX0" fmla="*/ 0 w 187692"/>
                <a:gd name="connsiteY0" fmla="*/ 94368 h 93846"/>
                <a:gd name="connsiteX1" fmla="*/ 94889 w 187692"/>
                <a:gd name="connsiteY1" fmla="*/ 0 h 93846"/>
                <a:gd name="connsiteX2" fmla="*/ 189257 w 187692"/>
                <a:gd name="connsiteY2" fmla="*/ 94368 h 93846"/>
              </a:gdLst>
              <a:ahLst/>
              <a:cxnLst>
                <a:cxn ang="0">
                  <a:pos x="connsiteX0" y="connsiteY0"/>
                </a:cxn>
                <a:cxn ang="0">
                  <a:pos x="connsiteX1" y="connsiteY1"/>
                </a:cxn>
                <a:cxn ang="0">
                  <a:pos x="connsiteX2" y="connsiteY2"/>
                </a:cxn>
              </a:cxnLst>
              <a:rect l="l" t="t" r="r" b="b"/>
              <a:pathLst>
                <a:path w="187692" h="93846">
                  <a:moveTo>
                    <a:pt x="0" y="94368"/>
                  </a:moveTo>
                  <a:lnTo>
                    <a:pt x="94889" y="0"/>
                  </a:lnTo>
                  <a:lnTo>
                    <a:pt x="189257" y="94368"/>
                  </a:lnTo>
                </a:path>
              </a:pathLst>
            </a:custGeom>
            <a:noFill/>
            <a:ln w="19050" cap="flat">
              <a:solidFill>
                <a:srgbClr val="FFFFFF"/>
              </a:solidFill>
              <a:prstDash val="solid"/>
              <a:miter/>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9" name="Freeform: Shape 18">
              <a:extLst>
                <a:ext uri="{FF2B5EF4-FFF2-40B4-BE49-F238E27FC236}">
                  <a16:creationId xmlns:a16="http://schemas.microsoft.com/office/drawing/2014/main" id="{80D0654F-254D-49D5-9313-AB80C7ED3BF2}"/>
                </a:ext>
              </a:extLst>
            </p:cNvPr>
            <p:cNvSpPr/>
            <p:nvPr/>
          </p:nvSpPr>
          <p:spPr>
            <a:xfrm>
              <a:off x="6566027" y="1963855"/>
              <a:ext cx="187693" cy="93847"/>
            </a:xfrm>
            <a:custGeom>
              <a:avLst/>
              <a:gdLst>
                <a:gd name="connsiteX0" fmla="*/ 0 w 187692"/>
                <a:gd name="connsiteY0" fmla="*/ 0 h 93846"/>
                <a:gd name="connsiteX1" fmla="*/ 94368 w 187692"/>
                <a:gd name="connsiteY1" fmla="*/ 94368 h 93846"/>
                <a:gd name="connsiteX2" fmla="*/ 188735 w 187692"/>
                <a:gd name="connsiteY2" fmla="*/ 0 h 93846"/>
              </a:gdLst>
              <a:ahLst/>
              <a:cxnLst>
                <a:cxn ang="0">
                  <a:pos x="connsiteX0" y="connsiteY0"/>
                </a:cxn>
                <a:cxn ang="0">
                  <a:pos x="connsiteX1" y="connsiteY1"/>
                </a:cxn>
                <a:cxn ang="0">
                  <a:pos x="connsiteX2" y="connsiteY2"/>
                </a:cxn>
              </a:cxnLst>
              <a:rect l="l" t="t" r="r" b="b"/>
              <a:pathLst>
                <a:path w="187692" h="93846">
                  <a:moveTo>
                    <a:pt x="0" y="0"/>
                  </a:moveTo>
                  <a:lnTo>
                    <a:pt x="94368" y="94368"/>
                  </a:lnTo>
                  <a:lnTo>
                    <a:pt x="188735" y="0"/>
                  </a:lnTo>
                </a:path>
              </a:pathLst>
            </a:custGeom>
            <a:noFill/>
            <a:ln w="19050" cap="flat">
              <a:solidFill>
                <a:srgbClr val="FFFFFF"/>
              </a:solidFill>
              <a:prstDash val="solid"/>
              <a:miter/>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grpSp>
      <p:sp>
        <p:nvSpPr>
          <p:cNvPr id="21" name="Freeform: Shape 20">
            <a:extLst>
              <a:ext uri="{FF2B5EF4-FFF2-40B4-BE49-F238E27FC236}">
                <a16:creationId xmlns:a16="http://schemas.microsoft.com/office/drawing/2014/main" id="{9222B9F8-5DF7-4A44-AE18-FB29E44C775F}"/>
              </a:ext>
            </a:extLst>
          </p:cNvPr>
          <p:cNvSpPr/>
          <p:nvPr/>
        </p:nvSpPr>
        <p:spPr bwMode="auto">
          <a:xfrm>
            <a:off x="4886584" y="2142421"/>
            <a:ext cx="0" cy="4653023"/>
          </a:xfrm>
          <a:custGeom>
            <a:avLst/>
            <a:gdLst>
              <a:gd name="connsiteX0" fmla="*/ 0 w 0"/>
              <a:gd name="connsiteY0" fmla="*/ 0 h 4653023"/>
              <a:gd name="connsiteX1" fmla="*/ 0 w 0"/>
              <a:gd name="connsiteY1" fmla="*/ 4653023 h 4653023"/>
            </a:gdLst>
            <a:ahLst/>
            <a:cxnLst>
              <a:cxn ang="0">
                <a:pos x="connsiteX0" y="connsiteY0"/>
              </a:cxn>
              <a:cxn ang="0">
                <a:pos x="connsiteX1" y="connsiteY1"/>
              </a:cxn>
            </a:cxnLst>
            <a:rect l="l" t="t" r="r" b="b"/>
            <a:pathLst>
              <a:path h="4653023">
                <a:moveTo>
                  <a:pt x="0" y="0"/>
                </a:moveTo>
                <a:lnTo>
                  <a:pt x="0" y="4653023"/>
                </a:lnTo>
              </a:path>
            </a:pathLst>
          </a:custGeom>
          <a:noFill/>
          <a:ln w="19050" cap="rnd">
            <a:solidFill>
              <a:schemeClr val="bg2">
                <a:lumMod val="90000"/>
                <a:lumOff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 name="TextBox 11">
            <a:extLst>
              <a:ext uri="{FF2B5EF4-FFF2-40B4-BE49-F238E27FC236}">
                <a16:creationId xmlns:a16="http://schemas.microsoft.com/office/drawing/2014/main" id="{79992118-B1E4-447E-81AE-7F13D6619FD3}"/>
              </a:ext>
            </a:extLst>
          </p:cNvPr>
          <p:cNvSpPr txBox="1"/>
          <p:nvPr/>
        </p:nvSpPr>
        <p:spPr>
          <a:xfrm>
            <a:off x="10134018" y="3617344"/>
            <a:ext cx="3840480" cy="2065181"/>
          </a:xfrm>
          <a:prstGeom prst="rect">
            <a:avLst/>
          </a:prstGeom>
          <a:noFill/>
        </p:spPr>
        <p:txBody>
          <a:bodyPr wrap="square" lIns="182880" tIns="146304" rIns="182880" bIns="146304" rtlCol="0">
            <a:spAutoFit/>
          </a:bodyPr>
          <a:lstStyle/>
          <a:p>
            <a:pPr marL="223829" marR="0" lvl="0" indent="-223829" algn="l" defTabSz="1097168" rtl="0" eaLnBrk="1" fontAlgn="auto" latinLnBrk="0" hangingPunct="1">
              <a:lnSpc>
                <a:spcPct val="90000"/>
              </a:lnSpc>
              <a:spcBef>
                <a:spcPts val="96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mazon Ember"/>
                <a:ea typeface="+mn-ea"/>
                <a:cs typeface="+mn-cs"/>
              </a:rPr>
              <a:t>100+ Managed </a:t>
            </a:r>
            <a:br>
              <a:rPr kumimoji="0" lang="en-US" sz="2000" b="0" i="0" u="none" strike="noStrike" kern="1200" cap="none" spc="0" normalizeH="0" baseline="0" noProof="0" dirty="0">
                <a:ln>
                  <a:noFill/>
                </a:ln>
                <a:solidFill>
                  <a:srgbClr val="FFFFFF"/>
                </a:solidFill>
                <a:effectLst/>
                <a:uLnTx/>
                <a:uFillTx/>
                <a:latin typeface="Amazon Ember"/>
                <a:ea typeface="+mn-ea"/>
                <a:cs typeface="+mn-cs"/>
              </a:rPr>
            </a:br>
            <a:r>
              <a:rPr kumimoji="0" lang="en-US" sz="2000" b="0" i="0" u="none" strike="noStrike" kern="1200" cap="none" spc="0" normalizeH="0" baseline="0" noProof="0" dirty="0">
                <a:ln>
                  <a:noFill/>
                </a:ln>
                <a:solidFill>
                  <a:srgbClr val="FFFFFF"/>
                </a:solidFill>
                <a:effectLst/>
                <a:uLnTx/>
                <a:uFillTx/>
                <a:latin typeface="Amazon Ember"/>
                <a:ea typeface="+mn-ea"/>
                <a:cs typeface="+mn-cs"/>
              </a:rPr>
              <a:t>Service Partners (MSP)</a:t>
            </a:r>
          </a:p>
          <a:p>
            <a:pPr marL="223829" marR="0" lvl="0" indent="-223829" algn="l" defTabSz="1097168" rtl="0" eaLnBrk="1" fontAlgn="auto" latinLnBrk="0" hangingPunct="1">
              <a:lnSpc>
                <a:spcPct val="90000"/>
              </a:lnSpc>
              <a:spcBef>
                <a:spcPts val="96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mazon Ember"/>
                <a:ea typeface="+mn-ea"/>
                <a:cs typeface="+mn-cs"/>
              </a:rPr>
              <a:t>Certification program </a:t>
            </a:r>
          </a:p>
          <a:p>
            <a:pPr marL="223829" marR="0" lvl="0" indent="-223829" algn="l" defTabSz="1097168" rtl="0" eaLnBrk="1" fontAlgn="auto" latinLnBrk="0" hangingPunct="1">
              <a:lnSpc>
                <a:spcPct val="90000"/>
              </a:lnSpc>
              <a:spcBef>
                <a:spcPts val="96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mazon Ember"/>
                <a:ea typeface="+mn-ea"/>
                <a:cs typeface="+mn-cs"/>
              </a:rPr>
              <a:t>Third-party audit</a:t>
            </a:r>
            <a:endParaRPr kumimoji="0" lang="en-US" sz="2000" b="0" i="0" u="none" strike="noStrike" kern="1200" cap="none" spc="0" normalizeH="0" baseline="0" noProof="0" dirty="0">
              <a:ln>
                <a:noFill/>
              </a:ln>
              <a:solidFill>
                <a:srgbClr val="FFFFFF"/>
              </a:solidFill>
              <a:effectLst/>
              <a:uLnTx/>
              <a:uFillTx/>
              <a:latin typeface="Amazon Ember" panose="02000000000000000000" pitchFamily="2" charset="0"/>
              <a:ea typeface="+mn-ea"/>
              <a:cs typeface="+mn-cs"/>
            </a:endParaRPr>
          </a:p>
          <a:p>
            <a:pPr marL="223829" marR="0" lvl="0" indent="-223829" algn="l" defTabSz="1097168" rtl="0" eaLnBrk="1" fontAlgn="auto" latinLnBrk="0" hangingPunct="1">
              <a:lnSpc>
                <a:spcPct val="90000"/>
              </a:lnSpc>
              <a:spcBef>
                <a:spcPts val="96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mazon Ember"/>
                <a:ea typeface="+mn-ea"/>
                <a:cs typeface="+mn-cs"/>
              </a:rPr>
              <a:t>Full lifecycle services</a:t>
            </a:r>
            <a:endParaRPr kumimoji="0" lang="en-US" sz="2000" b="0" i="0" u="none" strike="noStrike" kern="1200" cap="none" spc="0" normalizeH="0" baseline="0" noProof="0" dirty="0">
              <a:ln>
                <a:noFill/>
              </a:ln>
              <a:solidFill>
                <a:srgbClr val="FFFFFF"/>
              </a:solidFill>
              <a:effectLst/>
              <a:uLnTx/>
              <a:uFillTx/>
              <a:latin typeface="Amazon Ember" panose="02000000000000000000" pitchFamily="2" charset="0"/>
              <a:ea typeface="+mn-ea"/>
              <a:cs typeface="+mn-cs"/>
            </a:endParaRPr>
          </a:p>
        </p:txBody>
      </p:sp>
      <p:grpSp>
        <p:nvGrpSpPr>
          <p:cNvPr id="10" name="Group 9">
            <a:extLst>
              <a:ext uri="{FF2B5EF4-FFF2-40B4-BE49-F238E27FC236}">
                <a16:creationId xmlns:a16="http://schemas.microsoft.com/office/drawing/2014/main" id="{B86CD14E-FCD3-45DB-A67B-B2940146DA03}"/>
              </a:ext>
            </a:extLst>
          </p:cNvPr>
          <p:cNvGrpSpPr>
            <a:grpSpLocks noChangeAspect="1"/>
          </p:cNvGrpSpPr>
          <p:nvPr/>
        </p:nvGrpSpPr>
        <p:grpSpPr>
          <a:xfrm>
            <a:off x="11328496" y="1734764"/>
            <a:ext cx="1117985" cy="1188720"/>
            <a:chOff x="15400614" y="3351675"/>
            <a:chExt cx="442536" cy="470536"/>
          </a:xfrm>
        </p:grpSpPr>
        <p:sp>
          <p:nvSpPr>
            <p:cNvPr id="43" name="Freeform: Shape 42">
              <a:extLst>
                <a:ext uri="{FF2B5EF4-FFF2-40B4-BE49-F238E27FC236}">
                  <a16:creationId xmlns:a16="http://schemas.microsoft.com/office/drawing/2014/main" id="{A1CD139E-B752-4753-9A70-02B93D0DBA9F}"/>
                </a:ext>
              </a:extLst>
            </p:cNvPr>
            <p:cNvSpPr/>
            <p:nvPr/>
          </p:nvSpPr>
          <p:spPr>
            <a:xfrm>
              <a:off x="15559605" y="3583725"/>
              <a:ext cx="128738" cy="128738"/>
            </a:xfrm>
            <a:custGeom>
              <a:avLst/>
              <a:gdLst>
                <a:gd name="connsiteX0" fmla="*/ 4828 w 128737"/>
                <a:gd name="connsiteY0" fmla="*/ 64369 h 128737"/>
                <a:gd name="connsiteX1" fmla="*/ 64369 w 128737"/>
                <a:gd name="connsiteY1" fmla="*/ 4828 h 128737"/>
                <a:gd name="connsiteX2" fmla="*/ 123910 w 128737"/>
                <a:gd name="connsiteY2" fmla="*/ 64369 h 128737"/>
                <a:gd name="connsiteX3" fmla="*/ 64369 w 128737"/>
                <a:gd name="connsiteY3" fmla="*/ 123910 h 128737"/>
                <a:gd name="connsiteX4" fmla="*/ 4828 w 128737"/>
                <a:gd name="connsiteY4" fmla="*/ 64369 h 128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37" h="128737">
                  <a:moveTo>
                    <a:pt x="4828" y="64369"/>
                  </a:moveTo>
                  <a:cubicBezTo>
                    <a:pt x="4828" y="31541"/>
                    <a:pt x="31541" y="4828"/>
                    <a:pt x="64369" y="4828"/>
                  </a:cubicBezTo>
                  <a:cubicBezTo>
                    <a:pt x="97197" y="4828"/>
                    <a:pt x="123910" y="31541"/>
                    <a:pt x="123910" y="64369"/>
                  </a:cubicBezTo>
                  <a:cubicBezTo>
                    <a:pt x="123910" y="97197"/>
                    <a:pt x="97197" y="123910"/>
                    <a:pt x="64369" y="123910"/>
                  </a:cubicBezTo>
                  <a:cubicBezTo>
                    <a:pt x="31541" y="124232"/>
                    <a:pt x="4828" y="97519"/>
                    <a:pt x="4828" y="64369"/>
                  </a:cubicBezTo>
                </a:path>
              </a:pathLst>
            </a:custGeom>
            <a:noFill/>
            <a:ln w="19050" cap="flat">
              <a:solidFill>
                <a:schemeClr val="tx1"/>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44" name="Freeform: Shape 43">
              <a:extLst>
                <a:ext uri="{FF2B5EF4-FFF2-40B4-BE49-F238E27FC236}">
                  <a16:creationId xmlns:a16="http://schemas.microsoft.com/office/drawing/2014/main" id="{C0F01DA0-114F-4126-B19B-61D8F169F5A6}"/>
                </a:ext>
              </a:extLst>
            </p:cNvPr>
            <p:cNvSpPr/>
            <p:nvPr/>
          </p:nvSpPr>
          <p:spPr>
            <a:xfrm>
              <a:off x="15514225" y="3706347"/>
              <a:ext cx="218854" cy="115864"/>
            </a:xfrm>
            <a:custGeom>
              <a:avLst/>
              <a:gdLst>
                <a:gd name="connsiteX0" fmla="*/ 4828 w 218854"/>
                <a:gd name="connsiteY0" fmla="*/ 113611 h 115864"/>
                <a:gd name="connsiteX1" fmla="*/ 214348 w 218854"/>
                <a:gd name="connsiteY1" fmla="*/ 113611 h 115864"/>
                <a:gd name="connsiteX2" fmla="*/ 163175 w 218854"/>
                <a:gd name="connsiteY2" fmla="*/ 20276 h 115864"/>
                <a:gd name="connsiteX3" fmla="*/ 109427 w 218854"/>
                <a:gd name="connsiteY3" fmla="*/ 4828 h 115864"/>
                <a:gd name="connsiteX4" fmla="*/ 4828 w 218854"/>
                <a:gd name="connsiteY4" fmla="*/ 113611 h 11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54" h="115864">
                  <a:moveTo>
                    <a:pt x="4828" y="113611"/>
                  </a:moveTo>
                  <a:lnTo>
                    <a:pt x="214348" y="113611"/>
                  </a:lnTo>
                  <a:cubicBezTo>
                    <a:pt x="214348" y="74024"/>
                    <a:pt x="193750" y="39265"/>
                    <a:pt x="163175" y="20276"/>
                  </a:cubicBezTo>
                  <a:cubicBezTo>
                    <a:pt x="147405" y="10621"/>
                    <a:pt x="129060" y="4828"/>
                    <a:pt x="109427" y="4828"/>
                  </a:cubicBezTo>
                  <a:cubicBezTo>
                    <a:pt x="51817" y="4828"/>
                    <a:pt x="4828" y="53748"/>
                    <a:pt x="4828" y="113611"/>
                  </a:cubicBezTo>
                  <a:close/>
                </a:path>
              </a:pathLst>
            </a:custGeom>
            <a:noFill/>
            <a:ln w="19050" cap="flat">
              <a:solidFill>
                <a:schemeClr val="tx1"/>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45" name="Freeform: Shape 44">
              <a:extLst>
                <a:ext uri="{FF2B5EF4-FFF2-40B4-BE49-F238E27FC236}">
                  <a16:creationId xmlns:a16="http://schemas.microsoft.com/office/drawing/2014/main" id="{B7AC768C-8A3A-4E28-B16F-6902E5B95B95}"/>
                </a:ext>
              </a:extLst>
            </p:cNvPr>
            <p:cNvSpPr/>
            <p:nvPr/>
          </p:nvSpPr>
          <p:spPr>
            <a:xfrm>
              <a:off x="15545765" y="3556046"/>
              <a:ext cx="154485" cy="64369"/>
            </a:xfrm>
            <a:custGeom>
              <a:avLst/>
              <a:gdLst>
                <a:gd name="connsiteX0" fmla="*/ 4828 w 154485"/>
                <a:gd name="connsiteY0" fmla="*/ 61150 h 64368"/>
                <a:gd name="connsiteX1" fmla="*/ 78852 w 154485"/>
                <a:gd name="connsiteY1" fmla="*/ 4828 h 64368"/>
                <a:gd name="connsiteX2" fmla="*/ 151589 w 154485"/>
                <a:gd name="connsiteY2" fmla="*/ 61150 h 64368"/>
              </a:gdLst>
              <a:ahLst/>
              <a:cxnLst>
                <a:cxn ang="0">
                  <a:pos x="connsiteX0" y="connsiteY0"/>
                </a:cxn>
                <a:cxn ang="0">
                  <a:pos x="connsiteX1" y="connsiteY1"/>
                </a:cxn>
                <a:cxn ang="0">
                  <a:pos x="connsiteX2" y="connsiteY2"/>
                </a:cxn>
              </a:cxnLst>
              <a:rect l="l" t="t" r="r" b="b"/>
              <a:pathLst>
                <a:path w="154485" h="64368">
                  <a:moveTo>
                    <a:pt x="4828" y="61150"/>
                  </a:moveTo>
                  <a:cubicBezTo>
                    <a:pt x="4828" y="39265"/>
                    <a:pt x="36690" y="4828"/>
                    <a:pt x="78852" y="4828"/>
                  </a:cubicBezTo>
                  <a:cubicBezTo>
                    <a:pt x="120692" y="4828"/>
                    <a:pt x="151589" y="39265"/>
                    <a:pt x="151589" y="61150"/>
                  </a:cubicBezTo>
                </a:path>
              </a:pathLst>
            </a:custGeom>
            <a:noFill/>
            <a:ln w="19050" cap="flat">
              <a:solidFill>
                <a:srgbClr val="FDC500"/>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46" name="Freeform: Shape 45">
              <a:extLst>
                <a:ext uri="{FF2B5EF4-FFF2-40B4-BE49-F238E27FC236}">
                  <a16:creationId xmlns:a16="http://schemas.microsoft.com/office/drawing/2014/main" id="{7BEDCFF8-816D-4269-87A5-5B7DC5F9F964}"/>
                </a:ext>
              </a:extLst>
            </p:cNvPr>
            <p:cNvSpPr/>
            <p:nvPr/>
          </p:nvSpPr>
          <p:spPr>
            <a:xfrm>
              <a:off x="15532892" y="3611081"/>
              <a:ext cx="35403" cy="48277"/>
            </a:xfrm>
            <a:custGeom>
              <a:avLst/>
              <a:gdLst>
                <a:gd name="connsiteX0" fmla="*/ 23173 w 35402"/>
                <a:gd name="connsiteY0" fmla="*/ 46024 h 48276"/>
                <a:gd name="connsiteX1" fmla="*/ 12230 w 35402"/>
                <a:gd name="connsiteY1" fmla="*/ 46024 h 48276"/>
                <a:gd name="connsiteX2" fmla="*/ 4828 w 35402"/>
                <a:gd name="connsiteY2" fmla="*/ 38621 h 48276"/>
                <a:gd name="connsiteX3" fmla="*/ 4828 w 35402"/>
                <a:gd name="connsiteY3" fmla="*/ 12230 h 48276"/>
                <a:gd name="connsiteX4" fmla="*/ 12230 w 35402"/>
                <a:gd name="connsiteY4" fmla="*/ 4828 h 48276"/>
                <a:gd name="connsiteX5" fmla="*/ 23173 w 35402"/>
                <a:gd name="connsiteY5" fmla="*/ 4828 h 48276"/>
                <a:gd name="connsiteX6" fmla="*/ 30575 w 35402"/>
                <a:gd name="connsiteY6" fmla="*/ 12230 h 48276"/>
                <a:gd name="connsiteX7" fmla="*/ 30575 w 35402"/>
                <a:gd name="connsiteY7" fmla="*/ 38621 h 48276"/>
                <a:gd name="connsiteX8" fmla="*/ 23173 w 35402"/>
                <a:gd name="connsiteY8" fmla="*/ 46024 h 4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2" h="48276">
                  <a:moveTo>
                    <a:pt x="23173" y="46024"/>
                  </a:moveTo>
                  <a:lnTo>
                    <a:pt x="12230" y="46024"/>
                  </a:lnTo>
                  <a:cubicBezTo>
                    <a:pt x="8368" y="46024"/>
                    <a:pt x="4828" y="42805"/>
                    <a:pt x="4828" y="38621"/>
                  </a:cubicBezTo>
                  <a:lnTo>
                    <a:pt x="4828" y="12230"/>
                  </a:lnTo>
                  <a:cubicBezTo>
                    <a:pt x="4828" y="8368"/>
                    <a:pt x="8046" y="4828"/>
                    <a:pt x="12230" y="4828"/>
                  </a:cubicBezTo>
                  <a:lnTo>
                    <a:pt x="23173" y="4828"/>
                  </a:lnTo>
                  <a:cubicBezTo>
                    <a:pt x="27035" y="4828"/>
                    <a:pt x="30575" y="8046"/>
                    <a:pt x="30575" y="12230"/>
                  </a:cubicBezTo>
                  <a:lnTo>
                    <a:pt x="30575" y="38621"/>
                  </a:lnTo>
                  <a:cubicBezTo>
                    <a:pt x="30575" y="42805"/>
                    <a:pt x="27357" y="46024"/>
                    <a:pt x="23173" y="46024"/>
                  </a:cubicBezTo>
                  <a:close/>
                </a:path>
              </a:pathLst>
            </a:custGeom>
            <a:noFill/>
            <a:ln w="19050" cap="flat">
              <a:solidFill>
                <a:srgbClr val="A166FF"/>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47" name="Freeform: Shape 46">
              <a:extLst>
                <a:ext uri="{FF2B5EF4-FFF2-40B4-BE49-F238E27FC236}">
                  <a16:creationId xmlns:a16="http://schemas.microsoft.com/office/drawing/2014/main" id="{C10FF66C-22C9-49D4-B35E-FD01E00AD834}"/>
                </a:ext>
              </a:extLst>
            </p:cNvPr>
            <p:cNvSpPr/>
            <p:nvPr/>
          </p:nvSpPr>
          <p:spPr>
            <a:xfrm>
              <a:off x="15679331" y="3611081"/>
              <a:ext cx="35403" cy="48277"/>
            </a:xfrm>
            <a:custGeom>
              <a:avLst/>
              <a:gdLst>
                <a:gd name="connsiteX0" fmla="*/ 23173 w 35402"/>
                <a:gd name="connsiteY0" fmla="*/ 46024 h 48276"/>
                <a:gd name="connsiteX1" fmla="*/ 12230 w 35402"/>
                <a:gd name="connsiteY1" fmla="*/ 46024 h 48276"/>
                <a:gd name="connsiteX2" fmla="*/ 4828 w 35402"/>
                <a:gd name="connsiteY2" fmla="*/ 38621 h 48276"/>
                <a:gd name="connsiteX3" fmla="*/ 4828 w 35402"/>
                <a:gd name="connsiteY3" fmla="*/ 12230 h 48276"/>
                <a:gd name="connsiteX4" fmla="*/ 12230 w 35402"/>
                <a:gd name="connsiteY4" fmla="*/ 4828 h 48276"/>
                <a:gd name="connsiteX5" fmla="*/ 23173 w 35402"/>
                <a:gd name="connsiteY5" fmla="*/ 4828 h 48276"/>
                <a:gd name="connsiteX6" fmla="*/ 30575 w 35402"/>
                <a:gd name="connsiteY6" fmla="*/ 12230 h 48276"/>
                <a:gd name="connsiteX7" fmla="*/ 30575 w 35402"/>
                <a:gd name="connsiteY7" fmla="*/ 38621 h 48276"/>
                <a:gd name="connsiteX8" fmla="*/ 23173 w 35402"/>
                <a:gd name="connsiteY8" fmla="*/ 46024 h 4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2" h="48276">
                  <a:moveTo>
                    <a:pt x="23173" y="46024"/>
                  </a:moveTo>
                  <a:lnTo>
                    <a:pt x="12230" y="46024"/>
                  </a:lnTo>
                  <a:cubicBezTo>
                    <a:pt x="8368" y="46024"/>
                    <a:pt x="4828" y="42805"/>
                    <a:pt x="4828" y="38621"/>
                  </a:cubicBezTo>
                  <a:lnTo>
                    <a:pt x="4828" y="12230"/>
                  </a:lnTo>
                  <a:cubicBezTo>
                    <a:pt x="4828" y="8368"/>
                    <a:pt x="8046" y="4828"/>
                    <a:pt x="12230" y="4828"/>
                  </a:cubicBezTo>
                  <a:lnTo>
                    <a:pt x="23173" y="4828"/>
                  </a:lnTo>
                  <a:cubicBezTo>
                    <a:pt x="27035" y="4828"/>
                    <a:pt x="30575" y="8046"/>
                    <a:pt x="30575" y="12230"/>
                  </a:cubicBezTo>
                  <a:lnTo>
                    <a:pt x="30575" y="38621"/>
                  </a:lnTo>
                  <a:cubicBezTo>
                    <a:pt x="30575" y="42805"/>
                    <a:pt x="27357" y="46024"/>
                    <a:pt x="23173" y="46024"/>
                  </a:cubicBezTo>
                  <a:close/>
                </a:path>
              </a:pathLst>
            </a:custGeom>
            <a:noFill/>
            <a:ln w="19050" cap="flat">
              <a:solidFill>
                <a:srgbClr val="A166FF"/>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48" name="Freeform: Shape 47">
              <a:extLst>
                <a:ext uri="{FF2B5EF4-FFF2-40B4-BE49-F238E27FC236}">
                  <a16:creationId xmlns:a16="http://schemas.microsoft.com/office/drawing/2014/main" id="{A8ABE2CA-7E22-4552-A0AC-874AAA2E6800}"/>
                </a:ext>
              </a:extLst>
            </p:cNvPr>
            <p:cNvSpPr/>
            <p:nvPr/>
          </p:nvSpPr>
          <p:spPr>
            <a:xfrm>
              <a:off x="15445994" y="3379353"/>
              <a:ext cx="125519" cy="128738"/>
            </a:xfrm>
            <a:custGeom>
              <a:avLst/>
              <a:gdLst>
                <a:gd name="connsiteX0" fmla="*/ 4828 w 125519"/>
                <a:gd name="connsiteY0" fmla="*/ 64369 h 128737"/>
                <a:gd name="connsiteX1" fmla="*/ 64369 w 125519"/>
                <a:gd name="connsiteY1" fmla="*/ 4828 h 128737"/>
                <a:gd name="connsiteX2" fmla="*/ 123910 w 125519"/>
                <a:gd name="connsiteY2" fmla="*/ 64369 h 128737"/>
                <a:gd name="connsiteX3" fmla="*/ 64369 w 125519"/>
                <a:gd name="connsiteY3" fmla="*/ 123910 h 128737"/>
                <a:gd name="connsiteX4" fmla="*/ 4828 w 125519"/>
                <a:gd name="connsiteY4" fmla="*/ 64369 h 128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19" h="128737">
                  <a:moveTo>
                    <a:pt x="4828" y="64369"/>
                  </a:moveTo>
                  <a:cubicBezTo>
                    <a:pt x="4828" y="31541"/>
                    <a:pt x="31541" y="4828"/>
                    <a:pt x="64369" y="4828"/>
                  </a:cubicBezTo>
                  <a:cubicBezTo>
                    <a:pt x="97197" y="4828"/>
                    <a:pt x="123910" y="31541"/>
                    <a:pt x="123910" y="64369"/>
                  </a:cubicBezTo>
                  <a:cubicBezTo>
                    <a:pt x="123910" y="97197"/>
                    <a:pt x="97197" y="123910"/>
                    <a:pt x="64369" y="123910"/>
                  </a:cubicBezTo>
                  <a:cubicBezTo>
                    <a:pt x="31541" y="123910"/>
                    <a:pt x="4828" y="97197"/>
                    <a:pt x="4828" y="64369"/>
                  </a:cubicBezTo>
                </a:path>
              </a:pathLst>
            </a:custGeom>
            <a:noFill/>
            <a:ln w="19050" cap="flat">
              <a:solidFill>
                <a:schemeClr val="tx1"/>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49" name="Freeform: Shape 48">
              <a:extLst>
                <a:ext uri="{FF2B5EF4-FFF2-40B4-BE49-F238E27FC236}">
                  <a16:creationId xmlns:a16="http://schemas.microsoft.com/office/drawing/2014/main" id="{2B1647AD-9E28-4B1A-9B71-754E1B0AC59D}"/>
                </a:ext>
              </a:extLst>
            </p:cNvPr>
            <p:cNvSpPr/>
            <p:nvPr/>
          </p:nvSpPr>
          <p:spPr>
            <a:xfrm>
              <a:off x="15432154" y="3351675"/>
              <a:ext cx="154485" cy="64369"/>
            </a:xfrm>
            <a:custGeom>
              <a:avLst/>
              <a:gdLst>
                <a:gd name="connsiteX0" fmla="*/ 4828 w 154485"/>
                <a:gd name="connsiteY0" fmla="*/ 61150 h 64368"/>
                <a:gd name="connsiteX1" fmla="*/ 78852 w 154485"/>
                <a:gd name="connsiteY1" fmla="*/ 4828 h 64368"/>
                <a:gd name="connsiteX2" fmla="*/ 151589 w 154485"/>
                <a:gd name="connsiteY2" fmla="*/ 61150 h 64368"/>
              </a:gdLst>
              <a:ahLst/>
              <a:cxnLst>
                <a:cxn ang="0">
                  <a:pos x="connsiteX0" y="connsiteY0"/>
                </a:cxn>
                <a:cxn ang="0">
                  <a:pos x="connsiteX1" y="connsiteY1"/>
                </a:cxn>
                <a:cxn ang="0">
                  <a:pos x="connsiteX2" y="connsiteY2"/>
                </a:cxn>
              </a:cxnLst>
              <a:rect l="l" t="t" r="r" b="b"/>
              <a:pathLst>
                <a:path w="154485" h="64368">
                  <a:moveTo>
                    <a:pt x="4828" y="61150"/>
                  </a:moveTo>
                  <a:cubicBezTo>
                    <a:pt x="4828" y="39265"/>
                    <a:pt x="36690" y="4828"/>
                    <a:pt x="78852" y="4828"/>
                  </a:cubicBezTo>
                  <a:cubicBezTo>
                    <a:pt x="120692" y="4828"/>
                    <a:pt x="151589" y="39265"/>
                    <a:pt x="151589" y="61150"/>
                  </a:cubicBezTo>
                </a:path>
              </a:pathLst>
            </a:custGeom>
            <a:noFill/>
            <a:ln w="19050" cap="flat">
              <a:solidFill>
                <a:srgbClr val="FDC500"/>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0" name="Freeform: Shape 49">
              <a:extLst>
                <a:ext uri="{FF2B5EF4-FFF2-40B4-BE49-F238E27FC236}">
                  <a16:creationId xmlns:a16="http://schemas.microsoft.com/office/drawing/2014/main" id="{966360CF-2165-4E61-A0C8-244CF809F7B6}"/>
                </a:ext>
              </a:extLst>
            </p:cNvPr>
            <p:cNvSpPr/>
            <p:nvPr/>
          </p:nvSpPr>
          <p:spPr>
            <a:xfrm>
              <a:off x="15419281" y="3406710"/>
              <a:ext cx="35403" cy="48277"/>
            </a:xfrm>
            <a:custGeom>
              <a:avLst/>
              <a:gdLst>
                <a:gd name="connsiteX0" fmla="*/ 23173 w 35402"/>
                <a:gd name="connsiteY0" fmla="*/ 46024 h 48276"/>
                <a:gd name="connsiteX1" fmla="*/ 12230 w 35402"/>
                <a:gd name="connsiteY1" fmla="*/ 46024 h 48276"/>
                <a:gd name="connsiteX2" fmla="*/ 4828 w 35402"/>
                <a:gd name="connsiteY2" fmla="*/ 38621 h 48276"/>
                <a:gd name="connsiteX3" fmla="*/ 4828 w 35402"/>
                <a:gd name="connsiteY3" fmla="*/ 12230 h 48276"/>
                <a:gd name="connsiteX4" fmla="*/ 12230 w 35402"/>
                <a:gd name="connsiteY4" fmla="*/ 4828 h 48276"/>
                <a:gd name="connsiteX5" fmla="*/ 23173 w 35402"/>
                <a:gd name="connsiteY5" fmla="*/ 4828 h 48276"/>
                <a:gd name="connsiteX6" fmla="*/ 30575 w 35402"/>
                <a:gd name="connsiteY6" fmla="*/ 12230 h 48276"/>
                <a:gd name="connsiteX7" fmla="*/ 30575 w 35402"/>
                <a:gd name="connsiteY7" fmla="*/ 38621 h 48276"/>
                <a:gd name="connsiteX8" fmla="*/ 23173 w 35402"/>
                <a:gd name="connsiteY8" fmla="*/ 46024 h 4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2" h="48276">
                  <a:moveTo>
                    <a:pt x="23173" y="46024"/>
                  </a:moveTo>
                  <a:lnTo>
                    <a:pt x="12230" y="46024"/>
                  </a:lnTo>
                  <a:cubicBezTo>
                    <a:pt x="8368" y="46024"/>
                    <a:pt x="4828" y="42805"/>
                    <a:pt x="4828" y="38621"/>
                  </a:cubicBezTo>
                  <a:lnTo>
                    <a:pt x="4828" y="12230"/>
                  </a:lnTo>
                  <a:cubicBezTo>
                    <a:pt x="4828" y="8368"/>
                    <a:pt x="8046" y="4828"/>
                    <a:pt x="12230" y="4828"/>
                  </a:cubicBezTo>
                  <a:lnTo>
                    <a:pt x="23173" y="4828"/>
                  </a:lnTo>
                  <a:cubicBezTo>
                    <a:pt x="27035" y="4828"/>
                    <a:pt x="30575" y="8046"/>
                    <a:pt x="30575" y="12230"/>
                  </a:cubicBezTo>
                  <a:lnTo>
                    <a:pt x="30575" y="38621"/>
                  </a:lnTo>
                  <a:cubicBezTo>
                    <a:pt x="30575" y="42483"/>
                    <a:pt x="27357" y="46024"/>
                    <a:pt x="23173" y="46024"/>
                  </a:cubicBezTo>
                  <a:close/>
                </a:path>
              </a:pathLst>
            </a:custGeom>
            <a:noFill/>
            <a:ln w="19050" cap="flat">
              <a:solidFill>
                <a:srgbClr val="A166FF"/>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1" name="Freeform: Shape 50">
              <a:extLst>
                <a:ext uri="{FF2B5EF4-FFF2-40B4-BE49-F238E27FC236}">
                  <a16:creationId xmlns:a16="http://schemas.microsoft.com/office/drawing/2014/main" id="{52897CC5-0696-4F81-8581-14613457F152}"/>
                </a:ext>
              </a:extLst>
            </p:cNvPr>
            <p:cNvSpPr/>
            <p:nvPr/>
          </p:nvSpPr>
          <p:spPr>
            <a:xfrm>
              <a:off x="15566042" y="3406710"/>
              <a:ext cx="35403" cy="48277"/>
            </a:xfrm>
            <a:custGeom>
              <a:avLst/>
              <a:gdLst>
                <a:gd name="connsiteX0" fmla="*/ 23173 w 35402"/>
                <a:gd name="connsiteY0" fmla="*/ 46024 h 48276"/>
                <a:gd name="connsiteX1" fmla="*/ 12230 w 35402"/>
                <a:gd name="connsiteY1" fmla="*/ 46024 h 48276"/>
                <a:gd name="connsiteX2" fmla="*/ 4828 w 35402"/>
                <a:gd name="connsiteY2" fmla="*/ 38621 h 48276"/>
                <a:gd name="connsiteX3" fmla="*/ 4828 w 35402"/>
                <a:gd name="connsiteY3" fmla="*/ 12230 h 48276"/>
                <a:gd name="connsiteX4" fmla="*/ 12230 w 35402"/>
                <a:gd name="connsiteY4" fmla="*/ 4828 h 48276"/>
                <a:gd name="connsiteX5" fmla="*/ 23173 w 35402"/>
                <a:gd name="connsiteY5" fmla="*/ 4828 h 48276"/>
                <a:gd name="connsiteX6" fmla="*/ 30575 w 35402"/>
                <a:gd name="connsiteY6" fmla="*/ 12230 h 48276"/>
                <a:gd name="connsiteX7" fmla="*/ 30575 w 35402"/>
                <a:gd name="connsiteY7" fmla="*/ 38621 h 48276"/>
                <a:gd name="connsiteX8" fmla="*/ 23173 w 35402"/>
                <a:gd name="connsiteY8" fmla="*/ 46024 h 4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2" h="48276">
                  <a:moveTo>
                    <a:pt x="23173" y="46024"/>
                  </a:moveTo>
                  <a:lnTo>
                    <a:pt x="12230" y="46024"/>
                  </a:lnTo>
                  <a:cubicBezTo>
                    <a:pt x="8368" y="46024"/>
                    <a:pt x="4828" y="42805"/>
                    <a:pt x="4828" y="38621"/>
                  </a:cubicBezTo>
                  <a:lnTo>
                    <a:pt x="4828" y="12230"/>
                  </a:lnTo>
                  <a:cubicBezTo>
                    <a:pt x="4828" y="8368"/>
                    <a:pt x="8046" y="4828"/>
                    <a:pt x="12230" y="4828"/>
                  </a:cubicBezTo>
                  <a:lnTo>
                    <a:pt x="23173" y="4828"/>
                  </a:lnTo>
                  <a:cubicBezTo>
                    <a:pt x="27035" y="4828"/>
                    <a:pt x="30575" y="8046"/>
                    <a:pt x="30575" y="12230"/>
                  </a:cubicBezTo>
                  <a:lnTo>
                    <a:pt x="30575" y="38621"/>
                  </a:lnTo>
                  <a:cubicBezTo>
                    <a:pt x="30253" y="42483"/>
                    <a:pt x="27035" y="46024"/>
                    <a:pt x="23173" y="46024"/>
                  </a:cubicBezTo>
                  <a:close/>
                </a:path>
              </a:pathLst>
            </a:custGeom>
            <a:noFill/>
            <a:ln w="19050" cap="flat">
              <a:solidFill>
                <a:srgbClr val="A166FF"/>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2" name="Freeform: Shape 51">
              <a:extLst>
                <a:ext uri="{FF2B5EF4-FFF2-40B4-BE49-F238E27FC236}">
                  <a16:creationId xmlns:a16="http://schemas.microsoft.com/office/drawing/2014/main" id="{EBAD5DEF-90C6-4482-B1CE-D6EC56A73F44}"/>
                </a:ext>
              </a:extLst>
            </p:cNvPr>
            <p:cNvSpPr/>
            <p:nvPr/>
          </p:nvSpPr>
          <p:spPr>
            <a:xfrm>
              <a:off x="15400614" y="3502917"/>
              <a:ext cx="186670" cy="115864"/>
            </a:xfrm>
            <a:custGeom>
              <a:avLst/>
              <a:gdLst>
                <a:gd name="connsiteX0" fmla="*/ 109749 w 186669"/>
                <a:gd name="connsiteY0" fmla="*/ 113636 h 115864"/>
                <a:gd name="connsiteX1" fmla="*/ 4828 w 186669"/>
                <a:gd name="connsiteY1" fmla="*/ 113636 h 115864"/>
                <a:gd name="connsiteX2" fmla="*/ 111036 w 186669"/>
                <a:gd name="connsiteY2" fmla="*/ 4852 h 115864"/>
                <a:gd name="connsiteX3" fmla="*/ 182808 w 186669"/>
                <a:gd name="connsiteY3" fmla="*/ 33175 h 115864"/>
              </a:gdLst>
              <a:ahLst/>
              <a:cxnLst>
                <a:cxn ang="0">
                  <a:pos x="connsiteX0" y="connsiteY0"/>
                </a:cxn>
                <a:cxn ang="0">
                  <a:pos x="connsiteX1" y="connsiteY1"/>
                </a:cxn>
                <a:cxn ang="0">
                  <a:pos x="connsiteX2" y="connsiteY2"/>
                </a:cxn>
                <a:cxn ang="0">
                  <a:pos x="connsiteX3" y="connsiteY3"/>
                </a:cxn>
              </a:cxnLst>
              <a:rect l="l" t="t" r="r" b="b"/>
              <a:pathLst>
                <a:path w="186669" h="115864">
                  <a:moveTo>
                    <a:pt x="109749" y="113636"/>
                  </a:moveTo>
                  <a:lnTo>
                    <a:pt x="4828" y="113636"/>
                  </a:lnTo>
                  <a:cubicBezTo>
                    <a:pt x="4828" y="113636"/>
                    <a:pt x="5793" y="8071"/>
                    <a:pt x="111036" y="4852"/>
                  </a:cubicBezTo>
                  <a:cubicBezTo>
                    <a:pt x="111036" y="4852"/>
                    <a:pt x="150623" y="2921"/>
                    <a:pt x="182808" y="33175"/>
                  </a:cubicBezTo>
                </a:path>
              </a:pathLst>
            </a:custGeom>
            <a:noFill/>
            <a:ln w="19050" cap="flat">
              <a:solidFill>
                <a:schemeClr val="tx1"/>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3" name="Freeform: Shape 52">
              <a:extLst>
                <a:ext uri="{FF2B5EF4-FFF2-40B4-BE49-F238E27FC236}">
                  <a16:creationId xmlns:a16="http://schemas.microsoft.com/office/drawing/2014/main" id="{1BADBBB7-6970-4079-B910-E4EB8B22391C}"/>
                </a:ext>
              </a:extLst>
            </p:cNvPr>
            <p:cNvSpPr/>
            <p:nvPr/>
          </p:nvSpPr>
          <p:spPr>
            <a:xfrm>
              <a:off x="15668388" y="3379353"/>
              <a:ext cx="128738" cy="128738"/>
            </a:xfrm>
            <a:custGeom>
              <a:avLst/>
              <a:gdLst>
                <a:gd name="connsiteX0" fmla="*/ 4828 w 128737"/>
                <a:gd name="connsiteY0" fmla="*/ 64369 h 128737"/>
                <a:gd name="connsiteX1" fmla="*/ 64369 w 128737"/>
                <a:gd name="connsiteY1" fmla="*/ 4828 h 128737"/>
                <a:gd name="connsiteX2" fmla="*/ 123910 w 128737"/>
                <a:gd name="connsiteY2" fmla="*/ 64369 h 128737"/>
                <a:gd name="connsiteX3" fmla="*/ 64369 w 128737"/>
                <a:gd name="connsiteY3" fmla="*/ 123910 h 128737"/>
                <a:gd name="connsiteX4" fmla="*/ 4828 w 128737"/>
                <a:gd name="connsiteY4" fmla="*/ 64369 h 128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37" h="128737">
                  <a:moveTo>
                    <a:pt x="4828" y="64369"/>
                  </a:moveTo>
                  <a:cubicBezTo>
                    <a:pt x="4828" y="31541"/>
                    <a:pt x="31541" y="4828"/>
                    <a:pt x="64369" y="4828"/>
                  </a:cubicBezTo>
                  <a:cubicBezTo>
                    <a:pt x="97197" y="4828"/>
                    <a:pt x="123910" y="31541"/>
                    <a:pt x="123910" y="64369"/>
                  </a:cubicBezTo>
                  <a:cubicBezTo>
                    <a:pt x="123910" y="97197"/>
                    <a:pt x="97197" y="123910"/>
                    <a:pt x="64369" y="123910"/>
                  </a:cubicBezTo>
                  <a:cubicBezTo>
                    <a:pt x="31541" y="123910"/>
                    <a:pt x="4828" y="97197"/>
                    <a:pt x="4828" y="64369"/>
                  </a:cubicBezTo>
                </a:path>
              </a:pathLst>
            </a:custGeom>
            <a:noFill/>
            <a:ln w="19050" cap="flat">
              <a:solidFill>
                <a:schemeClr val="tx1"/>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4" name="Freeform: Shape 53">
              <a:extLst>
                <a:ext uri="{FF2B5EF4-FFF2-40B4-BE49-F238E27FC236}">
                  <a16:creationId xmlns:a16="http://schemas.microsoft.com/office/drawing/2014/main" id="{6BE5FB08-8FB8-423D-8469-BC2907788174}"/>
                </a:ext>
              </a:extLst>
            </p:cNvPr>
            <p:cNvSpPr/>
            <p:nvPr/>
          </p:nvSpPr>
          <p:spPr>
            <a:xfrm>
              <a:off x="15654549" y="3351675"/>
              <a:ext cx="154485" cy="64369"/>
            </a:xfrm>
            <a:custGeom>
              <a:avLst/>
              <a:gdLst>
                <a:gd name="connsiteX0" fmla="*/ 4828 w 154485"/>
                <a:gd name="connsiteY0" fmla="*/ 61150 h 64368"/>
                <a:gd name="connsiteX1" fmla="*/ 78852 w 154485"/>
                <a:gd name="connsiteY1" fmla="*/ 4828 h 64368"/>
                <a:gd name="connsiteX2" fmla="*/ 151589 w 154485"/>
                <a:gd name="connsiteY2" fmla="*/ 61150 h 64368"/>
              </a:gdLst>
              <a:ahLst/>
              <a:cxnLst>
                <a:cxn ang="0">
                  <a:pos x="connsiteX0" y="connsiteY0"/>
                </a:cxn>
                <a:cxn ang="0">
                  <a:pos x="connsiteX1" y="connsiteY1"/>
                </a:cxn>
                <a:cxn ang="0">
                  <a:pos x="connsiteX2" y="connsiteY2"/>
                </a:cxn>
              </a:cxnLst>
              <a:rect l="l" t="t" r="r" b="b"/>
              <a:pathLst>
                <a:path w="154485" h="64368">
                  <a:moveTo>
                    <a:pt x="4828" y="61150"/>
                  </a:moveTo>
                  <a:cubicBezTo>
                    <a:pt x="4828" y="39265"/>
                    <a:pt x="36690" y="4828"/>
                    <a:pt x="78852" y="4828"/>
                  </a:cubicBezTo>
                  <a:cubicBezTo>
                    <a:pt x="120692" y="4828"/>
                    <a:pt x="151589" y="39265"/>
                    <a:pt x="151589" y="61150"/>
                  </a:cubicBezTo>
                </a:path>
              </a:pathLst>
            </a:custGeom>
            <a:noFill/>
            <a:ln w="19050" cap="flat">
              <a:solidFill>
                <a:srgbClr val="FDC500"/>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5" name="Freeform: Shape 54">
              <a:extLst>
                <a:ext uri="{FF2B5EF4-FFF2-40B4-BE49-F238E27FC236}">
                  <a16:creationId xmlns:a16="http://schemas.microsoft.com/office/drawing/2014/main" id="{8EA52A9D-D73D-44EC-B8FA-9499C7EABBEE}"/>
                </a:ext>
              </a:extLst>
            </p:cNvPr>
            <p:cNvSpPr/>
            <p:nvPr/>
          </p:nvSpPr>
          <p:spPr>
            <a:xfrm>
              <a:off x="15641675" y="3406710"/>
              <a:ext cx="35403" cy="48277"/>
            </a:xfrm>
            <a:custGeom>
              <a:avLst/>
              <a:gdLst>
                <a:gd name="connsiteX0" fmla="*/ 23173 w 35402"/>
                <a:gd name="connsiteY0" fmla="*/ 46024 h 48276"/>
                <a:gd name="connsiteX1" fmla="*/ 12230 w 35402"/>
                <a:gd name="connsiteY1" fmla="*/ 46024 h 48276"/>
                <a:gd name="connsiteX2" fmla="*/ 4828 w 35402"/>
                <a:gd name="connsiteY2" fmla="*/ 38621 h 48276"/>
                <a:gd name="connsiteX3" fmla="*/ 4828 w 35402"/>
                <a:gd name="connsiteY3" fmla="*/ 12230 h 48276"/>
                <a:gd name="connsiteX4" fmla="*/ 12230 w 35402"/>
                <a:gd name="connsiteY4" fmla="*/ 4828 h 48276"/>
                <a:gd name="connsiteX5" fmla="*/ 23173 w 35402"/>
                <a:gd name="connsiteY5" fmla="*/ 4828 h 48276"/>
                <a:gd name="connsiteX6" fmla="*/ 30575 w 35402"/>
                <a:gd name="connsiteY6" fmla="*/ 12230 h 48276"/>
                <a:gd name="connsiteX7" fmla="*/ 30575 w 35402"/>
                <a:gd name="connsiteY7" fmla="*/ 38621 h 48276"/>
                <a:gd name="connsiteX8" fmla="*/ 23173 w 35402"/>
                <a:gd name="connsiteY8" fmla="*/ 46024 h 4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2" h="48276">
                  <a:moveTo>
                    <a:pt x="23173" y="46024"/>
                  </a:moveTo>
                  <a:lnTo>
                    <a:pt x="12230" y="46024"/>
                  </a:lnTo>
                  <a:cubicBezTo>
                    <a:pt x="8368" y="46024"/>
                    <a:pt x="4828" y="42805"/>
                    <a:pt x="4828" y="38621"/>
                  </a:cubicBezTo>
                  <a:lnTo>
                    <a:pt x="4828" y="12230"/>
                  </a:lnTo>
                  <a:cubicBezTo>
                    <a:pt x="4828" y="8368"/>
                    <a:pt x="8046" y="4828"/>
                    <a:pt x="12230" y="4828"/>
                  </a:cubicBezTo>
                  <a:lnTo>
                    <a:pt x="23173" y="4828"/>
                  </a:lnTo>
                  <a:cubicBezTo>
                    <a:pt x="27035" y="4828"/>
                    <a:pt x="30575" y="8046"/>
                    <a:pt x="30575" y="12230"/>
                  </a:cubicBezTo>
                  <a:lnTo>
                    <a:pt x="30575" y="38621"/>
                  </a:lnTo>
                  <a:cubicBezTo>
                    <a:pt x="30575" y="42483"/>
                    <a:pt x="27357" y="46024"/>
                    <a:pt x="23173" y="46024"/>
                  </a:cubicBezTo>
                  <a:close/>
                </a:path>
              </a:pathLst>
            </a:custGeom>
            <a:noFill/>
            <a:ln w="19050" cap="flat">
              <a:solidFill>
                <a:srgbClr val="A166FF"/>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6" name="Freeform: Shape 55">
              <a:extLst>
                <a:ext uri="{FF2B5EF4-FFF2-40B4-BE49-F238E27FC236}">
                  <a16:creationId xmlns:a16="http://schemas.microsoft.com/office/drawing/2014/main" id="{74440FAA-A3BA-46CF-9320-DD48FF43EB08}"/>
                </a:ext>
              </a:extLst>
            </p:cNvPr>
            <p:cNvSpPr/>
            <p:nvPr/>
          </p:nvSpPr>
          <p:spPr>
            <a:xfrm>
              <a:off x="15788436" y="3406710"/>
              <a:ext cx="35403" cy="48277"/>
            </a:xfrm>
            <a:custGeom>
              <a:avLst/>
              <a:gdLst>
                <a:gd name="connsiteX0" fmla="*/ 23173 w 35402"/>
                <a:gd name="connsiteY0" fmla="*/ 46024 h 48276"/>
                <a:gd name="connsiteX1" fmla="*/ 12230 w 35402"/>
                <a:gd name="connsiteY1" fmla="*/ 46024 h 48276"/>
                <a:gd name="connsiteX2" fmla="*/ 4828 w 35402"/>
                <a:gd name="connsiteY2" fmla="*/ 38621 h 48276"/>
                <a:gd name="connsiteX3" fmla="*/ 4828 w 35402"/>
                <a:gd name="connsiteY3" fmla="*/ 12230 h 48276"/>
                <a:gd name="connsiteX4" fmla="*/ 12230 w 35402"/>
                <a:gd name="connsiteY4" fmla="*/ 4828 h 48276"/>
                <a:gd name="connsiteX5" fmla="*/ 23173 w 35402"/>
                <a:gd name="connsiteY5" fmla="*/ 4828 h 48276"/>
                <a:gd name="connsiteX6" fmla="*/ 30575 w 35402"/>
                <a:gd name="connsiteY6" fmla="*/ 12230 h 48276"/>
                <a:gd name="connsiteX7" fmla="*/ 30575 w 35402"/>
                <a:gd name="connsiteY7" fmla="*/ 38621 h 48276"/>
                <a:gd name="connsiteX8" fmla="*/ 23173 w 35402"/>
                <a:gd name="connsiteY8" fmla="*/ 46024 h 4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2" h="48276">
                  <a:moveTo>
                    <a:pt x="23173" y="46024"/>
                  </a:moveTo>
                  <a:lnTo>
                    <a:pt x="12230" y="46024"/>
                  </a:lnTo>
                  <a:cubicBezTo>
                    <a:pt x="8368" y="46024"/>
                    <a:pt x="4828" y="42805"/>
                    <a:pt x="4828" y="38621"/>
                  </a:cubicBezTo>
                  <a:lnTo>
                    <a:pt x="4828" y="12230"/>
                  </a:lnTo>
                  <a:cubicBezTo>
                    <a:pt x="4828" y="8368"/>
                    <a:pt x="8046" y="4828"/>
                    <a:pt x="12230" y="4828"/>
                  </a:cubicBezTo>
                  <a:lnTo>
                    <a:pt x="23173" y="4828"/>
                  </a:lnTo>
                  <a:cubicBezTo>
                    <a:pt x="27035" y="4828"/>
                    <a:pt x="30575" y="8046"/>
                    <a:pt x="30575" y="12230"/>
                  </a:cubicBezTo>
                  <a:lnTo>
                    <a:pt x="30575" y="38621"/>
                  </a:lnTo>
                  <a:cubicBezTo>
                    <a:pt x="30253" y="42483"/>
                    <a:pt x="27035" y="46024"/>
                    <a:pt x="23173" y="46024"/>
                  </a:cubicBezTo>
                  <a:close/>
                </a:path>
              </a:pathLst>
            </a:custGeom>
            <a:noFill/>
            <a:ln w="19050" cap="flat">
              <a:solidFill>
                <a:srgbClr val="A166FF"/>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7" name="Freeform: Shape 56">
              <a:extLst>
                <a:ext uri="{FF2B5EF4-FFF2-40B4-BE49-F238E27FC236}">
                  <a16:creationId xmlns:a16="http://schemas.microsoft.com/office/drawing/2014/main" id="{B91C7E90-2ED6-4F6F-8E55-D0EB02BF2D80}"/>
                </a:ext>
              </a:extLst>
            </p:cNvPr>
            <p:cNvSpPr/>
            <p:nvPr/>
          </p:nvSpPr>
          <p:spPr>
            <a:xfrm>
              <a:off x="15656480" y="3502917"/>
              <a:ext cx="186670" cy="115864"/>
            </a:xfrm>
            <a:custGeom>
              <a:avLst/>
              <a:gdLst>
                <a:gd name="connsiteX0" fmla="*/ 77886 w 186669"/>
                <a:gd name="connsiteY0" fmla="*/ 113636 h 115864"/>
                <a:gd name="connsiteX1" fmla="*/ 182808 w 186669"/>
                <a:gd name="connsiteY1" fmla="*/ 113636 h 115864"/>
                <a:gd name="connsiteX2" fmla="*/ 76599 w 186669"/>
                <a:gd name="connsiteY2" fmla="*/ 4852 h 115864"/>
                <a:gd name="connsiteX3" fmla="*/ 4828 w 186669"/>
                <a:gd name="connsiteY3" fmla="*/ 33175 h 115864"/>
              </a:gdLst>
              <a:ahLst/>
              <a:cxnLst>
                <a:cxn ang="0">
                  <a:pos x="connsiteX0" y="connsiteY0"/>
                </a:cxn>
                <a:cxn ang="0">
                  <a:pos x="connsiteX1" y="connsiteY1"/>
                </a:cxn>
                <a:cxn ang="0">
                  <a:pos x="connsiteX2" y="connsiteY2"/>
                </a:cxn>
                <a:cxn ang="0">
                  <a:pos x="connsiteX3" y="connsiteY3"/>
                </a:cxn>
              </a:cxnLst>
              <a:rect l="l" t="t" r="r" b="b"/>
              <a:pathLst>
                <a:path w="186669" h="115864">
                  <a:moveTo>
                    <a:pt x="77886" y="113636"/>
                  </a:moveTo>
                  <a:lnTo>
                    <a:pt x="182808" y="113636"/>
                  </a:lnTo>
                  <a:cubicBezTo>
                    <a:pt x="182808" y="113636"/>
                    <a:pt x="181842" y="8071"/>
                    <a:pt x="76599" y="4852"/>
                  </a:cubicBezTo>
                  <a:cubicBezTo>
                    <a:pt x="76599" y="4852"/>
                    <a:pt x="37012" y="2921"/>
                    <a:pt x="4828" y="33175"/>
                  </a:cubicBezTo>
                </a:path>
              </a:pathLst>
            </a:custGeom>
            <a:noFill/>
            <a:ln w="19050" cap="flat">
              <a:solidFill>
                <a:schemeClr val="tx1"/>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grpSp>
      <p:sp>
        <p:nvSpPr>
          <p:cNvPr id="58" name="TextBox 57"/>
          <p:cNvSpPr txBox="1"/>
          <p:nvPr/>
        </p:nvSpPr>
        <p:spPr>
          <a:xfrm>
            <a:off x="10134018" y="3000511"/>
            <a:ext cx="3849268" cy="683264"/>
          </a:xfrm>
          <a:prstGeom prst="rect">
            <a:avLst/>
          </a:prstGeom>
          <a:noFill/>
        </p:spPr>
        <p:txBody>
          <a:bodyPr wrap="square" lIns="182880" tIns="146304" rIns="182880" bIns="146304" rtlCol="0">
            <a:spAutoFit/>
          </a:bodyPr>
          <a:lstStyle/>
          <a:p>
            <a:pPr marL="0" marR="0" lvl="0" indent="0" algn="l" defTabSz="1097168"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166FF"/>
                </a:solidFill>
                <a:effectLst/>
                <a:uLnTx/>
                <a:uFillTx/>
                <a:latin typeface="Amazon Ember"/>
                <a:ea typeface="+mn-ea"/>
                <a:cs typeface="+mn-cs"/>
              </a:rPr>
              <a:t>Partner-managed</a:t>
            </a:r>
          </a:p>
        </p:txBody>
      </p:sp>
      <p:sp>
        <p:nvSpPr>
          <p:cNvPr id="59" name="Freeform: Shape 58">
            <a:extLst>
              <a:ext uri="{FF2B5EF4-FFF2-40B4-BE49-F238E27FC236}">
                <a16:creationId xmlns:a16="http://schemas.microsoft.com/office/drawing/2014/main" id="{693FBECC-962A-4EC7-928B-45DE5DFD8C8A}"/>
              </a:ext>
            </a:extLst>
          </p:cNvPr>
          <p:cNvSpPr/>
          <p:nvPr/>
        </p:nvSpPr>
        <p:spPr bwMode="auto">
          <a:xfrm>
            <a:off x="9657316" y="2142421"/>
            <a:ext cx="0" cy="4653023"/>
          </a:xfrm>
          <a:custGeom>
            <a:avLst/>
            <a:gdLst>
              <a:gd name="connsiteX0" fmla="*/ 0 w 0"/>
              <a:gd name="connsiteY0" fmla="*/ 0 h 4653023"/>
              <a:gd name="connsiteX1" fmla="*/ 0 w 0"/>
              <a:gd name="connsiteY1" fmla="*/ 4653023 h 4653023"/>
            </a:gdLst>
            <a:ahLst/>
            <a:cxnLst>
              <a:cxn ang="0">
                <a:pos x="connsiteX0" y="connsiteY0"/>
              </a:cxn>
              <a:cxn ang="0">
                <a:pos x="connsiteX1" y="connsiteY1"/>
              </a:cxn>
            </a:cxnLst>
            <a:rect l="l" t="t" r="r" b="b"/>
            <a:pathLst>
              <a:path h="4653023">
                <a:moveTo>
                  <a:pt x="0" y="0"/>
                </a:moveTo>
                <a:lnTo>
                  <a:pt x="0" y="4653023"/>
                </a:lnTo>
              </a:path>
            </a:pathLst>
          </a:custGeom>
          <a:noFill/>
          <a:ln w="19050" cap="rnd">
            <a:solidFill>
              <a:schemeClr val="bg2">
                <a:lumMod val="90000"/>
                <a:lumOff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 name="Rectangle 1">
            <a:extLst>
              <a:ext uri="{FF2B5EF4-FFF2-40B4-BE49-F238E27FC236}">
                <a16:creationId xmlns:a16="http://schemas.microsoft.com/office/drawing/2014/main" id="{E852038E-E308-45C4-B945-A11DF3C447F5}"/>
              </a:ext>
            </a:extLst>
          </p:cNvPr>
          <p:cNvSpPr/>
          <p:nvPr/>
        </p:nvSpPr>
        <p:spPr>
          <a:xfrm>
            <a:off x="10207627" y="7568914"/>
            <a:ext cx="1682705" cy="276999"/>
          </a:xfrm>
          <a:prstGeom prst="rect">
            <a:avLst/>
          </a:prstGeom>
        </p:spPr>
        <p:txBody>
          <a:bodyPr wrap="none">
            <a:spAutoFit/>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166FF"/>
                </a:solidFill>
                <a:effectLst/>
                <a:uLnTx/>
                <a:uFillTx/>
                <a:latin typeface="Amazon Ember"/>
                <a:ea typeface="+mn-ea"/>
                <a:cs typeface="+mn-cs"/>
                <a:hlinkClick r:id="rId3">
                  <a:extLst>
                    <a:ext uri="{A12FA001-AC4F-418D-AE19-62706E023703}">
                      <ahyp:hlinkClr xmlns:ahyp="http://schemas.microsoft.com/office/drawing/2018/hyperlinkcolor" val="tx"/>
                    </a:ext>
                  </a:extLst>
                </a:hlinkClick>
              </a:rPr>
              <a:t>Click here to learn more</a:t>
            </a:r>
            <a:endParaRPr kumimoji="0" lang="en-US" sz="1200" b="0" i="0" u="none" strike="noStrike" kern="1200" cap="none" spc="0" normalizeH="0" baseline="0" noProof="0" dirty="0">
              <a:ln>
                <a:noFill/>
              </a:ln>
              <a:solidFill>
                <a:srgbClr val="A166FF"/>
              </a:solidFill>
              <a:effectLst/>
              <a:uLnTx/>
              <a:uFillTx/>
              <a:latin typeface="Amazon Ember"/>
              <a:ea typeface="+mn-ea"/>
              <a:cs typeface="+mn-cs"/>
            </a:endParaRPr>
          </a:p>
        </p:txBody>
      </p:sp>
    </p:spTree>
    <p:extLst>
      <p:ext uri="{BB962C8B-B14F-4D97-AF65-F5344CB8AC3E}">
        <p14:creationId xmlns:p14="http://schemas.microsoft.com/office/powerpoint/2010/main" val="289114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731520" y="1101092"/>
            <a:ext cx="13167360" cy="727709"/>
          </a:xfrm>
        </p:spPr>
        <p:txBody>
          <a:bodyPr>
            <a:normAutofit fontScale="90000"/>
          </a:bodyPr>
          <a:lstStyle/>
          <a:p>
            <a:r>
              <a:rPr lang="en-US" dirty="0"/>
              <a:t>Identify technical / IT domains to modernize</a:t>
            </a:r>
            <a:br>
              <a:rPr lang="en-US" dirty="0"/>
            </a:br>
            <a:r>
              <a:rPr lang="en-US" i="1" dirty="0">
                <a:solidFill>
                  <a:schemeClr val="tx2">
                    <a:lumMod val="90000"/>
                  </a:schemeClr>
                </a:solidFill>
              </a:rPr>
              <a:t>for better automation and governance </a:t>
            </a:r>
          </a:p>
        </p:txBody>
      </p:sp>
      <p:grpSp>
        <p:nvGrpSpPr>
          <p:cNvPr id="3" name="Group 2">
            <a:extLst>
              <a:ext uri="{FF2B5EF4-FFF2-40B4-BE49-F238E27FC236}">
                <a16:creationId xmlns:a16="http://schemas.microsoft.com/office/drawing/2014/main" id="{E07E2B8F-FFAF-487D-BF87-6CE2CB96B9A5}"/>
              </a:ext>
            </a:extLst>
          </p:cNvPr>
          <p:cNvGrpSpPr/>
          <p:nvPr/>
        </p:nvGrpSpPr>
        <p:grpSpPr>
          <a:xfrm>
            <a:off x="495300" y="5687449"/>
            <a:ext cx="13811377" cy="1704406"/>
            <a:chOff x="495300" y="6188325"/>
            <a:chExt cx="13811377" cy="1704406"/>
          </a:xfrm>
        </p:grpSpPr>
        <p:sp>
          <p:nvSpPr>
            <p:cNvPr id="30" name="2">
              <a:extLst>
                <a:ext uri="{FF2B5EF4-FFF2-40B4-BE49-F238E27FC236}">
                  <a16:creationId xmlns:a16="http://schemas.microsoft.com/office/drawing/2014/main" id="{C57A901A-4D62-460E-A1A5-FF04494460B7}"/>
                </a:ext>
              </a:extLst>
            </p:cNvPr>
            <p:cNvSpPr/>
            <p:nvPr/>
          </p:nvSpPr>
          <p:spPr bwMode="auto">
            <a:xfrm flipV="1">
              <a:off x="495300" y="6188325"/>
              <a:ext cx="13811377" cy="1704406"/>
            </a:xfrm>
            <a:prstGeom prst="rect">
              <a:avLst/>
            </a:prstGeom>
            <a:gradFill flip="none" rotWithShape="1">
              <a:gsLst>
                <a:gs pos="100000">
                  <a:schemeClr val="accent4"/>
                </a:gs>
                <a:gs pos="57000">
                  <a:schemeClr val="accent3"/>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sp>
          <p:nvSpPr>
            <p:cNvPr id="31" name="Rectangle 30">
              <a:extLst>
                <a:ext uri="{FF2B5EF4-FFF2-40B4-BE49-F238E27FC236}">
                  <a16:creationId xmlns:a16="http://schemas.microsoft.com/office/drawing/2014/main" id="{2BE9ACCC-7861-4FB0-93D5-A0E17DE165BE}"/>
                </a:ext>
              </a:extLst>
            </p:cNvPr>
            <p:cNvSpPr/>
            <p:nvPr/>
          </p:nvSpPr>
          <p:spPr bwMode="auto">
            <a:xfrm>
              <a:off x="671029" y="6370752"/>
              <a:ext cx="13459919" cy="1339553"/>
            </a:xfrm>
            <a:prstGeom prst="rect">
              <a:avLst/>
            </a:prstGeom>
            <a:solidFill>
              <a:srgbClr val="232F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731502">
                <a:defRPr/>
              </a:pPr>
              <a:r>
                <a:rPr lang="en-US" sz="3000" dirty="0">
                  <a:solidFill>
                    <a:schemeClr val="tx1"/>
                  </a:solidFill>
                  <a:latin typeface="+mj-lt"/>
                </a:rPr>
                <a:t>AWS enables faster cloud adoption by removing barriers</a:t>
              </a:r>
            </a:p>
          </p:txBody>
        </p:sp>
      </p:grpSp>
      <p:grpSp>
        <p:nvGrpSpPr>
          <p:cNvPr id="169" name="Group 168">
            <a:extLst>
              <a:ext uri="{FF2B5EF4-FFF2-40B4-BE49-F238E27FC236}">
                <a16:creationId xmlns:a16="http://schemas.microsoft.com/office/drawing/2014/main" id="{625E6F9D-4AF3-41A2-8244-8386808C9A25}"/>
              </a:ext>
            </a:extLst>
          </p:cNvPr>
          <p:cNvGrpSpPr/>
          <p:nvPr/>
        </p:nvGrpSpPr>
        <p:grpSpPr>
          <a:xfrm>
            <a:off x="374873" y="2149719"/>
            <a:ext cx="2823838" cy="3110233"/>
            <a:chOff x="493206" y="2135205"/>
            <a:chExt cx="2823838" cy="3110233"/>
          </a:xfrm>
        </p:grpSpPr>
        <p:sp>
          <p:nvSpPr>
            <p:cNvPr id="26" name="Rectangle 25"/>
            <p:cNvSpPr/>
            <p:nvPr/>
          </p:nvSpPr>
          <p:spPr>
            <a:xfrm>
              <a:off x="493206" y="4322108"/>
              <a:ext cx="2823838" cy="923330"/>
            </a:xfrm>
            <a:prstGeom prst="rect">
              <a:avLst/>
            </a:prstGeom>
          </p:spPr>
          <p:txBody>
            <a:bodyPr wrap="square" lIns="0" rIns="0">
              <a:spAutoFit/>
            </a:bodyPr>
            <a:lstStyle/>
            <a:p>
              <a:pPr algn="ctr" defTabSz="731502">
                <a:lnSpc>
                  <a:spcPct val="90000"/>
                </a:lnSpc>
                <a:defRPr/>
              </a:pPr>
              <a:r>
                <a:rPr lang="en-US" sz="2000" dirty="0"/>
                <a:t>Virtual machine formats, OS standards &amp; patch management</a:t>
              </a:r>
              <a:endParaRPr lang="en-US" sz="3200" dirty="0"/>
            </a:p>
          </p:txBody>
        </p:sp>
        <p:grpSp>
          <p:nvGrpSpPr>
            <p:cNvPr id="32" name="Group 31">
              <a:extLst>
                <a:ext uri="{FF2B5EF4-FFF2-40B4-BE49-F238E27FC236}">
                  <a16:creationId xmlns:a16="http://schemas.microsoft.com/office/drawing/2014/main" id="{999A7564-F266-400F-9FBF-48B209B6EB80}"/>
                </a:ext>
              </a:extLst>
            </p:cNvPr>
            <p:cNvGrpSpPr/>
            <p:nvPr/>
          </p:nvGrpSpPr>
          <p:grpSpPr>
            <a:xfrm>
              <a:off x="687209" y="2135205"/>
              <a:ext cx="2250368" cy="1621174"/>
              <a:chOff x="7898813" y="3253671"/>
              <a:chExt cx="555530" cy="400206"/>
            </a:xfrm>
          </p:grpSpPr>
          <p:sp>
            <p:nvSpPr>
              <p:cNvPr id="33" name="Freeform: Shape 32">
                <a:extLst>
                  <a:ext uri="{FF2B5EF4-FFF2-40B4-BE49-F238E27FC236}">
                    <a16:creationId xmlns:a16="http://schemas.microsoft.com/office/drawing/2014/main" id="{1F021A61-4A01-4FE1-880C-90F9FEE800E1}"/>
                  </a:ext>
                </a:extLst>
              </p:cNvPr>
              <p:cNvSpPr/>
              <p:nvPr/>
            </p:nvSpPr>
            <p:spPr>
              <a:xfrm>
                <a:off x="8175091" y="3253671"/>
                <a:ext cx="231333" cy="175152"/>
              </a:xfrm>
              <a:custGeom>
                <a:avLst/>
                <a:gdLst>
                  <a:gd name="connsiteX0" fmla="*/ 4957 w 231333"/>
                  <a:gd name="connsiteY0" fmla="*/ 130538 h 175152"/>
                  <a:gd name="connsiteX1" fmla="*/ 4957 w 231333"/>
                  <a:gd name="connsiteY1" fmla="*/ 15532 h 175152"/>
                  <a:gd name="connsiteX2" fmla="*/ 15532 w 231333"/>
                  <a:gd name="connsiteY2" fmla="*/ 4957 h 175152"/>
                  <a:gd name="connsiteX3" fmla="*/ 217453 w 231333"/>
                  <a:gd name="connsiteY3" fmla="*/ 4957 h 175152"/>
                  <a:gd name="connsiteX4" fmla="*/ 228028 w 231333"/>
                  <a:gd name="connsiteY4" fmla="*/ 15532 h 175152"/>
                  <a:gd name="connsiteX5" fmla="*/ 228028 w 231333"/>
                  <a:gd name="connsiteY5" fmla="*/ 171848 h 17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333" h="175152">
                    <a:moveTo>
                      <a:pt x="4957" y="130538"/>
                    </a:moveTo>
                    <a:lnTo>
                      <a:pt x="4957" y="15532"/>
                    </a:lnTo>
                    <a:cubicBezTo>
                      <a:pt x="4957" y="9584"/>
                      <a:pt x="9584" y="4957"/>
                      <a:pt x="15532" y="4957"/>
                    </a:cubicBezTo>
                    <a:lnTo>
                      <a:pt x="217453" y="4957"/>
                    </a:lnTo>
                    <a:cubicBezTo>
                      <a:pt x="223402" y="4957"/>
                      <a:pt x="228028" y="9584"/>
                      <a:pt x="228028" y="15532"/>
                    </a:cubicBezTo>
                    <a:lnTo>
                      <a:pt x="228028" y="171848"/>
                    </a:lnTo>
                  </a:path>
                </a:pathLst>
              </a:custGeom>
              <a:noFill/>
              <a:ln w="19050" cap="flat">
                <a:solidFill>
                  <a:schemeClr val="accent1"/>
                </a:solidFill>
                <a:prstDash val="solid"/>
                <a:round/>
              </a:ln>
            </p:spPr>
            <p:txBody>
              <a:bodyPr rtlCol="0" anchor="ctr"/>
              <a:lstStyle/>
              <a:p>
                <a:endParaRPr lang="en-US" dirty="0"/>
              </a:p>
            </p:txBody>
          </p:sp>
          <p:sp>
            <p:nvSpPr>
              <p:cNvPr id="34" name="Freeform: Shape 33">
                <a:extLst>
                  <a:ext uri="{FF2B5EF4-FFF2-40B4-BE49-F238E27FC236}">
                    <a16:creationId xmlns:a16="http://schemas.microsoft.com/office/drawing/2014/main" id="{C3E94558-4780-42D3-BC9C-E1E667BD46FF}"/>
                  </a:ext>
                </a:extLst>
              </p:cNvPr>
              <p:cNvSpPr/>
              <p:nvPr/>
            </p:nvSpPr>
            <p:spPr>
              <a:xfrm>
                <a:off x="8244821" y="3560022"/>
                <a:ext cx="89229" cy="9914"/>
              </a:xfrm>
              <a:custGeom>
                <a:avLst/>
                <a:gdLst>
                  <a:gd name="connsiteX0" fmla="*/ 86254 w 89228"/>
                  <a:gd name="connsiteY0" fmla="*/ 4957 h 9914"/>
                  <a:gd name="connsiteX1" fmla="*/ 4957 w 89228"/>
                  <a:gd name="connsiteY1" fmla="*/ 4957 h 9914"/>
                </a:gdLst>
                <a:ahLst/>
                <a:cxnLst>
                  <a:cxn ang="0">
                    <a:pos x="connsiteX0" y="connsiteY0"/>
                  </a:cxn>
                  <a:cxn ang="0">
                    <a:pos x="connsiteX1" y="connsiteY1"/>
                  </a:cxn>
                </a:cxnLst>
                <a:rect l="l" t="t" r="r" b="b"/>
                <a:pathLst>
                  <a:path w="89228" h="9914">
                    <a:moveTo>
                      <a:pt x="86254" y="4957"/>
                    </a:moveTo>
                    <a:lnTo>
                      <a:pt x="4957" y="4957"/>
                    </a:lnTo>
                  </a:path>
                </a:pathLst>
              </a:custGeom>
              <a:ln w="19050" cap="flat">
                <a:solidFill>
                  <a:schemeClr val="accent1"/>
                </a:solidFill>
                <a:prstDash val="solid"/>
                <a:round/>
              </a:ln>
            </p:spPr>
            <p:txBody>
              <a:bodyPr rtlCol="0" anchor="ctr"/>
              <a:lstStyle/>
              <a:p>
                <a:endParaRPr lang="en-US" dirty="0"/>
              </a:p>
            </p:txBody>
          </p:sp>
          <p:sp>
            <p:nvSpPr>
              <p:cNvPr id="35" name="Freeform: Shape 34">
                <a:extLst>
                  <a:ext uri="{FF2B5EF4-FFF2-40B4-BE49-F238E27FC236}">
                    <a16:creationId xmlns:a16="http://schemas.microsoft.com/office/drawing/2014/main" id="{9C320FB5-551A-4705-AA5C-E1C32E98E253}"/>
                  </a:ext>
                </a:extLst>
              </p:cNvPr>
              <p:cNvSpPr/>
              <p:nvPr/>
            </p:nvSpPr>
            <p:spPr>
              <a:xfrm>
                <a:off x="8193267" y="3271847"/>
                <a:ext cx="194981" cy="155324"/>
              </a:xfrm>
              <a:custGeom>
                <a:avLst/>
                <a:gdLst>
                  <a:gd name="connsiteX0" fmla="*/ 4957 w 194980"/>
                  <a:gd name="connsiteY0" fmla="*/ 112362 h 155323"/>
                  <a:gd name="connsiteX1" fmla="*/ 4957 w 194980"/>
                  <a:gd name="connsiteY1" fmla="*/ 12889 h 155323"/>
                  <a:gd name="connsiteX2" fmla="*/ 12889 w 194980"/>
                  <a:gd name="connsiteY2" fmla="*/ 4957 h 155323"/>
                  <a:gd name="connsiteX3" fmla="*/ 184075 w 194980"/>
                  <a:gd name="connsiteY3" fmla="*/ 4957 h 155323"/>
                  <a:gd name="connsiteX4" fmla="*/ 192007 w 194980"/>
                  <a:gd name="connsiteY4" fmla="*/ 12889 h 155323"/>
                  <a:gd name="connsiteX5" fmla="*/ 192007 w 194980"/>
                  <a:gd name="connsiteY5" fmla="*/ 153341 h 15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980" h="155323">
                    <a:moveTo>
                      <a:pt x="4957" y="112362"/>
                    </a:moveTo>
                    <a:lnTo>
                      <a:pt x="4957" y="12889"/>
                    </a:lnTo>
                    <a:cubicBezTo>
                      <a:pt x="4957" y="8592"/>
                      <a:pt x="8592" y="4957"/>
                      <a:pt x="12889" y="4957"/>
                    </a:cubicBezTo>
                    <a:lnTo>
                      <a:pt x="184075" y="4957"/>
                    </a:lnTo>
                    <a:cubicBezTo>
                      <a:pt x="188371" y="4957"/>
                      <a:pt x="192007" y="8592"/>
                      <a:pt x="192007" y="12889"/>
                    </a:cubicBezTo>
                    <a:lnTo>
                      <a:pt x="192007" y="153341"/>
                    </a:lnTo>
                  </a:path>
                </a:pathLst>
              </a:custGeom>
              <a:noFill/>
              <a:ln w="19050" cap="flat">
                <a:solidFill>
                  <a:schemeClr val="accent1"/>
                </a:solidFill>
                <a:prstDash val="solid"/>
                <a:round/>
              </a:ln>
            </p:spPr>
            <p:txBody>
              <a:bodyPr rtlCol="0" anchor="ctr"/>
              <a:lstStyle/>
              <a:p>
                <a:endParaRPr lang="en-US" dirty="0"/>
              </a:p>
            </p:txBody>
          </p:sp>
          <p:sp>
            <p:nvSpPr>
              <p:cNvPr id="36" name="Freeform: Shape 35">
                <a:extLst>
                  <a:ext uri="{FF2B5EF4-FFF2-40B4-BE49-F238E27FC236}">
                    <a16:creationId xmlns:a16="http://schemas.microsoft.com/office/drawing/2014/main" id="{ED41877E-66CF-4CA0-809E-1A3370F65DBE}"/>
                  </a:ext>
                </a:extLst>
              </p:cNvPr>
              <p:cNvSpPr/>
              <p:nvPr/>
            </p:nvSpPr>
            <p:spPr>
              <a:xfrm>
                <a:off x="8244821" y="3507476"/>
                <a:ext cx="89229" cy="9914"/>
              </a:xfrm>
              <a:custGeom>
                <a:avLst/>
                <a:gdLst>
                  <a:gd name="connsiteX0" fmla="*/ 86254 w 89228"/>
                  <a:gd name="connsiteY0" fmla="*/ 4957 h 9914"/>
                  <a:gd name="connsiteX1" fmla="*/ 4957 w 89228"/>
                  <a:gd name="connsiteY1" fmla="*/ 4957 h 9914"/>
                </a:gdLst>
                <a:ahLst/>
                <a:cxnLst>
                  <a:cxn ang="0">
                    <a:pos x="connsiteX0" y="connsiteY0"/>
                  </a:cxn>
                  <a:cxn ang="0">
                    <a:pos x="connsiteX1" y="connsiteY1"/>
                  </a:cxn>
                </a:cxnLst>
                <a:rect l="l" t="t" r="r" b="b"/>
                <a:pathLst>
                  <a:path w="89228" h="9914">
                    <a:moveTo>
                      <a:pt x="86254" y="4957"/>
                    </a:moveTo>
                    <a:lnTo>
                      <a:pt x="4957" y="4957"/>
                    </a:lnTo>
                  </a:path>
                </a:pathLst>
              </a:custGeom>
              <a:ln w="19050" cap="flat">
                <a:solidFill>
                  <a:schemeClr val="accent1"/>
                </a:solidFill>
                <a:prstDash val="solid"/>
                <a:round/>
              </a:ln>
            </p:spPr>
            <p:txBody>
              <a:bodyPr rtlCol="0" anchor="ctr"/>
              <a:lstStyle/>
              <a:p>
                <a:endParaRPr lang="en-US" dirty="0"/>
              </a:p>
            </p:txBody>
          </p:sp>
          <p:sp>
            <p:nvSpPr>
              <p:cNvPr id="37" name="Freeform: Shape 36">
                <a:extLst>
                  <a:ext uri="{FF2B5EF4-FFF2-40B4-BE49-F238E27FC236}">
                    <a16:creationId xmlns:a16="http://schemas.microsoft.com/office/drawing/2014/main" id="{2479CDB4-21C9-4348-B2BB-E097B5E0EC8E}"/>
                  </a:ext>
                </a:extLst>
              </p:cNvPr>
              <p:cNvSpPr/>
              <p:nvPr/>
            </p:nvSpPr>
            <p:spPr>
              <a:xfrm>
                <a:off x="8275556" y="3519704"/>
                <a:ext cx="33048" cy="33048"/>
              </a:xfrm>
              <a:custGeom>
                <a:avLst/>
                <a:gdLst>
                  <a:gd name="connsiteX0" fmla="*/ 29412 w 33047"/>
                  <a:gd name="connsiteY0" fmla="*/ 17185 h 33047"/>
                  <a:gd name="connsiteX1" fmla="*/ 17185 w 33047"/>
                  <a:gd name="connsiteY1" fmla="*/ 29412 h 33047"/>
                  <a:gd name="connsiteX2" fmla="*/ 4957 w 33047"/>
                  <a:gd name="connsiteY2" fmla="*/ 17185 h 33047"/>
                  <a:gd name="connsiteX3" fmla="*/ 17185 w 33047"/>
                  <a:gd name="connsiteY3" fmla="*/ 4957 h 33047"/>
                  <a:gd name="connsiteX4" fmla="*/ 29412 w 33047"/>
                  <a:gd name="connsiteY4" fmla="*/ 17185 h 33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47" h="33047">
                    <a:moveTo>
                      <a:pt x="29412" y="17185"/>
                    </a:moveTo>
                    <a:cubicBezTo>
                      <a:pt x="29412" y="23938"/>
                      <a:pt x="23938" y="29412"/>
                      <a:pt x="17185" y="29412"/>
                    </a:cubicBezTo>
                    <a:cubicBezTo>
                      <a:pt x="10432" y="29412"/>
                      <a:pt x="4957" y="23938"/>
                      <a:pt x="4957" y="17185"/>
                    </a:cubicBezTo>
                    <a:cubicBezTo>
                      <a:pt x="4957" y="10432"/>
                      <a:pt x="10432" y="4957"/>
                      <a:pt x="17185" y="4957"/>
                    </a:cubicBezTo>
                    <a:cubicBezTo>
                      <a:pt x="23938" y="4957"/>
                      <a:pt x="29412" y="10432"/>
                      <a:pt x="29412" y="17185"/>
                    </a:cubicBezTo>
                    <a:close/>
                  </a:path>
                </a:pathLst>
              </a:custGeom>
              <a:noFill/>
              <a:ln w="19050" cap="flat">
                <a:solidFill>
                  <a:schemeClr val="accent1"/>
                </a:solidFill>
                <a:prstDash val="solid"/>
                <a:round/>
              </a:ln>
            </p:spPr>
            <p:txBody>
              <a:bodyPr rtlCol="0" anchor="ctr"/>
              <a:lstStyle/>
              <a:p>
                <a:endParaRPr lang="en-US" dirty="0"/>
              </a:p>
            </p:txBody>
          </p:sp>
          <p:sp>
            <p:nvSpPr>
              <p:cNvPr id="38" name="Freeform: Shape 37">
                <a:extLst>
                  <a:ext uri="{FF2B5EF4-FFF2-40B4-BE49-F238E27FC236}">
                    <a16:creationId xmlns:a16="http://schemas.microsoft.com/office/drawing/2014/main" id="{73845087-5233-4A87-865B-1DD6BAC9EF90}"/>
                  </a:ext>
                </a:extLst>
              </p:cNvPr>
              <p:cNvSpPr/>
              <p:nvPr/>
            </p:nvSpPr>
            <p:spPr>
              <a:xfrm>
                <a:off x="7898813" y="3620829"/>
                <a:ext cx="370133" cy="33048"/>
              </a:xfrm>
              <a:custGeom>
                <a:avLst/>
                <a:gdLst>
                  <a:gd name="connsiteX0" fmla="*/ 4957 w 370133"/>
                  <a:gd name="connsiteY0" fmla="*/ 5288 h 33047"/>
                  <a:gd name="connsiteX1" fmla="*/ 4957 w 370133"/>
                  <a:gd name="connsiteY1" fmla="*/ 23133 h 33047"/>
                  <a:gd name="connsiteX2" fmla="*/ 6279 w 370133"/>
                  <a:gd name="connsiteY2" fmla="*/ 24125 h 33047"/>
                  <a:gd name="connsiteX3" fmla="*/ 26438 w 370133"/>
                  <a:gd name="connsiteY3" fmla="*/ 30734 h 33047"/>
                  <a:gd name="connsiteX4" fmla="*/ 347000 w 370133"/>
                  <a:gd name="connsiteY4" fmla="*/ 30734 h 33047"/>
                  <a:gd name="connsiteX5" fmla="*/ 363524 w 370133"/>
                  <a:gd name="connsiteY5" fmla="*/ 24786 h 33047"/>
                  <a:gd name="connsiteX6" fmla="*/ 365837 w 370133"/>
                  <a:gd name="connsiteY6" fmla="*/ 22803 h 33047"/>
                  <a:gd name="connsiteX7" fmla="*/ 365837 w 370133"/>
                  <a:gd name="connsiteY7" fmla="*/ 4957 h 33047"/>
                  <a:gd name="connsiteX8" fmla="*/ 4957 w 370133"/>
                  <a:gd name="connsiteY8" fmla="*/ 5288 h 3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133" h="33047">
                    <a:moveTo>
                      <a:pt x="4957" y="5288"/>
                    </a:moveTo>
                    <a:lnTo>
                      <a:pt x="4957" y="23133"/>
                    </a:lnTo>
                    <a:lnTo>
                      <a:pt x="6279" y="24125"/>
                    </a:lnTo>
                    <a:cubicBezTo>
                      <a:pt x="12228" y="28421"/>
                      <a:pt x="19168" y="30734"/>
                      <a:pt x="26438" y="30734"/>
                    </a:cubicBezTo>
                    <a:lnTo>
                      <a:pt x="347000" y="30734"/>
                    </a:lnTo>
                    <a:cubicBezTo>
                      <a:pt x="352948" y="30734"/>
                      <a:pt x="358897" y="28751"/>
                      <a:pt x="363524" y="24786"/>
                    </a:cubicBezTo>
                    <a:lnTo>
                      <a:pt x="365837" y="22803"/>
                    </a:lnTo>
                    <a:lnTo>
                      <a:pt x="365837" y="4957"/>
                    </a:lnTo>
                    <a:lnTo>
                      <a:pt x="4957" y="5288"/>
                    </a:lnTo>
                    <a:close/>
                  </a:path>
                </a:pathLst>
              </a:custGeom>
              <a:noFill/>
              <a:ln w="19050" cap="flat">
                <a:solidFill>
                  <a:schemeClr val="tx1"/>
                </a:solidFill>
                <a:prstDash val="solid"/>
                <a:round/>
              </a:ln>
            </p:spPr>
            <p:txBody>
              <a:bodyPr rtlCol="0" anchor="ctr"/>
              <a:lstStyle/>
              <a:p>
                <a:endParaRPr lang="en-US" dirty="0"/>
              </a:p>
            </p:txBody>
          </p:sp>
          <p:sp>
            <p:nvSpPr>
              <p:cNvPr id="39" name="Freeform: Shape 38">
                <a:extLst>
                  <a:ext uri="{FF2B5EF4-FFF2-40B4-BE49-F238E27FC236}">
                    <a16:creationId xmlns:a16="http://schemas.microsoft.com/office/drawing/2014/main" id="{7B1F14F5-0B2B-4BC5-BD4B-372DE0A9D282}"/>
                  </a:ext>
                </a:extLst>
              </p:cNvPr>
              <p:cNvSpPr/>
              <p:nvPr/>
            </p:nvSpPr>
            <p:spPr>
              <a:xfrm>
                <a:off x="7949045" y="3418578"/>
                <a:ext cx="270990" cy="188371"/>
              </a:xfrm>
              <a:custGeom>
                <a:avLst/>
                <a:gdLst>
                  <a:gd name="connsiteX0" fmla="*/ 268016 w 270990"/>
                  <a:gd name="connsiteY0" fmla="*/ 178127 h 188371"/>
                  <a:gd name="connsiteX1" fmla="*/ 260746 w 270990"/>
                  <a:gd name="connsiteY1" fmla="*/ 185397 h 188371"/>
                  <a:gd name="connsiteX2" fmla="*/ 12228 w 270990"/>
                  <a:gd name="connsiteY2" fmla="*/ 185397 h 188371"/>
                  <a:gd name="connsiteX3" fmla="*/ 4957 w 270990"/>
                  <a:gd name="connsiteY3" fmla="*/ 178127 h 188371"/>
                  <a:gd name="connsiteX4" fmla="*/ 4957 w 270990"/>
                  <a:gd name="connsiteY4" fmla="*/ 12228 h 188371"/>
                  <a:gd name="connsiteX5" fmla="*/ 12228 w 270990"/>
                  <a:gd name="connsiteY5" fmla="*/ 4957 h 188371"/>
                  <a:gd name="connsiteX6" fmla="*/ 259424 w 270990"/>
                  <a:gd name="connsiteY6" fmla="*/ 4957 h 188371"/>
                  <a:gd name="connsiteX7" fmla="*/ 266694 w 270990"/>
                  <a:gd name="connsiteY7" fmla="*/ 12228 h 188371"/>
                  <a:gd name="connsiteX8" fmla="*/ 268016 w 270990"/>
                  <a:gd name="connsiteY8" fmla="*/ 178127 h 18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990" h="188371">
                    <a:moveTo>
                      <a:pt x="268016" y="178127"/>
                    </a:moveTo>
                    <a:cubicBezTo>
                      <a:pt x="268016" y="182092"/>
                      <a:pt x="264711" y="185397"/>
                      <a:pt x="260746" y="185397"/>
                    </a:cubicBezTo>
                    <a:lnTo>
                      <a:pt x="12228" y="185397"/>
                    </a:lnTo>
                    <a:cubicBezTo>
                      <a:pt x="8262" y="185397"/>
                      <a:pt x="4957" y="182092"/>
                      <a:pt x="4957" y="178127"/>
                    </a:cubicBezTo>
                    <a:lnTo>
                      <a:pt x="4957" y="12228"/>
                    </a:lnTo>
                    <a:cubicBezTo>
                      <a:pt x="4957" y="8262"/>
                      <a:pt x="8262" y="4957"/>
                      <a:pt x="12228" y="4957"/>
                    </a:cubicBezTo>
                    <a:lnTo>
                      <a:pt x="259424" y="4957"/>
                    </a:lnTo>
                    <a:cubicBezTo>
                      <a:pt x="263389" y="4957"/>
                      <a:pt x="266694" y="8262"/>
                      <a:pt x="266694" y="12228"/>
                    </a:cubicBezTo>
                    <a:lnTo>
                      <a:pt x="268016" y="178127"/>
                    </a:lnTo>
                    <a:close/>
                  </a:path>
                </a:pathLst>
              </a:custGeom>
              <a:noFill/>
              <a:ln w="19050" cap="flat">
                <a:solidFill>
                  <a:schemeClr val="tx1"/>
                </a:solidFill>
                <a:prstDash val="solid"/>
                <a:round/>
              </a:ln>
            </p:spPr>
            <p:txBody>
              <a:bodyPr rtlCol="0" anchor="ctr"/>
              <a:lstStyle/>
              <a:p>
                <a:endParaRPr lang="en-US" dirty="0"/>
              </a:p>
            </p:txBody>
          </p:sp>
          <p:sp>
            <p:nvSpPr>
              <p:cNvPr id="40" name="Freeform: Shape 39">
                <a:extLst>
                  <a:ext uri="{FF2B5EF4-FFF2-40B4-BE49-F238E27FC236}">
                    <a16:creationId xmlns:a16="http://schemas.microsoft.com/office/drawing/2014/main" id="{5D96F3E0-E3C0-40D7-A7FE-BBF66783C48D}"/>
                  </a:ext>
                </a:extLst>
              </p:cNvPr>
              <p:cNvSpPr/>
              <p:nvPr/>
            </p:nvSpPr>
            <p:spPr>
              <a:xfrm>
                <a:off x="7930208" y="3401393"/>
                <a:ext cx="307343" cy="228028"/>
              </a:xfrm>
              <a:custGeom>
                <a:avLst/>
                <a:gdLst>
                  <a:gd name="connsiteX0" fmla="*/ 303707 w 307342"/>
                  <a:gd name="connsiteY0" fmla="*/ 216462 h 228028"/>
                  <a:gd name="connsiteX1" fmla="*/ 296437 w 307342"/>
                  <a:gd name="connsiteY1" fmla="*/ 223732 h 228028"/>
                  <a:gd name="connsiteX2" fmla="*/ 12228 w 307342"/>
                  <a:gd name="connsiteY2" fmla="*/ 223732 h 228028"/>
                  <a:gd name="connsiteX3" fmla="*/ 4957 w 307342"/>
                  <a:gd name="connsiteY3" fmla="*/ 216462 h 228028"/>
                  <a:gd name="connsiteX4" fmla="*/ 4957 w 307342"/>
                  <a:gd name="connsiteY4" fmla="*/ 12228 h 228028"/>
                  <a:gd name="connsiteX5" fmla="*/ 12228 w 307342"/>
                  <a:gd name="connsiteY5" fmla="*/ 4957 h 228028"/>
                  <a:gd name="connsiteX6" fmla="*/ 296437 w 307342"/>
                  <a:gd name="connsiteY6" fmla="*/ 4957 h 228028"/>
                  <a:gd name="connsiteX7" fmla="*/ 303707 w 307342"/>
                  <a:gd name="connsiteY7" fmla="*/ 12228 h 228028"/>
                  <a:gd name="connsiteX8" fmla="*/ 303707 w 307342"/>
                  <a:gd name="connsiteY8" fmla="*/ 216462 h 22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342" h="228028">
                    <a:moveTo>
                      <a:pt x="303707" y="216462"/>
                    </a:moveTo>
                    <a:cubicBezTo>
                      <a:pt x="303707" y="220427"/>
                      <a:pt x="300403" y="223732"/>
                      <a:pt x="296437" y="223732"/>
                    </a:cubicBezTo>
                    <a:lnTo>
                      <a:pt x="12228" y="223732"/>
                    </a:lnTo>
                    <a:cubicBezTo>
                      <a:pt x="8262" y="223732"/>
                      <a:pt x="4957" y="220427"/>
                      <a:pt x="4957" y="216462"/>
                    </a:cubicBezTo>
                    <a:lnTo>
                      <a:pt x="4957" y="12228"/>
                    </a:lnTo>
                    <a:cubicBezTo>
                      <a:pt x="4957" y="8262"/>
                      <a:pt x="8262" y="4957"/>
                      <a:pt x="12228" y="4957"/>
                    </a:cubicBezTo>
                    <a:lnTo>
                      <a:pt x="296437" y="4957"/>
                    </a:lnTo>
                    <a:cubicBezTo>
                      <a:pt x="300403" y="4957"/>
                      <a:pt x="303707" y="8262"/>
                      <a:pt x="303707" y="12228"/>
                    </a:cubicBezTo>
                    <a:lnTo>
                      <a:pt x="303707" y="216462"/>
                    </a:lnTo>
                    <a:close/>
                  </a:path>
                </a:pathLst>
              </a:custGeom>
              <a:noFill/>
              <a:ln w="19050" cap="flat">
                <a:solidFill>
                  <a:schemeClr val="tx1"/>
                </a:solidFill>
                <a:prstDash val="solid"/>
                <a:round/>
              </a:ln>
            </p:spPr>
            <p:txBody>
              <a:bodyPr rtlCol="0" anchor="ctr"/>
              <a:lstStyle/>
              <a:p>
                <a:endParaRPr lang="en-US" dirty="0"/>
              </a:p>
            </p:txBody>
          </p:sp>
          <p:sp>
            <p:nvSpPr>
              <p:cNvPr id="41" name="Freeform: Shape 40">
                <a:extLst>
                  <a:ext uri="{FF2B5EF4-FFF2-40B4-BE49-F238E27FC236}">
                    <a16:creationId xmlns:a16="http://schemas.microsoft.com/office/drawing/2014/main" id="{A24DD5D9-3FDC-429C-B5E2-3CB58C4E10F1}"/>
                  </a:ext>
                </a:extLst>
              </p:cNvPr>
              <p:cNvSpPr/>
              <p:nvPr/>
            </p:nvSpPr>
            <p:spPr>
              <a:xfrm>
                <a:off x="8341981" y="3470793"/>
                <a:ext cx="112362" cy="158628"/>
              </a:xfrm>
              <a:custGeom>
                <a:avLst/>
                <a:gdLst>
                  <a:gd name="connsiteX0" fmla="*/ 4957 w 112361"/>
                  <a:gd name="connsiteY0" fmla="*/ 4957 h 158628"/>
                  <a:gd name="connsiteX1" fmla="*/ 108066 w 112361"/>
                  <a:gd name="connsiteY1" fmla="*/ 4957 h 158628"/>
                  <a:gd name="connsiteX2" fmla="*/ 108066 w 112361"/>
                  <a:gd name="connsiteY2" fmla="*/ 154002 h 158628"/>
                  <a:gd name="connsiteX3" fmla="*/ 4957 w 112361"/>
                  <a:gd name="connsiteY3" fmla="*/ 154002 h 158628"/>
                </a:gdLst>
                <a:ahLst/>
                <a:cxnLst>
                  <a:cxn ang="0">
                    <a:pos x="connsiteX0" y="connsiteY0"/>
                  </a:cxn>
                  <a:cxn ang="0">
                    <a:pos x="connsiteX1" y="connsiteY1"/>
                  </a:cxn>
                  <a:cxn ang="0">
                    <a:pos x="connsiteX2" y="connsiteY2"/>
                  </a:cxn>
                  <a:cxn ang="0">
                    <a:pos x="connsiteX3" y="connsiteY3"/>
                  </a:cxn>
                </a:cxnLst>
                <a:rect l="l" t="t" r="r" b="b"/>
                <a:pathLst>
                  <a:path w="112361" h="158628">
                    <a:moveTo>
                      <a:pt x="4957" y="4957"/>
                    </a:moveTo>
                    <a:lnTo>
                      <a:pt x="108066" y="4957"/>
                    </a:lnTo>
                    <a:lnTo>
                      <a:pt x="108066" y="154002"/>
                    </a:lnTo>
                    <a:lnTo>
                      <a:pt x="4957" y="154002"/>
                    </a:lnTo>
                    <a:close/>
                  </a:path>
                </a:pathLst>
              </a:custGeom>
              <a:noFill/>
              <a:ln w="19050" cap="flat">
                <a:solidFill>
                  <a:schemeClr val="tx1"/>
                </a:solidFill>
                <a:prstDash val="solid"/>
                <a:round/>
              </a:ln>
            </p:spPr>
            <p:txBody>
              <a:bodyPr rtlCol="0" anchor="ctr"/>
              <a:lstStyle/>
              <a:p>
                <a:endParaRPr lang="en-US" dirty="0"/>
              </a:p>
            </p:txBody>
          </p:sp>
          <p:sp>
            <p:nvSpPr>
              <p:cNvPr id="44" name="Freeform: Shape 43">
                <a:extLst>
                  <a:ext uri="{FF2B5EF4-FFF2-40B4-BE49-F238E27FC236}">
                    <a16:creationId xmlns:a16="http://schemas.microsoft.com/office/drawing/2014/main" id="{E75D702D-15EE-4024-BA7F-F09ABED7C9F5}"/>
                  </a:ext>
                </a:extLst>
              </p:cNvPr>
              <p:cNvSpPr/>
              <p:nvPr/>
            </p:nvSpPr>
            <p:spPr>
              <a:xfrm>
                <a:off x="8341981" y="3440059"/>
                <a:ext cx="112362" cy="211505"/>
              </a:xfrm>
              <a:custGeom>
                <a:avLst/>
                <a:gdLst>
                  <a:gd name="connsiteX0" fmla="*/ 108066 w 112361"/>
                  <a:gd name="connsiteY0" fmla="*/ 195311 h 211504"/>
                  <a:gd name="connsiteX1" fmla="*/ 90550 w 112361"/>
                  <a:gd name="connsiteY1" fmla="*/ 208861 h 211504"/>
                  <a:gd name="connsiteX2" fmla="*/ 22472 w 112361"/>
                  <a:gd name="connsiteY2" fmla="*/ 208861 h 211504"/>
                  <a:gd name="connsiteX3" fmla="*/ 4957 w 112361"/>
                  <a:gd name="connsiteY3" fmla="*/ 195311 h 211504"/>
                  <a:gd name="connsiteX4" fmla="*/ 4957 w 112361"/>
                  <a:gd name="connsiteY4" fmla="*/ 22472 h 211504"/>
                  <a:gd name="connsiteX5" fmla="*/ 22472 w 112361"/>
                  <a:gd name="connsiteY5" fmla="*/ 4957 h 211504"/>
                  <a:gd name="connsiteX6" fmla="*/ 90550 w 112361"/>
                  <a:gd name="connsiteY6" fmla="*/ 4957 h 211504"/>
                  <a:gd name="connsiteX7" fmla="*/ 108066 w 112361"/>
                  <a:gd name="connsiteY7" fmla="*/ 22472 h 211504"/>
                  <a:gd name="connsiteX8" fmla="*/ 108066 w 112361"/>
                  <a:gd name="connsiteY8" fmla="*/ 195311 h 21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61" h="211504">
                    <a:moveTo>
                      <a:pt x="108066" y="195311"/>
                    </a:moveTo>
                    <a:cubicBezTo>
                      <a:pt x="108066" y="204895"/>
                      <a:pt x="100134" y="208861"/>
                      <a:pt x="90550" y="208861"/>
                    </a:cubicBezTo>
                    <a:lnTo>
                      <a:pt x="22472" y="208861"/>
                    </a:lnTo>
                    <a:cubicBezTo>
                      <a:pt x="12889" y="208861"/>
                      <a:pt x="4957" y="204895"/>
                      <a:pt x="4957" y="195311"/>
                    </a:cubicBezTo>
                    <a:lnTo>
                      <a:pt x="4957" y="22472"/>
                    </a:lnTo>
                    <a:cubicBezTo>
                      <a:pt x="4957" y="12889"/>
                      <a:pt x="12889" y="4957"/>
                      <a:pt x="22472" y="4957"/>
                    </a:cubicBezTo>
                    <a:lnTo>
                      <a:pt x="90550" y="4957"/>
                    </a:lnTo>
                    <a:cubicBezTo>
                      <a:pt x="100134" y="4957"/>
                      <a:pt x="108066" y="12889"/>
                      <a:pt x="108066" y="22472"/>
                    </a:cubicBezTo>
                    <a:lnTo>
                      <a:pt x="108066" y="195311"/>
                    </a:lnTo>
                    <a:close/>
                  </a:path>
                </a:pathLst>
              </a:custGeom>
              <a:noFill/>
              <a:ln w="19050" cap="flat">
                <a:solidFill>
                  <a:schemeClr val="tx1"/>
                </a:solidFill>
                <a:prstDash val="solid"/>
                <a:round/>
              </a:ln>
            </p:spPr>
            <p:txBody>
              <a:bodyPr rtlCol="0" anchor="ctr"/>
              <a:lstStyle/>
              <a:p>
                <a:endParaRPr lang="en-US" dirty="0"/>
              </a:p>
            </p:txBody>
          </p:sp>
        </p:grpSp>
        <p:cxnSp>
          <p:nvCxnSpPr>
            <p:cNvPr id="164" name="Straight Connector 163">
              <a:extLst>
                <a:ext uri="{FF2B5EF4-FFF2-40B4-BE49-F238E27FC236}">
                  <a16:creationId xmlns:a16="http://schemas.microsoft.com/office/drawing/2014/main" id="{23D24EE8-250B-45CE-B577-A7262FF6E43F}"/>
                </a:ext>
              </a:extLst>
            </p:cNvPr>
            <p:cNvCxnSpPr>
              <a:cxnSpLocks/>
            </p:cNvCxnSpPr>
            <p:nvPr/>
          </p:nvCxnSpPr>
          <p:spPr>
            <a:xfrm>
              <a:off x="538926" y="4104421"/>
              <a:ext cx="2560320" cy="0"/>
            </a:xfrm>
            <a:prstGeom prst="line">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0" name="Group 169">
            <a:extLst>
              <a:ext uri="{FF2B5EF4-FFF2-40B4-BE49-F238E27FC236}">
                <a16:creationId xmlns:a16="http://schemas.microsoft.com/office/drawing/2014/main" id="{B5FFE8CF-4BE8-469E-931E-E71E0A377654}"/>
              </a:ext>
            </a:extLst>
          </p:cNvPr>
          <p:cNvGrpSpPr/>
          <p:nvPr/>
        </p:nvGrpSpPr>
        <p:grpSpPr>
          <a:xfrm>
            <a:off x="3152991" y="2146464"/>
            <a:ext cx="2651760" cy="2836489"/>
            <a:chOff x="3287824" y="2131950"/>
            <a:chExt cx="2651760" cy="2836489"/>
          </a:xfrm>
        </p:grpSpPr>
        <p:sp>
          <p:nvSpPr>
            <p:cNvPr id="10" name="Rectangle 9"/>
            <p:cNvSpPr/>
            <p:nvPr/>
          </p:nvSpPr>
          <p:spPr>
            <a:xfrm>
              <a:off x="3287824" y="4322108"/>
              <a:ext cx="2651760" cy="646331"/>
            </a:xfrm>
            <a:prstGeom prst="rect">
              <a:avLst/>
            </a:prstGeom>
          </p:spPr>
          <p:txBody>
            <a:bodyPr wrap="square" lIns="0" rIns="0">
              <a:spAutoFit/>
            </a:bodyPr>
            <a:lstStyle/>
            <a:p>
              <a:pPr algn="ctr" defTabSz="731502">
                <a:lnSpc>
                  <a:spcPct val="90000"/>
                </a:lnSpc>
                <a:defRPr/>
              </a:pPr>
              <a:r>
                <a:rPr lang="en-US" sz="2000" dirty="0"/>
                <a:t>Security, identity, </a:t>
              </a:r>
              <a:br>
                <a:rPr lang="en-US" sz="2000" dirty="0"/>
              </a:br>
              <a:r>
                <a:rPr lang="en-US" sz="2000" dirty="0"/>
                <a:t>and network</a:t>
              </a:r>
              <a:endParaRPr lang="en-US" sz="3200" dirty="0"/>
            </a:p>
          </p:txBody>
        </p:sp>
        <p:grpSp>
          <p:nvGrpSpPr>
            <p:cNvPr id="163" name="Group 162">
              <a:extLst>
                <a:ext uri="{FF2B5EF4-FFF2-40B4-BE49-F238E27FC236}">
                  <a16:creationId xmlns:a16="http://schemas.microsoft.com/office/drawing/2014/main" id="{2714BC63-FD87-4328-9D91-AADFAAA3B630}"/>
                </a:ext>
              </a:extLst>
            </p:cNvPr>
            <p:cNvGrpSpPr/>
            <p:nvPr/>
          </p:nvGrpSpPr>
          <p:grpSpPr>
            <a:xfrm>
              <a:off x="3813736" y="2131950"/>
              <a:ext cx="1495259" cy="1639148"/>
              <a:chOff x="3813736" y="2131950"/>
              <a:chExt cx="1495259" cy="1639148"/>
            </a:xfrm>
          </p:grpSpPr>
          <p:sp>
            <p:nvSpPr>
              <p:cNvPr id="131" name="Freeform: Shape 130">
                <a:extLst>
                  <a:ext uri="{FF2B5EF4-FFF2-40B4-BE49-F238E27FC236}">
                    <a16:creationId xmlns:a16="http://schemas.microsoft.com/office/drawing/2014/main" id="{5218C662-490B-4E68-B12C-F8A4594CB41E}"/>
                  </a:ext>
                </a:extLst>
              </p:cNvPr>
              <p:cNvSpPr/>
              <p:nvPr/>
            </p:nvSpPr>
            <p:spPr>
              <a:xfrm>
                <a:off x="3918413" y="2557864"/>
                <a:ext cx="1390582" cy="392991"/>
              </a:xfrm>
              <a:custGeom>
                <a:avLst/>
                <a:gdLst>
                  <a:gd name="connsiteX0" fmla="*/ 428627 w 456056"/>
                  <a:gd name="connsiteY0" fmla="*/ 123268 h 128885"/>
                  <a:gd name="connsiteX1" fmla="*/ 453744 w 456056"/>
                  <a:gd name="connsiteY1" fmla="*/ 98151 h 128885"/>
                  <a:gd name="connsiteX2" fmla="*/ 452752 w 456056"/>
                  <a:gd name="connsiteY2" fmla="*/ 97160 h 128885"/>
                  <a:gd name="connsiteX3" fmla="*/ 7270 w 456056"/>
                  <a:gd name="connsiteY3" fmla="*/ 97160 h 128885"/>
                  <a:gd name="connsiteX4" fmla="*/ 4957 w 456056"/>
                  <a:gd name="connsiteY4" fmla="*/ 99804 h 128885"/>
                  <a:gd name="connsiteX5" fmla="*/ 31065 w 456056"/>
                  <a:gd name="connsiteY5" fmla="*/ 126242 h 12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056" h="128885">
                    <a:moveTo>
                      <a:pt x="428627" y="123268"/>
                    </a:moveTo>
                    <a:lnTo>
                      <a:pt x="453744" y="98151"/>
                    </a:lnTo>
                    <a:cubicBezTo>
                      <a:pt x="453413" y="97821"/>
                      <a:pt x="453083" y="97490"/>
                      <a:pt x="452752" y="97160"/>
                    </a:cubicBezTo>
                    <a:cubicBezTo>
                      <a:pt x="329815" y="-25777"/>
                      <a:pt x="130208" y="-25777"/>
                      <a:pt x="7270" y="97160"/>
                    </a:cubicBezTo>
                    <a:cubicBezTo>
                      <a:pt x="6279" y="98151"/>
                      <a:pt x="5618" y="98812"/>
                      <a:pt x="4957" y="99804"/>
                    </a:cubicBezTo>
                    <a:lnTo>
                      <a:pt x="31065" y="126242"/>
                    </a:lnTo>
                  </a:path>
                </a:pathLst>
              </a:custGeom>
              <a:noFill/>
              <a:ln w="19050" cap="flat">
                <a:solidFill>
                  <a:schemeClr val="tx1"/>
                </a:solidFill>
                <a:prstDash val="solid"/>
                <a:round/>
              </a:ln>
            </p:spPr>
            <p:txBody>
              <a:bodyPr rtlCol="0" anchor="ctr"/>
              <a:lstStyle/>
              <a:p>
                <a:endParaRPr lang="en-US" dirty="0"/>
              </a:p>
            </p:txBody>
          </p:sp>
          <p:sp>
            <p:nvSpPr>
              <p:cNvPr id="132" name="Freeform: Shape 131">
                <a:extLst>
                  <a:ext uri="{FF2B5EF4-FFF2-40B4-BE49-F238E27FC236}">
                    <a16:creationId xmlns:a16="http://schemas.microsoft.com/office/drawing/2014/main" id="{C93CAD4A-3B92-4707-A6F3-570B404CA12A}"/>
                  </a:ext>
                </a:extLst>
              </p:cNvPr>
              <p:cNvSpPr/>
              <p:nvPr/>
            </p:nvSpPr>
            <p:spPr>
              <a:xfrm>
                <a:off x="4573396" y="2712675"/>
                <a:ext cx="503834" cy="171304"/>
              </a:xfrm>
              <a:custGeom>
                <a:avLst/>
                <a:gdLst>
                  <a:gd name="connsiteX0" fmla="*/ 4957 w 165238"/>
                  <a:gd name="connsiteY0" fmla="*/ 5079 h 56180"/>
                  <a:gd name="connsiteX1" fmla="*/ 162925 w 165238"/>
                  <a:gd name="connsiteY1" fmla="*/ 51345 h 56180"/>
                </a:gdLst>
                <a:ahLst/>
                <a:cxnLst>
                  <a:cxn ang="0">
                    <a:pos x="connsiteX0" y="connsiteY0"/>
                  </a:cxn>
                  <a:cxn ang="0">
                    <a:pos x="connsiteX1" y="connsiteY1"/>
                  </a:cxn>
                </a:cxnLst>
                <a:rect l="l" t="t" r="r" b="b"/>
                <a:pathLst>
                  <a:path w="165238" h="56180">
                    <a:moveTo>
                      <a:pt x="4957" y="5079"/>
                    </a:moveTo>
                    <a:cubicBezTo>
                      <a:pt x="60147" y="3426"/>
                      <a:pt x="115667" y="18628"/>
                      <a:pt x="162925" y="51345"/>
                    </a:cubicBezTo>
                  </a:path>
                </a:pathLst>
              </a:custGeom>
              <a:noFill/>
              <a:ln w="19050" cap="flat">
                <a:solidFill>
                  <a:schemeClr val="tx1"/>
                </a:solidFill>
                <a:prstDash val="solid"/>
                <a:round/>
              </a:ln>
            </p:spPr>
            <p:txBody>
              <a:bodyPr rtlCol="0" anchor="ctr"/>
              <a:lstStyle/>
              <a:p>
                <a:endParaRPr lang="en-US" dirty="0"/>
              </a:p>
            </p:txBody>
          </p:sp>
          <p:sp>
            <p:nvSpPr>
              <p:cNvPr id="133" name="Freeform: Shape 132">
                <a:extLst>
                  <a:ext uri="{FF2B5EF4-FFF2-40B4-BE49-F238E27FC236}">
                    <a16:creationId xmlns:a16="http://schemas.microsoft.com/office/drawing/2014/main" id="{F905A229-3A19-472B-BD1C-AB836040EF39}"/>
                  </a:ext>
                </a:extLst>
              </p:cNvPr>
              <p:cNvSpPr/>
              <p:nvPr/>
            </p:nvSpPr>
            <p:spPr>
              <a:xfrm>
                <a:off x="4342640" y="2717078"/>
                <a:ext cx="201533" cy="60461"/>
              </a:xfrm>
              <a:custGeom>
                <a:avLst/>
                <a:gdLst>
                  <a:gd name="connsiteX0" fmla="*/ 4957 w 66095"/>
                  <a:gd name="connsiteY0" fmla="*/ 17185 h 19828"/>
                  <a:gd name="connsiteX1" fmla="*/ 61138 w 66095"/>
                  <a:gd name="connsiteY1" fmla="*/ 4957 h 19828"/>
                </a:gdLst>
                <a:ahLst/>
                <a:cxnLst>
                  <a:cxn ang="0">
                    <a:pos x="connsiteX0" y="connsiteY0"/>
                  </a:cxn>
                  <a:cxn ang="0">
                    <a:pos x="connsiteX1" y="connsiteY1"/>
                  </a:cxn>
                </a:cxnLst>
                <a:rect l="l" t="t" r="r" b="b"/>
                <a:pathLst>
                  <a:path w="66095" h="19828">
                    <a:moveTo>
                      <a:pt x="4957" y="17185"/>
                    </a:moveTo>
                    <a:cubicBezTo>
                      <a:pt x="23133" y="10906"/>
                      <a:pt x="41970" y="6940"/>
                      <a:pt x="61138" y="4957"/>
                    </a:cubicBezTo>
                  </a:path>
                </a:pathLst>
              </a:custGeom>
              <a:noFill/>
              <a:ln w="19050" cap="flat">
                <a:solidFill>
                  <a:schemeClr val="tx1"/>
                </a:solidFill>
                <a:prstDash val="solid"/>
                <a:round/>
              </a:ln>
            </p:spPr>
            <p:txBody>
              <a:bodyPr rtlCol="0" anchor="ctr"/>
              <a:lstStyle/>
              <a:p>
                <a:endParaRPr lang="en-US" dirty="0"/>
              </a:p>
            </p:txBody>
          </p:sp>
          <p:sp>
            <p:nvSpPr>
              <p:cNvPr id="134" name="Freeform: Shape 133">
                <a:extLst>
                  <a:ext uri="{FF2B5EF4-FFF2-40B4-BE49-F238E27FC236}">
                    <a16:creationId xmlns:a16="http://schemas.microsoft.com/office/drawing/2014/main" id="{33648F45-1509-49AC-B3D6-181770106FBF}"/>
                  </a:ext>
                </a:extLst>
              </p:cNvPr>
              <p:cNvSpPr/>
              <p:nvPr/>
            </p:nvSpPr>
            <p:spPr>
              <a:xfrm>
                <a:off x="4141107" y="2781567"/>
                <a:ext cx="151149" cy="100768"/>
              </a:xfrm>
              <a:custGeom>
                <a:avLst/>
                <a:gdLst>
                  <a:gd name="connsiteX0" fmla="*/ 4957 w 49571"/>
                  <a:gd name="connsiteY0" fmla="*/ 29412 h 33047"/>
                  <a:gd name="connsiteX1" fmla="*/ 47919 w 49571"/>
                  <a:gd name="connsiteY1" fmla="*/ 4957 h 33047"/>
                </a:gdLst>
                <a:ahLst/>
                <a:cxnLst>
                  <a:cxn ang="0">
                    <a:pos x="connsiteX0" y="connsiteY0"/>
                  </a:cxn>
                  <a:cxn ang="0">
                    <a:pos x="connsiteX1" y="connsiteY1"/>
                  </a:cxn>
                </a:cxnLst>
                <a:rect l="l" t="t" r="r" b="b"/>
                <a:pathLst>
                  <a:path w="49571" h="33047">
                    <a:moveTo>
                      <a:pt x="4957" y="29412"/>
                    </a:moveTo>
                    <a:cubicBezTo>
                      <a:pt x="18507" y="19829"/>
                      <a:pt x="33048" y="11897"/>
                      <a:pt x="47919" y="4957"/>
                    </a:cubicBezTo>
                  </a:path>
                </a:pathLst>
              </a:custGeom>
              <a:noFill/>
              <a:ln w="19050" cap="flat">
                <a:solidFill>
                  <a:schemeClr val="tx1"/>
                </a:solidFill>
                <a:prstDash val="solid"/>
                <a:round/>
              </a:ln>
            </p:spPr>
            <p:txBody>
              <a:bodyPr rtlCol="0" anchor="ctr"/>
              <a:lstStyle/>
              <a:p>
                <a:endParaRPr lang="en-US" dirty="0"/>
              </a:p>
            </p:txBody>
          </p:sp>
          <p:sp>
            <p:nvSpPr>
              <p:cNvPr id="135" name="Freeform: Shape 134">
                <a:extLst>
                  <a:ext uri="{FF2B5EF4-FFF2-40B4-BE49-F238E27FC236}">
                    <a16:creationId xmlns:a16="http://schemas.microsoft.com/office/drawing/2014/main" id="{8AA6D631-6E8C-4FE6-9E69-DAB36D29510B}"/>
                  </a:ext>
                </a:extLst>
              </p:cNvPr>
              <p:cNvSpPr/>
              <p:nvPr/>
            </p:nvSpPr>
            <p:spPr>
              <a:xfrm>
                <a:off x="4707415" y="2876289"/>
                <a:ext cx="282146" cy="130997"/>
              </a:xfrm>
              <a:custGeom>
                <a:avLst/>
                <a:gdLst>
                  <a:gd name="connsiteX0" fmla="*/ 89559 w 92533"/>
                  <a:gd name="connsiteY0" fmla="*/ 38666 h 42961"/>
                  <a:gd name="connsiteX1" fmla="*/ 4957 w 92533"/>
                  <a:gd name="connsiteY1" fmla="*/ 4957 h 42961"/>
                </a:gdLst>
                <a:ahLst/>
                <a:cxnLst>
                  <a:cxn ang="0">
                    <a:pos x="connsiteX0" y="connsiteY0"/>
                  </a:cxn>
                  <a:cxn ang="0">
                    <a:pos x="connsiteX1" y="connsiteY1"/>
                  </a:cxn>
                </a:cxnLst>
                <a:rect l="l" t="t" r="r" b="b"/>
                <a:pathLst>
                  <a:path w="92533" h="42961">
                    <a:moveTo>
                      <a:pt x="89559" y="38666"/>
                    </a:moveTo>
                    <a:cubicBezTo>
                      <a:pt x="63782" y="21150"/>
                      <a:pt x="34700" y="9914"/>
                      <a:pt x="4957" y="4957"/>
                    </a:cubicBezTo>
                  </a:path>
                </a:pathLst>
              </a:custGeom>
              <a:noFill/>
              <a:ln w="19050" cap="flat">
                <a:solidFill>
                  <a:schemeClr val="tx1"/>
                </a:solidFill>
                <a:prstDash val="solid"/>
                <a:round/>
              </a:ln>
            </p:spPr>
            <p:txBody>
              <a:bodyPr rtlCol="0" anchor="ctr"/>
              <a:lstStyle/>
              <a:p>
                <a:endParaRPr lang="en-US" dirty="0"/>
              </a:p>
            </p:txBody>
          </p:sp>
          <p:sp>
            <p:nvSpPr>
              <p:cNvPr id="136" name="Freeform: Shape 135">
                <a:extLst>
                  <a:ext uri="{FF2B5EF4-FFF2-40B4-BE49-F238E27FC236}">
                    <a16:creationId xmlns:a16="http://schemas.microsoft.com/office/drawing/2014/main" id="{99039A57-B925-4CB1-B823-A8B9BD202E1A}"/>
                  </a:ext>
                </a:extLst>
              </p:cNvPr>
              <p:cNvSpPr/>
              <p:nvPr/>
            </p:nvSpPr>
            <p:spPr>
              <a:xfrm>
                <a:off x="4707415" y="3004261"/>
                <a:ext cx="241840" cy="120920"/>
              </a:xfrm>
              <a:custGeom>
                <a:avLst/>
                <a:gdLst>
                  <a:gd name="connsiteX0" fmla="*/ 4957 w 79314"/>
                  <a:gd name="connsiteY0" fmla="*/ 4957 h 39657"/>
                  <a:gd name="connsiteX1" fmla="*/ 75349 w 79314"/>
                  <a:gd name="connsiteY1" fmla="*/ 37674 h 39657"/>
                </a:gdLst>
                <a:ahLst/>
                <a:cxnLst>
                  <a:cxn ang="0">
                    <a:pos x="connsiteX0" y="connsiteY0"/>
                  </a:cxn>
                  <a:cxn ang="0">
                    <a:pos x="connsiteX1" y="connsiteY1"/>
                  </a:cxn>
                </a:cxnLst>
                <a:rect l="l" t="t" r="r" b="b"/>
                <a:pathLst>
                  <a:path w="79314" h="39657">
                    <a:moveTo>
                      <a:pt x="4957" y="4957"/>
                    </a:moveTo>
                    <a:cubicBezTo>
                      <a:pt x="30073" y="10245"/>
                      <a:pt x="54198" y="21150"/>
                      <a:pt x="75349" y="37674"/>
                    </a:cubicBezTo>
                  </a:path>
                </a:pathLst>
              </a:custGeom>
              <a:noFill/>
              <a:ln w="19050" cap="flat">
                <a:solidFill>
                  <a:schemeClr val="tx1"/>
                </a:solidFill>
                <a:prstDash val="solid"/>
                <a:round/>
              </a:ln>
            </p:spPr>
            <p:txBody>
              <a:bodyPr rtlCol="0" anchor="ctr"/>
              <a:lstStyle/>
              <a:p>
                <a:endParaRPr lang="en-US" dirty="0"/>
              </a:p>
            </p:txBody>
          </p:sp>
          <p:sp>
            <p:nvSpPr>
              <p:cNvPr id="137" name="Freeform: Shape 136">
                <a:extLst>
                  <a:ext uri="{FF2B5EF4-FFF2-40B4-BE49-F238E27FC236}">
                    <a16:creationId xmlns:a16="http://schemas.microsoft.com/office/drawing/2014/main" id="{D2A55913-2BE4-46D8-A03F-BF84E5453224}"/>
                  </a:ext>
                </a:extLst>
              </p:cNvPr>
              <p:cNvSpPr/>
              <p:nvPr/>
            </p:nvSpPr>
            <p:spPr>
              <a:xfrm>
                <a:off x="4300318" y="3002245"/>
                <a:ext cx="231762" cy="110842"/>
              </a:xfrm>
              <a:custGeom>
                <a:avLst/>
                <a:gdLst>
                  <a:gd name="connsiteX0" fmla="*/ 4957 w 76009"/>
                  <a:gd name="connsiteY0" fmla="*/ 33048 h 36352"/>
                  <a:gd name="connsiteX1" fmla="*/ 71052 w 76009"/>
                  <a:gd name="connsiteY1" fmla="*/ 4957 h 36352"/>
                </a:gdLst>
                <a:ahLst/>
                <a:cxnLst>
                  <a:cxn ang="0">
                    <a:pos x="connsiteX0" y="connsiteY0"/>
                  </a:cxn>
                  <a:cxn ang="0">
                    <a:pos x="connsiteX1" y="connsiteY1"/>
                  </a:cxn>
                </a:cxnLst>
                <a:rect l="l" t="t" r="r" b="b"/>
                <a:pathLst>
                  <a:path w="76009" h="36352">
                    <a:moveTo>
                      <a:pt x="4957" y="33048"/>
                    </a:moveTo>
                    <a:cubicBezTo>
                      <a:pt x="25116" y="18837"/>
                      <a:pt x="47589" y="9584"/>
                      <a:pt x="71052" y="4957"/>
                    </a:cubicBezTo>
                  </a:path>
                </a:pathLst>
              </a:custGeom>
              <a:noFill/>
              <a:ln w="19050" cap="flat">
                <a:solidFill>
                  <a:schemeClr val="tx1"/>
                </a:solidFill>
                <a:prstDash val="solid"/>
                <a:round/>
              </a:ln>
            </p:spPr>
            <p:txBody>
              <a:bodyPr rtlCol="0" anchor="ctr"/>
              <a:lstStyle/>
              <a:p>
                <a:endParaRPr lang="en-US" dirty="0"/>
              </a:p>
            </p:txBody>
          </p:sp>
          <p:sp>
            <p:nvSpPr>
              <p:cNvPr id="138" name="Freeform: Shape 137">
                <a:extLst>
                  <a:ext uri="{FF2B5EF4-FFF2-40B4-BE49-F238E27FC236}">
                    <a16:creationId xmlns:a16="http://schemas.microsoft.com/office/drawing/2014/main" id="{72116E4A-2A72-4D9B-89A4-7F9CAAB1476B}"/>
                  </a:ext>
                </a:extLst>
              </p:cNvPr>
              <p:cNvSpPr/>
              <p:nvPr/>
            </p:nvSpPr>
            <p:spPr>
              <a:xfrm>
                <a:off x="4249934" y="2872258"/>
                <a:ext cx="292224" cy="120920"/>
              </a:xfrm>
              <a:custGeom>
                <a:avLst/>
                <a:gdLst>
                  <a:gd name="connsiteX0" fmla="*/ 91542 w 95838"/>
                  <a:gd name="connsiteY0" fmla="*/ 4957 h 39657"/>
                  <a:gd name="connsiteX1" fmla="*/ 4957 w 95838"/>
                  <a:gd name="connsiteY1" fmla="*/ 35691 h 39657"/>
                </a:gdLst>
                <a:ahLst/>
                <a:cxnLst>
                  <a:cxn ang="0">
                    <a:pos x="connsiteX0" y="connsiteY0"/>
                  </a:cxn>
                  <a:cxn ang="0">
                    <a:pos x="connsiteX1" y="connsiteY1"/>
                  </a:cxn>
                </a:cxnLst>
                <a:rect l="l" t="t" r="r" b="b"/>
                <a:pathLst>
                  <a:path w="95838" h="39657">
                    <a:moveTo>
                      <a:pt x="91542" y="4957"/>
                    </a:moveTo>
                    <a:cubicBezTo>
                      <a:pt x="61469" y="8923"/>
                      <a:pt x="31726" y="18837"/>
                      <a:pt x="4957" y="35691"/>
                    </a:cubicBezTo>
                  </a:path>
                </a:pathLst>
              </a:custGeom>
              <a:noFill/>
              <a:ln w="19050" cap="flat">
                <a:solidFill>
                  <a:schemeClr val="tx1"/>
                </a:solidFill>
                <a:prstDash val="solid"/>
                <a:round/>
              </a:ln>
            </p:spPr>
            <p:txBody>
              <a:bodyPr rtlCol="0" anchor="ctr"/>
              <a:lstStyle/>
              <a:p>
                <a:endParaRPr lang="en-US" dirty="0"/>
              </a:p>
            </p:txBody>
          </p:sp>
          <p:sp>
            <p:nvSpPr>
              <p:cNvPr id="139" name="Freeform: Shape 138">
                <a:extLst>
                  <a:ext uri="{FF2B5EF4-FFF2-40B4-BE49-F238E27FC236}">
                    <a16:creationId xmlns:a16="http://schemas.microsoft.com/office/drawing/2014/main" id="{C5E73C3F-ED2D-4A14-AEB8-33EFB67577DA}"/>
                  </a:ext>
                </a:extLst>
              </p:cNvPr>
              <p:cNvSpPr/>
              <p:nvPr/>
            </p:nvSpPr>
            <p:spPr>
              <a:xfrm>
                <a:off x="4349693" y="3149366"/>
                <a:ext cx="181381" cy="110842"/>
              </a:xfrm>
              <a:custGeom>
                <a:avLst/>
                <a:gdLst>
                  <a:gd name="connsiteX0" fmla="*/ 54529 w 59485"/>
                  <a:gd name="connsiteY0" fmla="*/ 4957 h 36352"/>
                  <a:gd name="connsiteX1" fmla="*/ 4957 w 59485"/>
                  <a:gd name="connsiteY1" fmla="*/ 31395 h 36352"/>
                </a:gdLst>
                <a:ahLst/>
                <a:cxnLst>
                  <a:cxn ang="0">
                    <a:pos x="connsiteX0" y="connsiteY0"/>
                  </a:cxn>
                  <a:cxn ang="0">
                    <a:pos x="connsiteX1" y="connsiteY1"/>
                  </a:cxn>
                </a:cxnLst>
                <a:rect l="l" t="t" r="r" b="b"/>
                <a:pathLst>
                  <a:path w="59485" h="36352">
                    <a:moveTo>
                      <a:pt x="54529" y="4957"/>
                    </a:moveTo>
                    <a:cubicBezTo>
                      <a:pt x="36683" y="9914"/>
                      <a:pt x="19829" y="18507"/>
                      <a:pt x="4957" y="31395"/>
                    </a:cubicBezTo>
                  </a:path>
                </a:pathLst>
              </a:custGeom>
              <a:noFill/>
              <a:ln w="19050" cap="flat">
                <a:solidFill>
                  <a:schemeClr val="tx1"/>
                </a:solidFill>
                <a:prstDash val="solid"/>
                <a:round/>
              </a:ln>
            </p:spPr>
            <p:txBody>
              <a:bodyPr rtlCol="0" anchor="ctr"/>
              <a:lstStyle/>
              <a:p>
                <a:endParaRPr lang="en-US" dirty="0"/>
              </a:p>
            </p:txBody>
          </p:sp>
          <p:sp>
            <p:nvSpPr>
              <p:cNvPr id="140" name="Freeform: Shape 139">
                <a:extLst>
                  <a:ext uri="{FF2B5EF4-FFF2-40B4-BE49-F238E27FC236}">
                    <a16:creationId xmlns:a16="http://schemas.microsoft.com/office/drawing/2014/main" id="{9EBEB681-5E7E-4A07-878A-F137D0289AB8}"/>
                  </a:ext>
                </a:extLst>
              </p:cNvPr>
              <p:cNvSpPr/>
              <p:nvPr/>
            </p:nvSpPr>
            <p:spPr>
              <a:xfrm>
                <a:off x="4707415" y="3151382"/>
                <a:ext cx="171304" cy="100768"/>
              </a:xfrm>
              <a:custGeom>
                <a:avLst/>
                <a:gdLst>
                  <a:gd name="connsiteX0" fmla="*/ 51554 w 56180"/>
                  <a:gd name="connsiteY0" fmla="*/ 30734 h 33047"/>
                  <a:gd name="connsiteX1" fmla="*/ 4957 w 56180"/>
                  <a:gd name="connsiteY1" fmla="*/ 4957 h 33047"/>
                </a:gdLst>
                <a:ahLst/>
                <a:cxnLst>
                  <a:cxn ang="0">
                    <a:pos x="connsiteX0" y="connsiteY0"/>
                  </a:cxn>
                  <a:cxn ang="0">
                    <a:pos x="connsiteX1" y="connsiteY1"/>
                  </a:cxn>
                </a:cxnLst>
                <a:rect l="l" t="t" r="r" b="b"/>
                <a:pathLst>
                  <a:path w="56180" h="33047">
                    <a:moveTo>
                      <a:pt x="51554" y="30734"/>
                    </a:moveTo>
                    <a:cubicBezTo>
                      <a:pt x="37674" y="18507"/>
                      <a:pt x="21811" y="9914"/>
                      <a:pt x="4957" y="4957"/>
                    </a:cubicBezTo>
                  </a:path>
                </a:pathLst>
              </a:custGeom>
              <a:noFill/>
              <a:ln w="19050" cap="flat">
                <a:solidFill>
                  <a:schemeClr val="tx1"/>
                </a:solidFill>
                <a:prstDash val="solid"/>
                <a:round/>
              </a:ln>
            </p:spPr>
            <p:txBody>
              <a:bodyPr rtlCol="0" anchor="ctr"/>
              <a:lstStyle/>
              <a:p>
                <a:endParaRPr lang="en-US" dirty="0"/>
              </a:p>
            </p:txBody>
          </p:sp>
          <p:sp>
            <p:nvSpPr>
              <p:cNvPr id="141" name="Freeform: Shape 140">
                <a:extLst>
                  <a:ext uri="{FF2B5EF4-FFF2-40B4-BE49-F238E27FC236}">
                    <a16:creationId xmlns:a16="http://schemas.microsoft.com/office/drawing/2014/main" id="{6113F67B-4EF6-4D27-B69E-3D422D6FC82D}"/>
                  </a:ext>
                </a:extLst>
              </p:cNvPr>
              <p:cNvSpPr/>
              <p:nvPr/>
            </p:nvSpPr>
            <p:spPr>
              <a:xfrm>
                <a:off x="4820105" y="2893879"/>
                <a:ext cx="342608" cy="594524"/>
              </a:xfrm>
              <a:custGeom>
                <a:avLst/>
                <a:gdLst>
                  <a:gd name="connsiteX0" fmla="*/ 20215 w 112361"/>
                  <a:gd name="connsiteY0" fmla="*/ 189542 h 194980"/>
                  <a:gd name="connsiteX1" fmla="*/ 9640 w 112361"/>
                  <a:gd name="connsiteY1" fmla="*/ 184254 h 194980"/>
                  <a:gd name="connsiteX2" fmla="*/ 6005 w 112361"/>
                  <a:gd name="connsiteY2" fmla="*/ 172688 h 194980"/>
                  <a:gd name="connsiteX3" fmla="*/ 91928 w 112361"/>
                  <a:gd name="connsiteY3" fmla="*/ 9433 h 194980"/>
                  <a:gd name="connsiteX4" fmla="*/ 103165 w 112361"/>
                  <a:gd name="connsiteY4" fmla="*/ 5797 h 194980"/>
                  <a:gd name="connsiteX5" fmla="*/ 103165 w 112361"/>
                  <a:gd name="connsiteY5" fmla="*/ 5797 h 194980"/>
                  <a:gd name="connsiteX6" fmla="*/ 107130 w 112361"/>
                  <a:gd name="connsiteY6" fmla="*/ 16703 h 194980"/>
                  <a:gd name="connsiteX7" fmla="*/ 31782 w 112361"/>
                  <a:gd name="connsiteY7" fmla="*/ 185246 h 194980"/>
                  <a:gd name="connsiteX8" fmla="*/ 20215 w 112361"/>
                  <a:gd name="connsiteY8" fmla="*/ 189542 h 19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61" h="194980">
                    <a:moveTo>
                      <a:pt x="20215" y="189542"/>
                    </a:moveTo>
                    <a:lnTo>
                      <a:pt x="9640" y="184254"/>
                    </a:lnTo>
                    <a:cubicBezTo>
                      <a:pt x="5344" y="182272"/>
                      <a:pt x="3691" y="176984"/>
                      <a:pt x="6005" y="172688"/>
                    </a:cubicBezTo>
                    <a:lnTo>
                      <a:pt x="91928" y="9433"/>
                    </a:lnTo>
                    <a:cubicBezTo>
                      <a:pt x="93911" y="5467"/>
                      <a:pt x="98868" y="3814"/>
                      <a:pt x="103165" y="5797"/>
                    </a:cubicBezTo>
                    <a:lnTo>
                      <a:pt x="103165" y="5797"/>
                    </a:lnTo>
                    <a:cubicBezTo>
                      <a:pt x="107130" y="7780"/>
                      <a:pt x="109113" y="12737"/>
                      <a:pt x="107130" y="16703"/>
                    </a:cubicBezTo>
                    <a:lnTo>
                      <a:pt x="31782" y="185246"/>
                    </a:lnTo>
                    <a:cubicBezTo>
                      <a:pt x="29468" y="189542"/>
                      <a:pt x="24181" y="191525"/>
                      <a:pt x="20215" y="189542"/>
                    </a:cubicBezTo>
                    <a:close/>
                  </a:path>
                </a:pathLst>
              </a:custGeom>
              <a:noFill/>
              <a:ln w="19050" cap="flat">
                <a:solidFill>
                  <a:schemeClr val="tx1"/>
                </a:solidFill>
                <a:prstDash val="solid"/>
                <a:round/>
              </a:ln>
            </p:spPr>
            <p:txBody>
              <a:bodyPr rtlCol="0" anchor="ctr"/>
              <a:lstStyle/>
              <a:p>
                <a:endParaRPr lang="en-US" dirty="0"/>
              </a:p>
            </p:txBody>
          </p:sp>
          <p:sp>
            <p:nvSpPr>
              <p:cNvPr id="142" name="Freeform: Shape 141">
                <a:extLst>
                  <a:ext uri="{FF2B5EF4-FFF2-40B4-BE49-F238E27FC236}">
                    <a16:creationId xmlns:a16="http://schemas.microsoft.com/office/drawing/2014/main" id="{6AD746F8-F5D6-4A76-B117-BB88E8FE9FD9}"/>
                  </a:ext>
                </a:extLst>
              </p:cNvPr>
              <p:cNvSpPr/>
              <p:nvPr/>
            </p:nvSpPr>
            <p:spPr>
              <a:xfrm>
                <a:off x="4072230" y="2893879"/>
                <a:ext cx="342608" cy="594524"/>
              </a:xfrm>
              <a:custGeom>
                <a:avLst/>
                <a:gdLst>
                  <a:gd name="connsiteX0" fmla="*/ 92320 w 112361"/>
                  <a:gd name="connsiteY0" fmla="*/ 189542 h 194980"/>
                  <a:gd name="connsiteX1" fmla="*/ 102895 w 112361"/>
                  <a:gd name="connsiteY1" fmla="*/ 184254 h 194980"/>
                  <a:gd name="connsiteX2" fmla="*/ 106530 w 112361"/>
                  <a:gd name="connsiteY2" fmla="*/ 172688 h 194980"/>
                  <a:gd name="connsiteX3" fmla="*/ 20937 w 112361"/>
                  <a:gd name="connsiteY3" fmla="*/ 9433 h 194980"/>
                  <a:gd name="connsiteX4" fmla="*/ 9701 w 112361"/>
                  <a:gd name="connsiteY4" fmla="*/ 5797 h 194980"/>
                  <a:gd name="connsiteX5" fmla="*/ 9701 w 112361"/>
                  <a:gd name="connsiteY5" fmla="*/ 5797 h 194980"/>
                  <a:gd name="connsiteX6" fmla="*/ 5735 w 112361"/>
                  <a:gd name="connsiteY6" fmla="*/ 16703 h 194980"/>
                  <a:gd name="connsiteX7" fmla="*/ 81084 w 112361"/>
                  <a:gd name="connsiteY7" fmla="*/ 185246 h 194980"/>
                  <a:gd name="connsiteX8" fmla="*/ 92320 w 112361"/>
                  <a:gd name="connsiteY8" fmla="*/ 189542 h 19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61" h="194980">
                    <a:moveTo>
                      <a:pt x="92320" y="189542"/>
                    </a:moveTo>
                    <a:lnTo>
                      <a:pt x="102895" y="184254"/>
                    </a:lnTo>
                    <a:cubicBezTo>
                      <a:pt x="107191" y="182272"/>
                      <a:pt x="108844" y="176984"/>
                      <a:pt x="106530" y="172688"/>
                    </a:cubicBezTo>
                    <a:lnTo>
                      <a:pt x="20937" y="9433"/>
                    </a:lnTo>
                    <a:cubicBezTo>
                      <a:pt x="18954" y="5467"/>
                      <a:pt x="13997" y="3814"/>
                      <a:pt x="9701" y="5797"/>
                    </a:cubicBezTo>
                    <a:lnTo>
                      <a:pt x="9701" y="5797"/>
                    </a:lnTo>
                    <a:cubicBezTo>
                      <a:pt x="5735" y="7780"/>
                      <a:pt x="3752" y="12737"/>
                      <a:pt x="5735" y="16703"/>
                    </a:cubicBezTo>
                    <a:lnTo>
                      <a:pt x="81084" y="185246"/>
                    </a:lnTo>
                    <a:cubicBezTo>
                      <a:pt x="83066" y="189542"/>
                      <a:pt x="88024" y="191525"/>
                      <a:pt x="92320" y="189542"/>
                    </a:cubicBezTo>
                    <a:close/>
                  </a:path>
                </a:pathLst>
              </a:custGeom>
              <a:noFill/>
              <a:ln w="19050" cap="flat">
                <a:solidFill>
                  <a:schemeClr val="tx1"/>
                </a:solidFill>
                <a:prstDash val="solid"/>
                <a:round/>
              </a:ln>
            </p:spPr>
            <p:txBody>
              <a:bodyPr rtlCol="0" anchor="ctr"/>
              <a:lstStyle/>
              <a:p>
                <a:endParaRPr lang="en-US" dirty="0"/>
              </a:p>
            </p:txBody>
          </p:sp>
          <p:sp>
            <p:nvSpPr>
              <p:cNvPr id="143" name="Freeform: Shape 142">
                <a:extLst>
                  <a:ext uri="{FF2B5EF4-FFF2-40B4-BE49-F238E27FC236}">
                    <a16:creationId xmlns:a16="http://schemas.microsoft.com/office/drawing/2014/main" id="{F1053FF9-CD01-4E3A-A3FB-5F341B06A329}"/>
                  </a:ext>
                </a:extLst>
              </p:cNvPr>
              <p:cNvSpPr/>
              <p:nvPr/>
            </p:nvSpPr>
            <p:spPr>
              <a:xfrm>
                <a:off x="4559230" y="2830942"/>
                <a:ext cx="110842" cy="634831"/>
              </a:xfrm>
              <a:custGeom>
                <a:avLst/>
                <a:gdLst>
                  <a:gd name="connsiteX0" fmla="*/ 25135 w 36352"/>
                  <a:gd name="connsiteY0" fmla="*/ 206217 h 208199"/>
                  <a:gd name="connsiteX1" fmla="*/ 13238 w 36352"/>
                  <a:gd name="connsiteY1" fmla="*/ 206217 h 208199"/>
                  <a:gd name="connsiteX2" fmla="*/ 4976 w 36352"/>
                  <a:gd name="connsiteY2" fmla="*/ 197625 h 208199"/>
                  <a:gd name="connsiteX3" fmla="*/ 10925 w 36352"/>
                  <a:gd name="connsiteY3" fmla="*/ 13219 h 208199"/>
                  <a:gd name="connsiteX4" fmla="*/ 19187 w 36352"/>
                  <a:gd name="connsiteY4" fmla="*/ 4957 h 208199"/>
                  <a:gd name="connsiteX5" fmla="*/ 19187 w 36352"/>
                  <a:gd name="connsiteY5" fmla="*/ 4957 h 208199"/>
                  <a:gd name="connsiteX6" fmla="*/ 27449 w 36352"/>
                  <a:gd name="connsiteY6" fmla="*/ 13219 h 208199"/>
                  <a:gd name="connsiteX7" fmla="*/ 33397 w 36352"/>
                  <a:gd name="connsiteY7" fmla="*/ 197625 h 208199"/>
                  <a:gd name="connsiteX8" fmla="*/ 25135 w 36352"/>
                  <a:gd name="connsiteY8" fmla="*/ 206217 h 20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52" h="208199">
                    <a:moveTo>
                      <a:pt x="25135" y="206217"/>
                    </a:moveTo>
                    <a:lnTo>
                      <a:pt x="13238" y="206217"/>
                    </a:lnTo>
                    <a:cubicBezTo>
                      <a:pt x="8612" y="206217"/>
                      <a:pt x="4646" y="202251"/>
                      <a:pt x="4976" y="197625"/>
                    </a:cubicBezTo>
                    <a:lnTo>
                      <a:pt x="10925" y="13219"/>
                    </a:lnTo>
                    <a:cubicBezTo>
                      <a:pt x="10925" y="8592"/>
                      <a:pt x="14891" y="4957"/>
                      <a:pt x="19187" y="4957"/>
                    </a:cubicBezTo>
                    <a:lnTo>
                      <a:pt x="19187" y="4957"/>
                    </a:lnTo>
                    <a:cubicBezTo>
                      <a:pt x="23814" y="4957"/>
                      <a:pt x="27449" y="8592"/>
                      <a:pt x="27449" y="13219"/>
                    </a:cubicBezTo>
                    <a:lnTo>
                      <a:pt x="33397" y="197625"/>
                    </a:lnTo>
                    <a:cubicBezTo>
                      <a:pt x="33728" y="202251"/>
                      <a:pt x="29762" y="206217"/>
                      <a:pt x="25135" y="206217"/>
                    </a:cubicBezTo>
                    <a:close/>
                  </a:path>
                </a:pathLst>
              </a:custGeom>
              <a:noFill/>
              <a:ln w="19050" cap="flat">
                <a:solidFill>
                  <a:schemeClr val="tx1"/>
                </a:solidFill>
                <a:prstDash val="solid"/>
                <a:round/>
              </a:ln>
            </p:spPr>
            <p:txBody>
              <a:bodyPr rtlCol="0" anchor="ctr"/>
              <a:lstStyle/>
              <a:p>
                <a:endParaRPr lang="en-US" dirty="0"/>
              </a:p>
            </p:txBody>
          </p:sp>
          <p:sp>
            <p:nvSpPr>
              <p:cNvPr id="144" name="Freeform: Shape 143">
                <a:extLst>
                  <a:ext uri="{FF2B5EF4-FFF2-40B4-BE49-F238E27FC236}">
                    <a16:creationId xmlns:a16="http://schemas.microsoft.com/office/drawing/2014/main" id="{3C3CE508-D615-4840-A71B-D46F79733E16}"/>
                  </a:ext>
                </a:extLst>
              </p:cNvPr>
              <p:cNvSpPr/>
              <p:nvPr/>
            </p:nvSpPr>
            <p:spPr>
              <a:xfrm>
                <a:off x="3940580" y="3387175"/>
                <a:ext cx="826287" cy="382914"/>
              </a:xfrm>
              <a:custGeom>
                <a:avLst/>
                <a:gdLst>
                  <a:gd name="connsiteX0" fmla="*/ 268677 w 270990"/>
                  <a:gd name="connsiteY0" fmla="*/ 120624 h 125580"/>
                  <a:gd name="connsiteX1" fmla="*/ 62790 w 270990"/>
                  <a:gd name="connsiteY1" fmla="*/ 120624 h 125580"/>
                  <a:gd name="connsiteX2" fmla="*/ 4957 w 270990"/>
                  <a:gd name="connsiteY2" fmla="*/ 62790 h 125580"/>
                  <a:gd name="connsiteX3" fmla="*/ 4957 w 270990"/>
                  <a:gd name="connsiteY3" fmla="*/ 62790 h 125580"/>
                  <a:gd name="connsiteX4" fmla="*/ 62790 w 270990"/>
                  <a:gd name="connsiteY4" fmla="*/ 4957 h 125580"/>
                  <a:gd name="connsiteX5" fmla="*/ 99473 w 270990"/>
                  <a:gd name="connsiteY5" fmla="*/ 4957 h 12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0" h="125580">
                    <a:moveTo>
                      <a:pt x="268677" y="120624"/>
                    </a:moveTo>
                    <a:lnTo>
                      <a:pt x="62790" y="120624"/>
                    </a:lnTo>
                    <a:cubicBezTo>
                      <a:pt x="31065" y="120624"/>
                      <a:pt x="4957" y="94847"/>
                      <a:pt x="4957" y="62790"/>
                    </a:cubicBezTo>
                    <a:lnTo>
                      <a:pt x="4957" y="62790"/>
                    </a:lnTo>
                    <a:cubicBezTo>
                      <a:pt x="4957" y="31065"/>
                      <a:pt x="30734" y="4957"/>
                      <a:pt x="62790" y="4957"/>
                    </a:cubicBezTo>
                    <a:lnTo>
                      <a:pt x="99473" y="4957"/>
                    </a:lnTo>
                  </a:path>
                </a:pathLst>
              </a:custGeom>
              <a:noFill/>
              <a:ln w="19050" cap="flat">
                <a:solidFill>
                  <a:schemeClr val="tx1"/>
                </a:solidFill>
                <a:prstDash val="solid"/>
                <a:round/>
              </a:ln>
            </p:spPr>
            <p:txBody>
              <a:bodyPr rtlCol="0" anchor="ctr"/>
              <a:lstStyle/>
              <a:p>
                <a:endParaRPr lang="en-US" dirty="0"/>
              </a:p>
            </p:txBody>
          </p:sp>
          <p:sp>
            <p:nvSpPr>
              <p:cNvPr id="145" name="Freeform: Shape 144">
                <a:extLst>
                  <a:ext uri="{FF2B5EF4-FFF2-40B4-BE49-F238E27FC236}">
                    <a16:creationId xmlns:a16="http://schemas.microsoft.com/office/drawing/2014/main" id="{41A8CF51-715A-43D7-9DFE-D9FD4439B9D9}"/>
                  </a:ext>
                </a:extLst>
              </p:cNvPr>
              <p:cNvSpPr/>
              <p:nvPr/>
            </p:nvSpPr>
            <p:spPr>
              <a:xfrm>
                <a:off x="4788028" y="3739860"/>
                <a:ext cx="191456" cy="30229"/>
              </a:xfrm>
              <a:custGeom>
                <a:avLst/>
                <a:gdLst>
                  <a:gd name="connsiteX0" fmla="*/ 58494 w 62790"/>
                  <a:gd name="connsiteY0" fmla="*/ 4957 h 9914"/>
                  <a:gd name="connsiteX1" fmla="*/ 4957 w 62790"/>
                  <a:gd name="connsiteY1" fmla="*/ 4957 h 9914"/>
                </a:gdLst>
                <a:ahLst/>
                <a:cxnLst>
                  <a:cxn ang="0">
                    <a:pos x="connsiteX0" y="connsiteY0"/>
                  </a:cxn>
                  <a:cxn ang="0">
                    <a:pos x="connsiteX1" y="connsiteY1"/>
                  </a:cxn>
                </a:cxnLst>
                <a:rect l="l" t="t" r="r" b="b"/>
                <a:pathLst>
                  <a:path w="62790" h="9914">
                    <a:moveTo>
                      <a:pt x="58494" y="4957"/>
                    </a:moveTo>
                    <a:lnTo>
                      <a:pt x="4957" y="4957"/>
                    </a:lnTo>
                  </a:path>
                </a:pathLst>
              </a:custGeom>
              <a:ln w="19050" cap="flat">
                <a:solidFill>
                  <a:schemeClr val="tx1"/>
                </a:solidFill>
                <a:prstDash val="solid"/>
                <a:round/>
              </a:ln>
            </p:spPr>
            <p:txBody>
              <a:bodyPr rtlCol="0" anchor="ctr"/>
              <a:lstStyle/>
              <a:p>
                <a:endParaRPr lang="en-US" dirty="0"/>
              </a:p>
            </p:txBody>
          </p:sp>
          <p:sp>
            <p:nvSpPr>
              <p:cNvPr id="146" name="Freeform: Shape 145">
                <a:extLst>
                  <a:ext uri="{FF2B5EF4-FFF2-40B4-BE49-F238E27FC236}">
                    <a16:creationId xmlns:a16="http://schemas.microsoft.com/office/drawing/2014/main" id="{2F3D0231-9614-4A38-A765-CFCC3C6FA012}"/>
                  </a:ext>
                </a:extLst>
              </p:cNvPr>
              <p:cNvSpPr/>
              <p:nvPr/>
            </p:nvSpPr>
            <p:spPr>
              <a:xfrm>
                <a:off x="4975456" y="3388184"/>
                <a:ext cx="312378" cy="382914"/>
              </a:xfrm>
              <a:custGeom>
                <a:avLst/>
                <a:gdLst>
                  <a:gd name="connsiteX0" fmla="*/ 4957 w 102447"/>
                  <a:gd name="connsiteY0" fmla="*/ 4957 h 125580"/>
                  <a:gd name="connsiteX1" fmla="*/ 41640 w 102447"/>
                  <a:gd name="connsiteY1" fmla="*/ 4957 h 125580"/>
                  <a:gd name="connsiteX2" fmla="*/ 99473 w 102447"/>
                  <a:gd name="connsiteY2" fmla="*/ 62790 h 125580"/>
                  <a:gd name="connsiteX3" fmla="*/ 99473 w 102447"/>
                  <a:gd name="connsiteY3" fmla="*/ 62790 h 125580"/>
                  <a:gd name="connsiteX4" fmla="*/ 41640 w 102447"/>
                  <a:gd name="connsiteY4" fmla="*/ 120624 h 125580"/>
                  <a:gd name="connsiteX5" fmla="*/ 18176 w 102447"/>
                  <a:gd name="connsiteY5" fmla="*/ 120624 h 12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447" h="125580">
                    <a:moveTo>
                      <a:pt x="4957" y="4957"/>
                    </a:moveTo>
                    <a:lnTo>
                      <a:pt x="41640" y="4957"/>
                    </a:lnTo>
                    <a:cubicBezTo>
                      <a:pt x="73366" y="4957"/>
                      <a:pt x="99473" y="30734"/>
                      <a:pt x="99473" y="62790"/>
                    </a:cubicBezTo>
                    <a:lnTo>
                      <a:pt x="99473" y="62790"/>
                    </a:lnTo>
                    <a:cubicBezTo>
                      <a:pt x="99473" y="94516"/>
                      <a:pt x="73696" y="120624"/>
                      <a:pt x="41640" y="120624"/>
                    </a:cubicBezTo>
                    <a:lnTo>
                      <a:pt x="18176" y="120624"/>
                    </a:lnTo>
                  </a:path>
                </a:pathLst>
              </a:custGeom>
              <a:noFill/>
              <a:ln w="19050" cap="flat">
                <a:solidFill>
                  <a:schemeClr val="tx1"/>
                </a:solidFill>
                <a:prstDash val="solid"/>
                <a:round/>
              </a:ln>
            </p:spPr>
            <p:txBody>
              <a:bodyPr rtlCol="0" anchor="ctr"/>
              <a:lstStyle/>
              <a:p>
                <a:endParaRPr lang="en-US" dirty="0"/>
              </a:p>
            </p:txBody>
          </p:sp>
          <p:sp>
            <p:nvSpPr>
              <p:cNvPr id="147" name="Freeform: Shape 146">
                <a:extLst>
                  <a:ext uri="{FF2B5EF4-FFF2-40B4-BE49-F238E27FC236}">
                    <a16:creationId xmlns:a16="http://schemas.microsoft.com/office/drawing/2014/main" id="{B36CFF7B-6F1F-4C04-B657-D6A6C7EC576E}"/>
                  </a:ext>
                </a:extLst>
              </p:cNvPr>
              <p:cNvSpPr/>
              <p:nvPr/>
            </p:nvSpPr>
            <p:spPr>
              <a:xfrm>
                <a:off x="4701371" y="3388184"/>
                <a:ext cx="110842" cy="30229"/>
              </a:xfrm>
              <a:custGeom>
                <a:avLst/>
                <a:gdLst>
                  <a:gd name="connsiteX0" fmla="*/ 4957 w 36352"/>
                  <a:gd name="connsiteY0" fmla="*/ 4957 h 9914"/>
                  <a:gd name="connsiteX1" fmla="*/ 33378 w 36352"/>
                  <a:gd name="connsiteY1" fmla="*/ 4957 h 9914"/>
                </a:gdLst>
                <a:ahLst/>
                <a:cxnLst>
                  <a:cxn ang="0">
                    <a:pos x="connsiteX0" y="connsiteY0"/>
                  </a:cxn>
                  <a:cxn ang="0">
                    <a:pos x="connsiteX1" y="connsiteY1"/>
                  </a:cxn>
                </a:cxnLst>
                <a:rect l="l" t="t" r="r" b="b"/>
                <a:pathLst>
                  <a:path w="36352" h="9914">
                    <a:moveTo>
                      <a:pt x="4957" y="4957"/>
                    </a:moveTo>
                    <a:lnTo>
                      <a:pt x="33378" y="4957"/>
                    </a:lnTo>
                  </a:path>
                </a:pathLst>
              </a:custGeom>
              <a:ln w="19050" cap="flat">
                <a:solidFill>
                  <a:schemeClr val="tx1"/>
                </a:solidFill>
                <a:prstDash val="solid"/>
                <a:round/>
              </a:ln>
            </p:spPr>
            <p:txBody>
              <a:bodyPr rtlCol="0" anchor="ctr"/>
              <a:lstStyle/>
              <a:p>
                <a:endParaRPr lang="en-US" dirty="0"/>
              </a:p>
            </p:txBody>
          </p:sp>
          <p:sp>
            <p:nvSpPr>
              <p:cNvPr id="148" name="Freeform: Shape 147">
                <a:extLst>
                  <a:ext uri="{FF2B5EF4-FFF2-40B4-BE49-F238E27FC236}">
                    <a16:creationId xmlns:a16="http://schemas.microsoft.com/office/drawing/2014/main" id="{1BC4E3E8-B6CF-4E61-ADA1-69985E613936}"/>
                  </a:ext>
                </a:extLst>
              </p:cNvPr>
              <p:cNvSpPr/>
              <p:nvPr/>
            </p:nvSpPr>
            <p:spPr>
              <a:xfrm>
                <a:off x="4416200" y="3388184"/>
                <a:ext cx="120920" cy="30229"/>
              </a:xfrm>
              <a:custGeom>
                <a:avLst/>
                <a:gdLst>
                  <a:gd name="connsiteX0" fmla="*/ 4957 w 39657"/>
                  <a:gd name="connsiteY0" fmla="*/ 4957 h 9914"/>
                  <a:gd name="connsiteX1" fmla="*/ 37013 w 39657"/>
                  <a:gd name="connsiteY1" fmla="*/ 4957 h 9914"/>
                </a:gdLst>
                <a:ahLst/>
                <a:cxnLst>
                  <a:cxn ang="0">
                    <a:pos x="connsiteX0" y="connsiteY0"/>
                  </a:cxn>
                  <a:cxn ang="0">
                    <a:pos x="connsiteX1" y="connsiteY1"/>
                  </a:cxn>
                </a:cxnLst>
                <a:rect l="l" t="t" r="r" b="b"/>
                <a:pathLst>
                  <a:path w="39657" h="9914">
                    <a:moveTo>
                      <a:pt x="4957" y="4957"/>
                    </a:moveTo>
                    <a:lnTo>
                      <a:pt x="37013" y="4957"/>
                    </a:lnTo>
                  </a:path>
                </a:pathLst>
              </a:custGeom>
              <a:ln w="19050" cap="flat">
                <a:solidFill>
                  <a:schemeClr val="tx1"/>
                </a:solidFill>
                <a:prstDash val="solid"/>
                <a:round/>
              </a:ln>
            </p:spPr>
            <p:txBody>
              <a:bodyPr rtlCol="0" anchor="ctr"/>
              <a:lstStyle/>
              <a:p>
                <a:endParaRPr lang="en-US" dirty="0"/>
              </a:p>
            </p:txBody>
          </p:sp>
          <p:grpSp>
            <p:nvGrpSpPr>
              <p:cNvPr id="149" name="Group 148">
                <a:extLst>
                  <a:ext uri="{FF2B5EF4-FFF2-40B4-BE49-F238E27FC236}">
                    <a16:creationId xmlns:a16="http://schemas.microsoft.com/office/drawing/2014/main" id="{0705C1A9-04FD-49A7-91AE-6F09B061F7AA}"/>
                  </a:ext>
                </a:extLst>
              </p:cNvPr>
              <p:cNvGrpSpPr/>
              <p:nvPr/>
            </p:nvGrpSpPr>
            <p:grpSpPr>
              <a:xfrm>
                <a:off x="4119946" y="3534296"/>
                <a:ext cx="990538" cy="80613"/>
                <a:chOff x="2798109" y="685993"/>
                <a:chExt cx="324858" cy="26438"/>
              </a:xfrm>
            </p:grpSpPr>
            <p:sp>
              <p:nvSpPr>
                <p:cNvPr id="155" name="Freeform: Shape 154">
                  <a:extLst>
                    <a:ext uri="{FF2B5EF4-FFF2-40B4-BE49-F238E27FC236}">
                      <a16:creationId xmlns:a16="http://schemas.microsoft.com/office/drawing/2014/main" id="{F9B26517-3A56-406B-9E15-31DED254DD56}"/>
                    </a:ext>
                  </a:extLst>
                </p:cNvPr>
                <p:cNvSpPr/>
                <p:nvPr/>
              </p:nvSpPr>
              <p:spPr>
                <a:xfrm>
                  <a:off x="3096529" y="685993"/>
                  <a:ext cx="26438" cy="26438"/>
                </a:xfrm>
                <a:custGeom>
                  <a:avLst/>
                  <a:gdLst>
                    <a:gd name="connsiteX0" fmla="*/ 24125 w 26438"/>
                    <a:gd name="connsiteY0" fmla="*/ 14541 h 26438"/>
                    <a:gd name="connsiteX1" fmla="*/ 14541 w 26438"/>
                    <a:gd name="connsiteY1" fmla="*/ 24125 h 26438"/>
                    <a:gd name="connsiteX2" fmla="*/ 4957 w 26438"/>
                    <a:gd name="connsiteY2" fmla="*/ 14541 h 26438"/>
                    <a:gd name="connsiteX3" fmla="*/ 14541 w 26438"/>
                    <a:gd name="connsiteY3" fmla="*/ 4957 h 26438"/>
                    <a:gd name="connsiteX4" fmla="*/ 24125 w 26438"/>
                    <a:gd name="connsiteY4" fmla="*/ 14541 h 26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8" h="26438">
                      <a:moveTo>
                        <a:pt x="24125" y="14541"/>
                      </a:moveTo>
                      <a:cubicBezTo>
                        <a:pt x="24125" y="19834"/>
                        <a:pt x="19834" y="24125"/>
                        <a:pt x="14541" y="24125"/>
                      </a:cubicBezTo>
                      <a:cubicBezTo>
                        <a:pt x="9248" y="24125"/>
                        <a:pt x="4957" y="19834"/>
                        <a:pt x="4957" y="14541"/>
                      </a:cubicBezTo>
                      <a:cubicBezTo>
                        <a:pt x="4957" y="9248"/>
                        <a:pt x="9248" y="4957"/>
                        <a:pt x="14541" y="4957"/>
                      </a:cubicBezTo>
                      <a:cubicBezTo>
                        <a:pt x="19834" y="4957"/>
                        <a:pt x="24125" y="9248"/>
                        <a:pt x="24125" y="14541"/>
                      </a:cubicBezTo>
                      <a:close/>
                    </a:path>
                  </a:pathLst>
                </a:custGeom>
                <a:solidFill>
                  <a:schemeClr val="tx1"/>
                </a:solidFill>
                <a:ln w="19050" cap="flat">
                  <a:noFill/>
                  <a:prstDash val="solid"/>
                  <a:round/>
                </a:ln>
              </p:spPr>
              <p:txBody>
                <a:bodyPr rtlCol="0" anchor="ctr"/>
                <a:lstStyle/>
                <a:p>
                  <a:endParaRPr lang="en-US" dirty="0"/>
                </a:p>
              </p:txBody>
            </p:sp>
            <p:sp>
              <p:nvSpPr>
                <p:cNvPr id="156" name="Freeform: Shape 155">
                  <a:extLst>
                    <a:ext uri="{FF2B5EF4-FFF2-40B4-BE49-F238E27FC236}">
                      <a16:creationId xmlns:a16="http://schemas.microsoft.com/office/drawing/2014/main" id="{F158E540-54FE-481D-A4B4-6DB1C36D4B39}"/>
                    </a:ext>
                  </a:extLst>
                </p:cNvPr>
                <p:cNvSpPr/>
                <p:nvPr/>
              </p:nvSpPr>
              <p:spPr>
                <a:xfrm>
                  <a:off x="3051584" y="685993"/>
                  <a:ext cx="26438" cy="26438"/>
                </a:xfrm>
                <a:custGeom>
                  <a:avLst/>
                  <a:gdLst>
                    <a:gd name="connsiteX0" fmla="*/ 24125 w 26438"/>
                    <a:gd name="connsiteY0" fmla="*/ 14541 h 26438"/>
                    <a:gd name="connsiteX1" fmla="*/ 14541 w 26438"/>
                    <a:gd name="connsiteY1" fmla="*/ 24125 h 26438"/>
                    <a:gd name="connsiteX2" fmla="*/ 4957 w 26438"/>
                    <a:gd name="connsiteY2" fmla="*/ 14541 h 26438"/>
                    <a:gd name="connsiteX3" fmla="*/ 14541 w 26438"/>
                    <a:gd name="connsiteY3" fmla="*/ 4957 h 26438"/>
                    <a:gd name="connsiteX4" fmla="*/ 24125 w 26438"/>
                    <a:gd name="connsiteY4" fmla="*/ 14541 h 26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8" h="26438">
                      <a:moveTo>
                        <a:pt x="24125" y="14541"/>
                      </a:moveTo>
                      <a:cubicBezTo>
                        <a:pt x="24125" y="19834"/>
                        <a:pt x="19834" y="24125"/>
                        <a:pt x="14541" y="24125"/>
                      </a:cubicBezTo>
                      <a:cubicBezTo>
                        <a:pt x="9248" y="24125"/>
                        <a:pt x="4957" y="19834"/>
                        <a:pt x="4957" y="14541"/>
                      </a:cubicBezTo>
                      <a:cubicBezTo>
                        <a:pt x="4957" y="9248"/>
                        <a:pt x="9248" y="4957"/>
                        <a:pt x="14541" y="4957"/>
                      </a:cubicBezTo>
                      <a:cubicBezTo>
                        <a:pt x="19834" y="4957"/>
                        <a:pt x="24125" y="9248"/>
                        <a:pt x="24125" y="14541"/>
                      </a:cubicBezTo>
                      <a:close/>
                    </a:path>
                  </a:pathLst>
                </a:custGeom>
                <a:solidFill>
                  <a:schemeClr val="tx1"/>
                </a:solidFill>
                <a:ln w="19050" cap="flat">
                  <a:noFill/>
                  <a:prstDash val="solid"/>
                  <a:round/>
                </a:ln>
              </p:spPr>
              <p:txBody>
                <a:bodyPr rtlCol="0" anchor="ctr"/>
                <a:lstStyle/>
                <a:p>
                  <a:endParaRPr lang="en-US" dirty="0"/>
                </a:p>
              </p:txBody>
            </p:sp>
            <p:sp>
              <p:nvSpPr>
                <p:cNvPr id="157" name="Freeform: Shape 156">
                  <a:extLst>
                    <a:ext uri="{FF2B5EF4-FFF2-40B4-BE49-F238E27FC236}">
                      <a16:creationId xmlns:a16="http://schemas.microsoft.com/office/drawing/2014/main" id="{233D8E39-03BE-48FA-81F2-8B8C6E7C9D74}"/>
                    </a:ext>
                  </a:extLst>
                </p:cNvPr>
                <p:cNvSpPr/>
                <p:nvPr/>
              </p:nvSpPr>
              <p:spPr>
                <a:xfrm>
                  <a:off x="2798109" y="685993"/>
                  <a:ext cx="26438" cy="26438"/>
                </a:xfrm>
                <a:custGeom>
                  <a:avLst/>
                  <a:gdLst>
                    <a:gd name="connsiteX0" fmla="*/ 24125 w 26438"/>
                    <a:gd name="connsiteY0" fmla="*/ 14541 h 26438"/>
                    <a:gd name="connsiteX1" fmla="*/ 14541 w 26438"/>
                    <a:gd name="connsiteY1" fmla="*/ 24125 h 26438"/>
                    <a:gd name="connsiteX2" fmla="*/ 4957 w 26438"/>
                    <a:gd name="connsiteY2" fmla="*/ 14541 h 26438"/>
                    <a:gd name="connsiteX3" fmla="*/ 14541 w 26438"/>
                    <a:gd name="connsiteY3" fmla="*/ 4957 h 26438"/>
                    <a:gd name="connsiteX4" fmla="*/ 24125 w 26438"/>
                    <a:gd name="connsiteY4" fmla="*/ 14541 h 26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8" h="26438">
                      <a:moveTo>
                        <a:pt x="24125" y="14541"/>
                      </a:moveTo>
                      <a:cubicBezTo>
                        <a:pt x="24125" y="19834"/>
                        <a:pt x="19834" y="24125"/>
                        <a:pt x="14541" y="24125"/>
                      </a:cubicBezTo>
                      <a:cubicBezTo>
                        <a:pt x="9248" y="24125"/>
                        <a:pt x="4957" y="19834"/>
                        <a:pt x="4957" y="14541"/>
                      </a:cubicBezTo>
                      <a:cubicBezTo>
                        <a:pt x="4957" y="9248"/>
                        <a:pt x="9248" y="4957"/>
                        <a:pt x="14541" y="4957"/>
                      </a:cubicBezTo>
                      <a:cubicBezTo>
                        <a:pt x="19834" y="4957"/>
                        <a:pt x="24125" y="9248"/>
                        <a:pt x="24125" y="14541"/>
                      </a:cubicBezTo>
                      <a:close/>
                    </a:path>
                  </a:pathLst>
                </a:custGeom>
                <a:solidFill>
                  <a:schemeClr val="tx1"/>
                </a:solidFill>
                <a:ln w="19050" cap="flat">
                  <a:noFill/>
                  <a:prstDash val="solid"/>
                  <a:round/>
                </a:ln>
              </p:spPr>
              <p:txBody>
                <a:bodyPr rtlCol="0" anchor="ctr"/>
                <a:lstStyle/>
                <a:p>
                  <a:endParaRPr lang="en-US" dirty="0"/>
                </a:p>
              </p:txBody>
            </p:sp>
          </p:grpSp>
          <p:sp>
            <p:nvSpPr>
              <p:cNvPr id="150" name="Freeform: Shape 149">
                <a:extLst>
                  <a:ext uri="{FF2B5EF4-FFF2-40B4-BE49-F238E27FC236}">
                    <a16:creationId xmlns:a16="http://schemas.microsoft.com/office/drawing/2014/main" id="{8BBD450F-970D-4052-9DD0-49F7A6B63231}"/>
                  </a:ext>
                </a:extLst>
              </p:cNvPr>
              <p:cNvSpPr/>
              <p:nvPr/>
            </p:nvSpPr>
            <p:spPr>
              <a:xfrm>
                <a:off x="4939180" y="3482903"/>
                <a:ext cx="332530" cy="30229"/>
              </a:xfrm>
              <a:custGeom>
                <a:avLst/>
                <a:gdLst>
                  <a:gd name="connsiteX0" fmla="*/ 4957 w 109057"/>
                  <a:gd name="connsiteY0" fmla="*/ 4957 h 9914"/>
                  <a:gd name="connsiteX1" fmla="*/ 105091 w 109057"/>
                  <a:gd name="connsiteY1" fmla="*/ 4957 h 9914"/>
                </a:gdLst>
                <a:ahLst/>
                <a:cxnLst>
                  <a:cxn ang="0">
                    <a:pos x="connsiteX0" y="connsiteY0"/>
                  </a:cxn>
                  <a:cxn ang="0">
                    <a:pos x="connsiteX1" y="connsiteY1"/>
                  </a:cxn>
                </a:cxnLst>
                <a:rect l="l" t="t" r="r" b="b"/>
                <a:pathLst>
                  <a:path w="109057" h="9914">
                    <a:moveTo>
                      <a:pt x="4957" y="4957"/>
                    </a:moveTo>
                    <a:lnTo>
                      <a:pt x="105091" y="4957"/>
                    </a:lnTo>
                  </a:path>
                </a:pathLst>
              </a:custGeom>
              <a:ln w="19050" cap="flat">
                <a:solidFill>
                  <a:schemeClr val="tx1"/>
                </a:solidFill>
                <a:prstDash val="solid"/>
                <a:round/>
              </a:ln>
            </p:spPr>
            <p:txBody>
              <a:bodyPr rtlCol="0" anchor="ctr"/>
              <a:lstStyle/>
              <a:p>
                <a:endParaRPr lang="en-US" dirty="0"/>
              </a:p>
            </p:txBody>
          </p:sp>
          <p:sp>
            <p:nvSpPr>
              <p:cNvPr id="151" name="Freeform: Shape 150">
                <a:extLst>
                  <a:ext uri="{FF2B5EF4-FFF2-40B4-BE49-F238E27FC236}">
                    <a16:creationId xmlns:a16="http://schemas.microsoft.com/office/drawing/2014/main" id="{C6ACFBA9-9D96-4EBC-98AB-CEBE9C113F16}"/>
                  </a:ext>
                </a:extLst>
              </p:cNvPr>
              <p:cNvSpPr/>
              <p:nvPr/>
            </p:nvSpPr>
            <p:spPr>
              <a:xfrm>
                <a:off x="4376900" y="3482903"/>
                <a:ext cx="473605" cy="30229"/>
              </a:xfrm>
              <a:custGeom>
                <a:avLst/>
                <a:gdLst>
                  <a:gd name="connsiteX0" fmla="*/ 4957 w 155323"/>
                  <a:gd name="connsiteY0" fmla="*/ 4957 h 9914"/>
                  <a:gd name="connsiteX1" fmla="*/ 151688 w 155323"/>
                  <a:gd name="connsiteY1" fmla="*/ 4957 h 9914"/>
                </a:gdLst>
                <a:ahLst/>
                <a:cxnLst>
                  <a:cxn ang="0">
                    <a:pos x="connsiteX0" y="connsiteY0"/>
                  </a:cxn>
                  <a:cxn ang="0">
                    <a:pos x="connsiteX1" y="connsiteY1"/>
                  </a:cxn>
                </a:cxnLst>
                <a:rect l="l" t="t" r="r" b="b"/>
                <a:pathLst>
                  <a:path w="155323" h="9914">
                    <a:moveTo>
                      <a:pt x="4957" y="4957"/>
                    </a:moveTo>
                    <a:lnTo>
                      <a:pt x="151688" y="4957"/>
                    </a:lnTo>
                  </a:path>
                </a:pathLst>
              </a:custGeom>
              <a:ln w="19050" cap="flat">
                <a:solidFill>
                  <a:schemeClr val="tx1"/>
                </a:solidFill>
                <a:prstDash val="solid"/>
                <a:round/>
              </a:ln>
            </p:spPr>
            <p:txBody>
              <a:bodyPr rtlCol="0" anchor="ctr"/>
              <a:lstStyle/>
              <a:p>
                <a:endParaRPr lang="en-US" dirty="0"/>
              </a:p>
            </p:txBody>
          </p:sp>
          <p:sp>
            <p:nvSpPr>
              <p:cNvPr id="152" name="Freeform: Shape 151">
                <a:extLst>
                  <a:ext uri="{FF2B5EF4-FFF2-40B4-BE49-F238E27FC236}">
                    <a16:creationId xmlns:a16="http://schemas.microsoft.com/office/drawing/2014/main" id="{8A4F8CD0-F2D5-4E52-A5DD-2405C9586981}"/>
                  </a:ext>
                </a:extLst>
              </p:cNvPr>
              <p:cNvSpPr/>
              <p:nvPr/>
            </p:nvSpPr>
            <p:spPr>
              <a:xfrm>
                <a:off x="3953679" y="3482903"/>
                <a:ext cx="342608" cy="30229"/>
              </a:xfrm>
              <a:custGeom>
                <a:avLst/>
                <a:gdLst>
                  <a:gd name="connsiteX0" fmla="*/ 4957 w 112361"/>
                  <a:gd name="connsiteY0" fmla="*/ 4957 h 9914"/>
                  <a:gd name="connsiteX1" fmla="*/ 110049 w 112361"/>
                  <a:gd name="connsiteY1" fmla="*/ 4957 h 9914"/>
                </a:gdLst>
                <a:ahLst/>
                <a:cxnLst>
                  <a:cxn ang="0">
                    <a:pos x="connsiteX0" y="connsiteY0"/>
                  </a:cxn>
                  <a:cxn ang="0">
                    <a:pos x="connsiteX1" y="connsiteY1"/>
                  </a:cxn>
                </a:cxnLst>
                <a:rect l="l" t="t" r="r" b="b"/>
                <a:pathLst>
                  <a:path w="112361" h="9914">
                    <a:moveTo>
                      <a:pt x="4957" y="4957"/>
                    </a:moveTo>
                    <a:lnTo>
                      <a:pt x="110049" y="4957"/>
                    </a:lnTo>
                  </a:path>
                </a:pathLst>
              </a:custGeom>
              <a:ln w="19050" cap="flat">
                <a:solidFill>
                  <a:schemeClr val="tx1"/>
                </a:solidFill>
                <a:prstDash val="solid"/>
                <a:round/>
              </a:ln>
            </p:spPr>
            <p:txBody>
              <a:bodyPr rtlCol="0" anchor="ctr"/>
              <a:lstStyle/>
              <a:p>
                <a:endParaRPr lang="en-US" dirty="0"/>
              </a:p>
            </p:txBody>
          </p:sp>
          <p:sp>
            <p:nvSpPr>
              <p:cNvPr id="153" name="Freeform: Shape 152">
                <a:extLst>
                  <a:ext uri="{FF2B5EF4-FFF2-40B4-BE49-F238E27FC236}">
                    <a16:creationId xmlns:a16="http://schemas.microsoft.com/office/drawing/2014/main" id="{0A44FE01-4FA5-4F4B-82F5-7F193C75CFFF}"/>
                  </a:ext>
                </a:extLst>
              </p:cNvPr>
              <p:cNvSpPr/>
              <p:nvPr/>
            </p:nvSpPr>
            <p:spPr>
              <a:xfrm>
                <a:off x="4381940" y="3649169"/>
                <a:ext cx="886748" cy="30229"/>
              </a:xfrm>
              <a:custGeom>
                <a:avLst/>
                <a:gdLst>
                  <a:gd name="connsiteX0" fmla="*/ 4957 w 290818"/>
                  <a:gd name="connsiteY0" fmla="*/ 4957 h 9914"/>
                  <a:gd name="connsiteX1" fmla="*/ 287845 w 290818"/>
                  <a:gd name="connsiteY1" fmla="*/ 4957 h 9914"/>
                </a:gdLst>
                <a:ahLst/>
                <a:cxnLst>
                  <a:cxn ang="0">
                    <a:pos x="connsiteX0" y="connsiteY0"/>
                  </a:cxn>
                  <a:cxn ang="0">
                    <a:pos x="connsiteX1" y="connsiteY1"/>
                  </a:cxn>
                </a:cxnLst>
                <a:rect l="l" t="t" r="r" b="b"/>
                <a:pathLst>
                  <a:path w="290818" h="9914">
                    <a:moveTo>
                      <a:pt x="4957" y="4957"/>
                    </a:moveTo>
                    <a:lnTo>
                      <a:pt x="287845" y="4957"/>
                    </a:lnTo>
                  </a:path>
                </a:pathLst>
              </a:custGeom>
              <a:ln w="19050" cap="flat">
                <a:solidFill>
                  <a:schemeClr val="tx1"/>
                </a:solidFill>
                <a:prstDash val="solid"/>
                <a:round/>
              </a:ln>
            </p:spPr>
            <p:txBody>
              <a:bodyPr rtlCol="0" anchor="ctr"/>
              <a:lstStyle/>
              <a:p>
                <a:endParaRPr lang="en-US" dirty="0"/>
              </a:p>
            </p:txBody>
          </p:sp>
          <p:sp>
            <p:nvSpPr>
              <p:cNvPr id="154" name="Freeform: Shape 153">
                <a:extLst>
                  <a:ext uri="{FF2B5EF4-FFF2-40B4-BE49-F238E27FC236}">
                    <a16:creationId xmlns:a16="http://schemas.microsoft.com/office/drawing/2014/main" id="{1B7A7C20-E8EF-4C1A-A6E3-D36B71E94C41}"/>
                  </a:ext>
                </a:extLst>
              </p:cNvPr>
              <p:cNvSpPr/>
              <p:nvPr/>
            </p:nvSpPr>
            <p:spPr>
              <a:xfrm>
                <a:off x="3962751" y="3649169"/>
                <a:ext cx="332530" cy="30229"/>
              </a:xfrm>
              <a:custGeom>
                <a:avLst/>
                <a:gdLst>
                  <a:gd name="connsiteX0" fmla="*/ 4957 w 109057"/>
                  <a:gd name="connsiteY0" fmla="*/ 4957 h 9914"/>
                  <a:gd name="connsiteX1" fmla="*/ 107074 w 109057"/>
                  <a:gd name="connsiteY1" fmla="*/ 4957 h 9914"/>
                </a:gdLst>
                <a:ahLst/>
                <a:cxnLst>
                  <a:cxn ang="0">
                    <a:pos x="connsiteX0" y="connsiteY0"/>
                  </a:cxn>
                  <a:cxn ang="0">
                    <a:pos x="connsiteX1" y="connsiteY1"/>
                  </a:cxn>
                </a:cxnLst>
                <a:rect l="l" t="t" r="r" b="b"/>
                <a:pathLst>
                  <a:path w="109057" h="9914">
                    <a:moveTo>
                      <a:pt x="4957" y="4957"/>
                    </a:moveTo>
                    <a:lnTo>
                      <a:pt x="107074" y="4957"/>
                    </a:lnTo>
                  </a:path>
                </a:pathLst>
              </a:custGeom>
              <a:ln w="19050" cap="flat">
                <a:solidFill>
                  <a:schemeClr val="tx1"/>
                </a:solidFill>
                <a:prstDash val="solid"/>
                <a:round/>
              </a:ln>
            </p:spPr>
            <p:txBody>
              <a:bodyPr rtlCol="0" anchor="ctr"/>
              <a:lstStyle/>
              <a:p>
                <a:endParaRPr lang="en-US" dirty="0"/>
              </a:p>
            </p:txBody>
          </p:sp>
          <p:grpSp>
            <p:nvGrpSpPr>
              <p:cNvPr id="162" name="Group 161">
                <a:extLst>
                  <a:ext uri="{FF2B5EF4-FFF2-40B4-BE49-F238E27FC236}">
                    <a16:creationId xmlns:a16="http://schemas.microsoft.com/office/drawing/2014/main" id="{7C187A3D-E276-4C8E-9057-BEA49B2D4833}"/>
                  </a:ext>
                </a:extLst>
              </p:cNvPr>
              <p:cNvGrpSpPr/>
              <p:nvPr/>
            </p:nvGrpSpPr>
            <p:grpSpPr>
              <a:xfrm>
                <a:off x="3813736" y="2131950"/>
                <a:ext cx="743037" cy="647506"/>
                <a:chOff x="4670072" y="2190516"/>
                <a:chExt cx="743037" cy="647506"/>
              </a:xfrm>
            </p:grpSpPr>
            <p:sp>
              <p:nvSpPr>
                <p:cNvPr id="159" name="Freeform: Shape 158">
                  <a:extLst>
                    <a:ext uri="{FF2B5EF4-FFF2-40B4-BE49-F238E27FC236}">
                      <a16:creationId xmlns:a16="http://schemas.microsoft.com/office/drawing/2014/main" id="{E76BDA27-F6AE-415D-A47F-BB07F053AE2B}"/>
                    </a:ext>
                  </a:extLst>
                </p:cNvPr>
                <p:cNvSpPr/>
                <p:nvPr/>
              </p:nvSpPr>
              <p:spPr>
                <a:xfrm>
                  <a:off x="4670072" y="2190516"/>
                  <a:ext cx="743037" cy="647506"/>
                </a:xfrm>
                <a:custGeom>
                  <a:avLst/>
                  <a:gdLst>
                    <a:gd name="connsiteX0" fmla="*/ 85691 w 191184"/>
                    <a:gd name="connsiteY0" fmla="*/ 9832 h 166603"/>
                    <a:gd name="connsiteX1" fmla="*/ 5667 w 191184"/>
                    <a:gd name="connsiteY1" fmla="*/ 145300 h 166603"/>
                    <a:gd name="connsiteX2" fmla="*/ 16318 w 191184"/>
                    <a:gd name="connsiteY2" fmla="*/ 163872 h 166603"/>
                    <a:gd name="connsiteX3" fmla="*/ 176640 w 191184"/>
                    <a:gd name="connsiteY3" fmla="*/ 163872 h 166603"/>
                    <a:gd name="connsiteX4" fmla="*/ 187292 w 191184"/>
                    <a:gd name="connsiteY4" fmla="*/ 145300 h 166603"/>
                    <a:gd name="connsiteX5" fmla="*/ 107267 w 191184"/>
                    <a:gd name="connsiteY5" fmla="*/ 9832 h 166603"/>
                    <a:gd name="connsiteX6" fmla="*/ 85691 w 191184"/>
                    <a:gd name="connsiteY6" fmla="*/ 9832 h 166603"/>
                    <a:gd name="connsiteX7" fmla="*/ 85691 w 191184"/>
                    <a:gd name="connsiteY7" fmla="*/ 9832 h 16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184" h="166603">
                      <a:moveTo>
                        <a:pt x="85691" y="9832"/>
                      </a:moveTo>
                      <a:cubicBezTo>
                        <a:pt x="5667" y="145300"/>
                        <a:pt x="85691" y="9832"/>
                        <a:pt x="5667" y="145300"/>
                      </a:cubicBezTo>
                      <a:cubicBezTo>
                        <a:pt x="1024" y="152947"/>
                        <a:pt x="7305" y="163872"/>
                        <a:pt x="16318" y="163872"/>
                      </a:cubicBezTo>
                      <a:cubicBezTo>
                        <a:pt x="176640" y="163872"/>
                        <a:pt x="16318" y="163872"/>
                        <a:pt x="176640" y="163872"/>
                      </a:cubicBezTo>
                      <a:cubicBezTo>
                        <a:pt x="185926" y="163872"/>
                        <a:pt x="191935" y="153221"/>
                        <a:pt x="187292" y="145300"/>
                      </a:cubicBezTo>
                      <a:cubicBezTo>
                        <a:pt x="107267" y="9832"/>
                        <a:pt x="187292" y="145300"/>
                        <a:pt x="107267" y="9832"/>
                      </a:cubicBezTo>
                      <a:cubicBezTo>
                        <a:pt x="102624" y="2185"/>
                        <a:pt x="90334" y="2185"/>
                        <a:pt x="85691" y="9832"/>
                      </a:cubicBezTo>
                      <a:lnTo>
                        <a:pt x="85691" y="9832"/>
                      </a:lnTo>
                      <a:close/>
                    </a:path>
                  </a:pathLst>
                </a:custGeom>
                <a:solidFill>
                  <a:srgbClr val="232F3E"/>
                </a:solidFill>
                <a:ln w="19050" cap="flat">
                  <a:solidFill>
                    <a:schemeClr val="accent1"/>
                  </a:solidFill>
                  <a:prstDash val="solid"/>
                  <a:round/>
                </a:ln>
              </p:spPr>
              <p:txBody>
                <a:bodyPr rtlCol="0" anchor="ctr"/>
                <a:lstStyle/>
                <a:p>
                  <a:endParaRPr lang="en-US" dirty="0"/>
                </a:p>
              </p:txBody>
            </p:sp>
            <p:sp>
              <p:nvSpPr>
                <p:cNvPr id="161" name="Freeform: Shape 160">
                  <a:extLst>
                    <a:ext uri="{FF2B5EF4-FFF2-40B4-BE49-F238E27FC236}">
                      <a16:creationId xmlns:a16="http://schemas.microsoft.com/office/drawing/2014/main" id="{33DD8DC0-681B-426F-AC5D-C062F80DFD5F}"/>
                    </a:ext>
                  </a:extLst>
                </p:cNvPr>
                <p:cNvSpPr/>
                <p:nvPr/>
              </p:nvSpPr>
              <p:spPr>
                <a:xfrm>
                  <a:off x="5006825" y="2402285"/>
                  <a:ext cx="74302" cy="339676"/>
                </a:xfrm>
                <a:custGeom>
                  <a:avLst/>
                  <a:gdLst>
                    <a:gd name="connsiteX0" fmla="*/ 9696 w 19118"/>
                    <a:gd name="connsiteY0" fmla="*/ 86443 h 87398"/>
                    <a:gd name="connsiteX1" fmla="*/ 4233 w 19118"/>
                    <a:gd name="connsiteY1" fmla="*/ 84258 h 87398"/>
                    <a:gd name="connsiteX2" fmla="*/ 2048 w 19118"/>
                    <a:gd name="connsiteY2" fmla="*/ 78795 h 87398"/>
                    <a:gd name="connsiteX3" fmla="*/ 4233 w 19118"/>
                    <a:gd name="connsiteY3" fmla="*/ 73333 h 87398"/>
                    <a:gd name="connsiteX4" fmla="*/ 9696 w 19118"/>
                    <a:gd name="connsiteY4" fmla="*/ 71148 h 87398"/>
                    <a:gd name="connsiteX5" fmla="*/ 15158 w 19118"/>
                    <a:gd name="connsiteY5" fmla="*/ 73333 h 87398"/>
                    <a:gd name="connsiteX6" fmla="*/ 17343 w 19118"/>
                    <a:gd name="connsiteY6" fmla="*/ 78795 h 87398"/>
                    <a:gd name="connsiteX7" fmla="*/ 15158 w 19118"/>
                    <a:gd name="connsiteY7" fmla="*/ 84258 h 87398"/>
                    <a:gd name="connsiteX8" fmla="*/ 9696 w 19118"/>
                    <a:gd name="connsiteY8" fmla="*/ 86443 h 87398"/>
                    <a:gd name="connsiteX9" fmla="*/ 4780 w 19118"/>
                    <a:gd name="connsiteY9" fmla="*/ 60496 h 87398"/>
                    <a:gd name="connsiteX10" fmla="*/ 3141 w 19118"/>
                    <a:gd name="connsiteY10" fmla="*/ 3687 h 87398"/>
                    <a:gd name="connsiteX11" fmla="*/ 9696 w 19118"/>
                    <a:gd name="connsiteY11" fmla="*/ 2048 h 87398"/>
                    <a:gd name="connsiteX12" fmla="*/ 16251 w 19118"/>
                    <a:gd name="connsiteY12" fmla="*/ 3687 h 87398"/>
                    <a:gd name="connsiteX13" fmla="*/ 14612 w 19118"/>
                    <a:gd name="connsiteY13" fmla="*/ 60496 h 87398"/>
                    <a:gd name="connsiteX14" fmla="*/ 4780 w 19118"/>
                    <a:gd name="connsiteY14" fmla="*/ 60496 h 8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18" h="87398">
                      <a:moveTo>
                        <a:pt x="9696" y="86443"/>
                      </a:moveTo>
                      <a:cubicBezTo>
                        <a:pt x="7511" y="86443"/>
                        <a:pt x="5599" y="85623"/>
                        <a:pt x="4233" y="84258"/>
                      </a:cubicBezTo>
                      <a:cubicBezTo>
                        <a:pt x="2868" y="82892"/>
                        <a:pt x="2048" y="80980"/>
                        <a:pt x="2048" y="78795"/>
                      </a:cubicBezTo>
                      <a:cubicBezTo>
                        <a:pt x="2048" y="76610"/>
                        <a:pt x="2868" y="74698"/>
                        <a:pt x="4233" y="73333"/>
                      </a:cubicBezTo>
                      <a:cubicBezTo>
                        <a:pt x="5599" y="71967"/>
                        <a:pt x="7511" y="71148"/>
                        <a:pt x="9696" y="71148"/>
                      </a:cubicBezTo>
                      <a:cubicBezTo>
                        <a:pt x="11881" y="71148"/>
                        <a:pt x="13793" y="71967"/>
                        <a:pt x="15158" y="73333"/>
                      </a:cubicBezTo>
                      <a:cubicBezTo>
                        <a:pt x="16524" y="74698"/>
                        <a:pt x="17343" y="76610"/>
                        <a:pt x="17343" y="78795"/>
                      </a:cubicBezTo>
                      <a:cubicBezTo>
                        <a:pt x="17343" y="80980"/>
                        <a:pt x="16524" y="82892"/>
                        <a:pt x="15158" y="84258"/>
                      </a:cubicBezTo>
                      <a:cubicBezTo>
                        <a:pt x="13793" y="85623"/>
                        <a:pt x="11881" y="86443"/>
                        <a:pt x="9696" y="86443"/>
                      </a:cubicBezTo>
                      <a:close/>
                      <a:moveTo>
                        <a:pt x="4780" y="60496"/>
                      </a:moveTo>
                      <a:lnTo>
                        <a:pt x="3141" y="3687"/>
                      </a:lnTo>
                      <a:cubicBezTo>
                        <a:pt x="5053" y="2595"/>
                        <a:pt x="7238" y="2048"/>
                        <a:pt x="9696" y="2048"/>
                      </a:cubicBezTo>
                      <a:cubicBezTo>
                        <a:pt x="11881" y="2048"/>
                        <a:pt x="14066" y="2595"/>
                        <a:pt x="16251" y="3687"/>
                      </a:cubicBezTo>
                      <a:lnTo>
                        <a:pt x="14612" y="60496"/>
                      </a:lnTo>
                      <a:lnTo>
                        <a:pt x="4780" y="60496"/>
                      </a:lnTo>
                      <a:close/>
                    </a:path>
                  </a:pathLst>
                </a:custGeom>
                <a:solidFill>
                  <a:schemeClr val="accent1"/>
                </a:solidFill>
                <a:ln w="12700" cap="flat">
                  <a:noFill/>
                  <a:prstDash val="solid"/>
                  <a:miter/>
                </a:ln>
              </p:spPr>
              <p:txBody>
                <a:bodyPr rtlCol="0" anchor="ctr"/>
                <a:lstStyle/>
                <a:p>
                  <a:endParaRPr lang="en-US" dirty="0"/>
                </a:p>
              </p:txBody>
            </p:sp>
          </p:grpSp>
        </p:grpSp>
        <p:cxnSp>
          <p:nvCxnSpPr>
            <p:cNvPr id="165" name="Straight Connector 164">
              <a:extLst>
                <a:ext uri="{FF2B5EF4-FFF2-40B4-BE49-F238E27FC236}">
                  <a16:creationId xmlns:a16="http://schemas.microsoft.com/office/drawing/2014/main" id="{2FA55D9E-181C-4F8E-88BA-D5EFD3343DB0}"/>
                </a:ext>
              </a:extLst>
            </p:cNvPr>
            <p:cNvCxnSpPr>
              <a:cxnSpLocks/>
            </p:cNvCxnSpPr>
            <p:nvPr/>
          </p:nvCxnSpPr>
          <p:spPr>
            <a:xfrm>
              <a:off x="3333544" y="4104421"/>
              <a:ext cx="2560320" cy="0"/>
            </a:xfrm>
            <a:prstGeom prst="line">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84CC8081-2713-4EB2-AF03-CB36C31BA4C3}"/>
              </a:ext>
            </a:extLst>
          </p:cNvPr>
          <p:cNvGrpSpPr/>
          <p:nvPr/>
        </p:nvGrpSpPr>
        <p:grpSpPr>
          <a:xfrm>
            <a:off x="5931109" y="2235315"/>
            <a:ext cx="2651760" cy="2747638"/>
            <a:chOff x="6082442" y="2220801"/>
            <a:chExt cx="2651760" cy="2747638"/>
          </a:xfrm>
        </p:grpSpPr>
        <p:sp>
          <p:nvSpPr>
            <p:cNvPr id="15" name="Rectangle 14"/>
            <p:cNvSpPr/>
            <p:nvPr/>
          </p:nvSpPr>
          <p:spPr>
            <a:xfrm>
              <a:off x="6082442" y="4322108"/>
              <a:ext cx="2651760" cy="646331"/>
            </a:xfrm>
            <a:prstGeom prst="rect">
              <a:avLst/>
            </a:prstGeom>
          </p:spPr>
          <p:txBody>
            <a:bodyPr wrap="square" lIns="0" rIns="0">
              <a:spAutoFit/>
            </a:bodyPr>
            <a:lstStyle/>
            <a:p>
              <a:pPr algn="ctr" defTabSz="731502">
                <a:lnSpc>
                  <a:spcPct val="90000"/>
                </a:lnSpc>
                <a:defRPr/>
              </a:pPr>
              <a:r>
                <a:rPr lang="en-US" sz="2000" dirty="0"/>
                <a:t>Storage and </a:t>
              </a:r>
            </a:p>
            <a:p>
              <a:pPr algn="ctr" defTabSz="731502">
                <a:lnSpc>
                  <a:spcPct val="90000"/>
                </a:lnSpc>
                <a:defRPr/>
              </a:pPr>
              <a:r>
                <a:rPr lang="en-US" sz="2000" dirty="0"/>
                <a:t>database tools </a:t>
              </a:r>
              <a:endParaRPr lang="en-US" sz="3200" dirty="0"/>
            </a:p>
          </p:txBody>
        </p:sp>
        <p:grpSp>
          <p:nvGrpSpPr>
            <p:cNvPr id="4" name="Group 3">
              <a:extLst>
                <a:ext uri="{FF2B5EF4-FFF2-40B4-BE49-F238E27FC236}">
                  <a16:creationId xmlns:a16="http://schemas.microsoft.com/office/drawing/2014/main" id="{B00E8C16-B73B-4D91-BFF2-3D7CDCCDAA10}"/>
                </a:ext>
              </a:extLst>
            </p:cNvPr>
            <p:cNvGrpSpPr/>
            <p:nvPr/>
          </p:nvGrpSpPr>
          <p:grpSpPr>
            <a:xfrm>
              <a:off x="6529946" y="2220801"/>
              <a:ext cx="1756753" cy="1449982"/>
              <a:chOff x="3735328" y="2220801"/>
              <a:chExt cx="1756753" cy="1449982"/>
            </a:xfrm>
          </p:grpSpPr>
          <p:sp>
            <p:nvSpPr>
              <p:cNvPr id="49" name="Freeform: Shape 48">
                <a:extLst>
                  <a:ext uri="{FF2B5EF4-FFF2-40B4-BE49-F238E27FC236}">
                    <a16:creationId xmlns:a16="http://schemas.microsoft.com/office/drawing/2014/main" id="{0CF2A93F-37AE-4251-8BC9-096A3E8A5923}"/>
                  </a:ext>
                </a:extLst>
              </p:cNvPr>
              <p:cNvSpPr/>
              <p:nvPr/>
            </p:nvSpPr>
            <p:spPr>
              <a:xfrm>
                <a:off x="3735328" y="2577456"/>
                <a:ext cx="1040253" cy="1093327"/>
              </a:xfrm>
              <a:custGeom>
                <a:avLst/>
                <a:gdLst>
                  <a:gd name="connsiteX0" fmla="*/ 228602 w 267658"/>
                  <a:gd name="connsiteY0" fmla="*/ 210849 h 281314"/>
                  <a:gd name="connsiteX1" fmla="*/ 222047 w 267658"/>
                  <a:gd name="connsiteY1" fmla="*/ 198012 h 281314"/>
                  <a:gd name="connsiteX2" fmla="*/ 235430 w 267658"/>
                  <a:gd name="connsiteY2" fmla="*/ 170973 h 281314"/>
                  <a:gd name="connsiteX3" fmla="*/ 249086 w 267658"/>
                  <a:gd name="connsiteY3" fmla="*/ 168515 h 281314"/>
                  <a:gd name="connsiteX4" fmla="*/ 265473 w 267658"/>
                  <a:gd name="connsiteY4" fmla="*/ 133556 h 281314"/>
                  <a:gd name="connsiteX5" fmla="*/ 238707 w 267658"/>
                  <a:gd name="connsiteY5" fmla="*/ 124816 h 281314"/>
                  <a:gd name="connsiteX6" fmla="*/ 228875 w 267658"/>
                  <a:gd name="connsiteY6" fmla="*/ 96138 h 281314"/>
                  <a:gd name="connsiteX7" fmla="*/ 253183 w 267658"/>
                  <a:gd name="connsiteY7" fmla="*/ 60906 h 281314"/>
                  <a:gd name="connsiteX8" fmla="*/ 247447 w 267658"/>
                  <a:gd name="connsiteY8" fmla="*/ 54624 h 281314"/>
                  <a:gd name="connsiteX9" fmla="*/ 241712 w 267658"/>
                  <a:gd name="connsiteY9" fmla="*/ 48342 h 281314"/>
                  <a:gd name="connsiteX10" fmla="*/ 235976 w 267658"/>
                  <a:gd name="connsiteY10" fmla="*/ 42061 h 281314"/>
                  <a:gd name="connsiteX11" fmla="*/ 198012 w 267658"/>
                  <a:gd name="connsiteY11" fmla="*/ 61452 h 281314"/>
                  <a:gd name="connsiteX12" fmla="*/ 170700 w 267658"/>
                  <a:gd name="connsiteY12" fmla="*/ 47796 h 281314"/>
                  <a:gd name="connsiteX13" fmla="*/ 163053 w 267658"/>
                  <a:gd name="connsiteY13" fmla="*/ 5736 h 281314"/>
                  <a:gd name="connsiteX14" fmla="*/ 154586 w 267658"/>
                  <a:gd name="connsiteY14" fmla="*/ 5189 h 281314"/>
                  <a:gd name="connsiteX15" fmla="*/ 146119 w 267658"/>
                  <a:gd name="connsiteY15" fmla="*/ 4643 h 281314"/>
                  <a:gd name="connsiteX16" fmla="*/ 137653 w 267658"/>
                  <a:gd name="connsiteY16" fmla="*/ 4097 h 281314"/>
                  <a:gd name="connsiteX17" fmla="*/ 124543 w 267658"/>
                  <a:gd name="connsiteY17" fmla="*/ 44519 h 281314"/>
                  <a:gd name="connsiteX18" fmla="*/ 95592 w 267658"/>
                  <a:gd name="connsiteY18" fmla="*/ 54351 h 281314"/>
                  <a:gd name="connsiteX19" fmla="*/ 60906 w 267658"/>
                  <a:gd name="connsiteY19" fmla="*/ 30043 h 281314"/>
                  <a:gd name="connsiteX20" fmla="*/ 54624 w 267658"/>
                  <a:gd name="connsiteY20" fmla="*/ 35779 h 281314"/>
                  <a:gd name="connsiteX21" fmla="*/ 48342 w 267658"/>
                  <a:gd name="connsiteY21" fmla="*/ 41514 h 281314"/>
                  <a:gd name="connsiteX22" fmla="*/ 42061 w 267658"/>
                  <a:gd name="connsiteY22" fmla="*/ 47250 h 281314"/>
                  <a:gd name="connsiteX23" fmla="*/ 61179 w 267658"/>
                  <a:gd name="connsiteY23" fmla="*/ 84667 h 281314"/>
                  <a:gd name="connsiteX24" fmla="*/ 47523 w 267658"/>
                  <a:gd name="connsiteY24" fmla="*/ 112253 h 281314"/>
                  <a:gd name="connsiteX25" fmla="*/ 5736 w 267658"/>
                  <a:gd name="connsiteY25" fmla="*/ 119900 h 281314"/>
                  <a:gd name="connsiteX26" fmla="*/ 5189 w 267658"/>
                  <a:gd name="connsiteY26" fmla="*/ 128367 h 281314"/>
                  <a:gd name="connsiteX27" fmla="*/ 4643 w 267658"/>
                  <a:gd name="connsiteY27" fmla="*/ 136833 h 281314"/>
                  <a:gd name="connsiteX28" fmla="*/ 4097 w 267658"/>
                  <a:gd name="connsiteY28" fmla="*/ 145300 h 281314"/>
                  <a:gd name="connsiteX29" fmla="*/ 44792 w 267658"/>
                  <a:gd name="connsiteY29" fmla="*/ 158410 h 281314"/>
                  <a:gd name="connsiteX30" fmla="*/ 54624 w 267658"/>
                  <a:gd name="connsiteY30" fmla="*/ 187361 h 281314"/>
                  <a:gd name="connsiteX31" fmla="*/ 30043 w 267658"/>
                  <a:gd name="connsiteY31" fmla="*/ 222320 h 281314"/>
                  <a:gd name="connsiteX32" fmla="*/ 35779 w 267658"/>
                  <a:gd name="connsiteY32" fmla="*/ 228602 h 281314"/>
                  <a:gd name="connsiteX33" fmla="*/ 41514 w 267658"/>
                  <a:gd name="connsiteY33" fmla="*/ 234884 h 281314"/>
                  <a:gd name="connsiteX34" fmla="*/ 47250 w 267658"/>
                  <a:gd name="connsiteY34" fmla="*/ 241165 h 281314"/>
                  <a:gd name="connsiteX35" fmla="*/ 85214 w 267658"/>
                  <a:gd name="connsiteY35" fmla="*/ 221501 h 281314"/>
                  <a:gd name="connsiteX36" fmla="*/ 112526 w 267658"/>
                  <a:gd name="connsiteY36" fmla="*/ 234884 h 281314"/>
                  <a:gd name="connsiteX37" fmla="*/ 120173 w 267658"/>
                  <a:gd name="connsiteY37" fmla="*/ 276944 h 281314"/>
                  <a:gd name="connsiteX38" fmla="*/ 128640 w 267658"/>
                  <a:gd name="connsiteY38" fmla="*/ 277490 h 281314"/>
                  <a:gd name="connsiteX39" fmla="*/ 137106 w 267658"/>
                  <a:gd name="connsiteY39" fmla="*/ 278037 h 281314"/>
                  <a:gd name="connsiteX40" fmla="*/ 145573 w 267658"/>
                  <a:gd name="connsiteY40" fmla="*/ 278583 h 281314"/>
                  <a:gd name="connsiteX41" fmla="*/ 158683 w 267658"/>
                  <a:gd name="connsiteY41" fmla="*/ 237615 h 281314"/>
                  <a:gd name="connsiteX42" fmla="*/ 187361 w 267658"/>
                  <a:gd name="connsiteY42" fmla="*/ 227782 h 281314"/>
                  <a:gd name="connsiteX43" fmla="*/ 222593 w 267658"/>
                  <a:gd name="connsiteY43" fmla="*/ 252363 h 281314"/>
                  <a:gd name="connsiteX44" fmla="*/ 228875 w 267658"/>
                  <a:gd name="connsiteY44" fmla="*/ 246628 h 281314"/>
                  <a:gd name="connsiteX45" fmla="*/ 232152 w 267658"/>
                  <a:gd name="connsiteY45" fmla="*/ 243623 h 28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67658" h="281314">
                    <a:moveTo>
                      <a:pt x="228602" y="210849"/>
                    </a:moveTo>
                    <a:lnTo>
                      <a:pt x="222047" y="198012"/>
                    </a:lnTo>
                    <a:cubicBezTo>
                      <a:pt x="228056" y="189546"/>
                      <a:pt x="232426" y="180533"/>
                      <a:pt x="235430" y="170973"/>
                    </a:cubicBezTo>
                    <a:lnTo>
                      <a:pt x="249086" y="168515"/>
                    </a:lnTo>
                    <a:moveTo>
                      <a:pt x="265473" y="133556"/>
                    </a:moveTo>
                    <a:lnTo>
                      <a:pt x="238707" y="124816"/>
                    </a:lnTo>
                    <a:cubicBezTo>
                      <a:pt x="237069" y="114984"/>
                      <a:pt x="233791" y="105151"/>
                      <a:pt x="228875" y="96138"/>
                    </a:cubicBezTo>
                    <a:lnTo>
                      <a:pt x="253183" y="60906"/>
                    </a:lnTo>
                    <a:lnTo>
                      <a:pt x="247447" y="54624"/>
                    </a:lnTo>
                    <a:lnTo>
                      <a:pt x="241712" y="48342"/>
                    </a:lnTo>
                    <a:lnTo>
                      <a:pt x="235976" y="42061"/>
                    </a:lnTo>
                    <a:lnTo>
                      <a:pt x="198012" y="61452"/>
                    </a:lnTo>
                    <a:cubicBezTo>
                      <a:pt x="189546" y="55443"/>
                      <a:pt x="180260" y="50800"/>
                      <a:pt x="170700" y="47796"/>
                    </a:cubicBezTo>
                    <a:lnTo>
                      <a:pt x="163053" y="5736"/>
                    </a:lnTo>
                    <a:lnTo>
                      <a:pt x="154586" y="5189"/>
                    </a:lnTo>
                    <a:lnTo>
                      <a:pt x="146119" y="4643"/>
                    </a:lnTo>
                    <a:lnTo>
                      <a:pt x="137653" y="4097"/>
                    </a:lnTo>
                    <a:lnTo>
                      <a:pt x="124543" y="44519"/>
                    </a:lnTo>
                    <a:cubicBezTo>
                      <a:pt x="114437" y="46157"/>
                      <a:pt x="104878" y="49435"/>
                      <a:pt x="95592" y="54351"/>
                    </a:cubicBezTo>
                    <a:lnTo>
                      <a:pt x="60906" y="30043"/>
                    </a:lnTo>
                    <a:lnTo>
                      <a:pt x="54624" y="35779"/>
                    </a:lnTo>
                    <a:lnTo>
                      <a:pt x="48342" y="41514"/>
                    </a:lnTo>
                    <a:lnTo>
                      <a:pt x="42061" y="47250"/>
                    </a:lnTo>
                    <a:lnTo>
                      <a:pt x="61179" y="84667"/>
                    </a:lnTo>
                    <a:cubicBezTo>
                      <a:pt x="55170" y="93134"/>
                      <a:pt x="50527" y="102420"/>
                      <a:pt x="47523" y="112253"/>
                    </a:cubicBezTo>
                    <a:lnTo>
                      <a:pt x="5736" y="119900"/>
                    </a:lnTo>
                    <a:lnTo>
                      <a:pt x="5189" y="128367"/>
                    </a:lnTo>
                    <a:lnTo>
                      <a:pt x="4643" y="136833"/>
                    </a:lnTo>
                    <a:lnTo>
                      <a:pt x="4097" y="145300"/>
                    </a:lnTo>
                    <a:lnTo>
                      <a:pt x="44792" y="158410"/>
                    </a:lnTo>
                    <a:cubicBezTo>
                      <a:pt x="46430" y="168242"/>
                      <a:pt x="49708" y="178075"/>
                      <a:pt x="54624" y="187361"/>
                    </a:cubicBezTo>
                    <a:lnTo>
                      <a:pt x="30043" y="222320"/>
                    </a:lnTo>
                    <a:lnTo>
                      <a:pt x="35779" y="228602"/>
                    </a:lnTo>
                    <a:lnTo>
                      <a:pt x="41514" y="234884"/>
                    </a:lnTo>
                    <a:lnTo>
                      <a:pt x="47250" y="241165"/>
                    </a:lnTo>
                    <a:lnTo>
                      <a:pt x="85214" y="221501"/>
                    </a:lnTo>
                    <a:cubicBezTo>
                      <a:pt x="93680" y="227509"/>
                      <a:pt x="102966" y="231879"/>
                      <a:pt x="112526" y="234884"/>
                    </a:cubicBezTo>
                    <a:lnTo>
                      <a:pt x="120173" y="276944"/>
                    </a:lnTo>
                    <a:lnTo>
                      <a:pt x="128640" y="277490"/>
                    </a:lnTo>
                    <a:lnTo>
                      <a:pt x="137106" y="278037"/>
                    </a:lnTo>
                    <a:lnTo>
                      <a:pt x="145573" y="278583"/>
                    </a:lnTo>
                    <a:lnTo>
                      <a:pt x="158683" y="237615"/>
                    </a:lnTo>
                    <a:cubicBezTo>
                      <a:pt x="168515" y="235976"/>
                      <a:pt x="178075" y="232699"/>
                      <a:pt x="187361" y="227782"/>
                    </a:cubicBezTo>
                    <a:lnTo>
                      <a:pt x="222593" y="252363"/>
                    </a:lnTo>
                    <a:lnTo>
                      <a:pt x="228875" y="246628"/>
                    </a:lnTo>
                    <a:lnTo>
                      <a:pt x="232152" y="243623"/>
                    </a:lnTo>
                  </a:path>
                </a:pathLst>
              </a:custGeom>
              <a:noFill/>
              <a:ln w="19050" cap="flat">
                <a:solidFill>
                  <a:schemeClr val="tx1"/>
                </a:solidFill>
                <a:prstDash val="solid"/>
                <a:round/>
              </a:ln>
            </p:spPr>
            <p:txBody>
              <a:bodyPr rtlCol="0" anchor="ctr"/>
              <a:lstStyle/>
              <a:p>
                <a:endParaRPr lang="en-US" dirty="0"/>
              </a:p>
            </p:txBody>
          </p:sp>
          <p:sp>
            <p:nvSpPr>
              <p:cNvPr id="50" name="Freeform: Shape 49">
                <a:extLst>
                  <a:ext uri="{FF2B5EF4-FFF2-40B4-BE49-F238E27FC236}">
                    <a16:creationId xmlns:a16="http://schemas.microsoft.com/office/drawing/2014/main" id="{9C89186C-4DAE-4592-A433-0C4C1FA38E02}"/>
                  </a:ext>
                </a:extLst>
              </p:cNvPr>
              <p:cNvSpPr/>
              <p:nvPr/>
            </p:nvSpPr>
            <p:spPr>
              <a:xfrm>
                <a:off x="4056959" y="2898028"/>
                <a:ext cx="456437" cy="456439"/>
              </a:xfrm>
              <a:custGeom>
                <a:avLst/>
                <a:gdLst>
                  <a:gd name="connsiteX0" fmla="*/ 113891 w 117441"/>
                  <a:gd name="connsiteY0" fmla="*/ 58994 h 117441"/>
                  <a:gd name="connsiteX1" fmla="*/ 58994 w 117441"/>
                  <a:gd name="connsiteY1" fmla="*/ 113891 h 117441"/>
                  <a:gd name="connsiteX2" fmla="*/ 4097 w 117441"/>
                  <a:gd name="connsiteY2" fmla="*/ 58994 h 117441"/>
                  <a:gd name="connsiteX3" fmla="*/ 58994 w 117441"/>
                  <a:gd name="connsiteY3" fmla="*/ 4097 h 117441"/>
                  <a:gd name="connsiteX4" fmla="*/ 113891 w 117441"/>
                  <a:gd name="connsiteY4" fmla="*/ 58994 h 117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1" h="117441">
                    <a:moveTo>
                      <a:pt x="113891" y="58994"/>
                    </a:moveTo>
                    <a:cubicBezTo>
                      <a:pt x="113891" y="89313"/>
                      <a:pt x="89313" y="113891"/>
                      <a:pt x="58994" y="113891"/>
                    </a:cubicBezTo>
                    <a:cubicBezTo>
                      <a:pt x="28675" y="113891"/>
                      <a:pt x="4097" y="89313"/>
                      <a:pt x="4097" y="58994"/>
                    </a:cubicBezTo>
                    <a:cubicBezTo>
                      <a:pt x="4097" y="28675"/>
                      <a:pt x="28675" y="4097"/>
                      <a:pt x="58994" y="4097"/>
                    </a:cubicBezTo>
                    <a:cubicBezTo>
                      <a:pt x="89313" y="4097"/>
                      <a:pt x="113891" y="28675"/>
                      <a:pt x="113891" y="58994"/>
                    </a:cubicBezTo>
                    <a:close/>
                  </a:path>
                </a:pathLst>
              </a:custGeom>
              <a:noFill/>
              <a:ln w="19050" cap="flat">
                <a:solidFill>
                  <a:schemeClr val="tx1"/>
                </a:solidFill>
                <a:prstDash val="solid"/>
                <a:round/>
              </a:ln>
            </p:spPr>
            <p:txBody>
              <a:bodyPr rtlCol="0" anchor="ctr"/>
              <a:lstStyle/>
              <a:p>
                <a:endParaRPr lang="en-US" dirty="0"/>
              </a:p>
            </p:txBody>
          </p:sp>
          <p:sp>
            <p:nvSpPr>
              <p:cNvPr id="51" name="Freeform: Shape 50">
                <a:extLst>
                  <a:ext uri="{FF2B5EF4-FFF2-40B4-BE49-F238E27FC236}">
                    <a16:creationId xmlns:a16="http://schemas.microsoft.com/office/drawing/2014/main" id="{9D0FBF36-CDEA-4589-B55D-38DB795164E0}"/>
                  </a:ext>
                </a:extLst>
              </p:cNvPr>
              <p:cNvSpPr/>
              <p:nvPr/>
            </p:nvSpPr>
            <p:spPr>
              <a:xfrm>
                <a:off x="4780888" y="2220801"/>
                <a:ext cx="711193" cy="647506"/>
              </a:xfrm>
              <a:custGeom>
                <a:avLst/>
                <a:gdLst>
                  <a:gd name="connsiteX0" fmla="*/ 110614 w 182990"/>
                  <a:gd name="connsiteY0" fmla="*/ 151582 h 166603"/>
                  <a:gd name="connsiteX1" fmla="*/ 121539 w 182990"/>
                  <a:gd name="connsiteY1" fmla="*/ 147212 h 166603"/>
                  <a:gd name="connsiteX2" fmla="*/ 144208 w 182990"/>
                  <a:gd name="connsiteY2" fmla="*/ 162780 h 166603"/>
                  <a:gd name="connsiteX3" fmla="*/ 148304 w 182990"/>
                  <a:gd name="connsiteY3" fmla="*/ 159229 h 166603"/>
                  <a:gd name="connsiteX4" fmla="*/ 152401 w 182990"/>
                  <a:gd name="connsiteY4" fmla="*/ 155679 h 166603"/>
                  <a:gd name="connsiteX5" fmla="*/ 156498 w 182990"/>
                  <a:gd name="connsiteY5" fmla="*/ 152128 h 166603"/>
                  <a:gd name="connsiteX6" fmla="*/ 143935 w 182990"/>
                  <a:gd name="connsiteY6" fmla="*/ 127820 h 166603"/>
                  <a:gd name="connsiteX7" fmla="*/ 152401 w 182990"/>
                  <a:gd name="connsiteY7" fmla="*/ 110614 h 166603"/>
                  <a:gd name="connsiteX8" fmla="*/ 179440 w 182990"/>
                  <a:gd name="connsiteY8" fmla="*/ 105698 h 166603"/>
                  <a:gd name="connsiteX9" fmla="*/ 179713 w 182990"/>
                  <a:gd name="connsiteY9" fmla="*/ 100235 h 166603"/>
                  <a:gd name="connsiteX10" fmla="*/ 179986 w 182990"/>
                  <a:gd name="connsiteY10" fmla="*/ 94773 h 166603"/>
                  <a:gd name="connsiteX11" fmla="*/ 180260 w 182990"/>
                  <a:gd name="connsiteY11" fmla="*/ 89310 h 166603"/>
                  <a:gd name="connsiteX12" fmla="*/ 154313 w 182990"/>
                  <a:gd name="connsiteY12" fmla="*/ 80844 h 166603"/>
                  <a:gd name="connsiteX13" fmla="*/ 148031 w 182990"/>
                  <a:gd name="connsiteY13" fmla="*/ 62545 h 166603"/>
                  <a:gd name="connsiteX14" fmla="*/ 163599 w 182990"/>
                  <a:gd name="connsiteY14" fmla="*/ 40149 h 166603"/>
                  <a:gd name="connsiteX15" fmla="*/ 160049 w 182990"/>
                  <a:gd name="connsiteY15" fmla="*/ 36052 h 166603"/>
                  <a:gd name="connsiteX16" fmla="*/ 156498 w 182990"/>
                  <a:gd name="connsiteY16" fmla="*/ 31955 h 166603"/>
                  <a:gd name="connsiteX17" fmla="*/ 152947 w 182990"/>
                  <a:gd name="connsiteY17" fmla="*/ 27858 h 166603"/>
                  <a:gd name="connsiteX18" fmla="*/ 128640 w 182990"/>
                  <a:gd name="connsiteY18" fmla="*/ 40422 h 166603"/>
                  <a:gd name="connsiteX19" fmla="*/ 111160 w 182990"/>
                  <a:gd name="connsiteY19" fmla="*/ 31682 h 166603"/>
                  <a:gd name="connsiteX20" fmla="*/ 106244 w 182990"/>
                  <a:gd name="connsiteY20" fmla="*/ 4916 h 166603"/>
                  <a:gd name="connsiteX21" fmla="*/ 100781 w 182990"/>
                  <a:gd name="connsiteY21" fmla="*/ 4643 h 166603"/>
                  <a:gd name="connsiteX22" fmla="*/ 95319 w 182990"/>
                  <a:gd name="connsiteY22" fmla="*/ 4370 h 166603"/>
                  <a:gd name="connsiteX23" fmla="*/ 89857 w 182990"/>
                  <a:gd name="connsiteY23" fmla="*/ 4097 h 166603"/>
                  <a:gd name="connsiteX24" fmla="*/ 81390 w 182990"/>
                  <a:gd name="connsiteY24" fmla="*/ 30043 h 166603"/>
                  <a:gd name="connsiteX25" fmla="*/ 62818 w 182990"/>
                  <a:gd name="connsiteY25" fmla="*/ 36325 h 166603"/>
                  <a:gd name="connsiteX26" fmla="*/ 40422 w 182990"/>
                  <a:gd name="connsiteY26" fmla="*/ 20757 h 166603"/>
                  <a:gd name="connsiteX27" fmla="*/ 36325 w 182990"/>
                  <a:gd name="connsiteY27" fmla="*/ 24308 h 166603"/>
                  <a:gd name="connsiteX28" fmla="*/ 32228 w 182990"/>
                  <a:gd name="connsiteY28" fmla="*/ 27858 h 166603"/>
                  <a:gd name="connsiteX29" fmla="*/ 28131 w 182990"/>
                  <a:gd name="connsiteY29" fmla="*/ 31409 h 166603"/>
                  <a:gd name="connsiteX30" fmla="*/ 40422 w 182990"/>
                  <a:gd name="connsiteY30" fmla="*/ 55717 h 166603"/>
                  <a:gd name="connsiteX31" fmla="*/ 31682 w 182990"/>
                  <a:gd name="connsiteY31" fmla="*/ 73196 h 166603"/>
                  <a:gd name="connsiteX32" fmla="*/ 4916 w 182990"/>
                  <a:gd name="connsiteY32" fmla="*/ 78112 h 166603"/>
                  <a:gd name="connsiteX33" fmla="*/ 4643 w 182990"/>
                  <a:gd name="connsiteY33" fmla="*/ 83575 h 166603"/>
                  <a:gd name="connsiteX34" fmla="*/ 4370 w 182990"/>
                  <a:gd name="connsiteY34" fmla="*/ 89037 h 166603"/>
                  <a:gd name="connsiteX35" fmla="*/ 4097 w 182990"/>
                  <a:gd name="connsiteY35" fmla="*/ 94500 h 166603"/>
                  <a:gd name="connsiteX36" fmla="*/ 30043 w 182990"/>
                  <a:gd name="connsiteY36" fmla="*/ 102966 h 166603"/>
                  <a:gd name="connsiteX37" fmla="*/ 36325 w 182990"/>
                  <a:gd name="connsiteY37" fmla="*/ 121539 h 166603"/>
                  <a:gd name="connsiteX38" fmla="*/ 20757 w 182990"/>
                  <a:gd name="connsiteY38" fmla="*/ 143935 h 166603"/>
                  <a:gd name="connsiteX39" fmla="*/ 24308 w 182990"/>
                  <a:gd name="connsiteY39" fmla="*/ 148031 h 166603"/>
                  <a:gd name="connsiteX40" fmla="*/ 27858 w 182990"/>
                  <a:gd name="connsiteY40" fmla="*/ 152128 h 166603"/>
                  <a:gd name="connsiteX41" fmla="*/ 31409 w 182990"/>
                  <a:gd name="connsiteY41" fmla="*/ 156225 h 166603"/>
                  <a:gd name="connsiteX42" fmla="*/ 55717 w 182990"/>
                  <a:gd name="connsiteY42" fmla="*/ 143661 h 16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82990" h="166603">
                    <a:moveTo>
                      <a:pt x="110614" y="151582"/>
                    </a:moveTo>
                    <a:cubicBezTo>
                      <a:pt x="114437" y="150489"/>
                      <a:pt x="117988" y="148851"/>
                      <a:pt x="121539" y="147212"/>
                    </a:cubicBezTo>
                    <a:lnTo>
                      <a:pt x="144208" y="162780"/>
                    </a:lnTo>
                    <a:lnTo>
                      <a:pt x="148304" y="159229"/>
                    </a:lnTo>
                    <a:lnTo>
                      <a:pt x="152401" y="155679"/>
                    </a:lnTo>
                    <a:lnTo>
                      <a:pt x="156498" y="152128"/>
                    </a:lnTo>
                    <a:lnTo>
                      <a:pt x="143935" y="127820"/>
                    </a:lnTo>
                    <a:cubicBezTo>
                      <a:pt x="147758" y="122358"/>
                      <a:pt x="150489" y="116622"/>
                      <a:pt x="152401" y="110614"/>
                    </a:cubicBezTo>
                    <a:lnTo>
                      <a:pt x="179440" y="105698"/>
                    </a:lnTo>
                    <a:lnTo>
                      <a:pt x="179713" y="100235"/>
                    </a:lnTo>
                    <a:lnTo>
                      <a:pt x="179986" y="94773"/>
                    </a:lnTo>
                    <a:lnTo>
                      <a:pt x="180260" y="89310"/>
                    </a:lnTo>
                    <a:lnTo>
                      <a:pt x="154313" y="80844"/>
                    </a:lnTo>
                    <a:cubicBezTo>
                      <a:pt x="153221" y="74562"/>
                      <a:pt x="151036" y="68280"/>
                      <a:pt x="148031" y="62545"/>
                    </a:cubicBezTo>
                    <a:lnTo>
                      <a:pt x="163599" y="40149"/>
                    </a:lnTo>
                    <a:lnTo>
                      <a:pt x="160049" y="36052"/>
                    </a:lnTo>
                    <a:lnTo>
                      <a:pt x="156498" y="31955"/>
                    </a:lnTo>
                    <a:lnTo>
                      <a:pt x="152947" y="27858"/>
                    </a:lnTo>
                    <a:lnTo>
                      <a:pt x="128640" y="40422"/>
                    </a:lnTo>
                    <a:cubicBezTo>
                      <a:pt x="123177" y="36598"/>
                      <a:pt x="117442" y="33594"/>
                      <a:pt x="111160" y="31682"/>
                    </a:cubicBezTo>
                    <a:lnTo>
                      <a:pt x="106244" y="4916"/>
                    </a:lnTo>
                    <a:lnTo>
                      <a:pt x="100781" y="4643"/>
                    </a:lnTo>
                    <a:lnTo>
                      <a:pt x="95319" y="4370"/>
                    </a:lnTo>
                    <a:lnTo>
                      <a:pt x="89857" y="4097"/>
                    </a:lnTo>
                    <a:lnTo>
                      <a:pt x="81390" y="30043"/>
                    </a:lnTo>
                    <a:cubicBezTo>
                      <a:pt x="75108" y="31136"/>
                      <a:pt x="68826" y="33321"/>
                      <a:pt x="62818" y="36325"/>
                    </a:cubicBezTo>
                    <a:lnTo>
                      <a:pt x="40422" y="20757"/>
                    </a:lnTo>
                    <a:lnTo>
                      <a:pt x="36325" y="24308"/>
                    </a:lnTo>
                    <a:lnTo>
                      <a:pt x="32228" y="27858"/>
                    </a:lnTo>
                    <a:lnTo>
                      <a:pt x="28131" y="31409"/>
                    </a:lnTo>
                    <a:lnTo>
                      <a:pt x="40422" y="55717"/>
                    </a:lnTo>
                    <a:cubicBezTo>
                      <a:pt x="36598" y="61179"/>
                      <a:pt x="33594" y="67188"/>
                      <a:pt x="31682" y="73196"/>
                    </a:cubicBezTo>
                    <a:lnTo>
                      <a:pt x="4916" y="78112"/>
                    </a:lnTo>
                    <a:lnTo>
                      <a:pt x="4643" y="83575"/>
                    </a:lnTo>
                    <a:lnTo>
                      <a:pt x="4370" y="89037"/>
                    </a:lnTo>
                    <a:lnTo>
                      <a:pt x="4097" y="94500"/>
                    </a:lnTo>
                    <a:lnTo>
                      <a:pt x="30043" y="102966"/>
                    </a:lnTo>
                    <a:cubicBezTo>
                      <a:pt x="31136" y="109248"/>
                      <a:pt x="33321" y="115530"/>
                      <a:pt x="36325" y="121539"/>
                    </a:cubicBezTo>
                    <a:lnTo>
                      <a:pt x="20757" y="143935"/>
                    </a:lnTo>
                    <a:lnTo>
                      <a:pt x="24308" y="148031"/>
                    </a:lnTo>
                    <a:lnTo>
                      <a:pt x="27858" y="152128"/>
                    </a:lnTo>
                    <a:lnTo>
                      <a:pt x="31409" y="156225"/>
                    </a:lnTo>
                    <a:lnTo>
                      <a:pt x="55717" y="143661"/>
                    </a:lnTo>
                  </a:path>
                </a:pathLst>
              </a:custGeom>
              <a:noFill/>
              <a:ln w="19050" cap="flat">
                <a:solidFill>
                  <a:schemeClr val="tx1"/>
                </a:solidFill>
                <a:prstDash val="solid"/>
                <a:round/>
              </a:ln>
            </p:spPr>
            <p:txBody>
              <a:bodyPr rtlCol="0" anchor="ctr"/>
              <a:lstStyle/>
              <a:p>
                <a:endParaRPr lang="en-US" dirty="0"/>
              </a:p>
            </p:txBody>
          </p:sp>
          <p:sp>
            <p:nvSpPr>
              <p:cNvPr id="52" name="Freeform: Shape 51">
                <a:extLst>
                  <a:ext uri="{FF2B5EF4-FFF2-40B4-BE49-F238E27FC236}">
                    <a16:creationId xmlns:a16="http://schemas.microsoft.com/office/drawing/2014/main" id="{23171DB0-95F8-4DB8-9848-47119BD6EACE}"/>
                  </a:ext>
                </a:extLst>
              </p:cNvPr>
              <p:cNvSpPr/>
              <p:nvPr/>
            </p:nvSpPr>
            <p:spPr>
              <a:xfrm>
                <a:off x="4987878" y="2424605"/>
                <a:ext cx="297216" cy="297216"/>
              </a:xfrm>
              <a:custGeom>
                <a:avLst/>
                <a:gdLst>
                  <a:gd name="connsiteX0" fmla="*/ 74016 w 76473"/>
                  <a:gd name="connsiteY0" fmla="*/ 39056 h 76473"/>
                  <a:gd name="connsiteX1" fmla="*/ 39056 w 76473"/>
                  <a:gd name="connsiteY1" fmla="*/ 74016 h 76473"/>
                  <a:gd name="connsiteX2" fmla="*/ 4097 w 76473"/>
                  <a:gd name="connsiteY2" fmla="*/ 39056 h 76473"/>
                  <a:gd name="connsiteX3" fmla="*/ 39056 w 76473"/>
                  <a:gd name="connsiteY3" fmla="*/ 4097 h 76473"/>
                  <a:gd name="connsiteX4" fmla="*/ 74016 w 76473"/>
                  <a:gd name="connsiteY4" fmla="*/ 39056 h 76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73" h="76473">
                    <a:moveTo>
                      <a:pt x="74016" y="39056"/>
                    </a:moveTo>
                    <a:cubicBezTo>
                      <a:pt x="74016" y="58364"/>
                      <a:pt x="58364" y="74016"/>
                      <a:pt x="39056" y="74016"/>
                    </a:cubicBezTo>
                    <a:cubicBezTo>
                      <a:pt x="19749" y="74016"/>
                      <a:pt x="4097" y="58364"/>
                      <a:pt x="4097" y="39056"/>
                    </a:cubicBezTo>
                    <a:cubicBezTo>
                      <a:pt x="4097" y="19749"/>
                      <a:pt x="19749" y="4097"/>
                      <a:pt x="39056" y="4097"/>
                    </a:cubicBezTo>
                    <a:cubicBezTo>
                      <a:pt x="58364" y="4097"/>
                      <a:pt x="74016" y="19749"/>
                      <a:pt x="74016" y="39056"/>
                    </a:cubicBezTo>
                    <a:close/>
                  </a:path>
                </a:pathLst>
              </a:custGeom>
              <a:noFill/>
              <a:ln w="19050" cap="flat">
                <a:solidFill>
                  <a:schemeClr val="tx1"/>
                </a:solidFill>
                <a:prstDash val="solid"/>
                <a:round/>
              </a:ln>
            </p:spPr>
            <p:txBody>
              <a:bodyPr rtlCol="0" anchor="ctr"/>
              <a:lstStyle/>
              <a:p>
                <a:endParaRPr lang="en-US" dirty="0"/>
              </a:p>
            </p:txBody>
          </p:sp>
          <p:sp>
            <p:nvSpPr>
              <p:cNvPr id="53" name="Freeform: Shape 52">
                <a:extLst>
                  <a:ext uri="{FF2B5EF4-FFF2-40B4-BE49-F238E27FC236}">
                    <a16:creationId xmlns:a16="http://schemas.microsoft.com/office/drawing/2014/main" id="{D5B7829B-0DE7-45E5-9C6C-3FD28E3BFD24}"/>
                  </a:ext>
                </a:extLst>
              </p:cNvPr>
              <p:cNvSpPr/>
              <p:nvPr/>
            </p:nvSpPr>
            <p:spPr>
              <a:xfrm>
                <a:off x="4719591" y="2857689"/>
                <a:ext cx="743037" cy="647506"/>
              </a:xfrm>
              <a:custGeom>
                <a:avLst/>
                <a:gdLst>
                  <a:gd name="connsiteX0" fmla="*/ 85691 w 191184"/>
                  <a:gd name="connsiteY0" fmla="*/ 9832 h 166603"/>
                  <a:gd name="connsiteX1" fmla="*/ 5667 w 191184"/>
                  <a:gd name="connsiteY1" fmla="*/ 145300 h 166603"/>
                  <a:gd name="connsiteX2" fmla="*/ 16318 w 191184"/>
                  <a:gd name="connsiteY2" fmla="*/ 163872 h 166603"/>
                  <a:gd name="connsiteX3" fmla="*/ 176640 w 191184"/>
                  <a:gd name="connsiteY3" fmla="*/ 163872 h 166603"/>
                  <a:gd name="connsiteX4" fmla="*/ 187292 w 191184"/>
                  <a:gd name="connsiteY4" fmla="*/ 145300 h 166603"/>
                  <a:gd name="connsiteX5" fmla="*/ 107267 w 191184"/>
                  <a:gd name="connsiteY5" fmla="*/ 9832 h 166603"/>
                  <a:gd name="connsiteX6" fmla="*/ 85691 w 191184"/>
                  <a:gd name="connsiteY6" fmla="*/ 9832 h 166603"/>
                  <a:gd name="connsiteX7" fmla="*/ 85691 w 191184"/>
                  <a:gd name="connsiteY7" fmla="*/ 9832 h 16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184" h="166603">
                    <a:moveTo>
                      <a:pt x="85691" y="9832"/>
                    </a:moveTo>
                    <a:cubicBezTo>
                      <a:pt x="5667" y="145300"/>
                      <a:pt x="85691" y="9832"/>
                      <a:pt x="5667" y="145300"/>
                    </a:cubicBezTo>
                    <a:cubicBezTo>
                      <a:pt x="1024" y="152947"/>
                      <a:pt x="7305" y="163872"/>
                      <a:pt x="16318" y="163872"/>
                    </a:cubicBezTo>
                    <a:cubicBezTo>
                      <a:pt x="176640" y="163872"/>
                      <a:pt x="16318" y="163872"/>
                      <a:pt x="176640" y="163872"/>
                    </a:cubicBezTo>
                    <a:cubicBezTo>
                      <a:pt x="185926" y="163872"/>
                      <a:pt x="191935" y="153221"/>
                      <a:pt x="187292" y="145300"/>
                    </a:cubicBezTo>
                    <a:cubicBezTo>
                      <a:pt x="107267" y="9832"/>
                      <a:pt x="187292" y="145300"/>
                      <a:pt x="107267" y="9832"/>
                    </a:cubicBezTo>
                    <a:cubicBezTo>
                      <a:pt x="102624" y="2185"/>
                      <a:pt x="90334" y="2185"/>
                      <a:pt x="85691" y="9832"/>
                    </a:cubicBezTo>
                    <a:lnTo>
                      <a:pt x="85691" y="9832"/>
                    </a:lnTo>
                    <a:close/>
                  </a:path>
                </a:pathLst>
              </a:custGeom>
              <a:noFill/>
              <a:ln w="19050" cap="flat">
                <a:solidFill>
                  <a:schemeClr val="accent1"/>
                </a:solidFill>
                <a:prstDash val="solid"/>
                <a:round/>
              </a:ln>
            </p:spPr>
            <p:txBody>
              <a:bodyPr rtlCol="0" anchor="ctr"/>
              <a:lstStyle/>
              <a:p>
                <a:endParaRPr lang="en-US" dirty="0"/>
              </a:p>
            </p:txBody>
          </p:sp>
          <p:sp>
            <p:nvSpPr>
              <p:cNvPr id="54" name="Freeform: Shape 53">
                <a:extLst>
                  <a:ext uri="{FF2B5EF4-FFF2-40B4-BE49-F238E27FC236}">
                    <a16:creationId xmlns:a16="http://schemas.microsoft.com/office/drawing/2014/main" id="{D6255D74-4A8F-4BD8-90BB-E415DE60163D}"/>
                  </a:ext>
                </a:extLst>
              </p:cNvPr>
              <p:cNvSpPr/>
              <p:nvPr/>
            </p:nvSpPr>
            <p:spPr>
              <a:xfrm>
                <a:off x="5056344" y="3069458"/>
                <a:ext cx="74302" cy="339676"/>
              </a:xfrm>
              <a:custGeom>
                <a:avLst/>
                <a:gdLst>
                  <a:gd name="connsiteX0" fmla="*/ 9696 w 19118"/>
                  <a:gd name="connsiteY0" fmla="*/ 86443 h 87398"/>
                  <a:gd name="connsiteX1" fmla="*/ 4233 w 19118"/>
                  <a:gd name="connsiteY1" fmla="*/ 84258 h 87398"/>
                  <a:gd name="connsiteX2" fmla="*/ 2048 w 19118"/>
                  <a:gd name="connsiteY2" fmla="*/ 78795 h 87398"/>
                  <a:gd name="connsiteX3" fmla="*/ 4233 w 19118"/>
                  <a:gd name="connsiteY3" fmla="*/ 73333 h 87398"/>
                  <a:gd name="connsiteX4" fmla="*/ 9696 w 19118"/>
                  <a:gd name="connsiteY4" fmla="*/ 71148 h 87398"/>
                  <a:gd name="connsiteX5" fmla="*/ 15158 w 19118"/>
                  <a:gd name="connsiteY5" fmla="*/ 73333 h 87398"/>
                  <a:gd name="connsiteX6" fmla="*/ 17343 w 19118"/>
                  <a:gd name="connsiteY6" fmla="*/ 78795 h 87398"/>
                  <a:gd name="connsiteX7" fmla="*/ 15158 w 19118"/>
                  <a:gd name="connsiteY7" fmla="*/ 84258 h 87398"/>
                  <a:gd name="connsiteX8" fmla="*/ 9696 w 19118"/>
                  <a:gd name="connsiteY8" fmla="*/ 86443 h 87398"/>
                  <a:gd name="connsiteX9" fmla="*/ 4780 w 19118"/>
                  <a:gd name="connsiteY9" fmla="*/ 60496 h 87398"/>
                  <a:gd name="connsiteX10" fmla="*/ 3141 w 19118"/>
                  <a:gd name="connsiteY10" fmla="*/ 3687 h 87398"/>
                  <a:gd name="connsiteX11" fmla="*/ 9696 w 19118"/>
                  <a:gd name="connsiteY11" fmla="*/ 2048 h 87398"/>
                  <a:gd name="connsiteX12" fmla="*/ 16251 w 19118"/>
                  <a:gd name="connsiteY12" fmla="*/ 3687 h 87398"/>
                  <a:gd name="connsiteX13" fmla="*/ 14612 w 19118"/>
                  <a:gd name="connsiteY13" fmla="*/ 60496 h 87398"/>
                  <a:gd name="connsiteX14" fmla="*/ 4780 w 19118"/>
                  <a:gd name="connsiteY14" fmla="*/ 60496 h 8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18" h="87398">
                    <a:moveTo>
                      <a:pt x="9696" y="86443"/>
                    </a:moveTo>
                    <a:cubicBezTo>
                      <a:pt x="7511" y="86443"/>
                      <a:pt x="5599" y="85623"/>
                      <a:pt x="4233" y="84258"/>
                    </a:cubicBezTo>
                    <a:cubicBezTo>
                      <a:pt x="2868" y="82892"/>
                      <a:pt x="2048" y="80980"/>
                      <a:pt x="2048" y="78795"/>
                    </a:cubicBezTo>
                    <a:cubicBezTo>
                      <a:pt x="2048" y="76610"/>
                      <a:pt x="2868" y="74698"/>
                      <a:pt x="4233" y="73333"/>
                    </a:cubicBezTo>
                    <a:cubicBezTo>
                      <a:pt x="5599" y="71967"/>
                      <a:pt x="7511" y="71148"/>
                      <a:pt x="9696" y="71148"/>
                    </a:cubicBezTo>
                    <a:cubicBezTo>
                      <a:pt x="11881" y="71148"/>
                      <a:pt x="13793" y="71967"/>
                      <a:pt x="15158" y="73333"/>
                    </a:cubicBezTo>
                    <a:cubicBezTo>
                      <a:pt x="16524" y="74698"/>
                      <a:pt x="17343" y="76610"/>
                      <a:pt x="17343" y="78795"/>
                    </a:cubicBezTo>
                    <a:cubicBezTo>
                      <a:pt x="17343" y="80980"/>
                      <a:pt x="16524" y="82892"/>
                      <a:pt x="15158" y="84258"/>
                    </a:cubicBezTo>
                    <a:cubicBezTo>
                      <a:pt x="13793" y="85623"/>
                      <a:pt x="11881" y="86443"/>
                      <a:pt x="9696" y="86443"/>
                    </a:cubicBezTo>
                    <a:close/>
                    <a:moveTo>
                      <a:pt x="4780" y="60496"/>
                    </a:moveTo>
                    <a:lnTo>
                      <a:pt x="3141" y="3687"/>
                    </a:lnTo>
                    <a:cubicBezTo>
                      <a:pt x="5053" y="2595"/>
                      <a:pt x="7238" y="2048"/>
                      <a:pt x="9696" y="2048"/>
                    </a:cubicBezTo>
                    <a:cubicBezTo>
                      <a:pt x="11881" y="2048"/>
                      <a:pt x="14066" y="2595"/>
                      <a:pt x="16251" y="3687"/>
                    </a:cubicBezTo>
                    <a:lnTo>
                      <a:pt x="14612" y="60496"/>
                    </a:lnTo>
                    <a:lnTo>
                      <a:pt x="4780" y="60496"/>
                    </a:lnTo>
                    <a:close/>
                  </a:path>
                </a:pathLst>
              </a:custGeom>
              <a:solidFill>
                <a:schemeClr val="accent1"/>
              </a:solidFill>
              <a:ln w="12700" cap="flat">
                <a:noFill/>
                <a:prstDash val="solid"/>
                <a:miter/>
              </a:ln>
            </p:spPr>
            <p:txBody>
              <a:bodyPr rtlCol="0" anchor="ctr"/>
              <a:lstStyle/>
              <a:p>
                <a:endParaRPr lang="en-US" dirty="0"/>
              </a:p>
            </p:txBody>
          </p:sp>
        </p:grpSp>
        <p:cxnSp>
          <p:nvCxnSpPr>
            <p:cNvPr id="166" name="Straight Connector 165">
              <a:extLst>
                <a:ext uri="{FF2B5EF4-FFF2-40B4-BE49-F238E27FC236}">
                  <a16:creationId xmlns:a16="http://schemas.microsoft.com/office/drawing/2014/main" id="{557DC0DD-A909-41BC-93B4-30E4DE3D46ED}"/>
                </a:ext>
              </a:extLst>
            </p:cNvPr>
            <p:cNvCxnSpPr>
              <a:cxnSpLocks/>
            </p:cNvCxnSpPr>
            <p:nvPr/>
          </p:nvCxnSpPr>
          <p:spPr>
            <a:xfrm>
              <a:off x="6128162" y="4104421"/>
              <a:ext cx="2560320" cy="0"/>
            </a:xfrm>
            <a:prstGeom prst="line">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2" name="Group 171">
            <a:extLst>
              <a:ext uri="{FF2B5EF4-FFF2-40B4-BE49-F238E27FC236}">
                <a16:creationId xmlns:a16="http://schemas.microsoft.com/office/drawing/2014/main" id="{5C56E717-6634-427B-97EB-1DD16EF76727}"/>
              </a:ext>
            </a:extLst>
          </p:cNvPr>
          <p:cNvGrpSpPr/>
          <p:nvPr/>
        </p:nvGrpSpPr>
        <p:grpSpPr>
          <a:xfrm>
            <a:off x="11630204" y="2149719"/>
            <a:ext cx="2651760" cy="2833234"/>
            <a:chOff x="8877060" y="2135205"/>
            <a:chExt cx="2651760" cy="2833234"/>
          </a:xfrm>
        </p:grpSpPr>
        <p:sp>
          <p:nvSpPr>
            <p:cNvPr id="18" name="Rectangle 17"/>
            <p:cNvSpPr/>
            <p:nvPr/>
          </p:nvSpPr>
          <p:spPr>
            <a:xfrm>
              <a:off x="8877060" y="4322108"/>
              <a:ext cx="2651760" cy="646331"/>
            </a:xfrm>
            <a:prstGeom prst="rect">
              <a:avLst/>
            </a:prstGeom>
          </p:spPr>
          <p:txBody>
            <a:bodyPr wrap="square" lIns="0" rIns="0">
              <a:spAutoFit/>
            </a:bodyPr>
            <a:lstStyle/>
            <a:p>
              <a:pPr algn="ctr" defTabSz="731502">
                <a:lnSpc>
                  <a:spcPct val="90000"/>
                </a:lnSpc>
                <a:defRPr/>
              </a:pPr>
              <a:r>
                <a:rPr lang="en-US" sz="2000" dirty="0"/>
                <a:t>Training and learning new skillsets &amp; tools</a:t>
              </a:r>
              <a:endParaRPr lang="en-US" sz="3200" dirty="0"/>
            </a:p>
          </p:txBody>
        </p:sp>
        <p:grpSp>
          <p:nvGrpSpPr>
            <p:cNvPr id="103" name="Group 102">
              <a:extLst>
                <a:ext uri="{FF2B5EF4-FFF2-40B4-BE49-F238E27FC236}">
                  <a16:creationId xmlns:a16="http://schemas.microsoft.com/office/drawing/2014/main" id="{1797EF81-DD97-4440-AA18-BD349D693867}"/>
                </a:ext>
              </a:extLst>
            </p:cNvPr>
            <p:cNvGrpSpPr/>
            <p:nvPr/>
          </p:nvGrpSpPr>
          <p:grpSpPr>
            <a:xfrm>
              <a:off x="9473319" y="2135205"/>
              <a:ext cx="1459242" cy="1552200"/>
              <a:chOff x="9902354" y="1836328"/>
              <a:chExt cx="1666086" cy="1772221"/>
            </a:xfrm>
          </p:grpSpPr>
          <p:sp>
            <p:nvSpPr>
              <p:cNvPr id="59" name="Freeform: Shape 58">
                <a:extLst>
                  <a:ext uri="{FF2B5EF4-FFF2-40B4-BE49-F238E27FC236}">
                    <a16:creationId xmlns:a16="http://schemas.microsoft.com/office/drawing/2014/main" id="{7D762DCC-59E7-453F-A39F-6848048871FF}"/>
                  </a:ext>
                </a:extLst>
              </p:cNvPr>
              <p:cNvSpPr/>
              <p:nvPr/>
            </p:nvSpPr>
            <p:spPr>
              <a:xfrm>
                <a:off x="10776731" y="2526619"/>
                <a:ext cx="791709" cy="363684"/>
              </a:xfrm>
              <a:custGeom>
                <a:avLst/>
                <a:gdLst>
                  <a:gd name="connsiteX0" fmla="*/ 0 w 791709"/>
                  <a:gd name="connsiteY0" fmla="*/ 0 h 363684"/>
                  <a:gd name="connsiteX1" fmla="*/ 791709 w 791709"/>
                  <a:gd name="connsiteY1" fmla="*/ 0 h 363684"/>
                  <a:gd name="connsiteX2" fmla="*/ 791709 w 791709"/>
                  <a:gd name="connsiteY2" fmla="*/ 363685 h 363684"/>
                  <a:gd name="connsiteX3" fmla="*/ 431296 w 791709"/>
                  <a:gd name="connsiteY3" fmla="*/ 363685 h 363684"/>
                </a:gdLst>
                <a:ahLst/>
                <a:cxnLst>
                  <a:cxn ang="0">
                    <a:pos x="connsiteX0" y="connsiteY0"/>
                  </a:cxn>
                  <a:cxn ang="0">
                    <a:pos x="connsiteX1" y="connsiteY1"/>
                  </a:cxn>
                  <a:cxn ang="0">
                    <a:pos x="connsiteX2" y="connsiteY2"/>
                  </a:cxn>
                  <a:cxn ang="0">
                    <a:pos x="connsiteX3" y="connsiteY3"/>
                  </a:cxn>
                </a:cxnLst>
                <a:rect l="l" t="t" r="r" b="b"/>
                <a:pathLst>
                  <a:path w="791709" h="363684">
                    <a:moveTo>
                      <a:pt x="0" y="0"/>
                    </a:moveTo>
                    <a:lnTo>
                      <a:pt x="791709" y="0"/>
                    </a:lnTo>
                    <a:lnTo>
                      <a:pt x="791709" y="363685"/>
                    </a:lnTo>
                    <a:lnTo>
                      <a:pt x="431296" y="363685"/>
                    </a:lnTo>
                  </a:path>
                </a:pathLst>
              </a:custGeom>
              <a:noFill/>
              <a:ln w="19050" cap="flat">
                <a:solidFill>
                  <a:schemeClr val="accent1"/>
                </a:solid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5EABFC46-8AE3-4AE3-A899-9E4383E6784E}"/>
                  </a:ext>
                </a:extLst>
              </p:cNvPr>
              <p:cNvSpPr/>
              <p:nvPr/>
            </p:nvSpPr>
            <p:spPr>
              <a:xfrm>
                <a:off x="10559720" y="2890304"/>
                <a:ext cx="314066" cy="5452"/>
              </a:xfrm>
              <a:custGeom>
                <a:avLst/>
                <a:gdLst>
                  <a:gd name="connsiteX0" fmla="*/ 0 w 314066"/>
                  <a:gd name="connsiteY0" fmla="*/ 0 h 5452"/>
                  <a:gd name="connsiteX1" fmla="*/ 314066 w 314066"/>
                  <a:gd name="connsiteY1" fmla="*/ 0 h 5452"/>
                </a:gdLst>
                <a:ahLst/>
                <a:cxnLst>
                  <a:cxn ang="0">
                    <a:pos x="connsiteX0" y="connsiteY0"/>
                  </a:cxn>
                  <a:cxn ang="0">
                    <a:pos x="connsiteX1" y="connsiteY1"/>
                  </a:cxn>
                </a:cxnLst>
                <a:rect l="l" t="t" r="r" b="b"/>
                <a:pathLst>
                  <a:path w="314066" h="5452">
                    <a:moveTo>
                      <a:pt x="0" y="0"/>
                    </a:moveTo>
                    <a:lnTo>
                      <a:pt x="314066" y="0"/>
                    </a:lnTo>
                  </a:path>
                </a:pathLst>
              </a:custGeom>
              <a:ln w="19050" cap="flat">
                <a:solidFill>
                  <a:schemeClr val="accent1"/>
                </a:solid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6E07A035-F3B0-4930-9946-CF9B9B46E11D}"/>
                  </a:ext>
                </a:extLst>
              </p:cNvPr>
              <p:cNvSpPr/>
              <p:nvPr/>
            </p:nvSpPr>
            <p:spPr>
              <a:xfrm>
                <a:off x="9940311" y="2526619"/>
                <a:ext cx="836419" cy="363684"/>
              </a:xfrm>
              <a:custGeom>
                <a:avLst/>
                <a:gdLst>
                  <a:gd name="connsiteX0" fmla="*/ 616137 w 836419"/>
                  <a:gd name="connsiteY0" fmla="*/ 363685 h 363684"/>
                  <a:gd name="connsiteX1" fmla="*/ 0 w 836419"/>
                  <a:gd name="connsiteY1" fmla="*/ 363685 h 363684"/>
                  <a:gd name="connsiteX2" fmla="*/ 0 w 836419"/>
                  <a:gd name="connsiteY2" fmla="*/ 0 h 363684"/>
                  <a:gd name="connsiteX3" fmla="*/ 836420 w 836419"/>
                  <a:gd name="connsiteY3" fmla="*/ 0 h 363684"/>
                </a:gdLst>
                <a:ahLst/>
                <a:cxnLst>
                  <a:cxn ang="0">
                    <a:pos x="connsiteX0" y="connsiteY0"/>
                  </a:cxn>
                  <a:cxn ang="0">
                    <a:pos x="connsiteX1" y="connsiteY1"/>
                  </a:cxn>
                  <a:cxn ang="0">
                    <a:pos x="connsiteX2" y="connsiteY2"/>
                  </a:cxn>
                  <a:cxn ang="0">
                    <a:pos x="connsiteX3" y="connsiteY3"/>
                  </a:cxn>
                </a:cxnLst>
                <a:rect l="l" t="t" r="r" b="b"/>
                <a:pathLst>
                  <a:path w="836419" h="363684">
                    <a:moveTo>
                      <a:pt x="616137" y="363685"/>
                    </a:moveTo>
                    <a:lnTo>
                      <a:pt x="0" y="363685"/>
                    </a:lnTo>
                    <a:lnTo>
                      <a:pt x="0" y="0"/>
                    </a:lnTo>
                    <a:lnTo>
                      <a:pt x="836420" y="0"/>
                    </a:lnTo>
                  </a:path>
                </a:pathLst>
              </a:custGeom>
              <a:noFill/>
              <a:ln w="19050" cap="flat">
                <a:solidFill>
                  <a:schemeClr val="accent1"/>
                </a:solid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67198BCD-ADD4-43A6-BB75-147BCD0E0CB8}"/>
                  </a:ext>
                </a:extLst>
              </p:cNvPr>
              <p:cNvSpPr/>
              <p:nvPr/>
            </p:nvSpPr>
            <p:spPr>
              <a:xfrm>
                <a:off x="10278914" y="1851049"/>
                <a:ext cx="289562" cy="334634"/>
              </a:xfrm>
              <a:custGeom>
                <a:avLst/>
                <a:gdLst>
                  <a:gd name="connsiteX0" fmla="*/ 109051 w 289562"/>
                  <a:gd name="connsiteY0" fmla="*/ 0 h 334634"/>
                  <a:gd name="connsiteX1" fmla="*/ 0 w 289562"/>
                  <a:gd name="connsiteY1" fmla="*/ 76881 h 334634"/>
                  <a:gd name="connsiteX2" fmla="*/ 125954 w 289562"/>
                  <a:gd name="connsiteY2" fmla="*/ 291166 h 334634"/>
                  <a:gd name="connsiteX3" fmla="*/ 252453 w 289562"/>
                  <a:gd name="connsiteY3" fmla="*/ 318429 h 334634"/>
                  <a:gd name="connsiteX4" fmla="*/ 252453 w 289562"/>
                  <a:gd name="connsiteY4" fmla="*/ 318429 h 334634"/>
                  <a:gd name="connsiteX5" fmla="*/ 268810 w 289562"/>
                  <a:gd name="connsiteY5" fmla="*/ 189748 h 334634"/>
                  <a:gd name="connsiteX6" fmla="*/ 109051 w 289562"/>
                  <a:gd name="connsiteY6" fmla="*/ 0 h 33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562" h="334634">
                    <a:moveTo>
                      <a:pt x="109051" y="0"/>
                    </a:moveTo>
                    <a:lnTo>
                      <a:pt x="0" y="76881"/>
                    </a:lnTo>
                    <a:lnTo>
                      <a:pt x="125954" y="291166"/>
                    </a:lnTo>
                    <a:cubicBezTo>
                      <a:pt x="152126" y="335331"/>
                      <a:pt x="210468" y="348417"/>
                      <a:pt x="252453" y="318429"/>
                    </a:cubicBezTo>
                    <a:lnTo>
                      <a:pt x="252453" y="318429"/>
                    </a:lnTo>
                    <a:cubicBezTo>
                      <a:pt x="294437" y="288440"/>
                      <a:pt x="302071" y="229552"/>
                      <a:pt x="268810" y="189748"/>
                    </a:cubicBezTo>
                    <a:lnTo>
                      <a:pt x="109051" y="0"/>
                    </a:lnTo>
                    <a:close/>
                  </a:path>
                </a:pathLst>
              </a:custGeom>
              <a:noFill/>
              <a:ln w="19050" cap="flat">
                <a:solidFill>
                  <a:schemeClr val="tx1"/>
                </a:solidFill>
                <a:prstDash val="solid"/>
                <a:round/>
              </a:ln>
            </p:spPr>
            <p:txBody>
              <a:bodyPr rtlCol="0" anchor="ctr"/>
              <a:lstStyle/>
              <a:p>
                <a:endParaRPr lang="en-US" dirty="0"/>
              </a:p>
            </p:txBody>
          </p:sp>
          <p:sp>
            <p:nvSpPr>
              <p:cNvPr id="63" name="Freeform: Shape 62">
                <a:extLst>
                  <a:ext uri="{FF2B5EF4-FFF2-40B4-BE49-F238E27FC236}">
                    <a16:creationId xmlns:a16="http://schemas.microsoft.com/office/drawing/2014/main" id="{5703A054-AFDD-4A80-939E-F5263B997FF6}"/>
                  </a:ext>
                </a:extLst>
              </p:cNvPr>
              <p:cNvSpPr/>
              <p:nvPr/>
            </p:nvSpPr>
            <p:spPr>
              <a:xfrm>
                <a:off x="10800177" y="2550065"/>
                <a:ext cx="71973" cy="100872"/>
              </a:xfrm>
              <a:custGeom>
                <a:avLst/>
                <a:gdLst>
                  <a:gd name="connsiteX0" fmla="*/ 0 w 71973"/>
                  <a:gd name="connsiteY0" fmla="*/ 0 h 100872"/>
                  <a:gd name="connsiteX1" fmla="*/ 71973 w 71973"/>
                  <a:gd name="connsiteY1" fmla="*/ 100872 h 100872"/>
                </a:gdLst>
                <a:ahLst/>
                <a:cxnLst>
                  <a:cxn ang="0">
                    <a:pos x="connsiteX0" y="connsiteY0"/>
                  </a:cxn>
                  <a:cxn ang="0">
                    <a:pos x="connsiteX1" y="connsiteY1"/>
                  </a:cxn>
                </a:cxnLst>
                <a:rect l="l" t="t" r="r" b="b"/>
                <a:pathLst>
                  <a:path w="71973" h="100872">
                    <a:moveTo>
                      <a:pt x="0" y="0"/>
                    </a:moveTo>
                    <a:lnTo>
                      <a:pt x="71973" y="100872"/>
                    </a:lnTo>
                  </a:path>
                </a:pathLst>
              </a:custGeom>
              <a:ln w="19050" cap="flat">
                <a:solidFill>
                  <a:schemeClr val="tx1"/>
                </a:solid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2AAB5519-7FE8-49D6-93E6-47F858B06FB4}"/>
                  </a:ext>
                </a:extLst>
              </p:cNvPr>
              <p:cNvSpPr/>
              <p:nvPr/>
            </p:nvSpPr>
            <p:spPr>
              <a:xfrm>
                <a:off x="10783820" y="2526619"/>
                <a:ext cx="16357" cy="23445"/>
              </a:xfrm>
              <a:custGeom>
                <a:avLst/>
                <a:gdLst>
                  <a:gd name="connsiteX0" fmla="*/ 16358 w 16357"/>
                  <a:gd name="connsiteY0" fmla="*/ 23446 h 23445"/>
                  <a:gd name="connsiteX1" fmla="*/ 0 w 16357"/>
                  <a:gd name="connsiteY1" fmla="*/ 0 h 23445"/>
                </a:gdLst>
                <a:ahLst/>
                <a:cxnLst>
                  <a:cxn ang="0">
                    <a:pos x="connsiteX0" y="connsiteY0"/>
                  </a:cxn>
                  <a:cxn ang="0">
                    <a:pos x="connsiteX1" y="connsiteY1"/>
                  </a:cxn>
                </a:cxnLst>
                <a:rect l="l" t="t" r="r" b="b"/>
                <a:pathLst>
                  <a:path w="16357" h="23445">
                    <a:moveTo>
                      <a:pt x="16358" y="23446"/>
                    </a:moveTo>
                    <a:lnTo>
                      <a:pt x="0" y="0"/>
                    </a:lnTo>
                  </a:path>
                </a:pathLst>
              </a:custGeom>
              <a:ln w="19050" cap="flat">
                <a:solidFill>
                  <a:schemeClr val="tx1"/>
                </a:solid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D1E8EEB6-8C82-48FE-817C-79A841D2EDED}"/>
                  </a:ext>
                </a:extLst>
              </p:cNvPr>
              <p:cNvSpPr/>
              <p:nvPr/>
            </p:nvSpPr>
            <p:spPr>
              <a:xfrm>
                <a:off x="10531367" y="2168933"/>
                <a:ext cx="170664" cy="241547"/>
              </a:xfrm>
              <a:custGeom>
                <a:avLst/>
                <a:gdLst>
                  <a:gd name="connsiteX0" fmla="*/ 170665 w 170664"/>
                  <a:gd name="connsiteY0" fmla="*/ 241548 h 241547"/>
                  <a:gd name="connsiteX1" fmla="*/ 0 w 170664"/>
                  <a:gd name="connsiteY1" fmla="*/ 0 h 241547"/>
                </a:gdLst>
                <a:ahLst/>
                <a:cxnLst>
                  <a:cxn ang="0">
                    <a:pos x="connsiteX0" y="connsiteY0"/>
                  </a:cxn>
                  <a:cxn ang="0">
                    <a:pos x="connsiteX1" y="connsiteY1"/>
                  </a:cxn>
                </a:cxnLst>
                <a:rect l="l" t="t" r="r" b="b"/>
                <a:pathLst>
                  <a:path w="170664" h="241547">
                    <a:moveTo>
                      <a:pt x="170665" y="241548"/>
                    </a:moveTo>
                    <a:lnTo>
                      <a:pt x="0" y="0"/>
                    </a:lnTo>
                  </a:path>
                </a:pathLst>
              </a:custGeom>
              <a:ln w="19050" cap="flat">
                <a:solidFill>
                  <a:schemeClr val="tx1"/>
                </a:solid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50FF3B5F-6583-4C3F-9CE8-FC6D70229352}"/>
                  </a:ext>
                </a:extLst>
              </p:cNvPr>
              <p:cNvSpPr/>
              <p:nvPr/>
            </p:nvSpPr>
            <p:spPr>
              <a:xfrm>
                <a:off x="10702032" y="2410480"/>
                <a:ext cx="81788" cy="116139"/>
              </a:xfrm>
              <a:custGeom>
                <a:avLst/>
                <a:gdLst>
                  <a:gd name="connsiteX0" fmla="*/ 81788 w 81788"/>
                  <a:gd name="connsiteY0" fmla="*/ 116139 h 116139"/>
                  <a:gd name="connsiteX1" fmla="*/ 0 w 81788"/>
                  <a:gd name="connsiteY1" fmla="*/ 0 h 116139"/>
                </a:gdLst>
                <a:ahLst/>
                <a:cxnLst>
                  <a:cxn ang="0">
                    <a:pos x="connsiteX0" y="connsiteY0"/>
                  </a:cxn>
                  <a:cxn ang="0">
                    <a:pos x="connsiteX1" y="connsiteY1"/>
                  </a:cxn>
                </a:cxnLst>
                <a:rect l="l" t="t" r="r" b="b"/>
                <a:pathLst>
                  <a:path w="81788" h="116139">
                    <a:moveTo>
                      <a:pt x="81788" y="116139"/>
                    </a:moveTo>
                    <a:lnTo>
                      <a:pt x="0" y="0"/>
                    </a:lnTo>
                  </a:path>
                </a:pathLst>
              </a:custGeom>
              <a:ln w="19050" cap="flat">
                <a:solidFill>
                  <a:schemeClr val="tx1"/>
                </a:solid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EF137B70-A7D2-40EB-B460-F2F0C9B4F455}"/>
                  </a:ext>
                </a:extLst>
              </p:cNvPr>
              <p:cNvSpPr/>
              <p:nvPr/>
            </p:nvSpPr>
            <p:spPr>
              <a:xfrm>
                <a:off x="10800177" y="2526619"/>
                <a:ext cx="16902" cy="23445"/>
              </a:xfrm>
              <a:custGeom>
                <a:avLst/>
                <a:gdLst>
                  <a:gd name="connsiteX0" fmla="*/ 0 w 16902"/>
                  <a:gd name="connsiteY0" fmla="*/ 23446 h 23445"/>
                  <a:gd name="connsiteX1" fmla="*/ 16903 w 16902"/>
                  <a:gd name="connsiteY1" fmla="*/ 0 h 23445"/>
                </a:gdLst>
                <a:ahLst/>
                <a:cxnLst>
                  <a:cxn ang="0">
                    <a:pos x="connsiteX0" y="connsiteY0"/>
                  </a:cxn>
                  <a:cxn ang="0">
                    <a:pos x="connsiteX1" y="connsiteY1"/>
                  </a:cxn>
                </a:cxnLst>
                <a:rect l="l" t="t" r="r" b="b"/>
                <a:pathLst>
                  <a:path w="16902" h="23445">
                    <a:moveTo>
                      <a:pt x="0" y="23446"/>
                    </a:moveTo>
                    <a:lnTo>
                      <a:pt x="16903" y="0"/>
                    </a:lnTo>
                  </a:path>
                </a:pathLst>
              </a:custGeom>
              <a:ln w="19050" cap="flat">
                <a:solidFill>
                  <a:schemeClr val="tx1"/>
                </a:solid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D4150DD8-3375-478A-BC4B-46EEF39358F5}"/>
                  </a:ext>
                </a:extLst>
              </p:cNvPr>
              <p:cNvSpPr/>
              <p:nvPr/>
            </p:nvSpPr>
            <p:spPr>
              <a:xfrm>
                <a:off x="9902354" y="2890304"/>
                <a:ext cx="657366" cy="718245"/>
              </a:xfrm>
              <a:custGeom>
                <a:avLst/>
                <a:gdLst>
                  <a:gd name="connsiteX0" fmla="*/ 433267 w 657366"/>
                  <a:gd name="connsiteY0" fmla="*/ 64885 h 718245"/>
                  <a:gd name="connsiteX1" fmla="*/ 282777 w 657366"/>
                  <a:gd name="connsiteY1" fmla="*/ 286804 h 718245"/>
                  <a:gd name="connsiteX2" fmla="*/ 18328 w 657366"/>
                  <a:gd name="connsiteY2" fmla="*/ 410577 h 718245"/>
                  <a:gd name="connsiteX3" fmla="*/ 60858 w 657366"/>
                  <a:gd name="connsiteY3" fmla="*/ 649943 h 718245"/>
                  <a:gd name="connsiteX4" fmla="*/ 401642 w 657366"/>
                  <a:gd name="connsiteY4" fmla="*/ 623771 h 718245"/>
                  <a:gd name="connsiteX5" fmla="*/ 397825 w 657366"/>
                  <a:gd name="connsiteY5" fmla="*/ 366956 h 718245"/>
                  <a:gd name="connsiteX6" fmla="*/ 657366 w 657366"/>
                  <a:gd name="connsiteY6" fmla="*/ 0 h 71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366" h="718245">
                    <a:moveTo>
                      <a:pt x="433267" y="64885"/>
                    </a:moveTo>
                    <a:lnTo>
                      <a:pt x="282777" y="286804"/>
                    </a:lnTo>
                    <a:cubicBezTo>
                      <a:pt x="181359" y="256815"/>
                      <a:pt x="65765" y="302616"/>
                      <a:pt x="18328" y="410577"/>
                    </a:cubicBezTo>
                    <a:cubicBezTo>
                      <a:pt x="-17113" y="490729"/>
                      <a:pt x="-210" y="587239"/>
                      <a:pt x="60858" y="649943"/>
                    </a:cubicBezTo>
                    <a:cubicBezTo>
                      <a:pt x="161185" y="752996"/>
                      <a:pt x="323671" y="735548"/>
                      <a:pt x="401642" y="623771"/>
                    </a:cubicBezTo>
                    <a:cubicBezTo>
                      <a:pt x="457258" y="544164"/>
                      <a:pt x="452351" y="441111"/>
                      <a:pt x="397825" y="366956"/>
                    </a:cubicBezTo>
                    <a:lnTo>
                      <a:pt x="657366" y="0"/>
                    </a:lnTo>
                  </a:path>
                </a:pathLst>
              </a:custGeom>
              <a:noFill/>
              <a:ln w="19050" cap="flat">
                <a:solidFill>
                  <a:schemeClr val="tx1"/>
                </a:solid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B3A89D2A-9659-4F1D-9363-5DE612E06F7B}"/>
                  </a:ext>
                </a:extLst>
              </p:cNvPr>
              <p:cNvSpPr/>
              <p:nvPr/>
            </p:nvSpPr>
            <p:spPr>
              <a:xfrm>
                <a:off x="10030745" y="3294804"/>
                <a:ext cx="188816" cy="188816"/>
              </a:xfrm>
              <a:custGeom>
                <a:avLst/>
                <a:gdLst>
                  <a:gd name="connsiteX0" fmla="*/ 148388 w 188816"/>
                  <a:gd name="connsiteY0" fmla="*/ 16982 h 188816"/>
                  <a:gd name="connsiteX1" fmla="*/ 16982 w 188816"/>
                  <a:gd name="connsiteY1" fmla="*/ 40428 h 188816"/>
                  <a:gd name="connsiteX2" fmla="*/ 40428 w 188816"/>
                  <a:gd name="connsiteY2" fmla="*/ 171834 h 188816"/>
                  <a:gd name="connsiteX3" fmla="*/ 171834 w 188816"/>
                  <a:gd name="connsiteY3" fmla="*/ 148388 h 188816"/>
                  <a:gd name="connsiteX4" fmla="*/ 148388 w 188816"/>
                  <a:gd name="connsiteY4" fmla="*/ 16982 h 188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16" h="188816">
                    <a:moveTo>
                      <a:pt x="148388" y="16982"/>
                    </a:moveTo>
                    <a:cubicBezTo>
                      <a:pt x="105858" y="-13007"/>
                      <a:pt x="46971" y="-2102"/>
                      <a:pt x="16982" y="40428"/>
                    </a:cubicBezTo>
                    <a:cubicBezTo>
                      <a:pt x="-13007" y="83503"/>
                      <a:pt x="-2102" y="141845"/>
                      <a:pt x="40428" y="171834"/>
                    </a:cubicBezTo>
                    <a:cubicBezTo>
                      <a:pt x="83503" y="201823"/>
                      <a:pt x="141845" y="190918"/>
                      <a:pt x="171834" y="148388"/>
                    </a:cubicBezTo>
                    <a:cubicBezTo>
                      <a:pt x="201823" y="105858"/>
                      <a:pt x="190918" y="46971"/>
                      <a:pt x="148388" y="16982"/>
                    </a:cubicBezTo>
                    <a:close/>
                  </a:path>
                </a:pathLst>
              </a:custGeom>
              <a:noFill/>
              <a:ln w="19050" cap="flat">
                <a:solidFill>
                  <a:schemeClr val="tx1"/>
                </a:solid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C3F8A7BC-2A26-4E47-A05A-335E7909277C}"/>
                  </a:ext>
                </a:extLst>
              </p:cNvPr>
              <p:cNvSpPr/>
              <p:nvPr/>
            </p:nvSpPr>
            <p:spPr>
              <a:xfrm>
                <a:off x="10646961" y="1836328"/>
                <a:ext cx="645581" cy="690291"/>
              </a:xfrm>
              <a:custGeom>
                <a:avLst/>
                <a:gdLst>
                  <a:gd name="connsiteX0" fmla="*/ 170119 w 645581"/>
                  <a:gd name="connsiteY0" fmla="*/ 690292 h 690291"/>
                  <a:gd name="connsiteX1" fmla="*/ 269901 w 645581"/>
                  <a:gd name="connsiteY1" fmla="*/ 549071 h 690291"/>
                  <a:gd name="connsiteX2" fmla="*/ 321155 w 645581"/>
                  <a:gd name="connsiteY2" fmla="*/ 525625 h 690291"/>
                  <a:gd name="connsiteX3" fmla="*/ 519627 w 645581"/>
                  <a:gd name="connsiteY3" fmla="*/ 431841 h 690291"/>
                  <a:gd name="connsiteX4" fmla="*/ 645581 w 645581"/>
                  <a:gd name="connsiteY4" fmla="*/ 250817 h 690291"/>
                  <a:gd name="connsiteX5" fmla="*/ 597599 w 645581"/>
                  <a:gd name="connsiteY5" fmla="*/ 229007 h 690291"/>
                  <a:gd name="connsiteX6" fmla="*/ 489638 w 645581"/>
                  <a:gd name="connsiteY6" fmla="*/ 258451 h 690291"/>
                  <a:gd name="connsiteX7" fmla="*/ 440565 w 645581"/>
                  <a:gd name="connsiteY7" fmla="*/ 328788 h 690291"/>
                  <a:gd name="connsiteX8" fmla="*/ 304797 w 645581"/>
                  <a:gd name="connsiteY8" fmla="*/ 354961 h 690291"/>
                  <a:gd name="connsiteX9" fmla="*/ 304797 w 645581"/>
                  <a:gd name="connsiteY9" fmla="*/ 354961 h 690291"/>
                  <a:gd name="connsiteX10" fmla="*/ 282442 w 645581"/>
                  <a:gd name="connsiteY10" fmla="*/ 218647 h 690291"/>
                  <a:gd name="connsiteX11" fmla="*/ 327153 w 645581"/>
                  <a:gd name="connsiteY11" fmla="*/ 154852 h 690291"/>
                  <a:gd name="connsiteX12" fmla="*/ 316247 w 645581"/>
                  <a:gd name="connsiteY12" fmla="*/ 31625 h 690291"/>
                  <a:gd name="connsiteX13" fmla="*/ 283532 w 645581"/>
                  <a:gd name="connsiteY13" fmla="*/ 0 h 690291"/>
                  <a:gd name="connsiteX14" fmla="*/ 157578 w 645581"/>
                  <a:gd name="connsiteY14" fmla="*/ 181024 h 690291"/>
                  <a:gd name="connsiteX15" fmla="*/ 139040 w 645581"/>
                  <a:gd name="connsiteY15" fmla="*/ 399671 h 690291"/>
                  <a:gd name="connsiteX16" fmla="*/ 135223 w 645581"/>
                  <a:gd name="connsiteY16" fmla="*/ 455287 h 690291"/>
                  <a:gd name="connsiteX17" fmla="*/ 0 w 645581"/>
                  <a:gd name="connsiteY17" fmla="*/ 638493 h 69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5581" h="690291">
                    <a:moveTo>
                      <a:pt x="170119" y="690292"/>
                    </a:moveTo>
                    <a:lnTo>
                      <a:pt x="269901" y="549071"/>
                    </a:lnTo>
                    <a:cubicBezTo>
                      <a:pt x="281351" y="532713"/>
                      <a:pt x="300980" y="523989"/>
                      <a:pt x="321155" y="525625"/>
                    </a:cubicBezTo>
                    <a:cubicBezTo>
                      <a:pt x="396400" y="531623"/>
                      <a:pt x="473281" y="498362"/>
                      <a:pt x="519627" y="431841"/>
                    </a:cubicBezTo>
                    <a:lnTo>
                      <a:pt x="645581" y="250817"/>
                    </a:lnTo>
                    <a:lnTo>
                      <a:pt x="597599" y="229007"/>
                    </a:lnTo>
                    <a:cubicBezTo>
                      <a:pt x="559431" y="211559"/>
                      <a:pt x="513630" y="224100"/>
                      <a:pt x="489638" y="258451"/>
                    </a:cubicBezTo>
                    <a:lnTo>
                      <a:pt x="440565" y="328788"/>
                    </a:lnTo>
                    <a:cubicBezTo>
                      <a:pt x="410031" y="372409"/>
                      <a:pt x="358777" y="392583"/>
                      <a:pt x="304797" y="354961"/>
                    </a:cubicBezTo>
                    <a:lnTo>
                      <a:pt x="304797" y="354961"/>
                    </a:lnTo>
                    <a:cubicBezTo>
                      <a:pt x="250817" y="317338"/>
                      <a:pt x="251908" y="262267"/>
                      <a:pt x="282442" y="218647"/>
                    </a:cubicBezTo>
                    <a:lnTo>
                      <a:pt x="327153" y="154852"/>
                    </a:lnTo>
                    <a:cubicBezTo>
                      <a:pt x="353870" y="116684"/>
                      <a:pt x="349508" y="64885"/>
                      <a:pt x="316247" y="31625"/>
                    </a:cubicBezTo>
                    <a:lnTo>
                      <a:pt x="283532" y="0"/>
                    </a:lnTo>
                    <a:lnTo>
                      <a:pt x="157578" y="181024"/>
                    </a:lnTo>
                    <a:cubicBezTo>
                      <a:pt x="111232" y="247545"/>
                      <a:pt x="106870" y="330969"/>
                      <a:pt x="139040" y="399671"/>
                    </a:cubicBezTo>
                    <a:cubicBezTo>
                      <a:pt x="147219" y="417665"/>
                      <a:pt x="146128" y="438930"/>
                      <a:pt x="135223" y="455287"/>
                    </a:cubicBezTo>
                    <a:lnTo>
                      <a:pt x="0" y="638493"/>
                    </a:lnTo>
                  </a:path>
                </a:pathLst>
              </a:custGeom>
              <a:noFill/>
              <a:ln w="19050" cap="flat">
                <a:solidFill>
                  <a:schemeClr val="tx1"/>
                </a:solidFill>
                <a:prstDash val="solid"/>
                <a:miter/>
              </a:ln>
            </p:spPr>
            <p:txBody>
              <a:bodyPr rtlCol="0" anchor="ctr"/>
              <a:lstStyle/>
              <a:p>
                <a:endParaRPr lang="en-US" dirty="0"/>
              </a:p>
            </p:txBody>
          </p:sp>
          <p:grpSp>
            <p:nvGrpSpPr>
              <p:cNvPr id="73" name="Graphic 6">
                <a:extLst>
                  <a:ext uri="{FF2B5EF4-FFF2-40B4-BE49-F238E27FC236}">
                    <a16:creationId xmlns:a16="http://schemas.microsoft.com/office/drawing/2014/main" id="{56EFE3DC-8047-4292-A865-D579073D8643}"/>
                  </a:ext>
                </a:extLst>
              </p:cNvPr>
              <p:cNvGrpSpPr/>
              <p:nvPr/>
            </p:nvGrpSpPr>
            <p:grpSpPr>
              <a:xfrm>
                <a:off x="10027552" y="2734361"/>
                <a:ext cx="1446559" cy="144492"/>
                <a:chOff x="10027552" y="2734361"/>
                <a:chExt cx="1446559" cy="144492"/>
              </a:xfrm>
            </p:grpSpPr>
            <p:grpSp>
              <p:nvGrpSpPr>
                <p:cNvPr id="74" name="Graphic 6">
                  <a:extLst>
                    <a:ext uri="{FF2B5EF4-FFF2-40B4-BE49-F238E27FC236}">
                      <a16:creationId xmlns:a16="http://schemas.microsoft.com/office/drawing/2014/main" id="{56EFE3DC-8047-4292-A865-D579073D8643}"/>
                    </a:ext>
                  </a:extLst>
                </p:cNvPr>
                <p:cNvGrpSpPr/>
                <p:nvPr/>
              </p:nvGrpSpPr>
              <p:grpSpPr>
                <a:xfrm>
                  <a:off x="10027552" y="2734361"/>
                  <a:ext cx="312430" cy="144492"/>
                  <a:chOff x="10027552" y="2734361"/>
                  <a:chExt cx="312430" cy="144492"/>
                </a:xfrm>
              </p:grpSpPr>
              <p:sp>
                <p:nvSpPr>
                  <p:cNvPr id="75" name="Freeform: Shape 74">
                    <a:extLst>
                      <a:ext uri="{FF2B5EF4-FFF2-40B4-BE49-F238E27FC236}">
                        <a16:creationId xmlns:a16="http://schemas.microsoft.com/office/drawing/2014/main" id="{4517C76D-D145-4BCF-9760-E164745DDFD1}"/>
                      </a:ext>
                    </a:extLst>
                  </p:cNvPr>
                  <p:cNvSpPr/>
                  <p:nvPr/>
                </p:nvSpPr>
                <p:spPr>
                  <a:xfrm>
                    <a:off x="10131696" y="2734361"/>
                    <a:ext cx="5452" cy="144492"/>
                  </a:xfrm>
                  <a:custGeom>
                    <a:avLst/>
                    <a:gdLst>
                      <a:gd name="connsiteX0" fmla="*/ 0 w 5452"/>
                      <a:gd name="connsiteY0" fmla="*/ 0 h 144492"/>
                      <a:gd name="connsiteX1" fmla="*/ 0 w 5452"/>
                      <a:gd name="connsiteY1" fmla="*/ 144492 h 144492"/>
                    </a:gdLst>
                    <a:ahLst/>
                    <a:cxnLst>
                      <a:cxn ang="0">
                        <a:pos x="connsiteX0" y="connsiteY0"/>
                      </a:cxn>
                      <a:cxn ang="0">
                        <a:pos x="connsiteX1" y="connsiteY1"/>
                      </a:cxn>
                    </a:cxnLst>
                    <a:rect l="l" t="t" r="r" b="b"/>
                    <a:pathLst>
                      <a:path w="5452" h="144492">
                        <a:moveTo>
                          <a:pt x="0" y="0"/>
                        </a:moveTo>
                        <a:lnTo>
                          <a:pt x="0" y="144492"/>
                        </a:lnTo>
                      </a:path>
                    </a:pathLst>
                  </a:custGeom>
                  <a:ln w="19050" cap="flat">
                    <a:solidFill>
                      <a:schemeClr val="accent1"/>
                    </a:solid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AC5BC3B2-EDB2-4152-B3EA-720677C803D9}"/>
                      </a:ext>
                    </a:extLst>
                  </p:cNvPr>
                  <p:cNvSpPr/>
                  <p:nvPr/>
                </p:nvSpPr>
                <p:spPr>
                  <a:xfrm>
                    <a:off x="10339983" y="2734361"/>
                    <a:ext cx="5452" cy="144492"/>
                  </a:xfrm>
                  <a:custGeom>
                    <a:avLst/>
                    <a:gdLst>
                      <a:gd name="connsiteX0" fmla="*/ 0 w 5452"/>
                      <a:gd name="connsiteY0" fmla="*/ 0 h 144492"/>
                      <a:gd name="connsiteX1" fmla="*/ 0 w 5452"/>
                      <a:gd name="connsiteY1" fmla="*/ 144492 h 144492"/>
                    </a:gdLst>
                    <a:ahLst/>
                    <a:cxnLst>
                      <a:cxn ang="0">
                        <a:pos x="connsiteX0" y="connsiteY0"/>
                      </a:cxn>
                      <a:cxn ang="0">
                        <a:pos x="connsiteX1" y="connsiteY1"/>
                      </a:cxn>
                    </a:cxnLst>
                    <a:rect l="l" t="t" r="r" b="b"/>
                    <a:pathLst>
                      <a:path w="5452" h="144492">
                        <a:moveTo>
                          <a:pt x="0" y="0"/>
                        </a:moveTo>
                        <a:lnTo>
                          <a:pt x="0" y="144492"/>
                        </a:lnTo>
                      </a:path>
                    </a:pathLst>
                  </a:custGeom>
                  <a:ln w="19050" cap="flat">
                    <a:solidFill>
                      <a:schemeClr val="accent1"/>
                    </a:solid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8692AFC2-D18C-458D-93BD-EB7F7209D72B}"/>
                      </a:ext>
                    </a:extLst>
                  </p:cNvPr>
                  <p:cNvSpPr/>
                  <p:nvPr/>
                </p:nvSpPr>
                <p:spPr>
                  <a:xfrm>
                    <a:off x="10235839" y="2782344"/>
                    <a:ext cx="5452" cy="96510"/>
                  </a:xfrm>
                  <a:custGeom>
                    <a:avLst/>
                    <a:gdLst>
                      <a:gd name="connsiteX0" fmla="*/ 0 w 5452"/>
                      <a:gd name="connsiteY0" fmla="*/ 0 h 96510"/>
                      <a:gd name="connsiteX1" fmla="*/ 0 w 5452"/>
                      <a:gd name="connsiteY1" fmla="*/ 96510 h 96510"/>
                    </a:gdLst>
                    <a:ahLst/>
                    <a:cxnLst>
                      <a:cxn ang="0">
                        <a:pos x="connsiteX0" y="connsiteY0"/>
                      </a:cxn>
                      <a:cxn ang="0">
                        <a:pos x="connsiteX1" y="connsiteY1"/>
                      </a:cxn>
                    </a:cxnLst>
                    <a:rect l="l" t="t" r="r" b="b"/>
                    <a:pathLst>
                      <a:path w="5452" h="96510">
                        <a:moveTo>
                          <a:pt x="0" y="0"/>
                        </a:moveTo>
                        <a:lnTo>
                          <a:pt x="0" y="96510"/>
                        </a:lnTo>
                      </a:path>
                    </a:pathLst>
                  </a:custGeom>
                  <a:ln w="19050" cap="flat">
                    <a:solidFill>
                      <a:schemeClr val="accent1"/>
                    </a:solid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3DB6384F-FB1C-49EE-A32A-2952D047A1EF}"/>
                      </a:ext>
                    </a:extLst>
                  </p:cNvPr>
                  <p:cNvSpPr/>
                  <p:nvPr/>
                </p:nvSpPr>
                <p:spPr>
                  <a:xfrm>
                    <a:off x="10027552" y="2782344"/>
                    <a:ext cx="5452" cy="96510"/>
                  </a:xfrm>
                  <a:custGeom>
                    <a:avLst/>
                    <a:gdLst>
                      <a:gd name="connsiteX0" fmla="*/ 0 w 5452"/>
                      <a:gd name="connsiteY0" fmla="*/ 0 h 96510"/>
                      <a:gd name="connsiteX1" fmla="*/ 0 w 5452"/>
                      <a:gd name="connsiteY1" fmla="*/ 96510 h 96510"/>
                    </a:gdLst>
                    <a:ahLst/>
                    <a:cxnLst>
                      <a:cxn ang="0">
                        <a:pos x="connsiteX0" y="connsiteY0"/>
                      </a:cxn>
                      <a:cxn ang="0">
                        <a:pos x="connsiteX1" y="connsiteY1"/>
                      </a:cxn>
                    </a:cxnLst>
                    <a:rect l="l" t="t" r="r" b="b"/>
                    <a:pathLst>
                      <a:path w="5452" h="96510">
                        <a:moveTo>
                          <a:pt x="0" y="0"/>
                        </a:moveTo>
                        <a:lnTo>
                          <a:pt x="0" y="96510"/>
                        </a:lnTo>
                      </a:path>
                    </a:pathLst>
                  </a:custGeom>
                  <a:ln w="19050" cap="flat">
                    <a:solidFill>
                      <a:schemeClr val="accent1"/>
                    </a:solidFill>
                    <a:prstDash val="solid"/>
                    <a:miter/>
                  </a:ln>
                </p:spPr>
                <p:txBody>
                  <a:bodyPr rtlCol="0" anchor="ctr"/>
                  <a:lstStyle/>
                  <a:p>
                    <a:endParaRPr lang="en-US" dirty="0"/>
                  </a:p>
                </p:txBody>
              </p:sp>
            </p:grpSp>
            <p:grpSp>
              <p:nvGrpSpPr>
                <p:cNvPr id="79" name="Graphic 6">
                  <a:extLst>
                    <a:ext uri="{FF2B5EF4-FFF2-40B4-BE49-F238E27FC236}">
                      <a16:creationId xmlns:a16="http://schemas.microsoft.com/office/drawing/2014/main" id="{56EFE3DC-8047-4292-A865-D579073D8643}"/>
                    </a:ext>
                  </a:extLst>
                </p:cNvPr>
                <p:cNvGrpSpPr/>
                <p:nvPr/>
              </p:nvGrpSpPr>
              <p:grpSpPr>
                <a:xfrm>
                  <a:off x="10412502" y="2734361"/>
                  <a:ext cx="312430" cy="144492"/>
                  <a:chOff x="10412502" y="2734361"/>
                  <a:chExt cx="312430" cy="144492"/>
                </a:xfrm>
              </p:grpSpPr>
              <p:sp>
                <p:nvSpPr>
                  <p:cNvPr id="80" name="Freeform: Shape 79">
                    <a:extLst>
                      <a:ext uri="{FF2B5EF4-FFF2-40B4-BE49-F238E27FC236}">
                        <a16:creationId xmlns:a16="http://schemas.microsoft.com/office/drawing/2014/main" id="{1F9921E4-37E6-4681-8502-2A41D44BAF6C}"/>
                      </a:ext>
                    </a:extLst>
                  </p:cNvPr>
                  <p:cNvSpPr/>
                  <p:nvPr/>
                </p:nvSpPr>
                <p:spPr>
                  <a:xfrm>
                    <a:off x="10724932" y="2734361"/>
                    <a:ext cx="5452" cy="144492"/>
                  </a:xfrm>
                  <a:custGeom>
                    <a:avLst/>
                    <a:gdLst>
                      <a:gd name="connsiteX0" fmla="*/ 0 w 5452"/>
                      <a:gd name="connsiteY0" fmla="*/ 0 h 144492"/>
                      <a:gd name="connsiteX1" fmla="*/ 0 w 5452"/>
                      <a:gd name="connsiteY1" fmla="*/ 144492 h 144492"/>
                    </a:gdLst>
                    <a:ahLst/>
                    <a:cxnLst>
                      <a:cxn ang="0">
                        <a:pos x="connsiteX0" y="connsiteY0"/>
                      </a:cxn>
                      <a:cxn ang="0">
                        <a:pos x="connsiteX1" y="connsiteY1"/>
                      </a:cxn>
                    </a:cxnLst>
                    <a:rect l="l" t="t" r="r" b="b"/>
                    <a:pathLst>
                      <a:path w="5452" h="144492">
                        <a:moveTo>
                          <a:pt x="0" y="0"/>
                        </a:moveTo>
                        <a:lnTo>
                          <a:pt x="0" y="144492"/>
                        </a:lnTo>
                      </a:path>
                    </a:pathLst>
                  </a:custGeom>
                  <a:ln w="19050" cap="flat">
                    <a:solidFill>
                      <a:schemeClr val="accent1"/>
                    </a:solid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83406E9E-30C2-4AF1-8D7A-DA198C780EC7}"/>
                      </a:ext>
                    </a:extLst>
                  </p:cNvPr>
                  <p:cNvSpPr/>
                  <p:nvPr/>
                </p:nvSpPr>
                <p:spPr>
                  <a:xfrm>
                    <a:off x="10620789" y="2799247"/>
                    <a:ext cx="5452" cy="79607"/>
                  </a:xfrm>
                  <a:custGeom>
                    <a:avLst/>
                    <a:gdLst>
                      <a:gd name="connsiteX0" fmla="*/ 0 w 5452"/>
                      <a:gd name="connsiteY0" fmla="*/ 0 h 79607"/>
                      <a:gd name="connsiteX1" fmla="*/ 0 w 5452"/>
                      <a:gd name="connsiteY1" fmla="*/ 79607 h 79607"/>
                    </a:gdLst>
                    <a:ahLst/>
                    <a:cxnLst>
                      <a:cxn ang="0">
                        <a:pos x="connsiteX0" y="connsiteY0"/>
                      </a:cxn>
                      <a:cxn ang="0">
                        <a:pos x="connsiteX1" y="connsiteY1"/>
                      </a:cxn>
                    </a:cxnLst>
                    <a:rect l="l" t="t" r="r" b="b"/>
                    <a:pathLst>
                      <a:path w="5452" h="79607">
                        <a:moveTo>
                          <a:pt x="0" y="0"/>
                        </a:moveTo>
                        <a:lnTo>
                          <a:pt x="0" y="79607"/>
                        </a:lnTo>
                      </a:path>
                    </a:pathLst>
                  </a:custGeom>
                  <a:ln w="19050" cap="flat">
                    <a:solidFill>
                      <a:schemeClr val="accent1"/>
                    </a:solid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20957B79-53BE-4548-B944-A6EA349AF6E6}"/>
                      </a:ext>
                    </a:extLst>
                  </p:cNvPr>
                  <p:cNvSpPr/>
                  <p:nvPr/>
                </p:nvSpPr>
                <p:spPr>
                  <a:xfrm>
                    <a:off x="10516645" y="2734361"/>
                    <a:ext cx="5452" cy="144492"/>
                  </a:xfrm>
                  <a:custGeom>
                    <a:avLst/>
                    <a:gdLst>
                      <a:gd name="connsiteX0" fmla="*/ 0 w 5452"/>
                      <a:gd name="connsiteY0" fmla="*/ 0 h 144492"/>
                      <a:gd name="connsiteX1" fmla="*/ 0 w 5452"/>
                      <a:gd name="connsiteY1" fmla="*/ 144492 h 144492"/>
                    </a:gdLst>
                    <a:ahLst/>
                    <a:cxnLst>
                      <a:cxn ang="0">
                        <a:pos x="connsiteX0" y="connsiteY0"/>
                      </a:cxn>
                      <a:cxn ang="0">
                        <a:pos x="connsiteX1" y="connsiteY1"/>
                      </a:cxn>
                    </a:cxnLst>
                    <a:rect l="l" t="t" r="r" b="b"/>
                    <a:pathLst>
                      <a:path w="5452" h="144492">
                        <a:moveTo>
                          <a:pt x="0" y="0"/>
                        </a:moveTo>
                        <a:lnTo>
                          <a:pt x="0" y="144492"/>
                        </a:lnTo>
                      </a:path>
                    </a:pathLst>
                  </a:custGeom>
                  <a:ln w="19050" cap="flat">
                    <a:solidFill>
                      <a:schemeClr val="accent1"/>
                    </a:solid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E439A6A6-4CCB-4221-87AE-CC344F5470A1}"/>
                      </a:ext>
                    </a:extLst>
                  </p:cNvPr>
                  <p:cNvSpPr/>
                  <p:nvPr/>
                </p:nvSpPr>
                <p:spPr>
                  <a:xfrm>
                    <a:off x="10412502" y="2782344"/>
                    <a:ext cx="5452" cy="96510"/>
                  </a:xfrm>
                  <a:custGeom>
                    <a:avLst/>
                    <a:gdLst>
                      <a:gd name="connsiteX0" fmla="*/ 0 w 5452"/>
                      <a:gd name="connsiteY0" fmla="*/ 0 h 96510"/>
                      <a:gd name="connsiteX1" fmla="*/ 0 w 5452"/>
                      <a:gd name="connsiteY1" fmla="*/ 96510 h 96510"/>
                    </a:gdLst>
                    <a:ahLst/>
                    <a:cxnLst>
                      <a:cxn ang="0">
                        <a:pos x="connsiteX0" y="connsiteY0"/>
                      </a:cxn>
                      <a:cxn ang="0">
                        <a:pos x="connsiteX1" y="connsiteY1"/>
                      </a:cxn>
                    </a:cxnLst>
                    <a:rect l="l" t="t" r="r" b="b"/>
                    <a:pathLst>
                      <a:path w="5452" h="96510">
                        <a:moveTo>
                          <a:pt x="0" y="0"/>
                        </a:moveTo>
                        <a:lnTo>
                          <a:pt x="0" y="96510"/>
                        </a:lnTo>
                      </a:path>
                    </a:pathLst>
                  </a:custGeom>
                  <a:ln w="19050" cap="flat">
                    <a:solidFill>
                      <a:schemeClr val="accent1"/>
                    </a:solidFill>
                    <a:prstDash val="solid"/>
                    <a:miter/>
                  </a:ln>
                </p:spPr>
                <p:txBody>
                  <a:bodyPr rtlCol="0" anchor="ctr"/>
                  <a:lstStyle/>
                  <a:p>
                    <a:endParaRPr lang="en-US" dirty="0"/>
                  </a:p>
                </p:txBody>
              </p:sp>
            </p:grpSp>
            <p:sp>
              <p:nvSpPr>
                <p:cNvPr id="84" name="Freeform: Shape 83">
                  <a:extLst>
                    <a:ext uri="{FF2B5EF4-FFF2-40B4-BE49-F238E27FC236}">
                      <a16:creationId xmlns:a16="http://schemas.microsoft.com/office/drawing/2014/main" id="{5068816A-A42E-4FB9-8F55-0878917AAA1F}"/>
                    </a:ext>
                  </a:extLst>
                </p:cNvPr>
                <p:cNvSpPr/>
                <p:nvPr/>
              </p:nvSpPr>
              <p:spPr>
                <a:xfrm>
                  <a:off x="11169315" y="2734361"/>
                  <a:ext cx="5452" cy="103598"/>
                </a:xfrm>
                <a:custGeom>
                  <a:avLst/>
                  <a:gdLst>
                    <a:gd name="connsiteX0" fmla="*/ 0 w 5452"/>
                    <a:gd name="connsiteY0" fmla="*/ 0 h 103598"/>
                    <a:gd name="connsiteX1" fmla="*/ 0 w 5452"/>
                    <a:gd name="connsiteY1" fmla="*/ 103598 h 103598"/>
                  </a:gdLst>
                  <a:ahLst/>
                  <a:cxnLst>
                    <a:cxn ang="0">
                      <a:pos x="connsiteX0" y="connsiteY0"/>
                    </a:cxn>
                    <a:cxn ang="0">
                      <a:pos x="connsiteX1" y="connsiteY1"/>
                    </a:cxn>
                  </a:cxnLst>
                  <a:rect l="l" t="t" r="r" b="b"/>
                  <a:pathLst>
                    <a:path w="5452" h="103598">
                      <a:moveTo>
                        <a:pt x="0" y="0"/>
                      </a:moveTo>
                      <a:lnTo>
                        <a:pt x="0" y="103598"/>
                      </a:lnTo>
                    </a:path>
                  </a:pathLst>
                </a:custGeom>
                <a:ln w="19050" cap="flat">
                  <a:solidFill>
                    <a:schemeClr val="accent1"/>
                  </a:solidFill>
                  <a:prstDash val="solid"/>
                  <a:miter/>
                </a:ln>
              </p:spPr>
              <p:txBody>
                <a:bodyPr rtlCol="0" anchor="ctr"/>
                <a:lstStyle/>
                <a:p>
                  <a:endParaRPr lang="en-US" dirty="0"/>
                </a:p>
              </p:txBody>
            </p:sp>
            <p:grpSp>
              <p:nvGrpSpPr>
                <p:cNvPr id="85" name="Graphic 6">
                  <a:extLst>
                    <a:ext uri="{FF2B5EF4-FFF2-40B4-BE49-F238E27FC236}">
                      <a16:creationId xmlns:a16="http://schemas.microsoft.com/office/drawing/2014/main" id="{56EFE3DC-8047-4292-A865-D579073D8643}"/>
                    </a:ext>
                  </a:extLst>
                </p:cNvPr>
                <p:cNvGrpSpPr/>
                <p:nvPr/>
              </p:nvGrpSpPr>
              <p:grpSpPr>
                <a:xfrm>
                  <a:off x="11265825" y="2734361"/>
                  <a:ext cx="208287" cy="144492"/>
                  <a:chOff x="11265825" y="2734361"/>
                  <a:chExt cx="208287" cy="144492"/>
                </a:xfrm>
              </p:grpSpPr>
              <p:sp>
                <p:nvSpPr>
                  <p:cNvPr id="86" name="Freeform: Shape 85">
                    <a:extLst>
                      <a:ext uri="{FF2B5EF4-FFF2-40B4-BE49-F238E27FC236}">
                        <a16:creationId xmlns:a16="http://schemas.microsoft.com/office/drawing/2014/main" id="{F96DCC48-EA6C-4D8F-956B-23EFD7118A37}"/>
                      </a:ext>
                    </a:extLst>
                  </p:cNvPr>
                  <p:cNvSpPr/>
                  <p:nvPr/>
                </p:nvSpPr>
                <p:spPr>
                  <a:xfrm>
                    <a:off x="11369968" y="2734361"/>
                    <a:ext cx="5452" cy="144492"/>
                  </a:xfrm>
                  <a:custGeom>
                    <a:avLst/>
                    <a:gdLst>
                      <a:gd name="connsiteX0" fmla="*/ 0 w 5452"/>
                      <a:gd name="connsiteY0" fmla="*/ 0 h 144492"/>
                      <a:gd name="connsiteX1" fmla="*/ 0 w 5452"/>
                      <a:gd name="connsiteY1" fmla="*/ 144492 h 144492"/>
                    </a:gdLst>
                    <a:ahLst/>
                    <a:cxnLst>
                      <a:cxn ang="0">
                        <a:pos x="connsiteX0" y="connsiteY0"/>
                      </a:cxn>
                      <a:cxn ang="0">
                        <a:pos x="connsiteX1" y="connsiteY1"/>
                      </a:cxn>
                    </a:cxnLst>
                    <a:rect l="l" t="t" r="r" b="b"/>
                    <a:pathLst>
                      <a:path w="5452" h="144492">
                        <a:moveTo>
                          <a:pt x="0" y="0"/>
                        </a:moveTo>
                        <a:lnTo>
                          <a:pt x="0" y="144492"/>
                        </a:lnTo>
                      </a:path>
                    </a:pathLst>
                  </a:custGeom>
                  <a:ln w="19050" cap="flat">
                    <a:solidFill>
                      <a:schemeClr val="accent1"/>
                    </a:solid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CDE7D8B4-03EC-44D9-BFC5-D277888E7BE5}"/>
                      </a:ext>
                    </a:extLst>
                  </p:cNvPr>
                  <p:cNvSpPr/>
                  <p:nvPr/>
                </p:nvSpPr>
                <p:spPr>
                  <a:xfrm>
                    <a:off x="11474112" y="2782344"/>
                    <a:ext cx="5452" cy="96510"/>
                  </a:xfrm>
                  <a:custGeom>
                    <a:avLst/>
                    <a:gdLst>
                      <a:gd name="connsiteX0" fmla="*/ 0 w 5452"/>
                      <a:gd name="connsiteY0" fmla="*/ 0 h 96510"/>
                      <a:gd name="connsiteX1" fmla="*/ 0 w 5452"/>
                      <a:gd name="connsiteY1" fmla="*/ 96510 h 96510"/>
                    </a:gdLst>
                    <a:ahLst/>
                    <a:cxnLst>
                      <a:cxn ang="0">
                        <a:pos x="connsiteX0" y="connsiteY0"/>
                      </a:cxn>
                      <a:cxn ang="0">
                        <a:pos x="connsiteX1" y="connsiteY1"/>
                      </a:cxn>
                    </a:cxnLst>
                    <a:rect l="l" t="t" r="r" b="b"/>
                    <a:pathLst>
                      <a:path w="5452" h="96510">
                        <a:moveTo>
                          <a:pt x="0" y="0"/>
                        </a:moveTo>
                        <a:lnTo>
                          <a:pt x="0" y="96510"/>
                        </a:lnTo>
                      </a:path>
                    </a:pathLst>
                  </a:custGeom>
                  <a:ln w="19050" cap="flat">
                    <a:solidFill>
                      <a:schemeClr val="accent1"/>
                    </a:solid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B78B760B-7D30-4041-832E-E8686708880F}"/>
                      </a:ext>
                    </a:extLst>
                  </p:cNvPr>
                  <p:cNvSpPr/>
                  <p:nvPr/>
                </p:nvSpPr>
                <p:spPr>
                  <a:xfrm>
                    <a:off x="11265825" y="2782344"/>
                    <a:ext cx="5452" cy="96510"/>
                  </a:xfrm>
                  <a:custGeom>
                    <a:avLst/>
                    <a:gdLst>
                      <a:gd name="connsiteX0" fmla="*/ 0 w 5452"/>
                      <a:gd name="connsiteY0" fmla="*/ 0 h 96510"/>
                      <a:gd name="connsiteX1" fmla="*/ 0 w 5452"/>
                      <a:gd name="connsiteY1" fmla="*/ 96510 h 96510"/>
                    </a:gdLst>
                    <a:ahLst/>
                    <a:cxnLst>
                      <a:cxn ang="0">
                        <a:pos x="connsiteX0" y="connsiteY0"/>
                      </a:cxn>
                      <a:cxn ang="0">
                        <a:pos x="connsiteX1" y="connsiteY1"/>
                      </a:cxn>
                    </a:cxnLst>
                    <a:rect l="l" t="t" r="r" b="b"/>
                    <a:pathLst>
                      <a:path w="5452" h="96510">
                        <a:moveTo>
                          <a:pt x="0" y="0"/>
                        </a:moveTo>
                        <a:lnTo>
                          <a:pt x="0" y="96510"/>
                        </a:lnTo>
                      </a:path>
                    </a:pathLst>
                  </a:custGeom>
                  <a:ln w="19050" cap="flat">
                    <a:solidFill>
                      <a:schemeClr val="accent1"/>
                    </a:solidFill>
                    <a:prstDash val="solid"/>
                    <a:miter/>
                  </a:ln>
                </p:spPr>
                <p:txBody>
                  <a:bodyPr rtlCol="0" anchor="ctr"/>
                  <a:lstStyle/>
                  <a:p>
                    <a:endParaRPr lang="en-US" dirty="0"/>
                  </a:p>
                </p:txBody>
              </p:sp>
            </p:grpSp>
          </p:grpSp>
          <p:sp>
            <p:nvSpPr>
              <p:cNvPr id="89" name="Freeform: Shape 88">
                <a:extLst>
                  <a:ext uri="{FF2B5EF4-FFF2-40B4-BE49-F238E27FC236}">
                    <a16:creationId xmlns:a16="http://schemas.microsoft.com/office/drawing/2014/main" id="{CFB88CCD-244A-4614-B470-95139DD32629}"/>
                  </a:ext>
                </a:extLst>
              </p:cNvPr>
              <p:cNvSpPr/>
              <p:nvPr/>
            </p:nvSpPr>
            <p:spPr>
              <a:xfrm>
                <a:off x="10873787" y="2889759"/>
                <a:ext cx="664131" cy="646683"/>
              </a:xfrm>
              <a:custGeom>
                <a:avLst/>
                <a:gdLst>
                  <a:gd name="connsiteX0" fmla="*/ 0 w 664131"/>
                  <a:gd name="connsiteY0" fmla="*/ 545 h 646683"/>
                  <a:gd name="connsiteX1" fmla="*/ 416029 w 664131"/>
                  <a:gd name="connsiteY1" fmla="*/ 588875 h 646683"/>
                  <a:gd name="connsiteX2" fmla="*/ 606323 w 664131"/>
                  <a:gd name="connsiteY2" fmla="*/ 621590 h 646683"/>
                  <a:gd name="connsiteX3" fmla="*/ 606323 w 664131"/>
                  <a:gd name="connsiteY3" fmla="*/ 621590 h 646683"/>
                  <a:gd name="connsiteX4" fmla="*/ 639038 w 664131"/>
                  <a:gd name="connsiteY4" fmla="*/ 431296 h 646683"/>
                  <a:gd name="connsiteX5" fmla="*/ 334241 w 664131"/>
                  <a:gd name="connsiteY5" fmla="*/ 0 h 64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31" h="646683">
                    <a:moveTo>
                      <a:pt x="0" y="545"/>
                    </a:moveTo>
                    <a:lnTo>
                      <a:pt x="416029" y="588875"/>
                    </a:lnTo>
                    <a:cubicBezTo>
                      <a:pt x="459649" y="650488"/>
                      <a:pt x="544709" y="665210"/>
                      <a:pt x="606323" y="621590"/>
                    </a:cubicBezTo>
                    <a:lnTo>
                      <a:pt x="606323" y="621590"/>
                    </a:lnTo>
                    <a:cubicBezTo>
                      <a:pt x="667936" y="577969"/>
                      <a:pt x="682658" y="492910"/>
                      <a:pt x="639038" y="431296"/>
                    </a:cubicBezTo>
                    <a:lnTo>
                      <a:pt x="334241" y="0"/>
                    </a:lnTo>
                  </a:path>
                </a:pathLst>
              </a:custGeom>
              <a:noFill/>
              <a:ln w="19050" cap="flat">
                <a:solidFill>
                  <a:schemeClr val="tx1"/>
                </a:solid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58F2FF78-8BC1-4871-B3AF-0E2623215305}"/>
                  </a:ext>
                </a:extLst>
              </p:cNvPr>
              <p:cNvSpPr/>
              <p:nvPr/>
            </p:nvSpPr>
            <p:spPr>
              <a:xfrm>
                <a:off x="10760374" y="2650937"/>
                <a:ext cx="113412" cy="239366"/>
              </a:xfrm>
              <a:custGeom>
                <a:avLst/>
                <a:gdLst>
                  <a:gd name="connsiteX0" fmla="*/ 111777 w 113412"/>
                  <a:gd name="connsiteY0" fmla="*/ 0 h 239366"/>
                  <a:gd name="connsiteX1" fmla="*/ 0 w 113412"/>
                  <a:gd name="connsiteY1" fmla="*/ 79062 h 239366"/>
                  <a:gd name="connsiteX2" fmla="*/ 113413 w 113412"/>
                  <a:gd name="connsiteY2" fmla="*/ 239367 h 239366"/>
                </a:gdLst>
                <a:ahLst/>
                <a:cxnLst>
                  <a:cxn ang="0">
                    <a:pos x="connsiteX0" y="connsiteY0"/>
                  </a:cxn>
                  <a:cxn ang="0">
                    <a:pos x="connsiteX1" y="connsiteY1"/>
                  </a:cxn>
                  <a:cxn ang="0">
                    <a:pos x="connsiteX2" y="connsiteY2"/>
                  </a:cxn>
                </a:cxnLst>
                <a:rect l="l" t="t" r="r" b="b"/>
                <a:pathLst>
                  <a:path w="113412" h="239366">
                    <a:moveTo>
                      <a:pt x="111777" y="0"/>
                    </a:moveTo>
                    <a:lnTo>
                      <a:pt x="0" y="79062"/>
                    </a:lnTo>
                    <a:lnTo>
                      <a:pt x="113413" y="239367"/>
                    </a:lnTo>
                  </a:path>
                </a:pathLst>
              </a:custGeom>
              <a:noFill/>
              <a:ln w="19050" cap="flat">
                <a:solidFill>
                  <a:schemeClr val="tx1"/>
                </a:solid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245B81F3-2E45-4C37-8382-F1E9152A1C60}"/>
                  </a:ext>
                </a:extLst>
              </p:cNvPr>
              <p:cNvSpPr/>
              <p:nvPr/>
            </p:nvSpPr>
            <p:spPr>
              <a:xfrm>
                <a:off x="10872151" y="2572421"/>
                <a:ext cx="335876" cy="317883"/>
              </a:xfrm>
              <a:custGeom>
                <a:avLst/>
                <a:gdLst>
                  <a:gd name="connsiteX0" fmla="*/ 0 w 335876"/>
                  <a:gd name="connsiteY0" fmla="*/ 78517 h 317883"/>
                  <a:gd name="connsiteX1" fmla="*/ 111232 w 335876"/>
                  <a:gd name="connsiteY1" fmla="*/ 0 h 317883"/>
                  <a:gd name="connsiteX2" fmla="*/ 335877 w 335876"/>
                  <a:gd name="connsiteY2" fmla="*/ 317883 h 317883"/>
                </a:gdLst>
                <a:ahLst/>
                <a:cxnLst>
                  <a:cxn ang="0">
                    <a:pos x="connsiteX0" y="connsiteY0"/>
                  </a:cxn>
                  <a:cxn ang="0">
                    <a:pos x="connsiteX1" y="connsiteY1"/>
                  </a:cxn>
                  <a:cxn ang="0">
                    <a:pos x="connsiteX2" y="connsiteY2"/>
                  </a:cxn>
                </a:cxnLst>
                <a:rect l="l" t="t" r="r" b="b"/>
                <a:pathLst>
                  <a:path w="335876" h="317883">
                    <a:moveTo>
                      <a:pt x="0" y="78517"/>
                    </a:moveTo>
                    <a:lnTo>
                      <a:pt x="111232" y="0"/>
                    </a:lnTo>
                    <a:lnTo>
                      <a:pt x="335877" y="317883"/>
                    </a:lnTo>
                  </a:path>
                </a:pathLst>
              </a:custGeom>
              <a:noFill/>
              <a:ln w="19050" cap="flat">
                <a:solidFill>
                  <a:schemeClr val="tx1"/>
                </a:solid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0186534E-1763-47DF-98B0-68F0FC347ABB}"/>
                  </a:ext>
                </a:extLst>
              </p:cNvPr>
              <p:cNvSpPr/>
              <p:nvPr/>
            </p:nvSpPr>
            <p:spPr>
              <a:xfrm>
                <a:off x="10559720" y="2550065"/>
                <a:ext cx="240457" cy="340238"/>
              </a:xfrm>
              <a:custGeom>
                <a:avLst/>
                <a:gdLst>
                  <a:gd name="connsiteX0" fmla="*/ 240457 w 240457"/>
                  <a:gd name="connsiteY0" fmla="*/ 0 h 340238"/>
                  <a:gd name="connsiteX1" fmla="*/ 0 w 240457"/>
                  <a:gd name="connsiteY1" fmla="*/ 340239 h 340238"/>
                </a:gdLst>
                <a:ahLst/>
                <a:cxnLst>
                  <a:cxn ang="0">
                    <a:pos x="connsiteX0" y="connsiteY0"/>
                  </a:cxn>
                  <a:cxn ang="0">
                    <a:pos x="connsiteX1" y="connsiteY1"/>
                  </a:cxn>
                </a:cxnLst>
                <a:rect l="l" t="t" r="r" b="b"/>
                <a:pathLst>
                  <a:path w="240457" h="340238">
                    <a:moveTo>
                      <a:pt x="240457" y="0"/>
                    </a:moveTo>
                    <a:lnTo>
                      <a:pt x="0" y="340239"/>
                    </a:lnTo>
                  </a:path>
                </a:pathLst>
              </a:custGeom>
              <a:ln w="19050" cap="flat">
                <a:solidFill>
                  <a:schemeClr val="tx1"/>
                </a:solidFill>
                <a:prstDash val="solid"/>
                <a:miter/>
              </a:ln>
            </p:spPr>
            <p:txBody>
              <a:bodyPr rtlCol="0" anchor="ctr"/>
              <a:lstStyle/>
              <a:p>
                <a:endParaRPr lang="en-US" dirty="0"/>
              </a:p>
            </p:txBody>
          </p:sp>
        </p:grpSp>
        <p:cxnSp>
          <p:nvCxnSpPr>
            <p:cNvPr id="167" name="Straight Connector 166">
              <a:extLst>
                <a:ext uri="{FF2B5EF4-FFF2-40B4-BE49-F238E27FC236}">
                  <a16:creationId xmlns:a16="http://schemas.microsoft.com/office/drawing/2014/main" id="{BDDE72FD-AAFE-493A-9A98-5F56FF77C052}"/>
                </a:ext>
              </a:extLst>
            </p:cNvPr>
            <p:cNvCxnSpPr>
              <a:cxnSpLocks/>
            </p:cNvCxnSpPr>
            <p:nvPr/>
          </p:nvCxnSpPr>
          <p:spPr>
            <a:xfrm>
              <a:off x="8922780" y="4104421"/>
              <a:ext cx="2560320" cy="0"/>
            </a:xfrm>
            <a:prstGeom prst="line">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3" name="Group 172">
            <a:extLst>
              <a:ext uri="{FF2B5EF4-FFF2-40B4-BE49-F238E27FC236}">
                <a16:creationId xmlns:a16="http://schemas.microsoft.com/office/drawing/2014/main" id="{FC842890-9B8E-4FBE-B1CE-070800A2803E}"/>
              </a:ext>
            </a:extLst>
          </p:cNvPr>
          <p:cNvGrpSpPr/>
          <p:nvPr/>
        </p:nvGrpSpPr>
        <p:grpSpPr>
          <a:xfrm>
            <a:off x="8709227" y="2160978"/>
            <a:ext cx="2794618" cy="2824612"/>
            <a:chOff x="11593367" y="2143827"/>
            <a:chExt cx="2794618" cy="2824612"/>
          </a:xfrm>
        </p:grpSpPr>
        <p:sp>
          <p:nvSpPr>
            <p:cNvPr id="21" name="Rectangle 20"/>
            <p:cNvSpPr/>
            <p:nvPr/>
          </p:nvSpPr>
          <p:spPr>
            <a:xfrm>
              <a:off x="11593367" y="4322108"/>
              <a:ext cx="2794618" cy="646331"/>
            </a:xfrm>
            <a:prstGeom prst="rect">
              <a:avLst/>
            </a:prstGeom>
          </p:spPr>
          <p:txBody>
            <a:bodyPr wrap="square" lIns="0" rIns="0">
              <a:spAutoFit/>
            </a:bodyPr>
            <a:lstStyle/>
            <a:p>
              <a:pPr algn="ctr" defTabSz="731502">
                <a:lnSpc>
                  <a:spcPct val="90000"/>
                </a:lnSpc>
                <a:defRPr/>
              </a:pPr>
              <a:r>
                <a:rPr lang="en-US" sz="2000" dirty="0"/>
                <a:t>Monitoring and control mechanisms</a:t>
              </a:r>
              <a:endParaRPr lang="en-US" sz="3200" dirty="0"/>
            </a:p>
          </p:txBody>
        </p:sp>
        <p:grpSp>
          <p:nvGrpSpPr>
            <p:cNvPr id="129" name="Group 128">
              <a:extLst>
                <a:ext uri="{FF2B5EF4-FFF2-40B4-BE49-F238E27FC236}">
                  <a16:creationId xmlns:a16="http://schemas.microsoft.com/office/drawing/2014/main" id="{5EE49453-4669-4A59-8F4E-8E7FB3868BB2}"/>
                </a:ext>
              </a:extLst>
            </p:cNvPr>
            <p:cNvGrpSpPr/>
            <p:nvPr/>
          </p:nvGrpSpPr>
          <p:grpSpPr>
            <a:xfrm>
              <a:off x="12247882" y="2143827"/>
              <a:ext cx="1499353" cy="1604697"/>
              <a:chOff x="3157735" y="3601609"/>
              <a:chExt cx="477995" cy="511579"/>
            </a:xfrm>
          </p:grpSpPr>
          <p:grpSp>
            <p:nvGrpSpPr>
              <p:cNvPr id="104" name="Graphic 2">
                <a:extLst>
                  <a:ext uri="{FF2B5EF4-FFF2-40B4-BE49-F238E27FC236}">
                    <a16:creationId xmlns:a16="http://schemas.microsoft.com/office/drawing/2014/main" id="{28A50296-6701-4F38-9C77-89FCCA8496E7}"/>
                  </a:ext>
                </a:extLst>
              </p:cNvPr>
              <p:cNvGrpSpPr/>
              <p:nvPr/>
            </p:nvGrpSpPr>
            <p:grpSpPr>
              <a:xfrm>
                <a:off x="3157735" y="3601609"/>
                <a:ext cx="477995" cy="511579"/>
                <a:chOff x="3157735" y="3601609"/>
                <a:chExt cx="477995" cy="511579"/>
              </a:xfrm>
              <a:noFill/>
            </p:grpSpPr>
            <p:sp>
              <p:nvSpPr>
                <p:cNvPr id="105" name="Freeform: Shape 104">
                  <a:extLst>
                    <a:ext uri="{FF2B5EF4-FFF2-40B4-BE49-F238E27FC236}">
                      <a16:creationId xmlns:a16="http://schemas.microsoft.com/office/drawing/2014/main" id="{4B5580D2-0BEF-4684-A470-46A3281E57AF}"/>
                    </a:ext>
                  </a:extLst>
                </p:cNvPr>
                <p:cNvSpPr/>
                <p:nvPr/>
              </p:nvSpPr>
              <p:spPr>
                <a:xfrm>
                  <a:off x="3429536" y="3725794"/>
                  <a:ext cx="74979" cy="40613"/>
                </a:xfrm>
                <a:custGeom>
                  <a:avLst/>
                  <a:gdLst>
                    <a:gd name="connsiteX0" fmla="*/ 74980 w 74979"/>
                    <a:gd name="connsiteY0" fmla="*/ 40614 h 40613"/>
                    <a:gd name="connsiteX1" fmla="*/ 0 w 74979"/>
                    <a:gd name="connsiteY1" fmla="*/ 0 h 40613"/>
                  </a:gdLst>
                  <a:ahLst/>
                  <a:cxnLst>
                    <a:cxn ang="0">
                      <a:pos x="connsiteX0" y="connsiteY0"/>
                    </a:cxn>
                    <a:cxn ang="0">
                      <a:pos x="connsiteX1" y="connsiteY1"/>
                    </a:cxn>
                  </a:cxnLst>
                  <a:rect l="l" t="t" r="r" b="b"/>
                  <a:pathLst>
                    <a:path w="74979" h="40613">
                      <a:moveTo>
                        <a:pt x="74980" y="40614"/>
                      </a:moveTo>
                      <a:lnTo>
                        <a:pt x="0" y="0"/>
                      </a:lnTo>
                    </a:path>
                  </a:pathLst>
                </a:custGeom>
                <a:ln w="19050" cap="flat">
                  <a:solidFill>
                    <a:schemeClr val="tx1"/>
                  </a:solidFill>
                  <a:prstDash val="solid"/>
                  <a:round/>
                </a:ln>
              </p:spPr>
              <p:txBody>
                <a:bodyPr rtlCol="0" anchor="ctr"/>
                <a:lstStyle/>
                <a:p>
                  <a:endParaRPr lang="en-US" dirty="0"/>
                </a:p>
              </p:txBody>
            </p:sp>
            <p:sp>
              <p:nvSpPr>
                <p:cNvPr id="106" name="Freeform: Shape 105">
                  <a:extLst>
                    <a:ext uri="{FF2B5EF4-FFF2-40B4-BE49-F238E27FC236}">
                      <a16:creationId xmlns:a16="http://schemas.microsoft.com/office/drawing/2014/main" id="{F39683E7-0D3C-450C-9A48-97F5FE3B7B1D}"/>
                    </a:ext>
                  </a:extLst>
                </p:cNvPr>
                <p:cNvSpPr/>
                <p:nvPr/>
              </p:nvSpPr>
              <p:spPr>
                <a:xfrm>
                  <a:off x="3438128" y="3692209"/>
                  <a:ext cx="82790" cy="41395"/>
                </a:xfrm>
                <a:custGeom>
                  <a:avLst/>
                  <a:gdLst>
                    <a:gd name="connsiteX0" fmla="*/ 82790 w 82790"/>
                    <a:gd name="connsiteY0" fmla="*/ 41395 h 41395"/>
                    <a:gd name="connsiteX1" fmla="*/ 0 w 82790"/>
                    <a:gd name="connsiteY1" fmla="*/ 0 h 41395"/>
                  </a:gdLst>
                  <a:ahLst/>
                  <a:cxnLst>
                    <a:cxn ang="0">
                      <a:pos x="connsiteX0" y="connsiteY0"/>
                    </a:cxn>
                    <a:cxn ang="0">
                      <a:pos x="connsiteX1" y="connsiteY1"/>
                    </a:cxn>
                  </a:cxnLst>
                  <a:rect l="l" t="t" r="r" b="b"/>
                  <a:pathLst>
                    <a:path w="82790" h="41395">
                      <a:moveTo>
                        <a:pt x="82790" y="41395"/>
                      </a:moveTo>
                      <a:lnTo>
                        <a:pt x="0" y="0"/>
                      </a:lnTo>
                    </a:path>
                  </a:pathLst>
                </a:custGeom>
                <a:ln w="19050" cap="flat">
                  <a:solidFill>
                    <a:schemeClr val="tx1"/>
                  </a:solidFill>
                  <a:prstDash val="solid"/>
                  <a:round/>
                </a:ln>
              </p:spPr>
              <p:txBody>
                <a:bodyPr rtlCol="0" anchor="ctr"/>
                <a:lstStyle/>
                <a:p>
                  <a:endParaRPr lang="en-US" dirty="0"/>
                </a:p>
              </p:txBody>
            </p:sp>
            <p:sp>
              <p:nvSpPr>
                <p:cNvPr id="107" name="Freeform: Shape 106">
                  <a:extLst>
                    <a:ext uri="{FF2B5EF4-FFF2-40B4-BE49-F238E27FC236}">
                      <a16:creationId xmlns:a16="http://schemas.microsoft.com/office/drawing/2014/main" id="{5A948421-086C-4B5C-BDEA-E6DD3446A351}"/>
                    </a:ext>
                  </a:extLst>
                </p:cNvPr>
                <p:cNvSpPr/>
                <p:nvPr/>
              </p:nvSpPr>
              <p:spPr>
                <a:xfrm>
                  <a:off x="3289731" y="3725794"/>
                  <a:ext cx="74198" cy="40613"/>
                </a:xfrm>
                <a:custGeom>
                  <a:avLst/>
                  <a:gdLst>
                    <a:gd name="connsiteX0" fmla="*/ 0 w 74198"/>
                    <a:gd name="connsiteY0" fmla="*/ 40614 h 40613"/>
                    <a:gd name="connsiteX1" fmla="*/ 74199 w 74198"/>
                    <a:gd name="connsiteY1" fmla="*/ 0 h 40613"/>
                  </a:gdLst>
                  <a:ahLst/>
                  <a:cxnLst>
                    <a:cxn ang="0">
                      <a:pos x="connsiteX0" y="connsiteY0"/>
                    </a:cxn>
                    <a:cxn ang="0">
                      <a:pos x="connsiteX1" y="connsiteY1"/>
                    </a:cxn>
                  </a:cxnLst>
                  <a:rect l="l" t="t" r="r" b="b"/>
                  <a:pathLst>
                    <a:path w="74198" h="40613">
                      <a:moveTo>
                        <a:pt x="0" y="40614"/>
                      </a:moveTo>
                      <a:lnTo>
                        <a:pt x="74199" y="0"/>
                      </a:lnTo>
                    </a:path>
                  </a:pathLst>
                </a:custGeom>
                <a:ln w="19050" cap="flat">
                  <a:solidFill>
                    <a:schemeClr val="tx1"/>
                  </a:solidFill>
                  <a:prstDash val="solid"/>
                  <a:round/>
                </a:ln>
              </p:spPr>
              <p:txBody>
                <a:bodyPr rtlCol="0" anchor="ctr"/>
                <a:lstStyle/>
                <a:p>
                  <a:endParaRPr lang="en-US" dirty="0"/>
                </a:p>
              </p:txBody>
            </p:sp>
            <p:sp>
              <p:nvSpPr>
                <p:cNvPr id="108" name="Freeform: Shape 107">
                  <a:extLst>
                    <a:ext uri="{FF2B5EF4-FFF2-40B4-BE49-F238E27FC236}">
                      <a16:creationId xmlns:a16="http://schemas.microsoft.com/office/drawing/2014/main" id="{DBF6FBF4-4A8C-442A-85E9-40A502A482F8}"/>
                    </a:ext>
                  </a:extLst>
                </p:cNvPr>
                <p:cNvSpPr/>
                <p:nvPr/>
              </p:nvSpPr>
              <p:spPr>
                <a:xfrm>
                  <a:off x="3273329" y="3692209"/>
                  <a:ext cx="82008" cy="41395"/>
                </a:xfrm>
                <a:custGeom>
                  <a:avLst/>
                  <a:gdLst>
                    <a:gd name="connsiteX0" fmla="*/ 0 w 82008"/>
                    <a:gd name="connsiteY0" fmla="*/ 41395 h 41395"/>
                    <a:gd name="connsiteX1" fmla="*/ 82009 w 82008"/>
                    <a:gd name="connsiteY1" fmla="*/ 0 h 41395"/>
                  </a:gdLst>
                  <a:ahLst/>
                  <a:cxnLst>
                    <a:cxn ang="0">
                      <a:pos x="connsiteX0" y="connsiteY0"/>
                    </a:cxn>
                    <a:cxn ang="0">
                      <a:pos x="connsiteX1" y="connsiteY1"/>
                    </a:cxn>
                  </a:cxnLst>
                  <a:rect l="l" t="t" r="r" b="b"/>
                  <a:pathLst>
                    <a:path w="82008" h="41395">
                      <a:moveTo>
                        <a:pt x="0" y="41395"/>
                      </a:moveTo>
                      <a:lnTo>
                        <a:pt x="82009" y="0"/>
                      </a:lnTo>
                    </a:path>
                  </a:pathLst>
                </a:custGeom>
                <a:ln w="19050" cap="flat">
                  <a:solidFill>
                    <a:schemeClr val="tx1"/>
                  </a:solidFill>
                  <a:prstDash val="solid"/>
                  <a:round/>
                </a:ln>
              </p:spPr>
              <p:txBody>
                <a:bodyPr rtlCol="0" anchor="ctr"/>
                <a:lstStyle/>
                <a:p>
                  <a:endParaRPr lang="en-US" dirty="0"/>
                </a:p>
              </p:txBody>
            </p:sp>
            <p:sp>
              <p:nvSpPr>
                <p:cNvPr id="109" name="Freeform: Shape 108">
                  <a:extLst>
                    <a:ext uri="{FF2B5EF4-FFF2-40B4-BE49-F238E27FC236}">
                      <a16:creationId xmlns:a16="http://schemas.microsoft.com/office/drawing/2014/main" id="{3ABFADD6-E4B4-472A-A03A-3644230D6F96}"/>
                    </a:ext>
                  </a:extLst>
                </p:cNvPr>
                <p:cNvSpPr/>
                <p:nvPr/>
              </p:nvSpPr>
              <p:spPr>
                <a:xfrm>
                  <a:off x="3429536" y="3948390"/>
                  <a:ext cx="74979" cy="40613"/>
                </a:xfrm>
                <a:custGeom>
                  <a:avLst/>
                  <a:gdLst>
                    <a:gd name="connsiteX0" fmla="*/ 74980 w 74979"/>
                    <a:gd name="connsiteY0" fmla="*/ 0 h 40613"/>
                    <a:gd name="connsiteX1" fmla="*/ 0 w 74979"/>
                    <a:gd name="connsiteY1" fmla="*/ 40614 h 40613"/>
                  </a:gdLst>
                  <a:ahLst/>
                  <a:cxnLst>
                    <a:cxn ang="0">
                      <a:pos x="connsiteX0" y="connsiteY0"/>
                    </a:cxn>
                    <a:cxn ang="0">
                      <a:pos x="connsiteX1" y="connsiteY1"/>
                    </a:cxn>
                  </a:cxnLst>
                  <a:rect l="l" t="t" r="r" b="b"/>
                  <a:pathLst>
                    <a:path w="74979" h="40613">
                      <a:moveTo>
                        <a:pt x="74980" y="0"/>
                      </a:moveTo>
                      <a:lnTo>
                        <a:pt x="0" y="40614"/>
                      </a:lnTo>
                    </a:path>
                  </a:pathLst>
                </a:custGeom>
                <a:ln w="19050" cap="flat">
                  <a:solidFill>
                    <a:schemeClr val="tx1"/>
                  </a:solidFill>
                  <a:prstDash val="solid"/>
                  <a:round/>
                </a:ln>
              </p:spPr>
              <p:txBody>
                <a:bodyPr rtlCol="0" anchor="ctr"/>
                <a:lstStyle/>
                <a:p>
                  <a:endParaRPr lang="en-US" dirty="0"/>
                </a:p>
              </p:txBody>
            </p:sp>
            <p:sp>
              <p:nvSpPr>
                <p:cNvPr id="110" name="Freeform: Shape 109">
                  <a:extLst>
                    <a:ext uri="{FF2B5EF4-FFF2-40B4-BE49-F238E27FC236}">
                      <a16:creationId xmlns:a16="http://schemas.microsoft.com/office/drawing/2014/main" id="{D573A2E1-80E2-432C-B3F2-234C350C3B01}"/>
                    </a:ext>
                  </a:extLst>
                </p:cNvPr>
                <p:cNvSpPr/>
                <p:nvPr/>
              </p:nvSpPr>
              <p:spPr>
                <a:xfrm>
                  <a:off x="3438128" y="3981193"/>
                  <a:ext cx="82790" cy="41395"/>
                </a:xfrm>
                <a:custGeom>
                  <a:avLst/>
                  <a:gdLst>
                    <a:gd name="connsiteX0" fmla="*/ 82790 w 82790"/>
                    <a:gd name="connsiteY0" fmla="*/ 0 h 41395"/>
                    <a:gd name="connsiteX1" fmla="*/ 0 w 82790"/>
                    <a:gd name="connsiteY1" fmla="*/ 41395 h 41395"/>
                  </a:gdLst>
                  <a:ahLst/>
                  <a:cxnLst>
                    <a:cxn ang="0">
                      <a:pos x="connsiteX0" y="connsiteY0"/>
                    </a:cxn>
                    <a:cxn ang="0">
                      <a:pos x="connsiteX1" y="connsiteY1"/>
                    </a:cxn>
                  </a:cxnLst>
                  <a:rect l="l" t="t" r="r" b="b"/>
                  <a:pathLst>
                    <a:path w="82790" h="41395">
                      <a:moveTo>
                        <a:pt x="82790" y="0"/>
                      </a:moveTo>
                      <a:lnTo>
                        <a:pt x="0" y="41395"/>
                      </a:lnTo>
                    </a:path>
                  </a:pathLst>
                </a:custGeom>
                <a:ln w="19050" cap="flat">
                  <a:solidFill>
                    <a:schemeClr val="tx1"/>
                  </a:solidFill>
                  <a:prstDash val="solid"/>
                  <a:round/>
                </a:ln>
              </p:spPr>
              <p:txBody>
                <a:bodyPr rtlCol="0" anchor="ctr"/>
                <a:lstStyle/>
                <a:p>
                  <a:endParaRPr lang="en-US" dirty="0"/>
                </a:p>
              </p:txBody>
            </p:sp>
            <p:sp>
              <p:nvSpPr>
                <p:cNvPr id="111" name="Freeform: Shape 110">
                  <a:extLst>
                    <a:ext uri="{FF2B5EF4-FFF2-40B4-BE49-F238E27FC236}">
                      <a16:creationId xmlns:a16="http://schemas.microsoft.com/office/drawing/2014/main" id="{383E8545-5974-4305-95EE-BB8A6CD2BE50}"/>
                    </a:ext>
                  </a:extLst>
                </p:cNvPr>
                <p:cNvSpPr/>
                <p:nvPr/>
              </p:nvSpPr>
              <p:spPr>
                <a:xfrm>
                  <a:off x="3289731" y="3948390"/>
                  <a:ext cx="74198" cy="40613"/>
                </a:xfrm>
                <a:custGeom>
                  <a:avLst/>
                  <a:gdLst>
                    <a:gd name="connsiteX0" fmla="*/ 0 w 74198"/>
                    <a:gd name="connsiteY0" fmla="*/ 0 h 40613"/>
                    <a:gd name="connsiteX1" fmla="*/ 74199 w 74198"/>
                    <a:gd name="connsiteY1" fmla="*/ 40614 h 40613"/>
                  </a:gdLst>
                  <a:ahLst/>
                  <a:cxnLst>
                    <a:cxn ang="0">
                      <a:pos x="connsiteX0" y="connsiteY0"/>
                    </a:cxn>
                    <a:cxn ang="0">
                      <a:pos x="connsiteX1" y="connsiteY1"/>
                    </a:cxn>
                  </a:cxnLst>
                  <a:rect l="l" t="t" r="r" b="b"/>
                  <a:pathLst>
                    <a:path w="74198" h="40613">
                      <a:moveTo>
                        <a:pt x="0" y="0"/>
                      </a:moveTo>
                      <a:lnTo>
                        <a:pt x="74199" y="40614"/>
                      </a:lnTo>
                    </a:path>
                  </a:pathLst>
                </a:custGeom>
                <a:ln w="19050" cap="flat">
                  <a:solidFill>
                    <a:schemeClr val="tx1"/>
                  </a:solidFill>
                  <a:prstDash val="solid"/>
                  <a:round/>
                </a:ln>
              </p:spPr>
              <p:txBody>
                <a:bodyPr rtlCol="0" anchor="ctr"/>
                <a:lstStyle/>
                <a:p>
                  <a:endParaRPr lang="en-US" dirty="0"/>
                </a:p>
              </p:txBody>
            </p:sp>
            <p:sp>
              <p:nvSpPr>
                <p:cNvPr id="112" name="Freeform: Shape 111">
                  <a:extLst>
                    <a:ext uri="{FF2B5EF4-FFF2-40B4-BE49-F238E27FC236}">
                      <a16:creationId xmlns:a16="http://schemas.microsoft.com/office/drawing/2014/main" id="{A85441FD-0C19-4EC5-8A82-51A56E85D0C5}"/>
                    </a:ext>
                  </a:extLst>
                </p:cNvPr>
                <p:cNvSpPr/>
                <p:nvPr/>
              </p:nvSpPr>
              <p:spPr>
                <a:xfrm>
                  <a:off x="3273329" y="3981193"/>
                  <a:ext cx="82008" cy="41395"/>
                </a:xfrm>
                <a:custGeom>
                  <a:avLst/>
                  <a:gdLst>
                    <a:gd name="connsiteX0" fmla="*/ 0 w 82008"/>
                    <a:gd name="connsiteY0" fmla="*/ 0 h 41395"/>
                    <a:gd name="connsiteX1" fmla="*/ 82009 w 82008"/>
                    <a:gd name="connsiteY1" fmla="*/ 41395 h 41395"/>
                  </a:gdLst>
                  <a:ahLst/>
                  <a:cxnLst>
                    <a:cxn ang="0">
                      <a:pos x="connsiteX0" y="connsiteY0"/>
                    </a:cxn>
                    <a:cxn ang="0">
                      <a:pos x="connsiteX1" y="connsiteY1"/>
                    </a:cxn>
                  </a:cxnLst>
                  <a:rect l="l" t="t" r="r" b="b"/>
                  <a:pathLst>
                    <a:path w="82008" h="41395">
                      <a:moveTo>
                        <a:pt x="0" y="0"/>
                      </a:moveTo>
                      <a:lnTo>
                        <a:pt x="82009" y="41395"/>
                      </a:lnTo>
                    </a:path>
                  </a:pathLst>
                </a:custGeom>
                <a:ln w="19050" cap="flat">
                  <a:solidFill>
                    <a:schemeClr val="tx1"/>
                  </a:solidFill>
                  <a:prstDash val="solid"/>
                  <a:round/>
                </a:ln>
              </p:spPr>
              <p:txBody>
                <a:bodyPr rtlCol="0" anchor="ctr"/>
                <a:lstStyle/>
                <a:p>
                  <a:endParaRPr lang="en-US" dirty="0"/>
                </a:p>
              </p:txBody>
            </p:sp>
            <p:sp>
              <p:nvSpPr>
                <p:cNvPr id="113" name="Freeform: Shape 112">
                  <a:extLst>
                    <a:ext uri="{FF2B5EF4-FFF2-40B4-BE49-F238E27FC236}">
                      <a16:creationId xmlns:a16="http://schemas.microsoft.com/office/drawing/2014/main" id="{EA40033B-B746-4498-A601-BF430A377C28}"/>
                    </a:ext>
                  </a:extLst>
                </p:cNvPr>
                <p:cNvSpPr/>
                <p:nvPr/>
              </p:nvSpPr>
              <p:spPr>
                <a:xfrm>
                  <a:off x="3396733" y="4063202"/>
                  <a:ext cx="7810" cy="49986"/>
                </a:xfrm>
                <a:custGeom>
                  <a:avLst/>
                  <a:gdLst>
                    <a:gd name="connsiteX0" fmla="*/ 0 w 7810"/>
                    <a:gd name="connsiteY0" fmla="*/ 0 h 49986"/>
                    <a:gd name="connsiteX1" fmla="*/ 0 w 7810"/>
                    <a:gd name="connsiteY1" fmla="*/ 49986 h 49986"/>
                  </a:gdLst>
                  <a:ahLst/>
                  <a:cxnLst>
                    <a:cxn ang="0">
                      <a:pos x="connsiteX0" y="connsiteY0"/>
                    </a:cxn>
                    <a:cxn ang="0">
                      <a:pos x="connsiteX1" y="connsiteY1"/>
                    </a:cxn>
                  </a:cxnLst>
                  <a:rect l="l" t="t" r="r" b="b"/>
                  <a:pathLst>
                    <a:path w="7810" h="49986">
                      <a:moveTo>
                        <a:pt x="0" y="0"/>
                      </a:moveTo>
                      <a:lnTo>
                        <a:pt x="0" y="49986"/>
                      </a:lnTo>
                    </a:path>
                  </a:pathLst>
                </a:custGeom>
                <a:ln w="19050" cap="flat">
                  <a:solidFill>
                    <a:schemeClr val="tx1"/>
                  </a:solidFill>
                  <a:prstDash val="solid"/>
                  <a:round/>
                </a:ln>
              </p:spPr>
              <p:txBody>
                <a:bodyPr rtlCol="0" anchor="ctr"/>
                <a:lstStyle/>
                <a:p>
                  <a:endParaRPr lang="en-US" dirty="0"/>
                </a:p>
              </p:txBody>
            </p:sp>
            <p:sp>
              <p:nvSpPr>
                <p:cNvPr id="114" name="Freeform: Shape 113">
                  <a:extLst>
                    <a:ext uri="{FF2B5EF4-FFF2-40B4-BE49-F238E27FC236}">
                      <a16:creationId xmlns:a16="http://schemas.microsoft.com/office/drawing/2014/main" id="{81908142-EC8B-4B18-8A5D-4F6B97AAF677}"/>
                    </a:ext>
                  </a:extLst>
                </p:cNvPr>
                <p:cNvSpPr/>
                <p:nvPr/>
              </p:nvSpPr>
              <p:spPr>
                <a:xfrm>
                  <a:off x="3396733" y="3601609"/>
                  <a:ext cx="7810" cy="41395"/>
                </a:xfrm>
                <a:custGeom>
                  <a:avLst/>
                  <a:gdLst>
                    <a:gd name="connsiteX0" fmla="*/ 0 w 7810"/>
                    <a:gd name="connsiteY0" fmla="*/ 41395 h 41395"/>
                    <a:gd name="connsiteX1" fmla="*/ 0 w 7810"/>
                    <a:gd name="connsiteY1" fmla="*/ 0 h 41395"/>
                  </a:gdLst>
                  <a:ahLst/>
                  <a:cxnLst>
                    <a:cxn ang="0">
                      <a:pos x="connsiteX0" y="connsiteY0"/>
                    </a:cxn>
                    <a:cxn ang="0">
                      <a:pos x="connsiteX1" y="connsiteY1"/>
                    </a:cxn>
                  </a:cxnLst>
                  <a:rect l="l" t="t" r="r" b="b"/>
                  <a:pathLst>
                    <a:path w="7810" h="41395">
                      <a:moveTo>
                        <a:pt x="0" y="41395"/>
                      </a:moveTo>
                      <a:lnTo>
                        <a:pt x="0" y="0"/>
                      </a:lnTo>
                    </a:path>
                  </a:pathLst>
                </a:custGeom>
                <a:ln w="19050" cap="flat">
                  <a:solidFill>
                    <a:schemeClr val="tx1"/>
                  </a:solidFill>
                  <a:prstDash val="solid"/>
                  <a:round/>
                </a:ln>
              </p:spPr>
              <p:txBody>
                <a:bodyPr rtlCol="0" anchor="ctr"/>
                <a:lstStyle/>
                <a:p>
                  <a:endParaRPr lang="en-US" dirty="0"/>
                </a:p>
              </p:txBody>
            </p:sp>
            <p:sp>
              <p:nvSpPr>
                <p:cNvPr id="115" name="Freeform: Shape 114">
                  <a:extLst>
                    <a:ext uri="{FF2B5EF4-FFF2-40B4-BE49-F238E27FC236}">
                      <a16:creationId xmlns:a16="http://schemas.microsoft.com/office/drawing/2014/main" id="{80172631-B779-4062-A568-F02C23BB23C3}"/>
                    </a:ext>
                  </a:extLst>
                </p:cNvPr>
                <p:cNvSpPr/>
                <p:nvPr/>
              </p:nvSpPr>
              <p:spPr>
                <a:xfrm>
                  <a:off x="3586525" y="3725794"/>
                  <a:ext cx="49205" cy="24993"/>
                </a:xfrm>
                <a:custGeom>
                  <a:avLst/>
                  <a:gdLst>
                    <a:gd name="connsiteX0" fmla="*/ 0 w 49205"/>
                    <a:gd name="connsiteY0" fmla="*/ 24993 h 24993"/>
                    <a:gd name="connsiteX1" fmla="*/ 49205 w 49205"/>
                    <a:gd name="connsiteY1" fmla="*/ 0 h 24993"/>
                  </a:gdLst>
                  <a:ahLst/>
                  <a:cxnLst>
                    <a:cxn ang="0">
                      <a:pos x="connsiteX0" y="connsiteY0"/>
                    </a:cxn>
                    <a:cxn ang="0">
                      <a:pos x="connsiteX1" y="connsiteY1"/>
                    </a:cxn>
                  </a:cxnLst>
                  <a:rect l="l" t="t" r="r" b="b"/>
                  <a:pathLst>
                    <a:path w="49205" h="24993">
                      <a:moveTo>
                        <a:pt x="0" y="24993"/>
                      </a:moveTo>
                      <a:lnTo>
                        <a:pt x="49205" y="0"/>
                      </a:lnTo>
                    </a:path>
                  </a:pathLst>
                </a:custGeom>
                <a:ln w="19050" cap="flat">
                  <a:solidFill>
                    <a:schemeClr val="tx1"/>
                  </a:solidFill>
                  <a:prstDash val="solid"/>
                  <a:round/>
                </a:ln>
              </p:spPr>
              <p:txBody>
                <a:bodyPr rtlCol="0" anchor="ctr"/>
                <a:lstStyle/>
                <a:p>
                  <a:endParaRPr lang="en-US" dirty="0"/>
                </a:p>
              </p:txBody>
            </p:sp>
            <p:sp>
              <p:nvSpPr>
                <p:cNvPr id="116" name="Freeform: Shape 115">
                  <a:extLst>
                    <a:ext uri="{FF2B5EF4-FFF2-40B4-BE49-F238E27FC236}">
                      <a16:creationId xmlns:a16="http://schemas.microsoft.com/office/drawing/2014/main" id="{BDC00B5C-7F49-4E9B-9655-50B7ADE3985E}"/>
                    </a:ext>
                  </a:extLst>
                </p:cNvPr>
                <p:cNvSpPr/>
                <p:nvPr/>
              </p:nvSpPr>
              <p:spPr>
                <a:xfrm>
                  <a:off x="3157735" y="3964010"/>
                  <a:ext cx="49205" cy="24993"/>
                </a:xfrm>
                <a:custGeom>
                  <a:avLst/>
                  <a:gdLst>
                    <a:gd name="connsiteX0" fmla="*/ 0 w 49205"/>
                    <a:gd name="connsiteY0" fmla="*/ 24993 h 24993"/>
                    <a:gd name="connsiteX1" fmla="*/ 49205 w 49205"/>
                    <a:gd name="connsiteY1" fmla="*/ 0 h 24993"/>
                  </a:gdLst>
                  <a:ahLst/>
                  <a:cxnLst>
                    <a:cxn ang="0">
                      <a:pos x="connsiteX0" y="connsiteY0"/>
                    </a:cxn>
                    <a:cxn ang="0">
                      <a:pos x="connsiteX1" y="connsiteY1"/>
                    </a:cxn>
                  </a:cxnLst>
                  <a:rect l="l" t="t" r="r" b="b"/>
                  <a:pathLst>
                    <a:path w="49205" h="24993">
                      <a:moveTo>
                        <a:pt x="0" y="24993"/>
                      </a:moveTo>
                      <a:lnTo>
                        <a:pt x="49205" y="0"/>
                      </a:lnTo>
                    </a:path>
                  </a:pathLst>
                </a:custGeom>
                <a:ln w="19050" cap="flat">
                  <a:solidFill>
                    <a:schemeClr val="tx1"/>
                  </a:solidFill>
                  <a:prstDash val="solid"/>
                  <a:round/>
                </a:ln>
              </p:spPr>
              <p:txBody>
                <a:bodyPr rtlCol="0" anchor="ctr"/>
                <a:lstStyle/>
                <a:p>
                  <a:endParaRPr lang="en-US" dirty="0"/>
                </a:p>
              </p:txBody>
            </p:sp>
            <p:sp>
              <p:nvSpPr>
                <p:cNvPr id="117" name="Freeform: Shape 116">
                  <a:extLst>
                    <a:ext uri="{FF2B5EF4-FFF2-40B4-BE49-F238E27FC236}">
                      <a16:creationId xmlns:a16="http://schemas.microsoft.com/office/drawing/2014/main" id="{465639E6-EC3E-4148-8D77-5B5FFA54089D}"/>
                    </a:ext>
                  </a:extLst>
                </p:cNvPr>
                <p:cNvSpPr/>
                <p:nvPr/>
              </p:nvSpPr>
              <p:spPr>
                <a:xfrm>
                  <a:off x="3586525" y="3964010"/>
                  <a:ext cx="49205" cy="24993"/>
                </a:xfrm>
                <a:custGeom>
                  <a:avLst/>
                  <a:gdLst>
                    <a:gd name="connsiteX0" fmla="*/ 0 w 49205"/>
                    <a:gd name="connsiteY0" fmla="*/ 0 h 24993"/>
                    <a:gd name="connsiteX1" fmla="*/ 49205 w 49205"/>
                    <a:gd name="connsiteY1" fmla="*/ 24993 h 24993"/>
                  </a:gdLst>
                  <a:ahLst/>
                  <a:cxnLst>
                    <a:cxn ang="0">
                      <a:pos x="connsiteX0" y="connsiteY0"/>
                    </a:cxn>
                    <a:cxn ang="0">
                      <a:pos x="connsiteX1" y="connsiteY1"/>
                    </a:cxn>
                  </a:cxnLst>
                  <a:rect l="l" t="t" r="r" b="b"/>
                  <a:pathLst>
                    <a:path w="49205" h="24993">
                      <a:moveTo>
                        <a:pt x="0" y="0"/>
                      </a:moveTo>
                      <a:lnTo>
                        <a:pt x="49205" y="24993"/>
                      </a:lnTo>
                    </a:path>
                  </a:pathLst>
                </a:custGeom>
                <a:ln w="19050" cap="flat">
                  <a:solidFill>
                    <a:schemeClr val="tx1"/>
                  </a:solidFill>
                  <a:prstDash val="solid"/>
                  <a:round/>
                </a:ln>
              </p:spPr>
              <p:txBody>
                <a:bodyPr rtlCol="0" anchor="ctr"/>
                <a:lstStyle/>
                <a:p>
                  <a:endParaRPr lang="en-US" dirty="0"/>
                </a:p>
              </p:txBody>
            </p:sp>
            <p:sp>
              <p:nvSpPr>
                <p:cNvPr id="118" name="Freeform: Shape 117">
                  <a:extLst>
                    <a:ext uri="{FF2B5EF4-FFF2-40B4-BE49-F238E27FC236}">
                      <a16:creationId xmlns:a16="http://schemas.microsoft.com/office/drawing/2014/main" id="{5A5904ED-8862-4A61-9DBA-9C2783CCD257}"/>
                    </a:ext>
                  </a:extLst>
                </p:cNvPr>
                <p:cNvSpPr/>
                <p:nvPr/>
              </p:nvSpPr>
              <p:spPr>
                <a:xfrm>
                  <a:off x="3157735" y="3725794"/>
                  <a:ext cx="49205" cy="24993"/>
                </a:xfrm>
                <a:custGeom>
                  <a:avLst/>
                  <a:gdLst>
                    <a:gd name="connsiteX0" fmla="*/ 0 w 49205"/>
                    <a:gd name="connsiteY0" fmla="*/ 0 h 24993"/>
                    <a:gd name="connsiteX1" fmla="*/ 49205 w 49205"/>
                    <a:gd name="connsiteY1" fmla="*/ 24993 h 24993"/>
                  </a:gdLst>
                  <a:ahLst/>
                  <a:cxnLst>
                    <a:cxn ang="0">
                      <a:pos x="connsiteX0" y="connsiteY0"/>
                    </a:cxn>
                    <a:cxn ang="0">
                      <a:pos x="connsiteX1" y="connsiteY1"/>
                    </a:cxn>
                  </a:cxnLst>
                  <a:rect l="l" t="t" r="r" b="b"/>
                  <a:pathLst>
                    <a:path w="49205" h="24993">
                      <a:moveTo>
                        <a:pt x="0" y="0"/>
                      </a:moveTo>
                      <a:lnTo>
                        <a:pt x="49205" y="24993"/>
                      </a:lnTo>
                    </a:path>
                  </a:pathLst>
                </a:custGeom>
                <a:ln w="19050" cap="flat">
                  <a:solidFill>
                    <a:schemeClr val="tx1"/>
                  </a:solidFill>
                  <a:prstDash val="solid"/>
                  <a:round/>
                </a:ln>
              </p:spPr>
              <p:txBody>
                <a:bodyPr rtlCol="0" anchor="ctr"/>
                <a:lstStyle/>
                <a:p>
                  <a:endParaRPr lang="en-US" dirty="0"/>
                </a:p>
              </p:txBody>
            </p:sp>
            <p:sp>
              <p:nvSpPr>
                <p:cNvPr id="119" name="Freeform: Shape 118">
                  <a:extLst>
                    <a:ext uri="{FF2B5EF4-FFF2-40B4-BE49-F238E27FC236}">
                      <a16:creationId xmlns:a16="http://schemas.microsoft.com/office/drawing/2014/main" id="{F4E6CFE1-05B6-4225-9D32-31F6998C1D87}"/>
                    </a:ext>
                  </a:extLst>
                </p:cNvPr>
                <p:cNvSpPr/>
                <p:nvPr/>
              </p:nvSpPr>
              <p:spPr>
                <a:xfrm>
                  <a:off x="3355338" y="3650814"/>
                  <a:ext cx="82790" cy="82790"/>
                </a:xfrm>
                <a:custGeom>
                  <a:avLst/>
                  <a:gdLst>
                    <a:gd name="connsiteX0" fmla="*/ 82790 w 82790"/>
                    <a:gd name="connsiteY0" fmla="*/ 41395 h 82790"/>
                    <a:gd name="connsiteX1" fmla="*/ 41395 w 82790"/>
                    <a:gd name="connsiteY1" fmla="*/ 82790 h 82790"/>
                    <a:gd name="connsiteX2" fmla="*/ 0 w 82790"/>
                    <a:gd name="connsiteY2" fmla="*/ 41395 h 82790"/>
                    <a:gd name="connsiteX3" fmla="*/ 41395 w 82790"/>
                    <a:gd name="connsiteY3" fmla="*/ 0 h 82790"/>
                    <a:gd name="connsiteX4" fmla="*/ 82790 w 82790"/>
                    <a:gd name="connsiteY4" fmla="*/ 41395 h 82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90" h="82790">
                      <a:moveTo>
                        <a:pt x="82790" y="41395"/>
                      </a:moveTo>
                      <a:cubicBezTo>
                        <a:pt x="82790" y="64257"/>
                        <a:pt x="64257" y="82790"/>
                        <a:pt x="41395" y="82790"/>
                      </a:cubicBezTo>
                      <a:cubicBezTo>
                        <a:pt x="18533" y="82790"/>
                        <a:pt x="0" y="64257"/>
                        <a:pt x="0" y="41395"/>
                      </a:cubicBezTo>
                      <a:cubicBezTo>
                        <a:pt x="0" y="18533"/>
                        <a:pt x="18533" y="0"/>
                        <a:pt x="41395" y="0"/>
                      </a:cubicBezTo>
                      <a:cubicBezTo>
                        <a:pt x="64257" y="0"/>
                        <a:pt x="82790" y="18533"/>
                        <a:pt x="82790" y="41395"/>
                      </a:cubicBezTo>
                      <a:close/>
                    </a:path>
                  </a:pathLst>
                </a:custGeom>
                <a:noFill/>
                <a:ln w="19050" cap="flat">
                  <a:solidFill>
                    <a:schemeClr val="accent1"/>
                  </a:solidFill>
                  <a:prstDash val="solid"/>
                  <a:round/>
                </a:ln>
              </p:spPr>
              <p:txBody>
                <a:bodyPr rtlCol="0" anchor="ctr"/>
                <a:lstStyle/>
                <a:p>
                  <a:endParaRPr lang="en-US" dirty="0"/>
                </a:p>
              </p:txBody>
            </p:sp>
            <p:sp>
              <p:nvSpPr>
                <p:cNvPr id="120" name="Freeform: Shape 119">
                  <a:extLst>
                    <a:ext uri="{FF2B5EF4-FFF2-40B4-BE49-F238E27FC236}">
                      <a16:creationId xmlns:a16="http://schemas.microsoft.com/office/drawing/2014/main" id="{0BFD8C65-9B2E-42E4-B114-CE0EA10917DF}"/>
                    </a:ext>
                  </a:extLst>
                </p:cNvPr>
                <p:cNvSpPr/>
                <p:nvPr/>
              </p:nvSpPr>
              <p:spPr>
                <a:xfrm>
                  <a:off x="3503735" y="3725013"/>
                  <a:ext cx="82790" cy="82790"/>
                </a:xfrm>
                <a:custGeom>
                  <a:avLst/>
                  <a:gdLst>
                    <a:gd name="connsiteX0" fmla="*/ 82790 w 82790"/>
                    <a:gd name="connsiteY0" fmla="*/ 41395 h 82790"/>
                    <a:gd name="connsiteX1" fmla="*/ 41395 w 82790"/>
                    <a:gd name="connsiteY1" fmla="*/ 82790 h 82790"/>
                    <a:gd name="connsiteX2" fmla="*/ 0 w 82790"/>
                    <a:gd name="connsiteY2" fmla="*/ 41395 h 82790"/>
                    <a:gd name="connsiteX3" fmla="*/ 41395 w 82790"/>
                    <a:gd name="connsiteY3" fmla="*/ 0 h 82790"/>
                    <a:gd name="connsiteX4" fmla="*/ 82790 w 82790"/>
                    <a:gd name="connsiteY4" fmla="*/ 41395 h 82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90" h="82790">
                      <a:moveTo>
                        <a:pt x="82790" y="41395"/>
                      </a:moveTo>
                      <a:cubicBezTo>
                        <a:pt x="82790" y="64257"/>
                        <a:pt x="64257" y="82790"/>
                        <a:pt x="41395" y="82790"/>
                      </a:cubicBezTo>
                      <a:cubicBezTo>
                        <a:pt x="18533" y="82790"/>
                        <a:pt x="0" y="64257"/>
                        <a:pt x="0" y="41395"/>
                      </a:cubicBezTo>
                      <a:cubicBezTo>
                        <a:pt x="0" y="18533"/>
                        <a:pt x="18533" y="0"/>
                        <a:pt x="41395" y="0"/>
                      </a:cubicBezTo>
                      <a:cubicBezTo>
                        <a:pt x="64257" y="0"/>
                        <a:pt x="82790" y="18533"/>
                        <a:pt x="82790" y="41395"/>
                      </a:cubicBezTo>
                      <a:close/>
                    </a:path>
                  </a:pathLst>
                </a:custGeom>
                <a:noFill/>
                <a:ln w="19050" cap="flat">
                  <a:solidFill>
                    <a:schemeClr val="accent1"/>
                  </a:solidFill>
                  <a:prstDash val="solid"/>
                  <a:round/>
                </a:ln>
              </p:spPr>
              <p:txBody>
                <a:bodyPr rtlCol="0" anchor="ctr"/>
                <a:lstStyle/>
                <a:p>
                  <a:endParaRPr lang="en-US" dirty="0"/>
                </a:p>
              </p:txBody>
            </p:sp>
            <p:sp>
              <p:nvSpPr>
                <p:cNvPr id="121" name="Freeform: Shape 120">
                  <a:extLst>
                    <a:ext uri="{FF2B5EF4-FFF2-40B4-BE49-F238E27FC236}">
                      <a16:creationId xmlns:a16="http://schemas.microsoft.com/office/drawing/2014/main" id="{C347EEA1-6ECA-4888-BB15-C88778D40367}"/>
                    </a:ext>
                  </a:extLst>
                </p:cNvPr>
                <p:cNvSpPr/>
                <p:nvPr/>
              </p:nvSpPr>
              <p:spPr>
                <a:xfrm>
                  <a:off x="3503735" y="3906995"/>
                  <a:ext cx="82790" cy="82790"/>
                </a:xfrm>
                <a:custGeom>
                  <a:avLst/>
                  <a:gdLst>
                    <a:gd name="connsiteX0" fmla="*/ 82790 w 82790"/>
                    <a:gd name="connsiteY0" fmla="*/ 41395 h 82790"/>
                    <a:gd name="connsiteX1" fmla="*/ 41395 w 82790"/>
                    <a:gd name="connsiteY1" fmla="*/ 82790 h 82790"/>
                    <a:gd name="connsiteX2" fmla="*/ 0 w 82790"/>
                    <a:gd name="connsiteY2" fmla="*/ 41395 h 82790"/>
                    <a:gd name="connsiteX3" fmla="*/ 41395 w 82790"/>
                    <a:gd name="connsiteY3" fmla="*/ 0 h 82790"/>
                    <a:gd name="connsiteX4" fmla="*/ 82790 w 82790"/>
                    <a:gd name="connsiteY4" fmla="*/ 41395 h 82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90" h="82790">
                      <a:moveTo>
                        <a:pt x="82790" y="41395"/>
                      </a:moveTo>
                      <a:cubicBezTo>
                        <a:pt x="82790" y="64257"/>
                        <a:pt x="64257" y="82790"/>
                        <a:pt x="41395" y="82790"/>
                      </a:cubicBezTo>
                      <a:cubicBezTo>
                        <a:pt x="18533" y="82790"/>
                        <a:pt x="0" y="64257"/>
                        <a:pt x="0" y="41395"/>
                      </a:cubicBezTo>
                      <a:cubicBezTo>
                        <a:pt x="0" y="18533"/>
                        <a:pt x="18533" y="0"/>
                        <a:pt x="41395" y="0"/>
                      </a:cubicBezTo>
                      <a:cubicBezTo>
                        <a:pt x="64257" y="0"/>
                        <a:pt x="82790" y="18533"/>
                        <a:pt x="82790" y="41395"/>
                      </a:cubicBezTo>
                      <a:close/>
                    </a:path>
                  </a:pathLst>
                </a:custGeom>
                <a:noFill/>
                <a:ln w="19050" cap="flat">
                  <a:solidFill>
                    <a:schemeClr val="accent1"/>
                  </a:solidFill>
                  <a:prstDash val="solid"/>
                  <a:round/>
                </a:ln>
              </p:spPr>
              <p:txBody>
                <a:bodyPr rtlCol="0" anchor="ctr"/>
                <a:lstStyle/>
                <a:p>
                  <a:endParaRPr lang="en-US" dirty="0"/>
                </a:p>
              </p:txBody>
            </p:sp>
            <p:sp>
              <p:nvSpPr>
                <p:cNvPr id="122" name="Freeform: Shape 121">
                  <a:extLst>
                    <a:ext uri="{FF2B5EF4-FFF2-40B4-BE49-F238E27FC236}">
                      <a16:creationId xmlns:a16="http://schemas.microsoft.com/office/drawing/2014/main" id="{1479B4CD-0968-48BF-A38A-25A52C71AF9B}"/>
                    </a:ext>
                  </a:extLst>
                </p:cNvPr>
                <p:cNvSpPr/>
                <p:nvPr/>
              </p:nvSpPr>
              <p:spPr>
                <a:xfrm>
                  <a:off x="3206941" y="3725013"/>
                  <a:ext cx="82790" cy="82790"/>
                </a:xfrm>
                <a:custGeom>
                  <a:avLst/>
                  <a:gdLst>
                    <a:gd name="connsiteX0" fmla="*/ 82790 w 82790"/>
                    <a:gd name="connsiteY0" fmla="*/ 41395 h 82790"/>
                    <a:gd name="connsiteX1" fmla="*/ 41395 w 82790"/>
                    <a:gd name="connsiteY1" fmla="*/ 82790 h 82790"/>
                    <a:gd name="connsiteX2" fmla="*/ 0 w 82790"/>
                    <a:gd name="connsiteY2" fmla="*/ 41395 h 82790"/>
                    <a:gd name="connsiteX3" fmla="*/ 41395 w 82790"/>
                    <a:gd name="connsiteY3" fmla="*/ 0 h 82790"/>
                    <a:gd name="connsiteX4" fmla="*/ 82790 w 82790"/>
                    <a:gd name="connsiteY4" fmla="*/ 41395 h 82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90" h="82790">
                      <a:moveTo>
                        <a:pt x="82790" y="41395"/>
                      </a:moveTo>
                      <a:cubicBezTo>
                        <a:pt x="82790" y="64257"/>
                        <a:pt x="64257" y="82790"/>
                        <a:pt x="41395" y="82790"/>
                      </a:cubicBezTo>
                      <a:cubicBezTo>
                        <a:pt x="18533" y="82790"/>
                        <a:pt x="0" y="64257"/>
                        <a:pt x="0" y="41395"/>
                      </a:cubicBezTo>
                      <a:cubicBezTo>
                        <a:pt x="0" y="18533"/>
                        <a:pt x="18533" y="0"/>
                        <a:pt x="41395" y="0"/>
                      </a:cubicBezTo>
                      <a:cubicBezTo>
                        <a:pt x="64257" y="0"/>
                        <a:pt x="82790" y="18533"/>
                        <a:pt x="82790" y="41395"/>
                      </a:cubicBezTo>
                      <a:close/>
                    </a:path>
                  </a:pathLst>
                </a:custGeom>
                <a:noFill/>
                <a:ln w="19050" cap="flat">
                  <a:solidFill>
                    <a:schemeClr val="accent1"/>
                  </a:solidFill>
                  <a:prstDash val="solid"/>
                  <a:round/>
                </a:ln>
              </p:spPr>
              <p:txBody>
                <a:bodyPr rtlCol="0" anchor="ctr"/>
                <a:lstStyle/>
                <a:p>
                  <a:endParaRPr lang="en-US" dirty="0"/>
                </a:p>
              </p:txBody>
            </p:sp>
            <p:sp>
              <p:nvSpPr>
                <p:cNvPr id="123" name="Freeform: Shape 122">
                  <a:extLst>
                    <a:ext uri="{FF2B5EF4-FFF2-40B4-BE49-F238E27FC236}">
                      <a16:creationId xmlns:a16="http://schemas.microsoft.com/office/drawing/2014/main" id="{848C2852-8D76-43F4-BEF6-EDA6C7266A9F}"/>
                    </a:ext>
                  </a:extLst>
                </p:cNvPr>
                <p:cNvSpPr/>
                <p:nvPr/>
              </p:nvSpPr>
              <p:spPr>
                <a:xfrm>
                  <a:off x="3206941" y="3906995"/>
                  <a:ext cx="82790" cy="82790"/>
                </a:xfrm>
                <a:custGeom>
                  <a:avLst/>
                  <a:gdLst>
                    <a:gd name="connsiteX0" fmla="*/ 82790 w 82790"/>
                    <a:gd name="connsiteY0" fmla="*/ 41395 h 82790"/>
                    <a:gd name="connsiteX1" fmla="*/ 41395 w 82790"/>
                    <a:gd name="connsiteY1" fmla="*/ 82790 h 82790"/>
                    <a:gd name="connsiteX2" fmla="*/ 0 w 82790"/>
                    <a:gd name="connsiteY2" fmla="*/ 41395 h 82790"/>
                    <a:gd name="connsiteX3" fmla="*/ 41395 w 82790"/>
                    <a:gd name="connsiteY3" fmla="*/ 0 h 82790"/>
                    <a:gd name="connsiteX4" fmla="*/ 82790 w 82790"/>
                    <a:gd name="connsiteY4" fmla="*/ 41395 h 82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90" h="82790">
                      <a:moveTo>
                        <a:pt x="82790" y="41395"/>
                      </a:moveTo>
                      <a:cubicBezTo>
                        <a:pt x="82790" y="64257"/>
                        <a:pt x="64257" y="82790"/>
                        <a:pt x="41395" y="82790"/>
                      </a:cubicBezTo>
                      <a:cubicBezTo>
                        <a:pt x="18533" y="82790"/>
                        <a:pt x="0" y="64257"/>
                        <a:pt x="0" y="41395"/>
                      </a:cubicBezTo>
                      <a:cubicBezTo>
                        <a:pt x="0" y="18533"/>
                        <a:pt x="18533" y="0"/>
                        <a:pt x="41395" y="0"/>
                      </a:cubicBezTo>
                      <a:cubicBezTo>
                        <a:pt x="64257" y="0"/>
                        <a:pt x="82790" y="18533"/>
                        <a:pt x="82790" y="41395"/>
                      </a:cubicBezTo>
                      <a:close/>
                    </a:path>
                  </a:pathLst>
                </a:custGeom>
                <a:noFill/>
                <a:ln w="19050" cap="flat">
                  <a:solidFill>
                    <a:schemeClr val="accent1"/>
                  </a:solidFill>
                  <a:prstDash val="solid"/>
                  <a:round/>
                </a:ln>
              </p:spPr>
              <p:txBody>
                <a:bodyPr rtlCol="0" anchor="ctr"/>
                <a:lstStyle/>
                <a:p>
                  <a:endParaRPr lang="en-US" dirty="0"/>
                </a:p>
              </p:txBody>
            </p:sp>
            <p:sp>
              <p:nvSpPr>
                <p:cNvPr id="124" name="Freeform: Shape 123">
                  <a:extLst>
                    <a:ext uri="{FF2B5EF4-FFF2-40B4-BE49-F238E27FC236}">
                      <a16:creationId xmlns:a16="http://schemas.microsoft.com/office/drawing/2014/main" id="{0D52299D-C35C-4A9C-8ECF-7E68EC7A523E}"/>
                    </a:ext>
                  </a:extLst>
                </p:cNvPr>
                <p:cNvSpPr/>
                <p:nvPr/>
              </p:nvSpPr>
              <p:spPr>
                <a:xfrm>
                  <a:off x="3355338" y="3981193"/>
                  <a:ext cx="82790" cy="82790"/>
                </a:xfrm>
                <a:custGeom>
                  <a:avLst/>
                  <a:gdLst>
                    <a:gd name="connsiteX0" fmla="*/ 82790 w 82790"/>
                    <a:gd name="connsiteY0" fmla="*/ 41395 h 82790"/>
                    <a:gd name="connsiteX1" fmla="*/ 41395 w 82790"/>
                    <a:gd name="connsiteY1" fmla="*/ 82790 h 82790"/>
                    <a:gd name="connsiteX2" fmla="*/ 0 w 82790"/>
                    <a:gd name="connsiteY2" fmla="*/ 41395 h 82790"/>
                    <a:gd name="connsiteX3" fmla="*/ 41395 w 82790"/>
                    <a:gd name="connsiteY3" fmla="*/ 0 h 82790"/>
                    <a:gd name="connsiteX4" fmla="*/ 82790 w 82790"/>
                    <a:gd name="connsiteY4" fmla="*/ 41395 h 82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90" h="82790">
                      <a:moveTo>
                        <a:pt x="82790" y="41395"/>
                      </a:moveTo>
                      <a:cubicBezTo>
                        <a:pt x="82790" y="64257"/>
                        <a:pt x="64257" y="82790"/>
                        <a:pt x="41395" y="82790"/>
                      </a:cubicBezTo>
                      <a:cubicBezTo>
                        <a:pt x="18533" y="82790"/>
                        <a:pt x="0" y="64257"/>
                        <a:pt x="0" y="41395"/>
                      </a:cubicBezTo>
                      <a:cubicBezTo>
                        <a:pt x="0" y="18533"/>
                        <a:pt x="18533" y="0"/>
                        <a:pt x="41395" y="0"/>
                      </a:cubicBezTo>
                      <a:cubicBezTo>
                        <a:pt x="64257" y="0"/>
                        <a:pt x="82790" y="18533"/>
                        <a:pt x="82790" y="41395"/>
                      </a:cubicBezTo>
                      <a:close/>
                    </a:path>
                  </a:pathLst>
                </a:custGeom>
                <a:noFill/>
                <a:ln w="19050" cap="flat">
                  <a:solidFill>
                    <a:schemeClr val="accent1"/>
                  </a:solidFill>
                  <a:prstDash val="solid"/>
                  <a:round/>
                </a:ln>
              </p:spPr>
              <p:txBody>
                <a:bodyPr rtlCol="0" anchor="ctr"/>
                <a:lstStyle/>
                <a:p>
                  <a:endParaRPr lang="en-US" dirty="0"/>
                </a:p>
              </p:txBody>
            </p:sp>
            <p:sp>
              <p:nvSpPr>
                <p:cNvPr id="125" name="Freeform: Shape 124">
                  <a:extLst>
                    <a:ext uri="{FF2B5EF4-FFF2-40B4-BE49-F238E27FC236}">
                      <a16:creationId xmlns:a16="http://schemas.microsoft.com/office/drawing/2014/main" id="{796065EB-8736-473F-9630-A367E9D4CBDE}"/>
                    </a:ext>
                  </a:extLst>
                </p:cNvPr>
                <p:cNvSpPr/>
                <p:nvPr/>
              </p:nvSpPr>
              <p:spPr>
                <a:xfrm>
                  <a:off x="3528728" y="3807803"/>
                  <a:ext cx="7810" cy="99191"/>
                </a:xfrm>
                <a:custGeom>
                  <a:avLst/>
                  <a:gdLst>
                    <a:gd name="connsiteX0" fmla="*/ 0 w 7810"/>
                    <a:gd name="connsiteY0" fmla="*/ 0 h 99191"/>
                    <a:gd name="connsiteX1" fmla="*/ 0 w 7810"/>
                    <a:gd name="connsiteY1" fmla="*/ 99192 h 99191"/>
                  </a:gdLst>
                  <a:ahLst/>
                  <a:cxnLst>
                    <a:cxn ang="0">
                      <a:pos x="connsiteX0" y="connsiteY0"/>
                    </a:cxn>
                    <a:cxn ang="0">
                      <a:pos x="connsiteX1" y="connsiteY1"/>
                    </a:cxn>
                  </a:cxnLst>
                  <a:rect l="l" t="t" r="r" b="b"/>
                  <a:pathLst>
                    <a:path w="7810" h="99191">
                      <a:moveTo>
                        <a:pt x="0" y="0"/>
                      </a:moveTo>
                      <a:lnTo>
                        <a:pt x="0" y="99192"/>
                      </a:lnTo>
                    </a:path>
                  </a:pathLst>
                </a:custGeom>
                <a:ln w="19050" cap="flat">
                  <a:solidFill>
                    <a:schemeClr val="tx1"/>
                  </a:solidFill>
                  <a:prstDash val="solid"/>
                  <a:round/>
                </a:ln>
              </p:spPr>
              <p:txBody>
                <a:bodyPr rtlCol="0" anchor="ctr"/>
                <a:lstStyle/>
                <a:p>
                  <a:endParaRPr lang="en-US" dirty="0"/>
                </a:p>
              </p:txBody>
            </p:sp>
            <p:sp>
              <p:nvSpPr>
                <p:cNvPr id="126" name="Freeform: Shape 125">
                  <a:extLst>
                    <a:ext uri="{FF2B5EF4-FFF2-40B4-BE49-F238E27FC236}">
                      <a16:creationId xmlns:a16="http://schemas.microsoft.com/office/drawing/2014/main" id="{6785C298-C25F-47E8-9D69-2CCCDBE192D7}"/>
                    </a:ext>
                  </a:extLst>
                </p:cNvPr>
                <p:cNvSpPr/>
                <p:nvPr/>
              </p:nvSpPr>
              <p:spPr>
                <a:xfrm>
                  <a:off x="3561532" y="3807803"/>
                  <a:ext cx="7810" cy="99191"/>
                </a:xfrm>
                <a:custGeom>
                  <a:avLst/>
                  <a:gdLst>
                    <a:gd name="connsiteX0" fmla="*/ 0 w 7810"/>
                    <a:gd name="connsiteY0" fmla="*/ 0 h 99191"/>
                    <a:gd name="connsiteX1" fmla="*/ 0 w 7810"/>
                    <a:gd name="connsiteY1" fmla="*/ 99192 h 99191"/>
                  </a:gdLst>
                  <a:ahLst/>
                  <a:cxnLst>
                    <a:cxn ang="0">
                      <a:pos x="connsiteX0" y="connsiteY0"/>
                    </a:cxn>
                    <a:cxn ang="0">
                      <a:pos x="connsiteX1" y="connsiteY1"/>
                    </a:cxn>
                  </a:cxnLst>
                  <a:rect l="l" t="t" r="r" b="b"/>
                  <a:pathLst>
                    <a:path w="7810" h="99191">
                      <a:moveTo>
                        <a:pt x="0" y="0"/>
                      </a:moveTo>
                      <a:lnTo>
                        <a:pt x="0" y="99192"/>
                      </a:lnTo>
                    </a:path>
                  </a:pathLst>
                </a:custGeom>
                <a:ln w="19050" cap="flat">
                  <a:solidFill>
                    <a:schemeClr val="tx1"/>
                  </a:solidFill>
                  <a:prstDash val="solid"/>
                  <a:round/>
                </a:ln>
              </p:spPr>
              <p:txBody>
                <a:bodyPr rtlCol="0" anchor="ctr"/>
                <a:lstStyle/>
                <a:p>
                  <a:endParaRPr lang="en-US" dirty="0"/>
                </a:p>
              </p:txBody>
            </p:sp>
          </p:grpSp>
          <p:sp>
            <p:nvSpPr>
              <p:cNvPr id="127" name="Freeform: Shape 126">
                <a:extLst>
                  <a:ext uri="{FF2B5EF4-FFF2-40B4-BE49-F238E27FC236}">
                    <a16:creationId xmlns:a16="http://schemas.microsoft.com/office/drawing/2014/main" id="{E6F0A1E5-AEE4-4AEE-99DA-B0CF2B386D06}"/>
                  </a:ext>
                </a:extLst>
              </p:cNvPr>
              <p:cNvSpPr/>
              <p:nvPr/>
            </p:nvSpPr>
            <p:spPr>
              <a:xfrm>
                <a:off x="3228810" y="3807803"/>
                <a:ext cx="7810" cy="99191"/>
              </a:xfrm>
              <a:custGeom>
                <a:avLst/>
                <a:gdLst>
                  <a:gd name="connsiteX0" fmla="*/ 0 w 7810"/>
                  <a:gd name="connsiteY0" fmla="*/ 0 h 99191"/>
                  <a:gd name="connsiteX1" fmla="*/ 0 w 7810"/>
                  <a:gd name="connsiteY1" fmla="*/ 99192 h 99191"/>
                </a:gdLst>
                <a:ahLst/>
                <a:cxnLst>
                  <a:cxn ang="0">
                    <a:pos x="connsiteX0" y="connsiteY0"/>
                  </a:cxn>
                  <a:cxn ang="0">
                    <a:pos x="connsiteX1" y="connsiteY1"/>
                  </a:cxn>
                </a:cxnLst>
                <a:rect l="l" t="t" r="r" b="b"/>
                <a:pathLst>
                  <a:path w="7810" h="99191">
                    <a:moveTo>
                      <a:pt x="0" y="0"/>
                    </a:moveTo>
                    <a:lnTo>
                      <a:pt x="0" y="99192"/>
                    </a:lnTo>
                  </a:path>
                </a:pathLst>
              </a:custGeom>
              <a:ln w="19050" cap="flat">
                <a:solidFill>
                  <a:schemeClr val="tx1"/>
                </a:solidFill>
                <a:prstDash val="solid"/>
                <a:round/>
              </a:ln>
            </p:spPr>
            <p:txBody>
              <a:bodyPr rtlCol="0" anchor="ctr"/>
              <a:lstStyle/>
              <a:p>
                <a:endParaRPr lang="en-US" dirty="0"/>
              </a:p>
            </p:txBody>
          </p:sp>
          <p:sp>
            <p:nvSpPr>
              <p:cNvPr id="128" name="Freeform: Shape 127">
                <a:extLst>
                  <a:ext uri="{FF2B5EF4-FFF2-40B4-BE49-F238E27FC236}">
                    <a16:creationId xmlns:a16="http://schemas.microsoft.com/office/drawing/2014/main" id="{42ECF3A1-93A9-4E97-9788-5CA070B3E562}"/>
                  </a:ext>
                </a:extLst>
              </p:cNvPr>
              <p:cNvSpPr/>
              <p:nvPr/>
            </p:nvSpPr>
            <p:spPr>
              <a:xfrm>
                <a:off x="3262394" y="3807803"/>
                <a:ext cx="7810" cy="99191"/>
              </a:xfrm>
              <a:custGeom>
                <a:avLst/>
                <a:gdLst>
                  <a:gd name="connsiteX0" fmla="*/ 0 w 7810"/>
                  <a:gd name="connsiteY0" fmla="*/ 0 h 99191"/>
                  <a:gd name="connsiteX1" fmla="*/ 0 w 7810"/>
                  <a:gd name="connsiteY1" fmla="*/ 99192 h 99191"/>
                </a:gdLst>
                <a:ahLst/>
                <a:cxnLst>
                  <a:cxn ang="0">
                    <a:pos x="connsiteX0" y="connsiteY0"/>
                  </a:cxn>
                  <a:cxn ang="0">
                    <a:pos x="connsiteX1" y="connsiteY1"/>
                  </a:cxn>
                </a:cxnLst>
                <a:rect l="l" t="t" r="r" b="b"/>
                <a:pathLst>
                  <a:path w="7810" h="99191">
                    <a:moveTo>
                      <a:pt x="0" y="0"/>
                    </a:moveTo>
                    <a:lnTo>
                      <a:pt x="0" y="99192"/>
                    </a:lnTo>
                  </a:path>
                </a:pathLst>
              </a:custGeom>
              <a:ln w="19050" cap="flat">
                <a:solidFill>
                  <a:schemeClr val="tx1"/>
                </a:solidFill>
                <a:prstDash val="solid"/>
                <a:round/>
              </a:ln>
            </p:spPr>
            <p:txBody>
              <a:bodyPr rtlCol="0" anchor="ctr"/>
              <a:lstStyle/>
              <a:p>
                <a:endParaRPr lang="en-US" dirty="0"/>
              </a:p>
            </p:txBody>
          </p:sp>
        </p:grpSp>
        <p:cxnSp>
          <p:nvCxnSpPr>
            <p:cNvPr id="168" name="Straight Connector 167">
              <a:extLst>
                <a:ext uri="{FF2B5EF4-FFF2-40B4-BE49-F238E27FC236}">
                  <a16:creationId xmlns:a16="http://schemas.microsoft.com/office/drawing/2014/main" id="{938E3DD0-246E-4BA4-ABBD-9817607EF240}"/>
                </a:ext>
              </a:extLst>
            </p:cNvPr>
            <p:cNvCxnSpPr>
              <a:cxnSpLocks/>
            </p:cNvCxnSpPr>
            <p:nvPr/>
          </p:nvCxnSpPr>
          <p:spPr>
            <a:xfrm>
              <a:off x="11717398" y="4104421"/>
              <a:ext cx="2560320" cy="0"/>
            </a:xfrm>
            <a:prstGeom prst="line">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17347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idx="4294967295"/>
          </p:nvPr>
        </p:nvSpPr>
        <p:spPr>
          <a:xfrm>
            <a:off x="25654" y="708467"/>
            <a:ext cx="13167360" cy="727709"/>
          </a:xfrm>
        </p:spPr>
        <p:txBody>
          <a:bodyPr>
            <a:normAutofit fontScale="90000"/>
          </a:bodyPr>
          <a:lstStyle/>
          <a:p>
            <a:r>
              <a:rPr lang="en-US" dirty="0"/>
              <a:t>Create your environment on AWS to get started</a:t>
            </a:r>
          </a:p>
        </p:txBody>
      </p:sp>
      <p:grpSp>
        <p:nvGrpSpPr>
          <p:cNvPr id="512" name="Group 511">
            <a:extLst>
              <a:ext uri="{FF2B5EF4-FFF2-40B4-BE49-F238E27FC236}">
                <a16:creationId xmlns:a16="http://schemas.microsoft.com/office/drawing/2014/main" id="{97713C24-E6C8-46A2-8D25-A835538CE38C}"/>
              </a:ext>
            </a:extLst>
          </p:cNvPr>
          <p:cNvGrpSpPr/>
          <p:nvPr/>
        </p:nvGrpSpPr>
        <p:grpSpPr>
          <a:xfrm>
            <a:off x="12930039" y="452986"/>
            <a:ext cx="1341955" cy="905911"/>
            <a:chOff x="12930039" y="452986"/>
            <a:chExt cx="1341955" cy="905911"/>
          </a:xfrm>
        </p:grpSpPr>
        <p:sp>
          <p:nvSpPr>
            <p:cNvPr id="513" name="Application Design">
              <a:extLst>
                <a:ext uri="{FF2B5EF4-FFF2-40B4-BE49-F238E27FC236}">
                  <a16:creationId xmlns:a16="http://schemas.microsoft.com/office/drawing/2014/main" id="{2D9B1DE5-9AE6-4286-A452-5D4A5036A51A}"/>
                </a:ext>
              </a:extLst>
            </p:cNvPr>
            <p:cNvSpPr txBox="1"/>
            <p:nvPr/>
          </p:nvSpPr>
          <p:spPr>
            <a:xfrm>
              <a:off x="12930039" y="1112676"/>
              <a:ext cx="1341955" cy="2462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300">
                  <a:solidFill>
                    <a:srgbClr val="FFFFFF"/>
                  </a:solidFill>
                </a:defRPr>
              </a:lvl1pPr>
            </a:lstStyle>
            <a:p>
              <a:pPr marL="0" marR="0" lvl="0" indent="0" algn="ctr" defTabSz="73152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mazon Ember"/>
                  <a:ea typeface="+mn-ea"/>
                  <a:cs typeface="Arial"/>
                  <a:sym typeface="Arial"/>
                </a:rPr>
                <a:t>Mobilize</a:t>
              </a:r>
            </a:p>
          </p:txBody>
        </p:sp>
        <p:grpSp>
          <p:nvGrpSpPr>
            <p:cNvPr id="528" name="Group 527">
              <a:extLst>
                <a:ext uri="{FF2B5EF4-FFF2-40B4-BE49-F238E27FC236}">
                  <a16:creationId xmlns:a16="http://schemas.microsoft.com/office/drawing/2014/main" id="{1739B8F2-1EF3-4466-8E8C-23CFA1300CA5}"/>
                </a:ext>
              </a:extLst>
            </p:cNvPr>
            <p:cNvGrpSpPr>
              <a:grpSpLocks noChangeAspect="1"/>
            </p:cNvGrpSpPr>
            <p:nvPr/>
          </p:nvGrpSpPr>
          <p:grpSpPr>
            <a:xfrm>
              <a:off x="13145093" y="452986"/>
              <a:ext cx="911847" cy="544372"/>
              <a:chOff x="-687690" y="4014362"/>
              <a:chExt cx="535871" cy="319914"/>
            </a:xfrm>
          </p:grpSpPr>
          <p:sp>
            <p:nvSpPr>
              <p:cNvPr id="529" name="Freeform: Shape 528">
                <a:extLst>
                  <a:ext uri="{FF2B5EF4-FFF2-40B4-BE49-F238E27FC236}">
                    <a16:creationId xmlns:a16="http://schemas.microsoft.com/office/drawing/2014/main" id="{07A60F21-61CB-40B1-8E10-80B86546BCED}"/>
                  </a:ext>
                </a:extLst>
              </p:cNvPr>
              <p:cNvSpPr/>
              <p:nvPr/>
            </p:nvSpPr>
            <p:spPr>
              <a:xfrm>
                <a:off x="-687690" y="4292436"/>
                <a:ext cx="466675" cy="41840"/>
              </a:xfrm>
              <a:custGeom>
                <a:avLst/>
                <a:gdLst>
                  <a:gd name="connsiteX0" fmla="*/ 4828 w 466674"/>
                  <a:gd name="connsiteY0" fmla="*/ 4828 h 41839"/>
                  <a:gd name="connsiteX1" fmla="*/ 4828 w 466674"/>
                  <a:gd name="connsiteY1" fmla="*/ 27357 h 41839"/>
                  <a:gd name="connsiteX2" fmla="*/ 6437 w 466674"/>
                  <a:gd name="connsiteY2" fmla="*/ 28644 h 41839"/>
                  <a:gd name="connsiteX3" fmla="*/ 31863 w 466674"/>
                  <a:gd name="connsiteY3" fmla="*/ 37334 h 41839"/>
                  <a:gd name="connsiteX4" fmla="*/ 437709 w 466674"/>
                  <a:gd name="connsiteY4" fmla="*/ 37334 h 41839"/>
                  <a:gd name="connsiteX5" fmla="*/ 458950 w 466674"/>
                  <a:gd name="connsiteY5" fmla="*/ 29932 h 41839"/>
                  <a:gd name="connsiteX6" fmla="*/ 461847 w 466674"/>
                  <a:gd name="connsiteY6" fmla="*/ 27679 h 41839"/>
                  <a:gd name="connsiteX7" fmla="*/ 461847 w 466674"/>
                  <a:gd name="connsiteY7" fmla="*/ 5150 h 41839"/>
                  <a:gd name="connsiteX8" fmla="*/ 4828 w 466674"/>
                  <a:gd name="connsiteY8" fmla="*/ 4828 h 4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674" h="41839">
                    <a:moveTo>
                      <a:pt x="4828" y="4828"/>
                    </a:moveTo>
                    <a:lnTo>
                      <a:pt x="4828" y="27357"/>
                    </a:lnTo>
                    <a:lnTo>
                      <a:pt x="6437" y="28644"/>
                    </a:lnTo>
                    <a:cubicBezTo>
                      <a:pt x="13839" y="34116"/>
                      <a:pt x="22851" y="37334"/>
                      <a:pt x="31863" y="37334"/>
                    </a:cubicBezTo>
                    <a:lnTo>
                      <a:pt x="437709" y="37334"/>
                    </a:lnTo>
                    <a:cubicBezTo>
                      <a:pt x="445433" y="37334"/>
                      <a:pt x="452835" y="34759"/>
                      <a:pt x="458950" y="29932"/>
                    </a:cubicBezTo>
                    <a:lnTo>
                      <a:pt x="461847" y="27679"/>
                    </a:lnTo>
                    <a:lnTo>
                      <a:pt x="461847" y="5150"/>
                    </a:lnTo>
                    <a:lnTo>
                      <a:pt x="4828" y="4828"/>
                    </a:ln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30" name="Freeform: Shape 529">
                <a:extLst>
                  <a:ext uri="{FF2B5EF4-FFF2-40B4-BE49-F238E27FC236}">
                    <a16:creationId xmlns:a16="http://schemas.microsoft.com/office/drawing/2014/main" id="{D2870994-1A31-4967-81F6-B2D1E4143805}"/>
                  </a:ext>
                </a:extLst>
              </p:cNvPr>
              <p:cNvSpPr/>
              <p:nvPr/>
            </p:nvSpPr>
            <p:spPr>
              <a:xfrm>
                <a:off x="-624287" y="4035926"/>
                <a:ext cx="341155" cy="238165"/>
              </a:xfrm>
              <a:custGeom>
                <a:avLst/>
                <a:gdLst>
                  <a:gd name="connsiteX0" fmla="*/ 338259 w 341155"/>
                  <a:gd name="connsiteY0" fmla="*/ 195681 h 238164"/>
                  <a:gd name="connsiteX1" fmla="*/ 338259 w 341155"/>
                  <a:gd name="connsiteY1" fmla="*/ 224326 h 238164"/>
                  <a:gd name="connsiteX2" fmla="*/ 328925 w 341155"/>
                  <a:gd name="connsiteY2" fmla="*/ 233659 h 238164"/>
                  <a:gd name="connsiteX3" fmla="*/ 14161 w 341155"/>
                  <a:gd name="connsiteY3" fmla="*/ 233659 h 238164"/>
                  <a:gd name="connsiteX4" fmla="*/ 4828 w 341155"/>
                  <a:gd name="connsiteY4" fmla="*/ 224326 h 238164"/>
                  <a:gd name="connsiteX5" fmla="*/ 4828 w 341155"/>
                  <a:gd name="connsiteY5" fmla="*/ 14161 h 238164"/>
                  <a:gd name="connsiteX6" fmla="*/ 14161 w 341155"/>
                  <a:gd name="connsiteY6" fmla="*/ 4828 h 238164"/>
                  <a:gd name="connsiteX7" fmla="*/ 327316 w 341155"/>
                  <a:gd name="connsiteY7" fmla="*/ 4828 h 238164"/>
                  <a:gd name="connsiteX8" fmla="*/ 336649 w 341155"/>
                  <a:gd name="connsiteY8" fmla="*/ 14161 h 238164"/>
                  <a:gd name="connsiteX9" fmla="*/ 336649 w 341155"/>
                  <a:gd name="connsiteY9" fmla="*/ 26713 h 23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155" h="238164">
                    <a:moveTo>
                      <a:pt x="338259" y="195681"/>
                    </a:moveTo>
                    <a:lnTo>
                      <a:pt x="338259" y="224326"/>
                    </a:lnTo>
                    <a:cubicBezTo>
                      <a:pt x="338259" y="229475"/>
                      <a:pt x="334075" y="233659"/>
                      <a:pt x="328925" y="233659"/>
                    </a:cubicBezTo>
                    <a:lnTo>
                      <a:pt x="14161" y="233659"/>
                    </a:lnTo>
                    <a:cubicBezTo>
                      <a:pt x="9012" y="233659"/>
                      <a:pt x="4828" y="229475"/>
                      <a:pt x="4828" y="224326"/>
                    </a:cubicBezTo>
                    <a:lnTo>
                      <a:pt x="4828" y="14161"/>
                    </a:lnTo>
                    <a:cubicBezTo>
                      <a:pt x="4828" y="9012"/>
                      <a:pt x="9012" y="4828"/>
                      <a:pt x="14161" y="4828"/>
                    </a:cubicBezTo>
                    <a:lnTo>
                      <a:pt x="327316" y="4828"/>
                    </a:lnTo>
                    <a:cubicBezTo>
                      <a:pt x="332465" y="4828"/>
                      <a:pt x="336649" y="9012"/>
                      <a:pt x="336649" y="14161"/>
                    </a:cubicBezTo>
                    <a:lnTo>
                      <a:pt x="336649" y="26713"/>
                    </a:ln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31" name="Freeform: Shape 530">
                <a:extLst>
                  <a:ext uri="{FF2B5EF4-FFF2-40B4-BE49-F238E27FC236}">
                    <a16:creationId xmlns:a16="http://schemas.microsoft.com/office/drawing/2014/main" id="{CD2DC15A-7610-4E1D-9E94-035245544439}"/>
                  </a:ext>
                </a:extLst>
              </p:cNvPr>
              <p:cNvSpPr/>
              <p:nvPr/>
            </p:nvSpPr>
            <p:spPr>
              <a:xfrm>
                <a:off x="-647781" y="4014362"/>
                <a:ext cx="386213" cy="286442"/>
              </a:xfrm>
              <a:custGeom>
                <a:avLst/>
                <a:gdLst>
                  <a:gd name="connsiteX0" fmla="*/ 383317 w 386213"/>
                  <a:gd name="connsiteY0" fmla="*/ 46346 h 286441"/>
                  <a:gd name="connsiteX1" fmla="*/ 383317 w 386213"/>
                  <a:gd name="connsiteY1" fmla="*/ 14161 h 286441"/>
                  <a:gd name="connsiteX2" fmla="*/ 373983 w 386213"/>
                  <a:gd name="connsiteY2" fmla="*/ 4828 h 286441"/>
                  <a:gd name="connsiteX3" fmla="*/ 14161 w 386213"/>
                  <a:gd name="connsiteY3" fmla="*/ 4828 h 286441"/>
                  <a:gd name="connsiteX4" fmla="*/ 4828 w 386213"/>
                  <a:gd name="connsiteY4" fmla="*/ 14161 h 286441"/>
                  <a:gd name="connsiteX5" fmla="*/ 4828 w 386213"/>
                  <a:gd name="connsiteY5" fmla="*/ 272602 h 286441"/>
                  <a:gd name="connsiteX6" fmla="*/ 14161 w 386213"/>
                  <a:gd name="connsiteY6" fmla="*/ 281936 h 286441"/>
                  <a:gd name="connsiteX7" fmla="*/ 374305 w 386213"/>
                  <a:gd name="connsiteY7" fmla="*/ 281936 h 286441"/>
                  <a:gd name="connsiteX8" fmla="*/ 383639 w 386213"/>
                  <a:gd name="connsiteY8" fmla="*/ 272602 h 286441"/>
                  <a:gd name="connsiteX9" fmla="*/ 383639 w 386213"/>
                  <a:gd name="connsiteY9" fmla="*/ 212417 h 28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213" h="286441">
                    <a:moveTo>
                      <a:pt x="383317" y="46346"/>
                    </a:moveTo>
                    <a:lnTo>
                      <a:pt x="383317" y="14161"/>
                    </a:lnTo>
                    <a:cubicBezTo>
                      <a:pt x="383317" y="9012"/>
                      <a:pt x="379133" y="4828"/>
                      <a:pt x="373983" y="4828"/>
                    </a:cubicBezTo>
                    <a:lnTo>
                      <a:pt x="14161" y="4828"/>
                    </a:lnTo>
                    <a:cubicBezTo>
                      <a:pt x="9012" y="4828"/>
                      <a:pt x="4828" y="9012"/>
                      <a:pt x="4828" y="14161"/>
                    </a:cubicBezTo>
                    <a:lnTo>
                      <a:pt x="4828" y="272602"/>
                    </a:lnTo>
                    <a:cubicBezTo>
                      <a:pt x="4828" y="277752"/>
                      <a:pt x="9012" y="281936"/>
                      <a:pt x="14161" y="281936"/>
                    </a:cubicBezTo>
                    <a:lnTo>
                      <a:pt x="374305" y="281936"/>
                    </a:lnTo>
                    <a:cubicBezTo>
                      <a:pt x="379455" y="281936"/>
                      <a:pt x="383639" y="277752"/>
                      <a:pt x="383639" y="272602"/>
                    </a:cubicBezTo>
                    <a:lnTo>
                      <a:pt x="383639" y="212417"/>
                    </a:ln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32" name="Freeform: Shape 531">
                <a:extLst>
                  <a:ext uri="{FF2B5EF4-FFF2-40B4-BE49-F238E27FC236}">
                    <a16:creationId xmlns:a16="http://schemas.microsoft.com/office/drawing/2014/main" id="{7E4E4655-BAF4-42EF-BCC9-B0EADC0D8FB9}"/>
                  </a:ext>
                </a:extLst>
              </p:cNvPr>
              <p:cNvSpPr/>
              <p:nvPr/>
            </p:nvSpPr>
            <p:spPr>
              <a:xfrm>
                <a:off x="-530630" y="4037535"/>
                <a:ext cx="9655" cy="234946"/>
              </a:xfrm>
              <a:custGeom>
                <a:avLst/>
                <a:gdLst>
                  <a:gd name="connsiteX0" fmla="*/ 4828 w 9655"/>
                  <a:gd name="connsiteY0" fmla="*/ 231406 h 234946"/>
                  <a:gd name="connsiteX1" fmla="*/ 4828 w 9655"/>
                  <a:gd name="connsiteY1" fmla="*/ 4828 h 234946"/>
                </a:gdLst>
                <a:ahLst/>
                <a:cxnLst>
                  <a:cxn ang="0">
                    <a:pos x="connsiteX0" y="connsiteY0"/>
                  </a:cxn>
                  <a:cxn ang="0">
                    <a:pos x="connsiteX1" y="connsiteY1"/>
                  </a:cxn>
                </a:cxnLst>
                <a:rect l="l" t="t" r="r" b="b"/>
                <a:pathLst>
                  <a:path w="9655" h="234946">
                    <a:moveTo>
                      <a:pt x="4828" y="231406"/>
                    </a:moveTo>
                    <a:lnTo>
                      <a:pt x="4828"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33" name="Freeform: Shape 532">
                <a:extLst>
                  <a:ext uri="{FF2B5EF4-FFF2-40B4-BE49-F238E27FC236}">
                    <a16:creationId xmlns:a16="http://schemas.microsoft.com/office/drawing/2014/main" id="{1DFCFCEB-D5DB-4E93-B00D-FD5FA7A26DA2}"/>
                  </a:ext>
                </a:extLst>
              </p:cNvPr>
              <p:cNvSpPr/>
              <p:nvPr/>
            </p:nvSpPr>
            <p:spPr>
              <a:xfrm>
                <a:off x="-283936" y="4094984"/>
                <a:ext cx="19311" cy="96553"/>
              </a:xfrm>
              <a:custGeom>
                <a:avLst/>
                <a:gdLst>
                  <a:gd name="connsiteX0" fmla="*/ 10782 w 19310"/>
                  <a:gd name="connsiteY0" fmla="*/ 95427 h 96553"/>
                  <a:gd name="connsiteX1" fmla="*/ 4667 w 19310"/>
                  <a:gd name="connsiteY1" fmla="*/ 93174 h 96553"/>
                  <a:gd name="connsiteX2" fmla="*/ 2414 w 19310"/>
                  <a:gd name="connsiteY2" fmla="*/ 87059 h 96553"/>
                  <a:gd name="connsiteX3" fmla="*/ 4667 w 19310"/>
                  <a:gd name="connsiteY3" fmla="*/ 80944 h 96553"/>
                  <a:gd name="connsiteX4" fmla="*/ 10782 w 19310"/>
                  <a:gd name="connsiteY4" fmla="*/ 78691 h 96553"/>
                  <a:gd name="connsiteX5" fmla="*/ 16897 w 19310"/>
                  <a:gd name="connsiteY5" fmla="*/ 80944 h 96553"/>
                  <a:gd name="connsiteX6" fmla="*/ 19150 w 19310"/>
                  <a:gd name="connsiteY6" fmla="*/ 87059 h 96553"/>
                  <a:gd name="connsiteX7" fmla="*/ 16897 w 19310"/>
                  <a:gd name="connsiteY7" fmla="*/ 93174 h 96553"/>
                  <a:gd name="connsiteX8" fmla="*/ 10782 w 19310"/>
                  <a:gd name="connsiteY8" fmla="*/ 95427 h 96553"/>
                  <a:gd name="connsiteX9" fmla="*/ 5632 w 19310"/>
                  <a:gd name="connsiteY9" fmla="*/ 66783 h 96553"/>
                  <a:gd name="connsiteX10" fmla="*/ 3701 w 19310"/>
                  <a:gd name="connsiteY10" fmla="*/ 4023 h 96553"/>
                  <a:gd name="connsiteX11" fmla="*/ 10782 w 19310"/>
                  <a:gd name="connsiteY11" fmla="*/ 2414 h 96553"/>
                  <a:gd name="connsiteX12" fmla="*/ 17862 w 19310"/>
                  <a:gd name="connsiteY12" fmla="*/ 4023 h 96553"/>
                  <a:gd name="connsiteX13" fmla="*/ 15931 w 19310"/>
                  <a:gd name="connsiteY13" fmla="*/ 66783 h 96553"/>
                  <a:gd name="connsiteX14" fmla="*/ 5632 w 19310"/>
                  <a:gd name="connsiteY14" fmla="*/ 66783 h 9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310" h="96553">
                    <a:moveTo>
                      <a:pt x="10782" y="95427"/>
                    </a:moveTo>
                    <a:cubicBezTo>
                      <a:pt x="8207" y="95427"/>
                      <a:pt x="6276" y="94461"/>
                      <a:pt x="4667" y="93174"/>
                    </a:cubicBezTo>
                    <a:cubicBezTo>
                      <a:pt x="3058" y="91565"/>
                      <a:pt x="2414" y="89634"/>
                      <a:pt x="2414" y="87059"/>
                    </a:cubicBezTo>
                    <a:cubicBezTo>
                      <a:pt x="2414" y="84484"/>
                      <a:pt x="3058" y="82553"/>
                      <a:pt x="4667" y="80944"/>
                    </a:cubicBezTo>
                    <a:cubicBezTo>
                      <a:pt x="6276" y="79335"/>
                      <a:pt x="8207" y="78691"/>
                      <a:pt x="10782" y="78691"/>
                    </a:cubicBezTo>
                    <a:cubicBezTo>
                      <a:pt x="13357" y="78691"/>
                      <a:pt x="15288" y="79657"/>
                      <a:pt x="16897" y="80944"/>
                    </a:cubicBezTo>
                    <a:cubicBezTo>
                      <a:pt x="18506" y="82231"/>
                      <a:pt x="19150" y="84484"/>
                      <a:pt x="19150" y="87059"/>
                    </a:cubicBezTo>
                    <a:cubicBezTo>
                      <a:pt x="19150" y="89634"/>
                      <a:pt x="18506" y="91565"/>
                      <a:pt x="16897" y="93174"/>
                    </a:cubicBezTo>
                    <a:cubicBezTo>
                      <a:pt x="15288" y="94783"/>
                      <a:pt x="13357" y="95427"/>
                      <a:pt x="10782" y="95427"/>
                    </a:cubicBezTo>
                    <a:close/>
                    <a:moveTo>
                      <a:pt x="5632" y="66783"/>
                    </a:moveTo>
                    <a:lnTo>
                      <a:pt x="3701" y="4023"/>
                    </a:lnTo>
                    <a:cubicBezTo>
                      <a:pt x="5954" y="2736"/>
                      <a:pt x="8207" y="2414"/>
                      <a:pt x="10782" y="2414"/>
                    </a:cubicBezTo>
                    <a:cubicBezTo>
                      <a:pt x="13357" y="2414"/>
                      <a:pt x="15609" y="3058"/>
                      <a:pt x="17862" y="4023"/>
                    </a:cubicBezTo>
                    <a:lnTo>
                      <a:pt x="15931" y="66783"/>
                    </a:lnTo>
                    <a:lnTo>
                      <a:pt x="5632" y="66783"/>
                    </a:lnTo>
                    <a:close/>
                  </a:path>
                </a:pathLst>
              </a:custGeom>
              <a:solidFill>
                <a:srgbClr val="FDC500"/>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34" name="Freeform: Shape 533">
                <a:extLst>
                  <a:ext uri="{FF2B5EF4-FFF2-40B4-BE49-F238E27FC236}">
                    <a16:creationId xmlns:a16="http://schemas.microsoft.com/office/drawing/2014/main" id="{A40B0D8B-7BD4-4D96-AFA8-C632A4044A68}"/>
                  </a:ext>
                </a:extLst>
              </p:cNvPr>
              <p:cNvSpPr/>
              <p:nvPr/>
            </p:nvSpPr>
            <p:spPr>
              <a:xfrm>
                <a:off x="-346535" y="4071007"/>
                <a:ext cx="144830" cy="144830"/>
              </a:xfrm>
              <a:custGeom>
                <a:avLst/>
                <a:gdLst>
                  <a:gd name="connsiteX0" fmla="*/ 141290 w 144830"/>
                  <a:gd name="connsiteY0" fmla="*/ 73059 h 144830"/>
                  <a:gd name="connsiteX1" fmla="*/ 73059 w 144830"/>
                  <a:gd name="connsiteY1" fmla="*/ 141290 h 144830"/>
                  <a:gd name="connsiteX2" fmla="*/ 4828 w 144830"/>
                  <a:gd name="connsiteY2" fmla="*/ 73059 h 144830"/>
                  <a:gd name="connsiteX3" fmla="*/ 73059 w 144830"/>
                  <a:gd name="connsiteY3" fmla="*/ 4828 h 144830"/>
                  <a:gd name="connsiteX4" fmla="*/ 141290 w 144830"/>
                  <a:gd name="connsiteY4" fmla="*/ 73059 h 14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30" h="144830">
                    <a:moveTo>
                      <a:pt x="141290" y="73059"/>
                    </a:moveTo>
                    <a:cubicBezTo>
                      <a:pt x="141290" y="110742"/>
                      <a:pt x="110742" y="141290"/>
                      <a:pt x="73059" y="141290"/>
                    </a:cubicBezTo>
                    <a:cubicBezTo>
                      <a:pt x="35376" y="141290"/>
                      <a:pt x="4828" y="110742"/>
                      <a:pt x="4828" y="73059"/>
                    </a:cubicBezTo>
                    <a:cubicBezTo>
                      <a:pt x="4828" y="35376"/>
                      <a:pt x="35376" y="4828"/>
                      <a:pt x="73059" y="4828"/>
                    </a:cubicBezTo>
                    <a:cubicBezTo>
                      <a:pt x="110742" y="4828"/>
                      <a:pt x="141290" y="35376"/>
                      <a:pt x="141290" y="73059"/>
                    </a:cubicBezTo>
                    <a:close/>
                  </a:path>
                </a:pathLst>
              </a:custGeom>
              <a:noFill/>
              <a:ln w="19050" cap="flat">
                <a:solidFill>
                  <a:srgbClr val="FDC5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35" name="Freeform: Shape 534">
                <a:extLst>
                  <a:ext uri="{FF2B5EF4-FFF2-40B4-BE49-F238E27FC236}">
                    <a16:creationId xmlns:a16="http://schemas.microsoft.com/office/drawing/2014/main" id="{5AB36655-33BE-4B8A-9488-B1D257537E05}"/>
                  </a:ext>
                </a:extLst>
              </p:cNvPr>
              <p:cNvSpPr/>
              <p:nvPr/>
            </p:nvSpPr>
            <p:spPr>
              <a:xfrm>
                <a:off x="-241935" y="4171422"/>
                <a:ext cx="90116" cy="90116"/>
              </a:xfrm>
              <a:custGeom>
                <a:avLst/>
                <a:gdLst>
                  <a:gd name="connsiteX0" fmla="*/ 29288 w 90116"/>
                  <a:gd name="connsiteY0" fmla="*/ 4828 h 90116"/>
                  <a:gd name="connsiteX1" fmla="*/ 80783 w 90116"/>
                  <a:gd name="connsiteY1" fmla="*/ 56645 h 90116"/>
                  <a:gd name="connsiteX2" fmla="*/ 80461 w 90116"/>
                  <a:gd name="connsiteY2" fmla="*/ 81105 h 90116"/>
                  <a:gd name="connsiteX3" fmla="*/ 80461 w 90116"/>
                  <a:gd name="connsiteY3" fmla="*/ 81105 h 90116"/>
                  <a:gd name="connsiteX4" fmla="*/ 55679 w 90116"/>
                  <a:gd name="connsiteY4" fmla="*/ 81427 h 90116"/>
                  <a:gd name="connsiteX5" fmla="*/ 4828 w 90116"/>
                  <a:gd name="connsiteY5" fmla="*/ 30575 h 9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16" h="90116">
                    <a:moveTo>
                      <a:pt x="29288" y="4828"/>
                    </a:moveTo>
                    <a:lnTo>
                      <a:pt x="80783" y="56645"/>
                    </a:lnTo>
                    <a:cubicBezTo>
                      <a:pt x="87542" y="63403"/>
                      <a:pt x="87220" y="74346"/>
                      <a:pt x="80461" y="81105"/>
                    </a:cubicBezTo>
                    <a:lnTo>
                      <a:pt x="80461" y="81105"/>
                    </a:lnTo>
                    <a:cubicBezTo>
                      <a:pt x="73702" y="87864"/>
                      <a:pt x="62438" y="88185"/>
                      <a:pt x="55679" y="81427"/>
                    </a:cubicBezTo>
                    <a:lnTo>
                      <a:pt x="4828" y="30575"/>
                    </a:lnTo>
                  </a:path>
                </a:pathLst>
              </a:custGeom>
              <a:noFill/>
              <a:ln w="19050" cap="flat">
                <a:solidFill>
                  <a:srgbClr val="FDC500"/>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36" name="Freeform: Shape 535">
                <a:extLst>
                  <a:ext uri="{FF2B5EF4-FFF2-40B4-BE49-F238E27FC236}">
                    <a16:creationId xmlns:a16="http://schemas.microsoft.com/office/drawing/2014/main" id="{ECFD1FF1-1185-4ED8-B331-0671E5D771EA}"/>
                  </a:ext>
                </a:extLst>
              </p:cNvPr>
              <p:cNvSpPr/>
              <p:nvPr/>
            </p:nvSpPr>
            <p:spPr>
              <a:xfrm>
                <a:off x="-505848" y="4207147"/>
                <a:ext cx="180233" cy="9655"/>
              </a:xfrm>
              <a:custGeom>
                <a:avLst/>
                <a:gdLst>
                  <a:gd name="connsiteX0" fmla="*/ 4828 w 180232"/>
                  <a:gd name="connsiteY0" fmla="*/ 4828 h 9655"/>
                  <a:gd name="connsiteX1" fmla="*/ 176371 w 180232"/>
                  <a:gd name="connsiteY1" fmla="*/ 4828 h 9655"/>
                </a:gdLst>
                <a:ahLst/>
                <a:cxnLst>
                  <a:cxn ang="0">
                    <a:pos x="connsiteX0" y="connsiteY0"/>
                  </a:cxn>
                  <a:cxn ang="0">
                    <a:pos x="connsiteX1" y="connsiteY1"/>
                  </a:cxn>
                </a:cxnLst>
                <a:rect l="l" t="t" r="r" b="b"/>
                <a:pathLst>
                  <a:path w="180232" h="9655">
                    <a:moveTo>
                      <a:pt x="4828" y="4828"/>
                    </a:moveTo>
                    <a:lnTo>
                      <a:pt x="176371"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37" name="Freeform: Shape 536">
                <a:extLst>
                  <a:ext uri="{FF2B5EF4-FFF2-40B4-BE49-F238E27FC236}">
                    <a16:creationId xmlns:a16="http://schemas.microsoft.com/office/drawing/2014/main" id="{A849113E-95ED-4B42-ADC9-C58434D0EC16}"/>
                  </a:ext>
                </a:extLst>
              </p:cNvPr>
              <p:cNvSpPr/>
              <p:nvPr/>
            </p:nvSpPr>
            <p:spPr>
              <a:xfrm>
                <a:off x="-478169" y="4096754"/>
                <a:ext cx="125519" cy="119082"/>
              </a:xfrm>
              <a:custGeom>
                <a:avLst/>
                <a:gdLst>
                  <a:gd name="connsiteX0" fmla="*/ 4828 w 125519"/>
                  <a:gd name="connsiteY0" fmla="*/ 115220 h 119082"/>
                  <a:gd name="connsiteX1" fmla="*/ 31219 w 125519"/>
                  <a:gd name="connsiteY1" fmla="*/ 53426 h 119082"/>
                  <a:gd name="connsiteX2" fmla="*/ 53748 w 125519"/>
                  <a:gd name="connsiteY2" fmla="*/ 53426 h 119082"/>
                  <a:gd name="connsiteX3" fmla="*/ 70806 w 125519"/>
                  <a:gd name="connsiteY3" fmla="*/ 76277 h 119082"/>
                  <a:gd name="connsiteX4" fmla="*/ 90438 w 125519"/>
                  <a:gd name="connsiteY4" fmla="*/ 4828 h 119082"/>
                  <a:gd name="connsiteX5" fmla="*/ 121014 w 125519"/>
                  <a:gd name="connsiteY5" fmla="*/ 115220 h 11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519" h="119082">
                    <a:moveTo>
                      <a:pt x="4828" y="115220"/>
                    </a:moveTo>
                    <a:lnTo>
                      <a:pt x="31219" y="53426"/>
                    </a:lnTo>
                    <a:lnTo>
                      <a:pt x="53748" y="53426"/>
                    </a:lnTo>
                    <a:lnTo>
                      <a:pt x="70806" y="76277"/>
                    </a:lnTo>
                    <a:lnTo>
                      <a:pt x="90438" y="4828"/>
                    </a:lnTo>
                    <a:lnTo>
                      <a:pt x="121014" y="115220"/>
                    </a:ln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38" name="Freeform: Shape 537">
                <a:extLst>
                  <a:ext uri="{FF2B5EF4-FFF2-40B4-BE49-F238E27FC236}">
                    <a16:creationId xmlns:a16="http://schemas.microsoft.com/office/drawing/2014/main" id="{9436E0C8-3587-4073-9A7D-FA0A0A415E5A}"/>
                  </a:ext>
                </a:extLst>
              </p:cNvPr>
              <p:cNvSpPr/>
              <p:nvPr/>
            </p:nvSpPr>
            <p:spPr>
              <a:xfrm>
                <a:off x="-590234" y="4085427"/>
                <a:ext cx="32184" cy="32184"/>
              </a:xfrm>
              <a:custGeom>
                <a:avLst/>
                <a:gdLst>
                  <a:gd name="connsiteX0" fmla="*/ 4846 w 32184"/>
                  <a:gd name="connsiteY0" fmla="*/ 4939 h 32184"/>
                  <a:gd name="connsiteX1" fmla="*/ 29949 w 32184"/>
                  <a:gd name="connsiteY1" fmla="*/ 4846 h 32184"/>
                  <a:gd name="connsiteX2" fmla="*/ 30043 w 32184"/>
                  <a:gd name="connsiteY2" fmla="*/ 29949 h 32184"/>
                  <a:gd name="connsiteX3" fmla="*/ 4939 w 32184"/>
                  <a:gd name="connsiteY3" fmla="*/ 30043 h 32184"/>
                </a:gdLst>
                <a:ahLst/>
                <a:cxnLst>
                  <a:cxn ang="0">
                    <a:pos x="connsiteX0" y="connsiteY0"/>
                  </a:cxn>
                  <a:cxn ang="0">
                    <a:pos x="connsiteX1" y="connsiteY1"/>
                  </a:cxn>
                  <a:cxn ang="0">
                    <a:pos x="connsiteX2" y="connsiteY2"/>
                  </a:cxn>
                  <a:cxn ang="0">
                    <a:pos x="connsiteX3" y="connsiteY3"/>
                  </a:cxn>
                </a:cxnLst>
                <a:rect l="l" t="t" r="r" b="b"/>
                <a:pathLst>
                  <a:path w="32184" h="32184">
                    <a:moveTo>
                      <a:pt x="4846" y="4939"/>
                    </a:moveTo>
                    <a:lnTo>
                      <a:pt x="29949" y="4846"/>
                    </a:lnTo>
                    <a:lnTo>
                      <a:pt x="30043" y="29949"/>
                    </a:lnTo>
                    <a:lnTo>
                      <a:pt x="4939" y="30043"/>
                    </a:ln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39" name="Freeform: Shape 538">
                <a:extLst>
                  <a:ext uri="{FF2B5EF4-FFF2-40B4-BE49-F238E27FC236}">
                    <a16:creationId xmlns:a16="http://schemas.microsoft.com/office/drawing/2014/main" id="{604D23E2-6F6A-4B01-9605-260F41A2E553}"/>
                  </a:ext>
                </a:extLst>
              </p:cNvPr>
              <p:cNvSpPr/>
              <p:nvPr/>
            </p:nvSpPr>
            <p:spPr>
              <a:xfrm>
                <a:off x="-590234" y="4134992"/>
                <a:ext cx="32184" cy="32184"/>
              </a:xfrm>
              <a:custGeom>
                <a:avLst/>
                <a:gdLst>
                  <a:gd name="connsiteX0" fmla="*/ 4846 w 32184"/>
                  <a:gd name="connsiteY0" fmla="*/ 4939 h 32184"/>
                  <a:gd name="connsiteX1" fmla="*/ 29949 w 32184"/>
                  <a:gd name="connsiteY1" fmla="*/ 4846 h 32184"/>
                  <a:gd name="connsiteX2" fmla="*/ 30043 w 32184"/>
                  <a:gd name="connsiteY2" fmla="*/ 29949 h 32184"/>
                  <a:gd name="connsiteX3" fmla="*/ 4939 w 32184"/>
                  <a:gd name="connsiteY3" fmla="*/ 30043 h 32184"/>
                </a:gdLst>
                <a:ahLst/>
                <a:cxnLst>
                  <a:cxn ang="0">
                    <a:pos x="connsiteX0" y="connsiteY0"/>
                  </a:cxn>
                  <a:cxn ang="0">
                    <a:pos x="connsiteX1" y="connsiteY1"/>
                  </a:cxn>
                  <a:cxn ang="0">
                    <a:pos x="connsiteX2" y="connsiteY2"/>
                  </a:cxn>
                  <a:cxn ang="0">
                    <a:pos x="connsiteX3" y="connsiteY3"/>
                  </a:cxn>
                </a:cxnLst>
                <a:rect l="l" t="t" r="r" b="b"/>
                <a:pathLst>
                  <a:path w="32184" h="32184">
                    <a:moveTo>
                      <a:pt x="4846" y="4939"/>
                    </a:moveTo>
                    <a:lnTo>
                      <a:pt x="29949" y="4846"/>
                    </a:lnTo>
                    <a:lnTo>
                      <a:pt x="30043" y="29949"/>
                    </a:lnTo>
                    <a:lnTo>
                      <a:pt x="4939" y="30043"/>
                    </a:ln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40" name="Freeform: Shape 539">
                <a:extLst>
                  <a:ext uri="{FF2B5EF4-FFF2-40B4-BE49-F238E27FC236}">
                    <a16:creationId xmlns:a16="http://schemas.microsoft.com/office/drawing/2014/main" id="{5B5FF28F-402E-49A3-835E-E72C3A7355F6}"/>
                  </a:ext>
                </a:extLst>
              </p:cNvPr>
              <p:cNvSpPr/>
              <p:nvPr/>
            </p:nvSpPr>
            <p:spPr>
              <a:xfrm>
                <a:off x="-589913" y="4184555"/>
                <a:ext cx="32184" cy="32184"/>
              </a:xfrm>
              <a:custGeom>
                <a:avLst/>
                <a:gdLst>
                  <a:gd name="connsiteX0" fmla="*/ 4846 w 32184"/>
                  <a:gd name="connsiteY0" fmla="*/ 4939 h 32184"/>
                  <a:gd name="connsiteX1" fmla="*/ 29949 w 32184"/>
                  <a:gd name="connsiteY1" fmla="*/ 4846 h 32184"/>
                  <a:gd name="connsiteX2" fmla="*/ 30043 w 32184"/>
                  <a:gd name="connsiteY2" fmla="*/ 29949 h 32184"/>
                  <a:gd name="connsiteX3" fmla="*/ 4939 w 32184"/>
                  <a:gd name="connsiteY3" fmla="*/ 30043 h 32184"/>
                </a:gdLst>
                <a:ahLst/>
                <a:cxnLst>
                  <a:cxn ang="0">
                    <a:pos x="connsiteX0" y="connsiteY0"/>
                  </a:cxn>
                  <a:cxn ang="0">
                    <a:pos x="connsiteX1" y="connsiteY1"/>
                  </a:cxn>
                  <a:cxn ang="0">
                    <a:pos x="connsiteX2" y="connsiteY2"/>
                  </a:cxn>
                  <a:cxn ang="0">
                    <a:pos x="connsiteX3" y="connsiteY3"/>
                  </a:cxn>
                </a:cxnLst>
                <a:rect l="l" t="t" r="r" b="b"/>
                <a:pathLst>
                  <a:path w="32184" h="32184">
                    <a:moveTo>
                      <a:pt x="4846" y="4939"/>
                    </a:moveTo>
                    <a:lnTo>
                      <a:pt x="29949" y="4846"/>
                    </a:lnTo>
                    <a:lnTo>
                      <a:pt x="30043" y="29949"/>
                    </a:lnTo>
                    <a:lnTo>
                      <a:pt x="4939" y="30043"/>
                    </a:ln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sp>
        <p:nvSpPr>
          <p:cNvPr id="514" name="Rectangle 513">
            <a:extLst>
              <a:ext uri="{FF2B5EF4-FFF2-40B4-BE49-F238E27FC236}">
                <a16:creationId xmlns:a16="http://schemas.microsoft.com/office/drawing/2014/main" id="{7D034C59-7779-4560-9A74-B214A727896A}"/>
              </a:ext>
            </a:extLst>
          </p:cNvPr>
          <p:cNvSpPr/>
          <p:nvPr/>
        </p:nvSpPr>
        <p:spPr>
          <a:xfrm>
            <a:off x="10207627" y="7568914"/>
            <a:ext cx="1851789" cy="276999"/>
          </a:xfrm>
          <a:prstGeom prst="rect">
            <a:avLst/>
          </a:prstGeom>
        </p:spPr>
        <p:txBody>
          <a:bodyPr wrap="none">
            <a:spAutoFit/>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166FF"/>
                </a:solidFill>
                <a:effectLst/>
                <a:uLnTx/>
                <a:uFillTx/>
                <a:latin typeface="Amazon Ember"/>
                <a:ea typeface="+mn-ea"/>
                <a:cs typeface="+mn-cs"/>
                <a:hlinkClick r:id="rId3">
                  <a:extLst>
                    <a:ext uri="{A12FA001-AC4F-418D-AE19-62706E023703}">
                      <ahyp:hlinkClr xmlns:ahyp="http://schemas.microsoft.com/office/drawing/2018/hyperlinkcolor" val="tx"/>
                    </a:ext>
                  </a:extLst>
                </a:hlinkClick>
              </a:rPr>
              <a:t>Click here to learn more</a:t>
            </a:r>
            <a:endParaRPr kumimoji="0" lang="en-US" sz="1200" b="0" i="0" u="none" strike="noStrike" kern="1200" cap="none" spc="0" normalizeH="0" baseline="0" noProof="0" dirty="0">
              <a:ln>
                <a:noFill/>
              </a:ln>
              <a:solidFill>
                <a:srgbClr val="A166FF"/>
              </a:solidFill>
              <a:effectLst/>
              <a:uLnTx/>
              <a:uFillTx/>
              <a:latin typeface="Amazon Ember"/>
              <a:ea typeface="+mn-ea"/>
              <a:cs typeface="+mn-cs"/>
            </a:endParaRPr>
          </a:p>
        </p:txBody>
      </p:sp>
      <p:grpSp>
        <p:nvGrpSpPr>
          <p:cNvPr id="516" name="Group 515">
            <a:extLst>
              <a:ext uri="{FF2B5EF4-FFF2-40B4-BE49-F238E27FC236}">
                <a16:creationId xmlns:a16="http://schemas.microsoft.com/office/drawing/2014/main" id="{CD497C8B-FF37-422A-9857-31CCF9C6C44B}"/>
              </a:ext>
            </a:extLst>
          </p:cNvPr>
          <p:cNvGrpSpPr/>
          <p:nvPr/>
        </p:nvGrpSpPr>
        <p:grpSpPr>
          <a:xfrm>
            <a:off x="49149" y="2790386"/>
            <a:ext cx="4206424" cy="2648828"/>
            <a:chOff x="49149" y="2478981"/>
            <a:chExt cx="4206424" cy="2648828"/>
          </a:xfrm>
        </p:grpSpPr>
        <p:pic>
          <p:nvPicPr>
            <p:cNvPr id="517" name="Picture 2" descr="Image result for aws control tower logo">
              <a:extLst>
                <a:ext uri="{FF2B5EF4-FFF2-40B4-BE49-F238E27FC236}">
                  <a16:creationId xmlns:a16="http://schemas.microsoft.com/office/drawing/2014/main" id="{55E0F48C-5CE8-4745-A0A9-A66D1C60E2D9}"/>
                </a:ext>
              </a:extLst>
            </p:cNvPr>
            <p:cNvPicPr>
              <a:picLocks noChangeAspect="1" noChangeArrowheads="1"/>
            </p:cNvPicPr>
            <p:nvPr/>
          </p:nvPicPr>
          <p:blipFill>
            <a:blip r:embed="rId4">
              <a:duotone>
                <a:srgbClr val="00A0C8">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432388" y="2478981"/>
              <a:ext cx="3439947" cy="1956627"/>
            </a:xfrm>
            <a:prstGeom prst="rect">
              <a:avLst/>
            </a:prstGeom>
            <a:noFill/>
            <a:extLst>
              <a:ext uri="{909E8E84-426E-40DD-AFC4-6F175D3DCCD1}">
                <a14:hiddenFill xmlns:a14="http://schemas.microsoft.com/office/drawing/2010/main">
                  <a:solidFill>
                    <a:srgbClr val="FFFFFF"/>
                  </a:solidFill>
                </a14:hiddenFill>
              </a:ext>
            </a:extLst>
          </p:spPr>
        </p:pic>
        <p:sp>
          <p:nvSpPr>
            <p:cNvPr id="518" name="Results within seconds">
              <a:extLst>
                <a:ext uri="{FF2B5EF4-FFF2-40B4-BE49-F238E27FC236}">
                  <a16:creationId xmlns:a16="http://schemas.microsoft.com/office/drawing/2014/main" id="{1790A40B-A4F7-417B-A319-800E06D5D5C0}"/>
                </a:ext>
              </a:extLst>
            </p:cNvPr>
            <p:cNvSpPr txBox="1">
              <a:spLocks noChangeAspect="1"/>
            </p:cNvSpPr>
            <p:nvPr/>
          </p:nvSpPr>
          <p:spPr>
            <a:xfrm>
              <a:off x="49149" y="4798834"/>
              <a:ext cx="4206424" cy="328975"/>
            </a:xfrm>
            <a:prstGeom prst="rect">
              <a:avLst/>
            </a:prstGeom>
            <a:ln w="3175">
              <a:miter lim="400000"/>
            </a:ln>
            <a:extLst>
              <a:ext uri="{C572A759-6A51-4108-AA02-DFA0A04FC94B}">
                <ma14:wrappingTextBoxFlag xmlns="" xmlns:ma14="http://schemas.microsoft.com/office/mac/drawingml/2011/main" val="1"/>
              </a:ext>
            </a:extLst>
          </p:spPr>
          <p:txBody>
            <a:bodyPr lIns="10642" tIns="10642" rIns="10642" bIns="10642"/>
            <a:lstStyle>
              <a:lvl1pPr defTabSz="831624">
                <a:defRPr sz="4800" b="1"/>
              </a:lvl1pPr>
            </a:lstStyle>
            <a:p>
              <a:pPr marL="0" marR="0" lvl="0" indent="0" algn="ctr" defTabSz="650303" rtl="0" eaLnBrk="1" fontAlgn="auto" latinLnBrk="0" hangingPunct="1">
                <a:lnSpc>
                  <a:spcPct val="100000"/>
                </a:lnSpc>
                <a:spcBef>
                  <a:spcPct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mazon Ember"/>
                  <a:ea typeface="Amazon Ember" panose="020B0603020204020204" pitchFamily="34" charset="0"/>
                  <a:cs typeface="Amazon Ember" panose="020B0603020204020204" pitchFamily="34" charset="0"/>
                </a:rPr>
                <a:t>AWS Control Tower</a:t>
              </a:r>
            </a:p>
          </p:txBody>
        </p:sp>
      </p:grpSp>
      <p:grpSp>
        <p:nvGrpSpPr>
          <p:cNvPr id="519" name="Group 518">
            <a:extLst>
              <a:ext uri="{FF2B5EF4-FFF2-40B4-BE49-F238E27FC236}">
                <a16:creationId xmlns:a16="http://schemas.microsoft.com/office/drawing/2014/main" id="{10949608-8DB5-48D5-9A84-C556B48D4512}"/>
              </a:ext>
            </a:extLst>
          </p:cNvPr>
          <p:cNvGrpSpPr/>
          <p:nvPr/>
        </p:nvGrpSpPr>
        <p:grpSpPr>
          <a:xfrm>
            <a:off x="4358397" y="4900328"/>
            <a:ext cx="3009923" cy="1089529"/>
            <a:chOff x="2541286" y="4859242"/>
            <a:chExt cx="3009923" cy="1089529"/>
          </a:xfrm>
        </p:grpSpPr>
        <p:sp>
          <p:nvSpPr>
            <p:cNvPr id="520" name="TextBox 519">
              <a:extLst>
                <a:ext uri="{FF2B5EF4-FFF2-40B4-BE49-F238E27FC236}">
                  <a16:creationId xmlns:a16="http://schemas.microsoft.com/office/drawing/2014/main" id="{5869E0E1-C2F8-4B6D-B919-F4335792C2EF}"/>
                </a:ext>
              </a:extLst>
            </p:cNvPr>
            <p:cNvSpPr txBox="1"/>
            <p:nvPr/>
          </p:nvSpPr>
          <p:spPr>
            <a:xfrm>
              <a:off x="2541286" y="4859242"/>
              <a:ext cx="2465856" cy="1089529"/>
            </a:xfrm>
            <a:prstGeom prst="rect">
              <a:avLst/>
            </a:prstGeom>
            <a:noFill/>
          </p:spPr>
          <p:txBody>
            <a:bodyPr wrap="square" rtlCol="0">
              <a:spAutoFit/>
            </a:bodyPr>
            <a:lstStyle/>
            <a:p>
              <a:pPr marL="0" marR="0" lvl="0" indent="0" algn="r" defTabSz="731474" rtl="0" eaLnBrk="1" fontAlgn="auto" latinLnBrk="0" hangingPunct="1">
                <a:lnSpc>
                  <a:spcPct val="90000"/>
                </a:lnSpc>
                <a:spcBef>
                  <a:spcPts val="0"/>
                </a:spcBef>
                <a:spcAft>
                  <a:spcPts val="100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Amazon Ember"/>
                  <a:ea typeface="Amazon Ember" panose="020B0603020204020204" pitchFamily="34" charset="0"/>
                  <a:cs typeface="Amazon Ember" panose="020B0603020204020204" pitchFamily="34" charset="0"/>
                </a:rPr>
                <a:t>Manage accounts </a:t>
              </a:r>
              <a:br>
                <a:rPr kumimoji="0" lang="en-US" sz="2400" b="0" i="0" u="none" strike="noStrike" kern="0" cap="none" spc="0" normalizeH="0" baseline="0" noProof="0" dirty="0">
                  <a:ln>
                    <a:noFill/>
                  </a:ln>
                  <a:solidFill>
                    <a:srgbClr val="FFFFFF"/>
                  </a:solidFill>
                  <a:effectLst/>
                  <a:uLnTx/>
                  <a:uFillTx/>
                  <a:latin typeface="Amazon Ember"/>
                  <a:ea typeface="Amazon Ember" panose="020B0603020204020204" pitchFamily="34" charset="0"/>
                  <a:cs typeface="Amazon Ember" panose="020B0603020204020204" pitchFamily="34" charset="0"/>
                </a:rPr>
              </a:br>
              <a:r>
                <a:rPr kumimoji="0" lang="en-US" sz="2400" b="0" i="0" u="none" strike="noStrike" kern="0" cap="none" spc="0" normalizeH="0" baseline="0" noProof="0" dirty="0">
                  <a:ln>
                    <a:noFill/>
                  </a:ln>
                  <a:solidFill>
                    <a:srgbClr val="FFFFFF"/>
                  </a:solidFill>
                  <a:effectLst/>
                  <a:uLnTx/>
                  <a:uFillTx/>
                  <a:latin typeface="Amazon Ember"/>
                  <a:ea typeface="Amazon Ember" panose="020B0603020204020204" pitchFamily="34" charset="0"/>
                  <a:cs typeface="Amazon Ember" panose="020B0603020204020204" pitchFamily="34" charset="0"/>
                </a:rPr>
                <a:t>and policies</a:t>
              </a:r>
            </a:p>
          </p:txBody>
        </p:sp>
        <p:cxnSp>
          <p:nvCxnSpPr>
            <p:cNvPr id="521" name="Straight Connector 520">
              <a:extLst>
                <a:ext uri="{FF2B5EF4-FFF2-40B4-BE49-F238E27FC236}">
                  <a16:creationId xmlns:a16="http://schemas.microsoft.com/office/drawing/2014/main" id="{99778D6D-082A-4E84-9D73-DFBC445F12CE}"/>
                </a:ext>
              </a:extLst>
            </p:cNvPr>
            <p:cNvCxnSpPr>
              <a:cxnSpLocks/>
            </p:cNvCxnSpPr>
            <p:nvPr/>
          </p:nvCxnSpPr>
          <p:spPr>
            <a:xfrm flipH="1">
              <a:off x="5011713" y="5232322"/>
              <a:ext cx="539496" cy="0"/>
            </a:xfrm>
            <a:prstGeom prst="line">
              <a:avLst/>
            </a:prstGeom>
            <a:noFill/>
            <a:ln w="19050" cap="flat" cmpd="sng" algn="ctr">
              <a:solidFill>
                <a:srgbClr val="FFFFFF"/>
              </a:solidFill>
              <a:prstDash val="solid"/>
              <a:headEnd type="none"/>
              <a:tailEnd type="none"/>
            </a:ln>
            <a:effectLst/>
          </p:spPr>
        </p:cxnSp>
      </p:grpSp>
      <p:sp>
        <p:nvSpPr>
          <p:cNvPr id="522" name="TextBox 521">
            <a:extLst>
              <a:ext uri="{FF2B5EF4-FFF2-40B4-BE49-F238E27FC236}">
                <a16:creationId xmlns:a16="http://schemas.microsoft.com/office/drawing/2014/main" id="{79B53763-50C5-4731-A913-E0B2EA6BC6C2}"/>
              </a:ext>
            </a:extLst>
          </p:cNvPr>
          <p:cNvSpPr txBox="1"/>
          <p:nvPr/>
        </p:nvSpPr>
        <p:spPr>
          <a:xfrm rot="2700000">
            <a:off x="7588633" y="2715118"/>
            <a:ext cx="3087356" cy="3087356"/>
          </a:xfrm>
          <a:prstGeom prst="rect">
            <a:avLst/>
          </a:prstGeom>
          <a:solidFill>
            <a:srgbClr val="000000">
              <a:alpha val="0"/>
            </a:srgbClr>
          </a:solidFill>
          <a:ln w="19050" cap="flat" cmpd="sng" algn="ctr">
            <a:solidFill>
              <a:srgbClr val="A166FF"/>
            </a:solidFill>
            <a:prstDash val="solid"/>
            <a:headEnd type="none" w="med" len="med"/>
            <a:tailEnd type="none" w="med" len="med"/>
          </a:ln>
          <a:effectLst>
            <a:outerShdw blurRad="88900" dist="38100" dir="2700000" algn="tl" rotWithShape="0">
              <a:prstClr val="black">
                <a:alpha val="3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algn="ctr" defTabSz="731491">
              <a:defRPr sz="2400" b="1" kern="0">
                <a:solidFill>
                  <a:srgbClr val="FFFFFF"/>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731491"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noFill/>
                <a:effectLst/>
                <a:uLnTx/>
                <a:uFillTx/>
                <a:latin typeface="Amazon Ember"/>
                <a:ea typeface="+mn-ea"/>
                <a:cs typeface="+mn-cs"/>
              </a:rPr>
              <a:t>YOUR AWS RESOURCES ARE GROWING OVER TIME</a:t>
            </a:r>
          </a:p>
        </p:txBody>
      </p:sp>
      <p:sp>
        <p:nvSpPr>
          <p:cNvPr id="523" name="TextBox 522">
            <a:extLst>
              <a:ext uri="{FF2B5EF4-FFF2-40B4-BE49-F238E27FC236}">
                <a16:creationId xmlns:a16="http://schemas.microsoft.com/office/drawing/2014/main" id="{C9DED85C-3A23-477B-B927-F74317929325}"/>
              </a:ext>
            </a:extLst>
          </p:cNvPr>
          <p:cNvSpPr txBox="1"/>
          <p:nvPr/>
        </p:nvSpPr>
        <p:spPr>
          <a:xfrm rot="2700000">
            <a:off x="7748426" y="2874912"/>
            <a:ext cx="2767772" cy="2767770"/>
          </a:xfrm>
          <a:prstGeom prst="rect">
            <a:avLst/>
          </a:prstGeom>
          <a:solidFill>
            <a:srgbClr val="000000">
              <a:alpha val="0"/>
            </a:srgbClr>
          </a:solidFill>
          <a:ln w="19050" cap="flat" cmpd="sng" algn="ctr">
            <a:solidFill>
              <a:srgbClr val="FDC500"/>
            </a:solidFill>
            <a:prstDash val="solid"/>
            <a:headEnd type="none" w="med" len="med"/>
            <a:tailEnd type="none" w="med" len="med"/>
          </a:ln>
          <a:effectLst>
            <a:outerShdw blurRad="88900" dist="38100" dir="2700000" algn="tl" rotWithShape="0">
              <a:prstClr val="black">
                <a:alpha val="3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algn="ctr" defTabSz="731491">
              <a:defRPr sz="2400" b="1" kern="0">
                <a:solidFill>
                  <a:srgbClr val="FFFFFF"/>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731491"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noFill/>
                <a:effectLst/>
                <a:uLnTx/>
                <a:uFillTx/>
                <a:latin typeface="Amazon Ember"/>
                <a:ea typeface="+mn-ea"/>
                <a:cs typeface="+mn-cs"/>
              </a:rPr>
              <a:t>YOUR AWS RESOURCES ARE GROWING OVER TIME</a:t>
            </a:r>
          </a:p>
        </p:txBody>
      </p:sp>
      <p:grpSp>
        <p:nvGrpSpPr>
          <p:cNvPr id="524" name="Graphic 24">
            <a:extLst>
              <a:ext uri="{FF2B5EF4-FFF2-40B4-BE49-F238E27FC236}">
                <a16:creationId xmlns:a16="http://schemas.microsoft.com/office/drawing/2014/main" id="{517F0FA7-FA86-4088-A8D9-435195BAD316}"/>
              </a:ext>
            </a:extLst>
          </p:cNvPr>
          <p:cNvGrpSpPr/>
          <p:nvPr/>
        </p:nvGrpSpPr>
        <p:grpSpPr>
          <a:xfrm>
            <a:off x="8961481" y="5411380"/>
            <a:ext cx="341662" cy="341662"/>
            <a:chOff x="5065534" y="3730665"/>
            <a:chExt cx="607898" cy="607898"/>
          </a:xfrm>
          <a:solidFill>
            <a:srgbClr val="FFFFFF">
              <a:lumMod val="65000"/>
            </a:srgbClr>
          </a:solidFill>
        </p:grpSpPr>
        <p:sp>
          <p:nvSpPr>
            <p:cNvPr id="525" name="Freeform: Shape 1698">
              <a:extLst>
                <a:ext uri="{FF2B5EF4-FFF2-40B4-BE49-F238E27FC236}">
                  <a16:creationId xmlns:a16="http://schemas.microsoft.com/office/drawing/2014/main" id="{A2AA9F18-BD72-458A-A5C1-51EF238B3327}"/>
                </a:ext>
              </a:extLst>
            </p:cNvPr>
            <p:cNvSpPr/>
            <p:nvPr/>
          </p:nvSpPr>
          <p:spPr>
            <a:xfrm>
              <a:off x="5125797" y="3790928"/>
              <a:ext cx="488271" cy="488271"/>
            </a:xfrm>
            <a:custGeom>
              <a:avLst/>
              <a:gdLst>
                <a:gd name="connsiteX0" fmla="*/ 496238 w 488271"/>
                <a:gd name="connsiteY0" fmla="*/ 496238 h 488271"/>
                <a:gd name="connsiteX1" fmla="*/ 0 w 488271"/>
                <a:gd name="connsiteY1" fmla="*/ 496238 h 488271"/>
                <a:gd name="connsiteX2" fmla="*/ 0 w 488271"/>
                <a:gd name="connsiteY2" fmla="*/ 0 h 488271"/>
                <a:gd name="connsiteX3" fmla="*/ 496238 w 488271"/>
                <a:gd name="connsiteY3" fmla="*/ 0 h 488271"/>
                <a:gd name="connsiteX4" fmla="*/ 25698 w 488271"/>
                <a:gd name="connsiteY4" fmla="*/ 470539 h 488271"/>
                <a:gd name="connsiteX5" fmla="*/ 470539 w 488271"/>
                <a:gd name="connsiteY5" fmla="*/ 470539 h 488271"/>
                <a:gd name="connsiteX6" fmla="*/ 470539 w 488271"/>
                <a:gd name="connsiteY6" fmla="*/ 25698 h 488271"/>
                <a:gd name="connsiteX7" fmla="*/ 25698 w 488271"/>
                <a:gd name="connsiteY7" fmla="*/ 25698 h 48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271" h="488271">
                  <a:moveTo>
                    <a:pt x="496238" y="496238"/>
                  </a:moveTo>
                  <a:lnTo>
                    <a:pt x="0" y="496238"/>
                  </a:lnTo>
                  <a:lnTo>
                    <a:pt x="0" y="0"/>
                  </a:lnTo>
                  <a:lnTo>
                    <a:pt x="496238" y="0"/>
                  </a:lnTo>
                  <a:close/>
                  <a:moveTo>
                    <a:pt x="25698" y="470539"/>
                  </a:moveTo>
                  <a:lnTo>
                    <a:pt x="470539" y="470539"/>
                  </a:lnTo>
                  <a:lnTo>
                    <a:pt x="470539" y="25698"/>
                  </a:lnTo>
                  <a:lnTo>
                    <a:pt x="25698" y="25698"/>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26" name="Freeform: Shape 1699">
              <a:extLst>
                <a:ext uri="{FF2B5EF4-FFF2-40B4-BE49-F238E27FC236}">
                  <a16:creationId xmlns:a16="http://schemas.microsoft.com/office/drawing/2014/main" id="{F2F5FB2C-7469-4D79-BBD5-4222A8418ABA}"/>
                </a:ext>
              </a:extLst>
            </p:cNvPr>
            <p:cNvSpPr/>
            <p:nvPr/>
          </p:nvSpPr>
          <p:spPr>
            <a:xfrm>
              <a:off x="5196725" y="3730665"/>
              <a:ext cx="25698" cy="64246"/>
            </a:xfrm>
            <a:custGeom>
              <a:avLst/>
              <a:gdLst>
                <a:gd name="connsiteX0" fmla="*/ 0 w 25698"/>
                <a:gd name="connsiteY0" fmla="*/ 0 h 64246"/>
                <a:gd name="connsiteX1" fmla="*/ 25698 w 25698"/>
                <a:gd name="connsiteY1" fmla="*/ 0 h 64246"/>
                <a:gd name="connsiteX2" fmla="*/ 25698 w 25698"/>
                <a:gd name="connsiteY2" fmla="*/ 73112 h 64246"/>
                <a:gd name="connsiteX3" fmla="*/ 0 w 25698"/>
                <a:gd name="connsiteY3" fmla="*/ 73112 h 64246"/>
              </a:gdLst>
              <a:ahLst/>
              <a:cxnLst>
                <a:cxn ang="0">
                  <a:pos x="connsiteX0" y="connsiteY0"/>
                </a:cxn>
                <a:cxn ang="0">
                  <a:pos x="connsiteX1" y="connsiteY1"/>
                </a:cxn>
                <a:cxn ang="0">
                  <a:pos x="connsiteX2" y="connsiteY2"/>
                </a:cxn>
                <a:cxn ang="0">
                  <a:pos x="connsiteX3" y="connsiteY3"/>
                </a:cxn>
              </a:cxnLst>
              <a:rect l="l" t="t" r="r" b="b"/>
              <a:pathLst>
                <a:path w="25698" h="64246">
                  <a:moveTo>
                    <a:pt x="0" y="0"/>
                  </a:moveTo>
                  <a:lnTo>
                    <a:pt x="25698" y="0"/>
                  </a:lnTo>
                  <a:lnTo>
                    <a:pt x="25698" y="73112"/>
                  </a:lnTo>
                  <a:lnTo>
                    <a:pt x="0" y="73112"/>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27" name="Freeform: Shape 1700">
              <a:extLst>
                <a:ext uri="{FF2B5EF4-FFF2-40B4-BE49-F238E27FC236}">
                  <a16:creationId xmlns:a16="http://schemas.microsoft.com/office/drawing/2014/main" id="{4309E926-7AD9-4AC4-B479-2A0DF3EAE720}"/>
                </a:ext>
              </a:extLst>
            </p:cNvPr>
            <p:cNvSpPr/>
            <p:nvPr/>
          </p:nvSpPr>
          <p:spPr>
            <a:xfrm>
              <a:off x="5277290" y="3730665"/>
              <a:ext cx="25698" cy="64246"/>
            </a:xfrm>
            <a:custGeom>
              <a:avLst/>
              <a:gdLst>
                <a:gd name="connsiteX0" fmla="*/ 0 w 25698"/>
                <a:gd name="connsiteY0" fmla="*/ 0 h 64246"/>
                <a:gd name="connsiteX1" fmla="*/ 25698 w 25698"/>
                <a:gd name="connsiteY1" fmla="*/ 0 h 64246"/>
                <a:gd name="connsiteX2" fmla="*/ 25698 w 25698"/>
                <a:gd name="connsiteY2" fmla="*/ 73112 h 64246"/>
                <a:gd name="connsiteX3" fmla="*/ 0 w 25698"/>
                <a:gd name="connsiteY3" fmla="*/ 73112 h 64246"/>
              </a:gdLst>
              <a:ahLst/>
              <a:cxnLst>
                <a:cxn ang="0">
                  <a:pos x="connsiteX0" y="connsiteY0"/>
                </a:cxn>
                <a:cxn ang="0">
                  <a:pos x="connsiteX1" y="connsiteY1"/>
                </a:cxn>
                <a:cxn ang="0">
                  <a:pos x="connsiteX2" y="connsiteY2"/>
                </a:cxn>
                <a:cxn ang="0">
                  <a:pos x="connsiteX3" y="connsiteY3"/>
                </a:cxn>
              </a:cxnLst>
              <a:rect l="l" t="t" r="r" b="b"/>
              <a:pathLst>
                <a:path w="25698" h="64246">
                  <a:moveTo>
                    <a:pt x="0" y="0"/>
                  </a:moveTo>
                  <a:lnTo>
                    <a:pt x="25698" y="0"/>
                  </a:lnTo>
                  <a:lnTo>
                    <a:pt x="25698" y="73112"/>
                  </a:lnTo>
                  <a:lnTo>
                    <a:pt x="0" y="73112"/>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41" name="Freeform: Shape 1701">
              <a:extLst>
                <a:ext uri="{FF2B5EF4-FFF2-40B4-BE49-F238E27FC236}">
                  <a16:creationId xmlns:a16="http://schemas.microsoft.com/office/drawing/2014/main" id="{48F609C9-499A-4CAE-88F4-3C606D6F2CC0}"/>
                </a:ext>
              </a:extLst>
            </p:cNvPr>
            <p:cNvSpPr/>
            <p:nvPr/>
          </p:nvSpPr>
          <p:spPr>
            <a:xfrm>
              <a:off x="5357983" y="3730665"/>
              <a:ext cx="25698" cy="64246"/>
            </a:xfrm>
            <a:custGeom>
              <a:avLst/>
              <a:gdLst>
                <a:gd name="connsiteX0" fmla="*/ 0 w 25698"/>
                <a:gd name="connsiteY0" fmla="*/ 0 h 64246"/>
                <a:gd name="connsiteX1" fmla="*/ 25698 w 25698"/>
                <a:gd name="connsiteY1" fmla="*/ 0 h 64246"/>
                <a:gd name="connsiteX2" fmla="*/ 25698 w 25698"/>
                <a:gd name="connsiteY2" fmla="*/ 73112 h 64246"/>
                <a:gd name="connsiteX3" fmla="*/ 0 w 25698"/>
                <a:gd name="connsiteY3" fmla="*/ 73112 h 64246"/>
              </a:gdLst>
              <a:ahLst/>
              <a:cxnLst>
                <a:cxn ang="0">
                  <a:pos x="connsiteX0" y="connsiteY0"/>
                </a:cxn>
                <a:cxn ang="0">
                  <a:pos x="connsiteX1" y="connsiteY1"/>
                </a:cxn>
                <a:cxn ang="0">
                  <a:pos x="connsiteX2" y="connsiteY2"/>
                </a:cxn>
                <a:cxn ang="0">
                  <a:pos x="connsiteX3" y="connsiteY3"/>
                </a:cxn>
              </a:cxnLst>
              <a:rect l="l" t="t" r="r" b="b"/>
              <a:pathLst>
                <a:path w="25698" h="64246">
                  <a:moveTo>
                    <a:pt x="0" y="0"/>
                  </a:moveTo>
                  <a:lnTo>
                    <a:pt x="25698" y="0"/>
                  </a:lnTo>
                  <a:lnTo>
                    <a:pt x="25698" y="73112"/>
                  </a:lnTo>
                  <a:lnTo>
                    <a:pt x="0" y="73112"/>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42" name="Freeform: Shape 1702">
              <a:extLst>
                <a:ext uri="{FF2B5EF4-FFF2-40B4-BE49-F238E27FC236}">
                  <a16:creationId xmlns:a16="http://schemas.microsoft.com/office/drawing/2014/main" id="{C7E431C5-0B60-49FA-BC36-A3DE084E96C2}"/>
                </a:ext>
              </a:extLst>
            </p:cNvPr>
            <p:cNvSpPr/>
            <p:nvPr/>
          </p:nvSpPr>
          <p:spPr>
            <a:xfrm>
              <a:off x="5438676" y="3730665"/>
              <a:ext cx="25698" cy="64246"/>
            </a:xfrm>
            <a:custGeom>
              <a:avLst/>
              <a:gdLst>
                <a:gd name="connsiteX0" fmla="*/ 0 w 25698"/>
                <a:gd name="connsiteY0" fmla="*/ 0 h 64246"/>
                <a:gd name="connsiteX1" fmla="*/ 25698 w 25698"/>
                <a:gd name="connsiteY1" fmla="*/ 0 h 64246"/>
                <a:gd name="connsiteX2" fmla="*/ 25698 w 25698"/>
                <a:gd name="connsiteY2" fmla="*/ 73112 h 64246"/>
                <a:gd name="connsiteX3" fmla="*/ 0 w 25698"/>
                <a:gd name="connsiteY3" fmla="*/ 73112 h 64246"/>
              </a:gdLst>
              <a:ahLst/>
              <a:cxnLst>
                <a:cxn ang="0">
                  <a:pos x="connsiteX0" y="connsiteY0"/>
                </a:cxn>
                <a:cxn ang="0">
                  <a:pos x="connsiteX1" y="connsiteY1"/>
                </a:cxn>
                <a:cxn ang="0">
                  <a:pos x="connsiteX2" y="connsiteY2"/>
                </a:cxn>
                <a:cxn ang="0">
                  <a:pos x="connsiteX3" y="connsiteY3"/>
                </a:cxn>
              </a:cxnLst>
              <a:rect l="l" t="t" r="r" b="b"/>
              <a:pathLst>
                <a:path w="25698" h="64246">
                  <a:moveTo>
                    <a:pt x="0" y="0"/>
                  </a:moveTo>
                  <a:lnTo>
                    <a:pt x="25698" y="0"/>
                  </a:lnTo>
                  <a:lnTo>
                    <a:pt x="25698" y="73112"/>
                  </a:lnTo>
                  <a:lnTo>
                    <a:pt x="0" y="73112"/>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43" name="Freeform: Shape 1703">
              <a:extLst>
                <a:ext uri="{FF2B5EF4-FFF2-40B4-BE49-F238E27FC236}">
                  <a16:creationId xmlns:a16="http://schemas.microsoft.com/office/drawing/2014/main" id="{3059C46F-5911-4DDA-86E3-E4BA98A4DBDF}"/>
                </a:ext>
              </a:extLst>
            </p:cNvPr>
            <p:cNvSpPr/>
            <p:nvPr/>
          </p:nvSpPr>
          <p:spPr>
            <a:xfrm>
              <a:off x="5519369" y="3730665"/>
              <a:ext cx="25698" cy="64246"/>
            </a:xfrm>
            <a:custGeom>
              <a:avLst/>
              <a:gdLst>
                <a:gd name="connsiteX0" fmla="*/ 0 w 25698"/>
                <a:gd name="connsiteY0" fmla="*/ 0 h 64246"/>
                <a:gd name="connsiteX1" fmla="*/ 25698 w 25698"/>
                <a:gd name="connsiteY1" fmla="*/ 0 h 64246"/>
                <a:gd name="connsiteX2" fmla="*/ 25698 w 25698"/>
                <a:gd name="connsiteY2" fmla="*/ 73112 h 64246"/>
                <a:gd name="connsiteX3" fmla="*/ 0 w 25698"/>
                <a:gd name="connsiteY3" fmla="*/ 73112 h 64246"/>
              </a:gdLst>
              <a:ahLst/>
              <a:cxnLst>
                <a:cxn ang="0">
                  <a:pos x="connsiteX0" y="connsiteY0"/>
                </a:cxn>
                <a:cxn ang="0">
                  <a:pos x="connsiteX1" y="connsiteY1"/>
                </a:cxn>
                <a:cxn ang="0">
                  <a:pos x="connsiteX2" y="connsiteY2"/>
                </a:cxn>
                <a:cxn ang="0">
                  <a:pos x="connsiteX3" y="connsiteY3"/>
                </a:cxn>
              </a:cxnLst>
              <a:rect l="l" t="t" r="r" b="b"/>
              <a:pathLst>
                <a:path w="25698" h="64246">
                  <a:moveTo>
                    <a:pt x="0" y="0"/>
                  </a:moveTo>
                  <a:lnTo>
                    <a:pt x="25698" y="0"/>
                  </a:lnTo>
                  <a:lnTo>
                    <a:pt x="25698" y="73112"/>
                  </a:lnTo>
                  <a:lnTo>
                    <a:pt x="0" y="73112"/>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44" name="Freeform: Shape 1704">
              <a:extLst>
                <a:ext uri="{FF2B5EF4-FFF2-40B4-BE49-F238E27FC236}">
                  <a16:creationId xmlns:a16="http://schemas.microsoft.com/office/drawing/2014/main" id="{06E1C836-6E14-4F35-A7E2-4AE44409B1E4}"/>
                </a:ext>
              </a:extLst>
            </p:cNvPr>
            <p:cNvSpPr/>
            <p:nvPr/>
          </p:nvSpPr>
          <p:spPr>
            <a:xfrm>
              <a:off x="5196725" y="4274317"/>
              <a:ext cx="25698" cy="64246"/>
            </a:xfrm>
            <a:custGeom>
              <a:avLst/>
              <a:gdLst>
                <a:gd name="connsiteX0" fmla="*/ 0 w 25698"/>
                <a:gd name="connsiteY0" fmla="*/ 0 h 64246"/>
                <a:gd name="connsiteX1" fmla="*/ 25698 w 25698"/>
                <a:gd name="connsiteY1" fmla="*/ 0 h 64246"/>
                <a:gd name="connsiteX2" fmla="*/ 25698 w 25698"/>
                <a:gd name="connsiteY2" fmla="*/ 73112 h 64246"/>
                <a:gd name="connsiteX3" fmla="*/ 0 w 25698"/>
                <a:gd name="connsiteY3" fmla="*/ 73112 h 64246"/>
              </a:gdLst>
              <a:ahLst/>
              <a:cxnLst>
                <a:cxn ang="0">
                  <a:pos x="connsiteX0" y="connsiteY0"/>
                </a:cxn>
                <a:cxn ang="0">
                  <a:pos x="connsiteX1" y="connsiteY1"/>
                </a:cxn>
                <a:cxn ang="0">
                  <a:pos x="connsiteX2" y="connsiteY2"/>
                </a:cxn>
                <a:cxn ang="0">
                  <a:pos x="connsiteX3" y="connsiteY3"/>
                </a:cxn>
              </a:cxnLst>
              <a:rect l="l" t="t" r="r" b="b"/>
              <a:pathLst>
                <a:path w="25698" h="64246">
                  <a:moveTo>
                    <a:pt x="0" y="0"/>
                  </a:moveTo>
                  <a:lnTo>
                    <a:pt x="25698" y="0"/>
                  </a:lnTo>
                  <a:lnTo>
                    <a:pt x="25698" y="73112"/>
                  </a:lnTo>
                  <a:lnTo>
                    <a:pt x="0" y="73112"/>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45" name="Freeform: Shape 1705">
              <a:extLst>
                <a:ext uri="{FF2B5EF4-FFF2-40B4-BE49-F238E27FC236}">
                  <a16:creationId xmlns:a16="http://schemas.microsoft.com/office/drawing/2014/main" id="{5F8323B0-E8CC-4D53-9B2B-F8EE2C8549CD}"/>
                </a:ext>
              </a:extLst>
            </p:cNvPr>
            <p:cNvSpPr/>
            <p:nvPr/>
          </p:nvSpPr>
          <p:spPr>
            <a:xfrm>
              <a:off x="5277290" y="4274317"/>
              <a:ext cx="25698" cy="64246"/>
            </a:xfrm>
            <a:custGeom>
              <a:avLst/>
              <a:gdLst>
                <a:gd name="connsiteX0" fmla="*/ 0 w 25698"/>
                <a:gd name="connsiteY0" fmla="*/ 0 h 64246"/>
                <a:gd name="connsiteX1" fmla="*/ 25698 w 25698"/>
                <a:gd name="connsiteY1" fmla="*/ 0 h 64246"/>
                <a:gd name="connsiteX2" fmla="*/ 25698 w 25698"/>
                <a:gd name="connsiteY2" fmla="*/ 73112 h 64246"/>
                <a:gd name="connsiteX3" fmla="*/ 0 w 25698"/>
                <a:gd name="connsiteY3" fmla="*/ 73112 h 64246"/>
              </a:gdLst>
              <a:ahLst/>
              <a:cxnLst>
                <a:cxn ang="0">
                  <a:pos x="connsiteX0" y="connsiteY0"/>
                </a:cxn>
                <a:cxn ang="0">
                  <a:pos x="connsiteX1" y="connsiteY1"/>
                </a:cxn>
                <a:cxn ang="0">
                  <a:pos x="connsiteX2" y="connsiteY2"/>
                </a:cxn>
                <a:cxn ang="0">
                  <a:pos x="connsiteX3" y="connsiteY3"/>
                </a:cxn>
              </a:cxnLst>
              <a:rect l="l" t="t" r="r" b="b"/>
              <a:pathLst>
                <a:path w="25698" h="64246">
                  <a:moveTo>
                    <a:pt x="0" y="0"/>
                  </a:moveTo>
                  <a:lnTo>
                    <a:pt x="25698" y="0"/>
                  </a:lnTo>
                  <a:lnTo>
                    <a:pt x="25698" y="73112"/>
                  </a:lnTo>
                  <a:lnTo>
                    <a:pt x="0" y="73112"/>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46" name="Freeform: Shape 1706">
              <a:extLst>
                <a:ext uri="{FF2B5EF4-FFF2-40B4-BE49-F238E27FC236}">
                  <a16:creationId xmlns:a16="http://schemas.microsoft.com/office/drawing/2014/main" id="{6514D143-E183-4BCB-9BD2-5741D187393C}"/>
                </a:ext>
              </a:extLst>
            </p:cNvPr>
            <p:cNvSpPr/>
            <p:nvPr/>
          </p:nvSpPr>
          <p:spPr>
            <a:xfrm>
              <a:off x="5357983" y="4274317"/>
              <a:ext cx="25698" cy="64246"/>
            </a:xfrm>
            <a:custGeom>
              <a:avLst/>
              <a:gdLst>
                <a:gd name="connsiteX0" fmla="*/ 0 w 25698"/>
                <a:gd name="connsiteY0" fmla="*/ 0 h 64246"/>
                <a:gd name="connsiteX1" fmla="*/ 25698 w 25698"/>
                <a:gd name="connsiteY1" fmla="*/ 0 h 64246"/>
                <a:gd name="connsiteX2" fmla="*/ 25698 w 25698"/>
                <a:gd name="connsiteY2" fmla="*/ 73112 h 64246"/>
                <a:gd name="connsiteX3" fmla="*/ 0 w 25698"/>
                <a:gd name="connsiteY3" fmla="*/ 73112 h 64246"/>
              </a:gdLst>
              <a:ahLst/>
              <a:cxnLst>
                <a:cxn ang="0">
                  <a:pos x="connsiteX0" y="connsiteY0"/>
                </a:cxn>
                <a:cxn ang="0">
                  <a:pos x="connsiteX1" y="connsiteY1"/>
                </a:cxn>
                <a:cxn ang="0">
                  <a:pos x="connsiteX2" y="connsiteY2"/>
                </a:cxn>
                <a:cxn ang="0">
                  <a:pos x="connsiteX3" y="connsiteY3"/>
                </a:cxn>
              </a:cxnLst>
              <a:rect l="l" t="t" r="r" b="b"/>
              <a:pathLst>
                <a:path w="25698" h="64246">
                  <a:moveTo>
                    <a:pt x="0" y="0"/>
                  </a:moveTo>
                  <a:lnTo>
                    <a:pt x="25698" y="0"/>
                  </a:lnTo>
                  <a:lnTo>
                    <a:pt x="25698" y="73112"/>
                  </a:lnTo>
                  <a:lnTo>
                    <a:pt x="0" y="73112"/>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47" name="Freeform: Shape 1707">
              <a:extLst>
                <a:ext uri="{FF2B5EF4-FFF2-40B4-BE49-F238E27FC236}">
                  <a16:creationId xmlns:a16="http://schemas.microsoft.com/office/drawing/2014/main" id="{B8A7E54A-BEBA-4721-8ECC-5AE4D5B89CC9}"/>
                </a:ext>
              </a:extLst>
            </p:cNvPr>
            <p:cNvSpPr/>
            <p:nvPr/>
          </p:nvSpPr>
          <p:spPr>
            <a:xfrm>
              <a:off x="5438676" y="4274317"/>
              <a:ext cx="25698" cy="64246"/>
            </a:xfrm>
            <a:custGeom>
              <a:avLst/>
              <a:gdLst>
                <a:gd name="connsiteX0" fmla="*/ 0 w 25698"/>
                <a:gd name="connsiteY0" fmla="*/ 0 h 64246"/>
                <a:gd name="connsiteX1" fmla="*/ 25698 w 25698"/>
                <a:gd name="connsiteY1" fmla="*/ 0 h 64246"/>
                <a:gd name="connsiteX2" fmla="*/ 25698 w 25698"/>
                <a:gd name="connsiteY2" fmla="*/ 73112 h 64246"/>
                <a:gd name="connsiteX3" fmla="*/ 0 w 25698"/>
                <a:gd name="connsiteY3" fmla="*/ 73112 h 64246"/>
              </a:gdLst>
              <a:ahLst/>
              <a:cxnLst>
                <a:cxn ang="0">
                  <a:pos x="connsiteX0" y="connsiteY0"/>
                </a:cxn>
                <a:cxn ang="0">
                  <a:pos x="connsiteX1" y="connsiteY1"/>
                </a:cxn>
                <a:cxn ang="0">
                  <a:pos x="connsiteX2" y="connsiteY2"/>
                </a:cxn>
                <a:cxn ang="0">
                  <a:pos x="connsiteX3" y="connsiteY3"/>
                </a:cxn>
              </a:cxnLst>
              <a:rect l="l" t="t" r="r" b="b"/>
              <a:pathLst>
                <a:path w="25698" h="64246">
                  <a:moveTo>
                    <a:pt x="0" y="0"/>
                  </a:moveTo>
                  <a:lnTo>
                    <a:pt x="25698" y="0"/>
                  </a:lnTo>
                  <a:lnTo>
                    <a:pt x="25698" y="73112"/>
                  </a:lnTo>
                  <a:lnTo>
                    <a:pt x="0" y="73112"/>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48" name="Freeform: Shape 1708">
              <a:extLst>
                <a:ext uri="{FF2B5EF4-FFF2-40B4-BE49-F238E27FC236}">
                  <a16:creationId xmlns:a16="http://schemas.microsoft.com/office/drawing/2014/main" id="{F03A442F-57DF-4C97-9CB7-CD53BA86F120}"/>
                </a:ext>
              </a:extLst>
            </p:cNvPr>
            <p:cNvSpPr/>
            <p:nvPr/>
          </p:nvSpPr>
          <p:spPr>
            <a:xfrm>
              <a:off x="5519369" y="4274317"/>
              <a:ext cx="25698" cy="64246"/>
            </a:xfrm>
            <a:custGeom>
              <a:avLst/>
              <a:gdLst>
                <a:gd name="connsiteX0" fmla="*/ 0 w 25698"/>
                <a:gd name="connsiteY0" fmla="*/ 0 h 64246"/>
                <a:gd name="connsiteX1" fmla="*/ 25698 w 25698"/>
                <a:gd name="connsiteY1" fmla="*/ 0 h 64246"/>
                <a:gd name="connsiteX2" fmla="*/ 25698 w 25698"/>
                <a:gd name="connsiteY2" fmla="*/ 73112 h 64246"/>
                <a:gd name="connsiteX3" fmla="*/ 0 w 25698"/>
                <a:gd name="connsiteY3" fmla="*/ 73112 h 64246"/>
              </a:gdLst>
              <a:ahLst/>
              <a:cxnLst>
                <a:cxn ang="0">
                  <a:pos x="connsiteX0" y="connsiteY0"/>
                </a:cxn>
                <a:cxn ang="0">
                  <a:pos x="connsiteX1" y="connsiteY1"/>
                </a:cxn>
                <a:cxn ang="0">
                  <a:pos x="connsiteX2" y="connsiteY2"/>
                </a:cxn>
                <a:cxn ang="0">
                  <a:pos x="connsiteX3" y="connsiteY3"/>
                </a:cxn>
              </a:cxnLst>
              <a:rect l="l" t="t" r="r" b="b"/>
              <a:pathLst>
                <a:path w="25698" h="64246">
                  <a:moveTo>
                    <a:pt x="0" y="0"/>
                  </a:moveTo>
                  <a:lnTo>
                    <a:pt x="25698" y="0"/>
                  </a:lnTo>
                  <a:lnTo>
                    <a:pt x="25698" y="73112"/>
                  </a:lnTo>
                  <a:lnTo>
                    <a:pt x="0" y="73112"/>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49" name="Freeform: Shape 1709">
              <a:extLst>
                <a:ext uri="{FF2B5EF4-FFF2-40B4-BE49-F238E27FC236}">
                  <a16:creationId xmlns:a16="http://schemas.microsoft.com/office/drawing/2014/main" id="{AE1296E9-511B-4836-9B65-8375D59C2DFB}"/>
                </a:ext>
              </a:extLst>
            </p:cNvPr>
            <p:cNvSpPr/>
            <p:nvPr/>
          </p:nvSpPr>
          <p:spPr>
            <a:xfrm>
              <a:off x="5609186" y="3864940"/>
              <a:ext cx="64246" cy="25698"/>
            </a:xfrm>
            <a:custGeom>
              <a:avLst/>
              <a:gdLst>
                <a:gd name="connsiteX0" fmla="*/ 0 w 64246"/>
                <a:gd name="connsiteY0" fmla="*/ 0 h 25698"/>
                <a:gd name="connsiteX1" fmla="*/ 73112 w 64246"/>
                <a:gd name="connsiteY1" fmla="*/ 0 h 25698"/>
                <a:gd name="connsiteX2" fmla="*/ 73112 w 64246"/>
                <a:gd name="connsiteY2" fmla="*/ 25698 h 25698"/>
                <a:gd name="connsiteX3" fmla="*/ 0 w 64246"/>
                <a:gd name="connsiteY3" fmla="*/ 25698 h 25698"/>
              </a:gdLst>
              <a:ahLst/>
              <a:cxnLst>
                <a:cxn ang="0">
                  <a:pos x="connsiteX0" y="connsiteY0"/>
                </a:cxn>
                <a:cxn ang="0">
                  <a:pos x="connsiteX1" y="connsiteY1"/>
                </a:cxn>
                <a:cxn ang="0">
                  <a:pos x="connsiteX2" y="connsiteY2"/>
                </a:cxn>
                <a:cxn ang="0">
                  <a:pos x="connsiteX3" y="connsiteY3"/>
                </a:cxn>
              </a:cxnLst>
              <a:rect l="l" t="t" r="r" b="b"/>
              <a:pathLst>
                <a:path w="64246" h="25698">
                  <a:moveTo>
                    <a:pt x="0" y="0"/>
                  </a:moveTo>
                  <a:lnTo>
                    <a:pt x="73112" y="0"/>
                  </a:lnTo>
                  <a:lnTo>
                    <a:pt x="73112" y="25698"/>
                  </a:lnTo>
                  <a:lnTo>
                    <a:pt x="0" y="25698"/>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50" name="Freeform: Shape 1710">
              <a:extLst>
                <a:ext uri="{FF2B5EF4-FFF2-40B4-BE49-F238E27FC236}">
                  <a16:creationId xmlns:a16="http://schemas.microsoft.com/office/drawing/2014/main" id="{E76128D7-31D5-46B8-832B-96625CD0D367}"/>
                </a:ext>
              </a:extLst>
            </p:cNvPr>
            <p:cNvSpPr/>
            <p:nvPr/>
          </p:nvSpPr>
          <p:spPr>
            <a:xfrm>
              <a:off x="5609186" y="3945505"/>
              <a:ext cx="64246" cy="25698"/>
            </a:xfrm>
            <a:custGeom>
              <a:avLst/>
              <a:gdLst>
                <a:gd name="connsiteX0" fmla="*/ 0 w 64246"/>
                <a:gd name="connsiteY0" fmla="*/ 0 h 25698"/>
                <a:gd name="connsiteX1" fmla="*/ 73112 w 64246"/>
                <a:gd name="connsiteY1" fmla="*/ 0 h 25698"/>
                <a:gd name="connsiteX2" fmla="*/ 73112 w 64246"/>
                <a:gd name="connsiteY2" fmla="*/ 25698 h 25698"/>
                <a:gd name="connsiteX3" fmla="*/ 0 w 64246"/>
                <a:gd name="connsiteY3" fmla="*/ 25698 h 25698"/>
              </a:gdLst>
              <a:ahLst/>
              <a:cxnLst>
                <a:cxn ang="0">
                  <a:pos x="connsiteX0" y="connsiteY0"/>
                </a:cxn>
                <a:cxn ang="0">
                  <a:pos x="connsiteX1" y="connsiteY1"/>
                </a:cxn>
                <a:cxn ang="0">
                  <a:pos x="connsiteX2" y="connsiteY2"/>
                </a:cxn>
                <a:cxn ang="0">
                  <a:pos x="connsiteX3" y="connsiteY3"/>
                </a:cxn>
              </a:cxnLst>
              <a:rect l="l" t="t" r="r" b="b"/>
              <a:pathLst>
                <a:path w="64246" h="25698">
                  <a:moveTo>
                    <a:pt x="0" y="0"/>
                  </a:moveTo>
                  <a:lnTo>
                    <a:pt x="73112" y="0"/>
                  </a:lnTo>
                  <a:lnTo>
                    <a:pt x="73112" y="25698"/>
                  </a:lnTo>
                  <a:lnTo>
                    <a:pt x="0" y="25698"/>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51" name="Freeform: Shape 1711">
              <a:extLst>
                <a:ext uri="{FF2B5EF4-FFF2-40B4-BE49-F238E27FC236}">
                  <a16:creationId xmlns:a16="http://schemas.microsoft.com/office/drawing/2014/main" id="{C3A6CF6C-3DA4-4C9E-B662-2E9913982032}"/>
                </a:ext>
              </a:extLst>
            </p:cNvPr>
            <p:cNvSpPr/>
            <p:nvPr/>
          </p:nvSpPr>
          <p:spPr>
            <a:xfrm>
              <a:off x="5609186" y="4026198"/>
              <a:ext cx="64246" cy="25698"/>
            </a:xfrm>
            <a:custGeom>
              <a:avLst/>
              <a:gdLst>
                <a:gd name="connsiteX0" fmla="*/ 0 w 64246"/>
                <a:gd name="connsiteY0" fmla="*/ 0 h 25698"/>
                <a:gd name="connsiteX1" fmla="*/ 73112 w 64246"/>
                <a:gd name="connsiteY1" fmla="*/ 0 h 25698"/>
                <a:gd name="connsiteX2" fmla="*/ 73112 w 64246"/>
                <a:gd name="connsiteY2" fmla="*/ 25698 h 25698"/>
                <a:gd name="connsiteX3" fmla="*/ 0 w 64246"/>
                <a:gd name="connsiteY3" fmla="*/ 25698 h 25698"/>
              </a:gdLst>
              <a:ahLst/>
              <a:cxnLst>
                <a:cxn ang="0">
                  <a:pos x="connsiteX0" y="connsiteY0"/>
                </a:cxn>
                <a:cxn ang="0">
                  <a:pos x="connsiteX1" y="connsiteY1"/>
                </a:cxn>
                <a:cxn ang="0">
                  <a:pos x="connsiteX2" y="connsiteY2"/>
                </a:cxn>
                <a:cxn ang="0">
                  <a:pos x="connsiteX3" y="connsiteY3"/>
                </a:cxn>
              </a:cxnLst>
              <a:rect l="l" t="t" r="r" b="b"/>
              <a:pathLst>
                <a:path w="64246" h="25698">
                  <a:moveTo>
                    <a:pt x="0" y="0"/>
                  </a:moveTo>
                  <a:lnTo>
                    <a:pt x="73112" y="0"/>
                  </a:lnTo>
                  <a:lnTo>
                    <a:pt x="73112" y="25698"/>
                  </a:lnTo>
                  <a:lnTo>
                    <a:pt x="0" y="25698"/>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52" name="Freeform: Shape 1712">
              <a:extLst>
                <a:ext uri="{FF2B5EF4-FFF2-40B4-BE49-F238E27FC236}">
                  <a16:creationId xmlns:a16="http://schemas.microsoft.com/office/drawing/2014/main" id="{1565F270-5339-4DF8-AF19-23FE04CC48FC}"/>
                </a:ext>
              </a:extLst>
            </p:cNvPr>
            <p:cNvSpPr/>
            <p:nvPr/>
          </p:nvSpPr>
          <p:spPr>
            <a:xfrm>
              <a:off x="5609186" y="4106891"/>
              <a:ext cx="64246" cy="25698"/>
            </a:xfrm>
            <a:custGeom>
              <a:avLst/>
              <a:gdLst>
                <a:gd name="connsiteX0" fmla="*/ 0 w 64246"/>
                <a:gd name="connsiteY0" fmla="*/ 0 h 25698"/>
                <a:gd name="connsiteX1" fmla="*/ 73112 w 64246"/>
                <a:gd name="connsiteY1" fmla="*/ 0 h 25698"/>
                <a:gd name="connsiteX2" fmla="*/ 73112 w 64246"/>
                <a:gd name="connsiteY2" fmla="*/ 25698 h 25698"/>
                <a:gd name="connsiteX3" fmla="*/ 0 w 64246"/>
                <a:gd name="connsiteY3" fmla="*/ 25698 h 25698"/>
              </a:gdLst>
              <a:ahLst/>
              <a:cxnLst>
                <a:cxn ang="0">
                  <a:pos x="connsiteX0" y="connsiteY0"/>
                </a:cxn>
                <a:cxn ang="0">
                  <a:pos x="connsiteX1" y="connsiteY1"/>
                </a:cxn>
                <a:cxn ang="0">
                  <a:pos x="connsiteX2" y="connsiteY2"/>
                </a:cxn>
                <a:cxn ang="0">
                  <a:pos x="connsiteX3" y="connsiteY3"/>
                </a:cxn>
              </a:cxnLst>
              <a:rect l="l" t="t" r="r" b="b"/>
              <a:pathLst>
                <a:path w="64246" h="25698">
                  <a:moveTo>
                    <a:pt x="0" y="0"/>
                  </a:moveTo>
                  <a:lnTo>
                    <a:pt x="73112" y="0"/>
                  </a:lnTo>
                  <a:lnTo>
                    <a:pt x="73112" y="25698"/>
                  </a:lnTo>
                  <a:lnTo>
                    <a:pt x="0" y="25698"/>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53" name="Freeform: Shape 1713">
              <a:extLst>
                <a:ext uri="{FF2B5EF4-FFF2-40B4-BE49-F238E27FC236}">
                  <a16:creationId xmlns:a16="http://schemas.microsoft.com/office/drawing/2014/main" id="{7E6BC680-362D-4D79-BA8F-493E9997E775}"/>
                </a:ext>
              </a:extLst>
            </p:cNvPr>
            <p:cNvSpPr/>
            <p:nvPr/>
          </p:nvSpPr>
          <p:spPr>
            <a:xfrm>
              <a:off x="5609186" y="4187456"/>
              <a:ext cx="64246" cy="25698"/>
            </a:xfrm>
            <a:custGeom>
              <a:avLst/>
              <a:gdLst>
                <a:gd name="connsiteX0" fmla="*/ 0 w 64246"/>
                <a:gd name="connsiteY0" fmla="*/ 0 h 25698"/>
                <a:gd name="connsiteX1" fmla="*/ 73112 w 64246"/>
                <a:gd name="connsiteY1" fmla="*/ 0 h 25698"/>
                <a:gd name="connsiteX2" fmla="*/ 73112 w 64246"/>
                <a:gd name="connsiteY2" fmla="*/ 25698 h 25698"/>
                <a:gd name="connsiteX3" fmla="*/ 0 w 64246"/>
                <a:gd name="connsiteY3" fmla="*/ 25698 h 25698"/>
              </a:gdLst>
              <a:ahLst/>
              <a:cxnLst>
                <a:cxn ang="0">
                  <a:pos x="connsiteX0" y="connsiteY0"/>
                </a:cxn>
                <a:cxn ang="0">
                  <a:pos x="connsiteX1" y="connsiteY1"/>
                </a:cxn>
                <a:cxn ang="0">
                  <a:pos x="connsiteX2" y="connsiteY2"/>
                </a:cxn>
                <a:cxn ang="0">
                  <a:pos x="connsiteX3" y="connsiteY3"/>
                </a:cxn>
              </a:cxnLst>
              <a:rect l="l" t="t" r="r" b="b"/>
              <a:pathLst>
                <a:path w="64246" h="25698">
                  <a:moveTo>
                    <a:pt x="0" y="0"/>
                  </a:moveTo>
                  <a:lnTo>
                    <a:pt x="73112" y="0"/>
                  </a:lnTo>
                  <a:lnTo>
                    <a:pt x="73112" y="25698"/>
                  </a:lnTo>
                  <a:lnTo>
                    <a:pt x="0" y="25698"/>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54" name="Freeform: Shape 1714">
              <a:extLst>
                <a:ext uri="{FF2B5EF4-FFF2-40B4-BE49-F238E27FC236}">
                  <a16:creationId xmlns:a16="http://schemas.microsoft.com/office/drawing/2014/main" id="{CD554A8D-CE8C-4FFC-BEF7-A849C8094BDF}"/>
                </a:ext>
              </a:extLst>
            </p:cNvPr>
            <p:cNvSpPr/>
            <p:nvPr/>
          </p:nvSpPr>
          <p:spPr>
            <a:xfrm>
              <a:off x="5065534" y="3864940"/>
              <a:ext cx="64246" cy="25698"/>
            </a:xfrm>
            <a:custGeom>
              <a:avLst/>
              <a:gdLst>
                <a:gd name="connsiteX0" fmla="*/ 0 w 64246"/>
                <a:gd name="connsiteY0" fmla="*/ 0 h 25698"/>
                <a:gd name="connsiteX1" fmla="*/ 73112 w 64246"/>
                <a:gd name="connsiteY1" fmla="*/ 0 h 25698"/>
                <a:gd name="connsiteX2" fmla="*/ 73112 w 64246"/>
                <a:gd name="connsiteY2" fmla="*/ 25698 h 25698"/>
                <a:gd name="connsiteX3" fmla="*/ 0 w 64246"/>
                <a:gd name="connsiteY3" fmla="*/ 25698 h 25698"/>
              </a:gdLst>
              <a:ahLst/>
              <a:cxnLst>
                <a:cxn ang="0">
                  <a:pos x="connsiteX0" y="connsiteY0"/>
                </a:cxn>
                <a:cxn ang="0">
                  <a:pos x="connsiteX1" y="connsiteY1"/>
                </a:cxn>
                <a:cxn ang="0">
                  <a:pos x="connsiteX2" y="connsiteY2"/>
                </a:cxn>
                <a:cxn ang="0">
                  <a:pos x="connsiteX3" y="connsiteY3"/>
                </a:cxn>
              </a:cxnLst>
              <a:rect l="l" t="t" r="r" b="b"/>
              <a:pathLst>
                <a:path w="64246" h="25698">
                  <a:moveTo>
                    <a:pt x="0" y="0"/>
                  </a:moveTo>
                  <a:lnTo>
                    <a:pt x="73112" y="0"/>
                  </a:lnTo>
                  <a:lnTo>
                    <a:pt x="73112" y="25698"/>
                  </a:lnTo>
                  <a:lnTo>
                    <a:pt x="0" y="25698"/>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55" name="Freeform: Shape 1715">
              <a:extLst>
                <a:ext uri="{FF2B5EF4-FFF2-40B4-BE49-F238E27FC236}">
                  <a16:creationId xmlns:a16="http://schemas.microsoft.com/office/drawing/2014/main" id="{0AB362CB-9EF2-4E94-85C3-30BFD565CD48}"/>
                </a:ext>
              </a:extLst>
            </p:cNvPr>
            <p:cNvSpPr/>
            <p:nvPr/>
          </p:nvSpPr>
          <p:spPr>
            <a:xfrm>
              <a:off x="5065534" y="3945505"/>
              <a:ext cx="64246" cy="25698"/>
            </a:xfrm>
            <a:custGeom>
              <a:avLst/>
              <a:gdLst>
                <a:gd name="connsiteX0" fmla="*/ 0 w 64246"/>
                <a:gd name="connsiteY0" fmla="*/ 0 h 25698"/>
                <a:gd name="connsiteX1" fmla="*/ 73112 w 64246"/>
                <a:gd name="connsiteY1" fmla="*/ 0 h 25698"/>
                <a:gd name="connsiteX2" fmla="*/ 73112 w 64246"/>
                <a:gd name="connsiteY2" fmla="*/ 25698 h 25698"/>
                <a:gd name="connsiteX3" fmla="*/ 0 w 64246"/>
                <a:gd name="connsiteY3" fmla="*/ 25698 h 25698"/>
              </a:gdLst>
              <a:ahLst/>
              <a:cxnLst>
                <a:cxn ang="0">
                  <a:pos x="connsiteX0" y="connsiteY0"/>
                </a:cxn>
                <a:cxn ang="0">
                  <a:pos x="connsiteX1" y="connsiteY1"/>
                </a:cxn>
                <a:cxn ang="0">
                  <a:pos x="connsiteX2" y="connsiteY2"/>
                </a:cxn>
                <a:cxn ang="0">
                  <a:pos x="connsiteX3" y="connsiteY3"/>
                </a:cxn>
              </a:cxnLst>
              <a:rect l="l" t="t" r="r" b="b"/>
              <a:pathLst>
                <a:path w="64246" h="25698">
                  <a:moveTo>
                    <a:pt x="0" y="0"/>
                  </a:moveTo>
                  <a:lnTo>
                    <a:pt x="73112" y="0"/>
                  </a:lnTo>
                  <a:lnTo>
                    <a:pt x="73112" y="25698"/>
                  </a:lnTo>
                  <a:lnTo>
                    <a:pt x="0" y="25698"/>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56" name="Freeform: Shape 1716">
              <a:extLst>
                <a:ext uri="{FF2B5EF4-FFF2-40B4-BE49-F238E27FC236}">
                  <a16:creationId xmlns:a16="http://schemas.microsoft.com/office/drawing/2014/main" id="{8C41013E-6C35-42C2-A79F-E4940BCBC881}"/>
                </a:ext>
              </a:extLst>
            </p:cNvPr>
            <p:cNvSpPr/>
            <p:nvPr/>
          </p:nvSpPr>
          <p:spPr>
            <a:xfrm>
              <a:off x="5065534" y="4026198"/>
              <a:ext cx="64246" cy="25698"/>
            </a:xfrm>
            <a:custGeom>
              <a:avLst/>
              <a:gdLst>
                <a:gd name="connsiteX0" fmla="*/ 0 w 64246"/>
                <a:gd name="connsiteY0" fmla="*/ 0 h 25698"/>
                <a:gd name="connsiteX1" fmla="*/ 73112 w 64246"/>
                <a:gd name="connsiteY1" fmla="*/ 0 h 25698"/>
                <a:gd name="connsiteX2" fmla="*/ 73112 w 64246"/>
                <a:gd name="connsiteY2" fmla="*/ 25698 h 25698"/>
                <a:gd name="connsiteX3" fmla="*/ 0 w 64246"/>
                <a:gd name="connsiteY3" fmla="*/ 25698 h 25698"/>
              </a:gdLst>
              <a:ahLst/>
              <a:cxnLst>
                <a:cxn ang="0">
                  <a:pos x="connsiteX0" y="connsiteY0"/>
                </a:cxn>
                <a:cxn ang="0">
                  <a:pos x="connsiteX1" y="connsiteY1"/>
                </a:cxn>
                <a:cxn ang="0">
                  <a:pos x="connsiteX2" y="connsiteY2"/>
                </a:cxn>
                <a:cxn ang="0">
                  <a:pos x="connsiteX3" y="connsiteY3"/>
                </a:cxn>
              </a:cxnLst>
              <a:rect l="l" t="t" r="r" b="b"/>
              <a:pathLst>
                <a:path w="64246" h="25698">
                  <a:moveTo>
                    <a:pt x="0" y="0"/>
                  </a:moveTo>
                  <a:lnTo>
                    <a:pt x="73112" y="0"/>
                  </a:lnTo>
                  <a:lnTo>
                    <a:pt x="73112" y="25698"/>
                  </a:lnTo>
                  <a:lnTo>
                    <a:pt x="0" y="25698"/>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57" name="Freeform: Shape 1717">
              <a:extLst>
                <a:ext uri="{FF2B5EF4-FFF2-40B4-BE49-F238E27FC236}">
                  <a16:creationId xmlns:a16="http://schemas.microsoft.com/office/drawing/2014/main" id="{43EB9136-3C0E-4ABA-BFA5-7506E32C68AC}"/>
                </a:ext>
              </a:extLst>
            </p:cNvPr>
            <p:cNvSpPr/>
            <p:nvPr/>
          </p:nvSpPr>
          <p:spPr>
            <a:xfrm>
              <a:off x="5065534" y="4106891"/>
              <a:ext cx="64246" cy="25698"/>
            </a:xfrm>
            <a:custGeom>
              <a:avLst/>
              <a:gdLst>
                <a:gd name="connsiteX0" fmla="*/ 0 w 64246"/>
                <a:gd name="connsiteY0" fmla="*/ 0 h 25698"/>
                <a:gd name="connsiteX1" fmla="*/ 73112 w 64246"/>
                <a:gd name="connsiteY1" fmla="*/ 0 h 25698"/>
                <a:gd name="connsiteX2" fmla="*/ 73112 w 64246"/>
                <a:gd name="connsiteY2" fmla="*/ 25698 h 25698"/>
                <a:gd name="connsiteX3" fmla="*/ 0 w 64246"/>
                <a:gd name="connsiteY3" fmla="*/ 25698 h 25698"/>
              </a:gdLst>
              <a:ahLst/>
              <a:cxnLst>
                <a:cxn ang="0">
                  <a:pos x="connsiteX0" y="connsiteY0"/>
                </a:cxn>
                <a:cxn ang="0">
                  <a:pos x="connsiteX1" y="connsiteY1"/>
                </a:cxn>
                <a:cxn ang="0">
                  <a:pos x="connsiteX2" y="connsiteY2"/>
                </a:cxn>
                <a:cxn ang="0">
                  <a:pos x="connsiteX3" y="connsiteY3"/>
                </a:cxn>
              </a:cxnLst>
              <a:rect l="l" t="t" r="r" b="b"/>
              <a:pathLst>
                <a:path w="64246" h="25698">
                  <a:moveTo>
                    <a:pt x="0" y="0"/>
                  </a:moveTo>
                  <a:lnTo>
                    <a:pt x="73112" y="0"/>
                  </a:lnTo>
                  <a:lnTo>
                    <a:pt x="73112" y="25698"/>
                  </a:lnTo>
                  <a:lnTo>
                    <a:pt x="0" y="25698"/>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58" name="Freeform: Shape 1718">
              <a:extLst>
                <a:ext uri="{FF2B5EF4-FFF2-40B4-BE49-F238E27FC236}">
                  <a16:creationId xmlns:a16="http://schemas.microsoft.com/office/drawing/2014/main" id="{013FD4E7-EAB4-4089-883D-BE999075BFAC}"/>
                </a:ext>
              </a:extLst>
            </p:cNvPr>
            <p:cNvSpPr/>
            <p:nvPr/>
          </p:nvSpPr>
          <p:spPr>
            <a:xfrm>
              <a:off x="5065534" y="4187456"/>
              <a:ext cx="64246" cy="25698"/>
            </a:xfrm>
            <a:custGeom>
              <a:avLst/>
              <a:gdLst>
                <a:gd name="connsiteX0" fmla="*/ 0 w 64246"/>
                <a:gd name="connsiteY0" fmla="*/ 0 h 25698"/>
                <a:gd name="connsiteX1" fmla="*/ 73112 w 64246"/>
                <a:gd name="connsiteY1" fmla="*/ 0 h 25698"/>
                <a:gd name="connsiteX2" fmla="*/ 73112 w 64246"/>
                <a:gd name="connsiteY2" fmla="*/ 25698 h 25698"/>
                <a:gd name="connsiteX3" fmla="*/ 0 w 64246"/>
                <a:gd name="connsiteY3" fmla="*/ 25698 h 25698"/>
              </a:gdLst>
              <a:ahLst/>
              <a:cxnLst>
                <a:cxn ang="0">
                  <a:pos x="connsiteX0" y="connsiteY0"/>
                </a:cxn>
                <a:cxn ang="0">
                  <a:pos x="connsiteX1" y="connsiteY1"/>
                </a:cxn>
                <a:cxn ang="0">
                  <a:pos x="connsiteX2" y="connsiteY2"/>
                </a:cxn>
                <a:cxn ang="0">
                  <a:pos x="connsiteX3" y="connsiteY3"/>
                </a:cxn>
              </a:cxnLst>
              <a:rect l="l" t="t" r="r" b="b"/>
              <a:pathLst>
                <a:path w="64246" h="25698">
                  <a:moveTo>
                    <a:pt x="0" y="0"/>
                  </a:moveTo>
                  <a:lnTo>
                    <a:pt x="73112" y="0"/>
                  </a:lnTo>
                  <a:lnTo>
                    <a:pt x="73112" y="25698"/>
                  </a:lnTo>
                  <a:lnTo>
                    <a:pt x="0" y="25698"/>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59" name="Freeform: Shape 1719">
              <a:extLst>
                <a:ext uri="{FF2B5EF4-FFF2-40B4-BE49-F238E27FC236}">
                  <a16:creationId xmlns:a16="http://schemas.microsoft.com/office/drawing/2014/main" id="{DB2ADDA7-99B7-46F6-A25D-E745292B7F93}"/>
                </a:ext>
              </a:extLst>
            </p:cNvPr>
            <p:cNvSpPr/>
            <p:nvPr/>
          </p:nvSpPr>
          <p:spPr>
            <a:xfrm>
              <a:off x="5194870" y="3891730"/>
              <a:ext cx="346929" cy="231286"/>
            </a:xfrm>
            <a:custGeom>
              <a:avLst/>
              <a:gdLst>
                <a:gd name="connsiteX0" fmla="*/ 137800 w 346929"/>
                <a:gd name="connsiteY0" fmla="*/ 240731 h 231286"/>
                <a:gd name="connsiteX1" fmla="*/ 61475 w 346929"/>
                <a:gd name="connsiteY1" fmla="*/ 240731 h 231286"/>
                <a:gd name="connsiteX2" fmla="*/ 36548 w 346929"/>
                <a:gd name="connsiteY2" fmla="*/ 233536 h 231286"/>
                <a:gd name="connsiteX3" fmla="*/ 56 w 346929"/>
                <a:gd name="connsiteY3" fmla="*/ 166720 h 231286"/>
                <a:gd name="connsiteX4" fmla="*/ 45285 w 346929"/>
                <a:gd name="connsiteY4" fmla="*/ 98876 h 231286"/>
                <a:gd name="connsiteX5" fmla="*/ 45285 w 346929"/>
                <a:gd name="connsiteY5" fmla="*/ 97591 h 231286"/>
                <a:gd name="connsiteX6" fmla="*/ 103107 w 346929"/>
                <a:gd name="connsiteY6" fmla="*/ 8289 h 231286"/>
                <a:gd name="connsiteX7" fmla="*/ 212197 w 346929"/>
                <a:gd name="connsiteY7" fmla="*/ 29875 h 231286"/>
                <a:gd name="connsiteX8" fmla="*/ 231214 w 346929"/>
                <a:gd name="connsiteY8" fmla="*/ 55574 h 231286"/>
                <a:gd name="connsiteX9" fmla="*/ 254600 w 346929"/>
                <a:gd name="connsiteY9" fmla="*/ 49278 h 231286"/>
                <a:gd name="connsiteX10" fmla="*/ 303812 w 346929"/>
                <a:gd name="connsiteY10" fmla="*/ 96177 h 231286"/>
                <a:gd name="connsiteX11" fmla="*/ 358935 w 346929"/>
                <a:gd name="connsiteY11" fmla="*/ 167234 h 231286"/>
                <a:gd name="connsiteX12" fmla="*/ 323086 w 346929"/>
                <a:gd name="connsiteY12" fmla="*/ 230709 h 231286"/>
                <a:gd name="connsiteX13" fmla="*/ 310237 w 346929"/>
                <a:gd name="connsiteY13" fmla="*/ 208223 h 231286"/>
                <a:gd name="connsiteX14" fmla="*/ 333237 w 346929"/>
                <a:gd name="connsiteY14" fmla="*/ 167234 h 231286"/>
                <a:gd name="connsiteX15" fmla="*/ 289806 w 346929"/>
                <a:gd name="connsiteY15" fmla="*/ 119692 h 231286"/>
                <a:gd name="connsiteX16" fmla="*/ 281326 w 346929"/>
                <a:gd name="connsiteY16" fmla="*/ 114295 h 231286"/>
                <a:gd name="connsiteX17" fmla="*/ 279142 w 346929"/>
                <a:gd name="connsiteY17" fmla="*/ 105814 h 231286"/>
                <a:gd name="connsiteX18" fmla="*/ 254600 w 346929"/>
                <a:gd name="connsiteY18" fmla="*/ 75362 h 231286"/>
                <a:gd name="connsiteX19" fmla="*/ 236868 w 346929"/>
                <a:gd name="connsiteY19" fmla="*/ 84742 h 231286"/>
                <a:gd name="connsiteX20" fmla="*/ 218877 w 346929"/>
                <a:gd name="connsiteY20" fmla="*/ 87303 h 231286"/>
                <a:gd name="connsiteX21" fmla="*/ 214510 w 346929"/>
                <a:gd name="connsiteY21" fmla="*/ 81401 h 231286"/>
                <a:gd name="connsiteX22" fmla="*/ 194080 w 346929"/>
                <a:gd name="connsiteY22" fmla="*/ 48121 h 231286"/>
                <a:gd name="connsiteX23" fmla="*/ 113129 w 346929"/>
                <a:gd name="connsiteY23" fmla="*/ 31674 h 231286"/>
                <a:gd name="connsiteX24" fmla="*/ 70984 w 346929"/>
                <a:gd name="connsiteY24" fmla="*/ 97205 h 231286"/>
                <a:gd name="connsiteX25" fmla="*/ 70984 w 346929"/>
                <a:gd name="connsiteY25" fmla="*/ 106071 h 231286"/>
                <a:gd name="connsiteX26" fmla="*/ 67772 w 346929"/>
                <a:gd name="connsiteY26" fmla="*/ 116222 h 231286"/>
                <a:gd name="connsiteX27" fmla="*/ 60833 w 346929"/>
                <a:gd name="connsiteY27" fmla="*/ 120206 h 231286"/>
                <a:gd name="connsiteX28" fmla="*/ 25241 w 346929"/>
                <a:gd name="connsiteY28" fmla="*/ 166334 h 231286"/>
                <a:gd name="connsiteX29" fmla="*/ 50554 w 346929"/>
                <a:gd name="connsiteY29" fmla="*/ 211564 h 231286"/>
                <a:gd name="connsiteX30" fmla="*/ 61861 w 346929"/>
                <a:gd name="connsiteY30" fmla="*/ 214776 h 231286"/>
                <a:gd name="connsiteX31" fmla="*/ 138057 w 346929"/>
                <a:gd name="connsiteY31" fmla="*/ 214776 h 23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6929" h="231286">
                  <a:moveTo>
                    <a:pt x="137800" y="240731"/>
                  </a:moveTo>
                  <a:lnTo>
                    <a:pt x="61475" y="240731"/>
                  </a:lnTo>
                  <a:cubicBezTo>
                    <a:pt x="52659" y="240697"/>
                    <a:pt x="44026" y="238205"/>
                    <a:pt x="36548" y="233536"/>
                  </a:cubicBezTo>
                  <a:cubicBezTo>
                    <a:pt x="13469" y="219242"/>
                    <a:pt x="-392" y="193863"/>
                    <a:pt x="56" y="166720"/>
                  </a:cubicBezTo>
                  <a:cubicBezTo>
                    <a:pt x="-1147" y="136698"/>
                    <a:pt x="17110" y="109312"/>
                    <a:pt x="45285" y="98876"/>
                  </a:cubicBezTo>
                  <a:lnTo>
                    <a:pt x="45285" y="97591"/>
                  </a:lnTo>
                  <a:cubicBezTo>
                    <a:pt x="46138" y="59289"/>
                    <a:pt x="68508" y="24740"/>
                    <a:pt x="103107" y="8289"/>
                  </a:cubicBezTo>
                  <a:cubicBezTo>
                    <a:pt x="140387" y="-8219"/>
                    <a:pt x="184014" y="414"/>
                    <a:pt x="212197" y="29875"/>
                  </a:cubicBezTo>
                  <a:cubicBezTo>
                    <a:pt x="219803" y="37427"/>
                    <a:pt x="226216" y="46092"/>
                    <a:pt x="231214" y="55574"/>
                  </a:cubicBezTo>
                  <a:cubicBezTo>
                    <a:pt x="238312" y="51436"/>
                    <a:pt x="246383" y="49262"/>
                    <a:pt x="254600" y="49278"/>
                  </a:cubicBezTo>
                  <a:cubicBezTo>
                    <a:pt x="280476" y="50281"/>
                    <a:pt x="301566" y="70379"/>
                    <a:pt x="303812" y="96177"/>
                  </a:cubicBezTo>
                  <a:cubicBezTo>
                    <a:pt x="336830" y="103608"/>
                    <a:pt x="359946" y="133405"/>
                    <a:pt x="358935" y="167234"/>
                  </a:cubicBezTo>
                  <a:cubicBezTo>
                    <a:pt x="360112" y="193508"/>
                    <a:pt x="346194" y="218150"/>
                    <a:pt x="323086" y="230709"/>
                  </a:cubicBezTo>
                  <a:lnTo>
                    <a:pt x="310237" y="208223"/>
                  </a:lnTo>
                  <a:cubicBezTo>
                    <a:pt x="325345" y="200321"/>
                    <a:pt x="334364" y="184246"/>
                    <a:pt x="333237" y="167234"/>
                  </a:cubicBezTo>
                  <a:cubicBezTo>
                    <a:pt x="333454" y="142454"/>
                    <a:pt x="314504" y="121711"/>
                    <a:pt x="289806" y="119692"/>
                  </a:cubicBezTo>
                  <a:cubicBezTo>
                    <a:pt x="286364" y="119119"/>
                    <a:pt x="283303" y="117171"/>
                    <a:pt x="281326" y="114295"/>
                  </a:cubicBezTo>
                  <a:cubicBezTo>
                    <a:pt x="279627" y="111811"/>
                    <a:pt x="278854" y="108810"/>
                    <a:pt x="279142" y="105814"/>
                  </a:cubicBezTo>
                  <a:cubicBezTo>
                    <a:pt x="277214" y="83328"/>
                    <a:pt x="264750" y="75362"/>
                    <a:pt x="254600" y="75362"/>
                  </a:cubicBezTo>
                  <a:cubicBezTo>
                    <a:pt x="247544" y="75533"/>
                    <a:pt x="240979" y="79006"/>
                    <a:pt x="236868" y="84742"/>
                  </a:cubicBezTo>
                  <a:cubicBezTo>
                    <a:pt x="232607" y="90417"/>
                    <a:pt x="224553" y="91563"/>
                    <a:pt x="218877" y="87303"/>
                  </a:cubicBezTo>
                  <a:cubicBezTo>
                    <a:pt x="216879" y="85802"/>
                    <a:pt x="215361" y="83751"/>
                    <a:pt x="214510" y="81401"/>
                  </a:cubicBezTo>
                  <a:cubicBezTo>
                    <a:pt x="210219" y="68945"/>
                    <a:pt x="203245" y="57584"/>
                    <a:pt x="194080" y="48121"/>
                  </a:cubicBezTo>
                  <a:cubicBezTo>
                    <a:pt x="173342" y="25978"/>
                    <a:pt x="140864" y="19380"/>
                    <a:pt x="113129" y="31674"/>
                  </a:cubicBezTo>
                  <a:cubicBezTo>
                    <a:pt x="88150" y="44162"/>
                    <a:pt x="71985" y="69296"/>
                    <a:pt x="70984" y="97205"/>
                  </a:cubicBezTo>
                  <a:cubicBezTo>
                    <a:pt x="70788" y="100157"/>
                    <a:pt x="70788" y="103119"/>
                    <a:pt x="70984" y="106071"/>
                  </a:cubicBezTo>
                  <a:cubicBezTo>
                    <a:pt x="71431" y="109760"/>
                    <a:pt x="70260" y="113462"/>
                    <a:pt x="67772" y="116222"/>
                  </a:cubicBezTo>
                  <a:cubicBezTo>
                    <a:pt x="65942" y="118255"/>
                    <a:pt x="63511" y="119650"/>
                    <a:pt x="60833" y="120206"/>
                  </a:cubicBezTo>
                  <a:cubicBezTo>
                    <a:pt x="39080" y="124480"/>
                    <a:pt x="23858" y="144208"/>
                    <a:pt x="25241" y="166334"/>
                  </a:cubicBezTo>
                  <a:cubicBezTo>
                    <a:pt x="24902" y="184873"/>
                    <a:pt x="34575" y="202157"/>
                    <a:pt x="50554" y="211564"/>
                  </a:cubicBezTo>
                  <a:cubicBezTo>
                    <a:pt x="53969" y="213624"/>
                    <a:pt x="57873" y="214733"/>
                    <a:pt x="61861" y="214776"/>
                  </a:cubicBezTo>
                  <a:lnTo>
                    <a:pt x="138057" y="214776"/>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60" name="Freeform: Shape 1720">
              <a:extLst>
                <a:ext uri="{FF2B5EF4-FFF2-40B4-BE49-F238E27FC236}">
                  <a16:creationId xmlns:a16="http://schemas.microsoft.com/office/drawing/2014/main" id="{C8AC50F9-41B6-4277-9C1F-689AB7095D67}"/>
                </a:ext>
              </a:extLst>
            </p:cNvPr>
            <p:cNvSpPr/>
            <p:nvPr/>
          </p:nvSpPr>
          <p:spPr>
            <a:xfrm>
              <a:off x="5344234" y="4009622"/>
              <a:ext cx="154191" cy="154191"/>
            </a:xfrm>
            <a:custGeom>
              <a:avLst/>
              <a:gdLst>
                <a:gd name="connsiteX0" fmla="*/ 79408 w 154190"/>
                <a:gd name="connsiteY0" fmla="*/ 158817 h 154190"/>
                <a:gd name="connsiteX1" fmla="*/ 0 w 154190"/>
                <a:gd name="connsiteY1" fmla="*/ 79408 h 154190"/>
                <a:gd name="connsiteX2" fmla="*/ 79408 w 154190"/>
                <a:gd name="connsiteY2" fmla="*/ 0 h 154190"/>
                <a:gd name="connsiteX3" fmla="*/ 158817 w 154190"/>
                <a:gd name="connsiteY3" fmla="*/ 79408 h 154190"/>
                <a:gd name="connsiteX4" fmla="*/ 158816 w 154190"/>
                <a:gd name="connsiteY4" fmla="*/ 79537 h 154190"/>
                <a:gd name="connsiteX5" fmla="*/ 79408 w 154190"/>
                <a:gd name="connsiteY5" fmla="*/ 158817 h 154190"/>
                <a:gd name="connsiteX6" fmla="*/ 79408 w 154190"/>
                <a:gd name="connsiteY6" fmla="*/ 25827 h 154190"/>
                <a:gd name="connsiteX7" fmla="*/ 25698 w 154190"/>
                <a:gd name="connsiteY7" fmla="*/ 79537 h 154190"/>
                <a:gd name="connsiteX8" fmla="*/ 79408 w 154190"/>
                <a:gd name="connsiteY8" fmla="*/ 133247 h 154190"/>
                <a:gd name="connsiteX9" fmla="*/ 133118 w 154190"/>
                <a:gd name="connsiteY9" fmla="*/ 79537 h 154190"/>
                <a:gd name="connsiteX10" fmla="*/ 79408 w 154190"/>
                <a:gd name="connsiteY10" fmla="*/ 25827 h 15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190" h="154190">
                  <a:moveTo>
                    <a:pt x="79408" y="158817"/>
                  </a:moveTo>
                  <a:cubicBezTo>
                    <a:pt x="35552" y="158817"/>
                    <a:pt x="0" y="123264"/>
                    <a:pt x="0" y="79408"/>
                  </a:cubicBezTo>
                  <a:cubicBezTo>
                    <a:pt x="0" y="35552"/>
                    <a:pt x="35552" y="0"/>
                    <a:pt x="79408" y="0"/>
                  </a:cubicBezTo>
                  <a:cubicBezTo>
                    <a:pt x="123264" y="0"/>
                    <a:pt x="158817" y="35552"/>
                    <a:pt x="158817" y="79408"/>
                  </a:cubicBezTo>
                  <a:cubicBezTo>
                    <a:pt x="158817" y="79451"/>
                    <a:pt x="158817" y="79494"/>
                    <a:pt x="158816" y="79537"/>
                  </a:cubicBezTo>
                  <a:cubicBezTo>
                    <a:pt x="158746" y="123343"/>
                    <a:pt x="123214" y="158817"/>
                    <a:pt x="79408" y="158817"/>
                  </a:cubicBezTo>
                  <a:close/>
                  <a:moveTo>
                    <a:pt x="79408" y="25827"/>
                  </a:moveTo>
                  <a:cubicBezTo>
                    <a:pt x="49745" y="25827"/>
                    <a:pt x="25698" y="49874"/>
                    <a:pt x="25698" y="79537"/>
                  </a:cubicBezTo>
                  <a:cubicBezTo>
                    <a:pt x="25698" y="109200"/>
                    <a:pt x="49745" y="133247"/>
                    <a:pt x="79408" y="133247"/>
                  </a:cubicBezTo>
                  <a:cubicBezTo>
                    <a:pt x="109071" y="133247"/>
                    <a:pt x="133118" y="109200"/>
                    <a:pt x="133118" y="79537"/>
                  </a:cubicBezTo>
                  <a:cubicBezTo>
                    <a:pt x="133118" y="49874"/>
                    <a:pt x="109071" y="25827"/>
                    <a:pt x="79408" y="25827"/>
                  </a:cubicBez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61" name="Freeform: Shape 1721">
              <a:extLst>
                <a:ext uri="{FF2B5EF4-FFF2-40B4-BE49-F238E27FC236}">
                  <a16:creationId xmlns:a16="http://schemas.microsoft.com/office/drawing/2014/main" id="{390DF793-B310-46E5-B049-2C4797B84512}"/>
                </a:ext>
              </a:extLst>
            </p:cNvPr>
            <p:cNvSpPr/>
            <p:nvPr/>
          </p:nvSpPr>
          <p:spPr>
            <a:xfrm>
              <a:off x="5377382" y="4043669"/>
              <a:ext cx="64246" cy="77095"/>
            </a:xfrm>
            <a:custGeom>
              <a:avLst/>
              <a:gdLst>
                <a:gd name="connsiteX0" fmla="*/ 17478 w 64246"/>
                <a:gd name="connsiteY0" fmla="*/ 77870 h 77095"/>
                <a:gd name="connsiteX1" fmla="*/ 8484 w 64246"/>
                <a:gd name="connsiteY1" fmla="*/ 17478 h 77095"/>
                <a:gd name="connsiteX2" fmla="*/ 68875 w 64246"/>
                <a:gd name="connsiteY2" fmla="*/ 8484 h 77095"/>
                <a:gd name="connsiteX3" fmla="*/ 53585 w 64246"/>
                <a:gd name="connsiteY3" fmla="*/ 29043 h 77095"/>
                <a:gd name="connsiteX4" fmla="*/ 29107 w 64246"/>
                <a:gd name="connsiteY4" fmla="*/ 32705 h 77095"/>
                <a:gd name="connsiteX5" fmla="*/ 32769 w 64246"/>
                <a:gd name="connsiteY5" fmla="*/ 57183 h 7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46" h="77095">
                  <a:moveTo>
                    <a:pt x="17478" y="77870"/>
                  </a:moveTo>
                  <a:cubicBezTo>
                    <a:pt x="-1682" y="63677"/>
                    <a:pt x="-5709" y="36639"/>
                    <a:pt x="8484" y="17478"/>
                  </a:cubicBezTo>
                  <a:cubicBezTo>
                    <a:pt x="22677" y="-1682"/>
                    <a:pt x="49715" y="-5709"/>
                    <a:pt x="68875" y="8484"/>
                  </a:cubicBezTo>
                  <a:lnTo>
                    <a:pt x="53585" y="29043"/>
                  </a:lnTo>
                  <a:cubicBezTo>
                    <a:pt x="45814" y="23295"/>
                    <a:pt x="34855" y="24934"/>
                    <a:pt x="29107" y="32705"/>
                  </a:cubicBezTo>
                  <a:cubicBezTo>
                    <a:pt x="23359" y="40475"/>
                    <a:pt x="24998" y="51435"/>
                    <a:pt x="32769" y="57183"/>
                  </a:cubicBez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62" name="Freeform: Shape 1722">
              <a:extLst>
                <a:ext uri="{FF2B5EF4-FFF2-40B4-BE49-F238E27FC236}">
                  <a16:creationId xmlns:a16="http://schemas.microsoft.com/office/drawing/2014/main" id="{FBCA6EA4-03C5-47C5-8195-C4E7746F8F89}"/>
                </a:ext>
              </a:extLst>
            </p:cNvPr>
            <p:cNvSpPr/>
            <p:nvPr/>
          </p:nvSpPr>
          <p:spPr>
            <a:xfrm>
              <a:off x="5449341" y="4110874"/>
              <a:ext cx="102794" cy="102794"/>
            </a:xfrm>
            <a:custGeom>
              <a:avLst/>
              <a:gdLst>
                <a:gd name="connsiteX0" fmla="*/ 73498 w 102793"/>
                <a:gd name="connsiteY0" fmla="*/ 104978 h 102793"/>
                <a:gd name="connsiteX1" fmla="*/ 52039 w 102793"/>
                <a:gd name="connsiteY1" fmla="*/ 96112 h 102793"/>
                <a:gd name="connsiteX2" fmla="*/ 0 w 102793"/>
                <a:gd name="connsiteY2" fmla="*/ 44715 h 102793"/>
                <a:gd name="connsiteX3" fmla="*/ 18117 w 102793"/>
                <a:gd name="connsiteY3" fmla="*/ 26598 h 102793"/>
                <a:gd name="connsiteX4" fmla="*/ 69514 w 102793"/>
                <a:gd name="connsiteY4" fmla="*/ 77995 h 102793"/>
                <a:gd name="connsiteX5" fmla="*/ 75252 w 102793"/>
                <a:gd name="connsiteY5" fmla="*/ 78939 h 102793"/>
                <a:gd name="connsiteX6" fmla="*/ 76196 w 102793"/>
                <a:gd name="connsiteY6" fmla="*/ 77995 h 102793"/>
                <a:gd name="connsiteX7" fmla="*/ 76196 w 102793"/>
                <a:gd name="connsiteY7" fmla="*/ 71313 h 102793"/>
                <a:gd name="connsiteX8" fmla="*/ 24157 w 102793"/>
                <a:gd name="connsiteY8" fmla="*/ 18117 h 102793"/>
                <a:gd name="connsiteX9" fmla="*/ 42274 w 102793"/>
                <a:gd name="connsiteY9" fmla="*/ 0 h 102793"/>
                <a:gd name="connsiteX10" fmla="*/ 95084 w 102793"/>
                <a:gd name="connsiteY10" fmla="*/ 52939 h 102793"/>
                <a:gd name="connsiteX11" fmla="*/ 95084 w 102793"/>
                <a:gd name="connsiteY11" fmla="*/ 95855 h 102793"/>
                <a:gd name="connsiteX12" fmla="*/ 73498 w 102793"/>
                <a:gd name="connsiteY12" fmla="*/ 104978 h 10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793" h="102793">
                  <a:moveTo>
                    <a:pt x="73498" y="104978"/>
                  </a:moveTo>
                  <a:cubicBezTo>
                    <a:pt x="65441" y="105044"/>
                    <a:pt x="57700" y="101846"/>
                    <a:pt x="52039" y="96112"/>
                  </a:cubicBezTo>
                  <a:lnTo>
                    <a:pt x="0" y="44715"/>
                  </a:lnTo>
                  <a:lnTo>
                    <a:pt x="18117" y="26598"/>
                  </a:lnTo>
                  <a:lnTo>
                    <a:pt x="69514" y="77995"/>
                  </a:lnTo>
                  <a:cubicBezTo>
                    <a:pt x="70838" y="79840"/>
                    <a:pt x="73407" y="80263"/>
                    <a:pt x="75252" y="78939"/>
                  </a:cubicBezTo>
                  <a:cubicBezTo>
                    <a:pt x="75616" y="78678"/>
                    <a:pt x="75935" y="78359"/>
                    <a:pt x="76196" y="77995"/>
                  </a:cubicBezTo>
                  <a:cubicBezTo>
                    <a:pt x="78025" y="76143"/>
                    <a:pt x="78025" y="73165"/>
                    <a:pt x="76196" y="71313"/>
                  </a:cubicBezTo>
                  <a:lnTo>
                    <a:pt x="24157" y="18117"/>
                  </a:lnTo>
                  <a:lnTo>
                    <a:pt x="42274" y="0"/>
                  </a:lnTo>
                  <a:lnTo>
                    <a:pt x="95084" y="52939"/>
                  </a:lnTo>
                  <a:cubicBezTo>
                    <a:pt x="106808" y="64843"/>
                    <a:pt x="106808" y="83952"/>
                    <a:pt x="95084" y="95855"/>
                  </a:cubicBezTo>
                  <a:cubicBezTo>
                    <a:pt x="89436" y="101716"/>
                    <a:pt x="81637" y="105012"/>
                    <a:pt x="73498" y="104978"/>
                  </a:cubicBez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grpSp>
      <p:grpSp>
        <p:nvGrpSpPr>
          <p:cNvPr id="563" name="Graphic 13">
            <a:extLst>
              <a:ext uri="{FF2B5EF4-FFF2-40B4-BE49-F238E27FC236}">
                <a16:creationId xmlns:a16="http://schemas.microsoft.com/office/drawing/2014/main" id="{C4FFDFF1-855E-4469-BFA5-B2D554B004E0}"/>
              </a:ext>
            </a:extLst>
          </p:cNvPr>
          <p:cNvGrpSpPr/>
          <p:nvPr/>
        </p:nvGrpSpPr>
        <p:grpSpPr>
          <a:xfrm>
            <a:off x="8453883" y="3867785"/>
            <a:ext cx="264102" cy="264102"/>
            <a:chOff x="10464366" y="2921732"/>
            <a:chExt cx="469900" cy="469900"/>
          </a:xfrm>
          <a:solidFill>
            <a:srgbClr val="FFFFFF">
              <a:lumMod val="65000"/>
            </a:srgbClr>
          </a:solidFill>
        </p:grpSpPr>
        <p:sp>
          <p:nvSpPr>
            <p:cNvPr id="564" name="Freeform: Shape 2856">
              <a:extLst>
                <a:ext uri="{FF2B5EF4-FFF2-40B4-BE49-F238E27FC236}">
                  <a16:creationId xmlns:a16="http://schemas.microsoft.com/office/drawing/2014/main" id="{0A054D74-98BF-4AF1-9DFE-B45F2E87E88F}"/>
                </a:ext>
              </a:extLst>
            </p:cNvPr>
            <p:cNvSpPr/>
            <p:nvPr/>
          </p:nvSpPr>
          <p:spPr>
            <a:xfrm>
              <a:off x="10531374" y="2935829"/>
              <a:ext cx="328930" cy="441706"/>
            </a:xfrm>
            <a:custGeom>
              <a:avLst/>
              <a:gdLst>
                <a:gd name="connsiteX0" fmla="*/ 167942 w 328930"/>
                <a:gd name="connsiteY0" fmla="*/ 441706 h 441706"/>
                <a:gd name="connsiteX1" fmla="*/ 0 w 328930"/>
                <a:gd name="connsiteY1" fmla="*/ 377518 h 441706"/>
                <a:gd name="connsiteX2" fmla="*/ 0 w 328930"/>
                <a:gd name="connsiteY2" fmla="*/ 64188 h 441706"/>
                <a:gd name="connsiteX3" fmla="*/ 167942 w 328930"/>
                <a:gd name="connsiteY3" fmla="*/ 0 h 441706"/>
                <a:gd name="connsiteX4" fmla="*/ 335979 w 328930"/>
                <a:gd name="connsiteY4" fmla="*/ 64188 h 441706"/>
                <a:gd name="connsiteX5" fmla="*/ 335979 w 328930"/>
                <a:gd name="connsiteY5" fmla="*/ 377518 h 441706"/>
                <a:gd name="connsiteX6" fmla="*/ 167942 w 328930"/>
                <a:gd name="connsiteY6" fmla="*/ 441706 h 441706"/>
                <a:gd name="connsiteX7" fmla="*/ 167942 w 328930"/>
                <a:gd name="connsiteY7" fmla="*/ 18796 h 441706"/>
                <a:gd name="connsiteX8" fmla="*/ 18796 w 328930"/>
                <a:gd name="connsiteY8" fmla="*/ 64188 h 441706"/>
                <a:gd name="connsiteX9" fmla="*/ 18796 w 328930"/>
                <a:gd name="connsiteY9" fmla="*/ 377518 h 441706"/>
                <a:gd name="connsiteX10" fmla="*/ 167942 w 328930"/>
                <a:gd name="connsiteY10" fmla="*/ 422910 h 441706"/>
                <a:gd name="connsiteX11" fmla="*/ 317183 w 328930"/>
                <a:gd name="connsiteY11" fmla="*/ 377518 h 441706"/>
                <a:gd name="connsiteX12" fmla="*/ 317183 w 328930"/>
                <a:gd name="connsiteY12" fmla="*/ 64188 h 441706"/>
                <a:gd name="connsiteX13" fmla="*/ 167942 w 328930"/>
                <a:gd name="connsiteY13" fmla="*/ 18796 h 44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8930" h="441706">
                  <a:moveTo>
                    <a:pt x="167942" y="441706"/>
                  </a:moveTo>
                  <a:cubicBezTo>
                    <a:pt x="86462" y="441706"/>
                    <a:pt x="0" y="419245"/>
                    <a:pt x="0" y="377518"/>
                  </a:cubicBezTo>
                  <a:lnTo>
                    <a:pt x="0" y="64188"/>
                  </a:lnTo>
                  <a:cubicBezTo>
                    <a:pt x="0" y="22461"/>
                    <a:pt x="86462" y="0"/>
                    <a:pt x="167942" y="0"/>
                  </a:cubicBezTo>
                  <a:cubicBezTo>
                    <a:pt x="249423" y="0"/>
                    <a:pt x="335979" y="22461"/>
                    <a:pt x="335979" y="64188"/>
                  </a:cubicBezTo>
                  <a:lnTo>
                    <a:pt x="335979" y="377518"/>
                  </a:lnTo>
                  <a:cubicBezTo>
                    <a:pt x="335979" y="419245"/>
                    <a:pt x="249423" y="441706"/>
                    <a:pt x="167942" y="441706"/>
                  </a:cubicBezTo>
                  <a:close/>
                  <a:moveTo>
                    <a:pt x="167942" y="18796"/>
                  </a:moveTo>
                  <a:cubicBezTo>
                    <a:pt x="75466" y="18796"/>
                    <a:pt x="18796" y="45204"/>
                    <a:pt x="18796" y="64188"/>
                  </a:cubicBezTo>
                  <a:lnTo>
                    <a:pt x="18796" y="377518"/>
                  </a:lnTo>
                  <a:cubicBezTo>
                    <a:pt x="18796" y="396314"/>
                    <a:pt x="75184" y="422910"/>
                    <a:pt x="167942" y="422910"/>
                  </a:cubicBezTo>
                  <a:cubicBezTo>
                    <a:pt x="260701" y="422910"/>
                    <a:pt x="317183" y="396502"/>
                    <a:pt x="317183" y="377518"/>
                  </a:cubicBezTo>
                  <a:lnTo>
                    <a:pt x="317183" y="64188"/>
                  </a:lnTo>
                  <a:cubicBezTo>
                    <a:pt x="317183" y="45204"/>
                    <a:pt x="260419" y="18796"/>
                    <a:pt x="167942" y="18796"/>
                  </a:cubicBezTo>
                  <a:close/>
                </a:path>
              </a:pathLst>
            </a:custGeom>
            <a:grpFill/>
            <a:ln w="933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65" name="Freeform: Shape 2857">
              <a:extLst>
                <a:ext uri="{FF2B5EF4-FFF2-40B4-BE49-F238E27FC236}">
                  <a16:creationId xmlns:a16="http://schemas.microsoft.com/office/drawing/2014/main" id="{6B439126-E3FB-4F6C-837D-4D826ECE9855}"/>
                </a:ext>
              </a:extLst>
            </p:cNvPr>
            <p:cNvSpPr/>
            <p:nvPr/>
          </p:nvSpPr>
          <p:spPr>
            <a:xfrm>
              <a:off x="10531374" y="2990525"/>
              <a:ext cx="328930" cy="56388"/>
            </a:xfrm>
            <a:custGeom>
              <a:avLst/>
              <a:gdLst>
                <a:gd name="connsiteX0" fmla="*/ 167942 w 328930"/>
                <a:gd name="connsiteY0" fmla="*/ 64188 h 56388"/>
                <a:gd name="connsiteX1" fmla="*/ 0 w 328930"/>
                <a:gd name="connsiteY1" fmla="*/ 0 h 56388"/>
                <a:gd name="connsiteX2" fmla="*/ 18796 w 328930"/>
                <a:gd name="connsiteY2" fmla="*/ 0 h 56388"/>
                <a:gd name="connsiteX3" fmla="*/ 167942 w 328930"/>
                <a:gd name="connsiteY3" fmla="*/ 45392 h 56388"/>
                <a:gd name="connsiteX4" fmla="*/ 317183 w 328930"/>
                <a:gd name="connsiteY4" fmla="*/ 0 h 56388"/>
                <a:gd name="connsiteX5" fmla="*/ 335979 w 328930"/>
                <a:gd name="connsiteY5" fmla="*/ 0 h 56388"/>
                <a:gd name="connsiteX6" fmla="*/ 167942 w 328930"/>
                <a:gd name="connsiteY6" fmla="*/ 64188 h 5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930" h="56388">
                  <a:moveTo>
                    <a:pt x="167942" y="64188"/>
                  </a:moveTo>
                  <a:cubicBezTo>
                    <a:pt x="86462" y="64188"/>
                    <a:pt x="0" y="41727"/>
                    <a:pt x="0" y="0"/>
                  </a:cubicBezTo>
                  <a:lnTo>
                    <a:pt x="18796" y="0"/>
                  </a:lnTo>
                  <a:cubicBezTo>
                    <a:pt x="18796" y="18796"/>
                    <a:pt x="75184" y="45392"/>
                    <a:pt x="167942" y="45392"/>
                  </a:cubicBezTo>
                  <a:cubicBezTo>
                    <a:pt x="260701" y="45392"/>
                    <a:pt x="317183" y="18984"/>
                    <a:pt x="317183" y="0"/>
                  </a:cubicBezTo>
                  <a:lnTo>
                    <a:pt x="335979" y="0"/>
                  </a:lnTo>
                  <a:cubicBezTo>
                    <a:pt x="335979" y="41727"/>
                    <a:pt x="249423" y="64188"/>
                    <a:pt x="167942" y="64188"/>
                  </a:cubicBezTo>
                  <a:close/>
                </a:path>
              </a:pathLst>
            </a:custGeom>
            <a:grpFill/>
            <a:ln w="933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grpSp>
      <p:grpSp>
        <p:nvGrpSpPr>
          <p:cNvPr id="566" name="Graphic 31">
            <a:extLst>
              <a:ext uri="{FF2B5EF4-FFF2-40B4-BE49-F238E27FC236}">
                <a16:creationId xmlns:a16="http://schemas.microsoft.com/office/drawing/2014/main" id="{E8114E14-9401-4906-8EAF-02210199A306}"/>
              </a:ext>
            </a:extLst>
          </p:cNvPr>
          <p:cNvGrpSpPr/>
          <p:nvPr/>
        </p:nvGrpSpPr>
        <p:grpSpPr>
          <a:xfrm>
            <a:off x="8973422" y="4440505"/>
            <a:ext cx="317780" cy="202838"/>
            <a:chOff x="805348" y="3795993"/>
            <a:chExt cx="565402" cy="360895"/>
          </a:xfrm>
          <a:solidFill>
            <a:srgbClr val="FFFFFF">
              <a:lumMod val="65000"/>
            </a:srgbClr>
          </a:solidFill>
        </p:grpSpPr>
        <p:sp>
          <p:nvSpPr>
            <p:cNvPr id="567" name="Freeform: Shape 2834">
              <a:extLst>
                <a:ext uri="{FF2B5EF4-FFF2-40B4-BE49-F238E27FC236}">
                  <a16:creationId xmlns:a16="http://schemas.microsoft.com/office/drawing/2014/main" id="{695E641D-30F0-4496-BD30-C045A41F3E6F}"/>
                </a:ext>
              </a:extLst>
            </p:cNvPr>
            <p:cNvSpPr/>
            <p:nvPr/>
          </p:nvSpPr>
          <p:spPr>
            <a:xfrm>
              <a:off x="805348" y="3795993"/>
              <a:ext cx="565402" cy="360895"/>
            </a:xfrm>
            <a:custGeom>
              <a:avLst/>
              <a:gdLst>
                <a:gd name="connsiteX0" fmla="*/ 553372 w 565401"/>
                <a:gd name="connsiteY0" fmla="*/ 362338 h 360894"/>
                <a:gd name="connsiteX1" fmla="*/ 12030 w 565401"/>
                <a:gd name="connsiteY1" fmla="*/ 362338 h 360894"/>
                <a:gd name="connsiteX2" fmla="*/ 0 w 565401"/>
                <a:gd name="connsiteY2" fmla="*/ 350308 h 360894"/>
                <a:gd name="connsiteX3" fmla="*/ 0 w 565401"/>
                <a:gd name="connsiteY3" fmla="*/ 12030 h 360894"/>
                <a:gd name="connsiteX4" fmla="*/ 12030 w 565401"/>
                <a:gd name="connsiteY4" fmla="*/ 0 h 360894"/>
                <a:gd name="connsiteX5" fmla="*/ 553372 w 565401"/>
                <a:gd name="connsiteY5" fmla="*/ 0 h 360894"/>
                <a:gd name="connsiteX6" fmla="*/ 565402 w 565401"/>
                <a:gd name="connsiteY6" fmla="*/ 12030 h 360894"/>
                <a:gd name="connsiteX7" fmla="*/ 565402 w 565401"/>
                <a:gd name="connsiteY7" fmla="*/ 350308 h 360894"/>
                <a:gd name="connsiteX8" fmla="*/ 553372 w 565401"/>
                <a:gd name="connsiteY8" fmla="*/ 362338 h 360894"/>
                <a:gd name="connsiteX9" fmla="*/ 24060 w 565401"/>
                <a:gd name="connsiteY9" fmla="*/ 338279 h 360894"/>
                <a:gd name="connsiteX10" fmla="*/ 541342 w 565401"/>
                <a:gd name="connsiteY10" fmla="*/ 338279 h 360894"/>
                <a:gd name="connsiteX11" fmla="*/ 541342 w 565401"/>
                <a:gd name="connsiteY11" fmla="*/ 24060 h 360894"/>
                <a:gd name="connsiteX12" fmla="*/ 24060 w 565401"/>
                <a:gd name="connsiteY12" fmla="*/ 24060 h 36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5401" h="360894">
                  <a:moveTo>
                    <a:pt x="553372" y="362338"/>
                  </a:moveTo>
                  <a:lnTo>
                    <a:pt x="12030" y="362338"/>
                  </a:lnTo>
                  <a:cubicBezTo>
                    <a:pt x="5386" y="362338"/>
                    <a:pt x="0" y="356952"/>
                    <a:pt x="0" y="350308"/>
                  </a:cubicBezTo>
                  <a:lnTo>
                    <a:pt x="0" y="12030"/>
                  </a:lnTo>
                  <a:cubicBezTo>
                    <a:pt x="0" y="5386"/>
                    <a:pt x="5386" y="0"/>
                    <a:pt x="12030" y="0"/>
                  </a:cubicBezTo>
                  <a:lnTo>
                    <a:pt x="553372" y="0"/>
                  </a:lnTo>
                  <a:cubicBezTo>
                    <a:pt x="560016" y="0"/>
                    <a:pt x="565402" y="5386"/>
                    <a:pt x="565402" y="12030"/>
                  </a:cubicBezTo>
                  <a:lnTo>
                    <a:pt x="565402" y="350308"/>
                  </a:lnTo>
                  <a:cubicBezTo>
                    <a:pt x="565402" y="356952"/>
                    <a:pt x="560016" y="362338"/>
                    <a:pt x="553372" y="362338"/>
                  </a:cubicBezTo>
                  <a:close/>
                  <a:moveTo>
                    <a:pt x="24060" y="338279"/>
                  </a:moveTo>
                  <a:lnTo>
                    <a:pt x="541342" y="338279"/>
                  </a:lnTo>
                  <a:lnTo>
                    <a:pt x="541342" y="24060"/>
                  </a:lnTo>
                  <a:lnTo>
                    <a:pt x="24060" y="24060"/>
                  </a:lnTo>
                  <a:close/>
                </a:path>
              </a:pathLst>
            </a:custGeom>
            <a:grpFill/>
            <a:ln w="1200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68" name="Freeform: Shape 2835">
              <a:extLst>
                <a:ext uri="{FF2B5EF4-FFF2-40B4-BE49-F238E27FC236}">
                  <a16:creationId xmlns:a16="http://schemas.microsoft.com/office/drawing/2014/main" id="{6A1A16A4-4E62-4057-8D74-2CB12313A7BA}"/>
                </a:ext>
              </a:extLst>
            </p:cNvPr>
            <p:cNvSpPr/>
            <p:nvPr/>
          </p:nvSpPr>
          <p:spPr>
            <a:xfrm>
              <a:off x="873076" y="3853135"/>
              <a:ext cx="12030" cy="240596"/>
            </a:xfrm>
            <a:custGeom>
              <a:avLst/>
              <a:gdLst>
                <a:gd name="connsiteX0" fmla="*/ 0 w 12029"/>
                <a:gd name="connsiteY0" fmla="*/ 0 h 240596"/>
                <a:gd name="connsiteX1" fmla="*/ 24060 w 12029"/>
                <a:gd name="connsiteY1" fmla="*/ 0 h 240596"/>
                <a:gd name="connsiteX2" fmla="*/ 24060 w 12029"/>
                <a:gd name="connsiteY2" fmla="*/ 248175 h 240596"/>
                <a:gd name="connsiteX3" fmla="*/ 0 w 12029"/>
                <a:gd name="connsiteY3" fmla="*/ 248175 h 240596"/>
              </a:gdLst>
              <a:ahLst/>
              <a:cxnLst>
                <a:cxn ang="0">
                  <a:pos x="connsiteX0" y="connsiteY0"/>
                </a:cxn>
                <a:cxn ang="0">
                  <a:pos x="connsiteX1" y="connsiteY1"/>
                </a:cxn>
                <a:cxn ang="0">
                  <a:pos x="connsiteX2" y="connsiteY2"/>
                </a:cxn>
                <a:cxn ang="0">
                  <a:pos x="connsiteX3" y="connsiteY3"/>
                </a:cxn>
              </a:cxnLst>
              <a:rect l="l" t="t" r="r" b="b"/>
              <a:pathLst>
                <a:path w="12029" h="240596">
                  <a:moveTo>
                    <a:pt x="0" y="0"/>
                  </a:moveTo>
                  <a:lnTo>
                    <a:pt x="24060" y="0"/>
                  </a:lnTo>
                  <a:lnTo>
                    <a:pt x="24060" y="248175"/>
                  </a:lnTo>
                  <a:lnTo>
                    <a:pt x="0" y="248175"/>
                  </a:lnTo>
                  <a:close/>
                </a:path>
              </a:pathLst>
            </a:custGeom>
            <a:grpFill/>
            <a:ln w="1200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69" name="Freeform: Shape 2836">
              <a:extLst>
                <a:ext uri="{FF2B5EF4-FFF2-40B4-BE49-F238E27FC236}">
                  <a16:creationId xmlns:a16="http://schemas.microsoft.com/office/drawing/2014/main" id="{09788E90-80BB-4E85-B69D-61698F3F99F6}"/>
                </a:ext>
              </a:extLst>
            </p:cNvPr>
            <p:cNvSpPr/>
            <p:nvPr/>
          </p:nvSpPr>
          <p:spPr>
            <a:xfrm>
              <a:off x="940683" y="3853135"/>
              <a:ext cx="24060" cy="240596"/>
            </a:xfrm>
            <a:custGeom>
              <a:avLst/>
              <a:gdLst>
                <a:gd name="connsiteX0" fmla="*/ 0 w 24059"/>
                <a:gd name="connsiteY0" fmla="*/ 0 h 240596"/>
                <a:gd name="connsiteX1" fmla="*/ 24060 w 24059"/>
                <a:gd name="connsiteY1" fmla="*/ 0 h 240596"/>
                <a:gd name="connsiteX2" fmla="*/ 24060 w 24059"/>
                <a:gd name="connsiteY2" fmla="*/ 248175 h 240596"/>
                <a:gd name="connsiteX3" fmla="*/ 0 w 24059"/>
                <a:gd name="connsiteY3" fmla="*/ 248175 h 240596"/>
              </a:gdLst>
              <a:ahLst/>
              <a:cxnLst>
                <a:cxn ang="0">
                  <a:pos x="connsiteX0" y="connsiteY0"/>
                </a:cxn>
                <a:cxn ang="0">
                  <a:pos x="connsiteX1" y="connsiteY1"/>
                </a:cxn>
                <a:cxn ang="0">
                  <a:pos x="connsiteX2" y="connsiteY2"/>
                </a:cxn>
                <a:cxn ang="0">
                  <a:pos x="connsiteX3" y="connsiteY3"/>
                </a:cxn>
              </a:cxnLst>
              <a:rect l="l" t="t" r="r" b="b"/>
              <a:pathLst>
                <a:path w="24059" h="240596">
                  <a:moveTo>
                    <a:pt x="0" y="0"/>
                  </a:moveTo>
                  <a:lnTo>
                    <a:pt x="24060" y="0"/>
                  </a:lnTo>
                  <a:lnTo>
                    <a:pt x="24060" y="248175"/>
                  </a:lnTo>
                  <a:lnTo>
                    <a:pt x="0" y="248175"/>
                  </a:lnTo>
                  <a:close/>
                </a:path>
              </a:pathLst>
            </a:custGeom>
            <a:grpFill/>
            <a:ln w="1200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70" name="Freeform: Shape 2837">
              <a:extLst>
                <a:ext uri="{FF2B5EF4-FFF2-40B4-BE49-F238E27FC236}">
                  <a16:creationId xmlns:a16="http://schemas.microsoft.com/office/drawing/2014/main" id="{2BB659DF-F475-463C-A6BF-DBB6F5867C09}"/>
                </a:ext>
              </a:extLst>
            </p:cNvPr>
            <p:cNvSpPr/>
            <p:nvPr/>
          </p:nvSpPr>
          <p:spPr>
            <a:xfrm>
              <a:off x="1008411" y="3853135"/>
              <a:ext cx="24060" cy="240596"/>
            </a:xfrm>
            <a:custGeom>
              <a:avLst/>
              <a:gdLst>
                <a:gd name="connsiteX0" fmla="*/ 0 w 24059"/>
                <a:gd name="connsiteY0" fmla="*/ 0 h 240596"/>
                <a:gd name="connsiteX1" fmla="*/ 24060 w 24059"/>
                <a:gd name="connsiteY1" fmla="*/ 0 h 240596"/>
                <a:gd name="connsiteX2" fmla="*/ 24060 w 24059"/>
                <a:gd name="connsiteY2" fmla="*/ 248175 h 240596"/>
                <a:gd name="connsiteX3" fmla="*/ 0 w 24059"/>
                <a:gd name="connsiteY3" fmla="*/ 248175 h 240596"/>
              </a:gdLst>
              <a:ahLst/>
              <a:cxnLst>
                <a:cxn ang="0">
                  <a:pos x="connsiteX0" y="connsiteY0"/>
                </a:cxn>
                <a:cxn ang="0">
                  <a:pos x="connsiteX1" y="connsiteY1"/>
                </a:cxn>
                <a:cxn ang="0">
                  <a:pos x="connsiteX2" y="connsiteY2"/>
                </a:cxn>
                <a:cxn ang="0">
                  <a:pos x="connsiteX3" y="connsiteY3"/>
                </a:cxn>
              </a:cxnLst>
              <a:rect l="l" t="t" r="r" b="b"/>
              <a:pathLst>
                <a:path w="24059" h="240596">
                  <a:moveTo>
                    <a:pt x="0" y="0"/>
                  </a:moveTo>
                  <a:lnTo>
                    <a:pt x="24060" y="0"/>
                  </a:lnTo>
                  <a:lnTo>
                    <a:pt x="24060" y="248175"/>
                  </a:lnTo>
                  <a:lnTo>
                    <a:pt x="0" y="248175"/>
                  </a:lnTo>
                  <a:close/>
                </a:path>
              </a:pathLst>
            </a:custGeom>
            <a:grpFill/>
            <a:ln w="1200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71" name="Freeform: Shape 2838">
              <a:extLst>
                <a:ext uri="{FF2B5EF4-FFF2-40B4-BE49-F238E27FC236}">
                  <a16:creationId xmlns:a16="http://schemas.microsoft.com/office/drawing/2014/main" id="{8F8580B6-EA8D-48DF-B90C-6491B7A5EB74}"/>
                </a:ext>
              </a:extLst>
            </p:cNvPr>
            <p:cNvSpPr/>
            <p:nvPr/>
          </p:nvSpPr>
          <p:spPr>
            <a:xfrm>
              <a:off x="1076019" y="3853135"/>
              <a:ext cx="24060" cy="240596"/>
            </a:xfrm>
            <a:custGeom>
              <a:avLst/>
              <a:gdLst>
                <a:gd name="connsiteX0" fmla="*/ 0 w 24059"/>
                <a:gd name="connsiteY0" fmla="*/ 0 h 240596"/>
                <a:gd name="connsiteX1" fmla="*/ 24060 w 24059"/>
                <a:gd name="connsiteY1" fmla="*/ 0 h 240596"/>
                <a:gd name="connsiteX2" fmla="*/ 24060 w 24059"/>
                <a:gd name="connsiteY2" fmla="*/ 248175 h 240596"/>
                <a:gd name="connsiteX3" fmla="*/ 0 w 24059"/>
                <a:gd name="connsiteY3" fmla="*/ 248175 h 240596"/>
              </a:gdLst>
              <a:ahLst/>
              <a:cxnLst>
                <a:cxn ang="0">
                  <a:pos x="connsiteX0" y="connsiteY0"/>
                </a:cxn>
                <a:cxn ang="0">
                  <a:pos x="connsiteX1" y="connsiteY1"/>
                </a:cxn>
                <a:cxn ang="0">
                  <a:pos x="connsiteX2" y="connsiteY2"/>
                </a:cxn>
                <a:cxn ang="0">
                  <a:pos x="connsiteX3" y="connsiteY3"/>
                </a:cxn>
              </a:cxnLst>
              <a:rect l="l" t="t" r="r" b="b"/>
              <a:pathLst>
                <a:path w="24059" h="240596">
                  <a:moveTo>
                    <a:pt x="0" y="0"/>
                  </a:moveTo>
                  <a:lnTo>
                    <a:pt x="24060" y="0"/>
                  </a:lnTo>
                  <a:lnTo>
                    <a:pt x="24060" y="248175"/>
                  </a:lnTo>
                  <a:lnTo>
                    <a:pt x="0" y="248175"/>
                  </a:lnTo>
                  <a:close/>
                </a:path>
              </a:pathLst>
            </a:custGeom>
            <a:grpFill/>
            <a:ln w="1200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72" name="Freeform: Shape 2839">
              <a:extLst>
                <a:ext uri="{FF2B5EF4-FFF2-40B4-BE49-F238E27FC236}">
                  <a16:creationId xmlns:a16="http://schemas.microsoft.com/office/drawing/2014/main" id="{757DC164-2E9C-45C5-97B6-F74242B3C2C3}"/>
                </a:ext>
              </a:extLst>
            </p:cNvPr>
            <p:cNvSpPr/>
            <p:nvPr/>
          </p:nvSpPr>
          <p:spPr>
            <a:xfrm>
              <a:off x="1143747" y="3853135"/>
              <a:ext cx="24060" cy="240596"/>
            </a:xfrm>
            <a:custGeom>
              <a:avLst/>
              <a:gdLst>
                <a:gd name="connsiteX0" fmla="*/ 0 w 24059"/>
                <a:gd name="connsiteY0" fmla="*/ 0 h 240596"/>
                <a:gd name="connsiteX1" fmla="*/ 24060 w 24059"/>
                <a:gd name="connsiteY1" fmla="*/ 0 h 240596"/>
                <a:gd name="connsiteX2" fmla="*/ 24060 w 24059"/>
                <a:gd name="connsiteY2" fmla="*/ 248175 h 240596"/>
                <a:gd name="connsiteX3" fmla="*/ 0 w 24059"/>
                <a:gd name="connsiteY3" fmla="*/ 248175 h 240596"/>
              </a:gdLst>
              <a:ahLst/>
              <a:cxnLst>
                <a:cxn ang="0">
                  <a:pos x="connsiteX0" y="connsiteY0"/>
                </a:cxn>
                <a:cxn ang="0">
                  <a:pos x="connsiteX1" y="connsiteY1"/>
                </a:cxn>
                <a:cxn ang="0">
                  <a:pos x="connsiteX2" y="connsiteY2"/>
                </a:cxn>
                <a:cxn ang="0">
                  <a:pos x="connsiteX3" y="connsiteY3"/>
                </a:cxn>
              </a:cxnLst>
              <a:rect l="l" t="t" r="r" b="b"/>
              <a:pathLst>
                <a:path w="24059" h="240596">
                  <a:moveTo>
                    <a:pt x="0" y="0"/>
                  </a:moveTo>
                  <a:lnTo>
                    <a:pt x="24060" y="0"/>
                  </a:lnTo>
                  <a:lnTo>
                    <a:pt x="24060" y="248175"/>
                  </a:lnTo>
                  <a:lnTo>
                    <a:pt x="0" y="248175"/>
                  </a:lnTo>
                  <a:close/>
                </a:path>
              </a:pathLst>
            </a:custGeom>
            <a:grpFill/>
            <a:ln w="1200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73" name="Freeform: Shape 2840">
              <a:extLst>
                <a:ext uri="{FF2B5EF4-FFF2-40B4-BE49-F238E27FC236}">
                  <a16:creationId xmlns:a16="http://schemas.microsoft.com/office/drawing/2014/main" id="{6D1D744A-751B-41FE-B17D-EC46CC242815}"/>
                </a:ext>
              </a:extLst>
            </p:cNvPr>
            <p:cNvSpPr/>
            <p:nvPr/>
          </p:nvSpPr>
          <p:spPr>
            <a:xfrm>
              <a:off x="1211354" y="3853135"/>
              <a:ext cx="24060" cy="240596"/>
            </a:xfrm>
            <a:custGeom>
              <a:avLst/>
              <a:gdLst>
                <a:gd name="connsiteX0" fmla="*/ 0 w 24059"/>
                <a:gd name="connsiteY0" fmla="*/ 0 h 240596"/>
                <a:gd name="connsiteX1" fmla="*/ 24060 w 24059"/>
                <a:gd name="connsiteY1" fmla="*/ 0 h 240596"/>
                <a:gd name="connsiteX2" fmla="*/ 24060 w 24059"/>
                <a:gd name="connsiteY2" fmla="*/ 248175 h 240596"/>
                <a:gd name="connsiteX3" fmla="*/ 0 w 24059"/>
                <a:gd name="connsiteY3" fmla="*/ 248175 h 240596"/>
              </a:gdLst>
              <a:ahLst/>
              <a:cxnLst>
                <a:cxn ang="0">
                  <a:pos x="connsiteX0" y="connsiteY0"/>
                </a:cxn>
                <a:cxn ang="0">
                  <a:pos x="connsiteX1" y="connsiteY1"/>
                </a:cxn>
                <a:cxn ang="0">
                  <a:pos x="connsiteX2" y="connsiteY2"/>
                </a:cxn>
                <a:cxn ang="0">
                  <a:pos x="connsiteX3" y="connsiteY3"/>
                </a:cxn>
              </a:cxnLst>
              <a:rect l="l" t="t" r="r" b="b"/>
              <a:pathLst>
                <a:path w="24059" h="240596">
                  <a:moveTo>
                    <a:pt x="0" y="0"/>
                  </a:moveTo>
                  <a:lnTo>
                    <a:pt x="24060" y="0"/>
                  </a:lnTo>
                  <a:lnTo>
                    <a:pt x="24060" y="248175"/>
                  </a:lnTo>
                  <a:lnTo>
                    <a:pt x="0" y="248175"/>
                  </a:lnTo>
                  <a:close/>
                </a:path>
              </a:pathLst>
            </a:custGeom>
            <a:grpFill/>
            <a:ln w="1200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74" name="Freeform: Shape 2841">
              <a:extLst>
                <a:ext uri="{FF2B5EF4-FFF2-40B4-BE49-F238E27FC236}">
                  <a16:creationId xmlns:a16="http://schemas.microsoft.com/office/drawing/2014/main" id="{468A4414-AABB-4112-A53D-EB87F50EABD9}"/>
                </a:ext>
              </a:extLst>
            </p:cNvPr>
            <p:cNvSpPr/>
            <p:nvPr/>
          </p:nvSpPr>
          <p:spPr>
            <a:xfrm>
              <a:off x="1279082" y="3853135"/>
              <a:ext cx="24060" cy="240596"/>
            </a:xfrm>
            <a:custGeom>
              <a:avLst/>
              <a:gdLst>
                <a:gd name="connsiteX0" fmla="*/ 0 w 24059"/>
                <a:gd name="connsiteY0" fmla="*/ 0 h 240596"/>
                <a:gd name="connsiteX1" fmla="*/ 24060 w 24059"/>
                <a:gd name="connsiteY1" fmla="*/ 0 h 240596"/>
                <a:gd name="connsiteX2" fmla="*/ 24060 w 24059"/>
                <a:gd name="connsiteY2" fmla="*/ 248175 h 240596"/>
                <a:gd name="connsiteX3" fmla="*/ 0 w 24059"/>
                <a:gd name="connsiteY3" fmla="*/ 248175 h 240596"/>
              </a:gdLst>
              <a:ahLst/>
              <a:cxnLst>
                <a:cxn ang="0">
                  <a:pos x="connsiteX0" y="connsiteY0"/>
                </a:cxn>
                <a:cxn ang="0">
                  <a:pos x="connsiteX1" y="connsiteY1"/>
                </a:cxn>
                <a:cxn ang="0">
                  <a:pos x="connsiteX2" y="connsiteY2"/>
                </a:cxn>
                <a:cxn ang="0">
                  <a:pos x="connsiteX3" y="connsiteY3"/>
                </a:cxn>
              </a:cxnLst>
              <a:rect l="l" t="t" r="r" b="b"/>
              <a:pathLst>
                <a:path w="24059" h="240596">
                  <a:moveTo>
                    <a:pt x="0" y="0"/>
                  </a:moveTo>
                  <a:lnTo>
                    <a:pt x="24060" y="0"/>
                  </a:lnTo>
                  <a:lnTo>
                    <a:pt x="24060" y="248175"/>
                  </a:lnTo>
                  <a:lnTo>
                    <a:pt x="0" y="248175"/>
                  </a:lnTo>
                  <a:close/>
                </a:path>
              </a:pathLst>
            </a:custGeom>
            <a:grpFill/>
            <a:ln w="1200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grpSp>
      <p:grpSp>
        <p:nvGrpSpPr>
          <p:cNvPr id="575" name="Graphic 56">
            <a:extLst>
              <a:ext uri="{FF2B5EF4-FFF2-40B4-BE49-F238E27FC236}">
                <a16:creationId xmlns:a16="http://schemas.microsoft.com/office/drawing/2014/main" id="{6BD5BD4A-183D-4DAE-92D1-81E9C522AED3}"/>
              </a:ext>
            </a:extLst>
          </p:cNvPr>
          <p:cNvGrpSpPr/>
          <p:nvPr/>
        </p:nvGrpSpPr>
        <p:grpSpPr>
          <a:xfrm>
            <a:off x="9008184" y="3878772"/>
            <a:ext cx="248256" cy="242128"/>
            <a:chOff x="585309" y="2690605"/>
            <a:chExt cx="441706" cy="430804"/>
          </a:xfrm>
          <a:solidFill>
            <a:srgbClr val="FFFFFF">
              <a:lumMod val="65000"/>
            </a:srgbClr>
          </a:solidFill>
        </p:grpSpPr>
        <p:sp>
          <p:nvSpPr>
            <p:cNvPr id="576" name="Freeform: Shape 2774">
              <a:extLst>
                <a:ext uri="{FF2B5EF4-FFF2-40B4-BE49-F238E27FC236}">
                  <a16:creationId xmlns:a16="http://schemas.microsoft.com/office/drawing/2014/main" id="{7DABF2EF-B5A5-4216-9F44-459333B31340}"/>
                </a:ext>
              </a:extLst>
            </p:cNvPr>
            <p:cNvSpPr/>
            <p:nvPr/>
          </p:nvSpPr>
          <p:spPr>
            <a:xfrm>
              <a:off x="585309" y="2690605"/>
              <a:ext cx="441706" cy="131572"/>
            </a:xfrm>
            <a:custGeom>
              <a:avLst/>
              <a:gdLst>
                <a:gd name="connsiteX0" fmla="*/ 441706 w 441706"/>
                <a:gd name="connsiteY0" fmla="*/ 133076 h 131572"/>
                <a:gd name="connsiteX1" fmla="*/ 0 w 441706"/>
                <a:gd name="connsiteY1" fmla="*/ 133076 h 131572"/>
                <a:gd name="connsiteX2" fmla="*/ 0 w 441706"/>
                <a:gd name="connsiteY2" fmla="*/ 0 h 131572"/>
                <a:gd name="connsiteX3" fmla="*/ 441706 w 441706"/>
                <a:gd name="connsiteY3" fmla="*/ 0 h 131572"/>
                <a:gd name="connsiteX4" fmla="*/ 18796 w 441706"/>
                <a:gd name="connsiteY4" fmla="*/ 114280 h 131572"/>
                <a:gd name="connsiteX5" fmla="*/ 422910 w 441706"/>
                <a:gd name="connsiteY5" fmla="*/ 114280 h 131572"/>
                <a:gd name="connsiteX6" fmla="*/ 422910 w 441706"/>
                <a:gd name="connsiteY6" fmla="*/ 18796 h 131572"/>
                <a:gd name="connsiteX7" fmla="*/ 18796 w 441706"/>
                <a:gd name="connsiteY7" fmla="*/ 18796 h 13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706" h="131572">
                  <a:moveTo>
                    <a:pt x="441706" y="133076"/>
                  </a:moveTo>
                  <a:lnTo>
                    <a:pt x="0" y="133076"/>
                  </a:lnTo>
                  <a:lnTo>
                    <a:pt x="0" y="0"/>
                  </a:lnTo>
                  <a:lnTo>
                    <a:pt x="441706" y="0"/>
                  </a:lnTo>
                  <a:close/>
                  <a:moveTo>
                    <a:pt x="18796" y="114280"/>
                  </a:moveTo>
                  <a:lnTo>
                    <a:pt x="422910" y="114280"/>
                  </a:lnTo>
                  <a:lnTo>
                    <a:pt x="422910" y="18796"/>
                  </a:lnTo>
                  <a:lnTo>
                    <a:pt x="18796" y="18796"/>
                  </a:lnTo>
                  <a:close/>
                </a:path>
              </a:pathLst>
            </a:custGeom>
            <a:grpFill/>
            <a:ln w="933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77" name="Freeform: Shape 2775">
              <a:extLst>
                <a:ext uri="{FF2B5EF4-FFF2-40B4-BE49-F238E27FC236}">
                  <a16:creationId xmlns:a16="http://schemas.microsoft.com/office/drawing/2014/main" id="{499D6576-450C-4A01-B0F6-77E468395793}"/>
                </a:ext>
              </a:extLst>
            </p:cNvPr>
            <p:cNvSpPr/>
            <p:nvPr/>
          </p:nvSpPr>
          <p:spPr>
            <a:xfrm>
              <a:off x="585309" y="2840127"/>
              <a:ext cx="206756" cy="131572"/>
            </a:xfrm>
            <a:custGeom>
              <a:avLst/>
              <a:gdLst>
                <a:gd name="connsiteX0" fmla="*/ 212583 w 206756"/>
                <a:gd name="connsiteY0" fmla="*/ 133264 h 131572"/>
                <a:gd name="connsiteX1" fmla="*/ 0 w 206756"/>
                <a:gd name="connsiteY1" fmla="*/ 133264 h 131572"/>
                <a:gd name="connsiteX2" fmla="*/ 0 w 206756"/>
                <a:gd name="connsiteY2" fmla="*/ 0 h 131572"/>
                <a:gd name="connsiteX3" fmla="*/ 212583 w 206756"/>
                <a:gd name="connsiteY3" fmla="*/ 0 h 131572"/>
                <a:gd name="connsiteX4" fmla="*/ 18796 w 206756"/>
                <a:gd name="connsiteY4" fmla="*/ 114468 h 131572"/>
                <a:gd name="connsiteX5" fmla="*/ 193787 w 206756"/>
                <a:gd name="connsiteY5" fmla="*/ 114468 h 131572"/>
                <a:gd name="connsiteX6" fmla="*/ 193787 w 206756"/>
                <a:gd name="connsiteY6" fmla="*/ 18796 h 131572"/>
                <a:gd name="connsiteX7" fmla="*/ 18796 w 206756"/>
                <a:gd name="connsiteY7" fmla="*/ 18796 h 13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756" h="131572">
                  <a:moveTo>
                    <a:pt x="212583" y="133264"/>
                  </a:moveTo>
                  <a:lnTo>
                    <a:pt x="0" y="133264"/>
                  </a:lnTo>
                  <a:lnTo>
                    <a:pt x="0" y="0"/>
                  </a:lnTo>
                  <a:lnTo>
                    <a:pt x="212583" y="0"/>
                  </a:lnTo>
                  <a:close/>
                  <a:moveTo>
                    <a:pt x="18796" y="114468"/>
                  </a:moveTo>
                  <a:lnTo>
                    <a:pt x="193787" y="114468"/>
                  </a:lnTo>
                  <a:lnTo>
                    <a:pt x="193787" y="18796"/>
                  </a:lnTo>
                  <a:lnTo>
                    <a:pt x="18796" y="18796"/>
                  </a:lnTo>
                  <a:close/>
                </a:path>
              </a:pathLst>
            </a:custGeom>
            <a:grpFill/>
            <a:ln w="933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78" name="Freeform: Shape 2776">
              <a:extLst>
                <a:ext uri="{FF2B5EF4-FFF2-40B4-BE49-F238E27FC236}">
                  <a16:creationId xmlns:a16="http://schemas.microsoft.com/office/drawing/2014/main" id="{54AB7F87-B093-4E27-BAB7-378B9B5D3BF3}"/>
                </a:ext>
              </a:extLst>
            </p:cNvPr>
            <p:cNvSpPr/>
            <p:nvPr/>
          </p:nvSpPr>
          <p:spPr>
            <a:xfrm>
              <a:off x="585309" y="2989837"/>
              <a:ext cx="131572" cy="131572"/>
            </a:xfrm>
            <a:custGeom>
              <a:avLst/>
              <a:gdLst>
                <a:gd name="connsiteX0" fmla="*/ 133358 w 131572"/>
                <a:gd name="connsiteY0" fmla="*/ 133076 h 131572"/>
                <a:gd name="connsiteX1" fmla="*/ 0 w 131572"/>
                <a:gd name="connsiteY1" fmla="*/ 133076 h 131572"/>
                <a:gd name="connsiteX2" fmla="*/ 0 w 131572"/>
                <a:gd name="connsiteY2" fmla="*/ 0 h 131572"/>
                <a:gd name="connsiteX3" fmla="*/ 133358 w 131572"/>
                <a:gd name="connsiteY3" fmla="*/ 0 h 131572"/>
                <a:gd name="connsiteX4" fmla="*/ 18796 w 131572"/>
                <a:gd name="connsiteY4" fmla="*/ 114280 h 131572"/>
                <a:gd name="connsiteX5" fmla="*/ 114562 w 131572"/>
                <a:gd name="connsiteY5" fmla="*/ 114280 h 131572"/>
                <a:gd name="connsiteX6" fmla="*/ 114562 w 131572"/>
                <a:gd name="connsiteY6" fmla="*/ 18796 h 131572"/>
                <a:gd name="connsiteX7" fmla="*/ 18796 w 131572"/>
                <a:gd name="connsiteY7" fmla="*/ 18796 h 13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572" h="131572">
                  <a:moveTo>
                    <a:pt x="133358" y="133076"/>
                  </a:moveTo>
                  <a:lnTo>
                    <a:pt x="0" y="133076"/>
                  </a:lnTo>
                  <a:lnTo>
                    <a:pt x="0" y="0"/>
                  </a:lnTo>
                  <a:lnTo>
                    <a:pt x="133358" y="0"/>
                  </a:lnTo>
                  <a:close/>
                  <a:moveTo>
                    <a:pt x="18796" y="114280"/>
                  </a:moveTo>
                  <a:lnTo>
                    <a:pt x="114562" y="114280"/>
                  </a:lnTo>
                  <a:lnTo>
                    <a:pt x="114562" y="18796"/>
                  </a:lnTo>
                  <a:lnTo>
                    <a:pt x="18796" y="18796"/>
                  </a:lnTo>
                  <a:close/>
                </a:path>
              </a:pathLst>
            </a:custGeom>
            <a:grpFill/>
            <a:ln w="933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79" name="Freeform: Shape 2777">
              <a:extLst>
                <a:ext uri="{FF2B5EF4-FFF2-40B4-BE49-F238E27FC236}">
                  <a16:creationId xmlns:a16="http://schemas.microsoft.com/office/drawing/2014/main" id="{730D9D5C-A57D-49E9-94FB-DA5E0955375F}"/>
                </a:ext>
              </a:extLst>
            </p:cNvPr>
            <p:cNvSpPr/>
            <p:nvPr/>
          </p:nvSpPr>
          <p:spPr>
            <a:xfrm>
              <a:off x="735113" y="2989837"/>
              <a:ext cx="140970" cy="131572"/>
            </a:xfrm>
            <a:custGeom>
              <a:avLst/>
              <a:gdLst>
                <a:gd name="connsiteX0" fmla="*/ 142098 w 140970"/>
                <a:gd name="connsiteY0" fmla="*/ 133076 h 131572"/>
                <a:gd name="connsiteX1" fmla="*/ 0 w 140970"/>
                <a:gd name="connsiteY1" fmla="*/ 133076 h 131572"/>
                <a:gd name="connsiteX2" fmla="*/ 0 w 140970"/>
                <a:gd name="connsiteY2" fmla="*/ 0 h 131572"/>
                <a:gd name="connsiteX3" fmla="*/ 142098 w 140970"/>
                <a:gd name="connsiteY3" fmla="*/ 0 h 131572"/>
                <a:gd name="connsiteX4" fmla="*/ 18796 w 140970"/>
                <a:gd name="connsiteY4" fmla="*/ 114280 h 131572"/>
                <a:gd name="connsiteX5" fmla="*/ 123302 w 140970"/>
                <a:gd name="connsiteY5" fmla="*/ 114280 h 131572"/>
                <a:gd name="connsiteX6" fmla="*/ 123302 w 140970"/>
                <a:gd name="connsiteY6" fmla="*/ 18796 h 131572"/>
                <a:gd name="connsiteX7" fmla="*/ 18796 w 140970"/>
                <a:gd name="connsiteY7" fmla="*/ 18796 h 13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70" h="131572">
                  <a:moveTo>
                    <a:pt x="142098" y="133076"/>
                  </a:moveTo>
                  <a:lnTo>
                    <a:pt x="0" y="133076"/>
                  </a:lnTo>
                  <a:lnTo>
                    <a:pt x="0" y="0"/>
                  </a:lnTo>
                  <a:lnTo>
                    <a:pt x="142098" y="0"/>
                  </a:lnTo>
                  <a:close/>
                  <a:moveTo>
                    <a:pt x="18796" y="114280"/>
                  </a:moveTo>
                  <a:lnTo>
                    <a:pt x="123302" y="114280"/>
                  </a:lnTo>
                  <a:lnTo>
                    <a:pt x="123302" y="18796"/>
                  </a:lnTo>
                  <a:lnTo>
                    <a:pt x="18796" y="18796"/>
                  </a:lnTo>
                  <a:close/>
                </a:path>
              </a:pathLst>
            </a:custGeom>
            <a:grpFill/>
            <a:ln w="933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80" name="Freeform: Shape 2778">
              <a:extLst>
                <a:ext uri="{FF2B5EF4-FFF2-40B4-BE49-F238E27FC236}">
                  <a16:creationId xmlns:a16="http://schemas.microsoft.com/office/drawing/2014/main" id="{AB9C70B3-DAFC-41EC-91AB-414CFD9F2FE8}"/>
                </a:ext>
              </a:extLst>
            </p:cNvPr>
            <p:cNvSpPr/>
            <p:nvPr/>
          </p:nvSpPr>
          <p:spPr>
            <a:xfrm>
              <a:off x="893657" y="2989837"/>
              <a:ext cx="131572" cy="131572"/>
            </a:xfrm>
            <a:custGeom>
              <a:avLst/>
              <a:gdLst>
                <a:gd name="connsiteX0" fmla="*/ 133358 w 131572"/>
                <a:gd name="connsiteY0" fmla="*/ 133076 h 131572"/>
                <a:gd name="connsiteX1" fmla="*/ 0 w 131572"/>
                <a:gd name="connsiteY1" fmla="*/ 133076 h 131572"/>
                <a:gd name="connsiteX2" fmla="*/ 0 w 131572"/>
                <a:gd name="connsiteY2" fmla="*/ 0 h 131572"/>
                <a:gd name="connsiteX3" fmla="*/ 133358 w 131572"/>
                <a:gd name="connsiteY3" fmla="*/ 0 h 131572"/>
                <a:gd name="connsiteX4" fmla="*/ 18796 w 131572"/>
                <a:gd name="connsiteY4" fmla="*/ 114280 h 131572"/>
                <a:gd name="connsiteX5" fmla="*/ 114562 w 131572"/>
                <a:gd name="connsiteY5" fmla="*/ 114280 h 131572"/>
                <a:gd name="connsiteX6" fmla="*/ 114562 w 131572"/>
                <a:gd name="connsiteY6" fmla="*/ 18796 h 131572"/>
                <a:gd name="connsiteX7" fmla="*/ 18796 w 131572"/>
                <a:gd name="connsiteY7" fmla="*/ 18796 h 13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572" h="131572">
                  <a:moveTo>
                    <a:pt x="133358" y="133076"/>
                  </a:moveTo>
                  <a:lnTo>
                    <a:pt x="0" y="133076"/>
                  </a:lnTo>
                  <a:lnTo>
                    <a:pt x="0" y="0"/>
                  </a:lnTo>
                  <a:lnTo>
                    <a:pt x="133358" y="0"/>
                  </a:lnTo>
                  <a:close/>
                  <a:moveTo>
                    <a:pt x="18796" y="114280"/>
                  </a:moveTo>
                  <a:lnTo>
                    <a:pt x="114562" y="114280"/>
                  </a:lnTo>
                  <a:lnTo>
                    <a:pt x="114562" y="18796"/>
                  </a:lnTo>
                  <a:lnTo>
                    <a:pt x="18796" y="18796"/>
                  </a:lnTo>
                  <a:close/>
                </a:path>
              </a:pathLst>
            </a:custGeom>
            <a:grpFill/>
            <a:ln w="933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81" name="Freeform: Shape 2779">
              <a:extLst>
                <a:ext uri="{FF2B5EF4-FFF2-40B4-BE49-F238E27FC236}">
                  <a16:creationId xmlns:a16="http://schemas.microsoft.com/office/drawing/2014/main" id="{06DC52B2-9073-4F37-A4BB-E6F2E2803A28}"/>
                </a:ext>
              </a:extLst>
            </p:cNvPr>
            <p:cNvSpPr/>
            <p:nvPr/>
          </p:nvSpPr>
          <p:spPr>
            <a:xfrm>
              <a:off x="814432" y="2840127"/>
              <a:ext cx="206756" cy="131572"/>
            </a:xfrm>
            <a:custGeom>
              <a:avLst/>
              <a:gdLst>
                <a:gd name="connsiteX0" fmla="*/ 212583 w 206756"/>
                <a:gd name="connsiteY0" fmla="*/ 133264 h 131572"/>
                <a:gd name="connsiteX1" fmla="*/ 0 w 206756"/>
                <a:gd name="connsiteY1" fmla="*/ 133264 h 131572"/>
                <a:gd name="connsiteX2" fmla="*/ 0 w 206756"/>
                <a:gd name="connsiteY2" fmla="*/ 0 h 131572"/>
                <a:gd name="connsiteX3" fmla="*/ 212583 w 206756"/>
                <a:gd name="connsiteY3" fmla="*/ 0 h 131572"/>
                <a:gd name="connsiteX4" fmla="*/ 18796 w 206756"/>
                <a:gd name="connsiteY4" fmla="*/ 114468 h 131572"/>
                <a:gd name="connsiteX5" fmla="*/ 193787 w 206756"/>
                <a:gd name="connsiteY5" fmla="*/ 114468 h 131572"/>
                <a:gd name="connsiteX6" fmla="*/ 193787 w 206756"/>
                <a:gd name="connsiteY6" fmla="*/ 18796 h 131572"/>
                <a:gd name="connsiteX7" fmla="*/ 18796 w 206756"/>
                <a:gd name="connsiteY7" fmla="*/ 18796 h 13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756" h="131572">
                  <a:moveTo>
                    <a:pt x="212583" y="133264"/>
                  </a:moveTo>
                  <a:lnTo>
                    <a:pt x="0" y="133264"/>
                  </a:lnTo>
                  <a:lnTo>
                    <a:pt x="0" y="0"/>
                  </a:lnTo>
                  <a:lnTo>
                    <a:pt x="212583" y="0"/>
                  </a:lnTo>
                  <a:close/>
                  <a:moveTo>
                    <a:pt x="18796" y="114468"/>
                  </a:moveTo>
                  <a:lnTo>
                    <a:pt x="193787" y="114468"/>
                  </a:lnTo>
                  <a:lnTo>
                    <a:pt x="193787" y="18796"/>
                  </a:lnTo>
                  <a:lnTo>
                    <a:pt x="18796" y="18796"/>
                  </a:lnTo>
                  <a:close/>
                </a:path>
              </a:pathLst>
            </a:custGeom>
            <a:grpFill/>
            <a:ln w="933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grpSp>
      <p:grpSp>
        <p:nvGrpSpPr>
          <p:cNvPr id="582" name="Graphic 8">
            <a:extLst>
              <a:ext uri="{FF2B5EF4-FFF2-40B4-BE49-F238E27FC236}">
                <a16:creationId xmlns:a16="http://schemas.microsoft.com/office/drawing/2014/main" id="{93FDF060-F7B2-41E6-A6B0-7F794BEB6905}"/>
              </a:ext>
            </a:extLst>
          </p:cNvPr>
          <p:cNvGrpSpPr/>
          <p:nvPr/>
        </p:nvGrpSpPr>
        <p:grpSpPr>
          <a:xfrm>
            <a:off x="8010315" y="3856175"/>
            <a:ext cx="181306" cy="287322"/>
            <a:chOff x="2139644" y="2688636"/>
            <a:chExt cx="322585" cy="511210"/>
          </a:xfrm>
          <a:solidFill>
            <a:srgbClr val="FFFFFF">
              <a:lumMod val="65000"/>
            </a:srgbClr>
          </a:solidFill>
        </p:grpSpPr>
        <p:sp>
          <p:nvSpPr>
            <p:cNvPr id="583" name="Freeform: Shape 2753">
              <a:extLst>
                <a:ext uri="{FF2B5EF4-FFF2-40B4-BE49-F238E27FC236}">
                  <a16:creationId xmlns:a16="http://schemas.microsoft.com/office/drawing/2014/main" id="{5F110499-DE93-4703-A6BE-BF144311DE4A}"/>
                </a:ext>
              </a:extLst>
            </p:cNvPr>
            <p:cNvSpPr/>
            <p:nvPr/>
          </p:nvSpPr>
          <p:spPr>
            <a:xfrm>
              <a:off x="2139644" y="2688636"/>
              <a:ext cx="322585" cy="322585"/>
            </a:xfrm>
            <a:custGeom>
              <a:avLst/>
              <a:gdLst>
                <a:gd name="connsiteX0" fmla="*/ 50513 w 322584"/>
                <a:gd name="connsiteY0" fmla="*/ 331787 h 322584"/>
                <a:gd name="connsiteX1" fmla="*/ 13916 w 322584"/>
                <a:gd name="connsiteY1" fmla="*/ 330118 h 322584"/>
                <a:gd name="connsiteX2" fmla="*/ 11692 w 322584"/>
                <a:gd name="connsiteY2" fmla="*/ 330118 h 322584"/>
                <a:gd name="connsiteX3" fmla="*/ 1903 w 322584"/>
                <a:gd name="connsiteY3" fmla="*/ 320440 h 322584"/>
                <a:gd name="connsiteX4" fmla="*/ 69534 w 322584"/>
                <a:gd name="connsiteY4" fmla="*/ 71160 h 322584"/>
                <a:gd name="connsiteX5" fmla="*/ 314143 w 322584"/>
                <a:gd name="connsiteY5" fmla="*/ 1860 h 322584"/>
                <a:gd name="connsiteX6" fmla="*/ 323820 w 322584"/>
                <a:gd name="connsiteY6" fmla="*/ 11649 h 322584"/>
                <a:gd name="connsiteX7" fmla="*/ 256189 w 322584"/>
                <a:gd name="connsiteY7" fmla="*/ 260929 h 322584"/>
                <a:gd name="connsiteX8" fmla="*/ 50513 w 322584"/>
                <a:gd name="connsiteY8" fmla="*/ 331787 h 322584"/>
                <a:gd name="connsiteX9" fmla="*/ 23260 w 322584"/>
                <a:gd name="connsiteY9" fmla="*/ 308538 h 322584"/>
                <a:gd name="connsiteX10" fmla="*/ 240282 w 322584"/>
                <a:gd name="connsiteY10" fmla="*/ 245134 h 322584"/>
                <a:gd name="connsiteX11" fmla="*/ 302463 w 322584"/>
                <a:gd name="connsiteY11" fmla="*/ 22661 h 322584"/>
                <a:gd name="connsiteX12" fmla="*/ 84996 w 322584"/>
                <a:gd name="connsiteY12" fmla="*/ 87067 h 322584"/>
                <a:gd name="connsiteX13" fmla="*/ 23260 w 322584"/>
                <a:gd name="connsiteY13" fmla="*/ 308761 h 32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2584" h="322584">
                  <a:moveTo>
                    <a:pt x="50513" y="331787"/>
                  </a:moveTo>
                  <a:cubicBezTo>
                    <a:pt x="33383" y="331787"/>
                    <a:pt x="20368" y="330785"/>
                    <a:pt x="13916" y="330118"/>
                  </a:cubicBezTo>
                  <a:lnTo>
                    <a:pt x="11692" y="330118"/>
                  </a:lnTo>
                  <a:cubicBezTo>
                    <a:pt x="6585" y="329541"/>
                    <a:pt x="2538" y="325540"/>
                    <a:pt x="1903" y="320440"/>
                  </a:cubicBezTo>
                  <a:cubicBezTo>
                    <a:pt x="1124" y="313877"/>
                    <a:pt x="-16006" y="158369"/>
                    <a:pt x="69534" y="71160"/>
                  </a:cubicBezTo>
                  <a:cubicBezTo>
                    <a:pt x="155075" y="-16049"/>
                    <a:pt x="307469" y="1081"/>
                    <a:pt x="314143" y="1860"/>
                  </a:cubicBezTo>
                  <a:cubicBezTo>
                    <a:pt x="319243" y="2496"/>
                    <a:pt x="323243" y="6542"/>
                    <a:pt x="323820" y="11649"/>
                  </a:cubicBezTo>
                  <a:cubicBezTo>
                    <a:pt x="324599" y="18212"/>
                    <a:pt x="341729" y="173609"/>
                    <a:pt x="256189" y="260929"/>
                  </a:cubicBezTo>
                  <a:cubicBezTo>
                    <a:pt x="196232" y="322220"/>
                    <a:pt x="103573" y="331787"/>
                    <a:pt x="50513" y="331787"/>
                  </a:cubicBezTo>
                  <a:close/>
                  <a:moveTo>
                    <a:pt x="23260" y="308538"/>
                  </a:moveTo>
                  <a:cubicBezTo>
                    <a:pt x="55185" y="310763"/>
                    <a:pt x="173095" y="313655"/>
                    <a:pt x="240282" y="245134"/>
                  </a:cubicBezTo>
                  <a:cubicBezTo>
                    <a:pt x="307469" y="176612"/>
                    <a:pt x="304688" y="56588"/>
                    <a:pt x="302463" y="22661"/>
                  </a:cubicBezTo>
                  <a:cubicBezTo>
                    <a:pt x="269315" y="20993"/>
                    <a:pt x="151738" y="18434"/>
                    <a:pt x="84996" y="87067"/>
                  </a:cubicBezTo>
                  <a:cubicBezTo>
                    <a:pt x="18254" y="155700"/>
                    <a:pt x="21035" y="275279"/>
                    <a:pt x="23260" y="308761"/>
                  </a:cubicBezTo>
                  <a:close/>
                </a:path>
              </a:pathLst>
            </a:custGeom>
            <a:grpFill/>
            <a:ln w="1104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84" name="Freeform: Shape 2754">
              <a:extLst>
                <a:ext uri="{FF2B5EF4-FFF2-40B4-BE49-F238E27FC236}">
                  <a16:creationId xmlns:a16="http://schemas.microsoft.com/office/drawing/2014/main" id="{07900E15-22BD-46EF-8722-34B520EB1A56}"/>
                </a:ext>
              </a:extLst>
            </p:cNvPr>
            <p:cNvSpPr/>
            <p:nvPr/>
          </p:nvSpPr>
          <p:spPr>
            <a:xfrm>
              <a:off x="2139644" y="2688681"/>
              <a:ext cx="322585" cy="322585"/>
            </a:xfrm>
            <a:custGeom>
              <a:avLst/>
              <a:gdLst>
                <a:gd name="connsiteX0" fmla="*/ 15029 w 322584"/>
                <a:gd name="connsiteY0" fmla="*/ 330295 h 322584"/>
                <a:gd name="connsiteX1" fmla="*/ 13583 w 322584"/>
                <a:gd name="connsiteY1" fmla="*/ 330295 h 322584"/>
                <a:gd name="connsiteX2" fmla="*/ 11692 w 322584"/>
                <a:gd name="connsiteY2" fmla="*/ 330295 h 322584"/>
                <a:gd name="connsiteX3" fmla="*/ 1903 w 322584"/>
                <a:gd name="connsiteY3" fmla="*/ 320617 h 322584"/>
                <a:gd name="connsiteX4" fmla="*/ 69534 w 322584"/>
                <a:gd name="connsiteY4" fmla="*/ 71337 h 322584"/>
                <a:gd name="connsiteX5" fmla="*/ 314143 w 322584"/>
                <a:gd name="connsiteY5" fmla="*/ 1814 h 322584"/>
                <a:gd name="connsiteX6" fmla="*/ 323847 w 322584"/>
                <a:gd name="connsiteY6" fmla="*/ 14196 h 322584"/>
                <a:gd name="connsiteX7" fmla="*/ 322040 w 322584"/>
                <a:gd name="connsiteY7" fmla="*/ 19056 h 322584"/>
                <a:gd name="connsiteX8" fmla="*/ 181327 w 322584"/>
                <a:gd name="connsiteY8" fmla="*/ 189915 h 322584"/>
                <a:gd name="connsiteX9" fmla="*/ 21480 w 322584"/>
                <a:gd name="connsiteY9" fmla="*/ 328292 h 322584"/>
                <a:gd name="connsiteX10" fmla="*/ 15029 w 322584"/>
                <a:gd name="connsiteY10" fmla="*/ 330295 h 322584"/>
                <a:gd name="connsiteX11" fmla="*/ 276990 w 322584"/>
                <a:gd name="connsiteY11" fmla="*/ 22393 h 322584"/>
                <a:gd name="connsiteX12" fmla="*/ 84996 w 322584"/>
                <a:gd name="connsiteY12" fmla="*/ 87021 h 322584"/>
                <a:gd name="connsiteX13" fmla="*/ 22370 w 322584"/>
                <a:gd name="connsiteY13" fmla="*/ 300261 h 322584"/>
                <a:gd name="connsiteX14" fmla="*/ 165420 w 322584"/>
                <a:gd name="connsiteY14" fmla="*/ 174342 h 322584"/>
                <a:gd name="connsiteX15" fmla="*/ 292563 w 322584"/>
                <a:gd name="connsiteY15" fmla="*/ 22615 h 32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2584" h="322584">
                  <a:moveTo>
                    <a:pt x="15029" y="330295"/>
                  </a:moveTo>
                  <a:lnTo>
                    <a:pt x="13583" y="330295"/>
                  </a:lnTo>
                  <a:lnTo>
                    <a:pt x="11692" y="330295"/>
                  </a:lnTo>
                  <a:cubicBezTo>
                    <a:pt x="6585" y="329717"/>
                    <a:pt x="2538" y="325717"/>
                    <a:pt x="1903" y="320617"/>
                  </a:cubicBezTo>
                  <a:cubicBezTo>
                    <a:pt x="1124" y="314054"/>
                    <a:pt x="-16006" y="158546"/>
                    <a:pt x="69534" y="71337"/>
                  </a:cubicBezTo>
                  <a:cubicBezTo>
                    <a:pt x="155075" y="-15872"/>
                    <a:pt x="307469" y="1036"/>
                    <a:pt x="314143" y="1814"/>
                  </a:cubicBezTo>
                  <a:cubicBezTo>
                    <a:pt x="320241" y="2553"/>
                    <a:pt x="324586" y="8097"/>
                    <a:pt x="323847" y="14196"/>
                  </a:cubicBezTo>
                  <a:cubicBezTo>
                    <a:pt x="323636" y="15935"/>
                    <a:pt x="323017" y="17601"/>
                    <a:pt x="322040" y="19056"/>
                  </a:cubicBezTo>
                  <a:cubicBezTo>
                    <a:pt x="280410" y="80155"/>
                    <a:pt x="233311" y="137343"/>
                    <a:pt x="181327" y="189915"/>
                  </a:cubicBezTo>
                  <a:cubicBezTo>
                    <a:pt x="132195" y="240628"/>
                    <a:pt x="78708" y="286932"/>
                    <a:pt x="21480" y="328292"/>
                  </a:cubicBezTo>
                  <a:cubicBezTo>
                    <a:pt x="19589" y="329613"/>
                    <a:pt x="17335" y="330312"/>
                    <a:pt x="15029" y="330295"/>
                  </a:cubicBezTo>
                  <a:close/>
                  <a:moveTo>
                    <a:pt x="276990" y="22393"/>
                  </a:moveTo>
                  <a:cubicBezTo>
                    <a:pt x="228602" y="22393"/>
                    <a:pt x="140614" y="30736"/>
                    <a:pt x="84996" y="87021"/>
                  </a:cubicBezTo>
                  <a:cubicBezTo>
                    <a:pt x="22926" y="150314"/>
                    <a:pt x="20590" y="257991"/>
                    <a:pt x="22370" y="300261"/>
                  </a:cubicBezTo>
                  <a:cubicBezTo>
                    <a:pt x="73285" y="262108"/>
                    <a:pt x="121116" y="220005"/>
                    <a:pt x="165420" y="174342"/>
                  </a:cubicBezTo>
                  <a:cubicBezTo>
                    <a:pt x="211852" y="127304"/>
                    <a:pt x="254374" y="76561"/>
                    <a:pt x="292563" y="22615"/>
                  </a:cubicBezTo>
                  <a:close/>
                </a:path>
              </a:pathLst>
            </a:custGeom>
            <a:grpFill/>
            <a:ln w="1104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85" name="Freeform: Shape 2755">
              <a:extLst>
                <a:ext uri="{FF2B5EF4-FFF2-40B4-BE49-F238E27FC236}">
                  <a16:creationId xmlns:a16="http://schemas.microsoft.com/office/drawing/2014/main" id="{2ADD68ED-4928-4BD6-BC82-3C9B5E0B4F14}"/>
                </a:ext>
              </a:extLst>
            </p:cNvPr>
            <p:cNvSpPr/>
            <p:nvPr/>
          </p:nvSpPr>
          <p:spPr>
            <a:xfrm>
              <a:off x="2139767" y="2988497"/>
              <a:ext cx="22247" cy="211349"/>
            </a:xfrm>
            <a:custGeom>
              <a:avLst/>
              <a:gdLst>
                <a:gd name="connsiteX0" fmla="*/ 0 w 22247"/>
                <a:gd name="connsiteY0" fmla="*/ 0 h 211348"/>
                <a:gd name="connsiteX1" fmla="*/ 22247 w 22247"/>
                <a:gd name="connsiteY1" fmla="*/ 0 h 211348"/>
                <a:gd name="connsiteX2" fmla="*/ 22247 w 22247"/>
                <a:gd name="connsiteY2" fmla="*/ 219024 h 211348"/>
                <a:gd name="connsiteX3" fmla="*/ 0 w 22247"/>
                <a:gd name="connsiteY3" fmla="*/ 219024 h 211348"/>
              </a:gdLst>
              <a:ahLst/>
              <a:cxnLst>
                <a:cxn ang="0">
                  <a:pos x="connsiteX0" y="connsiteY0"/>
                </a:cxn>
                <a:cxn ang="0">
                  <a:pos x="connsiteX1" y="connsiteY1"/>
                </a:cxn>
                <a:cxn ang="0">
                  <a:pos x="connsiteX2" y="connsiteY2"/>
                </a:cxn>
                <a:cxn ang="0">
                  <a:pos x="connsiteX3" y="connsiteY3"/>
                </a:cxn>
              </a:cxnLst>
              <a:rect l="l" t="t" r="r" b="b"/>
              <a:pathLst>
                <a:path w="22247" h="211348">
                  <a:moveTo>
                    <a:pt x="0" y="0"/>
                  </a:moveTo>
                  <a:lnTo>
                    <a:pt x="22247" y="0"/>
                  </a:lnTo>
                  <a:lnTo>
                    <a:pt x="22247" y="219024"/>
                  </a:lnTo>
                  <a:lnTo>
                    <a:pt x="0" y="219024"/>
                  </a:lnTo>
                  <a:close/>
                </a:path>
              </a:pathLst>
            </a:custGeom>
            <a:grpFill/>
            <a:ln w="1104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grpSp>
      <p:grpSp>
        <p:nvGrpSpPr>
          <p:cNvPr id="586" name="Graphic 37">
            <a:extLst>
              <a:ext uri="{FF2B5EF4-FFF2-40B4-BE49-F238E27FC236}">
                <a16:creationId xmlns:a16="http://schemas.microsoft.com/office/drawing/2014/main" id="{B69EC38F-F838-4408-8DC0-3B35BDC1C90F}"/>
              </a:ext>
            </a:extLst>
          </p:cNvPr>
          <p:cNvGrpSpPr/>
          <p:nvPr/>
        </p:nvGrpSpPr>
        <p:grpSpPr>
          <a:xfrm>
            <a:off x="9001568" y="2802703"/>
            <a:ext cx="261488" cy="320886"/>
            <a:chOff x="4438925" y="2784963"/>
            <a:chExt cx="465248" cy="570932"/>
          </a:xfrm>
          <a:solidFill>
            <a:srgbClr val="FFFFFF">
              <a:lumMod val="65000"/>
            </a:srgbClr>
          </a:solidFill>
        </p:grpSpPr>
        <p:sp>
          <p:nvSpPr>
            <p:cNvPr id="587" name="Freeform: Shape 2741">
              <a:extLst>
                <a:ext uri="{FF2B5EF4-FFF2-40B4-BE49-F238E27FC236}">
                  <a16:creationId xmlns:a16="http://schemas.microsoft.com/office/drawing/2014/main" id="{8948C86A-D2C4-4DA3-9E01-9BB2162344CC}"/>
                </a:ext>
              </a:extLst>
            </p:cNvPr>
            <p:cNvSpPr/>
            <p:nvPr/>
          </p:nvSpPr>
          <p:spPr>
            <a:xfrm>
              <a:off x="4551896" y="2894291"/>
              <a:ext cx="352277" cy="461604"/>
            </a:xfrm>
            <a:custGeom>
              <a:avLst/>
              <a:gdLst>
                <a:gd name="connsiteX0" fmla="*/ 340129 w 352276"/>
                <a:gd name="connsiteY0" fmla="*/ 461604 h 461604"/>
                <a:gd name="connsiteX1" fmla="*/ 12147 w 352276"/>
                <a:gd name="connsiteY1" fmla="*/ 461604 h 461604"/>
                <a:gd name="connsiteX2" fmla="*/ 0 w 352276"/>
                <a:gd name="connsiteY2" fmla="*/ 449457 h 461604"/>
                <a:gd name="connsiteX3" fmla="*/ 0 w 352276"/>
                <a:gd name="connsiteY3" fmla="*/ 12147 h 461604"/>
                <a:gd name="connsiteX4" fmla="*/ 12147 w 352276"/>
                <a:gd name="connsiteY4" fmla="*/ 0 h 461604"/>
                <a:gd name="connsiteX5" fmla="*/ 340129 w 352276"/>
                <a:gd name="connsiteY5" fmla="*/ 0 h 461604"/>
                <a:gd name="connsiteX6" fmla="*/ 352277 w 352276"/>
                <a:gd name="connsiteY6" fmla="*/ 12147 h 461604"/>
                <a:gd name="connsiteX7" fmla="*/ 352277 w 352276"/>
                <a:gd name="connsiteY7" fmla="*/ 449457 h 461604"/>
                <a:gd name="connsiteX8" fmla="*/ 340129 w 352276"/>
                <a:gd name="connsiteY8" fmla="*/ 461604 h 461604"/>
                <a:gd name="connsiteX9" fmla="*/ 24295 w 352276"/>
                <a:gd name="connsiteY9" fmla="*/ 437309 h 461604"/>
                <a:gd name="connsiteX10" fmla="*/ 327982 w 352276"/>
                <a:gd name="connsiteY10" fmla="*/ 437309 h 461604"/>
                <a:gd name="connsiteX11" fmla="*/ 327982 w 352276"/>
                <a:gd name="connsiteY11" fmla="*/ 24295 h 461604"/>
                <a:gd name="connsiteX12" fmla="*/ 24295 w 352276"/>
                <a:gd name="connsiteY12" fmla="*/ 24295 h 46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2276" h="461604">
                  <a:moveTo>
                    <a:pt x="340129" y="461604"/>
                  </a:moveTo>
                  <a:lnTo>
                    <a:pt x="12147" y="461604"/>
                  </a:lnTo>
                  <a:cubicBezTo>
                    <a:pt x="5439" y="461604"/>
                    <a:pt x="0" y="456166"/>
                    <a:pt x="0" y="449457"/>
                  </a:cubicBezTo>
                  <a:lnTo>
                    <a:pt x="0" y="12147"/>
                  </a:lnTo>
                  <a:cubicBezTo>
                    <a:pt x="0" y="5439"/>
                    <a:pt x="5439" y="0"/>
                    <a:pt x="12147" y="0"/>
                  </a:cubicBezTo>
                  <a:lnTo>
                    <a:pt x="340129" y="0"/>
                  </a:lnTo>
                  <a:cubicBezTo>
                    <a:pt x="346838" y="0"/>
                    <a:pt x="352277" y="5439"/>
                    <a:pt x="352277" y="12147"/>
                  </a:cubicBezTo>
                  <a:lnTo>
                    <a:pt x="352277" y="449457"/>
                  </a:lnTo>
                  <a:cubicBezTo>
                    <a:pt x="352277" y="456166"/>
                    <a:pt x="346838" y="461604"/>
                    <a:pt x="340129" y="461604"/>
                  </a:cubicBezTo>
                  <a:close/>
                  <a:moveTo>
                    <a:pt x="24295" y="437309"/>
                  </a:moveTo>
                  <a:lnTo>
                    <a:pt x="327982" y="437309"/>
                  </a:lnTo>
                  <a:lnTo>
                    <a:pt x="327982" y="24295"/>
                  </a:lnTo>
                  <a:lnTo>
                    <a:pt x="24295" y="24295"/>
                  </a:lnTo>
                  <a:close/>
                </a:path>
              </a:pathLst>
            </a:custGeom>
            <a:grpFill/>
            <a:ln w="1200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88" name="Freeform: Shape 2742">
              <a:extLst>
                <a:ext uri="{FF2B5EF4-FFF2-40B4-BE49-F238E27FC236}">
                  <a16:creationId xmlns:a16="http://schemas.microsoft.com/office/drawing/2014/main" id="{F8915D82-E3FF-4BE9-8585-7F2CD24FF089}"/>
                </a:ext>
              </a:extLst>
            </p:cNvPr>
            <p:cNvSpPr/>
            <p:nvPr/>
          </p:nvSpPr>
          <p:spPr>
            <a:xfrm>
              <a:off x="4597328" y="2948954"/>
              <a:ext cx="72885" cy="72885"/>
            </a:xfrm>
            <a:custGeom>
              <a:avLst/>
              <a:gdLst>
                <a:gd name="connsiteX0" fmla="*/ 66811 w 72884"/>
                <a:gd name="connsiteY0" fmla="*/ 78959 h 72884"/>
                <a:gd name="connsiteX1" fmla="*/ 12147 w 72884"/>
                <a:gd name="connsiteY1" fmla="*/ 78959 h 72884"/>
                <a:gd name="connsiteX2" fmla="*/ 0 w 72884"/>
                <a:gd name="connsiteY2" fmla="*/ 66811 h 72884"/>
                <a:gd name="connsiteX3" fmla="*/ 0 w 72884"/>
                <a:gd name="connsiteY3" fmla="*/ 12147 h 72884"/>
                <a:gd name="connsiteX4" fmla="*/ 12147 w 72884"/>
                <a:gd name="connsiteY4" fmla="*/ 0 h 72884"/>
                <a:gd name="connsiteX5" fmla="*/ 66811 w 72884"/>
                <a:gd name="connsiteY5" fmla="*/ 0 h 72884"/>
                <a:gd name="connsiteX6" fmla="*/ 78959 w 72884"/>
                <a:gd name="connsiteY6" fmla="*/ 12147 h 72884"/>
                <a:gd name="connsiteX7" fmla="*/ 78959 w 72884"/>
                <a:gd name="connsiteY7" fmla="*/ 66811 h 72884"/>
                <a:gd name="connsiteX8" fmla="*/ 66811 w 72884"/>
                <a:gd name="connsiteY8" fmla="*/ 78959 h 72884"/>
                <a:gd name="connsiteX9" fmla="*/ 24295 w 72884"/>
                <a:gd name="connsiteY9" fmla="*/ 54664 h 72884"/>
                <a:gd name="connsiteX10" fmla="*/ 54664 w 72884"/>
                <a:gd name="connsiteY10" fmla="*/ 54664 h 72884"/>
                <a:gd name="connsiteX11" fmla="*/ 54664 w 72884"/>
                <a:gd name="connsiteY11" fmla="*/ 24295 h 72884"/>
                <a:gd name="connsiteX12" fmla="*/ 24295 w 72884"/>
                <a:gd name="connsiteY12" fmla="*/ 24295 h 7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884" h="72884">
                  <a:moveTo>
                    <a:pt x="66811" y="78959"/>
                  </a:moveTo>
                  <a:lnTo>
                    <a:pt x="12147" y="78959"/>
                  </a:lnTo>
                  <a:cubicBezTo>
                    <a:pt x="5439" y="78959"/>
                    <a:pt x="0" y="73520"/>
                    <a:pt x="0" y="66811"/>
                  </a:cubicBezTo>
                  <a:lnTo>
                    <a:pt x="0" y="12147"/>
                  </a:lnTo>
                  <a:cubicBezTo>
                    <a:pt x="0" y="5439"/>
                    <a:pt x="5439" y="0"/>
                    <a:pt x="12147" y="0"/>
                  </a:cubicBezTo>
                  <a:lnTo>
                    <a:pt x="66811" y="0"/>
                  </a:lnTo>
                  <a:cubicBezTo>
                    <a:pt x="73520" y="0"/>
                    <a:pt x="78959" y="5439"/>
                    <a:pt x="78959" y="12147"/>
                  </a:cubicBezTo>
                  <a:lnTo>
                    <a:pt x="78959" y="66811"/>
                  </a:lnTo>
                  <a:cubicBezTo>
                    <a:pt x="78959" y="73520"/>
                    <a:pt x="73520" y="78959"/>
                    <a:pt x="66811" y="78959"/>
                  </a:cubicBezTo>
                  <a:close/>
                  <a:moveTo>
                    <a:pt x="24295" y="54664"/>
                  </a:moveTo>
                  <a:lnTo>
                    <a:pt x="54664" y="54664"/>
                  </a:lnTo>
                  <a:lnTo>
                    <a:pt x="54664" y="24295"/>
                  </a:lnTo>
                  <a:lnTo>
                    <a:pt x="24295" y="24295"/>
                  </a:lnTo>
                  <a:close/>
                </a:path>
              </a:pathLst>
            </a:custGeom>
            <a:grpFill/>
            <a:ln w="1200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89" name="Freeform: Shape 2743">
              <a:extLst>
                <a:ext uri="{FF2B5EF4-FFF2-40B4-BE49-F238E27FC236}">
                  <a16:creationId xmlns:a16="http://schemas.microsoft.com/office/drawing/2014/main" id="{7CC1CCBB-2A80-4DE6-B294-73CB917289B2}"/>
                </a:ext>
              </a:extLst>
            </p:cNvPr>
            <p:cNvSpPr/>
            <p:nvPr/>
          </p:nvSpPr>
          <p:spPr>
            <a:xfrm>
              <a:off x="4597328" y="3076503"/>
              <a:ext cx="72885" cy="72885"/>
            </a:xfrm>
            <a:custGeom>
              <a:avLst/>
              <a:gdLst>
                <a:gd name="connsiteX0" fmla="*/ 66811 w 72884"/>
                <a:gd name="connsiteY0" fmla="*/ 78959 h 72884"/>
                <a:gd name="connsiteX1" fmla="*/ 12147 w 72884"/>
                <a:gd name="connsiteY1" fmla="*/ 78959 h 72884"/>
                <a:gd name="connsiteX2" fmla="*/ 0 w 72884"/>
                <a:gd name="connsiteY2" fmla="*/ 66811 h 72884"/>
                <a:gd name="connsiteX3" fmla="*/ 0 w 72884"/>
                <a:gd name="connsiteY3" fmla="*/ 12147 h 72884"/>
                <a:gd name="connsiteX4" fmla="*/ 12147 w 72884"/>
                <a:gd name="connsiteY4" fmla="*/ 0 h 72884"/>
                <a:gd name="connsiteX5" fmla="*/ 66811 w 72884"/>
                <a:gd name="connsiteY5" fmla="*/ 0 h 72884"/>
                <a:gd name="connsiteX6" fmla="*/ 78959 w 72884"/>
                <a:gd name="connsiteY6" fmla="*/ 12147 h 72884"/>
                <a:gd name="connsiteX7" fmla="*/ 78959 w 72884"/>
                <a:gd name="connsiteY7" fmla="*/ 66811 h 72884"/>
                <a:gd name="connsiteX8" fmla="*/ 66811 w 72884"/>
                <a:gd name="connsiteY8" fmla="*/ 78959 h 72884"/>
                <a:gd name="connsiteX9" fmla="*/ 24295 w 72884"/>
                <a:gd name="connsiteY9" fmla="*/ 54664 h 72884"/>
                <a:gd name="connsiteX10" fmla="*/ 54664 w 72884"/>
                <a:gd name="connsiteY10" fmla="*/ 54664 h 72884"/>
                <a:gd name="connsiteX11" fmla="*/ 54664 w 72884"/>
                <a:gd name="connsiteY11" fmla="*/ 24295 h 72884"/>
                <a:gd name="connsiteX12" fmla="*/ 24295 w 72884"/>
                <a:gd name="connsiteY12" fmla="*/ 24295 h 7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884" h="72884">
                  <a:moveTo>
                    <a:pt x="66811" y="78959"/>
                  </a:moveTo>
                  <a:lnTo>
                    <a:pt x="12147" y="78959"/>
                  </a:lnTo>
                  <a:cubicBezTo>
                    <a:pt x="5439" y="78959"/>
                    <a:pt x="0" y="73520"/>
                    <a:pt x="0" y="66811"/>
                  </a:cubicBezTo>
                  <a:lnTo>
                    <a:pt x="0" y="12147"/>
                  </a:lnTo>
                  <a:cubicBezTo>
                    <a:pt x="0" y="5439"/>
                    <a:pt x="5439" y="0"/>
                    <a:pt x="12147" y="0"/>
                  </a:cubicBezTo>
                  <a:lnTo>
                    <a:pt x="66811" y="0"/>
                  </a:lnTo>
                  <a:cubicBezTo>
                    <a:pt x="73520" y="0"/>
                    <a:pt x="78959" y="5439"/>
                    <a:pt x="78959" y="12147"/>
                  </a:cubicBezTo>
                  <a:lnTo>
                    <a:pt x="78959" y="66811"/>
                  </a:lnTo>
                  <a:cubicBezTo>
                    <a:pt x="78959" y="73520"/>
                    <a:pt x="73520" y="78959"/>
                    <a:pt x="66811" y="78959"/>
                  </a:cubicBezTo>
                  <a:close/>
                  <a:moveTo>
                    <a:pt x="24295" y="54664"/>
                  </a:moveTo>
                  <a:lnTo>
                    <a:pt x="54664" y="54664"/>
                  </a:lnTo>
                  <a:lnTo>
                    <a:pt x="54664" y="24295"/>
                  </a:lnTo>
                  <a:lnTo>
                    <a:pt x="24295" y="24295"/>
                  </a:lnTo>
                  <a:close/>
                </a:path>
              </a:pathLst>
            </a:custGeom>
            <a:grpFill/>
            <a:ln w="1200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90" name="Freeform: Shape 2744">
              <a:extLst>
                <a:ext uri="{FF2B5EF4-FFF2-40B4-BE49-F238E27FC236}">
                  <a16:creationId xmlns:a16="http://schemas.microsoft.com/office/drawing/2014/main" id="{8FCEFD15-369E-400D-8DD9-89F54168CAB5}"/>
                </a:ext>
              </a:extLst>
            </p:cNvPr>
            <p:cNvSpPr/>
            <p:nvPr/>
          </p:nvSpPr>
          <p:spPr>
            <a:xfrm>
              <a:off x="4597328" y="3204051"/>
              <a:ext cx="72885" cy="72885"/>
            </a:xfrm>
            <a:custGeom>
              <a:avLst/>
              <a:gdLst>
                <a:gd name="connsiteX0" fmla="*/ 66811 w 72884"/>
                <a:gd name="connsiteY0" fmla="*/ 79080 h 72884"/>
                <a:gd name="connsiteX1" fmla="*/ 12147 w 72884"/>
                <a:gd name="connsiteY1" fmla="*/ 79080 h 72884"/>
                <a:gd name="connsiteX2" fmla="*/ 0 w 72884"/>
                <a:gd name="connsiteY2" fmla="*/ 66933 h 72884"/>
                <a:gd name="connsiteX3" fmla="*/ 0 w 72884"/>
                <a:gd name="connsiteY3" fmla="*/ 12147 h 72884"/>
                <a:gd name="connsiteX4" fmla="*/ 12147 w 72884"/>
                <a:gd name="connsiteY4" fmla="*/ 0 h 72884"/>
                <a:gd name="connsiteX5" fmla="*/ 66811 w 72884"/>
                <a:gd name="connsiteY5" fmla="*/ 0 h 72884"/>
                <a:gd name="connsiteX6" fmla="*/ 78959 w 72884"/>
                <a:gd name="connsiteY6" fmla="*/ 12147 h 72884"/>
                <a:gd name="connsiteX7" fmla="*/ 78959 w 72884"/>
                <a:gd name="connsiteY7" fmla="*/ 66933 h 72884"/>
                <a:gd name="connsiteX8" fmla="*/ 66811 w 72884"/>
                <a:gd name="connsiteY8" fmla="*/ 79080 h 72884"/>
                <a:gd name="connsiteX9" fmla="*/ 24295 w 72884"/>
                <a:gd name="connsiteY9" fmla="*/ 54785 h 72884"/>
                <a:gd name="connsiteX10" fmla="*/ 54664 w 72884"/>
                <a:gd name="connsiteY10" fmla="*/ 54785 h 72884"/>
                <a:gd name="connsiteX11" fmla="*/ 54664 w 72884"/>
                <a:gd name="connsiteY11" fmla="*/ 24295 h 72884"/>
                <a:gd name="connsiteX12" fmla="*/ 24295 w 72884"/>
                <a:gd name="connsiteY12" fmla="*/ 24295 h 7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884" h="72884">
                  <a:moveTo>
                    <a:pt x="66811" y="79080"/>
                  </a:moveTo>
                  <a:lnTo>
                    <a:pt x="12147" y="79080"/>
                  </a:lnTo>
                  <a:cubicBezTo>
                    <a:pt x="5439" y="79080"/>
                    <a:pt x="0" y="73641"/>
                    <a:pt x="0" y="66933"/>
                  </a:cubicBezTo>
                  <a:lnTo>
                    <a:pt x="0" y="12147"/>
                  </a:lnTo>
                  <a:cubicBezTo>
                    <a:pt x="0" y="5439"/>
                    <a:pt x="5439" y="0"/>
                    <a:pt x="12147" y="0"/>
                  </a:cubicBezTo>
                  <a:lnTo>
                    <a:pt x="66811" y="0"/>
                  </a:lnTo>
                  <a:cubicBezTo>
                    <a:pt x="73520" y="0"/>
                    <a:pt x="78959" y="5439"/>
                    <a:pt x="78959" y="12147"/>
                  </a:cubicBezTo>
                  <a:lnTo>
                    <a:pt x="78959" y="66933"/>
                  </a:lnTo>
                  <a:cubicBezTo>
                    <a:pt x="78959" y="73641"/>
                    <a:pt x="73520" y="79080"/>
                    <a:pt x="66811" y="79080"/>
                  </a:cubicBezTo>
                  <a:close/>
                  <a:moveTo>
                    <a:pt x="24295" y="54785"/>
                  </a:moveTo>
                  <a:lnTo>
                    <a:pt x="54664" y="54785"/>
                  </a:lnTo>
                  <a:lnTo>
                    <a:pt x="54664" y="24295"/>
                  </a:lnTo>
                  <a:lnTo>
                    <a:pt x="24295" y="24295"/>
                  </a:lnTo>
                  <a:close/>
                </a:path>
              </a:pathLst>
            </a:custGeom>
            <a:grpFill/>
            <a:ln w="1200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91" name="Freeform: Shape 2745">
              <a:extLst>
                <a:ext uri="{FF2B5EF4-FFF2-40B4-BE49-F238E27FC236}">
                  <a16:creationId xmlns:a16="http://schemas.microsoft.com/office/drawing/2014/main" id="{F3460272-3BD4-44B7-9314-C007FADEB003}"/>
                </a:ext>
              </a:extLst>
            </p:cNvPr>
            <p:cNvSpPr/>
            <p:nvPr/>
          </p:nvSpPr>
          <p:spPr>
            <a:xfrm>
              <a:off x="4691592" y="2976286"/>
              <a:ext cx="157917" cy="24295"/>
            </a:xfrm>
            <a:custGeom>
              <a:avLst/>
              <a:gdLst>
                <a:gd name="connsiteX0" fmla="*/ 0 w 157917"/>
                <a:gd name="connsiteY0" fmla="*/ 0 h 24294"/>
                <a:gd name="connsiteX1" fmla="*/ 164112 w 157917"/>
                <a:gd name="connsiteY1" fmla="*/ 0 h 24294"/>
                <a:gd name="connsiteX2" fmla="*/ 164112 w 157917"/>
                <a:gd name="connsiteY2" fmla="*/ 24295 h 24294"/>
                <a:gd name="connsiteX3" fmla="*/ 0 w 157917"/>
                <a:gd name="connsiteY3" fmla="*/ 24295 h 24294"/>
              </a:gdLst>
              <a:ahLst/>
              <a:cxnLst>
                <a:cxn ang="0">
                  <a:pos x="connsiteX0" y="connsiteY0"/>
                </a:cxn>
                <a:cxn ang="0">
                  <a:pos x="connsiteX1" y="connsiteY1"/>
                </a:cxn>
                <a:cxn ang="0">
                  <a:pos x="connsiteX2" y="connsiteY2"/>
                </a:cxn>
                <a:cxn ang="0">
                  <a:pos x="connsiteX3" y="connsiteY3"/>
                </a:cxn>
              </a:cxnLst>
              <a:rect l="l" t="t" r="r" b="b"/>
              <a:pathLst>
                <a:path w="157917" h="24294">
                  <a:moveTo>
                    <a:pt x="0" y="0"/>
                  </a:moveTo>
                  <a:lnTo>
                    <a:pt x="164112" y="0"/>
                  </a:lnTo>
                  <a:lnTo>
                    <a:pt x="164112" y="24295"/>
                  </a:lnTo>
                  <a:lnTo>
                    <a:pt x="0" y="24295"/>
                  </a:lnTo>
                  <a:close/>
                </a:path>
              </a:pathLst>
            </a:custGeom>
            <a:grpFill/>
            <a:ln w="1200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92" name="Freeform: Shape 2746">
              <a:extLst>
                <a:ext uri="{FF2B5EF4-FFF2-40B4-BE49-F238E27FC236}">
                  <a16:creationId xmlns:a16="http://schemas.microsoft.com/office/drawing/2014/main" id="{6E55F238-8CCF-4D17-B30C-CDAF3D410C2E}"/>
                </a:ext>
              </a:extLst>
            </p:cNvPr>
            <p:cNvSpPr/>
            <p:nvPr/>
          </p:nvSpPr>
          <p:spPr>
            <a:xfrm>
              <a:off x="4691592" y="3103713"/>
              <a:ext cx="157917" cy="24295"/>
            </a:xfrm>
            <a:custGeom>
              <a:avLst/>
              <a:gdLst>
                <a:gd name="connsiteX0" fmla="*/ 0 w 157917"/>
                <a:gd name="connsiteY0" fmla="*/ 0 h 24294"/>
                <a:gd name="connsiteX1" fmla="*/ 164112 w 157917"/>
                <a:gd name="connsiteY1" fmla="*/ 0 h 24294"/>
                <a:gd name="connsiteX2" fmla="*/ 164112 w 157917"/>
                <a:gd name="connsiteY2" fmla="*/ 24295 h 24294"/>
                <a:gd name="connsiteX3" fmla="*/ 0 w 157917"/>
                <a:gd name="connsiteY3" fmla="*/ 24295 h 24294"/>
              </a:gdLst>
              <a:ahLst/>
              <a:cxnLst>
                <a:cxn ang="0">
                  <a:pos x="connsiteX0" y="connsiteY0"/>
                </a:cxn>
                <a:cxn ang="0">
                  <a:pos x="connsiteX1" y="connsiteY1"/>
                </a:cxn>
                <a:cxn ang="0">
                  <a:pos x="connsiteX2" y="connsiteY2"/>
                </a:cxn>
                <a:cxn ang="0">
                  <a:pos x="connsiteX3" y="connsiteY3"/>
                </a:cxn>
              </a:cxnLst>
              <a:rect l="l" t="t" r="r" b="b"/>
              <a:pathLst>
                <a:path w="157917" h="24294">
                  <a:moveTo>
                    <a:pt x="0" y="0"/>
                  </a:moveTo>
                  <a:lnTo>
                    <a:pt x="164112" y="0"/>
                  </a:lnTo>
                  <a:lnTo>
                    <a:pt x="164112" y="24295"/>
                  </a:lnTo>
                  <a:lnTo>
                    <a:pt x="0" y="24295"/>
                  </a:lnTo>
                  <a:close/>
                </a:path>
              </a:pathLst>
            </a:custGeom>
            <a:grpFill/>
            <a:ln w="1200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93" name="Freeform: Shape 2747">
              <a:extLst>
                <a:ext uri="{FF2B5EF4-FFF2-40B4-BE49-F238E27FC236}">
                  <a16:creationId xmlns:a16="http://schemas.microsoft.com/office/drawing/2014/main" id="{B1B96F08-F759-48FF-8631-635E01E016CA}"/>
                </a:ext>
              </a:extLst>
            </p:cNvPr>
            <p:cNvSpPr/>
            <p:nvPr/>
          </p:nvSpPr>
          <p:spPr>
            <a:xfrm>
              <a:off x="4691592" y="3231383"/>
              <a:ext cx="157917" cy="24295"/>
            </a:xfrm>
            <a:custGeom>
              <a:avLst/>
              <a:gdLst>
                <a:gd name="connsiteX0" fmla="*/ 0 w 157917"/>
                <a:gd name="connsiteY0" fmla="*/ 0 h 24294"/>
                <a:gd name="connsiteX1" fmla="*/ 164112 w 157917"/>
                <a:gd name="connsiteY1" fmla="*/ 0 h 24294"/>
                <a:gd name="connsiteX2" fmla="*/ 164112 w 157917"/>
                <a:gd name="connsiteY2" fmla="*/ 24295 h 24294"/>
                <a:gd name="connsiteX3" fmla="*/ 0 w 157917"/>
                <a:gd name="connsiteY3" fmla="*/ 24295 h 24294"/>
              </a:gdLst>
              <a:ahLst/>
              <a:cxnLst>
                <a:cxn ang="0">
                  <a:pos x="connsiteX0" y="connsiteY0"/>
                </a:cxn>
                <a:cxn ang="0">
                  <a:pos x="connsiteX1" y="connsiteY1"/>
                </a:cxn>
                <a:cxn ang="0">
                  <a:pos x="connsiteX2" y="connsiteY2"/>
                </a:cxn>
                <a:cxn ang="0">
                  <a:pos x="connsiteX3" y="connsiteY3"/>
                </a:cxn>
              </a:cxnLst>
              <a:rect l="l" t="t" r="r" b="b"/>
              <a:pathLst>
                <a:path w="157917" h="24294">
                  <a:moveTo>
                    <a:pt x="0" y="0"/>
                  </a:moveTo>
                  <a:lnTo>
                    <a:pt x="164112" y="0"/>
                  </a:lnTo>
                  <a:lnTo>
                    <a:pt x="164112" y="24295"/>
                  </a:lnTo>
                  <a:lnTo>
                    <a:pt x="0" y="24295"/>
                  </a:lnTo>
                  <a:close/>
                </a:path>
              </a:pathLst>
            </a:custGeom>
            <a:grpFill/>
            <a:ln w="1200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94" name="Freeform: Shape 2748">
              <a:extLst>
                <a:ext uri="{FF2B5EF4-FFF2-40B4-BE49-F238E27FC236}">
                  <a16:creationId xmlns:a16="http://schemas.microsoft.com/office/drawing/2014/main" id="{D3976AC0-115A-45AF-BDD1-583B94592331}"/>
                </a:ext>
              </a:extLst>
            </p:cNvPr>
            <p:cNvSpPr/>
            <p:nvPr/>
          </p:nvSpPr>
          <p:spPr>
            <a:xfrm>
              <a:off x="4497233" y="2839627"/>
              <a:ext cx="352277" cy="461604"/>
            </a:xfrm>
            <a:custGeom>
              <a:avLst/>
              <a:gdLst>
                <a:gd name="connsiteX0" fmla="*/ 66811 w 352276"/>
                <a:gd name="connsiteY0" fmla="*/ 461604 h 461604"/>
                <a:gd name="connsiteX1" fmla="*/ 12147 w 352276"/>
                <a:gd name="connsiteY1" fmla="*/ 461604 h 461604"/>
                <a:gd name="connsiteX2" fmla="*/ 0 w 352276"/>
                <a:gd name="connsiteY2" fmla="*/ 449457 h 461604"/>
                <a:gd name="connsiteX3" fmla="*/ 0 w 352276"/>
                <a:gd name="connsiteY3" fmla="*/ 12147 h 461604"/>
                <a:gd name="connsiteX4" fmla="*/ 12147 w 352276"/>
                <a:gd name="connsiteY4" fmla="*/ 0 h 461604"/>
                <a:gd name="connsiteX5" fmla="*/ 340129 w 352276"/>
                <a:gd name="connsiteY5" fmla="*/ 0 h 461604"/>
                <a:gd name="connsiteX6" fmla="*/ 352277 w 352276"/>
                <a:gd name="connsiteY6" fmla="*/ 12147 h 461604"/>
                <a:gd name="connsiteX7" fmla="*/ 352277 w 352276"/>
                <a:gd name="connsiteY7" fmla="*/ 66811 h 461604"/>
                <a:gd name="connsiteX8" fmla="*/ 327982 w 352276"/>
                <a:gd name="connsiteY8" fmla="*/ 66811 h 461604"/>
                <a:gd name="connsiteX9" fmla="*/ 327982 w 352276"/>
                <a:gd name="connsiteY9" fmla="*/ 24295 h 461604"/>
                <a:gd name="connsiteX10" fmla="*/ 24295 w 352276"/>
                <a:gd name="connsiteY10" fmla="*/ 24295 h 461604"/>
                <a:gd name="connsiteX11" fmla="*/ 24295 w 352276"/>
                <a:gd name="connsiteY11" fmla="*/ 437309 h 461604"/>
                <a:gd name="connsiteX12" fmla="*/ 66811 w 352276"/>
                <a:gd name="connsiteY12" fmla="*/ 437309 h 46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2276" h="461604">
                  <a:moveTo>
                    <a:pt x="66811" y="461604"/>
                  </a:moveTo>
                  <a:lnTo>
                    <a:pt x="12147" y="461604"/>
                  </a:lnTo>
                  <a:cubicBezTo>
                    <a:pt x="5439" y="461604"/>
                    <a:pt x="0" y="456166"/>
                    <a:pt x="0" y="449457"/>
                  </a:cubicBezTo>
                  <a:lnTo>
                    <a:pt x="0" y="12147"/>
                  </a:lnTo>
                  <a:cubicBezTo>
                    <a:pt x="0" y="5439"/>
                    <a:pt x="5439" y="0"/>
                    <a:pt x="12147" y="0"/>
                  </a:cubicBezTo>
                  <a:lnTo>
                    <a:pt x="340129" y="0"/>
                  </a:lnTo>
                  <a:cubicBezTo>
                    <a:pt x="346838" y="0"/>
                    <a:pt x="352277" y="5439"/>
                    <a:pt x="352277" y="12147"/>
                  </a:cubicBezTo>
                  <a:lnTo>
                    <a:pt x="352277" y="66811"/>
                  </a:lnTo>
                  <a:lnTo>
                    <a:pt x="327982" y="66811"/>
                  </a:lnTo>
                  <a:lnTo>
                    <a:pt x="327982" y="24295"/>
                  </a:lnTo>
                  <a:lnTo>
                    <a:pt x="24295" y="24295"/>
                  </a:lnTo>
                  <a:lnTo>
                    <a:pt x="24295" y="437309"/>
                  </a:lnTo>
                  <a:lnTo>
                    <a:pt x="66811" y="437309"/>
                  </a:lnTo>
                  <a:close/>
                </a:path>
              </a:pathLst>
            </a:custGeom>
            <a:grpFill/>
            <a:ln w="1200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95" name="Freeform: Shape 2749">
              <a:extLst>
                <a:ext uri="{FF2B5EF4-FFF2-40B4-BE49-F238E27FC236}">
                  <a16:creationId xmlns:a16="http://schemas.microsoft.com/office/drawing/2014/main" id="{0C281983-982C-4D12-84C6-D99D56995AEE}"/>
                </a:ext>
              </a:extLst>
            </p:cNvPr>
            <p:cNvSpPr/>
            <p:nvPr/>
          </p:nvSpPr>
          <p:spPr>
            <a:xfrm>
              <a:off x="4438925" y="2784963"/>
              <a:ext cx="340129" cy="461604"/>
            </a:xfrm>
            <a:custGeom>
              <a:avLst/>
              <a:gdLst>
                <a:gd name="connsiteX0" fmla="*/ 66811 w 340129"/>
                <a:gd name="connsiteY0" fmla="*/ 461726 h 461604"/>
                <a:gd name="connsiteX1" fmla="*/ 12147 w 340129"/>
                <a:gd name="connsiteY1" fmla="*/ 461726 h 461604"/>
                <a:gd name="connsiteX2" fmla="*/ 0 w 340129"/>
                <a:gd name="connsiteY2" fmla="*/ 449578 h 461604"/>
                <a:gd name="connsiteX3" fmla="*/ 0 w 340129"/>
                <a:gd name="connsiteY3" fmla="*/ 12147 h 461604"/>
                <a:gd name="connsiteX4" fmla="*/ 12147 w 340129"/>
                <a:gd name="connsiteY4" fmla="*/ 0 h 461604"/>
                <a:gd name="connsiteX5" fmla="*/ 340129 w 340129"/>
                <a:gd name="connsiteY5" fmla="*/ 0 h 461604"/>
                <a:gd name="connsiteX6" fmla="*/ 352277 w 340129"/>
                <a:gd name="connsiteY6" fmla="*/ 12147 h 461604"/>
                <a:gd name="connsiteX7" fmla="*/ 352277 w 340129"/>
                <a:gd name="connsiteY7" fmla="*/ 66811 h 461604"/>
                <a:gd name="connsiteX8" fmla="*/ 327982 w 340129"/>
                <a:gd name="connsiteY8" fmla="*/ 66811 h 461604"/>
                <a:gd name="connsiteX9" fmla="*/ 327982 w 340129"/>
                <a:gd name="connsiteY9" fmla="*/ 24295 h 461604"/>
                <a:gd name="connsiteX10" fmla="*/ 24295 w 340129"/>
                <a:gd name="connsiteY10" fmla="*/ 24295 h 461604"/>
                <a:gd name="connsiteX11" fmla="*/ 24295 w 340129"/>
                <a:gd name="connsiteY11" fmla="*/ 437309 h 461604"/>
                <a:gd name="connsiteX12" fmla="*/ 66811 w 340129"/>
                <a:gd name="connsiteY12" fmla="*/ 437309 h 46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29" h="461604">
                  <a:moveTo>
                    <a:pt x="66811" y="461726"/>
                  </a:moveTo>
                  <a:lnTo>
                    <a:pt x="12147" y="461726"/>
                  </a:lnTo>
                  <a:cubicBezTo>
                    <a:pt x="5439" y="461726"/>
                    <a:pt x="0" y="456287"/>
                    <a:pt x="0" y="449578"/>
                  </a:cubicBezTo>
                  <a:lnTo>
                    <a:pt x="0" y="12147"/>
                  </a:lnTo>
                  <a:cubicBezTo>
                    <a:pt x="0" y="5439"/>
                    <a:pt x="5439" y="0"/>
                    <a:pt x="12147" y="0"/>
                  </a:cubicBezTo>
                  <a:lnTo>
                    <a:pt x="340129" y="0"/>
                  </a:lnTo>
                  <a:cubicBezTo>
                    <a:pt x="346838" y="0"/>
                    <a:pt x="352277" y="5439"/>
                    <a:pt x="352277" y="12147"/>
                  </a:cubicBezTo>
                  <a:lnTo>
                    <a:pt x="352277" y="66811"/>
                  </a:lnTo>
                  <a:lnTo>
                    <a:pt x="327982" y="66811"/>
                  </a:lnTo>
                  <a:lnTo>
                    <a:pt x="327982" y="24295"/>
                  </a:lnTo>
                  <a:lnTo>
                    <a:pt x="24295" y="24295"/>
                  </a:lnTo>
                  <a:lnTo>
                    <a:pt x="24295" y="437309"/>
                  </a:lnTo>
                  <a:lnTo>
                    <a:pt x="66811" y="437309"/>
                  </a:lnTo>
                  <a:close/>
                </a:path>
              </a:pathLst>
            </a:custGeom>
            <a:grpFill/>
            <a:ln w="1200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grpSp>
      <p:grpSp>
        <p:nvGrpSpPr>
          <p:cNvPr id="596" name="Graphic 69">
            <a:extLst>
              <a:ext uri="{FF2B5EF4-FFF2-40B4-BE49-F238E27FC236}">
                <a16:creationId xmlns:a16="http://schemas.microsoft.com/office/drawing/2014/main" id="{198FCBE5-A0BD-4D15-89BC-769F70CF4822}"/>
              </a:ext>
            </a:extLst>
          </p:cNvPr>
          <p:cNvGrpSpPr/>
          <p:nvPr/>
        </p:nvGrpSpPr>
        <p:grpSpPr>
          <a:xfrm>
            <a:off x="10044746" y="4401906"/>
            <a:ext cx="280036" cy="280036"/>
            <a:chOff x="8187043" y="2736127"/>
            <a:chExt cx="498249" cy="498249"/>
          </a:xfrm>
          <a:solidFill>
            <a:srgbClr val="FFFFFF">
              <a:lumMod val="65000"/>
            </a:srgbClr>
          </a:solidFill>
        </p:grpSpPr>
        <p:sp>
          <p:nvSpPr>
            <p:cNvPr id="597" name="Freeform: Shape 3204">
              <a:extLst>
                <a:ext uri="{FF2B5EF4-FFF2-40B4-BE49-F238E27FC236}">
                  <a16:creationId xmlns:a16="http://schemas.microsoft.com/office/drawing/2014/main" id="{E6E39D28-7251-4CAA-A3D2-E6CE1F12ADF3}"/>
                </a:ext>
              </a:extLst>
            </p:cNvPr>
            <p:cNvSpPr/>
            <p:nvPr/>
          </p:nvSpPr>
          <p:spPr>
            <a:xfrm>
              <a:off x="8326128" y="2795704"/>
              <a:ext cx="265026" cy="339233"/>
            </a:xfrm>
            <a:custGeom>
              <a:avLst/>
              <a:gdLst>
                <a:gd name="connsiteX0" fmla="*/ 259089 w 265026"/>
                <a:gd name="connsiteY0" fmla="*/ 339233 h 339233"/>
                <a:gd name="connsiteX1" fmla="*/ 178628 w 265026"/>
                <a:gd name="connsiteY1" fmla="*/ 339233 h 339233"/>
                <a:gd name="connsiteX2" fmla="*/ 168981 w 265026"/>
                <a:gd name="connsiteY2" fmla="*/ 333191 h 339233"/>
                <a:gd name="connsiteX3" fmla="*/ 56186 w 265026"/>
                <a:gd name="connsiteY3" fmla="*/ 90851 h 339233"/>
                <a:gd name="connsiteX4" fmla="*/ 10601 w 265026"/>
                <a:gd name="connsiteY4" fmla="*/ 90851 h 339233"/>
                <a:gd name="connsiteX5" fmla="*/ 0 w 265026"/>
                <a:gd name="connsiteY5" fmla="*/ 80250 h 339233"/>
                <a:gd name="connsiteX6" fmla="*/ 0 w 265026"/>
                <a:gd name="connsiteY6" fmla="*/ 10601 h 339233"/>
                <a:gd name="connsiteX7" fmla="*/ 10601 w 265026"/>
                <a:gd name="connsiteY7" fmla="*/ 0 h 339233"/>
                <a:gd name="connsiteX8" fmla="*/ 111205 w 265026"/>
                <a:gd name="connsiteY8" fmla="*/ 0 h 339233"/>
                <a:gd name="connsiteX9" fmla="*/ 120640 w 265026"/>
                <a:gd name="connsiteY9" fmla="*/ 6149 h 339233"/>
                <a:gd name="connsiteX10" fmla="*/ 233223 w 265026"/>
                <a:gd name="connsiteY10" fmla="*/ 248488 h 339233"/>
                <a:gd name="connsiteX11" fmla="*/ 259089 w 265026"/>
                <a:gd name="connsiteY11" fmla="*/ 248488 h 339233"/>
                <a:gd name="connsiteX12" fmla="*/ 269690 w 265026"/>
                <a:gd name="connsiteY12" fmla="*/ 259089 h 339233"/>
                <a:gd name="connsiteX13" fmla="*/ 269690 w 265026"/>
                <a:gd name="connsiteY13" fmla="*/ 328632 h 339233"/>
                <a:gd name="connsiteX14" fmla="*/ 259089 w 265026"/>
                <a:gd name="connsiteY14" fmla="*/ 339233 h 339233"/>
                <a:gd name="connsiteX15" fmla="*/ 184882 w 265026"/>
                <a:gd name="connsiteY15" fmla="*/ 318031 h 339233"/>
                <a:gd name="connsiteX16" fmla="*/ 248488 w 265026"/>
                <a:gd name="connsiteY16" fmla="*/ 318031 h 339233"/>
                <a:gd name="connsiteX17" fmla="*/ 248488 w 265026"/>
                <a:gd name="connsiteY17" fmla="*/ 269690 h 339233"/>
                <a:gd name="connsiteX18" fmla="*/ 226650 w 265026"/>
                <a:gd name="connsiteY18" fmla="*/ 269690 h 339233"/>
                <a:gd name="connsiteX19" fmla="*/ 217003 w 265026"/>
                <a:gd name="connsiteY19" fmla="*/ 263542 h 339233"/>
                <a:gd name="connsiteX20" fmla="*/ 104526 w 265026"/>
                <a:gd name="connsiteY20" fmla="*/ 21202 h 339233"/>
                <a:gd name="connsiteX21" fmla="*/ 21308 w 265026"/>
                <a:gd name="connsiteY21" fmla="*/ 21202 h 339233"/>
                <a:gd name="connsiteX22" fmla="*/ 21308 w 265026"/>
                <a:gd name="connsiteY22" fmla="*/ 69649 h 339233"/>
                <a:gd name="connsiteX23" fmla="*/ 62970 w 265026"/>
                <a:gd name="connsiteY23" fmla="*/ 69649 h 339233"/>
                <a:gd name="connsiteX24" fmla="*/ 72617 w 265026"/>
                <a:gd name="connsiteY24" fmla="*/ 75797 h 3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5026" h="339233">
                  <a:moveTo>
                    <a:pt x="259089" y="339233"/>
                  </a:moveTo>
                  <a:lnTo>
                    <a:pt x="178628" y="339233"/>
                  </a:lnTo>
                  <a:cubicBezTo>
                    <a:pt x="174511" y="339263"/>
                    <a:pt x="170750" y="336907"/>
                    <a:pt x="168981" y="333191"/>
                  </a:cubicBezTo>
                  <a:lnTo>
                    <a:pt x="56186" y="90851"/>
                  </a:lnTo>
                  <a:lnTo>
                    <a:pt x="10601" y="90851"/>
                  </a:lnTo>
                  <a:cubicBezTo>
                    <a:pt x="4746" y="90851"/>
                    <a:pt x="0" y="86105"/>
                    <a:pt x="0" y="80250"/>
                  </a:cubicBezTo>
                  <a:lnTo>
                    <a:pt x="0" y="10601"/>
                  </a:lnTo>
                  <a:cubicBezTo>
                    <a:pt x="0" y="4746"/>
                    <a:pt x="4746" y="0"/>
                    <a:pt x="10601" y="0"/>
                  </a:cubicBezTo>
                  <a:lnTo>
                    <a:pt x="111205" y="0"/>
                  </a:lnTo>
                  <a:cubicBezTo>
                    <a:pt x="115269" y="72"/>
                    <a:pt x="118934" y="2460"/>
                    <a:pt x="120640" y="6149"/>
                  </a:cubicBezTo>
                  <a:lnTo>
                    <a:pt x="233223" y="248488"/>
                  </a:lnTo>
                  <a:lnTo>
                    <a:pt x="259089" y="248488"/>
                  </a:lnTo>
                  <a:cubicBezTo>
                    <a:pt x="264944" y="248488"/>
                    <a:pt x="269690" y="253235"/>
                    <a:pt x="269690" y="259089"/>
                  </a:cubicBezTo>
                  <a:lnTo>
                    <a:pt x="269690" y="328632"/>
                  </a:lnTo>
                  <a:cubicBezTo>
                    <a:pt x="269690" y="334487"/>
                    <a:pt x="264944" y="339233"/>
                    <a:pt x="259089" y="339233"/>
                  </a:cubicBezTo>
                  <a:close/>
                  <a:moveTo>
                    <a:pt x="184882" y="318031"/>
                  </a:moveTo>
                  <a:lnTo>
                    <a:pt x="248488" y="318031"/>
                  </a:lnTo>
                  <a:lnTo>
                    <a:pt x="248488" y="269690"/>
                  </a:lnTo>
                  <a:lnTo>
                    <a:pt x="226650" y="269690"/>
                  </a:lnTo>
                  <a:cubicBezTo>
                    <a:pt x="222510" y="269701"/>
                    <a:pt x="218742" y="267299"/>
                    <a:pt x="217003" y="263542"/>
                  </a:cubicBezTo>
                  <a:lnTo>
                    <a:pt x="104526" y="21202"/>
                  </a:lnTo>
                  <a:lnTo>
                    <a:pt x="21308" y="21202"/>
                  </a:lnTo>
                  <a:lnTo>
                    <a:pt x="21308" y="69649"/>
                  </a:lnTo>
                  <a:lnTo>
                    <a:pt x="62970" y="69649"/>
                  </a:lnTo>
                  <a:cubicBezTo>
                    <a:pt x="67111" y="69639"/>
                    <a:pt x="70878" y="72040"/>
                    <a:pt x="72617" y="75797"/>
                  </a:cubicBezTo>
                  <a:close/>
                </a:path>
              </a:pathLst>
            </a:custGeom>
            <a:grpFill/>
            <a:ln w="10478"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98" name="Freeform: Shape 3205">
              <a:extLst>
                <a:ext uri="{FF2B5EF4-FFF2-40B4-BE49-F238E27FC236}">
                  <a16:creationId xmlns:a16="http://schemas.microsoft.com/office/drawing/2014/main" id="{C3FE6FDD-4E98-419B-AA43-4C2CD77A48DF}"/>
                </a:ext>
              </a:extLst>
            </p:cNvPr>
            <p:cNvSpPr/>
            <p:nvPr/>
          </p:nvSpPr>
          <p:spPr>
            <a:xfrm>
              <a:off x="8269867" y="2925249"/>
              <a:ext cx="148415" cy="201420"/>
            </a:xfrm>
            <a:custGeom>
              <a:avLst/>
              <a:gdLst>
                <a:gd name="connsiteX0" fmla="*/ 96652 w 148414"/>
                <a:gd name="connsiteY0" fmla="*/ 209689 h 201419"/>
                <a:gd name="connsiteX1" fmla="*/ 10571 w 148414"/>
                <a:gd name="connsiteY1" fmla="*/ 209689 h 201419"/>
                <a:gd name="connsiteX2" fmla="*/ 0 w 148414"/>
                <a:gd name="connsiteY2" fmla="*/ 199058 h 201419"/>
                <a:gd name="connsiteX3" fmla="*/ 1030 w 148414"/>
                <a:gd name="connsiteY3" fmla="*/ 194529 h 201419"/>
                <a:gd name="connsiteX4" fmla="*/ 91033 w 148414"/>
                <a:gd name="connsiteY4" fmla="*/ 6043 h 201419"/>
                <a:gd name="connsiteX5" fmla="*/ 100574 w 148414"/>
                <a:gd name="connsiteY5" fmla="*/ 0 h 201419"/>
                <a:gd name="connsiteX6" fmla="*/ 100574 w 148414"/>
                <a:gd name="connsiteY6" fmla="*/ 0 h 201419"/>
                <a:gd name="connsiteX7" fmla="*/ 110115 w 148414"/>
                <a:gd name="connsiteY7" fmla="*/ 5937 h 201419"/>
                <a:gd name="connsiteX8" fmla="*/ 153261 w 148414"/>
                <a:gd name="connsiteY8" fmla="*/ 94985 h 201419"/>
                <a:gd name="connsiteX9" fmla="*/ 153261 w 148414"/>
                <a:gd name="connsiteY9" fmla="*/ 104102 h 201419"/>
                <a:gd name="connsiteX10" fmla="*/ 106192 w 148414"/>
                <a:gd name="connsiteY10" fmla="*/ 203646 h 201419"/>
                <a:gd name="connsiteX11" fmla="*/ 96652 w 148414"/>
                <a:gd name="connsiteY11" fmla="*/ 209689 h 201419"/>
                <a:gd name="connsiteX12" fmla="*/ 27427 w 148414"/>
                <a:gd name="connsiteY12" fmla="*/ 188487 h 201419"/>
                <a:gd name="connsiteX13" fmla="*/ 89867 w 148414"/>
                <a:gd name="connsiteY13" fmla="*/ 188487 h 201419"/>
                <a:gd name="connsiteX14" fmla="*/ 132271 w 148414"/>
                <a:gd name="connsiteY14" fmla="*/ 99650 h 201419"/>
                <a:gd name="connsiteX15" fmla="*/ 100468 w 148414"/>
                <a:gd name="connsiteY15" fmla="*/ 35089 h 20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414" h="201419">
                  <a:moveTo>
                    <a:pt x="96652" y="209689"/>
                  </a:moveTo>
                  <a:lnTo>
                    <a:pt x="10571" y="209689"/>
                  </a:lnTo>
                  <a:cubicBezTo>
                    <a:pt x="4716" y="209672"/>
                    <a:pt x="-17" y="204912"/>
                    <a:pt x="0" y="199058"/>
                  </a:cubicBezTo>
                  <a:cubicBezTo>
                    <a:pt x="4" y="197491"/>
                    <a:pt x="356" y="195944"/>
                    <a:pt x="1030" y="194529"/>
                  </a:cubicBezTo>
                  <a:lnTo>
                    <a:pt x="91033" y="6043"/>
                  </a:lnTo>
                  <a:cubicBezTo>
                    <a:pt x="92786" y="2361"/>
                    <a:pt x="96496" y="12"/>
                    <a:pt x="100574" y="0"/>
                  </a:cubicBezTo>
                  <a:lnTo>
                    <a:pt x="100574" y="0"/>
                  </a:lnTo>
                  <a:cubicBezTo>
                    <a:pt x="104628" y="-8"/>
                    <a:pt x="108331" y="2296"/>
                    <a:pt x="110115" y="5937"/>
                  </a:cubicBezTo>
                  <a:lnTo>
                    <a:pt x="153261" y="94985"/>
                  </a:lnTo>
                  <a:cubicBezTo>
                    <a:pt x="154635" y="97869"/>
                    <a:pt x="154635" y="101218"/>
                    <a:pt x="153261" y="104102"/>
                  </a:cubicBezTo>
                  <a:lnTo>
                    <a:pt x="106192" y="203646"/>
                  </a:lnTo>
                  <a:cubicBezTo>
                    <a:pt x="104439" y="207328"/>
                    <a:pt x="100729" y="209677"/>
                    <a:pt x="96652" y="209689"/>
                  </a:cubicBezTo>
                  <a:close/>
                  <a:moveTo>
                    <a:pt x="27427" y="188487"/>
                  </a:moveTo>
                  <a:lnTo>
                    <a:pt x="89867" y="188487"/>
                  </a:lnTo>
                  <a:lnTo>
                    <a:pt x="132271" y="99650"/>
                  </a:lnTo>
                  <a:lnTo>
                    <a:pt x="100468" y="35089"/>
                  </a:lnTo>
                  <a:close/>
                </a:path>
              </a:pathLst>
            </a:custGeom>
            <a:grpFill/>
            <a:ln w="10478"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599" name="Freeform: Shape 3206">
              <a:extLst>
                <a:ext uri="{FF2B5EF4-FFF2-40B4-BE49-F238E27FC236}">
                  <a16:creationId xmlns:a16="http://schemas.microsoft.com/office/drawing/2014/main" id="{0825E6E0-122B-4286-898E-C4C61FC7A84D}"/>
                </a:ext>
              </a:extLst>
            </p:cNvPr>
            <p:cNvSpPr/>
            <p:nvPr/>
          </p:nvSpPr>
          <p:spPr>
            <a:xfrm>
              <a:off x="8187043" y="2736127"/>
              <a:ext cx="498249" cy="498249"/>
            </a:xfrm>
            <a:custGeom>
              <a:avLst/>
              <a:gdLst>
                <a:gd name="connsiteX0" fmla="*/ 249124 w 498248"/>
                <a:gd name="connsiteY0" fmla="*/ 498249 h 498248"/>
                <a:gd name="connsiteX1" fmla="*/ 0 w 498248"/>
                <a:gd name="connsiteY1" fmla="*/ 249124 h 498248"/>
                <a:gd name="connsiteX2" fmla="*/ 249124 w 498248"/>
                <a:gd name="connsiteY2" fmla="*/ 0 h 498248"/>
                <a:gd name="connsiteX3" fmla="*/ 498249 w 498248"/>
                <a:gd name="connsiteY3" fmla="*/ 249124 h 498248"/>
                <a:gd name="connsiteX4" fmla="*/ 249124 w 498248"/>
                <a:gd name="connsiteY4" fmla="*/ 498249 h 498248"/>
                <a:gd name="connsiteX5" fmla="*/ 249124 w 498248"/>
                <a:gd name="connsiteY5" fmla="*/ 21202 h 498248"/>
                <a:gd name="connsiteX6" fmla="*/ 21202 w 498248"/>
                <a:gd name="connsiteY6" fmla="*/ 249124 h 498248"/>
                <a:gd name="connsiteX7" fmla="*/ 249124 w 498248"/>
                <a:gd name="connsiteY7" fmla="*/ 477047 h 498248"/>
                <a:gd name="connsiteX8" fmla="*/ 477047 w 498248"/>
                <a:gd name="connsiteY8" fmla="*/ 249124 h 498248"/>
                <a:gd name="connsiteX9" fmla="*/ 249124 w 498248"/>
                <a:gd name="connsiteY9" fmla="*/ 21202 h 49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248" h="498248">
                  <a:moveTo>
                    <a:pt x="249124" y="498249"/>
                  </a:moveTo>
                  <a:cubicBezTo>
                    <a:pt x="111537" y="498249"/>
                    <a:pt x="0" y="386712"/>
                    <a:pt x="0" y="249124"/>
                  </a:cubicBezTo>
                  <a:cubicBezTo>
                    <a:pt x="0" y="111537"/>
                    <a:pt x="111537" y="0"/>
                    <a:pt x="249124" y="0"/>
                  </a:cubicBezTo>
                  <a:cubicBezTo>
                    <a:pt x="386712" y="0"/>
                    <a:pt x="498249" y="111537"/>
                    <a:pt x="498249" y="249124"/>
                  </a:cubicBezTo>
                  <a:cubicBezTo>
                    <a:pt x="498132" y="386664"/>
                    <a:pt x="386664" y="498132"/>
                    <a:pt x="249124" y="498249"/>
                  </a:cubicBezTo>
                  <a:close/>
                  <a:moveTo>
                    <a:pt x="249124" y="21202"/>
                  </a:moveTo>
                  <a:cubicBezTo>
                    <a:pt x="123246" y="21202"/>
                    <a:pt x="21202" y="123246"/>
                    <a:pt x="21202" y="249124"/>
                  </a:cubicBezTo>
                  <a:cubicBezTo>
                    <a:pt x="21202" y="375003"/>
                    <a:pt x="123246" y="477047"/>
                    <a:pt x="249124" y="477047"/>
                  </a:cubicBezTo>
                  <a:cubicBezTo>
                    <a:pt x="375003" y="477047"/>
                    <a:pt x="477047" y="375003"/>
                    <a:pt x="477047" y="249124"/>
                  </a:cubicBezTo>
                  <a:cubicBezTo>
                    <a:pt x="476872" y="123319"/>
                    <a:pt x="374930" y="21377"/>
                    <a:pt x="249124" y="21202"/>
                  </a:cubicBezTo>
                  <a:close/>
                </a:path>
              </a:pathLst>
            </a:custGeom>
            <a:grpFill/>
            <a:ln w="10478"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grpSp>
      <p:grpSp>
        <p:nvGrpSpPr>
          <p:cNvPr id="600" name="Graphic 13">
            <a:extLst>
              <a:ext uri="{FF2B5EF4-FFF2-40B4-BE49-F238E27FC236}">
                <a16:creationId xmlns:a16="http://schemas.microsoft.com/office/drawing/2014/main" id="{7023E3B6-EE95-49D8-8F9A-CB6B7D45F2D6}"/>
              </a:ext>
            </a:extLst>
          </p:cNvPr>
          <p:cNvGrpSpPr/>
          <p:nvPr/>
        </p:nvGrpSpPr>
        <p:grpSpPr>
          <a:xfrm>
            <a:off x="9503625" y="3867785"/>
            <a:ext cx="264102" cy="264102"/>
            <a:chOff x="10464366" y="2921732"/>
            <a:chExt cx="469900" cy="469900"/>
          </a:xfrm>
          <a:solidFill>
            <a:srgbClr val="FFFFFF">
              <a:lumMod val="65000"/>
            </a:srgbClr>
          </a:solidFill>
        </p:grpSpPr>
        <p:sp>
          <p:nvSpPr>
            <p:cNvPr id="601" name="Freeform: Shape 3199">
              <a:extLst>
                <a:ext uri="{FF2B5EF4-FFF2-40B4-BE49-F238E27FC236}">
                  <a16:creationId xmlns:a16="http://schemas.microsoft.com/office/drawing/2014/main" id="{FA47A4AA-8C3D-4ECC-A86C-BCD0B0849A7A}"/>
                </a:ext>
              </a:extLst>
            </p:cNvPr>
            <p:cNvSpPr/>
            <p:nvPr/>
          </p:nvSpPr>
          <p:spPr>
            <a:xfrm>
              <a:off x="10531374" y="2935829"/>
              <a:ext cx="328930" cy="441706"/>
            </a:xfrm>
            <a:custGeom>
              <a:avLst/>
              <a:gdLst>
                <a:gd name="connsiteX0" fmla="*/ 167942 w 328930"/>
                <a:gd name="connsiteY0" fmla="*/ 441706 h 441706"/>
                <a:gd name="connsiteX1" fmla="*/ 0 w 328930"/>
                <a:gd name="connsiteY1" fmla="*/ 377518 h 441706"/>
                <a:gd name="connsiteX2" fmla="*/ 0 w 328930"/>
                <a:gd name="connsiteY2" fmla="*/ 64188 h 441706"/>
                <a:gd name="connsiteX3" fmla="*/ 167942 w 328930"/>
                <a:gd name="connsiteY3" fmla="*/ 0 h 441706"/>
                <a:gd name="connsiteX4" fmla="*/ 335979 w 328930"/>
                <a:gd name="connsiteY4" fmla="*/ 64188 h 441706"/>
                <a:gd name="connsiteX5" fmla="*/ 335979 w 328930"/>
                <a:gd name="connsiteY5" fmla="*/ 377518 h 441706"/>
                <a:gd name="connsiteX6" fmla="*/ 167942 w 328930"/>
                <a:gd name="connsiteY6" fmla="*/ 441706 h 441706"/>
                <a:gd name="connsiteX7" fmla="*/ 167942 w 328930"/>
                <a:gd name="connsiteY7" fmla="*/ 18796 h 441706"/>
                <a:gd name="connsiteX8" fmla="*/ 18796 w 328930"/>
                <a:gd name="connsiteY8" fmla="*/ 64188 h 441706"/>
                <a:gd name="connsiteX9" fmla="*/ 18796 w 328930"/>
                <a:gd name="connsiteY9" fmla="*/ 377518 h 441706"/>
                <a:gd name="connsiteX10" fmla="*/ 167942 w 328930"/>
                <a:gd name="connsiteY10" fmla="*/ 422910 h 441706"/>
                <a:gd name="connsiteX11" fmla="*/ 317183 w 328930"/>
                <a:gd name="connsiteY11" fmla="*/ 377518 h 441706"/>
                <a:gd name="connsiteX12" fmla="*/ 317183 w 328930"/>
                <a:gd name="connsiteY12" fmla="*/ 64188 h 441706"/>
                <a:gd name="connsiteX13" fmla="*/ 167942 w 328930"/>
                <a:gd name="connsiteY13" fmla="*/ 18796 h 44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8930" h="441706">
                  <a:moveTo>
                    <a:pt x="167942" y="441706"/>
                  </a:moveTo>
                  <a:cubicBezTo>
                    <a:pt x="86462" y="441706"/>
                    <a:pt x="0" y="419245"/>
                    <a:pt x="0" y="377518"/>
                  </a:cubicBezTo>
                  <a:lnTo>
                    <a:pt x="0" y="64188"/>
                  </a:lnTo>
                  <a:cubicBezTo>
                    <a:pt x="0" y="22461"/>
                    <a:pt x="86462" y="0"/>
                    <a:pt x="167942" y="0"/>
                  </a:cubicBezTo>
                  <a:cubicBezTo>
                    <a:pt x="249423" y="0"/>
                    <a:pt x="335979" y="22461"/>
                    <a:pt x="335979" y="64188"/>
                  </a:cubicBezTo>
                  <a:lnTo>
                    <a:pt x="335979" y="377518"/>
                  </a:lnTo>
                  <a:cubicBezTo>
                    <a:pt x="335979" y="419245"/>
                    <a:pt x="249423" y="441706"/>
                    <a:pt x="167942" y="441706"/>
                  </a:cubicBezTo>
                  <a:close/>
                  <a:moveTo>
                    <a:pt x="167942" y="18796"/>
                  </a:moveTo>
                  <a:cubicBezTo>
                    <a:pt x="75466" y="18796"/>
                    <a:pt x="18796" y="45204"/>
                    <a:pt x="18796" y="64188"/>
                  </a:cubicBezTo>
                  <a:lnTo>
                    <a:pt x="18796" y="377518"/>
                  </a:lnTo>
                  <a:cubicBezTo>
                    <a:pt x="18796" y="396314"/>
                    <a:pt x="75184" y="422910"/>
                    <a:pt x="167942" y="422910"/>
                  </a:cubicBezTo>
                  <a:cubicBezTo>
                    <a:pt x="260701" y="422910"/>
                    <a:pt x="317183" y="396502"/>
                    <a:pt x="317183" y="377518"/>
                  </a:cubicBezTo>
                  <a:lnTo>
                    <a:pt x="317183" y="64188"/>
                  </a:lnTo>
                  <a:cubicBezTo>
                    <a:pt x="317183" y="45204"/>
                    <a:pt x="260419" y="18796"/>
                    <a:pt x="167942" y="18796"/>
                  </a:cubicBezTo>
                  <a:close/>
                </a:path>
              </a:pathLst>
            </a:custGeom>
            <a:grpFill/>
            <a:ln w="933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02" name="Freeform: Shape 3200">
              <a:extLst>
                <a:ext uri="{FF2B5EF4-FFF2-40B4-BE49-F238E27FC236}">
                  <a16:creationId xmlns:a16="http://schemas.microsoft.com/office/drawing/2014/main" id="{F0C5F3D9-36D2-4D73-B78A-E26002066146}"/>
                </a:ext>
              </a:extLst>
            </p:cNvPr>
            <p:cNvSpPr/>
            <p:nvPr/>
          </p:nvSpPr>
          <p:spPr>
            <a:xfrm>
              <a:off x="10531374" y="2990525"/>
              <a:ext cx="328930" cy="56388"/>
            </a:xfrm>
            <a:custGeom>
              <a:avLst/>
              <a:gdLst>
                <a:gd name="connsiteX0" fmla="*/ 167942 w 328930"/>
                <a:gd name="connsiteY0" fmla="*/ 64188 h 56388"/>
                <a:gd name="connsiteX1" fmla="*/ 0 w 328930"/>
                <a:gd name="connsiteY1" fmla="*/ 0 h 56388"/>
                <a:gd name="connsiteX2" fmla="*/ 18796 w 328930"/>
                <a:gd name="connsiteY2" fmla="*/ 0 h 56388"/>
                <a:gd name="connsiteX3" fmla="*/ 167942 w 328930"/>
                <a:gd name="connsiteY3" fmla="*/ 45392 h 56388"/>
                <a:gd name="connsiteX4" fmla="*/ 317183 w 328930"/>
                <a:gd name="connsiteY4" fmla="*/ 0 h 56388"/>
                <a:gd name="connsiteX5" fmla="*/ 335979 w 328930"/>
                <a:gd name="connsiteY5" fmla="*/ 0 h 56388"/>
                <a:gd name="connsiteX6" fmla="*/ 167942 w 328930"/>
                <a:gd name="connsiteY6" fmla="*/ 64188 h 5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930" h="56388">
                  <a:moveTo>
                    <a:pt x="167942" y="64188"/>
                  </a:moveTo>
                  <a:cubicBezTo>
                    <a:pt x="86462" y="64188"/>
                    <a:pt x="0" y="41727"/>
                    <a:pt x="0" y="0"/>
                  </a:cubicBezTo>
                  <a:lnTo>
                    <a:pt x="18796" y="0"/>
                  </a:lnTo>
                  <a:cubicBezTo>
                    <a:pt x="18796" y="18796"/>
                    <a:pt x="75184" y="45392"/>
                    <a:pt x="167942" y="45392"/>
                  </a:cubicBezTo>
                  <a:cubicBezTo>
                    <a:pt x="260701" y="45392"/>
                    <a:pt x="317183" y="18984"/>
                    <a:pt x="317183" y="0"/>
                  </a:cubicBezTo>
                  <a:lnTo>
                    <a:pt x="335979" y="0"/>
                  </a:lnTo>
                  <a:cubicBezTo>
                    <a:pt x="335979" y="41727"/>
                    <a:pt x="249423" y="64188"/>
                    <a:pt x="167942" y="64188"/>
                  </a:cubicBezTo>
                  <a:close/>
                </a:path>
              </a:pathLst>
            </a:custGeom>
            <a:grpFill/>
            <a:ln w="933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grpSp>
      <p:grpSp>
        <p:nvGrpSpPr>
          <p:cNvPr id="603" name="Graphic 26">
            <a:extLst>
              <a:ext uri="{FF2B5EF4-FFF2-40B4-BE49-F238E27FC236}">
                <a16:creationId xmlns:a16="http://schemas.microsoft.com/office/drawing/2014/main" id="{3BCDFCF9-F550-44E4-85B4-5F496BC2E1DD}"/>
              </a:ext>
            </a:extLst>
          </p:cNvPr>
          <p:cNvGrpSpPr/>
          <p:nvPr/>
        </p:nvGrpSpPr>
        <p:grpSpPr>
          <a:xfrm>
            <a:off x="9680736" y="4901436"/>
            <a:ext cx="321666" cy="321666"/>
            <a:chOff x="6904436" y="2709746"/>
            <a:chExt cx="572319" cy="572319"/>
          </a:xfrm>
          <a:solidFill>
            <a:srgbClr val="FFFFFF">
              <a:lumMod val="65000"/>
            </a:srgbClr>
          </a:solidFill>
        </p:grpSpPr>
        <p:sp>
          <p:nvSpPr>
            <p:cNvPr id="604" name="Freeform: Shape 1607">
              <a:extLst>
                <a:ext uri="{FF2B5EF4-FFF2-40B4-BE49-F238E27FC236}">
                  <a16:creationId xmlns:a16="http://schemas.microsoft.com/office/drawing/2014/main" id="{21024360-FE68-4478-B87F-A4D287E744B0}"/>
                </a:ext>
              </a:extLst>
            </p:cNvPr>
            <p:cNvSpPr/>
            <p:nvPr/>
          </p:nvSpPr>
          <p:spPr>
            <a:xfrm>
              <a:off x="7111035" y="2916345"/>
              <a:ext cx="153987" cy="153987"/>
            </a:xfrm>
            <a:custGeom>
              <a:avLst/>
              <a:gdLst>
                <a:gd name="connsiteX0" fmla="*/ 143080 w 153987"/>
                <a:gd name="connsiteY0" fmla="*/ 164253 h 153987"/>
                <a:gd name="connsiteX1" fmla="*/ 21173 w 153987"/>
                <a:gd name="connsiteY1" fmla="*/ 164253 h 153987"/>
                <a:gd name="connsiteX2" fmla="*/ 0 w 153987"/>
                <a:gd name="connsiteY2" fmla="*/ 143080 h 153987"/>
                <a:gd name="connsiteX3" fmla="*/ 0 w 153987"/>
                <a:gd name="connsiteY3" fmla="*/ 21173 h 153987"/>
                <a:gd name="connsiteX4" fmla="*/ 21173 w 153987"/>
                <a:gd name="connsiteY4" fmla="*/ 0 h 153987"/>
                <a:gd name="connsiteX5" fmla="*/ 143080 w 153987"/>
                <a:gd name="connsiteY5" fmla="*/ 0 h 153987"/>
                <a:gd name="connsiteX6" fmla="*/ 164253 w 153987"/>
                <a:gd name="connsiteY6" fmla="*/ 21173 h 153987"/>
                <a:gd name="connsiteX7" fmla="*/ 164253 w 153987"/>
                <a:gd name="connsiteY7" fmla="*/ 143080 h 153987"/>
                <a:gd name="connsiteX8" fmla="*/ 143080 w 153987"/>
                <a:gd name="connsiteY8" fmla="*/ 164253 h 153987"/>
                <a:gd name="connsiteX9" fmla="*/ 25665 w 153987"/>
                <a:gd name="connsiteY9" fmla="*/ 138589 h 153987"/>
                <a:gd name="connsiteX10" fmla="*/ 138589 w 153987"/>
                <a:gd name="connsiteY10" fmla="*/ 138589 h 153987"/>
                <a:gd name="connsiteX11" fmla="*/ 138589 w 153987"/>
                <a:gd name="connsiteY11" fmla="*/ 25665 h 153987"/>
                <a:gd name="connsiteX12" fmla="*/ 25665 w 153987"/>
                <a:gd name="connsiteY12" fmla="*/ 25665 h 15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987" h="153987">
                  <a:moveTo>
                    <a:pt x="143080" y="164253"/>
                  </a:moveTo>
                  <a:lnTo>
                    <a:pt x="21173" y="164253"/>
                  </a:lnTo>
                  <a:cubicBezTo>
                    <a:pt x="9480" y="164253"/>
                    <a:pt x="0" y="154774"/>
                    <a:pt x="0" y="143080"/>
                  </a:cubicBezTo>
                  <a:lnTo>
                    <a:pt x="0" y="21173"/>
                  </a:lnTo>
                  <a:cubicBezTo>
                    <a:pt x="0" y="9480"/>
                    <a:pt x="9480" y="0"/>
                    <a:pt x="21173" y="0"/>
                  </a:cubicBezTo>
                  <a:lnTo>
                    <a:pt x="143080" y="0"/>
                  </a:lnTo>
                  <a:cubicBezTo>
                    <a:pt x="154774" y="0"/>
                    <a:pt x="164253" y="9480"/>
                    <a:pt x="164253" y="21173"/>
                  </a:cubicBezTo>
                  <a:lnTo>
                    <a:pt x="164253" y="143080"/>
                  </a:lnTo>
                  <a:cubicBezTo>
                    <a:pt x="164253" y="154774"/>
                    <a:pt x="154774" y="164253"/>
                    <a:pt x="143080" y="164253"/>
                  </a:cubicBezTo>
                  <a:close/>
                  <a:moveTo>
                    <a:pt x="25665" y="138589"/>
                  </a:moveTo>
                  <a:lnTo>
                    <a:pt x="138589" y="138589"/>
                  </a:lnTo>
                  <a:lnTo>
                    <a:pt x="138589" y="25665"/>
                  </a:lnTo>
                  <a:lnTo>
                    <a:pt x="25665" y="25665"/>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05" name="Freeform: Shape 1608">
              <a:extLst>
                <a:ext uri="{FF2B5EF4-FFF2-40B4-BE49-F238E27FC236}">
                  <a16:creationId xmlns:a16="http://schemas.microsoft.com/office/drawing/2014/main" id="{0A97D17B-A397-41F0-8C7E-22ED527AD204}"/>
                </a:ext>
              </a:extLst>
            </p:cNvPr>
            <p:cNvSpPr/>
            <p:nvPr/>
          </p:nvSpPr>
          <p:spPr>
            <a:xfrm>
              <a:off x="7041228" y="2985251"/>
              <a:ext cx="153987" cy="153987"/>
            </a:xfrm>
            <a:custGeom>
              <a:avLst/>
              <a:gdLst>
                <a:gd name="connsiteX0" fmla="*/ 146545 w 153987"/>
                <a:gd name="connsiteY0" fmla="*/ 164642 h 153987"/>
                <a:gd name="connsiteX1" fmla="*/ 18222 w 153987"/>
                <a:gd name="connsiteY1" fmla="*/ 164642 h 153987"/>
                <a:gd name="connsiteX2" fmla="*/ 0 w 153987"/>
                <a:gd name="connsiteY2" fmla="*/ 146420 h 153987"/>
                <a:gd name="connsiteX3" fmla="*/ 0 w 153987"/>
                <a:gd name="connsiteY3" fmla="*/ 18098 h 153987"/>
                <a:gd name="connsiteX4" fmla="*/ 18601 w 153987"/>
                <a:gd name="connsiteY4" fmla="*/ 2 h 153987"/>
                <a:gd name="connsiteX5" fmla="*/ 18735 w 153987"/>
                <a:gd name="connsiteY5" fmla="*/ 4 h 153987"/>
                <a:gd name="connsiteX6" fmla="*/ 59542 w 153987"/>
                <a:gd name="connsiteY6" fmla="*/ 4 h 153987"/>
                <a:gd name="connsiteX7" fmla="*/ 59542 w 153987"/>
                <a:gd name="connsiteY7" fmla="*/ 25669 h 153987"/>
                <a:gd name="connsiteX8" fmla="*/ 26178 w 153987"/>
                <a:gd name="connsiteY8" fmla="*/ 25669 h 153987"/>
                <a:gd name="connsiteX9" fmla="*/ 26178 w 153987"/>
                <a:gd name="connsiteY9" fmla="*/ 138593 h 153987"/>
                <a:gd name="connsiteX10" fmla="*/ 139102 w 153987"/>
                <a:gd name="connsiteY10" fmla="*/ 138593 h 153987"/>
                <a:gd name="connsiteX11" fmla="*/ 139102 w 153987"/>
                <a:gd name="connsiteY11" fmla="*/ 105229 h 153987"/>
                <a:gd name="connsiteX12" fmla="*/ 164766 w 153987"/>
                <a:gd name="connsiteY12" fmla="*/ 105229 h 153987"/>
                <a:gd name="connsiteX13" fmla="*/ 164766 w 153987"/>
                <a:gd name="connsiteY13" fmla="*/ 146035 h 153987"/>
                <a:gd name="connsiteX14" fmla="*/ 146675 w 153987"/>
                <a:gd name="connsiteY14" fmla="*/ 164641 h 153987"/>
                <a:gd name="connsiteX15" fmla="*/ 146545 w 153987"/>
                <a:gd name="connsiteY15" fmla="*/ 164642 h 15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3987" h="153987">
                  <a:moveTo>
                    <a:pt x="146545" y="164642"/>
                  </a:moveTo>
                  <a:lnTo>
                    <a:pt x="18222" y="164642"/>
                  </a:lnTo>
                  <a:cubicBezTo>
                    <a:pt x="8187" y="164572"/>
                    <a:pt x="70" y="156455"/>
                    <a:pt x="0" y="146420"/>
                  </a:cubicBezTo>
                  <a:lnTo>
                    <a:pt x="0" y="18098"/>
                  </a:lnTo>
                  <a:cubicBezTo>
                    <a:pt x="139" y="7964"/>
                    <a:pt x="8467" y="-138"/>
                    <a:pt x="18601" y="2"/>
                  </a:cubicBezTo>
                  <a:cubicBezTo>
                    <a:pt x="18646" y="2"/>
                    <a:pt x="18690" y="3"/>
                    <a:pt x="18735" y="4"/>
                  </a:cubicBezTo>
                  <a:lnTo>
                    <a:pt x="59542" y="4"/>
                  </a:lnTo>
                  <a:lnTo>
                    <a:pt x="59542" y="25669"/>
                  </a:lnTo>
                  <a:lnTo>
                    <a:pt x="26178" y="25669"/>
                  </a:lnTo>
                  <a:lnTo>
                    <a:pt x="26178" y="138593"/>
                  </a:lnTo>
                  <a:lnTo>
                    <a:pt x="139102" y="138593"/>
                  </a:lnTo>
                  <a:lnTo>
                    <a:pt x="139102" y="105229"/>
                  </a:lnTo>
                  <a:lnTo>
                    <a:pt x="164766" y="105229"/>
                  </a:lnTo>
                  <a:lnTo>
                    <a:pt x="164766" y="146035"/>
                  </a:lnTo>
                  <a:cubicBezTo>
                    <a:pt x="164908" y="156169"/>
                    <a:pt x="156809" y="164499"/>
                    <a:pt x="146675" y="164641"/>
                  </a:cubicBezTo>
                  <a:cubicBezTo>
                    <a:pt x="146632" y="164642"/>
                    <a:pt x="146588" y="164642"/>
                    <a:pt x="146545" y="164642"/>
                  </a:cubicBez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06" name="Freeform: Shape 1609">
              <a:extLst>
                <a:ext uri="{FF2B5EF4-FFF2-40B4-BE49-F238E27FC236}">
                  <a16:creationId xmlns:a16="http://schemas.microsoft.com/office/drawing/2014/main" id="{0A185FA5-8A85-460C-B971-58C3349F6068}"/>
                </a:ext>
              </a:extLst>
            </p:cNvPr>
            <p:cNvSpPr/>
            <p:nvPr/>
          </p:nvSpPr>
          <p:spPr>
            <a:xfrm>
              <a:off x="7180330" y="2847051"/>
              <a:ext cx="153987" cy="153987"/>
            </a:xfrm>
            <a:custGeom>
              <a:avLst/>
              <a:gdLst>
                <a:gd name="connsiteX0" fmla="*/ 146031 w 153987"/>
                <a:gd name="connsiteY0" fmla="*/ 163868 h 153987"/>
                <a:gd name="connsiteX1" fmla="*/ 105225 w 153987"/>
                <a:gd name="connsiteY1" fmla="*/ 163868 h 153987"/>
                <a:gd name="connsiteX2" fmla="*/ 105225 w 153987"/>
                <a:gd name="connsiteY2" fmla="*/ 138204 h 153987"/>
                <a:gd name="connsiteX3" fmla="*/ 138589 w 153987"/>
                <a:gd name="connsiteY3" fmla="*/ 138204 h 153987"/>
                <a:gd name="connsiteX4" fmla="*/ 138589 w 153987"/>
                <a:gd name="connsiteY4" fmla="*/ 25280 h 153987"/>
                <a:gd name="connsiteX5" fmla="*/ 25665 w 153987"/>
                <a:gd name="connsiteY5" fmla="*/ 25280 h 153987"/>
                <a:gd name="connsiteX6" fmla="*/ 25665 w 153987"/>
                <a:gd name="connsiteY6" fmla="*/ 58644 h 153987"/>
                <a:gd name="connsiteX7" fmla="*/ 0 w 153987"/>
                <a:gd name="connsiteY7" fmla="*/ 58644 h 153987"/>
                <a:gd name="connsiteX8" fmla="*/ 0 w 153987"/>
                <a:gd name="connsiteY8" fmla="*/ 18222 h 153987"/>
                <a:gd name="connsiteX9" fmla="*/ 18222 w 153987"/>
                <a:gd name="connsiteY9" fmla="*/ 0 h 153987"/>
                <a:gd name="connsiteX10" fmla="*/ 146545 w 153987"/>
                <a:gd name="connsiteY10" fmla="*/ 0 h 153987"/>
                <a:gd name="connsiteX11" fmla="*/ 164766 w 153987"/>
                <a:gd name="connsiteY11" fmla="*/ 18222 h 153987"/>
                <a:gd name="connsiteX12" fmla="*/ 164766 w 153987"/>
                <a:gd name="connsiteY12" fmla="*/ 146545 h 153987"/>
                <a:gd name="connsiteX13" fmla="*/ 146031 w 153987"/>
                <a:gd name="connsiteY13" fmla="*/ 163868 h 15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987" h="153987">
                  <a:moveTo>
                    <a:pt x="146031" y="163868"/>
                  </a:moveTo>
                  <a:lnTo>
                    <a:pt x="105225" y="163868"/>
                  </a:lnTo>
                  <a:lnTo>
                    <a:pt x="105225" y="138204"/>
                  </a:lnTo>
                  <a:lnTo>
                    <a:pt x="138589" y="138204"/>
                  </a:lnTo>
                  <a:lnTo>
                    <a:pt x="138589" y="25280"/>
                  </a:lnTo>
                  <a:lnTo>
                    <a:pt x="25665" y="25280"/>
                  </a:lnTo>
                  <a:lnTo>
                    <a:pt x="25665" y="58644"/>
                  </a:lnTo>
                  <a:lnTo>
                    <a:pt x="0" y="58644"/>
                  </a:lnTo>
                  <a:lnTo>
                    <a:pt x="0" y="18222"/>
                  </a:lnTo>
                  <a:cubicBezTo>
                    <a:pt x="70" y="8187"/>
                    <a:pt x="8187" y="70"/>
                    <a:pt x="18222" y="0"/>
                  </a:cubicBezTo>
                  <a:lnTo>
                    <a:pt x="146545" y="0"/>
                  </a:lnTo>
                  <a:cubicBezTo>
                    <a:pt x="156579" y="70"/>
                    <a:pt x="164697" y="8187"/>
                    <a:pt x="164766" y="18222"/>
                  </a:cubicBezTo>
                  <a:lnTo>
                    <a:pt x="164766" y="146545"/>
                  </a:lnTo>
                  <a:cubicBezTo>
                    <a:pt x="164215" y="156427"/>
                    <a:pt x="155926" y="164091"/>
                    <a:pt x="146031" y="163868"/>
                  </a:cubicBez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07" name="Freeform: Shape 1610">
              <a:extLst>
                <a:ext uri="{FF2B5EF4-FFF2-40B4-BE49-F238E27FC236}">
                  <a16:creationId xmlns:a16="http://schemas.microsoft.com/office/drawing/2014/main" id="{1129D2BF-DB36-4E0C-9722-DE583715DFC1}"/>
                </a:ext>
              </a:extLst>
            </p:cNvPr>
            <p:cNvSpPr/>
            <p:nvPr/>
          </p:nvSpPr>
          <p:spPr>
            <a:xfrm>
              <a:off x="6941600" y="2746912"/>
              <a:ext cx="166820" cy="166820"/>
            </a:xfrm>
            <a:custGeom>
              <a:avLst/>
              <a:gdLst>
                <a:gd name="connsiteX0" fmla="*/ 0 w 166819"/>
                <a:gd name="connsiteY0" fmla="*/ 18148 h 166819"/>
                <a:gd name="connsiteX1" fmla="*/ 18148 w 166819"/>
                <a:gd name="connsiteY1" fmla="*/ 0 h 166819"/>
                <a:gd name="connsiteX2" fmla="*/ 168319 w 166819"/>
                <a:gd name="connsiteY2" fmla="*/ 150171 h 166819"/>
                <a:gd name="connsiteX3" fmla="*/ 150171 w 166819"/>
                <a:gd name="connsiteY3" fmla="*/ 168319 h 166819"/>
              </a:gdLst>
              <a:ahLst/>
              <a:cxnLst>
                <a:cxn ang="0">
                  <a:pos x="connsiteX0" y="connsiteY0"/>
                </a:cxn>
                <a:cxn ang="0">
                  <a:pos x="connsiteX1" y="connsiteY1"/>
                </a:cxn>
                <a:cxn ang="0">
                  <a:pos x="connsiteX2" y="connsiteY2"/>
                </a:cxn>
                <a:cxn ang="0">
                  <a:pos x="connsiteX3" y="connsiteY3"/>
                </a:cxn>
              </a:cxnLst>
              <a:rect l="l" t="t" r="r" b="b"/>
              <a:pathLst>
                <a:path w="166819" h="166819">
                  <a:moveTo>
                    <a:pt x="0" y="18148"/>
                  </a:moveTo>
                  <a:lnTo>
                    <a:pt x="18148" y="0"/>
                  </a:lnTo>
                  <a:lnTo>
                    <a:pt x="168319" y="150171"/>
                  </a:lnTo>
                  <a:lnTo>
                    <a:pt x="150171" y="168319"/>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08" name="Freeform: Shape 1611">
              <a:extLst>
                <a:ext uri="{FF2B5EF4-FFF2-40B4-BE49-F238E27FC236}">
                  <a16:creationId xmlns:a16="http://schemas.microsoft.com/office/drawing/2014/main" id="{049BD188-27A7-42DB-A6DC-7F5A5F83DBB0}"/>
                </a:ext>
              </a:extLst>
            </p:cNvPr>
            <p:cNvSpPr/>
            <p:nvPr/>
          </p:nvSpPr>
          <p:spPr>
            <a:xfrm>
              <a:off x="7276536" y="3081835"/>
              <a:ext cx="166820" cy="166820"/>
            </a:xfrm>
            <a:custGeom>
              <a:avLst/>
              <a:gdLst>
                <a:gd name="connsiteX0" fmla="*/ 0 w 166819"/>
                <a:gd name="connsiteY0" fmla="*/ 18148 h 166819"/>
                <a:gd name="connsiteX1" fmla="*/ 18148 w 166819"/>
                <a:gd name="connsiteY1" fmla="*/ 0 h 166819"/>
                <a:gd name="connsiteX2" fmla="*/ 168319 w 166819"/>
                <a:gd name="connsiteY2" fmla="*/ 150171 h 166819"/>
                <a:gd name="connsiteX3" fmla="*/ 150171 w 166819"/>
                <a:gd name="connsiteY3" fmla="*/ 168319 h 166819"/>
              </a:gdLst>
              <a:ahLst/>
              <a:cxnLst>
                <a:cxn ang="0">
                  <a:pos x="connsiteX0" y="connsiteY0"/>
                </a:cxn>
                <a:cxn ang="0">
                  <a:pos x="connsiteX1" y="connsiteY1"/>
                </a:cxn>
                <a:cxn ang="0">
                  <a:pos x="connsiteX2" y="connsiteY2"/>
                </a:cxn>
                <a:cxn ang="0">
                  <a:pos x="connsiteX3" y="connsiteY3"/>
                </a:cxn>
              </a:cxnLst>
              <a:rect l="l" t="t" r="r" b="b"/>
              <a:pathLst>
                <a:path w="166819" h="166819">
                  <a:moveTo>
                    <a:pt x="0" y="18148"/>
                  </a:moveTo>
                  <a:lnTo>
                    <a:pt x="18148" y="0"/>
                  </a:lnTo>
                  <a:lnTo>
                    <a:pt x="168319" y="150171"/>
                  </a:lnTo>
                  <a:lnTo>
                    <a:pt x="150171" y="168319"/>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09" name="Freeform: Shape 1612">
              <a:extLst>
                <a:ext uri="{FF2B5EF4-FFF2-40B4-BE49-F238E27FC236}">
                  <a16:creationId xmlns:a16="http://schemas.microsoft.com/office/drawing/2014/main" id="{F49AE9D6-E0A9-4BB7-8D07-180C26544FFE}"/>
                </a:ext>
              </a:extLst>
            </p:cNvPr>
            <p:cNvSpPr/>
            <p:nvPr/>
          </p:nvSpPr>
          <p:spPr>
            <a:xfrm>
              <a:off x="6941557" y="3150974"/>
              <a:ext cx="89826" cy="89826"/>
            </a:xfrm>
            <a:custGeom>
              <a:avLst/>
              <a:gdLst>
                <a:gd name="connsiteX0" fmla="*/ 0 w 89825"/>
                <a:gd name="connsiteY0" fmla="*/ 80848 h 89825"/>
                <a:gd name="connsiteX1" fmla="*/ 80848 w 89825"/>
                <a:gd name="connsiteY1" fmla="*/ 0 h 89825"/>
                <a:gd name="connsiteX2" fmla="*/ 98995 w 89825"/>
                <a:gd name="connsiteY2" fmla="*/ 18148 h 89825"/>
                <a:gd name="connsiteX3" fmla="*/ 18148 w 89825"/>
                <a:gd name="connsiteY3" fmla="*/ 98995 h 89825"/>
              </a:gdLst>
              <a:ahLst/>
              <a:cxnLst>
                <a:cxn ang="0">
                  <a:pos x="connsiteX0" y="connsiteY0"/>
                </a:cxn>
                <a:cxn ang="0">
                  <a:pos x="connsiteX1" y="connsiteY1"/>
                </a:cxn>
                <a:cxn ang="0">
                  <a:pos x="connsiteX2" y="connsiteY2"/>
                </a:cxn>
                <a:cxn ang="0">
                  <a:pos x="connsiteX3" y="connsiteY3"/>
                </a:cxn>
              </a:cxnLst>
              <a:rect l="l" t="t" r="r" b="b"/>
              <a:pathLst>
                <a:path w="89825" h="89825">
                  <a:moveTo>
                    <a:pt x="0" y="80848"/>
                  </a:moveTo>
                  <a:lnTo>
                    <a:pt x="80848" y="0"/>
                  </a:lnTo>
                  <a:lnTo>
                    <a:pt x="98995" y="18148"/>
                  </a:lnTo>
                  <a:lnTo>
                    <a:pt x="18148" y="98995"/>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10" name="Freeform: Shape 1613">
              <a:extLst>
                <a:ext uri="{FF2B5EF4-FFF2-40B4-BE49-F238E27FC236}">
                  <a16:creationId xmlns:a16="http://schemas.microsoft.com/office/drawing/2014/main" id="{DBBC6383-C1C7-46C3-A294-023F1BCD89BF}"/>
                </a:ext>
              </a:extLst>
            </p:cNvPr>
            <p:cNvSpPr/>
            <p:nvPr/>
          </p:nvSpPr>
          <p:spPr>
            <a:xfrm>
              <a:off x="7345774" y="2746787"/>
              <a:ext cx="89826" cy="89826"/>
            </a:xfrm>
            <a:custGeom>
              <a:avLst/>
              <a:gdLst>
                <a:gd name="connsiteX0" fmla="*/ 0 w 89825"/>
                <a:gd name="connsiteY0" fmla="*/ 80848 h 89825"/>
                <a:gd name="connsiteX1" fmla="*/ 80848 w 89825"/>
                <a:gd name="connsiteY1" fmla="*/ 0 h 89825"/>
                <a:gd name="connsiteX2" fmla="*/ 98995 w 89825"/>
                <a:gd name="connsiteY2" fmla="*/ 18148 h 89825"/>
                <a:gd name="connsiteX3" fmla="*/ 18148 w 89825"/>
                <a:gd name="connsiteY3" fmla="*/ 98995 h 89825"/>
              </a:gdLst>
              <a:ahLst/>
              <a:cxnLst>
                <a:cxn ang="0">
                  <a:pos x="connsiteX0" y="connsiteY0"/>
                </a:cxn>
                <a:cxn ang="0">
                  <a:pos x="connsiteX1" y="connsiteY1"/>
                </a:cxn>
                <a:cxn ang="0">
                  <a:pos x="connsiteX2" y="connsiteY2"/>
                </a:cxn>
                <a:cxn ang="0">
                  <a:pos x="connsiteX3" y="connsiteY3"/>
                </a:cxn>
              </a:cxnLst>
              <a:rect l="l" t="t" r="r" b="b"/>
              <a:pathLst>
                <a:path w="89825" h="89825">
                  <a:moveTo>
                    <a:pt x="0" y="80848"/>
                  </a:moveTo>
                  <a:lnTo>
                    <a:pt x="80848" y="0"/>
                  </a:lnTo>
                  <a:lnTo>
                    <a:pt x="98995" y="18148"/>
                  </a:lnTo>
                  <a:lnTo>
                    <a:pt x="18148" y="98995"/>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11" name="Freeform: Shape 1614">
              <a:extLst>
                <a:ext uri="{FF2B5EF4-FFF2-40B4-BE49-F238E27FC236}">
                  <a16:creationId xmlns:a16="http://schemas.microsoft.com/office/drawing/2014/main" id="{A041C6DA-288D-470E-8A2C-0438CDF3401C}"/>
                </a:ext>
              </a:extLst>
            </p:cNvPr>
            <p:cNvSpPr/>
            <p:nvPr/>
          </p:nvSpPr>
          <p:spPr>
            <a:xfrm>
              <a:off x="6904436" y="2985640"/>
              <a:ext cx="64161" cy="25665"/>
            </a:xfrm>
            <a:custGeom>
              <a:avLst/>
              <a:gdLst>
                <a:gd name="connsiteX0" fmla="*/ 0 w 64161"/>
                <a:gd name="connsiteY0" fmla="*/ 0 h 25664"/>
                <a:gd name="connsiteX1" fmla="*/ 69294 w 64161"/>
                <a:gd name="connsiteY1" fmla="*/ 0 h 25664"/>
                <a:gd name="connsiteX2" fmla="*/ 69294 w 64161"/>
                <a:gd name="connsiteY2" fmla="*/ 25665 h 25664"/>
                <a:gd name="connsiteX3" fmla="*/ 0 w 64161"/>
                <a:gd name="connsiteY3" fmla="*/ 25665 h 25664"/>
              </a:gdLst>
              <a:ahLst/>
              <a:cxnLst>
                <a:cxn ang="0">
                  <a:pos x="connsiteX0" y="connsiteY0"/>
                </a:cxn>
                <a:cxn ang="0">
                  <a:pos x="connsiteX1" y="connsiteY1"/>
                </a:cxn>
                <a:cxn ang="0">
                  <a:pos x="connsiteX2" y="connsiteY2"/>
                </a:cxn>
                <a:cxn ang="0">
                  <a:pos x="connsiteX3" y="connsiteY3"/>
                </a:cxn>
              </a:cxnLst>
              <a:rect l="l" t="t" r="r" b="b"/>
              <a:pathLst>
                <a:path w="64161" h="25664">
                  <a:moveTo>
                    <a:pt x="0" y="0"/>
                  </a:moveTo>
                  <a:lnTo>
                    <a:pt x="69294" y="0"/>
                  </a:lnTo>
                  <a:lnTo>
                    <a:pt x="69294" y="25665"/>
                  </a:lnTo>
                  <a:lnTo>
                    <a:pt x="0" y="25665"/>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12" name="Freeform: Shape 1615">
              <a:extLst>
                <a:ext uri="{FF2B5EF4-FFF2-40B4-BE49-F238E27FC236}">
                  <a16:creationId xmlns:a16="http://schemas.microsoft.com/office/drawing/2014/main" id="{0876AECD-0E27-44B3-9CF4-73C54F501401}"/>
                </a:ext>
              </a:extLst>
            </p:cNvPr>
            <p:cNvSpPr/>
            <p:nvPr/>
          </p:nvSpPr>
          <p:spPr>
            <a:xfrm>
              <a:off x="7412594" y="2985640"/>
              <a:ext cx="64161" cy="25665"/>
            </a:xfrm>
            <a:custGeom>
              <a:avLst/>
              <a:gdLst>
                <a:gd name="connsiteX0" fmla="*/ 0 w 64161"/>
                <a:gd name="connsiteY0" fmla="*/ 0 h 25664"/>
                <a:gd name="connsiteX1" fmla="*/ 69294 w 64161"/>
                <a:gd name="connsiteY1" fmla="*/ 0 h 25664"/>
                <a:gd name="connsiteX2" fmla="*/ 69294 w 64161"/>
                <a:gd name="connsiteY2" fmla="*/ 25665 h 25664"/>
                <a:gd name="connsiteX3" fmla="*/ 0 w 64161"/>
                <a:gd name="connsiteY3" fmla="*/ 25665 h 25664"/>
              </a:gdLst>
              <a:ahLst/>
              <a:cxnLst>
                <a:cxn ang="0">
                  <a:pos x="connsiteX0" y="connsiteY0"/>
                </a:cxn>
                <a:cxn ang="0">
                  <a:pos x="connsiteX1" y="connsiteY1"/>
                </a:cxn>
                <a:cxn ang="0">
                  <a:pos x="connsiteX2" y="connsiteY2"/>
                </a:cxn>
                <a:cxn ang="0">
                  <a:pos x="connsiteX3" y="connsiteY3"/>
                </a:cxn>
              </a:cxnLst>
              <a:rect l="l" t="t" r="r" b="b"/>
              <a:pathLst>
                <a:path w="64161" h="25664">
                  <a:moveTo>
                    <a:pt x="0" y="0"/>
                  </a:moveTo>
                  <a:lnTo>
                    <a:pt x="69294" y="0"/>
                  </a:lnTo>
                  <a:lnTo>
                    <a:pt x="69294" y="25665"/>
                  </a:lnTo>
                  <a:lnTo>
                    <a:pt x="0" y="25665"/>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13" name="Freeform: Shape 1616">
              <a:extLst>
                <a:ext uri="{FF2B5EF4-FFF2-40B4-BE49-F238E27FC236}">
                  <a16:creationId xmlns:a16="http://schemas.microsoft.com/office/drawing/2014/main" id="{7748D857-B5AE-4936-9635-B07F234D0E8D}"/>
                </a:ext>
              </a:extLst>
            </p:cNvPr>
            <p:cNvSpPr/>
            <p:nvPr/>
          </p:nvSpPr>
          <p:spPr>
            <a:xfrm>
              <a:off x="7180330" y="3217904"/>
              <a:ext cx="25665" cy="64161"/>
            </a:xfrm>
            <a:custGeom>
              <a:avLst/>
              <a:gdLst>
                <a:gd name="connsiteX0" fmla="*/ 0 w 25664"/>
                <a:gd name="connsiteY0" fmla="*/ 0 h 64161"/>
                <a:gd name="connsiteX1" fmla="*/ 25665 w 25664"/>
                <a:gd name="connsiteY1" fmla="*/ 0 h 64161"/>
                <a:gd name="connsiteX2" fmla="*/ 25665 w 25664"/>
                <a:gd name="connsiteY2" fmla="*/ 68524 h 64161"/>
                <a:gd name="connsiteX3" fmla="*/ 0 w 25664"/>
                <a:gd name="connsiteY3" fmla="*/ 68524 h 64161"/>
              </a:gdLst>
              <a:ahLst/>
              <a:cxnLst>
                <a:cxn ang="0">
                  <a:pos x="connsiteX0" y="connsiteY0"/>
                </a:cxn>
                <a:cxn ang="0">
                  <a:pos x="connsiteX1" y="connsiteY1"/>
                </a:cxn>
                <a:cxn ang="0">
                  <a:pos x="connsiteX2" y="connsiteY2"/>
                </a:cxn>
                <a:cxn ang="0">
                  <a:pos x="connsiteX3" y="connsiteY3"/>
                </a:cxn>
              </a:cxnLst>
              <a:rect l="l" t="t" r="r" b="b"/>
              <a:pathLst>
                <a:path w="25664" h="64161">
                  <a:moveTo>
                    <a:pt x="0" y="0"/>
                  </a:moveTo>
                  <a:lnTo>
                    <a:pt x="25665" y="0"/>
                  </a:lnTo>
                  <a:lnTo>
                    <a:pt x="25665" y="68524"/>
                  </a:lnTo>
                  <a:lnTo>
                    <a:pt x="0" y="68524"/>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14" name="Freeform: Shape 1617">
              <a:extLst>
                <a:ext uri="{FF2B5EF4-FFF2-40B4-BE49-F238E27FC236}">
                  <a16:creationId xmlns:a16="http://schemas.microsoft.com/office/drawing/2014/main" id="{B12AD5C1-DB75-4EF9-AABD-6159D3A5B687}"/>
                </a:ext>
              </a:extLst>
            </p:cNvPr>
            <p:cNvSpPr/>
            <p:nvPr/>
          </p:nvSpPr>
          <p:spPr>
            <a:xfrm>
              <a:off x="7180330" y="2709746"/>
              <a:ext cx="25665" cy="64161"/>
            </a:xfrm>
            <a:custGeom>
              <a:avLst/>
              <a:gdLst>
                <a:gd name="connsiteX0" fmla="*/ 0 w 25664"/>
                <a:gd name="connsiteY0" fmla="*/ 0 h 64161"/>
                <a:gd name="connsiteX1" fmla="*/ 25665 w 25664"/>
                <a:gd name="connsiteY1" fmla="*/ 0 h 64161"/>
                <a:gd name="connsiteX2" fmla="*/ 25665 w 25664"/>
                <a:gd name="connsiteY2" fmla="*/ 69294 h 64161"/>
                <a:gd name="connsiteX3" fmla="*/ 0 w 25664"/>
                <a:gd name="connsiteY3" fmla="*/ 69294 h 64161"/>
              </a:gdLst>
              <a:ahLst/>
              <a:cxnLst>
                <a:cxn ang="0">
                  <a:pos x="connsiteX0" y="connsiteY0"/>
                </a:cxn>
                <a:cxn ang="0">
                  <a:pos x="connsiteX1" y="connsiteY1"/>
                </a:cxn>
                <a:cxn ang="0">
                  <a:pos x="connsiteX2" y="connsiteY2"/>
                </a:cxn>
                <a:cxn ang="0">
                  <a:pos x="connsiteX3" y="connsiteY3"/>
                </a:cxn>
              </a:cxnLst>
              <a:rect l="l" t="t" r="r" b="b"/>
              <a:pathLst>
                <a:path w="25664" h="64161">
                  <a:moveTo>
                    <a:pt x="0" y="0"/>
                  </a:moveTo>
                  <a:lnTo>
                    <a:pt x="25665" y="0"/>
                  </a:lnTo>
                  <a:lnTo>
                    <a:pt x="25665" y="69294"/>
                  </a:lnTo>
                  <a:lnTo>
                    <a:pt x="0" y="69294"/>
                  </a:ln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15" name="Freeform: Shape 1618">
              <a:extLst>
                <a:ext uri="{FF2B5EF4-FFF2-40B4-BE49-F238E27FC236}">
                  <a16:creationId xmlns:a16="http://schemas.microsoft.com/office/drawing/2014/main" id="{89A7399D-72C6-4AB5-B1B0-1967C708C8EE}"/>
                </a:ext>
              </a:extLst>
            </p:cNvPr>
            <p:cNvSpPr/>
            <p:nvPr/>
          </p:nvSpPr>
          <p:spPr>
            <a:xfrm>
              <a:off x="7388854" y="2841918"/>
              <a:ext cx="64161" cy="307975"/>
            </a:xfrm>
            <a:custGeom>
              <a:avLst/>
              <a:gdLst>
                <a:gd name="connsiteX0" fmla="*/ 20788 w 64161"/>
                <a:gd name="connsiteY0" fmla="*/ 312851 h 307974"/>
                <a:gd name="connsiteX1" fmla="*/ 0 w 64161"/>
                <a:gd name="connsiteY1" fmla="*/ 297324 h 307974"/>
                <a:gd name="connsiteX2" fmla="*/ 0 w 64161"/>
                <a:gd name="connsiteY2" fmla="*/ 15014 h 307974"/>
                <a:gd name="connsiteX3" fmla="*/ 20788 w 64161"/>
                <a:gd name="connsiteY3" fmla="*/ 0 h 307974"/>
                <a:gd name="connsiteX4" fmla="*/ 20788 w 64161"/>
                <a:gd name="connsiteY4" fmla="*/ 312594 h 30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61" h="307974">
                  <a:moveTo>
                    <a:pt x="20788" y="312851"/>
                  </a:moveTo>
                  <a:lnTo>
                    <a:pt x="0" y="297324"/>
                  </a:lnTo>
                  <a:cubicBezTo>
                    <a:pt x="60609" y="212980"/>
                    <a:pt x="60609" y="99358"/>
                    <a:pt x="0" y="15014"/>
                  </a:cubicBezTo>
                  <a:lnTo>
                    <a:pt x="20788" y="0"/>
                  </a:lnTo>
                  <a:cubicBezTo>
                    <a:pt x="88027" y="93351"/>
                    <a:pt x="88027" y="219243"/>
                    <a:pt x="20788" y="312594"/>
                  </a:cubicBez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16" name="Freeform: Shape 1619">
              <a:extLst>
                <a:ext uri="{FF2B5EF4-FFF2-40B4-BE49-F238E27FC236}">
                  <a16:creationId xmlns:a16="http://schemas.microsoft.com/office/drawing/2014/main" id="{6B085A05-6F5C-41AD-9B72-ABF83C89D52D}"/>
                </a:ext>
              </a:extLst>
            </p:cNvPr>
            <p:cNvSpPr/>
            <p:nvPr/>
          </p:nvSpPr>
          <p:spPr>
            <a:xfrm>
              <a:off x="7036865" y="2731562"/>
              <a:ext cx="307975" cy="64161"/>
            </a:xfrm>
            <a:custGeom>
              <a:avLst/>
              <a:gdLst>
                <a:gd name="connsiteX0" fmla="*/ 297452 w 307974"/>
                <a:gd name="connsiteY0" fmla="*/ 71217 h 64161"/>
                <a:gd name="connsiteX1" fmla="*/ 15142 w 307974"/>
                <a:gd name="connsiteY1" fmla="*/ 71217 h 64161"/>
                <a:gd name="connsiteX2" fmla="*/ 0 w 307974"/>
                <a:gd name="connsiteY2" fmla="*/ 50429 h 64161"/>
                <a:gd name="connsiteX3" fmla="*/ 312594 w 307974"/>
                <a:gd name="connsiteY3" fmla="*/ 50429 h 64161"/>
              </a:gdLst>
              <a:ahLst/>
              <a:cxnLst>
                <a:cxn ang="0">
                  <a:pos x="connsiteX0" y="connsiteY0"/>
                </a:cxn>
                <a:cxn ang="0">
                  <a:pos x="connsiteX1" y="connsiteY1"/>
                </a:cxn>
                <a:cxn ang="0">
                  <a:pos x="connsiteX2" y="connsiteY2"/>
                </a:cxn>
                <a:cxn ang="0">
                  <a:pos x="connsiteX3" y="connsiteY3"/>
                </a:cxn>
              </a:cxnLst>
              <a:rect l="l" t="t" r="r" b="b"/>
              <a:pathLst>
                <a:path w="307974" h="64161">
                  <a:moveTo>
                    <a:pt x="297452" y="71217"/>
                  </a:moveTo>
                  <a:cubicBezTo>
                    <a:pt x="213108" y="10608"/>
                    <a:pt x="99486" y="10608"/>
                    <a:pt x="15142" y="71217"/>
                  </a:cubicBezTo>
                  <a:lnTo>
                    <a:pt x="0" y="50429"/>
                  </a:lnTo>
                  <a:cubicBezTo>
                    <a:pt x="93351" y="-16810"/>
                    <a:pt x="219243" y="-16810"/>
                    <a:pt x="312594" y="50429"/>
                  </a:cubicBez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17" name="Freeform: Shape 1620">
              <a:extLst>
                <a:ext uri="{FF2B5EF4-FFF2-40B4-BE49-F238E27FC236}">
                  <a16:creationId xmlns:a16="http://schemas.microsoft.com/office/drawing/2014/main" id="{5B5D9565-26EE-4BEC-A007-338B0489C0BA}"/>
                </a:ext>
              </a:extLst>
            </p:cNvPr>
            <p:cNvSpPr/>
            <p:nvPr/>
          </p:nvSpPr>
          <p:spPr>
            <a:xfrm>
              <a:off x="7036865" y="3194164"/>
              <a:ext cx="307975" cy="64161"/>
            </a:xfrm>
            <a:custGeom>
              <a:avLst/>
              <a:gdLst>
                <a:gd name="connsiteX0" fmla="*/ 156297 w 307974"/>
                <a:gd name="connsiteY0" fmla="*/ 71219 h 64161"/>
                <a:gd name="connsiteX1" fmla="*/ 0 w 307974"/>
                <a:gd name="connsiteY1" fmla="*/ 20788 h 64161"/>
                <a:gd name="connsiteX2" fmla="*/ 15142 w 307974"/>
                <a:gd name="connsiteY2" fmla="*/ 0 h 64161"/>
                <a:gd name="connsiteX3" fmla="*/ 297452 w 307974"/>
                <a:gd name="connsiteY3" fmla="*/ 0 h 64161"/>
                <a:gd name="connsiteX4" fmla="*/ 312466 w 307974"/>
                <a:gd name="connsiteY4" fmla="*/ 20788 h 64161"/>
                <a:gd name="connsiteX5" fmla="*/ 156297 w 307974"/>
                <a:gd name="connsiteY5" fmla="*/ 71219 h 6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74" h="64161">
                  <a:moveTo>
                    <a:pt x="156297" y="71219"/>
                  </a:moveTo>
                  <a:cubicBezTo>
                    <a:pt x="100176" y="71359"/>
                    <a:pt x="45456" y="53703"/>
                    <a:pt x="0" y="20788"/>
                  </a:cubicBezTo>
                  <a:lnTo>
                    <a:pt x="15142" y="0"/>
                  </a:lnTo>
                  <a:cubicBezTo>
                    <a:pt x="99486" y="60609"/>
                    <a:pt x="213108" y="60609"/>
                    <a:pt x="297452" y="0"/>
                  </a:cubicBezTo>
                  <a:lnTo>
                    <a:pt x="312466" y="20788"/>
                  </a:lnTo>
                  <a:cubicBezTo>
                    <a:pt x="267046" y="53677"/>
                    <a:pt x="212374" y="71332"/>
                    <a:pt x="156297" y="71219"/>
                  </a:cubicBez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18" name="Freeform: Shape 1621">
              <a:extLst>
                <a:ext uri="{FF2B5EF4-FFF2-40B4-BE49-F238E27FC236}">
                  <a16:creationId xmlns:a16="http://schemas.microsoft.com/office/drawing/2014/main" id="{4EEDE87F-F7F1-47C1-BF23-616ACF22BEF9}"/>
                </a:ext>
              </a:extLst>
            </p:cNvPr>
            <p:cNvSpPr/>
            <p:nvPr/>
          </p:nvSpPr>
          <p:spPr>
            <a:xfrm>
              <a:off x="6926253" y="2842175"/>
              <a:ext cx="64161" cy="307975"/>
            </a:xfrm>
            <a:custGeom>
              <a:avLst/>
              <a:gdLst>
                <a:gd name="connsiteX0" fmla="*/ 50429 w 64161"/>
                <a:gd name="connsiteY0" fmla="*/ 312594 h 307974"/>
                <a:gd name="connsiteX1" fmla="*/ 50429 w 64161"/>
                <a:gd name="connsiteY1" fmla="*/ 0 h 307974"/>
                <a:gd name="connsiteX2" fmla="*/ 71217 w 64161"/>
                <a:gd name="connsiteY2" fmla="*/ 14757 h 307974"/>
                <a:gd name="connsiteX3" fmla="*/ 71217 w 64161"/>
                <a:gd name="connsiteY3" fmla="*/ 297067 h 307974"/>
              </a:gdLst>
              <a:ahLst/>
              <a:cxnLst>
                <a:cxn ang="0">
                  <a:pos x="connsiteX0" y="connsiteY0"/>
                </a:cxn>
                <a:cxn ang="0">
                  <a:pos x="connsiteX1" y="connsiteY1"/>
                </a:cxn>
                <a:cxn ang="0">
                  <a:pos x="connsiteX2" y="connsiteY2"/>
                </a:cxn>
                <a:cxn ang="0">
                  <a:pos x="connsiteX3" y="connsiteY3"/>
                </a:cxn>
              </a:cxnLst>
              <a:rect l="l" t="t" r="r" b="b"/>
              <a:pathLst>
                <a:path w="64161" h="307974">
                  <a:moveTo>
                    <a:pt x="50429" y="312594"/>
                  </a:moveTo>
                  <a:cubicBezTo>
                    <a:pt x="-16810" y="219243"/>
                    <a:pt x="-16810" y="93351"/>
                    <a:pt x="50429" y="0"/>
                  </a:cubicBezTo>
                  <a:lnTo>
                    <a:pt x="71217" y="14757"/>
                  </a:lnTo>
                  <a:cubicBezTo>
                    <a:pt x="10608" y="99101"/>
                    <a:pt x="10608" y="212723"/>
                    <a:pt x="71217" y="297067"/>
                  </a:cubicBezTo>
                  <a:close/>
                </a:path>
              </a:pathLst>
            </a:custGeom>
            <a:grpFill/>
            <a:ln w="12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grpSp>
      <p:grpSp>
        <p:nvGrpSpPr>
          <p:cNvPr id="619" name="Graphic 19">
            <a:extLst>
              <a:ext uri="{FF2B5EF4-FFF2-40B4-BE49-F238E27FC236}">
                <a16:creationId xmlns:a16="http://schemas.microsoft.com/office/drawing/2014/main" id="{99B95B50-FB0A-4F20-933C-861E791DE617}"/>
              </a:ext>
            </a:extLst>
          </p:cNvPr>
          <p:cNvGrpSpPr/>
          <p:nvPr/>
        </p:nvGrpSpPr>
        <p:grpSpPr>
          <a:xfrm>
            <a:off x="9173394" y="4919013"/>
            <a:ext cx="337314" cy="337312"/>
            <a:chOff x="12430892" y="2964896"/>
            <a:chExt cx="469900" cy="469900"/>
          </a:xfrm>
          <a:solidFill>
            <a:srgbClr val="FFFFFF">
              <a:lumMod val="65000"/>
            </a:srgbClr>
          </a:solidFill>
        </p:grpSpPr>
        <p:sp>
          <p:nvSpPr>
            <p:cNvPr id="620" name="Freeform: Shape 2846">
              <a:extLst>
                <a:ext uri="{FF2B5EF4-FFF2-40B4-BE49-F238E27FC236}">
                  <a16:creationId xmlns:a16="http://schemas.microsoft.com/office/drawing/2014/main" id="{1536EA0F-1737-4C0F-95EC-1830CC47FF2D}"/>
                </a:ext>
              </a:extLst>
            </p:cNvPr>
            <p:cNvSpPr/>
            <p:nvPr/>
          </p:nvSpPr>
          <p:spPr>
            <a:xfrm>
              <a:off x="12444926" y="2984783"/>
              <a:ext cx="441706" cy="272542"/>
            </a:xfrm>
            <a:custGeom>
              <a:avLst/>
              <a:gdLst>
                <a:gd name="connsiteX0" fmla="*/ 356247 w 441706"/>
                <a:gd name="connsiteY0" fmla="*/ 279815 h 272542"/>
                <a:gd name="connsiteX1" fmla="*/ 309257 w 441706"/>
                <a:gd name="connsiteY1" fmla="*/ 279815 h 272542"/>
                <a:gd name="connsiteX2" fmla="*/ 309257 w 441706"/>
                <a:gd name="connsiteY2" fmla="*/ 261019 h 272542"/>
                <a:gd name="connsiteX3" fmla="*/ 356247 w 441706"/>
                <a:gd name="connsiteY3" fmla="*/ 261019 h 272542"/>
                <a:gd name="connsiteX4" fmla="*/ 422973 w 441706"/>
                <a:gd name="connsiteY4" fmla="*/ 200214 h 272542"/>
                <a:gd name="connsiteX5" fmla="*/ 361792 w 441706"/>
                <a:gd name="connsiteY5" fmla="*/ 135086 h 272542"/>
                <a:gd name="connsiteX6" fmla="*/ 354274 w 441706"/>
                <a:gd name="connsiteY6" fmla="*/ 126439 h 272542"/>
                <a:gd name="connsiteX7" fmla="*/ 316681 w 441706"/>
                <a:gd name="connsiteY7" fmla="*/ 80389 h 272542"/>
                <a:gd name="connsiteX8" fmla="*/ 288487 w 441706"/>
                <a:gd name="connsiteY8" fmla="*/ 94768 h 272542"/>
                <a:gd name="connsiteX9" fmla="*/ 275309 w 441706"/>
                <a:gd name="connsiteY9" fmla="*/ 96495 h 272542"/>
                <a:gd name="connsiteX10" fmla="*/ 272229 w 441706"/>
                <a:gd name="connsiteY10" fmla="*/ 92325 h 272542"/>
                <a:gd name="connsiteX11" fmla="*/ 244411 w 441706"/>
                <a:gd name="connsiteY11" fmla="*/ 48906 h 272542"/>
                <a:gd name="connsiteX12" fmla="*/ 133890 w 441706"/>
                <a:gd name="connsiteY12" fmla="*/ 27572 h 272542"/>
                <a:gd name="connsiteX13" fmla="*/ 76187 w 441706"/>
                <a:gd name="connsiteY13" fmla="*/ 114316 h 272542"/>
                <a:gd name="connsiteX14" fmla="*/ 76938 w 441706"/>
                <a:gd name="connsiteY14" fmla="*/ 125969 h 272542"/>
                <a:gd name="connsiteX15" fmla="*/ 69890 w 441706"/>
                <a:gd name="connsiteY15" fmla="*/ 136307 h 272542"/>
                <a:gd name="connsiteX16" fmla="*/ 18859 w 441706"/>
                <a:gd name="connsiteY16" fmla="*/ 199462 h 272542"/>
                <a:gd name="connsiteX17" fmla="*/ 18859 w 441706"/>
                <a:gd name="connsiteY17" fmla="*/ 204443 h 272542"/>
                <a:gd name="connsiteX18" fmla="*/ 85397 w 441706"/>
                <a:gd name="connsiteY18" fmla="*/ 260831 h 272542"/>
                <a:gd name="connsiteX19" fmla="*/ 132387 w 441706"/>
                <a:gd name="connsiteY19" fmla="*/ 260831 h 272542"/>
                <a:gd name="connsiteX20" fmla="*/ 132387 w 441706"/>
                <a:gd name="connsiteY20" fmla="*/ 279627 h 272542"/>
                <a:gd name="connsiteX21" fmla="*/ 85397 w 441706"/>
                <a:gd name="connsiteY21" fmla="*/ 279627 h 272542"/>
                <a:gd name="connsiteX22" fmla="*/ 63 w 441706"/>
                <a:gd name="connsiteY22" fmla="*/ 205195 h 272542"/>
                <a:gd name="connsiteX23" fmla="*/ 63 w 441706"/>
                <a:gd name="connsiteY23" fmla="*/ 199274 h 272542"/>
                <a:gd name="connsiteX24" fmla="*/ 57579 w 441706"/>
                <a:gd name="connsiteY24" fmla="*/ 120143 h 272542"/>
                <a:gd name="connsiteX25" fmla="*/ 57579 w 441706"/>
                <a:gd name="connsiteY25" fmla="*/ 114128 h 272542"/>
                <a:gd name="connsiteX26" fmla="*/ 176683 w 441706"/>
                <a:gd name="connsiteY26" fmla="*/ 27 h 272542"/>
                <a:gd name="connsiteX27" fmla="*/ 257662 w 441706"/>
                <a:gd name="connsiteY27" fmla="*/ 35185 h 272542"/>
                <a:gd name="connsiteX28" fmla="*/ 284070 w 441706"/>
                <a:gd name="connsiteY28" fmla="*/ 72777 h 272542"/>
                <a:gd name="connsiteX29" fmla="*/ 316494 w 441706"/>
                <a:gd name="connsiteY29" fmla="*/ 61781 h 272542"/>
                <a:gd name="connsiteX30" fmla="*/ 372882 w 441706"/>
                <a:gd name="connsiteY30" fmla="*/ 118169 h 272542"/>
                <a:gd name="connsiteX31" fmla="*/ 441769 w 441706"/>
                <a:gd name="connsiteY31" fmla="*/ 200214 h 272542"/>
                <a:gd name="connsiteX32" fmla="*/ 356247 w 441706"/>
                <a:gd name="connsiteY32" fmla="*/ 279815 h 272542"/>
                <a:gd name="connsiteX33" fmla="*/ 256158 w 441706"/>
                <a:gd name="connsiteY33" fmla="*/ 279815 h 272542"/>
                <a:gd name="connsiteX34" fmla="*/ 185673 w 441706"/>
                <a:gd name="connsiteY34" fmla="*/ 279815 h 272542"/>
                <a:gd name="connsiteX35" fmla="*/ 185673 w 441706"/>
                <a:gd name="connsiteY35" fmla="*/ 261019 h 272542"/>
                <a:gd name="connsiteX36" fmla="*/ 256158 w 441706"/>
                <a:gd name="connsiteY36" fmla="*/ 261019 h 27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1706" h="272542">
                  <a:moveTo>
                    <a:pt x="356247" y="279815"/>
                  </a:moveTo>
                  <a:lnTo>
                    <a:pt x="309257" y="279815"/>
                  </a:lnTo>
                  <a:lnTo>
                    <a:pt x="309257" y="261019"/>
                  </a:lnTo>
                  <a:lnTo>
                    <a:pt x="356247" y="261019"/>
                  </a:lnTo>
                  <a:cubicBezTo>
                    <a:pt x="401170" y="261019"/>
                    <a:pt x="422973" y="241095"/>
                    <a:pt x="422973" y="200214"/>
                  </a:cubicBezTo>
                  <a:cubicBezTo>
                    <a:pt x="422973" y="165253"/>
                    <a:pt x="402391" y="143356"/>
                    <a:pt x="361792" y="135086"/>
                  </a:cubicBezTo>
                  <a:cubicBezTo>
                    <a:pt x="357616" y="134241"/>
                    <a:pt x="354530" y="130693"/>
                    <a:pt x="354274" y="126439"/>
                  </a:cubicBezTo>
                  <a:cubicBezTo>
                    <a:pt x="352300" y="92513"/>
                    <a:pt x="332564" y="80389"/>
                    <a:pt x="316681" y="80389"/>
                  </a:cubicBezTo>
                  <a:cubicBezTo>
                    <a:pt x="305550" y="80500"/>
                    <a:pt x="295113" y="85822"/>
                    <a:pt x="288487" y="94768"/>
                  </a:cubicBezTo>
                  <a:cubicBezTo>
                    <a:pt x="285325" y="98884"/>
                    <a:pt x="279425" y="99657"/>
                    <a:pt x="275309" y="96495"/>
                  </a:cubicBezTo>
                  <a:cubicBezTo>
                    <a:pt x="273912" y="95421"/>
                    <a:pt x="272844" y="93976"/>
                    <a:pt x="272229" y="92325"/>
                  </a:cubicBezTo>
                  <a:cubicBezTo>
                    <a:pt x="266397" y="75915"/>
                    <a:pt x="256881" y="61062"/>
                    <a:pt x="244411" y="48906"/>
                  </a:cubicBezTo>
                  <a:cubicBezTo>
                    <a:pt x="215425" y="19815"/>
                    <a:pt x="171621" y="11359"/>
                    <a:pt x="133890" y="27572"/>
                  </a:cubicBezTo>
                  <a:cubicBezTo>
                    <a:pt x="99864" y="43323"/>
                    <a:pt x="77564" y="76846"/>
                    <a:pt x="76187" y="114316"/>
                  </a:cubicBezTo>
                  <a:cubicBezTo>
                    <a:pt x="76200" y="118212"/>
                    <a:pt x="76451" y="122104"/>
                    <a:pt x="76938" y="125969"/>
                  </a:cubicBezTo>
                  <a:cubicBezTo>
                    <a:pt x="77558" y="130706"/>
                    <a:pt x="74525" y="135153"/>
                    <a:pt x="69890" y="136307"/>
                  </a:cubicBezTo>
                  <a:cubicBezTo>
                    <a:pt x="51094" y="141006"/>
                    <a:pt x="18859" y="155103"/>
                    <a:pt x="18859" y="199462"/>
                  </a:cubicBezTo>
                  <a:cubicBezTo>
                    <a:pt x="18859" y="201153"/>
                    <a:pt x="18859" y="202751"/>
                    <a:pt x="18859" y="204443"/>
                  </a:cubicBezTo>
                  <a:cubicBezTo>
                    <a:pt x="20644" y="237148"/>
                    <a:pt x="48651" y="260831"/>
                    <a:pt x="85397" y="260831"/>
                  </a:cubicBezTo>
                  <a:lnTo>
                    <a:pt x="132387" y="260831"/>
                  </a:lnTo>
                  <a:lnTo>
                    <a:pt x="132387" y="279627"/>
                  </a:lnTo>
                  <a:lnTo>
                    <a:pt x="85397" y="279627"/>
                  </a:lnTo>
                  <a:cubicBezTo>
                    <a:pt x="38407" y="279627"/>
                    <a:pt x="2506" y="248331"/>
                    <a:pt x="63" y="205195"/>
                  </a:cubicBezTo>
                  <a:cubicBezTo>
                    <a:pt x="63" y="203221"/>
                    <a:pt x="63" y="201341"/>
                    <a:pt x="63" y="199274"/>
                  </a:cubicBezTo>
                  <a:cubicBezTo>
                    <a:pt x="-1388" y="162765"/>
                    <a:pt x="22405" y="130031"/>
                    <a:pt x="57579" y="120143"/>
                  </a:cubicBezTo>
                  <a:cubicBezTo>
                    <a:pt x="57579" y="118169"/>
                    <a:pt x="57579" y="116102"/>
                    <a:pt x="57579" y="114128"/>
                  </a:cubicBezTo>
                  <a:cubicBezTo>
                    <a:pt x="58960" y="49730"/>
                    <a:pt x="112285" y="-1354"/>
                    <a:pt x="176683" y="27"/>
                  </a:cubicBezTo>
                  <a:cubicBezTo>
                    <a:pt x="207240" y="683"/>
                    <a:pt x="236318" y="13308"/>
                    <a:pt x="257662" y="35185"/>
                  </a:cubicBezTo>
                  <a:cubicBezTo>
                    <a:pt x="268679" y="46004"/>
                    <a:pt x="277629" y="58744"/>
                    <a:pt x="284070" y="72777"/>
                  </a:cubicBezTo>
                  <a:cubicBezTo>
                    <a:pt x="293384" y="65664"/>
                    <a:pt x="304774" y="61801"/>
                    <a:pt x="316494" y="61781"/>
                  </a:cubicBezTo>
                  <a:cubicBezTo>
                    <a:pt x="341398" y="61781"/>
                    <a:pt x="367525" y="79355"/>
                    <a:pt x="372882" y="118169"/>
                  </a:cubicBezTo>
                  <a:cubicBezTo>
                    <a:pt x="417240" y="129541"/>
                    <a:pt x="441769" y="158675"/>
                    <a:pt x="441769" y="200214"/>
                  </a:cubicBezTo>
                  <a:cubicBezTo>
                    <a:pt x="441769" y="251527"/>
                    <a:pt x="411413" y="279815"/>
                    <a:pt x="356247" y="279815"/>
                  </a:cubicBezTo>
                  <a:close/>
                  <a:moveTo>
                    <a:pt x="256158" y="279815"/>
                  </a:moveTo>
                  <a:lnTo>
                    <a:pt x="185673" y="279815"/>
                  </a:lnTo>
                  <a:lnTo>
                    <a:pt x="185673" y="261019"/>
                  </a:lnTo>
                  <a:lnTo>
                    <a:pt x="256158" y="261019"/>
                  </a:lnTo>
                  <a:close/>
                </a:path>
              </a:pathLst>
            </a:custGeom>
            <a:grpFill/>
            <a:ln w="933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21" name="Freeform: Shape 2847">
              <a:extLst>
                <a:ext uri="{FF2B5EF4-FFF2-40B4-BE49-F238E27FC236}">
                  <a16:creationId xmlns:a16="http://schemas.microsoft.com/office/drawing/2014/main" id="{A5EB37A3-C033-40F8-ABFB-A000F71CF166}"/>
                </a:ext>
              </a:extLst>
            </p:cNvPr>
            <p:cNvSpPr/>
            <p:nvPr/>
          </p:nvSpPr>
          <p:spPr>
            <a:xfrm>
              <a:off x="12668004" y="3345515"/>
              <a:ext cx="112776" cy="65786"/>
            </a:xfrm>
            <a:custGeom>
              <a:avLst/>
              <a:gdLst>
                <a:gd name="connsiteX0" fmla="*/ 59489 w 112776"/>
                <a:gd name="connsiteY0" fmla="*/ 68887 h 65786"/>
                <a:gd name="connsiteX1" fmla="*/ 52911 w 112776"/>
                <a:gd name="connsiteY1" fmla="*/ 66162 h 65786"/>
                <a:gd name="connsiteX2" fmla="*/ 0 w 112776"/>
                <a:gd name="connsiteY2" fmla="*/ 13251 h 65786"/>
                <a:gd name="connsiteX3" fmla="*/ 13251 w 112776"/>
                <a:gd name="connsiteY3" fmla="*/ 0 h 65786"/>
                <a:gd name="connsiteX4" fmla="*/ 59489 w 112776"/>
                <a:gd name="connsiteY4" fmla="*/ 46144 h 65786"/>
                <a:gd name="connsiteX5" fmla="*/ 105728 w 112776"/>
                <a:gd name="connsiteY5" fmla="*/ 0 h 65786"/>
                <a:gd name="connsiteX6" fmla="*/ 118979 w 112776"/>
                <a:gd name="connsiteY6" fmla="*/ 13251 h 65786"/>
                <a:gd name="connsiteX7" fmla="*/ 66162 w 112776"/>
                <a:gd name="connsiteY7" fmla="*/ 66162 h 65786"/>
                <a:gd name="connsiteX8" fmla="*/ 59489 w 112776"/>
                <a:gd name="connsiteY8" fmla="*/ 68887 h 6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76" h="65786">
                  <a:moveTo>
                    <a:pt x="59489" y="68887"/>
                  </a:moveTo>
                  <a:cubicBezTo>
                    <a:pt x="57024" y="68877"/>
                    <a:pt x="54661" y="67898"/>
                    <a:pt x="52911" y="66162"/>
                  </a:cubicBezTo>
                  <a:lnTo>
                    <a:pt x="0" y="13251"/>
                  </a:lnTo>
                  <a:lnTo>
                    <a:pt x="13251" y="0"/>
                  </a:lnTo>
                  <a:lnTo>
                    <a:pt x="59489" y="46144"/>
                  </a:lnTo>
                  <a:lnTo>
                    <a:pt x="105728" y="0"/>
                  </a:lnTo>
                  <a:lnTo>
                    <a:pt x="118979" y="13251"/>
                  </a:lnTo>
                  <a:lnTo>
                    <a:pt x="66162" y="66162"/>
                  </a:lnTo>
                  <a:cubicBezTo>
                    <a:pt x="64388" y="67921"/>
                    <a:pt x="61987" y="68902"/>
                    <a:pt x="59489" y="68887"/>
                  </a:cubicBezTo>
                  <a:close/>
                </a:path>
              </a:pathLst>
            </a:custGeom>
            <a:grpFill/>
            <a:ln w="933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22" name="Freeform: Shape 2848">
              <a:extLst>
                <a:ext uri="{FF2B5EF4-FFF2-40B4-BE49-F238E27FC236}">
                  <a16:creationId xmlns:a16="http://schemas.microsoft.com/office/drawing/2014/main" id="{70FE5488-5F6E-496C-B318-6B16C03C1CEA}"/>
                </a:ext>
              </a:extLst>
            </p:cNvPr>
            <p:cNvSpPr/>
            <p:nvPr/>
          </p:nvSpPr>
          <p:spPr>
            <a:xfrm>
              <a:off x="12718095" y="3246366"/>
              <a:ext cx="18796" cy="140970"/>
            </a:xfrm>
            <a:custGeom>
              <a:avLst/>
              <a:gdLst>
                <a:gd name="connsiteX0" fmla="*/ 0 w 18796"/>
                <a:gd name="connsiteY0" fmla="*/ 0 h 140970"/>
                <a:gd name="connsiteX1" fmla="*/ 18796 w 18796"/>
                <a:gd name="connsiteY1" fmla="*/ 0 h 140970"/>
                <a:gd name="connsiteX2" fmla="*/ 18796 w 18796"/>
                <a:gd name="connsiteY2" fmla="*/ 149804 h 140970"/>
                <a:gd name="connsiteX3" fmla="*/ 0 w 18796"/>
                <a:gd name="connsiteY3" fmla="*/ 149804 h 140970"/>
              </a:gdLst>
              <a:ahLst/>
              <a:cxnLst>
                <a:cxn ang="0">
                  <a:pos x="connsiteX0" y="connsiteY0"/>
                </a:cxn>
                <a:cxn ang="0">
                  <a:pos x="connsiteX1" y="connsiteY1"/>
                </a:cxn>
                <a:cxn ang="0">
                  <a:pos x="connsiteX2" y="connsiteY2"/>
                </a:cxn>
                <a:cxn ang="0">
                  <a:pos x="connsiteX3" y="connsiteY3"/>
                </a:cxn>
              </a:cxnLst>
              <a:rect l="l" t="t" r="r" b="b"/>
              <a:pathLst>
                <a:path w="18796" h="140970">
                  <a:moveTo>
                    <a:pt x="0" y="0"/>
                  </a:moveTo>
                  <a:lnTo>
                    <a:pt x="18796" y="0"/>
                  </a:lnTo>
                  <a:lnTo>
                    <a:pt x="18796" y="149804"/>
                  </a:lnTo>
                  <a:lnTo>
                    <a:pt x="0" y="149804"/>
                  </a:lnTo>
                  <a:close/>
                </a:path>
              </a:pathLst>
            </a:custGeom>
            <a:grpFill/>
            <a:ln w="933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23" name="Freeform: Shape 2849">
              <a:extLst>
                <a:ext uri="{FF2B5EF4-FFF2-40B4-BE49-F238E27FC236}">
                  <a16:creationId xmlns:a16="http://schemas.microsoft.com/office/drawing/2014/main" id="{591E87F5-6A07-48C8-A93B-32653E20F14F}"/>
                </a:ext>
              </a:extLst>
            </p:cNvPr>
            <p:cNvSpPr/>
            <p:nvPr/>
          </p:nvSpPr>
          <p:spPr>
            <a:xfrm>
              <a:off x="12544702" y="3096085"/>
              <a:ext cx="112776" cy="65786"/>
            </a:xfrm>
            <a:custGeom>
              <a:avLst/>
              <a:gdLst>
                <a:gd name="connsiteX0" fmla="*/ 105728 w 112776"/>
                <a:gd name="connsiteY0" fmla="*/ 68895 h 65786"/>
                <a:gd name="connsiteX1" fmla="*/ 59489 w 112776"/>
                <a:gd name="connsiteY1" fmla="*/ 22657 h 65786"/>
                <a:gd name="connsiteX2" fmla="*/ 13251 w 112776"/>
                <a:gd name="connsiteY2" fmla="*/ 68895 h 65786"/>
                <a:gd name="connsiteX3" fmla="*/ 0 w 112776"/>
                <a:gd name="connsiteY3" fmla="*/ 55550 h 65786"/>
                <a:gd name="connsiteX4" fmla="*/ 52817 w 112776"/>
                <a:gd name="connsiteY4" fmla="*/ 2733 h 65786"/>
                <a:gd name="connsiteX5" fmla="*/ 66068 w 112776"/>
                <a:gd name="connsiteY5" fmla="*/ 2733 h 65786"/>
                <a:gd name="connsiteX6" fmla="*/ 118979 w 112776"/>
                <a:gd name="connsiteY6" fmla="*/ 55550 h 6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776" h="65786">
                  <a:moveTo>
                    <a:pt x="105728" y="68895"/>
                  </a:moveTo>
                  <a:lnTo>
                    <a:pt x="59489" y="22657"/>
                  </a:lnTo>
                  <a:lnTo>
                    <a:pt x="13251" y="68895"/>
                  </a:lnTo>
                  <a:lnTo>
                    <a:pt x="0" y="55550"/>
                  </a:lnTo>
                  <a:lnTo>
                    <a:pt x="52817" y="2733"/>
                  </a:lnTo>
                  <a:cubicBezTo>
                    <a:pt x="56482" y="-911"/>
                    <a:pt x="62402" y="-911"/>
                    <a:pt x="66068" y="2733"/>
                  </a:cubicBezTo>
                  <a:lnTo>
                    <a:pt x="118979" y="55550"/>
                  </a:lnTo>
                  <a:close/>
                </a:path>
              </a:pathLst>
            </a:custGeom>
            <a:grpFill/>
            <a:ln w="933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24" name="Freeform: Shape 2850">
              <a:extLst>
                <a:ext uri="{FF2B5EF4-FFF2-40B4-BE49-F238E27FC236}">
                  <a16:creationId xmlns:a16="http://schemas.microsoft.com/office/drawing/2014/main" id="{D4858E6E-3C52-4350-B6D6-2115347D0C02}"/>
                </a:ext>
              </a:extLst>
            </p:cNvPr>
            <p:cNvSpPr/>
            <p:nvPr/>
          </p:nvSpPr>
          <p:spPr>
            <a:xfrm>
              <a:off x="12594793" y="3105396"/>
              <a:ext cx="18796" cy="150368"/>
            </a:xfrm>
            <a:custGeom>
              <a:avLst/>
              <a:gdLst>
                <a:gd name="connsiteX0" fmla="*/ 0 w 18796"/>
                <a:gd name="connsiteY0" fmla="*/ 0 h 150368"/>
                <a:gd name="connsiteX1" fmla="*/ 18796 w 18796"/>
                <a:gd name="connsiteY1" fmla="*/ 0 h 150368"/>
                <a:gd name="connsiteX2" fmla="*/ 18796 w 18796"/>
                <a:gd name="connsiteY2" fmla="*/ 158638 h 150368"/>
                <a:gd name="connsiteX3" fmla="*/ 0 w 18796"/>
                <a:gd name="connsiteY3" fmla="*/ 158638 h 150368"/>
              </a:gdLst>
              <a:ahLst/>
              <a:cxnLst>
                <a:cxn ang="0">
                  <a:pos x="connsiteX0" y="connsiteY0"/>
                </a:cxn>
                <a:cxn ang="0">
                  <a:pos x="connsiteX1" y="connsiteY1"/>
                </a:cxn>
                <a:cxn ang="0">
                  <a:pos x="connsiteX2" y="connsiteY2"/>
                </a:cxn>
                <a:cxn ang="0">
                  <a:pos x="connsiteX3" y="connsiteY3"/>
                </a:cxn>
              </a:cxnLst>
              <a:rect l="l" t="t" r="r" b="b"/>
              <a:pathLst>
                <a:path w="18796" h="150368">
                  <a:moveTo>
                    <a:pt x="0" y="0"/>
                  </a:moveTo>
                  <a:lnTo>
                    <a:pt x="18796" y="0"/>
                  </a:lnTo>
                  <a:lnTo>
                    <a:pt x="18796" y="158638"/>
                  </a:lnTo>
                  <a:lnTo>
                    <a:pt x="0" y="158638"/>
                  </a:lnTo>
                  <a:close/>
                </a:path>
              </a:pathLst>
            </a:custGeom>
            <a:grpFill/>
            <a:ln w="933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grpSp>
      <p:grpSp>
        <p:nvGrpSpPr>
          <p:cNvPr id="625" name="Graphic 15">
            <a:extLst>
              <a:ext uri="{FF2B5EF4-FFF2-40B4-BE49-F238E27FC236}">
                <a16:creationId xmlns:a16="http://schemas.microsoft.com/office/drawing/2014/main" id="{A3677EDA-9D8D-4072-B0D8-54CA55C9B2AE}"/>
              </a:ext>
            </a:extLst>
          </p:cNvPr>
          <p:cNvGrpSpPr/>
          <p:nvPr/>
        </p:nvGrpSpPr>
        <p:grpSpPr>
          <a:xfrm>
            <a:off x="8192878" y="4865595"/>
            <a:ext cx="393348" cy="393348"/>
            <a:chOff x="11549262" y="4134929"/>
            <a:chExt cx="469900" cy="469900"/>
          </a:xfrm>
          <a:solidFill>
            <a:srgbClr val="FFFFFF">
              <a:lumMod val="65000"/>
            </a:srgbClr>
          </a:solidFill>
        </p:grpSpPr>
        <p:sp>
          <p:nvSpPr>
            <p:cNvPr id="626" name="Freeform: Shape 2677">
              <a:extLst>
                <a:ext uri="{FF2B5EF4-FFF2-40B4-BE49-F238E27FC236}">
                  <a16:creationId xmlns:a16="http://schemas.microsoft.com/office/drawing/2014/main" id="{DE4CF426-D48C-41EA-BEE2-3EF65D2986E9}"/>
                </a:ext>
              </a:extLst>
            </p:cNvPr>
            <p:cNvSpPr/>
            <p:nvPr/>
          </p:nvSpPr>
          <p:spPr>
            <a:xfrm>
              <a:off x="11563390" y="4225301"/>
              <a:ext cx="441706" cy="272542"/>
            </a:xfrm>
            <a:custGeom>
              <a:avLst/>
              <a:gdLst>
                <a:gd name="connsiteX0" fmla="*/ 356153 w 441706"/>
                <a:gd name="connsiteY0" fmla="*/ 279815 h 272542"/>
                <a:gd name="connsiteX1" fmla="*/ 309163 w 441706"/>
                <a:gd name="connsiteY1" fmla="*/ 279815 h 272542"/>
                <a:gd name="connsiteX2" fmla="*/ 309163 w 441706"/>
                <a:gd name="connsiteY2" fmla="*/ 261019 h 272542"/>
                <a:gd name="connsiteX3" fmla="*/ 356153 w 441706"/>
                <a:gd name="connsiteY3" fmla="*/ 261019 h 272542"/>
                <a:gd name="connsiteX4" fmla="*/ 422879 w 441706"/>
                <a:gd name="connsiteY4" fmla="*/ 200214 h 272542"/>
                <a:gd name="connsiteX5" fmla="*/ 361698 w 441706"/>
                <a:gd name="connsiteY5" fmla="*/ 135086 h 272542"/>
                <a:gd name="connsiteX6" fmla="*/ 354180 w 441706"/>
                <a:gd name="connsiteY6" fmla="*/ 126439 h 272542"/>
                <a:gd name="connsiteX7" fmla="*/ 316587 w 441706"/>
                <a:gd name="connsiteY7" fmla="*/ 80389 h 272542"/>
                <a:gd name="connsiteX8" fmla="*/ 288393 w 441706"/>
                <a:gd name="connsiteY8" fmla="*/ 94768 h 272542"/>
                <a:gd name="connsiteX9" fmla="*/ 275215 w 441706"/>
                <a:gd name="connsiteY9" fmla="*/ 96495 h 272542"/>
                <a:gd name="connsiteX10" fmla="*/ 272135 w 441706"/>
                <a:gd name="connsiteY10" fmla="*/ 92325 h 272542"/>
                <a:gd name="connsiteX11" fmla="*/ 244693 w 441706"/>
                <a:gd name="connsiteY11" fmla="*/ 48906 h 272542"/>
                <a:gd name="connsiteX12" fmla="*/ 134172 w 441706"/>
                <a:gd name="connsiteY12" fmla="*/ 27572 h 272542"/>
                <a:gd name="connsiteX13" fmla="*/ 76093 w 441706"/>
                <a:gd name="connsiteY13" fmla="*/ 114316 h 272542"/>
                <a:gd name="connsiteX14" fmla="*/ 76844 w 441706"/>
                <a:gd name="connsiteY14" fmla="*/ 125782 h 272542"/>
                <a:gd name="connsiteX15" fmla="*/ 69796 w 441706"/>
                <a:gd name="connsiteY15" fmla="*/ 136119 h 272542"/>
                <a:gd name="connsiteX16" fmla="*/ 18765 w 441706"/>
                <a:gd name="connsiteY16" fmla="*/ 199274 h 272542"/>
                <a:gd name="connsiteX17" fmla="*/ 18765 w 441706"/>
                <a:gd name="connsiteY17" fmla="*/ 203785 h 272542"/>
                <a:gd name="connsiteX18" fmla="*/ 85397 w 441706"/>
                <a:gd name="connsiteY18" fmla="*/ 260831 h 272542"/>
                <a:gd name="connsiteX19" fmla="*/ 132387 w 441706"/>
                <a:gd name="connsiteY19" fmla="*/ 260831 h 272542"/>
                <a:gd name="connsiteX20" fmla="*/ 132387 w 441706"/>
                <a:gd name="connsiteY20" fmla="*/ 279627 h 272542"/>
                <a:gd name="connsiteX21" fmla="*/ 85397 w 441706"/>
                <a:gd name="connsiteY21" fmla="*/ 279627 h 272542"/>
                <a:gd name="connsiteX22" fmla="*/ 63 w 441706"/>
                <a:gd name="connsiteY22" fmla="*/ 205195 h 272542"/>
                <a:gd name="connsiteX23" fmla="*/ 63 w 441706"/>
                <a:gd name="connsiteY23" fmla="*/ 199274 h 272542"/>
                <a:gd name="connsiteX24" fmla="*/ 57579 w 441706"/>
                <a:gd name="connsiteY24" fmla="*/ 120143 h 272542"/>
                <a:gd name="connsiteX25" fmla="*/ 57579 w 441706"/>
                <a:gd name="connsiteY25" fmla="*/ 114128 h 272542"/>
                <a:gd name="connsiteX26" fmla="*/ 176683 w 441706"/>
                <a:gd name="connsiteY26" fmla="*/ 27 h 272542"/>
                <a:gd name="connsiteX27" fmla="*/ 257662 w 441706"/>
                <a:gd name="connsiteY27" fmla="*/ 35185 h 272542"/>
                <a:gd name="connsiteX28" fmla="*/ 284070 w 441706"/>
                <a:gd name="connsiteY28" fmla="*/ 72777 h 272542"/>
                <a:gd name="connsiteX29" fmla="*/ 316494 w 441706"/>
                <a:gd name="connsiteY29" fmla="*/ 61687 h 272542"/>
                <a:gd name="connsiteX30" fmla="*/ 372882 w 441706"/>
                <a:gd name="connsiteY30" fmla="*/ 118075 h 272542"/>
                <a:gd name="connsiteX31" fmla="*/ 442239 w 441706"/>
                <a:gd name="connsiteY31" fmla="*/ 200120 h 272542"/>
                <a:gd name="connsiteX32" fmla="*/ 356153 w 441706"/>
                <a:gd name="connsiteY32" fmla="*/ 279815 h 272542"/>
                <a:gd name="connsiteX33" fmla="*/ 256064 w 441706"/>
                <a:gd name="connsiteY33" fmla="*/ 279815 h 272542"/>
                <a:gd name="connsiteX34" fmla="*/ 185579 w 441706"/>
                <a:gd name="connsiteY34" fmla="*/ 279815 h 272542"/>
                <a:gd name="connsiteX35" fmla="*/ 185579 w 441706"/>
                <a:gd name="connsiteY35" fmla="*/ 261019 h 272542"/>
                <a:gd name="connsiteX36" fmla="*/ 256064 w 441706"/>
                <a:gd name="connsiteY36" fmla="*/ 261019 h 27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1706" h="272542">
                  <a:moveTo>
                    <a:pt x="356153" y="279815"/>
                  </a:moveTo>
                  <a:lnTo>
                    <a:pt x="309163" y="279815"/>
                  </a:lnTo>
                  <a:lnTo>
                    <a:pt x="309163" y="261019"/>
                  </a:lnTo>
                  <a:lnTo>
                    <a:pt x="356153" y="261019"/>
                  </a:lnTo>
                  <a:cubicBezTo>
                    <a:pt x="401076" y="261019"/>
                    <a:pt x="422879" y="241095"/>
                    <a:pt x="422879" y="200214"/>
                  </a:cubicBezTo>
                  <a:cubicBezTo>
                    <a:pt x="422879" y="165253"/>
                    <a:pt x="402297" y="143356"/>
                    <a:pt x="361698" y="135086"/>
                  </a:cubicBezTo>
                  <a:cubicBezTo>
                    <a:pt x="357522" y="134241"/>
                    <a:pt x="354436" y="130693"/>
                    <a:pt x="354180" y="126439"/>
                  </a:cubicBezTo>
                  <a:cubicBezTo>
                    <a:pt x="352206" y="92513"/>
                    <a:pt x="332470" y="80389"/>
                    <a:pt x="316587" y="80389"/>
                  </a:cubicBezTo>
                  <a:cubicBezTo>
                    <a:pt x="305456" y="80500"/>
                    <a:pt x="295019" y="85822"/>
                    <a:pt x="288393" y="94768"/>
                  </a:cubicBezTo>
                  <a:cubicBezTo>
                    <a:pt x="285231" y="98884"/>
                    <a:pt x="279331" y="99657"/>
                    <a:pt x="275215" y="96495"/>
                  </a:cubicBezTo>
                  <a:cubicBezTo>
                    <a:pt x="273818" y="95421"/>
                    <a:pt x="272750" y="93976"/>
                    <a:pt x="272135" y="92325"/>
                  </a:cubicBezTo>
                  <a:cubicBezTo>
                    <a:pt x="266413" y="75951"/>
                    <a:pt x="257027" y="61101"/>
                    <a:pt x="244693" y="48906"/>
                  </a:cubicBezTo>
                  <a:cubicBezTo>
                    <a:pt x="215707" y="19815"/>
                    <a:pt x="171903" y="11359"/>
                    <a:pt x="134172" y="27572"/>
                  </a:cubicBezTo>
                  <a:cubicBezTo>
                    <a:pt x="100000" y="43216"/>
                    <a:pt x="77540" y="76761"/>
                    <a:pt x="76093" y="114316"/>
                  </a:cubicBezTo>
                  <a:cubicBezTo>
                    <a:pt x="76111" y="118150"/>
                    <a:pt x="76362" y="121978"/>
                    <a:pt x="76844" y="125782"/>
                  </a:cubicBezTo>
                  <a:cubicBezTo>
                    <a:pt x="77464" y="130518"/>
                    <a:pt x="74431" y="134965"/>
                    <a:pt x="69796" y="136119"/>
                  </a:cubicBezTo>
                  <a:cubicBezTo>
                    <a:pt x="51000" y="140818"/>
                    <a:pt x="18765" y="154915"/>
                    <a:pt x="18765" y="199274"/>
                  </a:cubicBezTo>
                  <a:cubicBezTo>
                    <a:pt x="18765" y="200872"/>
                    <a:pt x="18765" y="202281"/>
                    <a:pt x="18765" y="203785"/>
                  </a:cubicBezTo>
                  <a:cubicBezTo>
                    <a:pt x="20644" y="236960"/>
                    <a:pt x="48651" y="260831"/>
                    <a:pt x="85397" y="260831"/>
                  </a:cubicBezTo>
                  <a:lnTo>
                    <a:pt x="132387" y="260831"/>
                  </a:lnTo>
                  <a:lnTo>
                    <a:pt x="132387" y="279627"/>
                  </a:lnTo>
                  <a:lnTo>
                    <a:pt x="85397" y="279627"/>
                  </a:lnTo>
                  <a:cubicBezTo>
                    <a:pt x="38407" y="279627"/>
                    <a:pt x="2506" y="248331"/>
                    <a:pt x="63" y="205195"/>
                  </a:cubicBezTo>
                  <a:cubicBezTo>
                    <a:pt x="63" y="202939"/>
                    <a:pt x="63" y="201153"/>
                    <a:pt x="63" y="199274"/>
                  </a:cubicBezTo>
                  <a:cubicBezTo>
                    <a:pt x="-1388" y="162765"/>
                    <a:pt x="22405" y="130031"/>
                    <a:pt x="57579" y="120143"/>
                  </a:cubicBezTo>
                  <a:cubicBezTo>
                    <a:pt x="57579" y="118169"/>
                    <a:pt x="57579" y="116102"/>
                    <a:pt x="57579" y="114128"/>
                  </a:cubicBezTo>
                  <a:cubicBezTo>
                    <a:pt x="58960" y="49730"/>
                    <a:pt x="112285" y="-1354"/>
                    <a:pt x="176683" y="27"/>
                  </a:cubicBezTo>
                  <a:cubicBezTo>
                    <a:pt x="207240" y="683"/>
                    <a:pt x="236318" y="13308"/>
                    <a:pt x="257662" y="35185"/>
                  </a:cubicBezTo>
                  <a:cubicBezTo>
                    <a:pt x="268692" y="45993"/>
                    <a:pt x="277643" y="58735"/>
                    <a:pt x="284070" y="72777"/>
                  </a:cubicBezTo>
                  <a:cubicBezTo>
                    <a:pt x="293362" y="65611"/>
                    <a:pt x="304760" y="61713"/>
                    <a:pt x="316494" y="61687"/>
                  </a:cubicBezTo>
                  <a:cubicBezTo>
                    <a:pt x="341398" y="61687"/>
                    <a:pt x="367525" y="79261"/>
                    <a:pt x="372882" y="118075"/>
                  </a:cubicBezTo>
                  <a:cubicBezTo>
                    <a:pt x="417616" y="129447"/>
                    <a:pt x="442239" y="158299"/>
                    <a:pt x="442239" y="200120"/>
                  </a:cubicBezTo>
                  <a:cubicBezTo>
                    <a:pt x="441675" y="251527"/>
                    <a:pt x="411319" y="279815"/>
                    <a:pt x="356153" y="279815"/>
                  </a:cubicBezTo>
                  <a:close/>
                  <a:moveTo>
                    <a:pt x="256064" y="279815"/>
                  </a:moveTo>
                  <a:lnTo>
                    <a:pt x="185579" y="279815"/>
                  </a:lnTo>
                  <a:lnTo>
                    <a:pt x="185579" y="261019"/>
                  </a:lnTo>
                  <a:lnTo>
                    <a:pt x="256064" y="261019"/>
                  </a:lnTo>
                  <a:close/>
                </a:path>
              </a:pathLst>
            </a:custGeom>
            <a:grpFill/>
            <a:ln w="933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27" name="Freeform: Shape 2678">
              <a:extLst>
                <a:ext uri="{FF2B5EF4-FFF2-40B4-BE49-F238E27FC236}">
                  <a16:creationId xmlns:a16="http://schemas.microsoft.com/office/drawing/2014/main" id="{05AB695B-3B07-498C-AEC4-D592DE20D97B}"/>
                </a:ext>
              </a:extLst>
            </p:cNvPr>
            <p:cNvSpPr/>
            <p:nvPr/>
          </p:nvSpPr>
          <p:spPr>
            <a:xfrm>
              <a:off x="11786374" y="4427019"/>
              <a:ext cx="112776" cy="65786"/>
            </a:xfrm>
            <a:custGeom>
              <a:avLst/>
              <a:gdLst>
                <a:gd name="connsiteX0" fmla="*/ 59489 w 112776"/>
                <a:gd name="connsiteY0" fmla="*/ 69263 h 65786"/>
                <a:gd name="connsiteX1" fmla="*/ 52911 w 112776"/>
                <a:gd name="connsiteY1" fmla="*/ 66538 h 65786"/>
                <a:gd name="connsiteX2" fmla="*/ 0 w 112776"/>
                <a:gd name="connsiteY2" fmla="*/ 13721 h 65786"/>
                <a:gd name="connsiteX3" fmla="*/ 13251 w 112776"/>
                <a:gd name="connsiteY3" fmla="*/ 376 h 65786"/>
                <a:gd name="connsiteX4" fmla="*/ 59489 w 112776"/>
                <a:gd name="connsiteY4" fmla="*/ 46238 h 65786"/>
                <a:gd name="connsiteX5" fmla="*/ 105728 w 112776"/>
                <a:gd name="connsiteY5" fmla="*/ 0 h 65786"/>
                <a:gd name="connsiteX6" fmla="*/ 118979 w 112776"/>
                <a:gd name="connsiteY6" fmla="*/ 13345 h 65786"/>
                <a:gd name="connsiteX7" fmla="*/ 66162 w 112776"/>
                <a:gd name="connsiteY7" fmla="*/ 66162 h 65786"/>
                <a:gd name="connsiteX8" fmla="*/ 59489 w 112776"/>
                <a:gd name="connsiteY8" fmla="*/ 69263 h 6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76" h="65786">
                  <a:moveTo>
                    <a:pt x="59489" y="69263"/>
                  </a:moveTo>
                  <a:cubicBezTo>
                    <a:pt x="57024" y="69253"/>
                    <a:pt x="54661" y="68274"/>
                    <a:pt x="52911" y="66538"/>
                  </a:cubicBezTo>
                  <a:lnTo>
                    <a:pt x="0" y="13721"/>
                  </a:lnTo>
                  <a:lnTo>
                    <a:pt x="13251" y="376"/>
                  </a:lnTo>
                  <a:lnTo>
                    <a:pt x="59489" y="46238"/>
                  </a:lnTo>
                  <a:lnTo>
                    <a:pt x="105728" y="0"/>
                  </a:lnTo>
                  <a:lnTo>
                    <a:pt x="118979" y="13345"/>
                  </a:lnTo>
                  <a:lnTo>
                    <a:pt x="66162" y="66162"/>
                  </a:lnTo>
                  <a:cubicBezTo>
                    <a:pt x="64452" y="68060"/>
                    <a:pt x="62043" y="69179"/>
                    <a:pt x="59489" y="69263"/>
                  </a:cubicBezTo>
                  <a:close/>
                </a:path>
              </a:pathLst>
            </a:custGeom>
            <a:grpFill/>
            <a:ln w="933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28" name="Freeform: Shape 2679">
              <a:extLst>
                <a:ext uri="{FF2B5EF4-FFF2-40B4-BE49-F238E27FC236}">
                  <a16:creationId xmlns:a16="http://schemas.microsoft.com/office/drawing/2014/main" id="{6B564294-60AF-4850-B639-4EB0E16361C5}"/>
                </a:ext>
              </a:extLst>
            </p:cNvPr>
            <p:cNvSpPr/>
            <p:nvPr/>
          </p:nvSpPr>
          <p:spPr>
            <a:xfrm>
              <a:off x="11836465" y="4345914"/>
              <a:ext cx="18796" cy="131572"/>
            </a:xfrm>
            <a:custGeom>
              <a:avLst/>
              <a:gdLst>
                <a:gd name="connsiteX0" fmla="*/ 0 w 18796"/>
                <a:gd name="connsiteY0" fmla="*/ 0 h 131572"/>
                <a:gd name="connsiteX1" fmla="*/ 18796 w 18796"/>
                <a:gd name="connsiteY1" fmla="*/ 0 h 131572"/>
                <a:gd name="connsiteX2" fmla="*/ 18796 w 18796"/>
                <a:gd name="connsiteY2" fmla="*/ 132136 h 131572"/>
                <a:gd name="connsiteX3" fmla="*/ 0 w 18796"/>
                <a:gd name="connsiteY3" fmla="*/ 132136 h 131572"/>
              </a:gdLst>
              <a:ahLst/>
              <a:cxnLst>
                <a:cxn ang="0">
                  <a:pos x="connsiteX0" y="connsiteY0"/>
                </a:cxn>
                <a:cxn ang="0">
                  <a:pos x="connsiteX1" y="connsiteY1"/>
                </a:cxn>
                <a:cxn ang="0">
                  <a:pos x="connsiteX2" y="connsiteY2"/>
                </a:cxn>
                <a:cxn ang="0">
                  <a:pos x="connsiteX3" y="connsiteY3"/>
                </a:cxn>
              </a:cxnLst>
              <a:rect l="l" t="t" r="r" b="b"/>
              <a:pathLst>
                <a:path w="18796" h="131572">
                  <a:moveTo>
                    <a:pt x="0" y="0"/>
                  </a:moveTo>
                  <a:lnTo>
                    <a:pt x="18796" y="0"/>
                  </a:lnTo>
                  <a:lnTo>
                    <a:pt x="18796" y="132136"/>
                  </a:lnTo>
                  <a:lnTo>
                    <a:pt x="0" y="132136"/>
                  </a:lnTo>
                  <a:close/>
                </a:path>
              </a:pathLst>
            </a:custGeom>
            <a:grpFill/>
            <a:ln w="933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29" name="Freeform: Shape 2680">
              <a:extLst>
                <a:ext uri="{FF2B5EF4-FFF2-40B4-BE49-F238E27FC236}">
                  <a16:creationId xmlns:a16="http://schemas.microsoft.com/office/drawing/2014/main" id="{F78D9F4E-D592-40A4-AF3B-0AC6A467AB4E}"/>
                </a:ext>
              </a:extLst>
            </p:cNvPr>
            <p:cNvSpPr/>
            <p:nvPr/>
          </p:nvSpPr>
          <p:spPr>
            <a:xfrm>
              <a:off x="11663072" y="4336603"/>
              <a:ext cx="112776" cy="65786"/>
            </a:xfrm>
            <a:custGeom>
              <a:avLst/>
              <a:gdLst>
                <a:gd name="connsiteX0" fmla="*/ 105728 w 112776"/>
                <a:gd name="connsiteY0" fmla="*/ 68895 h 65786"/>
                <a:gd name="connsiteX1" fmla="*/ 59489 w 112776"/>
                <a:gd name="connsiteY1" fmla="*/ 22657 h 65786"/>
                <a:gd name="connsiteX2" fmla="*/ 13251 w 112776"/>
                <a:gd name="connsiteY2" fmla="*/ 68895 h 65786"/>
                <a:gd name="connsiteX3" fmla="*/ 0 w 112776"/>
                <a:gd name="connsiteY3" fmla="*/ 55550 h 65786"/>
                <a:gd name="connsiteX4" fmla="*/ 52817 w 112776"/>
                <a:gd name="connsiteY4" fmla="*/ 2733 h 65786"/>
                <a:gd name="connsiteX5" fmla="*/ 66068 w 112776"/>
                <a:gd name="connsiteY5" fmla="*/ 2733 h 65786"/>
                <a:gd name="connsiteX6" fmla="*/ 118979 w 112776"/>
                <a:gd name="connsiteY6" fmla="*/ 55550 h 6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776" h="65786">
                  <a:moveTo>
                    <a:pt x="105728" y="68895"/>
                  </a:moveTo>
                  <a:lnTo>
                    <a:pt x="59489" y="22657"/>
                  </a:lnTo>
                  <a:lnTo>
                    <a:pt x="13251" y="68895"/>
                  </a:lnTo>
                  <a:lnTo>
                    <a:pt x="0" y="55550"/>
                  </a:lnTo>
                  <a:lnTo>
                    <a:pt x="52817" y="2733"/>
                  </a:lnTo>
                  <a:cubicBezTo>
                    <a:pt x="56482" y="-911"/>
                    <a:pt x="62402" y="-911"/>
                    <a:pt x="66068" y="2733"/>
                  </a:cubicBezTo>
                  <a:lnTo>
                    <a:pt x="118979" y="55550"/>
                  </a:lnTo>
                  <a:close/>
                </a:path>
              </a:pathLst>
            </a:custGeom>
            <a:grpFill/>
            <a:ln w="933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30" name="Freeform: Shape 2681">
              <a:extLst>
                <a:ext uri="{FF2B5EF4-FFF2-40B4-BE49-F238E27FC236}">
                  <a16:creationId xmlns:a16="http://schemas.microsoft.com/office/drawing/2014/main" id="{5D57EF1D-7436-481E-B303-C10D87296346}"/>
                </a:ext>
              </a:extLst>
            </p:cNvPr>
            <p:cNvSpPr/>
            <p:nvPr/>
          </p:nvSpPr>
          <p:spPr>
            <a:xfrm>
              <a:off x="11713163" y="4345914"/>
              <a:ext cx="18796" cy="150368"/>
            </a:xfrm>
            <a:custGeom>
              <a:avLst/>
              <a:gdLst>
                <a:gd name="connsiteX0" fmla="*/ 0 w 18796"/>
                <a:gd name="connsiteY0" fmla="*/ 0 h 150368"/>
                <a:gd name="connsiteX1" fmla="*/ 18796 w 18796"/>
                <a:gd name="connsiteY1" fmla="*/ 0 h 150368"/>
                <a:gd name="connsiteX2" fmla="*/ 18796 w 18796"/>
                <a:gd name="connsiteY2" fmla="*/ 158638 h 150368"/>
                <a:gd name="connsiteX3" fmla="*/ 0 w 18796"/>
                <a:gd name="connsiteY3" fmla="*/ 158638 h 150368"/>
              </a:gdLst>
              <a:ahLst/>
              <a:cxnLst>
                <a:cxn ang="0">
                  <a:pos x="connsiteX0" y="connsiteY0"/>
                </a:cxn>
                <a:cxn ang="0">
                  <a:pos x="connsiteX1" y="connsiteY1"/>
                </a:cxn>
                <a:cxn ang="0">
                  <a:pos x="connsiteX2" y="connsiteY2"/>
                </a:cxn>
                <a:cxn ang="0">
                  <a:pos x="connsiteX3" y="connsiteY3"/>
                </a:cxn>
              </a:cxnLst>
              <a:rect l="l" t="t" r="r" b="b"/>
              <a:pathLst>
                <a:path w="18796" h="150368">
                  <a:moveTo>
                    <a:pt x="0" y="0"/>
                  </a:moveTo>
                  <a:lnTo>
                    <a:pt x="18796" y="0"/>
                  </a:lnTo>
                  <a:lnTo>
                    <a:pt x="18796" y="158638"/>
                  </a:lnTo>
                  <a:lnTo>
                    <a:pt x="0" y="158638"/>
                  </a:lnTo>
                  <a:close/>
                </a:path>
              </a:pathLst>
            </a:custGeom>
            <a:grpFill/>
            <a:ln w="933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grpSp>
      <p:grpSp>
        <p:nvGrpSpPr>
          <p:cNvPr id="631" name="Graphic 40">
            <a:extLst>
              <a:ext uri="{FF2B5EF4-FFF2-40B4-BE49-F238E27FC236}">
                <a16:creationId xmlns:a16="http://schemas.microsoft.com/office/drawing/2014/main" id="{9C8C8B06-962D-4F60-ACD6-4AACC43617C1}"/>
              </a:ext>
            </a:extLst>
          </p:cNvPr>
          <p:cNvGrpSpPr/>
          <p:nvPr/>
        </p:nvGrpSpPr>
        <p:grpSpPr>
          <a:xfrm>
            <a:off x="8757006" y="4921679"/>
            <a:ext cx="243690" cy="281180"/>
            <a:chOff x="11337494" y="2941909"/>
            <a:chExt cx="433580" cy="500285"/>
          </a:xfrm>
          <a:solidFill>
            <a:srgbClr val="FFFFFF">
              <a:lumMod val="65000"/>
            </a:srgbClr>
          </a:solidFill>
        </p:grpSpPr>
        <p:sp>
          <p:nvSpPr>
            <p:cNvPr id="632" name="Freeform: Shape 3194">
              <a:extLst>
                <a:ext uri="{FF2B5EF4-FFF2-40B4-BE49-F238E27FC236}">
                  <a16:creationId xmlns:a16="http://schemas.microsoft.com/office/drawing/2014/main" id="{800EA79D-FE3A-45A4-9D3C-C748DF12E6B5}"/>
                </a:ext>
              </a:extLst>
            </p:cNvPr>
            <p:cNvSpPr/>
            <p:nvPr/>
          </p:nvSpPr>
          <p:spPr>
            <a:xfrm>
              <a:off x="11337494" y="2941909"/>
              <a:ext cx="433580" cy="500285"/>
            </a:xfrm>
            <a:custGeom>
              <a:avLst/>
              <a:gdLst>
                <a:gd name="connsiteX0" fmla="*/ 35242 w 433580"/>
                <a:gd name="connsiteY0" fmla="*/ 0 h 500284"/>
                <a:gd name="connsiteX1" fmla="*/ 35242 w 433580"/>
                <a:gd name="connsiteY1" fmla="*/ 60257 h 500284"/>
                <a:gd name="connsiteX2" fmla="*/ 0 w 433580"/>
                <a:gd name="connsiteY2" fmla="*/ 60257 h 500284"/>
                <a:gd name="connsiteX3" fmla="*/ 0 w 433580"/>
                <a:gd name="connsiteY3" fmla="*/ 82491 h 500284"/>
                <a:gd name="connsiteX4" fmla="*/ 35242 w 433580"/>
                <a:gd name="connsiteY4" fmla="*/ 82491 h 500284"/>
                <a:gd name="connsiteX5" fmla="*/ 35242 w 433580"/>
                <a:gd name="connsiteY5" fmla="*/ 120624 h 500284"/>
                <a:gd name="connsiteX6" fmla="*/ 0 w 433580"/>
                <a:gd name="connsiteY6" fmla="*/ 120624 h 500284"/>
                <a:gd name="connsiteX7" fmla="*/ 0 w 433580"/>
                <a:gd name="connsiteY7" fmla="*/ 142859 h 500284"/>
                <a:gd name="connsiteX8" fmla="*/ 35242 w 433580"/>
                <a:gd name="connsiteY8" fmla="*/ 142859 h 500284"/>
                <a:gd name="connsiteX9" fmla="*/ 35242 w 433580"/>
                <a:gd name="connsiteY9" fmla="*/ 180881 h 500284"/>
                <a:gd name="connsiteX10" fmla="*/ 0 w 433580"/>
                <a:gd name="connsiteY10" fmla="*/ 180881 h 500284"/>
                <a:gd name="connsiteX11" fmla="*/ 0 w 433580"/>
                <a:gd name="connsiteY11" fmla="*/ 203116 h 500284"/>
                <a:gd name="connsiteX12" fmla="*/ 35242 w 433580"/>
                <a:gd name="connsiteY12" fmla="*/ 203116 h 500284"/>
                <a:gd name="connsiteX13" fmla="*/ 35242 w 433580"/>
                <a:gd name="connsiteY13" fmla="*/ 241137 h 500284"/>
                <a:gd name="connsiteX14" fmla="*/ 0 w 433580"/>
                <a:gd name="connsiteY14" fmla="*/ 241137 h 500284"/>
                <a:gd name="connsiteX15" fmla="*/ 0 w 433580"/>
                <a:gd name="connsiteY15" fmla="*/ 263372 h 500284"/>
                <a:gd name="connsiteX16" fmla="*/ 35242 w 433580"/>
                <a:gd name="connsiteY16" fmla="*/ 263372 h 500284"/>
                <a:gd name="connsiteX17" fmla="*/ 35242 w 433580"/>
                <a:gd name="connsiteY17" fmla="*/ 301394 h 500284"/>
                <a:gd name="connsiteX18" fmla="*/ 0 w 433580"/>
                <a:gd name="connsiteY18" fmla="*/ 301394 h 500284"/>
                <a:gd name="connsiteX19" fmla="*/ 0 w 433580"/>
                <a:gd name="connsiteY19" fmla="*/ 323629 h 500284"/>
                <a:gd name="connsiteX20" fmla="*/ 35242 w 433580"/>
                <a:gd name="connsiteY20" fmla="*/ 323629 h 500284"/>
                <a:gd name="connsiteX21" fmla="*/ 35242 w 433580"/>
                <a:gd name="connsiteY21" fmla="*/ 361650 h 500284"/>
                <a:gd name="connsiteX22" fmla="*/ 0 w 433580"/>
                <a:gd name="connsiteY22" fmla="*/ 361650 h 500284"/>
                <a:gd name="connsiteX23" fmla="*/ 0 w 433580"/>
                <a:gd name="connsiteY23" fmla="*/ 383885 h 500284"/>
                <a:gd name="connsiteX24" fmla="*/ 35242 w 433580"/>
                <a:gd name="connsiteY24" fmla="*/ 383885 h 500284"/>
                <a:gd name="connsiteX25" fmla="*/ 35242 w 433580"/>
                <a:gd name="connsiteY25" fmla="*/ 422018 h 500284"/>
                <a:gd name="connsiteX26" fmla="*/ 0 w 433580"/>
                <a:gd name="connsiteY26" fmla="*/ 422018 h 500284"/>
                <a:gd name="connsiteX27" fmla="*/ 0 w 433580"/>
                <a:gd name="connsiteY27" fmla="*/ 444253 h 500284"/>
                <a:gd name="connsiteX28" fmla="*/ 35242 w 433580"/>
                <a:gd name="connsiteY28" fmla="*/ 444253 h 500284"/>
                <a:gd name="connsiteX29" fmla="*/ 35242 w 433580"/>
                <a:gd name="connsiteY29" fmla="*/ 504509 h 500284"/>
                <a:gd name="connsiteX30" fmla="*/ 442919 w 433580"/>
                <a:gd name="connsiteY30" fmla="*/ 504509 h 500284"/>
                <a:gd name="connsiteX31" fmla="*/ 442919 w 433580"/>
                <a:gd name="connsiteY31" fmla="*/ 0 h 500284"/>
                <a:gd name="connsiteX32" fmla="*/ 420684 w 433580"/>
                <a:gd name="connsiteY32" fmla="*/ 482275 h 500284"/>
                <a:gd name="connsiteX33" fmla="*/ 57477 w 433580"/>
                <a:gd name="connsiteY33" fmla="*/ 482275 h 500284"/>
                <a:gd name="connsiteX34" fmla="*/ 57477 w 433580"/>
                <a:gd name="connsiteY34" fmla="*/ 444253 h 500284"/>
                <a:gd name="connsiteX35" fmla="*/ 92719 w 433580"/>
                <a:gd name="connsiteY35" fmla="*/ 444253 h 500284"/>
                <a:gd name="connsiteX36" fmla="*/ 92719 w 433580"/>
                <a:gd name="connsiteY36" fmla="*/ 422018 h 500284"/>
                <a:gd name="connsiteX37" fmla="*/ 57477 w 433580"/>
                <a:gd name="connsiteY37" fmla="*/ 422018 h 500284"/>
                <a:gd name="connsiteX38" fmla="*/ 57477 w 433580"/>
                <a:gd name="connsiteY38" fmla="*/ 383885 h 500284"/>
                <a:gd name="connsiteX39" fmla="*/ 92719 w 433580"/>
                <a:gd name="connsiteY39" fmla="*/ 383885 h 500284"/>
                <a:gd name="connsiteX40" fmla="*/ 92719 w 433580"/>
                <a:gd name="connsiteY40" fmla="*/ 361650 h 500284"/>
                <a:gd name="connsiteX41" fmla="*/ 57477 w 433580"/>
                <a:gd name="connsiteY41" fmla="*/ 361650 h 500284"/>
                <a:gd name="connsiteX42" fmla="*/ 57477 w 433580"/>
                <a:gd name="connsiteY42" fmla="*/ 323629 h 500284"/>
                <a:gd name="connsiteX43" fmla="*/ 92719 w 433580"/>
                <a:gd name="connsiteY43" fmla="*/ 323629 h 500284"/>
                <a:gd name="connsiteX44" fmla="*/ 92719 w 433580"/>
                <a:gd name="connsiteY44" fmla="*/ 301394 h 500284"/>
                <a:gd name="connsiteX45" fmla="*/ 57477 w 433580"/>
                <a:gd name="connsiteY45" fmla="*/ 301394 h 500284"/>
                <a:gd name="connsiteX46" fmla="*/ 57477 w 433580"/>
                <a:gd name="connsiteY46" fmla="*/ 263372 h 500284"/>
                <a:gd name="connsiteX47" fmla="*/ 92719 w 433580"/>
                <a:gd name="connsiteY47" fmla="*/ 263372 h 500284"/>
                <a:gd name="connsiteX48" fmla="*/ 92719 w 433580"/>
                <a:gd name="connsiteY48" fmla="*/ 241137 h 500284"/>
                <a:gd name="connsiteX49" fmla="*/ 57477 w 433580"/>
                <a:gd name="connsiteY49" fmla="*/ 241137 h 500284"/>
                <a:gd name="connsiteX50" fmla="*/ 57477 w 433580"/>
                <a:gd name="connsiteY50" fmla="*/ 203116 h 500284"/>
                <a:gd name="connsiteX51" fmla="*/ 92719 w 433580"/>
                <a:gd name="connsiteY51" fmla="*/ 203116 h 500284"/>
                <a:gd name="connsiteX52" fmla="*/ 92719 w 433580"/>
                <a:gd name="connsiteY52" fmla="*/ 180881 h 500284"/>
                <a:gd name="connsiteX53" fmla="*/ 57477 w 433580"/>
                <a:gd name="connsiteY53" fmla="*/ 180881 h 500284"/>
                <a:gd name="connsiteX54" fmla="*/ 57477 w 433580"/>
                <a:gd name="connsiteY54" fmla="*/ 142859 h 500284"/>
                <a:gd name="connsiteX55" fmla="*/ 92719 w 433580"/>
                <a:gd name="connsiteY55" fmla="*/ 142859 h 500284"/>
                <a:gd name="connsiteX56" fmla="*/ 92719 w 433580"/>
                <a:gd name="connsiteY56" fmla="*/ 120624 h 500284"/>
                <a:gd name="connsiteX57" fmla="*/ 57477 w 433580"/>
                <a:gd name="connsiteY57" fmla="*/ 120624 h 500284"/>
                <a:gd name="connsiteX58" fmla="*/ 57477 w 433580"/>
                <a:gd name="connsiteY58" fmla="*/ 82491 h 500284"/>
                <a:gd name="connsiteX59" fmla="*/ 92719 w 433580"/>
                <a:gd name="connsiteY59" fmla="*/ 82491 h 500284"/>
                <a:gd name="connsiteX60" fmla="*/ 92719 w 433580"/>
                <a:gd name="connsiteY60" fmla="*/ 60257 h 500284"/>
                <a:gd name="connsiteX61" fmla="*/ 57477 w 433580"/>
                <a:gd name="connsiteY61" fmla="*/ 60257 h 500284"/>
                <a:gd name="connsiteX62" fmla="*/ 57477 w 433580"/>
                <a:gd name="connsiteY62" fmla="*/ 22235 h 500284"/>
                <a:gd name="connsiteX63" fmla="*/ 420684 w 433580"/>
                <a:gd name="connsiteY63" fmla="*/ 22235 h 50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33580" h="500284">
                  <a:moveTo>
                    <a:pt x="35242" y="0"/>
                  </a:moveTo>
                  <a:lnTo>
                    <a:pt x="35242" y="60257"/>
                  </a:lnTo>
                  <a:lnTo>
                    <a:pt x="0" y="60257"/>
                  </a:lnTo>
                  <a:lnTo>
                    <a:pt x="0" y="82491"/>
                  </a:lnTo>
                  <a:lnTo>
                    <a:pt x="35242" y="82491"/>
                  </a:lnTo>
                  <a:lnTo>
                    <a:pt x="35242" y="120624"/>
                  </a:lnTo>
                  <a:lnTo>
                    <a:pt x="0" y="120624"/>
                  </a:lnTo>
                  <a:lnTo>
                    <a:pt x="0" y="142859"/>
                  </a:lnTo>
                  <a:lnTo>
                    <a:pt x="35242" y="142859"/>
                  </a:lnTo>
                  <a:lnTo>
                    <a:pt x="35242" y="180881"/>
                  </a:lnTo>
                  <a:lnTo>
                    <a:pt x="0" y="180881"/>
                  </a:lnTo>
                  <a:lnTo>
                    <a:pt x="0" y="203116"/>
                  </a:lnTo>
                  <a:lnTo>
                    <a:pt x="35242" y="203116"/>
                  </a:lnTo>
                  <a:lnTo>
                    <a:pt x="35242" y="241137"/>
                  </a:lnTo>
                  <a:lnTo>
                    <a:pt x="0" y="241137"/>
                  </a:lnTo>
                  <a:lnTo>
                    <a:pt x="0" y="263372"/>
                  </a:lnTo>
                  <a:lnTo>
                    <a:pt x="35242" y="263372"/>
                  </a:lnTo>
                  <a:lnTo>
                    <a:pt x="35242" y="301394"/>
                  </a:lnTo>
                  <a:lnTo>
                    <a:pt x="0" y="301394"/>
                  </a:lnTo>
                  <a:lnTo>
                    <a:pt x="0" y="323629"/>
                  </a:lnTo>
                  <a:lnTo>
                    <a:pt x="35242" y="323629"/>
                  </a:lnTo>
                  <a:lnTo>
                    <a:pt x="35242" y="361650"/>
                  </a:lnTo>
                  <a:lnTo>
                    <a:pt x="0" y="361650"/>
                  </a:lnTo>
                  <a:lnTo>
                    <a:pt x="0" y="383885"/>
                  </a:lnTo>
                  <a:lnTo>
                    <a:pt x="35242" y="383885"/>
                  </a:lnTo>
                  <a:lnTo>
                    <a:pt x="35242" y="422018"/>
                  </a:lnTo>
                  <a:lnTo>
                    <a:pt x="0" y="422018"/>
                  </a:lnTo>
                  <a:lnTo>
                    <a:pt x="0" y="444253"/>
                  </a:lnTo>
                  <a:lnTo>
                    <a:pt x="35242" y="444253"/>
                  </a:lnTo>
                  <a:lnTo>
                    <a:pt x="35242" y="504509"/>
                  </a:lnTo>
                  <a:lnTo>
                    <a:pt x="442919" y="504509"/>
                  </a:lnTo>
                  <a:lnTo>
                    <a:pt x="442919" y="0"/>
                  </a:lnTo>
                  <a:close/>
                  <a:moveTo>
                    <a:pt x="420684" y="482275"/>
                  </a:moveTo>
                  <a:lnTo>
                    <a:pt x="57477" y="482275"/>
                  </a:lnTo>
                  <a:lnTo>
                    <a:pt x="57477" y="444253"/>
                  </a:lnTo>
                  <a:lnTo>
                    <a:pt x="92719" y="444253"/>
                  </a:lnTo>
                  <a:lnTo>
                    <a:pt x="92719" y="422018"/>
                  </a:lnTo>
                  <a:lnTo>
                    <a:pt x="57477" y="422018"/>
                  </a:lnTo>
                  <a:lnTo>
                    <a:pt x="57477" y="383885"/>
                  </a:lnTo>
                  <a:lnTo>
                    <a:pt x="92719" y="383885"/>
                  </a:lnTo>
                  <a:lnTo>
                    <a:pt x="92719" y="361650"/>
                  </a:lnTo>
                  <a:lnTo>
                    <a:pt x="57477" y="361650"/>
                  </a:lnTo>
                  <a:lnTo>
                    <a:pt x="57477" y="323629"/>
                  </a:lnTo>
                  <a:lnTo>
                    <a:pt x="92719" y="323629"/>
                  </a:lnTo>
                  <a:lnTo>
                    <a:pt x="92719" y="301394"/>
                  </a:lnTo>
                  <a:lnTo>
                    <a:pt x="57477" y="301394"/>
                  </a:lnTo>
                  <a:lnTo>
                    <a:pt x="57477" y="263372"/>
                  </a:lnTo>
                  <a:lnTo>
                    <a:pt x="92719" y="263372"/>
                  </a:lnTo>
                  <a:lnTo>
                    <a:pt x="92719" y="241137"/>
                  </a:lnTo>
                  <a:lnTo>
                    <a:pt x="57477" y="241137"/>
                  </a:lnTo>
                  <a:lnTo>
                    <a:pt x="57477" y="203116"/>
                  </a:lnTo>
                  <a:lnTo>
                    <a:pt x="92719" y="203116"/>
                  </a:lnTo>
                  <a:lnTo>
                    <a:pt x="92719" y="180881"/>
                  </a:lnTo>
                  <a:lnTo>
                    <a:pt x="57477" y="180881"/>
                  </a:lnTo>
                  <a:lnTo>
                    <a:pt x="57477" y="142859"/>
                  </a:lnTo>
                  <a:lnTo>
                    <a:pt x="92719" y="142859"/>
                  </a:lnTo>
                  <a:lnTo>
                    <a:pt x="92719" y="120624"/>
                  </a:lnTo>
                  <a:lnTo>
                    <a:pt x="57477" y="120624"/>
                  </a:lnTo>
                  <a:lnTo>
                    <a:pt x="57477" y="82491"/>
                  </a:lnTo>
                  <a:lnTo>
                    <a:pt x="92719" y="82491"/>
                  </a:lnTo>
                  <a:lnTo>
                    <a:pt x="92719" y="60257"/>
                  </a:lnTo>
                  <a:lnTo>
                    <a:pt x="57477" y="60257"/>
                  </a:lnTo>
                  <a:lnTo>
                    <a:pt x="57477" y="22235"/>
                  </a:lnTo>
                  <a:lnTo>
                    <a:pt x="420684" y="22235"/>
                  </a:lnTo>
                  <a:close/>
                </a:path>
              </a:pathLst>
            </a:custGeom>
            <a:grpFill/>
            <a:ln w="1104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33" name="Freeform: Shape 3195">
              <a:extLst>
                <a:ext uri="{FF2B5EF4-FFF2-40B4-BE49-F238E27FC236}">
                  <a16:creationId xmlns:a16="http://schemas.microsoft.com/office/drawing/2014/main" id="{6A8D1E73-FF1C-4465-AC8E-E45F665F5EAC}"/>
                </a:ext>
              </a:extLst>
            </p:cNvPr>
            <p:cNvSpPr/>
            <p:nvPr/>
          </p:nvSpPr>
          <p:spPr>
            <a:xfrm>
              <a:off x="11474906" y="3075207"/>
              <a:ext cx="222349" cy="22235"/>
            </a:xfrm>
            <a:custGeom>
              <a:avLst/>
              <a:gdLst>
                <a:gd name="connsiteX0" fmla="*/ 0 w 222348"/>
                <a:gd name="connsiteY0" fmla="*/ 0 h 22234"/>
                <a:gd name="connsiteX1" fmla="*/ 224572 w 222348"/>
                <a:gd name="connsiteY1" fmla="*/ 0 h 22234"/>
                <a:gd name="connsiteX2" fmla="*/ 224572 w 222348"/>
                <a:gd name="connsiteY2" fmla="*/ 22235 h 22234"/>
                <a:gd name="connsiteX3" fmla="*/ 0 w 222348"/>
                <a:gd name="connsiteY3" fmla="*/ 22235 h 22234"/>
              </a:gdLst>
              <a:ahLst/>
              <a:cxnLst>
                <a:cxn ang="0">
                  <a:pos x="connsiteX0" y="connsiteY0"/>
                </a:cxn>
                <a:cxn ang="0">
                  <a:pos x="connsiteX1" y="connsiteY1"/>
                </a:cxn>
                <a:cxn ang="0">
                  <a:pos x="connsiteX2" y="connsiteY2"/>
                </a:cxn>
                <a:cxn ang="0">
                  <a:pos x="connsiteX3" y="connsiteY3"/>
                </a:cxn>
              </a:cxnLst>
              <a:rect l="l" t="t" r="r" b="b"/>
              <a:pathLst>
                <a:path w="222348" h="22234">
                  <a:moveTo>
                    <a:pt x="0" y="0"/>
                  </a:moveTo>
                  <a:lnTo>
                    <a:pt x="224572" y="0"/>
                  </a:lnTo>
                  <a:lnTo>
                    <a:pt x="224572" y="22235"/>
                  </a:lnTo>
                  <a:lnTo>
                    <a:pt x="0" y="22235"/>
                  </a:lnTo>
                  <a:close/>
                </a:path>
              </a:pathLst>
            </a:custGeom>
            <a:grpFill/>
            <a:ln w="1104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34" name="Freeform: Shape 3196">
              <a:extLst>
                <a:ext uri="{FF2B5EF4-FFF2-40B4-BE49-F238E27FC236}">
                  <a16:creationId xmlns:a16="http://schemas.microsoft.com/office/drawing/2014/main" id="{546716C6-F217-4A7D-B533-D4EC9AA2CE39}"/>
                </a:ext>
              </a:extLst>
            </p:cNvPr>
            <p:cNvSpPr/>
            <p:nvPr/>
          </p:nvSpPr>
          <p:spPr>
            <a:xfrm>
              <a:off x="11474906" y="3221179"/>
              <a:ext cx="111174" cy="22235"/>
            </a:xfrm>
            <a:custGeom>
              <a:avLst/>
              <a:gdLst>
                <a:gd name="connsiteX0" fmla="*/ 0 w 111174"/>
                <a:gd name="connsiteY0" fmla="*/ 0 h 22234"/>
                <a:gd name="connsiteX1" fmla="*/ 112286 w 111174"/>
                <a:gd name="connsiteY1" fmla="*/ 0 h 22234"/>
                <a:gd name="connsiteX2" fmla="*/ 112286 w 111174"/>
                <a:gd name="connsiteY2" fmla="*/ 22235 h 22234"/>
                <a:gd name="connsiteX3" fmla="*/ 0 w 111174"/>
                <a:gd name="connsiteY3" fmla="*/ 22235 h 22234"/>
              </a:gdLst>
              <a:ahLst/>
              <a:cxnLst>
                <a:cxn ang="0">
                  <a:pos x="connsiteX0" y="connsiteY0"/>
                </a:cxn>
                <a:cxn ang="0">
                  <a:pos x="connsiteX1" y="connsiteY1"/>
                </a:cxn>
                <a:cxn ang="0">
                  <a:pos x="connsiteX2" y="connsiteY2"/>
                </a:cxn>
                <a:cxn ang="0">
                  <a:pos x="connsiteX3" y="connsiteY3"/>
                </a:cxn>
              </a:cxnLst>
              <a:rect l="l" t="t" r="r" b="b"/>
              <a:pathLst>
                <a:path w="111174" h="22234">
                  <a:moveTo>
                    <a:pt x="0" y="0"/>
                  </a:moveTo>
                  <a:lnTo>
                    <a:pt x="112286" y="0"/>
                  </a:lnTo>
                  <a:lnTo>
                    <a:pt x="112286" y="22235"/>
                  </a:lnTo>
                  <a:lnTo>
                    <a:pt x="0" y="22235"/>
                  </a:lnTo>
                  <a:close/>
                </a:path>
              </a:pathLst>
            </a:custGeom>
            <a:grpFill/>
            <a:ln w="1104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35" name="Freeform: Shape 3197">
              <a:extLst>
                <a:ext uri="{FF2B5EF4-FFF2-40B4-BE49-F238E27FC236}">
                  <a16:creationId xmlns:a16="http://schemas.microsoft.com/office/drawing/2014/main" id="{F07AE8F9-C39D-4541-949A-1A7A1A167C8B}"/>
                </a:ext>
              </a:extLst>
            </p:cNvPr>
            <p:cNvSpPr/>
            <p:nvPr/>
          </p:nvSpPr>
          <p:spPr>
            <a:xfrm>
              <a:off x="11474906" y="3002166"/>
              <a:ext cx="222349" cy="22235"/>
            </a:xfrm>
            <a:custGeom>
              <a:avLst/>
              <a:gdLst>
                <a:gd name="connsiteX0" fmla="*/ 0 w 222348"/>
                <a:gd name="connsiteY0" fmla="*/ 0 h 22234"/>
                <a:gd name="connsiteX1" fmla="*/ 224572 w 222348"/>
                <a:gd name="connsiteY1" fmla="*/ 0 h 22234"/>
                <a:gd name="connsiteX2" fmla="*/ 224572 w 222348"/>
                <a:gd name="connsiteY2" fmla="*/ 22235 h 22234"/>
                <a:gd name="connsiteX3" fmla="*/ 0 w 222348"/>
                <a:gd name="connsiteY3" fmla="*/ 22235 h 22234"/>
              </a:gdLst>
              <a:ahLst/>
              <a:cxnLst>
                <a:cxn ang="0">
                  <a:pos x="connsiteX0" y="connsiteY0"/>
                </a:cxn>
                <a:cxn ang="0">
                  <a:pos x="connsiteX1" y="connsiteY1"/>
                </a:cxn>
                <a:cxn ang="0">
                  <a:pos x="connsiteX2" y="connsiteY2"/>
                </a:cxn>
                <a:cxn ang="0">
                  <a:pos x="connsiteX3" y="connsiteY3"/>
                </a:cxn>
              </a:cxnLst>
              <a:rect l="l" t="t" r="r" b="b"/>
              <a:pathLst>
                <a:path w="222348" h="22234">
                  <a:moveTo>
                    <a:pt x="0" y="0"/>
                  </a:moveTo>
                  <a:lnTo>
                    <a:pt x="224572" y="0"/>
                  </a:lnTo>
                  <a:lnTo>
                    <a:pt x="224572" y="22235"/>
                  </a:lnTo>
                  <a:lnTo>
                    <a:pt x="0" y="22235"/>
                  </a:lnTo>
                  <a:close/>
                </a:path>
              </a:pathLst>
            </a:custGeom>
            <a:grpFill/>
            <a:ln w="1104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36" name="Freeform: Shape 3198">
              <a:extLst>
                <a:ext uri="{FF2B5EF4-FFF2-40B4-BE49-F238E27FC236}">
                  <a16:creationId xmlns:a16="http://schemas.microsoft.com/office/drawing/2014/main" id="{2BE10CF1-DFFC-4442-8FD1-972B582B295B}"/>
                </a:ext>
              </a:extLst>
            </p:cNvPr>
            <p:cNvSpPr/>
            <p:nvPr/>
          </p:nvSpPr>
          <p:spPr>
            <a:xfrm>
              <a:off x="11474906" y="3148249"/>
              <a:ext cx="222349" cy="22235"/>
            </a:xfrm>
            <a:custGeom>
              <a:avLst/>
              <a:gdLst>
                <a:gd name="connsiteX0" fmla="*/ 0 w 222348"/>
                <a:gd name="connsiteY0" fmla="*/ 0 h 22234"/>
                <a:gd name="connsiteX1" fmla="*/ 224572 w 222348"/>
                <a:gd name="connsiteY1" fmla="*/ 0 h 22234"/>
                <a:gd name="connsiteX2" fmla="*/ 224572 w 222348"/>
                <a:gd name="connsiteY2" fmla="*/ 22235 h 22234"/>
                <a:gd name="connsiteX3" fmla="*/ 0 w 222348"/>
                <a:gd name="connsiteY3" fmla="*/ 22235 h 22234"/>
              </a:gdLst>
              <a:ahLst/>
              <a:cxnLst>
                <a:cxn ang="0">
                  <a:pos x="connsiteX0" y="connsiteY0"/>
                </a:cxn>
                <a:cxn ang="0">
                  <a:pos x="connsiteX1" y="connsiteY1"/>
                </a:cxn>
                <a:cxn ang="0">
                  <a:pos x="connsiteX2" y="connsiteY2"/>
                </a:cxn>
                <a:cxn ang="0">
                  <a:pos x="connsiteX3" y="connsiteY3"/>
                </a:cxn>
              </a:cxnLst>
              <a:rect l="l" t="t" r="r" b="b"/>
              <a:pathLst>
                <a:path w="222348" h="22234">
                  <a:moveTo>
                    <a:pt x="0" y="0"/>
                  </a:moveTo>
                  <a:lnTo>
                    <a:pt x="224572" y="0"/>
                  </a:lnTo>
                  <a:lnTo>
                    <a:pt x="224572" y="22235"/>
                  </a:lnTo>
                  <a:lnTo>
                    <a:pt x="0" y="22235"/>
                  </a:lnTo>
                  <a:close/>
                </a:path>
              </a:pathLst>
            </a:custGeom>
            <a:grpFill/>
            <a:ln w="1104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grpSp>
      <p:grpSp>
        <p:nvGrpSpPr>
          <p:cNvPr id="637" name="Graphic 8">
            <a:extLst>
              <a:ext uri="{FF2B5EF4-FFF2-40B4-BE49-F238E27FC236}">
                <a16:creationId xmlns:a16="http://schemas.microsoft.com/office/drawing/2014/main" id="{861C83C6-505D-4A7B-A65F-E4D23766F9A7}"/>
              </a:ext>
            </a:extLst>
          </p:cNvPr>
          <p:cNvGrpSpPr/>
          <p:nvPr/>
        </p:nvGrpSpPr>
        <p:grpSpPr>
          <a:xfrm>
            <a:off x="9604066" y="4398263"/>
            <a:ext cx="181306" cy="287322"/>
            <a:chOff x="2139644" y="2688636"/>
            <a:chExt cx="322585" cy="511210"/>
          </a:xfrm>
          <a:solidFill>
            <a:srgbClr val="FFFFFF">
              <a:lumMod val="65000"/>
            </a:srgbClr>
          </a:solidFill>
        </p:grpSpPr>
        <p:sp>
          <p:nvSpPr>
            <p:cNvPr id="638" name="Freeform: Shape 3439">
              <a:extLst>
                <a:ext uri="{FF2B5EF4-FFF2-40B4-BE49-F238E27FC236}">
                  <a16:creationId xmlns:a16="http://schemas.microsoft.com/office/drawing/2014/main" id="{47E68198-156E-4392-B188-99E481C69DD0}"/>
                </a:ext>
              </a:extLst>
            </p:cNvPr>
            <p:cNvSpPr/>
            <p:nvPr/>
          </p:nvSpPr>
          <p:spPr>
            <a:xfrm>
              <a:off x="2139644" y="2688636"/>
              <a:ext cx="322585" cy="322585"/>
            </a:xfrm>
            <a:custGeom>
              <a:avLst/>
              <a:gdLst>
                <a:gd name="connsiteX0" fmla="*/ 50513 w 322584"/>
                <a:gd name="connsiteY0" fmla="*/ 331787 h 322584"/>
                <a:gd name="connsiteX1" fmla="*/ 13916 w 322584"/>
                <a:gd name="connsiteY1" fmla="*/ 330118 h 322584"/>
                <a:gd name="connsiteX2" fmla="*/ 11692 w 322584"/>
                <a:gd name="connsiteY2" fmla="*/ 330118 h 322584"/>
                <a:gd name="connsiteX3" fmla="*/ 1903 w 322584"/>
                <a:gd name="connsiteY3" fmla="*/ 320440 h 322584"/>
                <a:gd name="connsiteX4" fmla="*/ 69534 w 322584"/>
                <a:gd name="connsiteY4" fmla="*/ 71160 h 322584"/>
                <a:gd name="connsiteX5" fmla="*/ 314143 w 322584"/>
                <a:gd name="connsiteY5" fmla="*/ 1860 h 322584"/>
                <a:gd name="connsiteX6" fmla="*/ 323820 w 322584"/>
                <a:gd name="connsiteY6" fmla="*/ 11649 h 322584"/>
                <a:gd name="connsiteX7" fmla="*/ 256189 w 322584"/>
                <a:gd name="connsiteY7" fmla="*/ 260929 h 322584"/>
                <a:gd name="connsiteX8" fmla="*/ 50513 w 322584"/>
                <a:gd name="connsiteY8" fmla="*/ 331787 h 322584"/>
                <a:gd name="connsiteX9" fmla="*/ 23260 w 322584"/>
                <a:gd name="connsiteY9" fmla="*/ 308538 h 322584"/>
                <a:gd name="connsiteX10" fmla="*/ 240282 w 322584"/>
                <a:gd name="connsiteY10" fmla="*/ 245134 h 322584"/>
                <a:gd name="connsiteX11" fmla="*/ 302463 w 322584"/>
                <a:gd name="connsiteY11" fmla="*/ 22661 h 322584"/>
                <a:gd name="connsiteX12" fmla="*/ 84996 w 322584"/>
                <a:gd name="connsiteY12" fmla="*/ 87067 h 322584"/>
                <a:gd name="connsiteX13" fmla="*/ 23260 w 322584"/>
                <a:gd name="connsiteY13" fmla="*/ 308761 h 32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2584" h="322584">
                  <a:moveTo>
                    <a:pt x="50513" y="331787"/>
                  </a:moveTo>
                  <a:cubicBezTo>
                    <a:pt x="33383" y="331787"/>
                    <a:pt x="20368" y="330785"/>
                    <a:pt x="13916" y="330118"/>
                  </a:cubicBezTo>
                  <a:lnTo>
                    <a:pt x="11692" y="330118"/>
                  </a:lnTo>
                  <a:cubicBezTo>
                    <a:pt x="6585" y="329541"/>
                    <a:pt x="2538" y="325540"/>
                    <a:pt x="1903" y="320440"/>
                  </a:cubicBezTo>
                  <a:cubicBezTo>
                    <a:pt x="1124" y="313877"/>
                    <a:pt x="-16006" y="158369"/>
                    <a:pt x="69534" y="71160"/>
                  </a:cubicBezTo>
                  <a:cubicBezTo>
                    <a:pt x="155075" y="-16049"/>
                    <a:pt x="307469" y="1081"/>
                    <a:pt x="314143" y="1860"/>
                  </a:cubicBezTo>
                  <a:cubicBezTo>
                    <a:pt x="319243" y="2496"/>
                    <a:pt x="323243" y="6542"/>
                    <a:pt x="323820" y="11649"/>
                  </a:cubicBezTo>
                  <a:cubicBezTo>
                    <a:pt x="324599" y="18212"/>
                    <a:pt x="341729" y="173609"/>
                    <a:pt x="256189" y="260929"/>
                  </a:cubicBezTo>
                  <a:cubicBezTo>
                    <a:pt x="196232" y="322220"/>
                    <a:pt x="103573" y="331787"/>
                    <a:pt x="50513" y="331787"/>
                  </a:cubicBezTo>
                  <a:close/>
                  <a:moveTo>
                    <a:pt x="23260" y="308538"/>
                  </a:moveTo>
                  <a:cubicBezTo>
                    <a:pt x="55185" y="310763"/>
                    <a:pt x="173095" y="313655"/>
                    <a:pt x="240282" y="245134"/>
                  </a:cubicBezTo>
                  <a:cubicBezTo>
                    <a:pt x="307469" y="176612"/>
                    <a:pt x="304688" y="56588"/>
                    <a:pt x="302463" y="22661"/>
                  </a:cubicBezTo>
                  <a:cubicBezTo>
                    <a:pt x="269315" y="20993"/>
                    <a:pt x="151738" y="18434"/>
                    <a:pt x="84996" y="87067"/>
                  </a:cubicBezTo>
                  <a:cubicBezTo>
                    <a:pt x="18254" y="155700"/>
                    <a:pt x="21035" y="275279"/>
                    <a:pt x="23260" y="308761"/>
                  </a:cubicBezTo>
                  <a:close/>
                </a:path>
              </a:pathLst>
            </a:custGeom>
            <a:grpFill/>
            <a:ln w="1104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39" name="Freeform: Shape 3440">
              <a:extLst>
                <a:ext uri="{FF2B5EF4-FFF2-40B4-BE49-F238E27FC236}">
                  <a16:creationId xmlns:a16="http://schemas.microsoft.com/office/drawing/2014/main" id="{FC2E7970-A305-4773-93B7-EA665443E931}"/>
                </a:ext>
              </a:extLst>
            </p:cNvPr>
            <p:cNvSpPr/>
            <p:nvPr/>
          </p:nvSpPr>
          <p:spPr>
            <a:xfrm>
              <a:off x="2139644" y="2688681"/>
              <a:ext cx="322585" cy="322585"/>
            </a:xfrm>
            <a:custGeom>
              <a:avLst/>
              <a:gdLst>
                <a:gd name="connsiteX0" fmla="*/ 15029 w 322584"/>
                <a:gd name="connsiteY0" fmla="*/ 330295 h 322584"/>
                <a:gd name="connsiteX1" fmla="*/ 13583 w 322584"/>
                <a:gd name="connsiteY1" fmla="*/ 330295 h 322584"/>
                <a:gd name="connsiteX2" fmla="*/ 11692 w 322584"/>
                <a:gd name="connsiteY2" fmla="*/ 330295 h 322584"/>
                <a:gd name="connsiteX3" fmla="*/ 1903 w 322584"/>
                <a:gd name="connsiteY3" fmla="*/ 320617 h 322584"/>
                <a:gd name="connsiteX4" fmla="*/ 69534 w 322584"/>
                <a:gd name="connsiteY4" fmla="*/ 71337 h 322584"/>
                <a:gd name="connsiteX5" fmla="*/ 314143 w 322584"/>
                <a:gd name="connsiteY5" fmla="*/ 1814 h 322584"/>
                <a:gd name="connsiteX6" fmla="*/ 323847 w 322584"/>
                <a:gd name="connsiteY6" fmla="*/ 14196 h 322584"/>
                <a:gd name="connsiteX7" fmla="*/ 322040 w 322584"/>
                <a:gd name="connsiteY7" fmla="*/ 19056 h 322584"/>
                <a:gd name="connsiteX8" fmla="*/ 181327 w 322584"/>
                <a:gd name="connsiteY8" fmla="*/ 189915 h 322584"/>
                <a:gd name="connsiteX9" fmla="*/ 21480 w 322584"/>
                <a:gd name="connsiteY9" fmla="*/ 328292 h 322584"/>
                <a:gd name="connsiteX10" fmla="*/ 15029 w 322584"/>
                <a:gd name="connsiteY10" fmla="*/ 330295 h 322584"/>
                <a:gd name="connsiteX11" fmla="*/ 276990 w 322584"/>
                <a:gd name="connsiteY11" fmla="*/ 22393 h 322584"/>
                <a:gd name="connsiteX12" fmla="*/ 84996 w 322584"/>
                <a:gd name="connsiteY12" fmla="*/ 87021 h 322584"/>
                <a:gd name="connsiteX13" fmla="*/ 22370 w 322584"/>
                <a:gd name="connsiteY13" fmla="*/ 300261 h 322584"/>
                <a:gd name="connsiteX14" fmla="*/ 165420 w 322584"/>
                <a:gd name="connsiteY14" fmla="*/ 174342 h 322584"/>
                <a:gd name="connsiteX15" fmla="*/ 292563 w 322584"/>
                <a:gd name="connsiteY15" fmla="*/ 22615 h 32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2584" h="322584">
                  <a:moveTo>
                    <a:pt x="15029" y="330295"/>
                  </a:moveTo>
                  <a:lnTo>
                    <a:pt x="13583" y="330295"/>
                  </a:lnTo>
                  <a:lnTo>
                    <a:pt x="11692" y="330295"/>
                  </a:lnTo>
                  <a:cubicBezTo>
                    <a:pt x="6585" y="329717"/>
                    <a:pt x="2538" y="325717"/>
                    <a:pt x="1903" y="320617"/>
                  </a:cubicBezTo>
                  <a:cubicBezTo>
                    <a:pt x="1124" y="314054"/>
                    <a:pt x="-16006" y="158546"/>
                    <a:pt x="69534" y="71337"/>
                  </a:cubicBezTo>
                  <a:cubicBezTo>
                    <a:pt x="155075" y="-15872"/>
                    <a:pt x="307469" y="1036"/>
                    <a:pt x="314143" y="1814"/>
                  </a:cubicBezTo>
                  <a:cubicBezTo>
                    <a:pt x="320241" y="2553"/>
                    <a:pt x="324586" y="8097"/>
                    <a:pt x="323847" y="14196"/>
                  </a:cubicBezTo>
                  <a:cubicBezTo>
                    <a:pt x="323636" y="15935"/>
                    <a:pt x="323017" y="17601"/>
                    <a:pt x="322040" y="19056"/>
                  </a:cubicBezTo>
                  <a:cubicBezTo>
                    <a:pt x="280410" y="80155"/>
                    <a:pt x="233311" y="137343"/>
                    <a:pt x="181327" y="189915"/>
                  </a:cubicBezTo>
                  <a:cubicBezTo>
                    <a:pt x="132195" y="240628"/>
                    <a:pt x="78708" y="286932"/>
                    <a:pt x="21480" y="328292"/>
                  </a:cubicBezTo>
                  <a:cubicBezTo>
                    <a:pt x="19589" y="329613"/>
                    <a:pt x="17335" y="330312"/>
                    <a:pt x="15029" y="330295"/>
                  </a:cubicBezTo>
                  <a:close/>
                  <a:moveTo>
                    <a:pt x="276990" y="22393"/>
                  </a:moveTo>
                  <a:cubicBezTo>
                    <a:pt x="228602" y="22393"/>
                    <a:pt x="140614" y="30736"/>
                    <a:pt x="84996" y="87021"/>
                  </a:cubicBezTo>
                  <a:cubicBezTo>
                    <a:pt x="22926" y="150314"/>
                    <a:pt x="20590" y="257991"/>
                    <a:pt x="22370" y="300261"/>
                  </a:cubicBezTo>
                  <a:cubicBezTo>
                    <a:pt x="73285" y="262108"/>
                    <a:pt x="121116" y="220005"/>
                    <a:pt x="165420" y="174342"/>
                  </a:cubicBezTo>
                  <a:cubicBezTo>
                    <a:pt x="211852" y="127304"/>
                    <a:pt x="254374" y="76561"/>
                    <a:pt x="292563" y="22615"/>
                  </a:cubicBezTo>
                  <a:close/>
                </a:path>
              </a:pathLst>
            </a:custGeom>
            <a:grpFill/>
            <a:ln w="1104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40" name="Freeform: Shape 3441">
              <a:extLst>
                <a:ext uri="{FF2B5EF4-FFF2-40B4-BE49-F238E27FC236}">
                  <a16:creationId xmlns:a16="http://schemas.microsoft.com/office/drawing/2014/main" id="{EBF8334E-AC87-4056-B813-A1495BC1370D}"/>
                </a:ext>
              </a:extLst>
            </p:cNvPr>
            <p:cNvSpPr/>
            <p:nvPr/>
          </p:nvSpPr>
          <p:spPr>
            <a:xfrm>
              <a:off x="2139767" y="2988497"/>
              <a:ext cx="22247" cy="211349"/>
            </a:xfrm>
            <a:custGeom>
              <a:avLst/>
              <a:gdLst>
                <a:gd name="connsiteX0" fmla="*/ 0 w 22247"/>
                <a:gd name="connsiteY0" fmla="*/ 0 h 211348"/>
                <a:gd name="connsiteX1" fmla="*/ 22247 w 22247"/>
                <a:gd name="connsiteY1" fmla="*/ 0 h 211348"/>
                <a:gd name="connsiteX2" fmla="*/ 22247 w 22247"/>
                <a:gd name="connsiteY2" fmla="*/ 219024 h 211348"/>
                <a:gd name="connsiteX3" fmla="*/ 0 w 22247"/>
                <a:gd name="connsiteY3" fmla="*/ 219024 h 211348"/>
              </a:gdLst>
              <a:ahLst/>
              <a:cxnLst>
                <a:cxn ang="0">
                  <a:pos x="connsiteX0" y="connsiteY0"/>
                </a:cxn>
                <a:cxn ang="0">
                  <a:pos x="connsiteX1" y="connsiteY1"/>
                </a:cxn>
                <a:cxn ang="0">
                  <a:pos x="connsiteX2" y="connsiteY2"/>
                </a:cxn>
                <a:cxn ang="0">
                  <a:pos x="connsiteX3" y="connsiteY3"/>
                </a:cxn>
              </a:cxnLst>
              <a:rect l="l" t="t" r="r" b="b"/>
              <a:pathLst>
                <a:path w="22247" h="211348">
                  <a:moveTo>
                    <a:pt x="0" y="0"/>
                  </a:moveTo>
                  <a:lnTo>
                    <a:pt x="22247" y="0"/>
                  </a:lnTo>
                  <a:lnTo>
                    <a:pt x="22247" y="219024"/>
                  </a:lnTo>
                  <a:lnTo>
                    <a:pt x="0" y="219024"/>
                  </a:lnTo>
                  <a:close/>
                </a:path>
              </a:pathLst>
            </a:custGeom>
            <a:grpFill/>
            <a:ln w="1104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grpSp>
      <p:grpSp>
        <p:nvGrpSpPr>
          <p:cNvPr id="641" name="Graphic 40">
            <a:extLst>
              <a:ext uri="{FF2B5EF4-FFF2-40B4-BE49-F238E27FC236}">
                <a16:creationId xmlns:a16="http://schemas.microsoft.com/office/drawing/2014/main" id="{840FA9F4-6E7A-4D71-9DAA-23EAE34225B9}"/>
              </a:ext>
            </a:extLst>
          </p:cNvPr>
          <p:cNvGrpSpPr/>
          <p:nvPr/>
        </p:nvGrpSpPr>
        <p:grpSpPr>
          <a:xfrm>
            <a:off x="9237285" y="3338968"/>
            <a:ext cx="217114" cy="312100"/>
            <a:chOff x="6256491" y="2770794"/>
            <a:chExt cx="386298" cy="555303"/>
          </a:xfrm>
          <a:solidFill>
            <a:srgbClr val="FFFFFF">
              <a:lumMod val="65000"/>
            </a:srgbClr>
          </a:solidFill>
        </p:grpSpPr>
        <p:sp>
          <p:nvSpPr>
            <p:cNvPr id="642" name="Freeform: Shape 1599">
              <a:extLst>
                <a:ext uri="{FF2B5EF4-FFF2-40B4-BE49-F238E27FC236}">
                  <a16:creationId xmlns:a16="http://schemas.microsoft.com/office/drawing/2014/main" id="{298DA573-0F31-49B5-87C2-3F64DA0413B1}"/>
                </a:ext>
              </a:extLst>
            </p:cNvPr>
            <p:cNvSpPr/>
            <p:nvPr/>
          </p:nvSpPr>
          <p:spPr>
            <a:xfrm>
              <a:off x="6256491" y="2770794"/>
              <a:ext cx="386298" cy="555303"/>
            </a:xfrm>
            <a:custGeom>
              <a:avLst/>
              <a:gdLst>
                <a:gd name="connsiteX0" fmla="*/ 193149 w 386297"/>
                <a:gd name="connsiteY0" fmla="*/ 0 h 555302"/>
                <a:gd name="connsiteX1" fmla="*/ 0 w 386297"/>
                <a:gd name="connsiteY1" fmla="*/ 68568 h 555302"/>
                <a:gd name="connsiteX2" fmla="*/ 0 w 386297"/>
                <a:gd name="connsiteY2" fmla="*/ 493737 h 555302"/>
                <a:gd name="connsiteX3" fmla="*/ 193149 w 386297"/>
                <a:gd name="connsiteY3" fmla="*/ 562304 h 555302"/>
                <a:gd name="connsiteX4" fmla="*/ 386298 w 386297"/>
                <a:gd name="connsiteY4" fmla="*/ 493737 h 555302"/>
                <a:gd name="connsiteX5" fmla="*/ 386298 w 386297"/>
                <a:gd name="connsiteY5" fmla="*/ 68568 h 555302"/>
                <a:gd name="connsiteX6" fmla="*/ 193149 w 386297"/>
                <a:gd name="connsiteY6" fmla="*/ 0 h 555302"/>
                <a:gd name="connsiteX7" fmla="*/ 193149 w 386297"/>
                <a:gd name="connsiteY7" fmla="*/ 24144 h 555302"/>
                <a:gd name="connsiteX8" fmla="*/ 362154 w 386297"/>
                <a:gd name="connsiteY8" fmla="*/ 68568 h 555302"/>
                <a:gd name="connsiteX9" fmla="*/ 193149 w 386297"/>
                <a:gd name="connsiteY9" fmla="*/ 113113 h 555302"/>
                <a:gd name="connsiteX10" fmla="*/ 24144 w 386297"/>
                <a:gd name="connsiteY10" fmla="*/ 68568 h 555302"/>
                <a:gd name="connsiteX11" fmla="*/ 193149 w 386297"/>
                <a:gd name="connsiteY11" fmla="*/ 24144 h 555302"/>
                <a:gd name="connsiteX12" fmla="*/ 193149 w 386297"/>
                <a:gd name="connsiteY12" fmla="*/ 538161 h 555302"/>
                <a:gd name="connsiteX13" fmla="*/ 24144 w 386297"/>
                <a:gd name="connsiteY13" fmla="*/ 493737 h 555302"/>
                <a:gd name="connsiteX14" fmla="*/ 24144 w 386297"/>
                <a:gd name="connsiteY14" fmla="*/ 386901 h 555302"/>
                <a:gd name="connsiteX15" fmla="*/ 193149 w 386297"/>
                <a:gd name="connsiteY15" fmla="*/ 420702 h 555302"/>
                <a:gd name="connsiteX16" fmla="*/ 362154 w 386297"/>
                <a:gd name="connsiteY16" fmla="*/ 386901 h 555302"/>
                <a:gd name="connsiteX17" fmla="*/ 362154 w 386297"/>
                <a:gd name="connsiteY17" fmla="*/ 493737 h 555302"/>
                <a:gd name="connsiteX18" fmla="*/ 193149 w 386297"/>
                <a:gd name="connsiteY18" fmla="*/ 538161 h 555302"/>
                <a:gd name="connsiteX19" fmla="*/ 193149 w 386297"/>
                <a:gd name="connsiteY19" fmla="*/ 396559 h 555302"/>
                <a:gd name="connsiteX20" fmla="*/ 24144 w 386297"/>
                <a:gd name="connsiteY20" fmla="*/ 352014 h 555302"/>
                <a:gd name="connsiteX21" fmla="*/ 24144 w 386297"/>
                <a:gd name="connsiteY21" fmla="*/ 244937 h 555302"/>
                <a:gd name="connsiteX22" fmla="*/ 193149 w 386297"/>
                <a:gd name="connsiteY22" fmla="*/ 278738 h 555302"/>
                <a:gd name="connsiteX23" fmla="*/ 362154 w 386297"/>
                <a:gd name="connsiteY23" fmla="*/ 244937 h 555302"/>
                <a:gd name="connsiteX24" fmla="*/ 362154 w 386297"/>
                <a:gd name="connsiteY24" fmla="*/ 351772 h 555302"/>
                <a:gd name="connsiteX25" fmla="*/ 193149 w 386297"/>
                <a:gd name="connsiteY25" fmla="*/ 396559 h 555302"/>
                <a:gd name="connsiteX26" fmla="*/ 193149 w 386297"/>
                <a:gd name="connsiteY26" fmla="*/ 254836 h 555302"/>
                <a:gd name="connsiteX27" fmla="*/ 24144 w 386297"/>
                <a:gd name="connsiteY27" fmla="*/ 210291 h 555302"/>
                <a:gd name="connsiteX28" fmla="*/ 24144 w 386297"/>
                <a:gd name="connsiteY28" fmla="*/ 103576 h 555302"/>
                <a:gd name="connsiteX29" fmla="*/ 193149 w 386297"/>
                <a:gd name="connsiteY29" fmla="*/ 137256 h 555302"/>
                <a:gd name="connsiteX30" fmla="*/ 362154 w 386297"/>
                <a:gd name="connsiteY30" fmla="*/ 103576 h 555302"/>
                <a:gd name="connsiteX31" fmla="*/ 362154 w 386297"/>
                <a:gd name="connsiteY31" fmla="*/ 210291 h 555302"/>
                <a:gd name="connsiteX32" fmla="*/ 193149 w 386297"/>
                <a:gd name="connsiteY32" fmla="*/ 254836 h 55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6297" h="555302">
                  <a:moveTo>
                    <a:pt x="193149" y="0"/>
                  </a:moveTo>
                  <a:cubicBezTo>
                    <a:pt x="96574" y="0"/>
                    <a:pt x="0" y="24144"/>
                    <a:pt x="0" y="68568"/>
                  </a:cubicBezTo>
                  <a:lnTo>
                    <a:pt x="0" y="493737"/>
                  </a:lnTo>
                  <a:cubicBezTo>
                    <a:pt x="0" y="538764"/>
                    <a:pt x="97419" y="562304"/>
                    <a:pt x="193149" y="562304"/>
                  </a:cubicBezTo>
                  <a:cubicBezTo>
                    <a:pt x="288878" y="562304"/>
                    <a:pt x="386298" y="538764"/>
                    <a:pt x="386298" y="493737"/>
                  </a:cubicBezTo>
                  <a:lnTo>
                    <a:pt x="386298" y="68568"/>
                  </a:lnTo>
                  <a:cubicBezTo>
                    <a:pt x="386298" y="23540"/>
                    <a:pt x="289723" y="0"/>
                    <a:pt x="193149" y="0"/>
                  </a:cubicBezTo>
                  <a:close/>
                  <a:moveTo>
                    <a:pt x="193149" y="24144"/>
                  </a:moveTo>
                  <a:cubicBezTo>
                    <a:pt x="295035" y="24144"/>
                    <a:pt x="362154" y="50943"/>
                    <a:pt x="362154" y="68568"/>
                  </a:cubicBezTo>
                  <a:cubicBezTo>
                    <a:pt x="362154" y="86193"/>
                    <a:pt x="294552" y="113113"/>
                    <a:pt x="193149" y="113113"/>
                  </a:cubicBezTo>
                  <a:cubicBezTo>
                    <a:pt x="91746" y="113113"/>
                    <a:pt x="24144" y="86313"/>
                    <a:pt x="24144" y="68568"/>
                  </a:cubicBezTo>
                  <a:cubicBezTo>
                    <a:pt x="24144" y="50822"/>
                    <a:pt x="91263" y="24144"/>
                    <a:pt x="193149" y="24144"/>
                  </a:cubicBezTo>
                  <a:close/>
                  <a:moveTo>
                    <a:pt x="193149" y="538161"/>
                  </a:moveTo>
                  <a:cubicBezTo>
                    <a:pt x="91263" y="538161"/>
                    <a:pt x="24144" y="511361"/>
                    <a:pt x="24144" y="493737"/>
                  </a:cubicBezTo>
                  <a:lnTo>
                    <a:pt x="24144" y="386901"/>
                  </a:lnTo>
                  <a:cubicBezTo>
                    <a:pt x="59031" y="409113"/>
                    <a:pt x="126512" y="420702"/>
                    <a:pt x="193149" y="420702"/>
                  </a:cubicBezTo>
                  <a:cubicBezTo>
                    <a:pt x="259785" y="420702"/>
                    <a:pt x="327749" y="408630"/>
                    <a:pt x="362154" y="386901"/>
                  </a:cubicBezTo>
                  <a:lnTo>
                    <a:pt x="362154" y="493737"/>
                  </a:lnTo>
                  <a:cubicBezTo>
                    <a:pt x="362154" y="511361"/>
                    <a:pt x="295035" y="538161"/>
                    <a:pt x="193149" y="538161"/>
                  </a:cubicBezTo>
                  <a:close/>
                  <a:moveTo>
                    <a:pt x="193149" y="396559"/>
                  </a:moveTo>
                  <a:cubicBezTo>
                    <a:pt x="91263" y="396559"/>
                    <a:pt x="24144" y="369759"/>
                    <a:pt x="24144" y="352014"/>
                  </a:cubicBezTo>
                  <a:lnTo>
                    <a:pt x="24144" y="244937"/>
                  </a:lnTo>
                  <a:cubicBezTo>
                    <a:pt x="59031" y="267149"/>
                    <a:pt x="126512" y="278738"/>
                    <a:pt x="193149" y="278738"/>
                  </a:cubicBezTo>
                  <a:cubicBezTo>
                    <a:pt x="259785" y="278738"/>
                    <a:pt x="327749" y="266666"/>
                    <a:pt x="362154" y="244937"/>
                  </a:cubicBezTo>
                  <a:lnTo>
                    <a:pt x="362154" y="351772"/>
                  </a:lnTo>
                  <a:cubicBezTo>
                    <a:pt x="362154" y="369759"/>
                    <a:pt x="295035" y="396559"/>
                    <a:pt x="193149" y="396559"/>
                  </a:cubicBezTo>
                  <a:close/>
                  <a:moveTo>
                    <a:pt x="193149" y="254836"/>
                  </a:moveTo>
                  <a:cubicBezTo>
                    <a:pt x="81847" y="254836"/>
                    <a:pt x="24144" y="225863"/>
                    <a:pt x="24144" y="210291"/>
                  </a:cubicBezTo>
                  <a:lnTo>
                    <a:pt x="24144" y="103576"/>
                  </a:lnTo>
                  <a:cubicBezTo>
                    <a:pt x="59031" y="125788"/>
                    <a:pt x="126512" y="137256"/>
                    <a:pt x="193149" y="137256"/>
                  </a:cubicBezTo>
                  <a:cubicBezTo>
                    <a:pt x="259785" y="137256"/>
                    <a:pt x="327749" y="125788"/>
                    <a:pt x="362154" y="103576"/>
                  </a:cubicBezTo>
                  <a:lnTo>
                    <a:pt x="362154" y="210291"/>
                  </a:lnTo>
                  <a:cubicBezTo>
                    <a:pt x="362154" y="225863"/>
                    <a:pt x="304451" y="254836"/>
                    <a:pt x="193149" y="254836"/>
                  </a:cubicBezTo>
                  <a:close/>
                </a:path>
              </a:pathLst>
            </a:custGeom>
            <a:grpFill/>
            <a:ln w="1200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43" name="Freeform: Shape 1600">
              <a:extLst>
                <a:ext uri="{FF2B5EF4-FFF2-40B4-BE49-F238E27FC236}">
                  <a16:creationId xmlns:a16="http://schemas.microsoft.com/office/drawing/2014/main" id="{7472135B-4C6B-42DE-8245-E7496973C339}"/>
                </a:ext>
              </a:extLst>
            </p:cNvPr>
            <p:cNvSpPr/>
            <p:nvPr/>
          </p:nvSpPr>
          <p:spPr>
            <a:xfrm>
              <a:off x="6312021" y="2941489"/>
              <a:ext cx="24144" cy="24144"/>
            </a:xfrm>
            <a:custGeom>
              <a:avLst/>
              <a:gdLst>
                <a:gd name="connsiteX0" fmla="*/ 0 w 24143"/>
                <a:gd name="connsiteY0" fmla="*/ 0 h 24143"/>
                <a:gd name="connsiteX1" fmla="*/ 28610 w 24143"/>
                <a:gd name="connsiteY1" fmla="*/ 0 h 24143"/>
                <a:gd name="connsiteX2" fmla="*/ 28610 w 24143"/>
                <a:gd name="connsiteY2" fmla="*/ 24144 h 24143"/>
                <a:gd name="connsiteX3" fmla="*/ 0 w 24143"/>
                <a:gd name="connsiteY3" fmla="*/ 24144 h 24143"/>
              </a:gdLst>
              <a:ahLst/>
              <a:cxnLst>
                <a:cxn ang="0">
                  <a:pos x="connsiteX0" y="connsiteY0"/>
                </a:cxn>
                <a:cxn ang="0">
                  <a:pos x="connsiteX1" y="connsiteY1"/>
                </a:cxn>
                <a:cxn ang="0">
                  <a:pos x="connsiteX2" y="connsiteY2"/>
                </a:cxn>
                <a:cxn ang="0">
                  <a:pos x="connsiteX3" y="connsiteY3"/>
                </a:cxn>
              </a:cxnLst>
              <a:rect l="l" t="t" r="r" b="b"/>
              <a:pathLst>
                <a:path w="24143" h="24143">
                  <a:moveTo>
                    <a:pt x="0" y="0"/>
                  </a:moveTo>
                  <a:lnTo>
                    <a:pt x="28610" y="0"/>
                  </a:lnTo>
                  <a:lnTo>
                    <a:pt x="28610" y="24144"/>
                  </a:lnTo>
                  <a:lnTo>
                    <a:pt x="0" y="24144"/>
                  </a:lnTo>
                  <a:close/>
                </a:path>
              </a:pathLst>
            </a:custGeom>
            <a:grpFill/>
            <a:ln w="1200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44" name="Freeform: Shape 1601">
              <a:extLst>
                <a:ext uri="{FF2B5EF4-FFF2-40B4-BE49-F238E27FC236}">
                  <a16:creationId xmlns:a16="http://schemas.microsoft.com/office/drawing/2014/main" id="{7B687356-CC18-4CCB-B378-9A113065BCA7}"/>
                </a:ext>
              </a:extLst>
            </p:cNvPr>
            <p:cNvSpPr/>
            <p:nvPr/>
          </p:nvSpPr>
          <p:spPr>
            <a:xfrm>
              <a:off x="6312021" y="3083212"/>
              <a:ext cx="24144" cy="24144"/>
            </a:xfrm>
            <a:custGeom>
              <a:avLst/>
              <a:gdLst>
                <a:gd name="connsiteX0" fmla="*/ 0 w 24143"/>
                <a:gd name="connsiteY0" fmla="*/ 0 h 24143"/>
                <a:gd name="connsiteX1" fmla="*/ 28610 w 24143"/>
                <a:gd name="connsiteY1" fmla="*/ 0 h 24143"/>
                <a:gd name="connsiteX2" fmla="*/ 28610 w 24143"/>
                <a:gd name="connsiteY2" fmla="*/ 24144 h 24143"/>
                <a:gd name="connsiteX3" fmla="*/ 0 w 24143"/>
                <a:gd name="connsiteY3" fmla="*/ 24144 h 24143"/>
              </a:gdLst>
              <a:ahLst/>
              <a:cxnLst>
                <a:cxn ang="0">
                  <a:pos x="connsiteX0" y="connsiteY0"/>
                </a:cxn>
                <a:cxn ang="0">
                  <a:pos x="connsiteX1" y="connsiteY1"/>
                </a:cxn>
                <a:cxn ang="0">
                  <a:pos x="connsiteX2" y="connsiteY2"/>
                </a:cxn>
                <a:cxn ang="0">
                  <a:pos x="connsiteX3" y="connsiteY3"/>
                </a:cxn>
              </a:cxnLst>
              <a:rect l="l" t="t" r="r" b="b"/>
              <a:pathLst>
                <a:path w="24143" h="24143">
                  <a:moveTo>
                    <a:pt x="0" y="0"/>
                  </a:moveTo>
                  <a:lnTo>
                    <a:pt x="28610" y="0"/>
                  </a:lnTo>
                  <a:lnTo>
                    <a:pt x="28610" y="24144"/>
                  </a:lnTo>
                  <a:lnTo>
                    <a:pt x="0" y="24144"/>
                  </a:lnTo>
                  <a:close/>
                </a:path>
              </a:pathLst>
            </a:custGeom>
            <a:grpFill/>
            <a:ln w="1200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45" name="Freeform: Shape 1602">
              <a:extLst>
                <a:ext uri="{FF2B5EF4-FFF2-40B4-BE49-F238E27FC236}">
                  <a16:creationId xmlns:a16="http://schemas.microsoft.com/office/drawing/2014/main" id="{83AFC40E-C423-43FE-A7C4-2AEB5DB83828}"/>
                </a:ext>
              </a:extLst>
            </p:cNvPr>
            <p:cNvSpPr/>
            <p:nvPr/>
          </p:nvSpPr>
          <p:spPr>
            <a:xfrm>
              <a:off x="6312021" y="3224935"/>
              <a:ext cx="24144" cy="24144"/>
            </a:xfrm>
            <a:custGeom>
              <a:avLst/>
              <a:gdLst>
                <a:gd name="connsiteX0" fmla="*/ 0 w 24143"/>
                <a:gd name="connsiteY0" fmla="*/ 0 h 24143"/>
                <a:gd name="connsiteX1" fmla="*/ 28610 w 24143"/>
                <a:gd name="connsiteY1" fmla="*/ 0 h 24143"/>
                <a:gd name="connsiteX2" fmla="*/ 28610 w 24143"/>
                <a:gd name="connsiteY2" fmla="*/ 24144 h 24143"/>
                <a:gd name="connsiteX3" fmla="*/ 0 w 24143"/>
                <a:gd name="connsiteY3" fmla="*/ 24144 h 24143"/>
              </a:gdLst>
              <a:ahLst/>
              <a:cxnLst>
                <a:cxn ang="0">
                  <a:pos x="connsiteX0" y="connsiteY0"/>
                </a:cxn>
                <a:cxn ang="0">
                  <a:pos x="connsiteX1" y="connsiteY1"/>
                </a:cxn>
                <a:cxn ang="0">
                  <a:pos x="connsiteX2" y="connsiteY2"/>
                </a:cxn>
                <a:cxn ang="0">
                  <a:pos x="connsiteX3" y="connsiteY3"/>
                </a:cxn>
              </a:cxnLst>
              <a:rect l="l" t="t" r="r" b="b"/>
              <a:pathLst>
                <a:path w="24143" h="24143">
                  <a:moveTo>
                    <a:pt x="0" y="0"/>
                  </a:moveTo>
                  <a:lnTo>
                    <a:pt x="28610" y="0"/>
                  </a:lnTo>
                  <a:lnTo>
                    <a:pt x="28610" y="24144"/>
                  </a:lnTo>
                  <a:lnTo>
                    <a:pt x="0" y="24144"/>
                  </a:lnTo>
                  <a:close/>
                </a:path>
              </a:pathLst>
            </a:custGeom>
            <a:grpFill/>
            <a:ln w="1200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46" name="Freeform: Shape 1603">
              <a:extLst>
                <a:ext uri="{FF2B5EF4-FFF2-40B4-BE49-F238E27FC236}">
                  <a16:creationId xmlns:a16="http://schemas.microsoft.com/office/drawing/2014/main" id="{1B71BD29-783B-4D31-B45F-57A88354290C}"/>
                </a:ext>
              </a:extLst>
            </p:cNvPr>
            <p:cNvSpPr/>
            <p:nvPr/>
          </p:nvSpPr>
          <p:spPr>
            <a:xfrm>
              <a:off x="6354514" y="2941489"/>
              <a:ext cx="48287" cy="24144"/>
            </a:xfrm>
            <a:custGeom>
              <a:avLst/>
              <a:gdLst>
                <a:gd name="connsiteX0" fmla="*/ 0 w 48287"/>
                <a:gd name="connsiteY0" fmla="*/ 0 h 24143"/>
                <a:gd name="connsiteX1" fmla="*/ 50460 w 48287"/>
                <a:gd name="connsiteY1" fmla="*/ 0 h 24143"/>
                <a:gd name="connsiteX2" fmla="*/ 50460 w 48287"/>
                <a:gd name="connsiteY2" fmla="*/ 24144 h 24143"/>
                <a:gd name="connsiteX3" fmla="*/ 0 w 48287"/>
                <a:gd name="connsiteY3" fmla="*/ 24144 h 24143"/>
              </a:gdLst>
              <a:ahLst/>
              <a:cxnLst>
                <a:cxn ang="0">
                  <a:pos x="connsiteX0" y="connsiteY0"/>
                </a:cxn>
                <a:cxn ang="0">
                  <a:pos x="connsiteX1" y="connsiteY1"/>
                </a:cxn>
                <a:cxn ang="0">
                  <a:pos x="connsiteX2" y="connsiteY2"/>
                </a:cxn>
                <a:cxn ang="0">
                  <a:pos x="connsiteX3" y="connsiteY3"/>
                </a:cxn>
              </a:cxnLst>
              <a:rect l="l" t="t" r="r" b="b"/>
              <a:pathLst>
                <a:path w="48287" h="24143">
                  <a:moveTo>
                    <a:pt x="0" y="0"/>
                  </a:moveTo>
                  <a:lnTo>
                    <a:pt x="50460" y="0"/>
                  </a:lnTo>
                  <a:lnTo>
                    <a:pt x="50460" y="24144"/>
                  </a:lnTo>
                  <a:lnTo>
                    <a:pt x="0" y="24144"/>
                  </a:lnTo>
                  <a:close/>
                </a:path>
              </a:pathLst>
            </a:custGeom>
            <a:grpFill/>
            <a:ln w="1200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47" name="Freeform: Shape 1604">
              <a:extLst>
                <a:ext uri="{FF2B5EF4-FFF2-40B4-BE49-F238E27FC236}">
                  <a16:creationId xmlns:a16="http://schemas.microsoft.com/office/drawing/2014/main" id="{B42475DE-CF39-4B5C-802C-7796D7B0BA34}"/>
                </a:ext>
              </a:extLst>
            </p:cNvPr>
            <p:cNvSpPr/>
            <p:nvPr/>
          </p:nvSpPr>
          <p:spPr>
            <a:xfrm>
              <a:off x="6354514" y="3083212"/>
              <a:ext cx="48287" cy="24144"/>
            </a:xfrm>
            <a:custGeom>
              <a:avLst/>
              <a:gdLst>
                <a:gd name="connsiteX0" fmla="*/ 0 w 48287"/>
                <a:gd name="connsiteY0" fmla="*/ 0 h 24143"/>
                <a:gd name="connsiteX1" fmla="*/ 50460 w 48287"/>
                <a:gd name="connsiteY1" fmla="*/ 0 h 24143"/>
                <a:gd name="connsiteX2" fmla="*/ 50460 w 48287"/>
                <a:gd name="connsiteY2" fmla="*/ 24144 h 24143"/>
                <a:gd name="connsiteX3" fmla="*/ 0 w 48287"/>
                <a:gd name="connsiteY3" fmla="*/ 24144 h 24143"/>
              </a:gdLst>
              <a:ahLst/>
              <a:cxnLst>
                <a:cxn ang="0">
                  <a:pos x="connsiteX0" y="connsiteY0"/>
                </a:cxn>
                <a:cxn ang="0">
                  <a:pos x="connsiteX1" y="connsiteY1"/>
                </a:cxn>
                <a:cxn ang="0">
                  <a:pos x="connsiteX2" y="connsiteY2"/>
                </a:cxn>
                <a:cxn ang="0">
                  <a:pos x="connsiteX3" y="connsiteY3"/>
                </a:cxn>
              </a:cxnLst>
              <a:rect l="l" t="t" r="r" b="b"/>
              <a:pathLst>
                <a:path w="48287" h="24143">
                  <a:moveTo>
                    <a:pt x="0" y="0"/>
                  </a:moveTo>
                  <a:lnTo>
                    <a:pt x="50460" y="0"/>
                  </a:lnTo>
                  <a:lnTo>
                    <a:pt x="50460" y="24144"/>
                  </a:lnTo>
                  <a:lnTo>
                    <a:pt x="0" y="24144"/>
                  </a:lnTo>
                  <a:close/>
                </a:path>
              </a:pathLst>
            </a:custGeom>
            <a:grpFill/>
            <a:ln w="1200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48" name="Freeform: Shape 1605">
              <a:extLst>
                <a:ext uri="{FF2B5EF4-FFF2-40B4-BE49-F238E27FC236}">
                  <a16:creationId xmlns:a16="http://schemas.microsoft.com/office/drawing/2014/main" id="{BBF1BC48-8518-4957-A487-3B54E737CC03}"/>
                </a:ext>
              </a:extLst>
            </p:cNvPr>
            <p:cNvSpPr/>
            <p:nvPr/>
          </p:nvSpPr>
          <p:spPr>
            <a:xfrm>
              <a:off x="6354514" y="3224935"/>
              <a:ext cx="48287" cy="24144"/>
            </a:xfrm>
            <a:custGeom>
              <a:avLst/>
              <a:gdLst>
                <a:gd name="connsiteX0" fmla="*/ 0 w 48287"/>
                <a:gd name="connsiteY0" fmla="*/ 0 h 24143"/>
                <a:gd name="connsiteX1" fmla="*/ 50460 w 48287"/>
                <a:gd name="connsiteY1" fmla="*/ 0 h 24143"/>
                <a:gd name="connsiteX2" fmla="*/ 50460 w 48287"/>
                <a:gd name="connsiteY2" fmla="*/ 24144 h 24143"/>
                <a:gd name="connsiteX3" fmla="*/ 0 w 48287"/>
                <a:gd name="connsiteY3" fmla="*/ 24144 h 24143"/>
              </a:gdLst>
              <a:ahLst/>
              <a:cxnLst>
                <a:cxn ang="0">
                  <a:pos x="connsiteX0" y="connsiteY0"/>
                </a:cxn>
                <a:cxn ang="0">
                  <a:pos x="connsiteX1" y="connsiteY1"/>
                </a:cxn>
                <a:cxn ang="0">
                  <a:pos x="connsiteX2" y="connsiteY2"/>
                </a:cxn>
                <a:cxn ang="0">
                  <a:pos x="connsiteX3" y="connsiteY3"/>
                </a:cxn>
              </a:cxnLst>
              <a:rect l="l" t="t" r="r" b="b"/>
              <a:pathLst>
                <a:path w="48287" h="24143">
                  <a:moveTo>
                    <a:pt x="0" y="0"/>
                  </a:moveTo>
                  <a:lnTo>
                    <a:pt x="50460" y="0"/>
                  </a:lnTo>
                  <a:lnTo>
                    <a:pt x="50460" y="24144"/>
                  </a:lnTo>
                  <a:lnTo>
                    <a:pt x="0" y="24144"/>
                  </a:lnTo>
                  <a:close/>
                </a:path>
              </a:pathLst>
            </a:custGeom>
            <a:grpFill/>
            <a:ln w="1200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grpSp>
      <p:grpSp>
        <p:nvGrpSpPr>
          <p:cNvPr id="649" name="Graphic 27">
            <a:extLst>
              <a:ext uri="{FF2B5EF4-FFF2-40B4-BE49-F238E27FC236}">
                <a16:creationId xmlns:a16="http://schemas.microsoft.com/office/drawing/2014/main" id="{648C31B9-7083-4978-AE2D-8C2645939F07}"/>
              </a:ext>
            </a:extLst>
          </p:cNvPr>
          <p:cNvGrpSpPr/>
          <p:nvPr/>
        </p:nvGrpSpPr>
        <p:grpSpPr>
          <a:xfrm>
            <a:off x="8342488" y="3369013"/>
            <a:ext cx="254224" cy="252010"/>
            <a:chOff x="13637645" y="2866371"/>
            <a:chExt cx="452319" cy="448383"/>
          </a:xfrm>
          <a:solidFill>
            <a:srgbClr val="FFFFFF">
              <a:lumMod val="65000"/>
            </a:srgbClr>
          </a:solidFill>
        </p:grpSpPr>
        <p:sp>
          <p:nvSpPr>
            <p:cNvPr id="650" name="Freeform: Shape 2842">
              <a:extLst>
                <a:ext uri="{FF2B5EF4-FFF2-40B4-BE49-F238E27FC236}">
                  <a16:creationId xmlns:a16="http://schemas.microsoft.com/office/drawing/2014/main" id="{FEC52C47-4CA5-41B4-A1F3-7C580F6D7F20}"/>
                </a:ext>
              </a:extLst>
            </p:cNvPr>
            <p:cNvSpPr/>
            <p:nvPr/>
          </p:nvSpPr>
          <p:spPr>
            <a:xfrm>
              <a:off x="13640816" y="3097443"/>
              <a:ext cx="273404" cy="185915"/>
            </a:xfrm>
            <a:custGeom>
              <a:avLst/>
              <a:gdLst>
                <a:gd name="connsiteX0" fmla="*/ 264764 w 273404"/>
                <a:gd name="connsiteY0" fmla="*/ 187126 h 185914"/>
                <a:gd name="connsiteX1" fmla="*/ 104003 w 273404"/>
                <a:gd name="connsiteY1" fmla="*/ 26365 h 185914"/>
                <a:gd name="connsiteX2" fmla="*/ 15529 w 273404"/>
                <a:gd name="connsiteY2" fmla="*/ 114838 h 185914"/>
                <a:gd name="connsiteX3" fmla="*/ 0 w 273404"/>
                <a:gd name="connsiteY3" fmla="*/ 99418 h 185914"/>
                <a:gd name="connsiteX4" fmla="*/ 96238 w 273404"/>
                <a:gd name="connsiteY4" fmla="*/ 3180 h 185914"/>
                <a:gd name="connsiteX5" fmla="*/ 111658 w 273404"/>
                <a:gd name="connsiteY5" fmla="*/ 3180 h 185914"/>
                <a:gd name="connsiteX6" fmla="*/ 280184 w 273404"/>
                <a:gd name="connsiteY6" fmla="*/ 171706 h 18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404" h="185914">
                  <a:moveTo>
                    <a:pt x="264764" y="187126"/>
                  </a:moveTo>
                  <a:lnTo>
                    <a:pt x="104003" y="26365"/>
                  </a:lnTo>
                  <a:lnTo>
                    <a:pt x="15529" y="114838"/>
                  </a:lnTo>
                  <a:lnTo>
                    <a:pt x="0" y="99418"/>
                  </a:lnTo>
                  <a:lnTo>
                    <a:pt x="96238" y="3180"/>
                  </a:lnTo>
                  <a:cubicBezTo>
                    <a:pt x="100504" y="-1060"/>
                    <a:pt x="107393" y="-1060"/>
                    <a:pt x="111658" y="3180"/>
                  </a:cubicBezTo>
                  <a:lnTo>
                    <a:pt x="280184" y="171706"/>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51" name="Freeform: Shape 2843">
              <a:extLst>
                <a:ext uri="{FF2B5EF4-FFF2-40B4-BE49-F238E27FC236}">
                  <a16:creationId xmlns:a16="http://schemas.microsoft.com/office/drawing/2014/main" id="{EBB0B761-8312-4109-8116-5D454DB7601F}"/>
                </a:ext>
              </a:extLst>
            </p:cNvPr>
            <p:cNvSpPr/>
            <p:nvPr/>
          </p:nvSpPr>
          <p:spPr>
            <a:xfrm>
              <a:off x="13816560" y="3042872"/>
              <a:ext cx="273404" cy="142170"/>
            </a:xfrm>
            <a:custGeom>
              <a:avLst/>
              <a:gdLst>
                <a:gd name="connsiteX0" fmla="*/ 261702 w 273404"/>
                <a:gd name="connsiteY0" fmla="*/ 150709 h 142170"/>
                <a:gd name="connsiteX1" fmla="*/ 137358 w 273404"/>
                <a:gd name="connsiteY1" fmla="*/ 26365 h 142170"/>
                <a:gd name="connsiteX2" fmla="*/ 15420 w 273404"/>
                <a:gd name="connsiteY2" fmla="*/ 148303 h 142170"/>
                <a:gd name="connsiteX3" fmla="*/ 0 w 273404"/>
                <a:gd name="connsiteY3" fmla="*/ 132883 h 142170"/>
                <a:gd name="connsiteX4" fmla="*/ 129703 w 273404"/>
                <a:gd name="connsiteY4" fmla="*/ 3180 h 142170"/>
                <a:gd name="connsiteX5" fmla="*/ 145123 w 273404"/>
                <a:gd name="connsiteY5" fmla="*/ 3180 h 142170"/>
                <a:gd name="connsiteX6" fmla="*/ 277232 w 273404"/>
                <a:gd name="connsiteY6" fmla="*/ 135289 h 14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404" h="142170">
                  <a:moveTo>
                    <a:pt x="261702" y="150709"/>
                  </a:moveTo>
                  <a:lnTo>
                    <a:pt x="137358" y="26365"/>
                  </a:lnTo>
                  <a:lnTo>
                    <a:pt x="15420" y="148303"/>
                  </a:lnTo>
                  <a:lnTo>
                    <a:pt x="0" y="132883"/>
                  </a:lnTo>
                  <a:lnTo>
                    <a:pt x="129703" y="3180"/>
                  </a:lnTo>
                  <a:cubicBezTo>
                    <a:pt x="133968" y="-1060"/>
                    <a:pt x="140857" y="-1060"/>
                    <a:pt x="145123" y="3180"/>
                  </a:cubicBezTo>
                  <a:lnTo>
                    <a:pt x="277232" y="13528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52" name="Freeform: Shape 2844">
              <a:extLst>
                <a:ext uri="{FF2B5EF4-FFF2-40B4-BE49-F238E27FC236}">
                  <a16:creationId xmlns:a16="http://schemas.microsoft.com/office/drawing/2014/main" id="{03A1C472-F928-400E-B555-4360F7C5E333}"/>
                </a:ext>
              </a:extLst>
            </p:cNvPr>
            <p:cNvSpPr/>
            <p:nvPr/>
          </p:nvSpPr>
          <p:spPr>
            <a:xfrm>
              <a:off x="13774019" y="2980216"/>
              <a:ext cx="98425" cy="98425"/>
            </a:xfrm>
            <a:custGeom>
              <a:avLst/>
              <a:gdLst>
                <a:gd name="connsiteX0" fmla="*/ 51290 w 98425"/>
                <a:gd name="connsiteY0" fmla="*/ 102362 h 98425"/>
                <a:gd name="connsiteX1" fmla="*/ 0 w 98425"/>
                <a:gd name="connsiteY1" fmla="*/ 51290 h 98425"/>
                <a:gd name="connsiteX2" fmla="*/ 51072 w 98425"/>
                <a:gd name="connsiteY2" fmla="*/ 0 h 98425"/>
                <a:gd name="connsiteX3" fmla="*/ 102362 w 98425"/>
                <a:gd name="connsiteY3" fmla="*/ 51072 h 98425"/>
                <a:gd name="connsiteX4" fmla="*/ 102362 w 98425"/>
                <a:gd name="connsiteY4" fmla="*/ 51290 h 98425"/>
                <a:gd name="connsiteX5" fmla="*/ 51290 w 98425"/>
                <a:gd name="connsiteY5" fmla="*/ 102362 h 98425"/>
                <a:gd name="connsiteX6" fmla="*/ 51290 w 98425"/>
                <a:gd name="connsiteY6" fmla="*/ 21982 h 98425"/>
                <a:gd name="connsiteX7" fmla="*/ 21872 w 98425"/>
                <a:gd name="connsiteY7" fmla="*/ 51181 h 98425"/>
                <a:gd name="connsiteX8" fmla="*/ 51072 w 98425"/>
                <a:gd name="connsiteY8" fmla="*/ 80599 h 98425"/>
                <a:gd name="connsiteX9" fmla="*/ 80490 w 98425"/>
                <a:gd name="connsiteY9" fmla="*/ 51400 h 98425"/>
                <a:gd name="connsiteX10" fmla="*/ 80490 w 98425"/>
                <a:gd name="connsiteY10" fmla="*/ 51290 h 98425"/>
                <a:gd name="connsiteX11" fmla="*/ 51290 w 98425"/>
                <a:gd name="connsiteY11" fmla="*/ 21982 h 9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425" h="98425">
                  <a:moveTo>
                    <a:pt x="51290" y="102362"/>
                  </a:moveTo>
                  <a:cubicBezTo>
                    <a:pt x="23024" y="102423"/>
                    <a:pt x="60" y="79557"/>
                    <a:pt x="0" y="51290"/>
                  </a:cubicBezTo>
                  <a:cubicBezTo>
                    <a:pt x="-60" y="23024"/>
                    <a:pt x="22805" y="60"/>
                    <a:pt x="51072" y="0"/>
                  </a:cubicBezTo>
                  <a:cubicBezTo>
                    <a:pt x="79339" y="-60"/>
                    <a:pt x="102302" y="22805"/>
                    <a:pt x="102362" y="51072"/>
                  </a:cubicBezTo>
                  <a:cubicBezTo>
                    <a:pt x="102363" y="51145"/>
                    <a:pt x="102363" y="51218"/>
                    <a:pt x="102362" y="51290"/>
                  </a:cubicBezTo>
                  <a:cubicBezTo>
                    <a:pt x="102302" y="79472"/>
                    <a:pt x="79472" y="102302"/>
                    <a:pt x="51290" y="102362"/>
                  </a:cubicBezTo>
                  <a:close/>
                  <a:moveTo>
                    <a:pt x="51290" y="21982"/>
                  </a:moveTo>
                  <a:cubicBezTo>
                    <a:pt x="35104" y="21921"/>
                    <a:pt x="21933" y="34994"/>
                    <a:pt x="21872" y="51181"/>
                  </a:cubicBezTo>
                  <a:cubicBezTo>
                    <a:pt x="21812" y="67368"/>
                    <a:pt x="34885" y="80539"/>
                    <a:pt x="51072" y="80599"/>
                  </a:cubicBezTo>
                  <a:cubicBezTo>
                    <a:pt x="67259" y="80659"/>
                    <a:pt x="80429" y="67586"/>
                    <a:pt x="80490" y="51400"/>
                  </a:cubicBezTo>
                  <a:cubicBezTo>
                    <a:pt x="80490" y="51363"/>
                    <a:pt x="80490" y="51327"/>
                    <a:pt x="80490" y="51290"/>
                  </a:cubicBezTo>
                  <a:cubicBezTo>
                    <a:pt x="80490" y="35146"/>
                    <a:pt x="67435" y="22042"/>
                    <a:pt x="51290" y="21982"/>
                  </a:cubicBez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53" name="Freeform: Shape 2845">
              <a:extLst>
                <a:ext uri="{FF2B5EF4-FFF2-40B4-BE49-F238E27FC236}">
                  <a16:creationId xmlns:a16="http://schemas.microsoft.com/office/drawing/2014/main" id="{5F448442-FA83-4267-A33D-CFAB92524046}"/>
                </a:ext>
              </a:extLst>
            </p:cNvPr>
            <p:cNvSpPr/>
            <p:nvPr/>
          </p:nvSpPr>
          <p:spPr>
            <a:xfrm>
              <a:off x="13637645" y="2866371"/>
              <a:ext cx="448383" cy="448383"/>
            </a:xfrm>
            <a:custGeom>
              <a:avLst/>
              <a:gdLst>
                <a:gd name="connsiteX0" fmla="*/ 444664 w 448382"/>
                <a:gd name="connsiteY0" fmla="*/ 455600 h 448382"/>
                <a:gd name="connsiteX1" fmla="*/ 10936 w 448382"/>
                <a:gd name="connsiteY1" fmla="*/ 455600 h 448382"/>
                <a:gd name="connsiteX2" fmla="*/ 0 w 448382"/>
                <a:gd name="connsiteY2" fmla="*/ 444664 h 448382"/>
                <a:gd name="connsiteX3" fmla="*/ 0 w 448382"/>
                <a:gd name="connsiteY3" fmla="*/ 10936 h 448382"/>
                <a:gd name="connsiteX4" fmla="*/ 10936 w 448382"/>
                <a:gd name="connsiteY4" fmla="*/ 0 h 448382"/>
                <a:gd name="connsiteX5" fmla="*/ 444664 w 448382"/>
                <a:gd name="connsiteY5" fmla="*/ 0 h 448382"/>
                <a:gd name="connsiteX6" fmla="*/ 455600 w 448382"/>
                <a:gd name="connsiteY6" fmla="*/ 10936 h 448382"/>
                <a:gd name="connsiteX7" fmla="*/ 455600 w 448382"/>
                <a:gd name="connsiteY7" fmla="*/ 444664 h 448382"/>
                <a:gd name="connsiteX8" fmla="*/ 444664 w 448382"/>
                <a:gd name="connsiteY8" fmla="*/ 455600 h 448382"/>
                <a:gd name="connsiteX9" fmla="*/ 21872 w 448382"/>
                <a:gd name="connsiteY9" fmla="*/ 433728 h 448382"/>
                <a:gd name="connsiteX10" fmla="*/ 433728 w 448382"/>
                <a:gd name="connsiteY10" fmla="*/ 433728 h 448382"/>
                <a:gd name="connsiteX11" fmla="*/ 433728 w 448382"/>
                <a:gd name="connsiteY11" fmla="*/ 21872 h 448382"/>
                <a:gd name="connsiteX12" fmla="*/ 21872 w 448382"/>
                <a:gd name="connsiteY12" fmla="*/ 21872 h 44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382" h="448382">
                  <a:moveTo>
                    <a:pt x="444664" y="455600"/>
                  </a:moveTo>
                  <a:lnTo>
                    <a:pt x="10936" y="455600"/>
                  </a:lnTo>
                  <a:cubicBezTo>
                    <a:pt x="4896" y="455600"/>
                    <a:pt x="0" y="450704"/>
                    <a:pt x="0" y="444664"/>
                  </a:cubicBezTo>
                  <a:lnTo>
                    <a:pt x="0" y="10936"/>
                  </a:lnTo>
                  <a:cubicBezTo>
                    <a:pt x="0" y="4896"/>
                    <a:pt x="4896" y="0"/>
                    <a:pt x="10936" y="0"/>
                  </a:cubicBezTo>
                  <a:lnTo>
                    <a:pt x="444664" y="0"/>
                  </a:lnTo>
                  <a:cubicBezTo>
                    <a:pt x="450704" y="0"/>
                    <a:pt x="455600" y="4896"/>
                    <a:pt x="455600" y="10936"/>
                  </a:cubicBezTo>
                  <a:lnTo>
                    <a:pt x="455600" y="444664"/>
                  </a:lnTo>
                  <a:cubicBezTo>
                    <a:pt x="455600" y="450704"/>
                    <a:pt x="450704" y="455600"/>
                    <a:pt x="444664" y="455600"/>
                  </a:cubicBezTo>
                  <a:close/>
                  <a:moveTo>
                    <a:pt x="21872" y="433728"/>
                  </a:moveTo>
                  <a:lnTo>
                    <a:pt x="433728" y="433728"/>
                  </a:lnTo>
                  <a:lnTo>
                    <a:pt x="433728" y="21872"/>
                  </a:lnTo>
                  <a:lnTo>
                    <a:pt x="21872" y="21872"/>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grpSp>
      <p:grpSp>
        <p:nvGrpSpPr>
          <p:cNvPr id="654" name="Graphic 53">
            <a:extLst>
              <a:ext uri="{FF2B5EF4-FFF2-40B4-BE49-F238E27FC236}">
                <a16:creationId xmlns:a16="http://schemas.microsoft.com/office/drawing/2014/main" id="{59ACD1D3-23E7-4D0B-857E-790848B64ADD}"/>
              </a:ext>
            </a:extLst>
          </p:cNvPr>
          <p:cNvGrpSpPr/>
          <p:nvPr/>
        </p:nvGrpSpPr>
        <p:grpSpPr>
          <a:xfrm>
            <a:off x="9642747" y="3334881"/>
            <a:ext cx="279390" cy="320274"/>
            <a:chOff x="9454898" y="2699074"/>
            <a:chExt cx="497100" cy="569846"/>
          </a:xfrm>
          <a:solidFill>
            <a:srgbClr val="FFFFFF">
              <a:lumMod val="65000"/>
            </a:srgbClr>
          </a:solidFill>
        </p:grpSpPr>
        <p:sp>
          <p:nvSpPr>
            <p:cNvPr id="655" name="Freeform: Shape 3201">
              <a:extLst>
                <a:ext uri="{FF2B5EF4-FFF2-40B4-BE49-F238E27FC236}">
                  <a16:creationId xmlns:a16="http://schemas.microsoft.com/office/drawing/2014/main" id="{273865FC-C857-4411-BC24-F150CEEDB526}"/>
                </a:ext>
              </a:extLst>
            </p:cNvPr>
            <p:cNvSpPr/>
            <p:nvPr/>
          </p:nvSpPr>
          <p:spPr>
            <a:xfrm>
              <a:off x="9454898" y="2699074"/>
              <a:ext cx="497100" cy="569846"/>
            </a:xfrm>
            <a:custGeom>
              <a:avLst/>
              <a:gdLst>
                <a:gd name="connsiteX0" fmla="*/ 249884 w 497099"/>
                <a:gd name="connsiteY0" fmla="*/ 573410 h 569845"/>
                <a:gd name="connsiteX1" fmla="*/ 243821 w 497099"/>
                <a:gd name="connsiteY1" fmla="*/ 571713 h 569845"/>
                <a:gd name="connsiteX2" fmla="*/ 6062 w 497099"/>
                <a:gd name="connsiteY2" fmla="*/ 434465 h 569845"/>
                <a:gd name="connsiteX3" fmla="*/ 0 w 497099"/>
                <a:gd name="connsiteY3" fmla="*/ 423917 h 569845"/>
                <a:gd name="connsiteX4" fmla="*/ 0 w 497099"/>
                <a:gd name="connsiteY4" fmla="*/ 149421 h 569845"/>
                <a:gd name="connsiteX5" fmla="*/ 6062 w 497099"/>
                <a:gd name="connsiteY5" fmla="*/ 138872 h 569845"/>
                <a:gd name="connsiteX6" fmla="*/ 243821 w 497099"/>
                <a:gd name="connsiteY6" fmla="*/ 1624 h 569845"/>
                <a:gd name="connsiteX7" fmla="*/ 255946 w 497099"/>
                <a:gd name="connsiteY7" fmla="*/ 1624 h 569845"/>
                <a:gd name="connsiteX8" fmla="*/ 493705 w 497099"/>
                <a:gd name="connsiteY8" fmla="*/ 138872 h 569845"/>
                <a:gd name="connsiteX9" fmla="*/ 499767 w 497099"/>
                <a:gd name="connsiteY9" fmla="*/ 149421 h 569845"/>
                <a:gd name="connsiteX10" fmla="*/ 499767 w 497099"/>
                <a:gd name="connsiteY10" fmla="*/ 423917 h 569845"/>
                <a:gd name="connsiteX11" fmla="*/ 493705 w 497099"/>
                <a:gd name="connsiteY11" fmla="*/ 434465 h 569845"/>
                <a:gd name="connsiteX12" fmla="*/ 255946 w 497099"/>
                <a:gd name="connsiteY12" fmla="*/ 571713 h 569845"/>
                <a:gd name="connsiteX13" fmla="*/ 249884 w 497099"/>
                <a:gd name="connsiteY13" fmla="*/ 573410 h 569845"/>
                <a:gd name="connsiteX14" fmla="*/ 24249 w 497099"/>
                <a:gd name="connsiteY14" fmla="*/ 417006 h 569845"/>
                <a:gd name="connsiteX15" fmla="*/ 249884 w 497099"/>
                <a:gd name="connsiteY15" fmla="*/ 547222 h 569845"/>
                <a:gd name="connsiteX16" fmla="*/ 475518 w 497099"/>
                <a:gd name="connsiteY16" fmla="*/ 417006 h 569845"/>
                <a:gd name="connsiteX17" fmla="*/ 475518 w 497099"/>
                <a:gd name="connsiteY17" fmla="*/ 156331 h 569845"/>
                <a:gd name="connsiteX18" fmla="*/ 249884 w 497099"/>
                <a:gd name="connsiteY18" fmla="*/ 26116 h 569845"/>
                <a:gd name="connsiteX19" fmla="*/ 24249 w 497099"/>
                <a:gd name="connsiteY19" fmla="*/ 156331 h 56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7099" h="569845">
                  <a:moveTo>
                    <a:pt x="249884" y="573410"/>
                  </a:moveTo>
                  <a:cubicBezTo>
                    <a:pt x="247749" y="573388"/>
                    <a:pt x="245657" y="572802"/>
                    <a:pt x="243821" y="571713"/>
                  </a:cubicBezTo>
                  <a:lnTo>
                    <a:pt x="6062" y="434465"/>
                  </a:lnTo>
                  <a:cubicBezTo>
                    <a:pt x="2296" y="432290"/>
                    <a:pt x="-17" y="428265"/>
                    <a:pt x="0" y="423917"/>
                  </a:cubicBezTo>
                  <a:lnTo>
                    <a:pt x="0" y="149421"/>
                  </a:lnTo>
                  <a:cubicBezTo>
                    <a:pt x="-17" y="145072"/>
                    <a:pt x="2296" y="141047"/>
                    <a:pt x="6062" y="138872"/>
                  </a:cubicBezTo>
                  <a:lnTo>
                    <a:pt x="243821" y="1624"/>
                  </a:lnTo>
                  <a:cubicBezTo>
                    <a:pt x="247573" y="-541"/>
                    <a:pt x="252194" y="-541"/>
                    <a:pt x="255946" y="1624"/>
                  </a:cubicBezTo>
                  <a:lnTo>
                    <a:pt x="493705" y="138872"/>
                  </a:lnTo>
                  <a:cubicBezTo>
                    <a:pt x="497471" y="141047"/>
                    <a:pt x="499784" y="145072"/>
                    <a:pt x="499767" y="149421"/>
                  </a:cubicBezTo>
                  <a:lnTo>
                    <a:pt x="499767" y="423917"/>
                  </a:lnTo>
                  <a:cubicBezTo>
                    <a:pt x="499784" y="428265"/>
                    <a:pt x="497471" y="432290"/>
                    <a:pt x="493705" y="434465"/>
                  </a:cubicBezTo>
                  <a:lnTo>
                    <a:pt x="255946" y="571713"/>
                  </a:lnTo>
                  <a:cubicBezTo>
                    <a:pt x="254110" y="572802"/>
                    <a:pt x="252019" y="573388"/>
                    <a:pt x="249884" y="573410"/>
                  </a:cubicBezTo>
                  <a:close/>
                  <a:moveTo>
                    <a:pt x="24249" y="417006"/>
                  </a:moveTo>
                  <a:lnTo>
                    <a:pt x="249884" y="547222"/>
                  </a:lnTo>
                  <a:lnTo>
                    <a:pt x="475518" y="417006"/>
                  </a:lnTo>
                  <a:lnTo>
                    <a:pt x="475518" y="156331"/>
                  </a:lnTo>
                  <a:lnTo>
                    <a:pt x="249884" y="26116"/>
                  </a:lnTo>
                  <a:lnTo>
                    <a:pt x="24249" y="156331"/>
                  </a:lnTo>
                  <a:close/>
                </a:path>
              </a:pathLst>
            </a:custGeom>
            <a:grpFill/>
            <a:ln w="1200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56" name="Freeform: Shape 3202">
              <a:extLst>
                <a:ext uri="{FF2B5EF4-FFF2-40B4-BE49-F238E27FC236}">
                  <a16:creationId xmlns:a16="http://schemas.microsoft.com/office/drawing/2014/main" id="{F5E01370-EB2B-40E4-9C4B-0E109120E764}"/>
                </a:ext>
              </a:extLst>
            </p:cNvPr>
            <p:cNvSpPr/>
            <p:nvPr/>
          </p:nvSpPr>
          <p:spPr>
            <a:xfrm>
              <a:off x="9460960" y="2843524"/>
              <a:ext cx="484975" cy="157617"/>
            </a:xfrm>
            <a:custGeom>
              <a:avLst/>
              <a:gdLst>
                <a:gd name="connsiteX0" fmla="*/ 243821 w 484975"/>
                <a:gd name="connsiteY0" fmla="*/ 160163 h 157616"/>
                <a:gd name="connsiteX1" fmla="*/ 237759 w 484975"/>
                <a:gd name="connsiteY1" fmla="*/ 158466 h 157616"/>
                <a:gd name="connsiteX2" fmla="*/ 0 w 484975"/>
                <a:gd name="connsiteY2" fmla="*/ 20975 h 157616"/>
                <a:gd name="connsiteX3" fmla="*/ 12124 w 484975"/>
                <a:gd name="connsiteY3" fmla="*/ 0 h 157616"/>
                <a:gd name="connsiteX4" fmla="*/ 243821 w 484975"/>
                <a:gd name="connsiteY4" fmla="*/ 133974 h 157616"/>
                <a:gd name="connsiteX5" fmla="*/ 475518 w 484975"/>
                <a:gd name="connsiteY5" fmla="*/ 606 h 157616"/>
                <a:gd name="connsiteX6" fmla="*/ 487643 w 484975"/>
                <a:gd name="connsiteY6" fmla="*/ 21581 h 157616"/>
                <a:gd name="connsiteX7" fmla="*/ 249883 w 484975"/>
                <a:gd name="connsiteY7" fmla="*/ 158466 h 157616"/>
                <a:gd name="connsiteX8" fmla="*/ 243821 w 484975"/>
                <a:gd name="connsiteY8" fmla="*/ 160163 h 15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4975" h="157616">
                  <a:moveTo>
                    <a:pt x="243821" y="160163"/>
                  </a:moveTo>
                  <a:cubicBezTo>
                    <a:pt x="241686" y="160141"/>
                    <a:pt x="239595" y="159555"/>
                    <a:pt x="237759" y="158466"/>
                  </a:cubicBezTo>
                  <a:lnTo>
                    <a:pt x="0" y="20975"/>
                  </a:lnTo>
                  <a:lnTo>
                    <a:pt x="12124" y="0"/>
                  </a:lnTo>
                  <a:lnTo>
                    <a:pt x="243821" y="133974"/>
                  </a:lnTo>
                  <a:lnTo>
                    <a:pt x="475518" y="606"/>
                  </a:lnTo>
                  <a:lnTo>
                    <a:pt x="487643" y="21581"/>
                  </a:lnTo>
                  <a:lnTo>
                    <a:pt x="249883" y="158466"/>
                  </a:lnTo>
                  <a:cubicBezTo>
                    <a:pt x="248047" y="159555"/>
                    <a:pt x="245956" y="160141"/>
                    <a:pt x="243821" y="160163"/>
                  </a:cubicBezTo>
                  <a:close/>
                </a:path>
              </a:pathLst>
            </a:custGeom>
            <a:grpFill/>
            <a:ln w="1200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57" name="Freeform: Shape 3203">
              <a:extLst>
                <a:ext uri="{FF2B5EF4-FFF2-40B4-BE49-F238E27FC236}">
                  <a16:creationId xmlns:a16="http://schemas.microsoft.com/office/drawing/2014/main" id="{B50B86A2-65A4-480F-BC77-1FC4C4740B15}"/>
                </a:ext>
              </a:extLst>
            </p:cNvPr>
            <p:cNvSpPr/>
            <p:nvPr/>
          </p:nvSpPr>
          <p:spPr>
            <a:xfrm>
              <a:off x="9692657" y="2995321"/>
              <a:ext cx="24249" cy="254612"/>
            </a:xfrm>
            <a:custGeom>
              <a:avLst/>
              <a:gdLst>
                <a:gd name="connsiteX0" fmla="*/ 0 w 24248"/>
                <a:gd name="connsiteY0" fmla="*/ 0 h 254611"/>
                <a:gd name="connsiteX1" fmla="*/ 24249 w 24248"/>
                <a:gd name="connsiteY1" fmla="*/ 0 h 254611"/>
                <a:gd name="connsiteX2" fmla="*/ 24249 w 24248"/>
                <a:gd name="connsiteY2" fmla="*/ 261402 h 254611"/>
                <a:gd name="connsiteX3" fmla="*/ 0 w 24248"/>
                <a:gd name="connsiteY3" fmla="*/ 261402 h 254611"/>
              </a:gdLst>
              <a:ahLst/>
              <a:cxnLst>
                <a:cxn ang="0">
                  <a:pos x="connsiteX0" y="connsiteY0"/>
                </a:cxn>
                <a:cxn ang="0">
                  <a:pos x="connsiteX1" y="connsiteY1"/>
                </a:cxn>
                <a:cxn ang="0">
                  <a:pos x="connsiteX2" y="connsiteY2"/>
                </a:cxn>
                <a:cxn ang="0">
                  <a:pos x="connsiteX3" y="connsiteY3"/>
                </a:cxn>
              </a:cxnLst>
              <a:rect l="l" t="t" r="r" b="b"/>
              <a:pathLst>
                <a:path w="24248" h="254611">
                  <a:moveTo>
                    <a:pt x="0" y="0"/>
                  </a:moveTo>
                  <a:lnTo>
                    <a:pt x="24249" y="0"/>
                  </a:lnTo>
                  <a:lnTo>
                    <a:pt x="24249" y="261402"/>
                  </a:lnTo>
                  <a:lnTo>
                    <a:pt x="0" y="261402"/>
                  </a:lnTo>
                  <a:close/>
                </a:path>
              </a:pathLst>
            </a:custGeom>
            <a:grpFill/>
            <a:ln w="1200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grpSp>
      <p:grpSp>
        <p:nvGrpSpPr>
          <p:cNvPr id="658" name="Graphic 9">
            <a:extLst>
              <a:ext uri="{FF2B5EF4-FFF2-40B4-BE49-F238E27FC236}">
                <a16:creationId xmlns:a16="http://schemas.microsoft.com/office/drawing/2014/main" id="{2DD94D9A-6C53-4700-9AF0-0146D1087C06}"/>
              </a:ext>
            </a:extLst>
          </p:cNvPr>
          <p:cNvGrpSpPr/>
          <p:nvPr/>
        </p:nvGrpSpPr>
        <p:grpSpPr>
          <a:xfrm>
            <a:off x="8784312" y="3362967"/>
            <a:ext cx="264102" cy="264102"/>
            <a:chOff x="3383412" y="2712595"/>
            <a:chExt cx="469900" cy="469900"/>
          </a:xfrm>
          <a:solidFill>
            <a:srgbClr val="FFFFFF">
              <a:lumMod val="65000"/>
            </a:srgbClr>
          </a:solidFill>
        </p:grpSpPr>
        <p:sp>
          <p:nvSpPr>
            <p:cNvPr id="659" name="Freeform: Shape 3436">
              <a:extLst>
                <a:ext uri="{FF2B5EF4-FFF2-40B4-BE49-F238E27FC236}">
                  <a16:creationId xmlns:a16="http://schemas.microsoft.com/office/drawing/2014/main" id="{9C1ABDC9-711F-4339-8004-A84B43565E05}"/>
                </a:ext>
              </a:extLst>
            </p:cNvPr>
            <p:cNvSpPr/>
            <p:nvPr/>
          </p:nvSpPr>
          <p:spPr>
            <a:xfrm>
              <a:off x="3397509" y="2726692"/>
              <a:ext cx="441706" cy="441706"/>
            </a:xfrm>
            <a:custGeom>
              <a:avLst/>
              <a:gdLst>
                <a:gd name="connsiteX0" fmla="*/ 220853 w 441706"/>
                <a:gd name="connsiteY0" fmla="*/ 441706 h 441706"/>
                <a:gd name="connsiteX1" fmla="*/ 0 w 441706"/>
                <a:gd name="connsiteY1" fmla="*/ 220853 h 441706"/>
                <a:gd name="connsiteX2" fmla="*/ 220853 w 441706"/>
                <a:gd name="connsiteY2" fmla="*/ 0 h 441706"/>
                <a:gd name="connsiteX3" fmla="*/ 441706 w 441706"/>
                <a:gd name="connsiteY3" fmla="*/ 220853 h 441706"/>
                <a:gd name="connsiteX4" fmla="*/ 220853 w 441706"/>
                <a:gd name="connsiteY4" fmla="*/ 441706 h 441706"/>
                <a:gd name="connsiteX5" fmla="*/ 220853 w 441706"/>
                <a:gd name="connsiteY5" fmla="*/ 18796 h 441706"/>
                <a:gd name="connsiteX6" fmla="*/ 18796 w 441706"/>
                <a:gd name="connsiteY6" fmla="*/ 220853 h 441706"/>
                <a:gd name="connsiteX7" fmla="*/ 220853 w 441706"/>
                <a:gd name="connsiteY7" fmla="*/ 422910 h 441706"/>
                <a:gd name="connsiteX8" fmla="*/ 422910 w 441706"/>
                <a:gd name="connsiteY8" fmla="*/ 220853 h 441706"/>
                <a:gd name="connsiteX9" fmla="*/ 220853 w 441706"/>
                <a:gd name="connsiteY9" fmla="*/ 18796 h 44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706" h="441706">
                  <a:moveTo>
                    <a:pt x="220853" y="441706"/>
                  </a:moveTo>
                  <a:cubicBezTo>
                    <a:pt x="98879" y="441706"/>
                    <a:pt x="0" y="342827"/>
                    <a:pt x="0" y="220853"/>
                  </a:cubicBezTo>
                  <a:cubicBezTo>
                    <a:pt x="0" y="98879"/>
                    <a:pt x="98879" y="0"/>
                    <a:pt x="220853" y="0"/>
                  </a:cubicBezTo>
                  <a:cubicBezTo>
                    <a:pt x="342827" y="0"/>
                    <a:pt x="441706" y="98879"/>
                    <a:pt x="441706" y="220853"/>
                  </a:cubicBezTo>
                  <a:cubicBezTo>
                    <a:pt x="441602" y="342784"/>
                    <a:pt x="342784" y="441602"/>
                    <a:pt x="220853" y="441706"/>
                  </a:cubicBezTo>
                  <a:close/>
                  <a:moveTo>
                    <a:pt x="220853" y="18796"/>
                  </a:moveTo>
                  <a:cubicBezTo>
                    <a:pt x="109260" y="18796"/>
                    <a:pt x="18796" y="109260"/>
                    <a:pt x="18796" y="220853"/>
                  </a:cubicBezTo>
                  <a:cubicBezTo>
                    <a:pt x="18796" y="332446"/>
                    <a:pt x="109260" y="422910"/>
                    <a:pt x="220853" y="422910"/>
                  </a:cubicBezTo>
                  <a:cubicBezTo>
                    <a:pt x="332446" y="422910"/>
                    <a:pt x="422910" y="332446"/>
                    <a:pt x="422910" y="220853"/>
                  </a:cubicBezTo>
                  <a:cubicBezTo>
                    <a:pt x="422806" y="109303"/>
                    <a:pt x="332403" y="18900"/>
                    <a:pt x="220853" y="18796"/>
                  </a:cubicBezTo>
                  <a:close/>
                </a:path>
              </a:pathLst>
            </a:custGeom>
            <a:grpFill/>
            <a:ln w="933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60" name="Freeform: Shape 3437">
              <a:extLst>
                <a:ext uri="{FF2B5EF4-FFF2-40B4-BE49-F238E27FC236}">
                  <a16:creationId xmlns:a16="http://schemas.microsoft.com/office/drawing/2014/main" id="{7C4587E0-8CAF-4D06-A14B-0A517BB97F04}"/>
                </a:ext>
              </a:extLst>
            </p:cNvPr>
            <p:cNvSpPr/>
            <p:nvPr/>
          </p:nvSpPr>
          <p:spPr>
            <a:xfrm>
              <a:off x="3520811" y="2849994"/>
              <a:ext cx="187960" cy="187960"/>
            </a:xfrm>
            <a:custGeom>
              <a:avLst/>
              <a:gdLst>
                <a:gd name="connsiteX0" fmla="*/ 97551 w 187960"/>
                <a:gd name="connsiteY0" fmla="*/ 195102 h 187960"/>
                <a:gd name="connsiteX1" fmla="*/ 0 w 187960"/>
                <a:gd name="connsiteY1" fmla="*/ 97551 h 187960"/>
                <a:gd name="connsiteX2" fmla="*/ 97551 w 187960"/>
                <a:gd name="connsiteY2" fmla="*/ 0 h 187960"/>
                <a:gd name="connsiteX3" fmla="*/ 195102 w 187960"/>
                <a:gd name="connsiteY3" fmla="*/ 97551 h 187960"/>
                <a:gd name="connsiteX4" fmla="*/ 97551 w 187960"/>
                <a:gd name="connsiteY4" fmla="*/ 195102 h 187960"/>
                <a:gd name="connsiteX5" fmla="*/ 97551 w 187960"/>
                <a:gd name="connsiteY5" fmla="*/ 18890 h 187960"/>
                <a:gd name="connsiteX6" fmla="*/ 18796 w 187960"/>
                <a:gd name="connsiteY6" fmla="*/ 97645 h 187960"/>
                <a:gd name="connsiteX7" fmla="*/ 97551 w 187960"/>
                <a:gd name="connsiteY7" fmla="*/ 176400 h 187960"/>
                <a:gd name="connsiteX8" fmla="*/ 176307 w 187960"/>
                <a:gd name="connsiteY8" fmla="*/ 97645 h 187960"/>
                <a:gd name="connsiteX9" fmla="*/ 176306 w 187960"/>
                <a:gd name="connsiteY9" fmla="*/ 97551 h 187960"/>
                <a:gd name="connsiteX10" fmla="*/ 97645 w 187960"/>
                <a:gd name="connsiteY10" fmla="*/ 18890 h 187960"/>
                <a:gd name="connsiteX11" fmla="*/ 97551 w 187960"/>
                <a:gd name="connsiteY11" fmla="*/ 18890 h 18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960" h="187960">
                  <a:moveTo>
                    <a:pt x="97551" y="195102"/>
                  </a:moveTo>
                  <a:cubicBezTo>
                    <a:pt x="43675" y="195102"/>
                    <a:pt x="0" y="151427"/>
                    <a:pt x="0" y="97551"/>
                  </a:cubicBezTo>
                  <a:cubicBezTo>
                    <a:pt x="0" y="43675"/>
                    <a:pt x="43675" y="0"/>
                    <a:pt x="97551" y="0"/>
                  </a:cubicBezTo>
                  <a:cubicBezTo>
                    <a:pt x="151427" y="0"/>
                    <a:pt x="195102" y="43675"/>
                    <a:pt x="195102" y="97551"/>
                  </a:cubicBezTo>
                  <a:cubicBezTo>
                    <a:pt x="195051" y="151406"/>
                    <a:pt x="151406" y="195051"/>
                    <a:pt x="97551" y="195102"/>
                  </a:cubicBezTo>
                  <a:close/>
                  <a:moveTo>
                    <a:pt x="97551" y="18890"/>
                  </a:moveTo>
                  <a:cubicBezTo>
                    <a:pt x="54056" y="18890"/>
                    <a:pt x="18796" y="54150"/>
                    <a:pt x="18796" y="97645"/>
                  </a:cubicBezTo>
                  <a:cubicBezTo>
                    <a:pt x="18796" y="141141"/>
                    <a:pt x="54056" y="176400"/>
                    <a:pt x="97551" y="176400"/>
                  </a:cubicBezTo>
                  <a:cubicBezTo>
                    <a:pt x="141047" y="176400"/>
                    <a:pt x="176307" y="141140"/>
                    <a:pt x="176307" y="97645"/>
                  </a:cubicBezTo>
                  <a:cubicBezTo>
                    <a:pt x="176307" y="97614"/>
                    <a:pt x="176307" y="97583"/>
                    <a:pt x="176306" y="97551"/>
                  </a:cubicBezTo>
                  <a:cubicBezTo>
                    <a:pt x="176307" y="54108"/>
                    <a:pt x="141089" y="18890"/>
                    <a:pt x="97645" y="18890"/>
                  </a:cubicBezTo>
                  <a:cubicBezTo>
                    <a:pt x="97614" y="18890"/>
                    <a:pt x="97583" y="18890"/>
                    <a:pt x="97551" y="18890"/>
                  </a:cubicBezTo>
                  <a:close/>
                </a:path>
              </a:pathLst>
            </a:custGeom>
            <a:grpFill/>
            <a:ln w="933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61" name="Freeform: Shape 3438">
              <a:extLst>
                <a:ext uri="{FF2B5EF4-FFF2-40B4-BE49-F238E27FC236}">
                  <a16:creationId xmlns:a16="http://schemas.microsoft.com/office/drawing/2014/main" id="{83EF0C5B-E548-48AA-81BA-B25379EB61AC}"/>
                </a:ext>
              </a:extLst>
            </p:cNvPr>
            <p:cNvSpPr/>
            <p:nvPr/>
          </p:nvSpPr>
          <p:spPr>
            <a:xfrm>
              <a:off x="3564887" y="2894070"/>
              <a:ext cx="103378" cy="103378"/>
            </a:xfrm>
            <a:custGeom>
              <a:avLst/>
              <a:gdLst>
                <a:gd name="connsiteX0" fmla="*/ 53475 w 103378"/>
                <a:gd name="connsiteY0" fmla="*/ 106949 h 103378"/>
                <a:gd name="connsiteX1" fmla="*/ 0 w 103378"/>
                <a:gd name="connsiteY1" fmla="*/ 53475 h 103378"/>
                <a:gd name="connsiteX2" fmla="*/ 53475 w 103378"/>
                <a:gd name="connsiteY2" fmla="*/ 0 h 103378"/>
                <a:gd name="connsiteX3" fmla="*/ 106949 w 103378"/>
                <a:gd name="connsiteY3" fmla="*/ 53475 h 103378"/>
                <a:gd name="connsiteX4" fmla="*/ 53475 w 103378"/>
                <a:gd name="connsiteY4" fmla="*/ 106949 h 103378"/>
                <a:gd name="connsiteX5" fmla="*/ 53475 w 103378"/>
                <a:gd name="connsiteY5" fmla="*/ 18796 h 103378"/>
                <a:gd name="connsiteX6" fmla="*/ 18796 w 103378"/>
                <a:gd name="connsiteY6" fmla="*/ 53475 h 103378"/>
                <a:gd name="connsiteX7" fmla="*/ 53475 w 103378"/>
                <a:gd name="connsiteY7" fmla="*/ 88153 h 103378"/>
                <a:gd name="connsiteX8" fmla="*/ 88153 w 103378"/>
                <a:gd name="connsiteY8" fmla="*/ 53475 h 103378"/>
                <a:gd name="connsiteX9" fmla="*/ 53475 w 103378"/>
                <a:gd name="connsiteY9" fmla="*/ 18796 h 10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78" h="103378">
                  <a:moveTo>
                    <a:pt x="53475" y="106949"/>
                  </a:moveTo>
                  <a:cubicBezTo>
                    <a:pt x="23941" y="106949"/>
                    <a:pt x="0" y="83008"/>
                    <a:pt x="0" y="53475"/>
                  </a:cubicBezTo>
                  <a:cubicBezTo>
                    <a:pt x="0" y="23941"/>
                    <a:pt x="23941" y="0"/>
                    <a:pt x="53475" y="0"/>
                  </a:cubicBezTo>
                  <a:cubicBezTo>
                    <a:pt x="83008" y="0"/>
                    <a:pt x="106949" y="23941"/>
                    <a:pt x="106949" y="53475"/>
                  </a:cubicBezTo>
                  <a:cubicBezTo>
                    <a:pt x="106949" y="83008"/>
                    <a:pt x="83008" y="106949"/>
                    <a:pt x="53475" y="106949"/>
                  </a:cubicBezTo>
                  <a:close/>
                  <a:moveTo>
                    <a:pt x="53475" y="18796"/>
                  </a:moveTo>
                  <a:cubicBezTo>
                    <a:pt x="34322" y="18796"/>
                    <a:pt x="18796" y="34322"/>
                    <a:pt x="18796" y="53475"/>
                  </a:cubicBezTo>
                  <a:cubicBezTo>
                    <a:pt x="18796" y="72627"/>
                    <a:pt x="34322" y="88153"/>
                    <a:pt x="53475" y="88153"/>
                  </a:cubicBezTo>
                  <a:cubicBezTo>
                    <a:pt x="72627" y="88153"/>
                    <a:pt x="88153" y="72627"/>
                    <a:pt x="88153" y="53475"/>
                  </a:cubicBezTo>
                  <a:cubicBezTo>
                    <a:pt x="88102" y="34344"/>
                    <a:pt x="72606" y="18848"/>
                    <a:pt x="53475" y="18796"/>
                  </a:cubicBezTo>
                  <a:close/>
                </a:path>
              </a:pathLst>
            </a:custGeom>
            <a:grpFill/>
            <a:ln w="933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grpSp>
      <p:grpSp>
        <p:nvGrpSpPr>
          <p:cNvPr id="662" name="Graphic 39">
            <a:extLst>
              <a:ext uri="{FF2B5EF4-FFF2-40B4-BE49-F238E27FC236}">
                <a16:creationId xmlns:a16="http://schemas.microsoft.com/office/drawing/2014/main" id="{595CB46A-D40D-4B24-8D20-9EDA0E2CC6A7}"/>
              </a:ext>
            </a:extLst>
          </p:cNvPr>
          <p:cNvGrpSpPr/>
          <p:nvPr/>
        </p:nvGrpSpPr>
        <p:grpSpPr>
          <a:xfrm>
            <a:off x="10040320" y="3855393"/>
            <a:ext cx="288890" cy="288888"/>
            <a:chOff x="2666966" y="2296037"/>
            <a:chExt cx="514000" cy="514000"/>
          </a:xfrm>
          <a:solidFill>
            <a:srgbClr val="7C7C7C"/>
          </a:solidFill>
        </p:grpSpPr>
        <p:sp>
          <p:nvSpPr>
            <p:cNvPr id="663" name="Freeform: Shape 3642">
              <a:extLst>
                <a:ext uri="{FF2B5EF4-FFF2-40B4-BE49-F238E27FC236}">
                  <a16:creationId xmlns:a16="http://schemas.microsoft.com/office/drawing/2014/main" id="{6C63DDA4-E19B-47AD-88DB-A2D184D7B985}"/>
                </a:ext>
              </a:extLst>
            </p:cNvPr>
            <p:cNvSpPr/>
            <p:nvPr/>
          </p:nvSpPr>
          <p:spPr>
            <a:xfrm>
              <a:off x="2717919" y="2346991"/>
              <a:ext cx="412851" cy="412852"/>
            </a:xfrm>
            <a:custGeom>
              <a:avLst/>
              <a:gdLst>
                <a:gd name="connsiteX0" fmla="*/ 419588 w 412851"/>
                <a:gd name="connsiteY0" fmla="*/ 419588 h 412851"/>
                <a:gd name="connsiteX1" fmla="*/ 0 w 412851"/>
                <a:gd name="connsiteY1" fmla="*/ 419588 h 412851"/>
                <a:gd name="connsiteX2" fmla="*/ 0 w 412851"/>
                <a:gd name="connsiteY2" fmla="*/ 0 h 412851"/>
                <a:gd name="connsiteX3" fmla="*/ 419588 w 412851"/>
                <a:gd name="connsiteY3" fmla="*/ 0 h 412851"/>
                <a:gd name="connsiteX4" fmla="*/ 21729 w 412851"/>
                <a:gd name="connsiteY4" fmla="*/ 397859 h 412851"/>
                <a:gd name="connsiteX5" fmla="*/ 397859 w 412851"/>
                <a:gd name="connsiteY5" fmla="*/ 397859 h 412851"/>
                <a:gd name="connsiteX6" fmla="*/ 397859 w 412851"/>
                <a:gd name="connsiteY6" fmla="*/ 21729 h 412851"/>
                <a:gd name="connsiteX7" fmla="*/ 21729 w 412851"/>
                <a:gd name="connsiteY7" fmla="*/ 21729 h 41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851" h="412851">
                  <a:moveTo>
                    <a:pt x="419588" y="419588"/>
                  </a:moveTo>
                  <a:lnTo>
                    <a:pt x="0" y="419588"/>
                  </a:lnTo>
                  <a:lnTo>
                    <a:pt x="0" y="0"/>
                  </a:lnTo>
                  <a:lnTo>
                    <a:pt x="419588" y="0"/>
                  </a:lnTo>
                  <a:close/>
                  <a:moveTo>
                    <a:pt x="21729" y="397859"/>
                  </a:moveTo>
                  <a:lnTo>
                    <a:pt x="397859" y="397859"/>
                  </a:lnTo>
                  <a:lnTo>
                    <a:pt x="397859" y="21729"/>
                  </a:lnTo>
                  <a:lnTo>
                    <a:pt x="21729" y="2172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64" name="Freeform: Shape 3643">
              <a:extLst>
                <a:ext uri="{FF2B5EF4-FFF2-40B4-BE49-F238E27FC236}">
                  <a16:creationId xmlns:a16="http://schemas.microsoft.com/office/drawing/2014/main" id="{86ED9466-1539-4D1C-9EBE-8B863F48F820}"/>
                </a:ext>
              </a:extLst>
            </p:cNvPr>
            <p:cNvSpPr/>
            <p:nvPr/>
          </p:nvSpPr>
          <p:spPr>
            <a:xfrm>
              <a:off x="2777892" y="2296037"/>
              <a:ext cx="21730" cy="54324"/>
            </a:xfrm>
            <a:custGeom>
              <a:avLst/>
              <a:gdLst>
                <a:gd name="connsiteX0" fmla="*/ 0 w 21729"/>
                <a:gd name="connsiteY0" fmla="*/ 0 h 54322"/>
                <a:gd name="connsiteX1" fmla="*/ 21729 w 21729"/>
                <a:gd name="connsiteY1" fmla="*/ 0 h 54322"/>
                <a:gd name="connsiteX2" fmla="*/ 21729 w 21729"/>
                <a:gd name="connsiteY2" fmla="*/ 61819 h 54322"/>
                <a:gd name="connsiteX3" fmla="*/ 0 w 21729"/>
                <a:gd name="connsiteY3" fmla="*/ 61819 h 54322"/>
              </a:gdLst>
              <a:ahLst/>
              <a:cxnLst>
                <a:cxn ang="0">
                  <a:pos x="connsiteX0" y="connsiteY0"/>
                </a:cxn>
                <a:cxn ang="0">
                  <a:pos x="connsiteX1" y="connsiteY1"/>
                </a:cxn>
                <a:cxn ang="0">
                  <a:pos x="connsiteX2" y="connsiteY2"/>
                </a:cxn>
                <a:cxn ang="0">
                  <a:pos x="connsiteX3" y="connsiteY3"/>
                </a:cxn>
              </a:cxnLst>
              <a:rect l="l" t="t" r="r" b="b"/>
              <a:pathLst>
                <a:path w="21729" h="54322">
                  <a:moveTo>
                    <a:pt x="0" y="0"/>
                  </a:moveTo>
                  <a:lnTo>
                    <a:pt x="21729" y="0"/>
                  </a:lnTo>
                  <a:lnTo>
                    <a:pt x="21729" y="61819"/>
                  </a:lnTo>
                  <a:lnTo>
                    <a:pt x="0" y="6181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65" name="Freeform: Shape 3644">
              <a:extLst>
                <a:ext uri="{FF2B5EF4-FFF2-40B4-BE49-F238E27FC236}">
                  <a16:creationId xmlns:a16="http://schemas.microsoft.com/office/drawing/2014/main" id="{F0355958-1941-45C3-A9E8-B5C9A0E0C148}"/>
                </a:ext>
              </a:extLst>
            </p:cNvPr>
            <p:cNvSpPr/>
            <p:nvPr/>
          </p:nvSpPr>
          <p:spPr>
            <a:xfrm>
              <a:off x="2846013" y="2296037"/>
              <a:ext cx="21730" cy="54324"/>
            </a:xfrm>
            <a:custGeom>
              <a:avLst/>
              <a:gdLst>
                <a:gd name="connsiteX0" fmla="*/ 0 w 21729"/>
                <a:gd name="connsiteY0" fmla="*/ 0 h 54322"/>
                <a:gd name="connsiteX1" fmla="*/ 21729 w 21729"/>
                <a:gd name="connsiteY1" fmla="*/ 0 h 54322"/>
                <a:gd name="connsiteX2" fmla="*/ 21729 w 21729"/>
                <a:gd name="connsiteY2" fmla="*/ 61819 h 54322"/>
                <a:gd name="connsiteX3" fmla="*/ 0 w 21729"/>
                <a:gd name="connsiteY3" fmla="*/ 61819 h 54322"/>
              </a:gdLst>
              <a:ahLst/>
              <a:cxnLst>
                <a:cxn ang="0">
                  <a:pos x="connsiteX0" y="connsiteY0"/>
                </a:cxn>
                <a:cxn ang="0">
                  <a:pos x="connsiteX1" y="connsiteY1"/>
                </a:cxn>
                <a:cxn ang="0">
                  <a:pos x="connsiteX2" y="connsiteY2"/>
                </a:cxn>
                <a:cxn ang="0">
                  <a:pos x="connsiteX3" y="connsiteY3"/>
                </a:cxn>
              </a:cxnLst>
              <a:rect l="l" t="t" r="r" b="b"/>
              <a:pathLst>
                <a:path w="21729" h="54322">
                  <a:moveTo>
                    <a:pt x="0" y="0"/>
                  </a:moveTo>
                  <a:lnTo>
                    <a:pt x="21729" y="0"/>
                  </a:lnTo>
                  <a:lnTo>
                    <a:pt x="21729" y="61819"/>
                  </a:lnTo>
                  <a:lnTo>
                    <a:pt x="0" y="6181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66" name="Freeform: Shape 3645">
              <a:extLst>
                <a:ext uri="{FF2B5EF4-FFF2-40B4-BE49-F238E27FC236}">
                  <a16:creationId xmlns:a16="http://schemas.microsoft.com/office/drawing/2014/main" id="{DC2D9D74-D09F-439C-BFD0-95B266E7053D}"/>
                </a:ext>
              </a:extLst>
            </p:cNvPr>
            <p:cNvSpPr/>
            <p:nvPr/>
          </p:nvSpPr>
          <p:spPr>
            <a:xfrm>
              <a:off x="2914243" y="2296037"/>
              <a:ext cx="21730" cy="54324"/>
            </a:xfrm>
            <a:custGeom>
              <a:avLst/>
              <a:gdLst>
                <a:gd name="connsiteX0" fmla="*/ 0 w 21729"/>
                <a:gd name="connsiteY0" fmla="*/ 0 h 54322"/>
                <a:gd name="connsiteX1" fmla="*/ 21729 w 21729"/>
                <a:gd name="connsiteY1" fmla="*/ 0 h 54322"/>
                <a:gd name="connsiteX2" fmla="*/ 21729 w 21729"/>
                <a:gd name="connsiteY2" fmla="*/ 61819 h 54322"/>
                <a:gd name="connsiteX3" fmla="*/ 0 w 21729"/>
                <a:gd name="connsiteY3" fmla="*/ 61819 h 54322"/>
              </a:gdLst>
              <a:ahLst/>
              <a:cxnLst>
                <a:cxn ang="0">
                  <a:pos x="connsiteX0" y="connsiteY0"/>
                </a:cxn>
                <a:cxn ang="0">
                  <a:pos x="connsiteX1" y="connsiteY1"/>
                </a:cxn>
                <a:cxn ang="0">
                  <a:pos x="connsiteX2" y="connsiteY2"/>
                </a:cxn>
                <a:cxn ang="0">
                  <a:pos x="connsiteX3" y="connsiteY3"/>
                </a:cxn>
              </a:cxnLst>
              <a:rect l="l" t="t" r="r" b="b"/>
              <a:pathLst>
                <a:path w="21729" h="54322">
                  <a:moveTo>
                    <a:pt x="0" y="0"/>
                  </a:moveTo>
                  <a:lnTo>
                    <a:pt x="21729" y="0"/>
                  </a:lnTo>
                  <a:lnTo>
                    <a:pt x="21729" y="61819"/>
                  </a:lnTo>
                  <a:lnTo>
                    <a:pt x="0" y="6181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67" name="Freeform: Shape 3646">
              <a:extLst>
                <a:ext uri="{FF2B5EF4-FFF2-40B4-BE49-F238E27FC236}">
                  <a16:creationId xmlns:a16="http://schemas.microsoft.com/office/drawing/2014/main" id="{B038A2D1-2676-4C34-981E-0C058F977EED}"/>
                </a:ext>
              </a:extLst>
            </p:cNvPr>
            <p:cNvSpPr/>
            <p:nvPr/>
          </p:nvSpPr>
          <p:spPr>
            <a:xfrm>
              <a:off x="2982470" y="2296037"/>
              <a:ext cx="21730" cy="54324"/>
            </a:xfrm>
            <a:custGeom>
              <a:avLst/>
              <a:gdLst>
                <a:gd name="connsiteX0" fmla="*/ 0 w 21729"/>
                <a:gd name="connsiteY0" fmla="*/ 0 h 54322"/>
                <a:gd name="connsiteX1" fmla="*/ 21729 w 21729"/>
                <a:gd name="connsiteY1" fmla="*/ 0 h 54322"/>
                <a:gd name="connsiteX2" fmla="*/ 21729 w 21729"/>
                <a:gd name="connsiteY2" fmla="*/ 61819 h 54322"/>
                <a:gd name="connsiteX3" fmla="*/ 0 w 21729"/>
                <a:gd name="connsiteY3" fmla="*/ 61819 h 54322"/>
              </a:gdLst>
              <a:ahLst/>
              <a:cxnLst>
                <a:cxn ang="0">
                  <a:pos x="connsiteX0" y="connsiteY0"/>
                </a:cxn>
                <a:cxn ang="0">
                  <a:pos x="connsiteX1" y="connsiteY1"/>
                </a:cxn>
                <a:cxn ang="0">
                  <a:pos x="connsiteX2" y="connsiteY2"/>
                </a:cxn>
                <a:cxn ang="0">
                  <a:pos x="connsiteX3" y="connsiteY3"/>
                </a:cxn>
              </a:cxnLst>
              <a:rect l="l" t="t" r="r" b="b"/>
              <a:pathLst>
                <a:path w="21729" h="54322">
                  <a:moveTo>
                    <a:pt x="0" y="0"/>
                  </a:moveTo>
                  <a:lnTo>
                    <a:pt x="21729" y="0"/>
                  </a:lnTo>
                  <a:lnTo>
                    <a:pt x="21729" y="61819"/>
                  </a:lnTo>
                  <a:lnTo>
                    <a:pt x="0" y="6181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68" name="Freeform: Shape 3647">
              <a:extLst>
                <a:ext uri="{FF2B5EF4-FFF2-40B4-BE49-F238E27FC236}">
                  <a16:creationId xmlns:a16="http://schemas.microsoft.com/office/drawing/2014/main" id="{21C04323-4C1C-4CBF-A56D-3916F35D9EC8}"/>
                </a:ext>
              </a:extLst>
            </p:cNvPr>
            <p:cNvSpPr/>
            <p:nvPr/>
          </p:nvSpPr>
          <p:spPr>
            <a:xfrm>
              <a:off x="3050700" y="2296037"/>
              <a:ext cx="21730" cy="54324"/>
            </a:xfrm>
            <a:custGeom>
              <a:avLst/>
              <a:gdLst>
                <a:gd name="connsiteX0" fmla="*/ 0 w 21729"/>
                <a:gd name="connsiteY0" fmla="*/ 0 h 54322"/>
                <a:gd name="connsiteX1" fmla="*/ 21729 w 21729"/>
                <a:gd name="connsiteY1" fmla="*/ 0 h 54322"/>
                <a:gd name="connsiteX2" fmla="*/ 21729 w 21729"/>
                <a:gd name="connsiteY2" fmla="*/ 61819 h 54322"/>
                <a:gd name="connsiteX3" fmla="*/ 0 w 21729"/>
                <a:gd name="connsiteY3" fmla="*/ 61819 h 54322"/>
              </a:gdLst>
              <a:ahLst/>
              <a:cxnLst>
                <a:cxn ang="0">
                  <a:pos x="connsiteX0" y="connsiteY0"/>
                </a:cxn>
                <a:cxn ang="0">
                  <a:pos x="connsiteX1" y="connsiteY1"/>
                </a:cxn>
                <a:cxn ang="0">
                  <a:pos x="connsiteX2" y="connsiteY2"/>
                </a:cxn>
                <a:cxn ang="0">
                  <a:pos x="connsiteX3" y="connsiteY3"/>
                </a:cxn>
              </a:cxnLst>
              <a:rect l="l" t="t" r="r" b="b"/>
              <a:pathLst>
                <a:path w="21729" h="54322">
                  <a:moveTo>
                    <a:pt x="0" y="0"/>
                  </a:moveTo>
                  <a:lnTo>
                    <a:pt x="21729" y="0"/>
                  </a:lnTo>
                  <a:lnTo>
                    <a:pt x="21729" y="61819"/>
                  </a:lnTo>
                  <a:lnTo>
                    <a:pt x="0" y="6181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69" name="Freeform: Shape 3648">
              <a:extLst>
                <a:ext uri="{FF2B5EF4-FFF2-40B4-BE49-F238E27FC236}">
                  <a16:creationId xmlns:a16="http://schemas.microsoft.com/office/drawing/2014/main" id="{BE3F6333-31E2-4234-AC73-40C0B1DAABCF}"/>
                </a:ext>
              </a:extLst>
            </p:cNvPr>
            <p:cNvSpPr/>
            <p:nvPr/>
          </p:nvSpPr>
          <p:spPr>
            <a:xfrm>
              <a:off x="2777892" y="2755713"/>
              <a:ext cx="21730" cy="54324"/>
            </a:xfrm>
            <a:custGeom>
              <a:avLst/>
              <a:gdLst>
                <a:gd name="connsiteX0" fmla="*/ 0 w 21729"/>
                <a:gd name="connsiteY0" fmla="*/ 0 h 54322"/>
                <a:gd name="connsiteX1" fmla="*/ 21729 w 21729"/>
                <a:gd name="connsiteY1" fmla="*/ 0 h 54322"/>
                <a:gd name="connsiteX2" fmla="*/ 21729 w 21729"/>
                <a:gd name="connsiteY2" fmla="*/ 61819 h 54322"/>
                <a:gd name="connsiteX3" fmla="*/ 0 w 21729"/>
                <a:gd name="connsiteY3" fmla="*/ 61819 h 54322"/>
              </a:gdLst>
              <a:ahLst/>
              <a:cxnLst>
                <a:cxn ang="0">
                  <a:pos x="connsiteX0" y="connsiteY0"/>
                </a:cxn>
                <a:cxn ang="0">
                  <a:pos x="connsiteX1" y="connsiteY1"/>
                </a:cxn>
                <a:cxn ang="0">
                  <a:pos x="connsiteX2" y="connsiteY2"/>
                </a:cxn>
                <a:cxn ang="0">
                  <a:pos x="connsiteX3" y="connsiteY3"/>
                </a:cxn>
              </a:cxnLst>
              <a:rect l="l" t="t" r="r" b="b"/>
              <a:pathLst>
                <a:path w="21729" h="54322">
                  <a:moveTo>
                    <a:pt x="0" y="0"/>
                  </a:moveTo>
                  <a:lnTo>
                    <a:pt x="21729" y="0"/>
                  </a:lnTo>
                  <a:lnTo>
                    <a:pt x="21729" y="61819"/>
                  </a:lnTo>
                  <a:lnTo>
                    <a:pt x="0" y="6181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70" name="Freeform: Shape 3649">
              <a:extLst>
                <a:ext uri="{FF2B5EF4-FFF2-40B4-BE49-F238E27FC236}">
                  <a16:creationId xmlns:a16="http://schemas.microsoft.com/office/drawing/2014/main" id="{536F1F4A-F755-451C-9C19-4A8982C5B418}"/>
                </a:ext>
              </a:extLst>
            </p:cNvPr>
            <p:cNvSpPr/>
            <p:nvPr/>
          </p:nvSpPr>
          <p:spPr>
            <a:xfrm>
              <a:off x="2846013" y="2755713"/>
              <a:ext cx="21730" cy="54324"/>
            </a:xfrm>
            <a:custGeom>
              <a:avLst/>
              <a:gdLst>
                <a:gd name="connsiteX0" fmla="*/ 0 w 21729"/>
                <a:gd name="connsiteY0" fmla="*/ 0 h 54322"/>
                <a:gd name="connsiteX1" fmla="*/ 21729 w 21729"/>
                <a:gd name="connsiteY1" fmla="*/ 0 h 54322"/>
                <a:gd name="connsiteX2" fmla="*/ 21729 w 21729"/>
                <a:gd name="connsiteY2" fmla="*/ 61819 h 54322"/>
                <a:gd name="connsiteX3" fmla="*/ 0 w 21729"/>
                <a:gd name="connsiteY3" fmla="*/ 61819 h 54322"/>
              </a:gdLst>
              <a:ahLst/>
              <a:cxnLst>
                <a:cxn ang="0">
                  <a:pos x="connsiteX0" y="connsiteY0"/>
                </a:cxn>
                <a:cxn ang="0">
                  <a:pos x="connsiteX1" y="connsiteY1"/>
                </a:cxn>
                <a:cxn ang="0">
                  <a:pos x="connsiteX2" y="connsiteY2"/>
                </a:cxn>
                <a:cxn ang="0">
                  <a:pos x="connsiteX3" y="connsiteY3"/>
                </a:cxn>
              </a:cxnLst>
              <a:rect l="l" t="t" r="r" b="b"/>
              <a:pathLst>
                <a:path w="21729" h="54322">
                  <a:moveTo>
                    <a:pt x="0" y="0"/>
                  </a:moveTo>
                  <a:lnTo>
                    <a:pt x="21729" y="0"/>
                  </a:lnTo>
                  <a:lnTo>
                    <a:pt x="21729" y="61819"/>
                  </a:lnTo>
                  <a:lnTo>
                    <a:pt x="0" y="6181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71" name="Freeform: Shape 3650">
              <a:extLst>
                <a:ext uri="{FF2B5EF4-FFF2-40B4-BE49-F238E27FC236}">
                  <a16:creationId xmlns:a16="http://schemas.microsoft.com/office/drawing/2014/main" id="{C05B69AE-FA60-46E8-A3A8-BDF6959E6EA9}"/>
                </a:ext>
              </a:extLst>
            </p:cNvPr>
            <p:cNvSpPr/>
            <p:nvPr/>
          </p:nvSpPr>
          <p:spPr>
            <a:xfrm>
              <a:off x="2914243" y="2755713"/>
              <a:ext cx="21730" cy="54324"/>
            </a:xfrm>
            <a:custGeom>
              <a:avLst/>
              <a:gdLst>
                <a:gd name="connsiteX0" fmla="*/ 0 w 21729"/>
                <a:gd name="connsiteY0" fmla="*/ 0 h 54322"/>
                <a:gd name="connsiteX1" fmla="*/ 21729 w 21729"/>
                <a:gd name="connsiteY1" fmla="*/ 0 h 54322"/>
                <a:gd name="connsiteX2" fmla="*/ 21729 w 21729"/>
                <a:gd name="connsiteY2" fmla="*/ 61819 h 54322"/>
                <a:gd name="connsiteX3" fmla="*/ 0 w 21729"/>
                <a:gd name="connsiteY3" fmla="*/ 61819 h 54322"/>
              </a:gdLst>
              <a:ahLst/>
              <a:cxnLst>
                <a:cxn ang="0">
                  <a:pos x="connsiteX0" y="connsiteY0"/>
                </a:cxn>
                <a:cxn ang="0">
                  <a:pos x="connsiteX1" y="connsiteY1"/>
                </a:cxn>
                <a:cxn ang="0">
                  <a:pos x="connsiteX2" y="connsiteY2"/>
                </a:cxn>
                <a:cxn ang="0">
                  <a:pos x="connsiteX3" y="connsiteY3"/>
                </a:cxn>
              </a:cxnLst>
              <a:rect l="l" t="t" r="r" b="b"/>
              <a:pathLst>
                <a:path w="21729" h="54322">
                  <a:moveTo>
                    <a:pt x="0" y="0"/>
                  </a:moveTo>
                  <a:lnTo>
                    <a:pt x="21729" y="0"/>
                  </a:lnTo>
                  <a:lnTo>
                    <a:pt x="21729" y="61819"/>
                  </a:lnTo>
                  <a:lnTo>
                    <a:pt x="0" y="6181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72" name="Freeform: Shape 3651">
              <a:extLst>
                <a:ext uri="{FF2B5EF4-FFF2-40B4-BE49-F238E27FC236}">
                  <a16:creationId xmlns:a16="http://schemas.microsoft.com/office/drawing/2014/main" id="{442D7EC4-3683-430E-AEA6-996D8CC05117}"/>
                </a:ext>
              </a:extLst>
            </p:cNvPr>
            <p:cNvSpPr/>
            <p:nvPr/>
          </p:nvSpPr>
          <p:spPr>
            <a:xfrm>
              <a:off x="2982470" y="2755713"/>
              <a:ext cx="21730" cy="54324"/>
            </a:xfrm>
            <a:custGeom>
              <a:avLst/>
              <a:gdLst>
                <a:gd name="connsiteX0" fmla="*/ 0 w 21729"/>
                <a:gd name="connsiteY0" fmla="*/ 0 h 54322"/>
                <a:gd name="connsiteX1" fmla="*/ 21729 w 21729"/>
                <a:gd name="connsiteY1" fmla="*/ 0 h 54322"/>
                <a:gd name="connsiteX2" fmla="*/ 21729 w 21729"/>
                <a:gd name="connsiteY2" fmla="*/ 61819 h 54322"/>
                <a:gd name="connsiteX3" fmla="*/ 0 w 21729"/>
                <a:gd name="connsiteY3" fmla="*/ 61819 h 54322"/>
              </a:gdLst>
              <a:ahLst/>
              <a:cxnLst>
                <a:cxn ang="0">
                  <a:pos x="connsiteX0" y="connsiteY0"/>
                </a:cxn>
                <a:cxn ang="0">
                  <a:pos x="connsiteX1" y="connsiteY1"/>
                </a:cxn>
                <a:cxn ang="0">
                  <a:pos x="connsiteX2" y="connsiteY2"/>
                </a:cxn>
                <a:cxn ang="0">
                  <a:pos x="connsiteX3" y="connsiteY3"/>
                </a:cxn>
              </a:cxnLst>
              <a:rect l="l" t="t" r="r" b="b"/>
              <a:pathLst>
                <a:path w="21729" h="54322">
                  <a:moveTo>
                    <a:pt x="0" y="0"/>
                  </a:moveTo>
                  <a:lnTo>
                    <a:pt x="21729" y="0"/>
                  </a:lnTo>
                  <a:lnTo>
                    <a:pt x="21729" y="61819"/>
                  </a:lnTo>
                  <a:lnTo>
                    <a:pt x="0" y="6181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73" name="Freeform: Shape 3652">
              <a:extLst>
                <a:ext uri="{FF2B5EF4-FFF2-40B4-BE49-F238E27FC236}">
                  <a16:creationId xmlns:a16="http://schemas.microsoft.com/office/drawing/2014/main" id="{06AFF5AA-3EB6-40D7-B7EE-64406113611B}"/>
                </a:ext>
              </a:extLst>
            </p:cNvPr>
            <p:cNvSpPr/>
            <p:nvPr/>
          </p:nvSpPr>
          <p:spPr>
            <a:xfrm>
              <a:off x="3050700" y="2755713"/>
              <a:ext cx="21730" cy="54324"/>
            </a:xfrm>
            <a:custGeom>
              <a:avLst/>
              <a:gdLst>
                <a:gd name="connsiteX0" fmla="*/ 0 w 21729"/>
                <a:gd name="connsiteY0" fmla="*/ 0 h 54322"/>
                <a:gd name="connsiteX1" fmla="*/ 21729 w 21729"/>
                <a:gd name="connsiteY1" fmla="*/ 0 h 54322"/>
                <a:gd name="connsiteX2" fmla="*/ 21729 w 21729"/>
                <a:gd name="connsiteY2" fmla="*/ 61819 h 54322"/>
                <a:gd name="connsiteX3" fmla="*/ 0 w 21729"/>
                <a:gd name="connsiteY3" fmla="*/ 61819 h 54322"/>
              </a:gdLst>
              <a:ahLst/>
              <a:cxnLst>
                <a:cxn ang="0">
                  <a:pos x="connsiteX0" y="connsiteY0"/>
                </a:cxn>
                <a:cxn ang="0">
                  <a:pos x="connsiteX1" y="connsiteY1"/>
                </a:cxn>
                <a:cxn ang="0">
                  <a:pos x="connsiteX2" y="connsiteY2"/>
                </a:cxn>
                <a:cxn ang="0">
                  <a:pos x="connsiteX3" y="connsiteY3"/>
                </a:cxn>
              </a:cxnLst>
              <a:rect l="l" t="t" r="r" b="b"/>
              <a:pathLst>
                <a:path w="21729" h="54322">
                  <a:moveTo>
                    <a:pt x="0" y="0"/>
                  </a:moveTo>
                  <a:lnTo>
                    <a:pt x="21729" y="0"/>
                  </a:lnTo>
                  <a:lnTo>
                    <a:pt x="21729" y="61819"/>
                  </a:lnTo>
                  <a:lnTo>
                    <a:pt x="0" y="6181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74" name="Freeform: Shape 3653">
              <a:extLst>
                <a:ext uri="{FF2B5EF4-FFF2-40B4-BE49-F238E27FC236}">
                  <a16:creationId xmlns:a16="http://schemas.microsoft.com/office/drawing/2014/main" id="{050EA1FB-83D9-40FC-96B0-D75ABE778856}"/>
                </a:ext>
              </a:extLst>
            </p:cNvPr>
            <p:cNvSpPr/>
            <p:nvPr/>
          </p:nvSpPr>
          <p:spPr>
            <a:xfrm>
              <a:off x="3126643" y="2409572"/>
              <a:ext cx="54323" cy="21730"/>
            </a:xfrm>
            <a:custGeom>
              <a:avLst/>
              <a:gdLst>
                <a:gd name="connsiteX0" fmla="*/ 0 w 54322"/>
                <a:gd name="connsiteY0" fmla="*/ 0 h 21729"/>
                <a:gd name="connsiteX1" fmla="*/ 61819 w 54322"/>
                <a:gd name="connsiteY1" fmla="*/ 0 h 21729"/>
                <a:gd name="connsiteX2" fmla="*/ 61819 w 54322"/>
                <a:gd name="connsiteY2" fmla="*/ 21729 h 21729"/>
                <a:gd name="connsiteX3" fmla="*/ 0 w 54322"/>
                <a:gd name="connsiteY3" fmla="*/ 21729 h 21729"/>
              </a:gdLst>
              <a:ahLst/>
              <a:cxnLst>
                <a:cxn ang="0">
                  <a:pos x="connsiteX0" y="connsiteY0"/>
                </a:cxn>
                <a:cxn ang="0">
                  <a:pos x="connsiteX1" y="connsiteY1"/>
                </a:cxn>
                <a:cxn ang="0">
                  <a:pos x="connsiteX2" y="connsiteY2"/>
                </a:cxn>
                <a:cxn ang="0">
                  <a:pos x="connsiteX3" y="connsiteY3"/>
                </a:cxn>
              </a:cxnLst>
              <a:rect l="l" t="t" r="r" b="b"/>
              <a:pathLst>
                <a:path w="54322" h="21729">
                  <a:moveTo>
                    <a:pt x="0" y="0"/>
                  </a:moveTo>
                  <a:lnTo>
                    <a:pt x="61819" y="0"/>
                  </a:lnTo>
                  <a:lnTo>
                    <a:pt x="61819" y="21729"/>
                  </a:lnTo>
                  <a:lnTo>
                    <a:pt x="0" y="2172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75" name="Freeform: Shape 3654">
              <a:extLst>
                <a:ext uri="{FF2B5EF4-FFF2-40B4-BE49-F238E27FC236}">
                  <a16:creationId xmlns:a16="http://schemas.microsoft.com/office/drawing/2014/main" id="{11305577-5956-4C82-A9C6-685BD9CF99B1}"/>
                </a:ext>
              </a:extLst>
            </p:cNvPr>
            <p:cNvSpPr/>
            <p:nvPr/>
          </p:nvSpPr>
          <p:spPr>
            <a:xfrm>
              <a:off x="3126643" y="2477692"/>
              <a:ext cx="54323" cy="21730"/>
            </a:xfrm>
            <a:custGeom>
              <a:avLst/>
              <a:gdLst>
                <a:gd name="connsiteX0" fmla="*/ 0 w 54322"/>
                <a:gd name="connsiteY0" fmla="*/ 0 h 21729"/>
                <a:gd name="connsiteX1" fmla="*/ 61819 w 54322"/>
                <a:gd name="connsiteY1" fmla="*/ 0 h 21729"/>
                <a:gd name="connsiteX2" fmla="*/ 61819 w 54322"/>
                <a:gd name="connsiteY2" fmla="*/ 21729 h 21729"/>
                <a:gd name="connsiteX3" fmla="*/ 0 w 54322"/>
                <a:gd name="connsiteY3" fmla="*/ 21729 h 21729"/>
              </a:gdLst>
              <a:ahLst/>
              <a:cxnLst>
                <a:cxn ang="0">
                  <a:pos x="connsiteX0" y="connsiteY0"/>
                </a:cxn>
                <a:cxn ang="0">
                  <a:pos x="connsiteX1" y="connsiteY1"/>
                </a:cxn>
                <a:cxn ang="0">
                  <a:pos x="connsiteX2" y="connsiteY2"/>
                </a:cxn>
                <a:cxn ang="0">
                  <a:pos x="connsiteX3" y="connsiteY3"/>
                </a:cxn>
              </a:cxnLst>
              <a:rect l="l" t="t" r="r" b="b"/>
              <a:pathLst>
                <a:path w="54322" h="21729">
                  <a:moveTo>
                    <a:pt x="0" y="0"/>
                  </a:moveTo>
                  <a:lnTo>
                    <a:pt x="61819" y="0"/>
                  </a:lnTo>
                  <a:lnTo>
                    <a:pt x="61819" y="21729"/>
                  </a:lnTo>
                  <a:lnTo>
                    <a:pt x="0" y="2172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76" name="Freeform: Shape 3655">
              <a:extLst>
                <a:ext uri="{FF2B5EF4-FFF2-40B4-BE49-F238E27FC236}">
                  <a16:creationId xmlns:a16="http://schemas.microsoft.com/office/drawing/2014/main" id="{AE4D59BF-8DDC-424A-ABD3-9CB027EEC2C1}"/>
                </a:ext>
              </a:extLst>
            </p:cNvPr>
            <p:cNvSpPr/>
            <p:nvPr/>
          </p:nvSpPr>
          <p:spPr>
            <a:xfrm>
              <a:off x="3126643" y="2545920"/>
              <a:ext cx="54323" cy="21730"/>
            </a:xfrm>
            <a:custGeom>
              <a:avLst/>
              <a:gdLst>
                <a:gd name="connsiteX0" fmla="*/ 0 w 54322"/>
                <a:gd name="connsiteY0" fmla="*/ 0 h 21729"/>
                <a:gd name="connsiteX1" fmla="*/ 61819 w 54322"/>
                <a:gd name="connsiteY1" fmla="*/ 0 h 21729"/>
                <a:gd name="connsiteX2" fmla="*/ 61819 w 54322"/>
                <a:gd name="connsiteY2" fmla="*/ 21729 h 21729"/>
                <a:gd name="connsiteX3" fmla="*/ 0 w 54322"/>
                <a:gd name="connsiteY3" fmla="*/ 21729 h 21729"/>
              </a:gdLst>
              <a:ahLst/>
              <a:cxnLst>
                <a:cxn ang="0">
                  <a:pos x="connsiteX0" y="connsiteY0"/>
                </a:cxn>
                <a:cxn ang="0">
                  <a:pos x="connsiteX1" y="connsiteY1"/>
                </a:cxn>
                <a:cxn ang="0">
                  <a:pos x="connsiteX2" y="connsiteY2"/>
                </a:cxn>
                <a:cxn ang="0">
                  <a:pos x="connsiteX3" y="connsiteY3"/>
                </a:cxn>
              </a:cxnLst>
              <a:rect l="l" t="t" r="r" b="b"/>
              <a:pathLst>
                <a:path w="54322" h="21729">
                  <a:moveTo>
                    <a:pt x="0" y="0"/>
                  </a:moveTo>
                  <a:lnTo>
                    <a:pt x="61819" y="0"/>
                  </a:lnTo>
                  <a:lnTo>
                    <a:pt x="61819" y="21729"/>
                  </a:lnTo>
                  <a:lnTo>
                    <a:pt x="0" y="2172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77" name="Freeform: Shape 3656">
              <a:extLst>
                <a:ext uri="{FF2B5EF4-FFF2-40B4-BE49-F238E27FC236}">
                  <a16:creationId xmlns:a16="http://schemas.microsoft.com/office/drawing/2014/main" id="{F4DE5E1D-EFA6-4ED4-9B16-602CDAEE9C6E}"/>
                </a:ext>
              </a:extLst>
            </p:cNvPr>
            <p:cNvSpPr/>
            <p:nvPr/>
          </p:nvSpPr>
          <p:spPr>
            <a:xfrm>
              <a:off x="3126643" y="2614150"/>
              <a:ext cx="54323" cy="21730"/>
            </a:xfrm>
            <a:custGeom>
              <a:avLst/>
              <a:gdLst>
                <a:gd name="connsiteX0" fmla="*/ 0 w 54322"/>
                <a:gd name="connsiteY0" fmla="*/ 0 h 21729"/>
                <a:gd name="connsiteX1" fmla="*/ 61819 w 54322"/>
                <a:gd name="connsiteY1" fmla="*/ 0 h 21729"/>
                <a:gd name="connsiteX2" fmla="*/ 61819 w 54322"/>
                <a:gd name="connsiteY2" fmla="*/ 21729 h 21729"/>
                <a:gd name="connsiteX3" fmla="*/ 0 w 54322"/>
                <a:gd name="connsiteY3" fmla="*/ 21729 h 21729"/>
              </a:gdLst>
              <a:ahLst/>
              <a:cxnLst>
                <a:cxn ang="0">
                  <a:pos x="connsiteX0" y="connsiteY0"/>
                </a:cxn>
                <a:cxn ang="0">
                  <a:pos x="connsiteX1" y="connsiteY1"/>
                </a:cxn>
                <a:cxn ang="0">
                  <a:pos x="connsiteX2" y="connsiteY2"/>
                </a:cxn>
                <a:cxn ang="0">
                  <a:pos x="connsiteX3" y="connsiteY3"/>
                </a:cxn>
              </a:cxnLst>
              <a:rect l="l" t="t" r="r" b="b"/>
              <a:pathLst>
                <a:path w="54322" h="21729">
                  <a:moveTo>
                    <a:pt x="0" y="0"/>
                  </a:moveTo>
                  <a:lnTo>
                    <a:pt x="61819" y="0"/>
                  </a:lnTo>
                  <a:lnTo>
                    <a:pt x="61819" y="21729"/>
                  </a:lnTo>
                  <a:lnTo>
                    <a:pt x="0" y="2172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78" name="Freeform: Shape 3657">
              <a:extLst>
                <a:ext uri="{FF2B5EF4-FFF2-40B4-BE49-F238E27FC236}">
                  <a16:creationId xmlns:a16="http://schemas.microsoft.com/office/drawing/2014/main" id="{C2C78A4E-C37D-424F-8E4C-FDE5D44FBC47}"/>
                </a:ext>
              </a:extLst>
            </p:cNvPr>
            <p:cNvSpPr/>
            <p:nvPr/>
          </p:nvSpPr>
          <p:spPr>
            <a:xfrm>
              <a:off x="3126643" y="2682270"/>
              <a:ext cx="54323" cy="21730"/>
            </a:xfrm>
            <a:custGeom>
              <a:avLst/>
              <a:gdLst>
                <a:gd name="connsiteX0" fmla="*/ 0 w 54322"/>
                <a:gd name="connsiteY0" fmla="*/ 0 h 21729"/>
                <a:gd name="connsiteX1" fmla="*/ 61819 w 54322"/>
                <a:gd name="connsiteY1" fmla="*/ 0 h 21729"/>
                <a:gd name="connsiteX2" fmla="*/ 61819 w 54322"/>
                <a:gd name="connsiteY2" fmla="*/ 21729 h 21729"/>
                <a:gd name="connsiteX3" fmla="*/ 0 w 54322"/>
                <a:gd name="connsiteY3" fmla="*/ 21729 h 21729"/>
              </a:gdLst>
              <a:ahLst/>
              <a:cxnLst>
                <a:cxn ang="0">
                  <a:pos x="connsiteX0" y="connsiteY0"/>
                </a:cxn>
                <a:cxn ang="0">
                  <a:pos x="connsiteX1" y="connsiteY1"/>
                </a:cxn>
                <a:cxn ang="0">
                  <a:pos x="connsiteX2" y="connsiteY2"/>
                </a:cxn>
                <a:cxn ang="0">
                  <a:pos x="connsiteX3" y="connsiteY3"/>
                </a:cxn>
              </a:cxnLst>
              <a:rect l="l" t="t" r="r" b="b"/>
              <a:pathLst>
                <a:path w="54322" h="21729">
                  <a:moveTo>
                    <a:pt x="0" y="0"/>
                  </a:moveTo>
                  <a:lnTo>
                    <a:pt x="61819" y="0"/>
                  </a:lnTo>
                  <a:lnTo>
                    <a:pt x="61819" y="21729"/>
                  </a:lnTo>
                  <a:lnTo>
                    <a:pt x="0" y="2172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79" name="Freeform: Shape 3658">
              <a:extLst>
                <a:ext uri="{FF2B5EF4-FFF2-40B4-BE49-F238E27FC236}">
                  <a16:creationId xmlns:a16="http://schemas.microsoft.com/office/drawing/2014/main" id="{3F54376F-16B8-4BEA-BEB8-CFA12EA39E2E}"/>
                </a:ext>
              </a:extLst>
            </p:cNvPr>
            <p:cNvSpPr/>
            <p:nvPr/>
          </p:nvSpPr>
          <p:spPr>
            <a:xfrm>
              <a:off x="2666966" y="2409572"/>
              <a:ext cx="54323" cy="21730"/>
            </a:xfrm>
            <a:custGeom>
              <a:avLst/>
              <a:gdLst>
                <a:gd name="connsiteX0" fmla="*/ 0 w 54322"/>
                <a:gd name="connsiteY0" fmla="*/ 0 h 21729"/>
                <a:gd name="connsiteX1" fmla="*/ 61819 w 54322"/>
                <a:gd name="connsiteY1" fmla="*/ 0 h 21729"/>
                <a:gd name="connsiteX2" fmla="*/ 61819 w 54322"/>
                <a:gd name="connsiteY2" fmla="*/ 21729 h 21729"/>
                <a:gd name="connsiteX3" fmla="*/ 0 w 54322"/>
                <a:gd name="connsiteY3" fmla="*/ 21729 h 21729"/>
              </a:gdLst>
              <a:ahLst/>
              <a:cxnLst>
                <a:cxn ang="0">
                  <a:pos x="connsiteX0" y="connsiteY0"/>
                </a:cxn>
                <a:cxn ang="0">
                  <a:pos x="connsiteX1" y="connsiteY1"/>
                </a:cxn>
                <a:cxn ang="0">
                  <a:pos x="connsiteX2" y="connsiteY2"/>
                </a:cxn>
                <a:cxn ang="0">
                  <a:pos x="connsiteX3" y="connsiteY3"/>
                </a:cxn>
              </a:cxnLst>
              <a:rect l="l" t="t" r="r" b="b"/>
              <a:pathLst>
                <a:path w="54322" h="21729">
                  <a:moveTo>
                    <a:pt x="0" y="0"/>
                  </a:moveTo>
                  <a:lnTo>
                    <a:pt x="61819" y="0"/>
                  </a:lnTo>
                  <a:lnTo>
                    <a:pt x="61819" y="21729"/>
                  </a:lnTo>
                  <a:lnTo>
                    <a:pt x="0" y="2172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80" name="Freeform: Shape 3659">
              <a:extLst>
                <a:ext uri="{FF2B5EF4-FFF2-40B4-BE49-F238E27FC236}">
                  <a16:creationId xmlns:a16="http://schemas.microsoft.com/office/drawing/2014/main" id="{381595FB-6026-4E69-A27E-944EF3FAA3DD}"/>
                </a:ext>
              </a:extLst>
            </p:cNvPr>
            <p:cNvSpPr/>
            <p:nvPr/>
          </p:nvSpPr>
          <p:spPr>
            <a:xfrm>
              <a:off x="2666966" y="2477692"/>
              <a:ext cx="54323" cy="21730"/>
            </a:xfrm>
            <a:custGeom>
              <a:avLst/>
              <a:gdLst>
                <a:gd name="connsiteX0" fmla="*/ 0 w 54322"/>
                <a:gd name="connsiteY0" fmla="*/ 0 h 21729"/>
                <a:gd name="connsiteX1" fmla="*/ 61819 w 54322"/>
                <a:gd name="connsiteY1" fmla="*/ 0 h 21729"/>
                <a:gd name="connsiteX2" fmla="*/ 61819 w 54322"/>
                <a:gd name="connsiteY2" fmla="*/ 21729 h 21729"/>
                <a:gd name="connsiteX3" fmla="*/ 0 w 54322"/>
                <a:gd name="connsiteY3" fmla="*/ 21729 h 21729"/>
              </a:gdLst>
              <a:ahLst/>
              <a:cxnLst>
                <a:cxn ang="0">
                  <a:pos x="connsiteX0" y="connsiteY0"/>
                </a:cxn>
                <a:cxn ang="0">
                  <a:pos x="connsiteX1" y="connsiteY1"/>
                </a:cxn>
                <a:cxn ang="0">
                  <a:pos x="connsiteX2" y="connsiteY2"/>
                </a:cxn>
                <a:cxn ang="0">
                  <a:pos x="connsiteX3" y="connsiteY3"/>
                </a:cxn>
              </a:cxnLst>
              <a:rect l="l" t="t" r="r" b="b"/>
              <a:pathLst>
                <a:path w="54322" h="21729">
                  <a:moveTo>
                    <a:pt x="0" y="0"/>
                  </a:moveTo>
                  <a:lnTo>
                    <a:pt x="61819" y="0"/>
                  </a:lnTo>
                  <a:lnTo>
                    <a:pt x="61819" y="21729"/>
                  </a:lnTo>
                  <a:lnTo>
                    <a:pt x="0" y="2172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81" name="Freeform: Shape 3660">
              <a:extLst>
                <a:ext uri="{FF2B5EF4-FFF2-40B4-BE49-F238E27FC236}">
                  <a16:creationId xmlns:a16="http://schemas.microsoft.com/office/drawing/2014/main" id="{0222D35D-D6B3-4651-B85F-213AA18ADE76}"/>
                </a:ext>
              </a:extLst>
            </p:cNvPr>
            <p:cNvSpPr/>
            <p:nvPr/>
          </p:nvSpPr>
          <p:spPr>
            <a:xfrm>
              <a:off x="2666966" y="2545920"/>
              <a:ext cx="54323" cy="21730"/>
            </a:xfrm>
            <a:custGeom>
              <a:avLst/>
              <a:gdLst>
                <a:gd name="connsiteX0" fmla="*/ 0 w 54322"/>
                <a:gd name="connsiteY0" fmla="*/ 0 h 21729"/>
                <a:gd name="connsiteX1" fmla="*/ 61819 w 54322"/>
                <a:gd name="connsiteY1" fmla="*/ 0 h 21729"/>
                <a:gd name="connsiteX2" fmla="*/ 61819 w 54322"/>
                <a:gd name="connsiteY2" fmla="*/ 21729 h 21729"/>
                <a:gd name="connsiteX3" fmla="*/ 0 w 54322"/>
                <a:gd name="connsiteY3" fmla="*/ 21729 h 21729"/>
              </a:gdLst>
              <a:ahLst/>
              <a:cxnLst>
                <a:cxn ang="0">
                  <a:pos x="connsiteX0" y="connsiteY0"/>
                </a:cxn>
                <a:cxn ang="0">
                  <a:pos x="connsiteX1" y="connsiteY1"/>
                </a:cxn>
                <a:cxn ang="0">
                  <a:pos x="connsiteX2" y="connsiteY2"/>
                </a:cxn>
                <a:cxn ang="0">
                  <a:pos x="connsiteX3" y="connsiteY3"/>
                </a:cxn>
              </a:cxnLst>
              <a:rect l="l" t="t" r="r" b="b"/>
              <a:pathLst>
                <a:path w="54322" h="21729">
                  <a:moveTo>
                    <a:pt x="0" y="0"/>
                  </a:moveTo>
                  <a:lnTo>
                    <a:pt x="61819" y="0"/>
                  </a:lnTo>
                  <a:lnTo>
                    <a:pt x="61819" y="21729"/>
                  </a:lnTo>
                  <a:lnTo>
                    <a:pt x="0" y="2172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82" name="Freeform: Shape 3661">
              <a:extLst>
                <a:ext uri="{FF2B5EF4-FFF2-40B4-BE49-F238E27FC236}">
                  <a16:creationId xmlns:a16="http://schemas.microsoft.com/office/drawing/2014/main" id="{E9120835-50D2-48FA-9462-3464FEDFC166}"/>
                </a:ext>
              </a:extLst>
            </p:cNvPr>
            <p:cNvSpPr/>
            <p:nvPr/>
          </p:nvSpPr>
          <p:spPr>
            <a:xfrm>
              <a:off x="2666966" y="2614150"/>
              <a:ext cx="54323" cy="21730"/>
            </a:xfrm>
            <a:custGeom>
              <a:avLst/>
              <a:gdLst>
                <a:gd name="connsiteX0" fmla="*/ 0 w 54322"/>
                <a:gd name="connsiteY0" fmla="*/ 0 h 21729"/>
                <a:gd name="connsiteX1" fmla="*/ 61819 w 54322"/>
                <a:gd name="connsiteY1" fmla="*/ 0 h 21729"/>
                <a:gd name="connsiteX2" fmla="*/ 61819 w 54322"/>
                <a:gd name="connsiteY2" fmla="*/ 21729 h 21729"/>
                <a:gd name="connsiteX3" fmla="*/ 0 w 54322"/>
                <a:gd name="connsiteY3" fmla="*/ 21729 h 21729"/>
              </a:gdLst>
              <a:ahLst/>
              <a:cxnLst>
                <a:cxn ang="0">
                  <a:pos x="connsiteX0" y="connsiteY0"/>
                </a:cxn>
                <a:cxn ang="0">
                  <a:pos x="connsiteX1" y="connsiteY1"/>
                </a:cxn>
                <a:cxn ang="0">
                  <a:pos x="connsiteX2" y="connsiteY2"/>
                </a:cxn>
                <a:cxn ang="0">
                  <a:pos x="connsiteX3" y="connsiteY3"/>
                </a:cxn>
              </a:cxnLst>
              <a:rect l="l" t="t" r="r" b="b"/>
              <a:pathLst>
                <a:path w="54322" h="21729">
                  <a:moveTo>
                    <a:pt x="0" y="0"/>
                  </a:moveTo>
                  <a:lnTo>
                    <a:pt x="61819" y="0"/>
                  </a:lnTo>
                  <a:lnTo>
                    <a:pt x="61819" y="21729"/>
                  </a:lnTo>
                  <a:lnTo>
                    <a:pt x="0" y="2172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83" name="Freeform: Shape 3662">
              <a:extLst>
                <a:ext uri="{FF2B5EF4-FFF2-40B4-BE49-F238E27FC236}">
                  <a16:creationId xmlns:a16="http://schemas.microsoft.com/office/drawing/2014/main" id="{B543895F-DDDB-4603-B017-B92A33C8B25C}"/>
                </a:ext>
              </a:extLst>
            </p:cNvPr>
            <p:cNvSpPr/>
            <p:nvPr/>
          </p:nvSpPr>
          <p:spPr>
            <a:xfrm>
              <a:off x="2666966" y="2682270"/>
              <a:ext cx="54323" cy="21730"/>
            </a:xfrm>
            <a:custGeom>
              <a:avLst/>
              <a:gdLst>
                <a:gd name="connsiteX0" fmla="*/ 0 w 54322"/>
                <a:gd name="connsiteY0" fmla="*/ 0 h 21729"/>
                <a:gd name="connsiteX1" fmla="*/ 61819 w 54322"/>
                <a:gd name="connsiteY1" fmla="*/ 0 h 21729"/>
                <a:gd name="connsiteX2" fmla="*/ 61819 w 54322"/>
                <a:gd name="connsiteY2" fmla="*/ 21729 h 21729"/>
                <a:gd name="connsiteX3" fmla="*/ 0 w 54322"/>
                <a:gd name="connsiteY3" fmla="*/ 21729 h 21729"/>
              </a:gdLst>
              <a:ahLst/>
              <a:cxnLst>
                <a:cxn ang="0">
                  <a:pos x="connsiteX0" y="connsiteY0"/>
                </a:cxn>
                <a:cxn ang="0">
                  <a:pos x="connsiteX1" y="connsiteY1"/>
                </a:cxn>
                <a:cxn ang="0">
                  <a:pos x="connsiteX2" y="connsiteY2"/>
                </a:cxn>
                <a:cxn ang="0">
                  <a:pos x="connsiteX3" y="connsiteY3"/>
                </a:cxn>
              </a:cxnLst>
              <a:rect l="l" t="t" r="r" b="b"/>
              <a:pathLst>
                <a:path w="54322" h="21729">
                  <a:moveTo>
                    <a:pt x="0" y="0"/>
                  </a:moveTo>
                  <a:lnTo>
                    <a:pt x="61819" y="0"/>
                  </a:lnTo>
                  <a:lnTo>
                    <a:pt x="61819" y="21729"/>
                  </a:lnTo>
                  <a:lnTo>
                    <a:pt x="0" y="2172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grpSp>
      <p:grpSp>
        <p:nvGrpSpPr>
          <p:cNvPr id="684" name="Graphic 39">
            <a:extLst>
              <a:ext uri="{FF2B5EF4-FFF2-40B4-BE49-F238E27FC236}">
                <a16:creationId xmlns:a16="http://schemas.microsoft.com/office/drawing/2014/main" id="{7C053E32-E172-4112-A74C-91483F5B934B}"/>
              </a:ext>
            </a:extLst>
          </p:cNvPr>
          <p:cNvGrpSpPr/>
          <p:nvPr/>
        </p:nvGrpSpPr>
        <p:grpSpPr>
          <a:xfrm>
            <a:off x="7956524" y="4397479"/>
            <a:ext cx="288890" cy="288888"/>
            <a:chOff x="2666966" y="2296037"/>
            <a:chExt cx="514000" cy="514001"/>
          </a:xfrm>
          <a:solidFill>
            <a:srgbClr val="7C7C7C"/>
          </a:solidFill>
        </p:grpSpPr>
        <p:sp>
          <p:nvSpPr>
            <p:cNvPr id="685" name="Freeform: Shape 3686">
              <a:extLst>
                <a:ext uri="{FF2B5EF4-FFF2-40B4-BE49-F238E27FC236}">
                  <a16:creationId xmlns:a16="http://schemas.microsoft.com/office/drawing/2014/main" id="{9D544B11-5AA3-4A84-BDB8-70D9799E319B}"/>
                </a:ext>
              </a:extLst>
            </p:cNvPr>
            <p:cNvSpPr/>
            <p:nvPr/>
          </p:nvSpPr>
          <p:spPr>
            <a:xfrm>
              <a:off x="2717919" y="2346991"/>
              <a:ext cx="412851" cy="412853"/>
            </a:xfrm>
            <a:custGeom>
              <a:avLst/>
              <a:gdLst>
                <a:gd name="connsiteX0" fmla="*/ 419588 w 412851"/>
                <a:gd name="connsiteY0" fmla="*/ 419588 h 412851"/>
                <a:gd name="connsiteX1" fmla="*/ 0 w 412851"/>
                <a:gd name="connsiteY1" fmla="*/ 419588 h 412851"/>
                <a:gd name="connsiteX2" fmla="*/ 0 w 412851"/>
                <a:gd name="connsiteY2" fmla="*/ 0 h 412851"/>
                <a:gd name="connsiteX3" fmla="*/ 419588 w 412851"/>
                <a:gd name="connsiteY3" fmla="*/ 0 h 412851"/>
                <a:gd name="connsiteX4" fmla="*/ 21729 w 412851"/>
                <a:gd name="connsiteY4" fmla="*/ 397859 h 412851"/>
                <a:gd name="connsiteX5" fmla="*/ 397859 w 412851"/>
                <a:gd name="connsiteY5" fmla="*/ 397859 h 412851"/>
                <a:gd name="connsiteX6" fmla="*/ 397859 w 412851"/>
                <a:gd name="connsiteY6" fmla="*/ 21729 h 412851"/>
                <a:gd name="connsiteX7" fmla="*/ 21729 w 412851"/>
                <a:gd name="connsiteY7" fmla="*/ 21729 h 41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851" h="412851">
                  <a:moveTo>
                    <a:pt x="419588" y="419588"/>
                  </a:moveTo>
                  <a:lnTo>
                    <a:pt x="0" y="419588"/>
                  </a:lnTo>
                  <a:lnTo>
                    <a:pt x="0" y="0"/>
                  </a:lnTo>
                  <a:lnTo>
                    <a:pt x="419588" y="0"/>
                  </a:lnTo>
                  <a:close/>
                  <a:moveTo>
                    <a:pt x="21729" y="397859"/>
                  </a:moveTo>
                  <a:lnTo>
                    <a:pt x="397859" y="397859"/>
                  </a:lnTo>
                  <a:lnTo>
                    <a:pt x="397859" y="21729"/>
                  </a:lnTo>
                  <a:lnTo>
                    <a:pt x="21729" y="2172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86" name="Freeform: Shape 3687">
              <a:extLst>
                <a:ext uri="{FF2B5EF4-FFF2-40B4-BE49-F238E27FC236}">
                  <a16:creationId xmlns:a16="http://schemas.microsoft.com/office/drawing/2014/main" id="{67B34BB3-2D43-46C8-8DED-CCC2E44B54FE}"/>
                </a:ext>
              </a:extLst>
            </p:cNvPr>
            <p:cNvSpPr/>
            <p:nvPr/>
          </p:nvSpPr>
          <p:spPr>
            <a:xfrm>
              <a:off x="2777892" y="2296037"/>
              <a:ext cx="21730" cy="54324"/>
            </a:xfrm>
            <a:custGeom>
              <a:avLst/>
              <a:gdLst>
                <a:gd name="connsiteX0" fmla="*/ 0 w 21729"/>
                <a:gd name="connsiteY0" fmla="*/ 0 h 54322"/>
                <a:gd name="connsiteX1" fmla="*/ 21729 w 21729"/>
                <a:gd name="connsiteY1" fmla="*/ 0 h 54322"/>
                <a:gd name="connsiteX2" fmla="*/ 21729 w 21729"/>
                <a:gd name="connsiteY2" fmla="*/ 61819 h 54322"/>
                <a:gd name="connsiteX3" fmla="*/ 0 w 21729"/>
                <a:gd name="connsiteY3" fmla="*/ 61819 h 54322"/>
              </a:gdLst>
              <a:ahLst/>
              <a:cxnLst>
                <a:cxn ang="0">
                  <a:pos x="connsiteX0" y="connsiteY0"/>
                </a:cxn>
                <a:cxn ang="0">
                  <a:pos x="connsiteX1" y="connsiteY1"/>
                </a:cxn>
                <a:cxn ang="0">
                  <a:pos x="connsiteX2" y="connsiteY2"/>
                </a:cxn>
                <a:cxn ang="0">
                  <a:pos x="connsiteX3" y="connsiteY3"/>
                </a:cxn>
              </a:cxnLst>
              <a:rect l="l" t="t" r="r" b="b"/>
              <a:pathLst>
                <a:path w="21729" h="54322">
                  <a:moveTo>
                    <a:pt x="0" y="0"/>
                  </a:moveTo>
                  <a:lnTo>
                    <a:pt x="21729" y="0"/>
                  </a:lnTo>
                  <a:lnTo>
                    <a:pt x="21729" y="61819"/>
                  </a:lnTo>
                  <a:lnTo>
                    <a:pt x="0" y="6181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87" name="Freeform: Shape 3688">
              <a:extLst>
                <a:ext uri="{FF2B5EF4-FFF2-40B4-BE49-F238E27FC236}">
                  <a16:creationId xmlns:a16="http://schemas.microsoft.com/office/drawing/2014/main" id="{1E429426-891B-462E-B367-31C999C26ED1}"/>
                </a:ext>
              </a:extLst>
            </p:cNvPr>
            <p:cNvSpPr/>
            <p:nvPr/>
          </p:nvSpPr>
          <p:spPr>
            <a:xfrm>
              <a:off x="2846013" y="2296037"/>
              <a:ext cx="21730" cy="54324"/>
            </a:xfrm>
            <a:custGeom>
              <a:avLst/>
              <a:gdLst>
                <a:gd name="connsiteX0" fmla="*/ 0 w 21729"/>
                <a:gd name="connsiteY0" fmla="*/ 0 h 54322"/>
                <a:gd name="connsiteX1" fmla="*/ 21729 w 21729"/>
                <a:gd name="connsiteY1" fmla="*/ 0 h 54322"/>
                <a:gd name="connsiteX2" fmla="*/ 21729 w 21729"/>
                <a:gd name="connsiteY2" fmla="*/ 61819 h 54322"/>
                <a:gd name="connsiteX3" fmla="*/ 0 w 21729"/>
                <a:gd name="connsiteY3" fmla="*/ 61819 h 54322"/>
              </a:gdLst>
              <a:ahLst/>
              <a:cxnLst>
                <a:cxn ang="0">
                  <a:pos x="connsiteX0" y="connsiteY0"/>
                </a:cxn>
                <a:cxn ang="0">
                  <a:pos x="connsiteX1" y="connsiteY1"/>
                </a:cxn>
                <a:cxn ang="0">
                  <a:pos x="connsiteX2" y="connsiteY2"/>
                </a:cxn>
                <a:cxn ang="0">
                  <a:pos x="connsiteX3" y="connsiteY3"/>
                </a:cxn>
              </a:cxnLst>
              <a:rect l="l" t="t" r="r" b="b"/>
              <a:pathLst>
                <a:path w="21729" h="54322">
                  <a:moveTo>
                    <a:pt x="0" y="0"/>
                  </a:moveTo>
                  <a:lnTo>
                    <a:pt x="21729" y="0"/>
                  </a:lnTo>
                  <a:lnTo>
                    <a:pt x="21729" y="61819"/>
                  </a:lnTo>
                  <a:lnTo>
                    <a:pt x="0" y="6181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88" name="Freeform: Shape 3689">
              <a:extLst>
                <a:ext uri="{FF2B5EF4-FFF2-40B4-BE49-F238E27FC236}">
                  <a16:creationId xmlns:a16="http://schemas.microsoft.com/office/drawing/2014/main" id="{DBD9550E-C1FF-496B-B8EC-52857AB7244B}"/>
                </a:ext>
              </a:extLst>
            </p:cNvPr>
            <p:cNvSpPr/>
            <p:nvPr/>
          </p:nvSpPr>
          <p:spPr>
            <a:xfrm>
              <a:off x="2914243" y="2296037"/>
              <a:ext cx="21730" cy="54324"/>
            </a:xfrm>
            <a:custGeom>
              <a:avLst/>
              <a:gdLst>
                <a:gd name="connsiteX0" fmla="*/ 0 w 21729"/>
                <a:gd name="connsiteY0" fmla="*/ 0 h 54322"/>
                <a:gd name="connsiteX1" fmla="*/ 21729 w 21729"/>
                <a:gd name="connsiteY1" fmla="*/ 0 h 54322"/>
                <a:gd name="connsiteX2" fmla="*/ 21729 w 21729"/>
                <a:gd name="connsiteY2" fmla="*/ 61819 h 54322"/>
                <a:gd name="connsiteX3" fmla="*/ 0 w 21729"/>
                <a:gd name="connsiteY3" fmla="*/ 61819 h 54322"/>
              </a:gdLst>
              <a:ahLst/>
              <a:cxnLst>
                <a:cxn ang="0">
                  <a:pos x="connsiteX0" y="connsiteY0"/>
                </a:cxn>
                <a:cxn ang="0">
                  <a:pos x="connsiteX1" y="connsiteY1"/>
                </a:cxn>
                <a:cxn ang="0">
                  <a:pos x="connsiteX2" y="connsiteY2"/>
                </a:cxn>
                <a:cxn ang="0">
                  <a:pos x="connsiteX3" y="connsiteY3"/>
                </a:cxn>
              </a:cxnLst>
              <a:rect l="l" t="t" r="r" b="b"/>
              <a:pathLst>
                <a:path w="21729" h="54322">
                  <a:moveTo>
                    <a:pt x="0" y="0"/>
                  </a:moveTo>
                  <a:lnTo>
                    <a:pt x="21729" y="0"/>
                  </a:lnTo>
                  <a:lnTo>
                    <a:pt x="21729" y="61819"/>
                  </a:lnTo>
                  <a:lnTo>
                    <a:pt x="0" y="6181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89" name="Freeform: Shape 3690">
              <a:extLst>
                <a:ext uri="{FF2B5EF4-FFF2-40B4-BE49-F238E27FC236}">
                  <a16:creationId xmlns:a16="http://schemas.microsoft.com/office/drawing/2014/main" id="{7925DA13-6AF2-4ECD-B8BC-2A45113B4DB3}"/>
                </a:ext>
              </a:extLst>
            </p:cNvPr>
            <p:cNvSpPr/>
            <p:nvPr/>
          </p:nvSpPr>
          <p:spPr>
            <a:xfrm>
              <a:off x="2982470" y="2296037"/>
              <a:ext cx="21730" cy="54324"/>
            </a:xfrm>
            <a:custGeom>
              <a:avLst/>
              <a:gdLst>
                <a:gd name="connsiteX0" fmla="*/ 0 w 21729"/>
                <a:gd name="connsiteY0" fmla="*/ 0 h 54322"/>
                <a:gd name="connsiteX1" fmla="*/ 21729 w 21729"/>
                <a:gd name="connsiteY1" fmla="*/ 0 h 54322"/>
                <a:gd name="connsiteX2" fmla="*/ 21729 w 21729"/>
                <a:gd name="connsiteY2" fmla="*/ 61819 h 54322"/>
                <a:gd name="connsiteX3" fmla="*/ 0 w 21729"/>
                <a:gd name="connsiteY3" fmla="*/ 61819 h 54322"/>
              </a:gdLst>
              <a:ahLst/>
              <a:cxnLst>
                <a:cxn ang="0">
                  <a:pos x="connsiteX0" y="connsiteY0"/>
                </a:cxn>
                <a:cxn ang="0">
                  <a:pos x="connsiteX1" y="connsiteY1"/>
                </a:cxn>
                <a:cxn ang="0">
                  <a:pos x="connsiteX2" y="connsiteY2"/>
                </a:cxn>
                <a:cxn ang="0">
                  <a:pos x="connsiteX3" y="connsiteY3"/>
                </a:cxn>
              </a:cxnLst>
              <a:rect l="l" t="t" r="r" b="b"/>
              <a:pathLst>
                <a:path w="21729" h="54322">
                  <a:moveTo>
                    <a:pt x="0" y="0"/>
                  </a:moveTo>
                  <a:lnTo>
                    <a:pt x="21729" y="0"/>
                  </a:lnTo>
                  <a:lnTo>
                    <a:pt x="21729" y="61819"/>
                  </a:lnTo>
                  <a:lnTo>
                    <a:pt x="0" y="6181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90" name="Freeform: Shape 3691">
              <a:extLst>
                <a:ext uri="{FF2B5EF4-FFF2-40B4-BE49-F238E27FC236}">
                  <a16:creationId xmlns:a16="http://schemas.microsoft.com/office/drawing/2014/main" id="{4DF26349-8017-4424-9249-F021A9EA82B2}"/>
                </a:ext>
              </a:extLst>
            </p:cNvPr>
            <p:cNvSpPr/>
            <p:nvPr/>
          </p:nvSpPr>
          <p:spPr>
            <a:xfrm>
              <a:off x="3050700" y="2296037"/>
              <a:ext cx="21730" cy="54324"/>
            </a:xfrm>
            <a:custGeom>
              <a:avLst/>
              <a:gdLst>
                <a:gd name="connsiteX0" fmla="*/ 0 w 21729"/>
                <a:gd name="connsiteY0" fmla="*/ 0 h 54322"/>
                <a:gd name="connsiteX1" fmla="*/ 21729 w 21729"/>
                <a:gd name="connsiteY1" fmla="*/ 0 h 54322"/>
                <a:gd name="connsiteX2" fmla="*/ 21729 w 21729"/>
                <a:gd name="connsiteY2" fmla="*/ 61819 h 54322"/>
                <a:gd name="connsiteX3" fmla="*/ 0 w 21729"/>
                <a:gd name="connsiteY3" fmla="*/ 61819 h 54322"/>
              </a:gdLst>
              <a:ahLst/>
              <a:cxnLst>
                <a:cxn ang="0">
                  <a:pos x="connsiteX0" y="connsiteY0"/>
                </a:cxn>
                <a:cxn ang="0">
                  <a:pos x="connsiteX1" y="connsiteY1"/>
                </a:cxn>
                <a:cxn ang="0">
                  <a:pos x="connsiteX2" y="connsiteY2"/>
                </a:cxn>
                <a:cxn ang="0">
                  <a:pos x="connsiteX3" y="connsiteY3"/>
                </a:cxn>
              </a:cxnLst>
              <a:rect l="l" t="t" r="r" b="b"/>
              <a:pathLst>
                <a:path w="21729" h="54322">
                  <a:moveTo>
                    <a:pt x="0" y="0"/>
                  </a:moveTo>
                  <a:lnTo>
                    <a:pt x="21729" y="0"/>
                  </a:lnTo>
                  <a:lnTo>
                    <a:pt x="21729" y="61819"/>
                  </a:lnTo>
                  <a:lnTo>
                    <a:pt x="0" y="6181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91" name="Freeform: Shape 3692">
              <a:extLst>
                <a:ext uri="{FF2B5EF4-FFF2-40B4-BE49-F238E27FC236}">
                  <a16:creationId xmlns:a16="http://schemas.microsoft.com/office/drawing/2014/main" id="{3E0F8E8E-6832-4245-B77B-08959874080E}"/>
                </a:ext>
              </a:extLst>
            </p:cNvPr>
            <p:cNvSpPr/>
            <p:nvPr/>
          </p:nvSpPr>
          <p:spPr>
            <a:xfrm>
              <a:off x="2777892" y="2755714"/>
              <a:ext cx="21730" cy="54324"/>
            </a:xfrm>
            <a:custGeom>
              <a:avLst/>
              <a:gdLst>
                <a:gd name="connsiteX0" fmla="*/ 0 w 21729"/>
                <a:gd name="connsiteY0" fmla="*/ 0 h 54322"/>
                <a:gd name="connsiteX1" fmla="*/ 21729 w 21729"/>
                <a:gd name="connsiteY1" fmla="*/ 0 h 54322"/>
                <a:gd name="connsiteX2" fmla="*/ 21729 w 21729"/>
                <a:gd name="connsiteY2" fmla="*/ 61819 h 54322"/>
                <a:gd name="connsiteX3" fmla="*/ 0 w 21729"/>
                <a:gd name="connsiteY3" fmla="*/ 61819 h 54322"/>
              </a:gdLst>
              <a:ahLst/>
              <a:cxnLst>
                <a:cxn ang="0">
                  <a:pos x="connsiteX0" y="connsiteY0"/>
                </a:cxn>
                <a:cxn ang="0">
                  <a:pos x="connsiteX1" y="connsiteY1"/>
                </a:cxn>
                <a:cxn ang="0">
                  <a:pos x="connsiteX2" y="connsiteY2"/>
                </a:cxn>
                <a:cxn ang="0">
                  <a:pos x="connsiteX3" y="connsiteY3"/>
                </a:cxn>
              </a:cxnLst>
              <a:rect l="l" t="t" r="r" b="b"/>
              <a:pathLst>
                <a:path w="21729" h="54322">
                  <a:moveTo>
                    <a:pt x="0" y="0"/>
                  </a:moveTo>
                  <a:lnTo>
                    <a:pt x="21729" y="0"/>
                  </a:lnTo>
                  <a:lnTo>
                    <a:pt x="21729" y="61819"/>
                  </a:lnTo>
                  <a:lnTo>
                    <a:pt x="0" y="6181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92" name="Freeform: Shape 3693">
              <a:extLst>
                <a:ext uri="{FF2B5EF4-FFF2-40B4-BE49-F238E27FC236}">
                  <a16:creationId xmlns:a16="http://schemas.microsoft.com/office/drawing/2014/main" id="{6BCFF959-EBF9-428F-9590-1DC42400A9B2}"/>
                </a:ext>
              </a:extLst>
            </p:cNvPr>
            <p:cNvSpPr/>
            <p:nvPr/>
          </p:nvSpPr>
          <p:spPr>
            <a:xfrm>
              <a:off x="2846013" y="2755714"/>
              <a:ext cx="21730" cy="54324"/>
            </a:xfrm>
            <a:custGeom>
              <a:avLst/>
              <a:gdLst>
                <a:gd name="connsiteX0" fmla="*/ 0 w 21729"/>
                <a:gd name="connsiteY0" fmla="*/ 0 h 54322"/>
                <a:gd name="connsiteX1" fmla="*/ 21729 w 21729"/>
                <a:gd name="connsiteY1" fmla="*/ 0 h 54322"/>
                <a:gd name="connsiteX2" fmla="*/ 21729 w 21729"/>
                <a:gd name="connsiteY2" fmla="*/ 61819 h 54322"/>
                <a:gd name="connsiteX3" fmla="*/ 0 w 21729"/>
                <a:gd name="connsiteY3" fmla="*/ 61819 h 54322"/>
              </a:gdLst>
              <a:ahLst/>
              <a:cxnLst>
                <a:cxn ang="0">
                  <a:pos x="connsiteX0" y="connsiteY0"/>
                </a:cxn>
                <a:cxn ang="0">
                  <a:pos x="connsiteX1" y="connsiteY1"/>
                </a:cxn>
                <a:cxn ang="0">
                  <a:pos x="connsiteX2" y="connsiteY2"/>
                </a:cxn>
                <a:cxn ang="0">
                  <a:pos x="connsiteX3" y="connsiteY3"/>
                </a:cxn>
              </a:cxnLst>
              <a:rect l="l" t="t" r="r" b="b"/>
              <a:pathLst>
                <a:path w="21729" h="54322">
                  <a:moveTo>
                    <a:pt x="0" y="0"/>
                  </a:moveTo>
                  <a:lnTo>
                    <a:pt x="21729" y="0"/>
                  </a:lnTo>
                  <a:lnTo>
                    <a:pt x="21729" y="61819"/>
                  </a:lnTo>
                  <a:lnTo>
                    <a:pt x="0" y="6181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93" name="Freeform: Shape 3694">
              <a:extLst>
                <a:ext uri="{FF2B5EF4-FFF2-40B4-BE49-F238E27FC236}">
                  <a16:creationId xmlns:a16="http://schemas.microsoft.com/office/drawing/2014/main" id="{0C5D138C-76CA-48EB-8291-B23F813F6855}"/>
                </a:ext>
              </a:extLst>
            </p:cNvPr>
            <p:cNvSpPr/>
            <p:nvPr/>
          </p:nvSpPr>
          <p:spPr>
            <a:xfrm>
              <a:off x="2914243" y="2755714"/>
              <a:ext cx="21730" cy="54324"/>
            </a:xfrm>
            <a:custGeom>
              <a:avLst/>
              <a:gdLst>
                <a:gd name="connsiteX0" fmla="*/ 0 w 21729"/>
                <a:gd name="connsiteY0" fmla="*/ 0 h 54322"/>
                <a:gd name="connsiteX1" fmla="*/ 21729 w 21729"/>
                <a:gd name="connsiteY1" fmla="*/ 0 h 54322"/>
                <a:gd name="connsiteX2" fmla="*/ 21729 w 21729"/>
                <a:gd name="connsiteY2" fmla="*/ 61819 h 54322"/>
                <a:gd name="connsiteX3" fmla="*/ 0 w 21729"/>
                <a:gd name="connsiteY3" fmla="*/ 61819 h 54322"/>
              </a:gdLst>
              <a:ahLst/>
              <a:cxnLst>
                <a:cxn ang="0">
                  <a:pos x="connsiteX0" y="connsiteY0"/>
                </a:cxn>
                <a:cxn ang="0">
                  <a:pos x="connsiteX1" y="connsiteY1"/>
                </a:cxn>
                <a:cxn ang="0">
                  <a:pos x="connsiteX2" y="connsiteY2"/>
                </a:cxn>
                <a:cxn ang="0">
                  <a:pos x="connsiteX3" y="connsiteY3"/>
                </a:cxn>
              </a:cxnLst>
              <a:rect l="l" t="t" r="r" b="b"/>
              <a:pathLst>
                <a:path w="21729" h="54322">
                  <a:moveTo>
                    <a:pt x="0" y="0"/>
                  </a:moveTo>
                  <a:lnTo>
                    <a:pt x="21729" y="0"/>
                  </a:lnTo>
                  <a:lnTo>
                    <a:pt x="21729" y="61819"/>
                  </a:lnTo>
                  <a:lnTo>
                    <a:pt x="0" y="6181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94" name="Freeform: Shape 3695">
              <a:extLst>
                <a:ext uri="{FF2B5EF4-FFF2-40B4-BE49-F238E27FC236}">
                  <a16:creationId xmlns:a16="http://schemas.microsoft.com/office/drawing/2014/main" id="{AC18DA69-2ADC-43AE-8F53-A9166CDE2577}"/>
                </a:ext>
              </a:extLst>
            </p:cNvPr>
            <p:cNvSpPr/>
            <p:nvPr/>
          </p:nvSpPr>
          <p:spPr>
            <a:xfrm>
              <a:off x="2982470" y="2755714"/>
              <a:ext cx="21730" cy="54324"/>
            </a:xfrm>
            <a:custGeom>
              <a:avLst/>
              <a:gdLst>
                <a:gd name="connsiteX0" fmla="*/ 0 w 21729"/>
                <a:gd name="connsiteY0" fmla="*/ 0 h 54322"/>
                <a:gd name="connsiteX1" fmla="*/ 21729 w 21729"/>
                <a:gd name="connsiteY1" fmla="*/ 0 h 54322"/>
                <a:gd name="connsiteX2" fmla="*/ 21729 w 21729"/>
                <a:gd name="connsiteY2" fmla="*/ 61819 h 54322"/>
                <a:gd name="connsiteX3" fmla="*/ 0 w 21729"/>
                <a:gd name="connsiteY3" fmla="*/ 61819 h 54322"/>
              </a:gdLst>
              <a:ahLst/>
              <a:cxnLst>
                <a:cxn ang="0">
                  <a:pos x="connsiteX0" y="connsiteY0"/>
                </a:cxn>
                <a:cxn ang="0">
                  <a:pos x="connsiteX1" y="connsiteY1"/>
                </a:cxn>
                <a:cxn ang="0">
                  <a:pos x="connsiteX2" y="connsiteY2"/>
                </a:cxn>
                <a:cxn ang="0">
                  <a:pos x="connsiteX3" y="connsiteY3"/>
                </a:cxn>
              </a:cxnLst>
              <a:rect l="l" t="t" r="r" b="b"/>
              <a:pathLst>
                <a:path w="21729" h="54322">
                  <a:moveTo>
                    <a:pt x="0" y="0"/>
                  </a:moveTo>
                  <a:lnTo>
                    <a:pt x="21729" y="0"/>
                  </a:lnTo>
                  <a:lnTo>
                    <a:pt x="21729" y="61819"/>
                  </a:lnTo>
                  <a:lnTo>
                    <a:pt x="0" y="6181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95" name="Freeform: Shape 3696">
              <a:extLst>
                <a:ext uri="{FF2B5EF4-FFF2-40B4-BE49-F238E27FC236}">
                  <a16:creationId xmlns:a16="http://schemas.microsoft.com/office/drawing/2014/main" id="{606455A9-62C6-4192-8C50-5AA788753C7A}"/>
                </a:ext>
              </a:extLst>
            </p:cNvPr>
            <p:cNvSpPr/>
            <p:nvPr/>
          </p:nvSpPr>
          <p:spPr>
            <a:xfrm>
              <a:off x="3050700" y="2755714"/>
              <a:ext cx="21730" cy="54324"/>
            </a:xfrm>
            <a:custGeom>
              <a:avLst/>
              <a:gdLst>
                <a:gd name="connsiteX0" fmla="*/ 0 w 21729"/>
                <a:gd name="connsiteY0" fmla="*/ 0 h 54322"/>
                <a:gd name="connsiteX1" fmla="*/ 21729 w 21729"/>
                <a:gd name="connsiteY1" fmla="*/ 0 h 54322"/>
                <a:gd name="connsiteX2" fmla="*/ 21729 w 21729"/>
                <a:gd name="connsiteY2" fmla="*/ 61819 h 54322"/>
                <a:gd name="connsiteX3" fmla="*/ 0 w 21729"/>
                <a:gd name="connsiteY3" fmla="*/ 61819 h 54322"/>
              </a:gdLst>
              <a:ahLst/>
              <a:cxnLst>
                <a:cxn ang="0">
                  <a:pos x="connsiteX0" y="connsiteY0"/>
                </a:cxn>
                <a:cxn ang="0">
                  <a:pos x="connsiteX1" y="connsiteY1"/>
                </a:cxn>
                <a:cxn ang="0">
                  <a:pos x="connsiteX2" y="connsiteY2"/>
                </a:cxn>
                <a:cxn ang="0">
                  <a:pos x="connsiteX3" y="connsiteY3"/>
                </a:cxn>
              </a:cxnLst>
              <a:rect l="l" t="t" r="r" b="b"/>
              <a:pathLst>
                <a:path w="21729" h="54322">
                  <a:moveTo>
                    <a:pt x="0" y="0"/>
                  </a:moveTo>
                  <a:lnTo>
                    <a:pt x="21729" y="0"/>
                  </a:lnTo>
                  <a:lnTo>
                    <a:pt x="21729" y="61819"/>
                  </a:lnTo>
                  <a:lnTo>
                    <a:pt x="0" y="6181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96" name="Freeform: Shape 3697">
              <a:extLst>
                <a:ext uri="{FF2B5EF4-FFF2-40B4-BE49-F238E27FC236}">
                  <a16:creationId xmlns:a16="http://schemas.microsoft.com/office/drawing/2014/main" id="{7BC0197A-9C5D-444A-B4AC-96C59AE3C94B}"/>
                </a:ext>
              </a:extLst>
            </p:cNvPr>
            <p:cNvSpPr/>
            <p:nvPr/>
          </p:nvSpPr>
          <p:spPr>
            <a:xfrm>
              <a:off x="3126643" y="2409570"/>
              <a:ext cx="54323" cy="21730"/>
            </a:xfrm>
            <a:custGeom>
              <a:avLst/>
              <a:gdLst>
                <a:gd name="connsiteX0" fmla="*/ 0 w 54322"/>
                <a:gd name="connsiteY0" fmla="*/ 0 h 21729"/>
                <a:gd name="connsiteX1" fmla="*/ 61819 w 54322"/>
                <a:gd name="connsiteY1" fmla="*/ 0 h 21729"/>
                <a:gd name="connsiteX2" fmla="*/ 61819 w 54322"/>
                <a:gd name="connsiteY2" fmla="*/ 21729 h 21729"/>
                <a:gd name="connsiteX3" fmla="*/ 0 w 54322"/>
                <a:gd name="connsiteY3" fmla="*/ 21729 h 21729"/>
              </a:gdLst>
              <a:ahLst/>
              <a:cxnLst>
                <a:cxn ang="0">
                  <a:pos x="connsiteX0" y="connsiteY0"/>
                </a:cxn>
                <a:cxn ang="0">
                  <a:pos x="connsiteX1" y="connsiteY1"/>
                </a:cxn>
                <a:cxn ang="0">
                  <a:pos x="connsiteX2" y="connsiteY2"/>
                </a:cxn>
                <a:cxn ang="0">
                  <a:pos x="connsiteX3" y="connsiteY3"/>
                </a:cxn>
              </a:cxnLst>
              <a:rect l="l" t="t" r="r" b="b"/>
              <a:pathLst>
                <a:path w="54322" h="21729">
                  <a:moveTo>
                    <a:pt x="0" y="0"/>
                  </a:moveTo>
                  <a:lnTo>
                    <a:pt x="61819" y="0"/>
                  </a:lnTo>
                  <a:lnTo>
                    <a:pt x="61819" y="21729"/>
                  </a:lnTo>
                  <a:lnTo>
                    <a:pt x="0" y="2172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97" name="Freeform: Shape 3698">
              <a:extLst>
                <a:ext uri="{FF2B5EF4-FFF2-40B4-BE49-F238E27FC236}">
                  <a16:creationId xmlns:a16="http://schemas.microsoft.com/office/drawing/2014/main" id="{2C60F426-9DB7-472A-BE12-F011B2F842F7}"/>
                </a:ext>
              </a:extLst>
            </p:cNvPr>
            <p:cNvSpPr/>
            <p:nvPr/>
          </p:nvSpPr>
          <p:spPr>
            <a:xfrm>
              <a:off x="3126643" y="2477692"/>
              <a:ext cx="54323" cy="21730"/>
            </a:xfrm>
            <a:custGeom>
              <a:avLst/>
              <a:gdLst>
                <a:gd name="connsiteX0" fmla="*/ 0 w 54322"/>
                <a:gd name="connsiteY0" fmla="*/ 0 h 21729"/>
                <a:gd name="connsiteX1" fmla="*/ 61819 w 54322"/>
                <a:gd name="connsiteY1" fmla="*/ 0 h 21729"/>
                <a:gd name="connsiteX2" fmla="*/ 61819 w 54322"/>
                <a:gd name="connsiteY2" fmla="*/ 21729 h 21729"/>
                <a:gd name="connsiteX3" fmla="*/ 0 w 54322"/>
                <a:gd name="connsiteY3" fmla="*/ 21729 h 21729"/>
              </a:gdLst>
              <a:ahLst/>
              <a:cxnLst>
                <a:cxn ang="0">
                  <a:pos x="connsiteX0" y="connsiteY0"/>
                </a:cxn>
                <a:cxn ang="0">
                  <a:pos x="connsiteX1" y="connsiteY1"/>
                </a:cxn>
                <a:cxn ang="0">
                  <a:pos x="connsiteX2" y="connsiteY2"/>
                </a:cxn>
                <a:cxn ang="0">
                  <a:pos x="connsiteX3" y="connsiteY3"/>
                </a:cxn>
              </a:cxnLst>
              <a:rect l="l" t="t" r="r" b="b"/>
              <a:pathLst>
                <a:path w="54322" h="21729">
                  <a:moveTo>
                    <a:pt x="0" y="0"/>
                  </a:moveTo>
                  <a:lnTo>
                    <a:pt x="61819" y="0"/>
                  </a:lnTo>
                  <a:lnTo>
                    <a:pt x="61819" y="21729"/>
                  </a:lnTo>
                  <a:lnTo>
                    <a:pt x="0" y="2172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98" name="Freeform: Shape 3699">
              <a:extLst>
                <a:ext uri="{FF2B5EF4-FFF2-40B4-BE49-F238E27FC236}">
                  <a16:creationId xmlns:a16="http://schemas.microsoft.com/office/drawing/2014/main" id="{FEDD4FBD-0287-4E7C-85F2-1D06C3729F33}"/>
                </a:ext>
              </a:extLst>
            </p:cNvPr>
            <p:cNvSpPr/>
            <p:nvPr/>
          </p:nvSpPr>
          <p:spPr>
            <a:xfrm>
              <a:off x="3126643" y="2545920"/>
              <a:ext cx="54323" cy="21730"/>
            </a:xfrm>
            <a:custGeom>
              <a:avLst/>
              <a:gdLst>
                <a:gd name="connsiteX0" fmla="*/ 0 w 54322"/>
                <a:gd name="connsiteY0" fmla="*/ 0 h 21729"/>
                <a:gd name="connsiteX1" fmla="*/ 61819 w 54322"/>
                <a:gd name="connsiteY1" fmla="*/ 0 h 21729"/>
                <a:gd name="connsiteX2" fmla="*/ 61819 w 54322"/>
                <a:gd name="connsiteY2" fmla="*/ 21729 h 21729"/>
                <a:gd name="connsiteX3" fmla="*/ 0 w 54322"/>
                <a:gd name="connsiteY3" fmla="*/ 21729 h 21729"/>
              </a:gdLst>
              <a:ahLst/>
              <a:cxnLst>
                <a:cxn ang="0">
                  <a:pos x="connsiteX0" y="connsiteY0"/>
                </a:cxn>
                <a:cxn ang="0">
                  <a:pos x="connsiteX1" y="connsiteY1"/>
                </a:cxn>
                <a:cxn ang="0">
                  <a:pos x="connsiteX2" y="connsiteY2"/>
                </a:cxn>
                <a:cxn ang="0">
                  <a:pos x="connsiteX3" y="connsiteY3"/>
                </a:cxn>
              </a:cxnLst>
              <a:rect l="l" t="t" r="r" b="b"/>
              <a:pathLst>
                <a:path w="54322" h="21729">
                  <a:moveTo>
                    <a:pt x="0" y="0"/>
                  </a:moveTo>
                  <a:lnTo>
                    <a:pt x="61819" y="0"/>
                  </a:lnTo>
                  <a:lnTo>
                    <a:pt x="61819" y="21729"/>
                  </a:lnTo>
                  <a:lnTo>
                    <a:pt x="0" y="2172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699" name="Freeform: Shape 3700">
              <a:extLst>
                <a:ext uri="{FF2B5EF4-FFF2-40B4-BE49-F238E27FC236}">
                  <a16:creationId xmlns:a16="http://schemas.microsoft.com/office/drawing/2014/main" id="{E275D27F-5160-4718-B764-6610FE12EBC7}"/>
                </a:ext>
              </a:extLst>
            </p:cNvPr>
            <p:cNvSpPr/>
            <p:nvPr/>
          </p:nvSpPr>
          <p:spPr>
            <a:xfrm>
              <a:off x="3126643" y="2614151"/>
              <a:ext cx="54323" cy="21730"/>
            </a:xfrm>
            <a:custGeom>
              <a:avLst/>
              <a:gdLst>
                <a:gd name="connsiteX0" fmla="*/ 0 w 54322"/>
                <a:gd name="connsiteY0" fmla="*/ 0 h 21729"/>
                <a:gd name="connsiteX1" fmla="*/ 61819 w 54322"/>
                <a:gd name="connsiteY1" fmla="*/ 0 h 21729"/>
                <a:gd name="connsiteX2" fmla="*/ 61819 w 54322"/>
                <a:gd name="connsiteY2" fmla="*/ 21729 h 21729"/>
                <a:gd name="connsiteX3" fmla="*/ 0 w 54322"/>
                <a:gd name="connsiteY3" fmla="*/ 21729 h 21729"/>
              </a:gdLst>
              <a:ahLst/>
              <a:cxnLst>
                <a:cxn ang="0">
                  <a:pos x="connsiteX0" y="connsiteY0"/>
                </a:cxn>
                <a:cxn ang="0">
                  <a:pos x="connsiteX1" y="connsiteY1"/>
                </a:cxn>
                <a:cxn ang="0">
                  <a:pos x="connsiteX2" y="connsiteY2"/>
                </a:cxn>
                <a:cxn ang="0">
                  <a:pos x="connsiteX3" y="connsiteY3"/>
                </a:cxn>
              </a:cxnLst>
              <a:rect l="l" t="t" r="r" b="b"/>
              <a:pathLst>
                <a:path w="54322" h="21729">
                  <a:moveTo>
                    <a:pt x="0" y="0"/>
                  </a:moveTo>
                  <a:lnTo>
                    <a:pt x="61819" y="0"/>
                  </a:lnTo>
                  <a:lnTo>
                    <a:pt x="61819" y="21729"/>
                  </a:lnTo>
                  <a:lnTo>
                    <a:pt x="0" y="2172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00" name="Freeform: Shape 3701">
              <a:extLst>
                <a:ext uri="{FF2B5EF4-FFF2-40B4-BE49-F238E27FC236}">
                  <a16:creationId xmlns:a16="http://schemas.microsoft.com/office/drawing/2014/main" id="{C52BFB6E-7665-419F-9800-63B035D8AFA5}"/>
                </a:ext>
              </a:extLst>
            </p:cNvPr>
            <p:cNvSpPr/>
            <p:nvPr/>
          </p:nvSpPr>
          <p:spPr>
            <a:xfrm>
              <a:off x="3126643" y="2682270"/>
              <a:ext cx="54323" cy="21730"/>
            </a:xfrm>
            <a:custGeom>
              <a:avLst/>
              <a:gdLst>
                <a:gd name="connsiteX0" fmla="*/ 0 w 54322"/>
                <a:gd name="connsiteY0" fmla="*/ 0 h 21729"/>
                <a:gd name="connsiteX1" fmla="*/ 61819 w 54322"/>
                <a:gd name="connsiteY1" fmla="*/ 0 h 21729"/>
                <a:gd name="connsiteX2" fmla="*/ 61819 w 54322"/>
                <a:gd name="connsiteY2" fmla="*/ 21729 h 21729"/>
                <a:gd name="connsiteX3" fmla="*/ 0 w 54322"/>
                <a:gd name="connsiteY3" fmla="*/ 21729 h 21729"/>
              </a:gdLst>
              <a:ahLst/>
              <a:cxnLst>
                <a:cxn ang="0">
                  <a:pos x="connsiteX0" y="connsiteY0"/>
                </a:cxn>
                <a:cxn ang="0">
                  <a:pos x="connsiteX1" y="connsiteY1"/>
                </a:cxn>
                <a:cxn ang="0">
                  <a:pos x="connsiteX2" y="connsiteY2"/>
                </a:cxn>
                <a:cxn ang="0">
                  <a:pos x="connsiteX3" y="connsiteY3"/>
                </a:cxn>
              </a:cxnLst>
              <a:rect l="l" t="t" r="r" b="b"/>
              <a:pathLst>
                <a:path w="54322" h="21729">
                  <a:moveTo>
                    <a:pt x="0" y="0"/>
                  </a:moveTo>
                  <a:lnTo>
                    <a:pt x="61819" y="0"/>
                  </a:lnTo>
                  <a:lnTo>
                    <a:pt x="61819" y="21729"/>
                  </a:lnTo>
                  <a:lnTo>
                    <a:pt x="0" y="2172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01" name="Freeform: Shape 3702">
              <a:extLst>
                <a:ext uri="{FF2B5EF4-FFF2-40B4-BE49-F238E27FC236}">
                  <a16:creationId xmlns:a16="http://schemas.microsoft.com/office/drawing/2014/main" id="{564DBEC1-0E97-40A2-ABED-B4FC519DB722}"/>
                </a:ext>
              </a:extLst>
            </p:cNvPr>
            <p:cNvSpPr/>
            <p:nvPr/>
          </p:nvSpPr>
          <p:spPr>
            <a:xfrm>
              <a:off x="2666966" y="2409570"/>
              <a:ext cx="54323" cy="21730"/>
            </a:xfrm>
            <a:custGeom>
              <a:avLst/>
              <a:gdLst>
                <a:gd name="connsiteX0" fmla="*/ 0 w 54322"/>
                <a:gd name="connsiteY0" fmla="*/ 0 h 21729"/>
                <a:gd name="connsiteX1" fmla="*/ 61819 w 54322"/>
                <a:gd name="connsiteY1" fmla="*/ 0 h 21729"/>
                <a:gd name="connsiteX2" fmla="*/ 61819 w 54322"/>
                <a:gd name="connsiteY2" fmla="*/ 21729 h 21729"/>
                <a:gd name="connsiteX3" fmla="*/ 0 w 54322"/>
                <a:gd name="connsiteY3" fmla="*/ 21729 h 21729"/>
              </a:gdLst>
              <a:ahLst/>
              <a:cxnLst>
                <a:cxn ang="0">
                  <a:pos x="connsiteX0" y="connsiteY0"/>
                </a:cxn>
                <a:cxn ang="0">
                  <a:pos x="connsiteX1" y="connsiteY1"/>
                </a:cxn>
                <a:cxn ang="0">
                  <a:pos x="connsiteX2" y="connsiteY2"/>
                </a:cxn>
                <a:cxn ang="0">
                  <a:pos x="connsiteX3" y="connsiteY3"/>
                </a:cxn>
              </a:cxnLst>
              <a:rect l="l" t="t" r="r" b="b"/>
              <a:pathLst>
                <a:path w="54322" h="21729">
                  <a:moveTo>
                    <a:pt x="0" y="0"/>
                  </a:moveTo>
                  <a:lnTo>
                    <a:pt x="61819" y="0"/>
                  </a:lnTo>
                  <a:lnTo>
                    <a:pt x="61819" y="21729"/>
                  </a:lnTo>
                  <a:lnTo>
                    <a:pt x="0" y="2172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02" name="Freeform: Shape 3703">
              <a:extLst>
                <a:ext uri="{FF2B5EF4-FFF2-40B4-BE49-F238E27FC236}">
                  <a16:creationId xmlns:a16="http://schemas.microsoft.com/office/drawing/2014/main" id="{5A359CB0-6680-4926-969C-29E003FD4FE2}"/>
                </a:ext>
              </a:extLst>
            </p:cNvPr>
            <p:cNvSpPr/>
            <p:nvPr/>
          </p:nvSpPr>
          <p:spPr>
            <a:xfrm>
              <a:off x="2666966" y="2477692"/>
              <a:ext cx="54323" cy="21730"/>
            </a:xfrm>
            <a:custGeom>
              <a:avLst/>
              <a:gdLst>
                <a:gd name="connsiteX0" fmla="*/ 0 w 54322"/>
                <a:gd name="connsiteY0" fmla="*/ 0 h 21729"/>
                <a:gd name="connsiteX1" fmla="*/ 61819 w 54322"/>
                <a:gd name="connsiteY1" fmla="*/ 0 h 21729"/>
                <a:gd name="connsiteX2" fmla="*/ 61819 w 54322"/>
                <a:gd name="connsiteY2" fmla="*/ 21729 h 21729"/>
                <a:gd name="connsiteX3" fmla="*/ 0 w 54322"/>
                <a:gd name="connsiteY3" fmla="*/ 21729 h 21729"/>
              </a:gdLst>
              <a:ahLst/>
              <a:cxnLst>
                <a:cxn ang="0">
                  <a:pos x="connsiteX0" y="connsiteY0"/>
                </a:cxn>
                <a:cxn ang="0">
                  <a:pos x="connsiteX1" y="connsiteY1"/>
                </a:cxn>
                <a:cxn ang="0">
                  <a:pos x="connsiteX2" y="connsiteY2"/>
                </a:cxn>
                <a:cxn ang="0">
                  <a:pos x="connsiteX3" y="connsiteY3"/>
                </a:cxn>
              </a:cxnLst>
              <a:rect l="l" t="t" r="r" b="b"/>
              <a:pathLst>
                <a:path w="54322" h="21729">
                  <a:moveTo>
                    <a:pt x="0" y="0"/>
                  </a:moveTo>
                  <a:lnTo>
                    <a:pt x="61819" y="0"/>
                  </a:lnTo>
                  <a:lnTo>
                    <a:pt x="61819" y="21729"/>
                  </a:lnTo>
                  <a:lnTo>
                    <a:pt x="0" y="2172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03" name="Freeform: Shape 3704">
              <a:extLst>
                <a:ext uri="{FF2B5EF4-FFF2-40B4-BE49-F238E27FC236}">
                  <a16:creationId xmlns:a16="http://schemas.microsoft.com/office/drawing/2014/main" id="{68E00DFB-87B7-4565-8456-C8816B3C7FB2}"/>
                </a:ext>
              </a:extLst>
            </p:cNvPr>
            <p:cNvSpPr/>
            <p:nvPr/>
          </p:nvSpPr>
          <p:spPr>
            <a:xfrm>
              <a:off x="2666966" y="2545920"/>
              <a:ext cx="54323" cy="21730"/>
            </a:xfrm>
            <a:custGeom>
              <a:avLst/>
              <a:gdLst>
                <a:gd name="connsiteX0" fmla="*/ 0 w 54322"/>
                <a:gd name="connsiteY0" fmla="*/ 0 h 21729"/>
                <a:gd name="connsiteX1" fmla="*/ 61819 w 54322"/>
                <a:gd name="connsiteY1" fmla="*/ 0 h 21729"/>
                <a:gd name="connsiteX2" fmla="*/ 61819 w 54322"/>
                <a:gd name="connsiteY2" fmla="*/ 21729 h 21729"/>
                <a:gd name="connsiteX3" fmla="*/ 0 w 54322"/>
                <a:gd name="connsiteY3" fmla="*/ 21729 h 21729"/>
              </a:gdLst>
              <a:ahLst/>
              <a:cxnLst>
                <a:cxn ang="0">
                  <a:pos x="connsiteX0" y="connsiteY0"/>
                </a:cxn>
                <a:cxn ang="0">
                  <a:pos x="connsiteX1" y="connsiteY1"/>
                </a:cxn>
                <a:cxn ang="0">
                  <a:pos x="connsiteX2" y="connsiteY2"/>
                </a:cxn>
                <a:cxn ang="0">
                  <a:pos x="connsiteX3" y="connsiteY3"/>
                </a:cxn>
              </a:cxnLst>
              <a:rect l="l" t="t" r="r" b="b"/>
              <a:pathLst>
                <a:path w="54322" h="21729">
                  <a:moveTo>
                    <a:pt x="0" y="0"/>
                  </a:moveTo>
                  <a:lnTo>
                    <a:pt x="61819" y="0"/>
                  </a:lnTo>
                  <a:lnTo>
                    <a:pt x="61819" y="21729"/>
                  </a:lnTo>
                  <a:lnTo>
                    <a:pt x="0" y="2172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04" name="Freeform: Shape 3705">
              <a:extLst>
                <a:ext uri="{FF2B5EF4-FFF2-40B4-BE49-F238E27FC236}">
                  <a16:creationId xmlns:a16="http://schemas.microsoft.com/office/drawing/2014/main" id="{AD28A757-F68A-4636-8A6A-9457AC756216}"/>
                </a:ext>
              </a:extLst>
            </p:cNvPr>
            <p:cNvSpPr/>
            <p:nvPr/>
          </p:nvSpPr>
          <p:spPr>
            <a:xfrm>
              <a:off x="2666966" y="2614151"/>
              <a:ext cx="54323" cy="21730"/>
            </a:xfrm>
            <a:custGeom>
              <a:avLst/>
              <a:gdLst>
                <a:gd name="connsiteX0" fmla="*/ 0 w 54322"/>
                <a:gd name="connsiteY0" fmla="*/ 0 h 21729"/>
                <a:gd name="connsiteX1" fmla="*/ 61819 w 54322"/>
                <a:gd name="connsiteY1" fmla="*/ 0 h 21729"/>
                <a:gd name="connsiteX2" fmla="*/ 61819 w 54322"/>
                <a:gd name="connsiteY2" fmla="*/ 21729 h 21729"/>
                <a:gd name="connsiteX3" fmla="*/ 0 w 54322"/>
                <a:gd name="connsiteY3" fmla="*/ 21729 h 21729"/>
              </a:gdLst>
              <a:ahLst/>
              <a:cxnLst>
                <a:cxn ang="0">
                  <a:pos x="connsiteX0" y="connsiteY0"/>
                </a:cxn>
                <a:cxn ang="0">
                  <a:pos x="connsiteX1" y="connsiteY1"/>
                </a:cxn>
                <a:cxn ang="0">
                  <a:pos x="connsiteX2" y="connsiteY2"/>
                </a:cxn>
                <a:cxn ang="0">
                  <a:pos x="connsiteX3" y="connsiteY3"/>
                </a:cxn>
              </a:cxnLst>
              <a:rect l="l" t="t" r="r" b="b"/>
              <a:pathLst>
                <a:path w="54322" h="21729">
                  <a:moveTo>
                    <a:pt x="0" y="0"/>
                  </a:moveTo>
                  <a:lnTo>
                    <a:pt x="61819" y="0"/>
                  </a:lnTo>
                  <a:lnTo>
                    <a:pt x="61819" y="21729"/>
                  </a:lnTo>
                  <a:lnTo>
                    <a:pt x="0" y="2172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05" name="Freeform: Shape 3706">
              <a:extLst>
                <a:ext uri="{FF2B5EF4-FFF2-40B4-BE49-F238E27FC236}">
                  <a16:creationId xmlns:a16="http://schemas.microsoft.com/office/drawing/2014/main" id="{06CBC2A9-5992-4CDF-A97A-4F275332EBE5}"/>
                </a:ext>
              </a:extLst>
            </p:cNvPr>
            <p:cNvSpPr/>
            <p:nvPr/>
          </p:nvSpPr>
          <p:spPr>
            <a:xfrm>
              <a:off x="2666966" y="2682270"/>
              <a:ext cx="54323" cy="21730"/>
            </a:xfrm>
            <a:custGeom>
              <a:avLst/>
              <a:gdLst>
                <a:gd name="connsiteX0" fmla="*/ 0 w 54322"/>
                <a:gd name="connsiteY0" fmla="*/ 0 h 21729"/>
                <a:gd name="connsiteX1" fmla="*/ 61819 w 54322"/>
                <a:gd name="connsiteY1" fmla="*/ 0 h 21729"/>
                <a:gd name="connsiteX2" fmla="*/ 61819 w 54322"/>
                <a:gd name="connsiteY2" fmla="*/ 21729 h 21729"/>
                <a:gd name="connsiteX3" fmla="*/ 0 w 54322"/>
                <a:gd name="connsiteY3" fmla="*/ 21729 h 21729"/>
              </a:gdLst>
              <a:ahLst/>
              <a:cxnLst>
                <a:cxn ang="0">
                  <a:pos x="connsiteX0" y="connsiteY0"/>
                </a:cxn>
                <a:cxn ang="0">
                  <a:pos x="connsiteX1" y="connsiteY1"/>
                </a:cxn>
                <a:cxn ang="0">
                  <a:pos x="connsiteX2" y="connsiteY2"/>
                </a:cxn>
                <a:cxn ang="0">
                  <a:pos x="connsiteX3" y="connsiteY3"/>
                </a:cxn>
              </a:cxnLst>
              <a:rect l="l" t="t" r="r" b="b"/>
              <a:pathLst>
                <a:path w="54322" h="21729">
                  <a:moveTo>
                    <a:pt x="0" y="0"/>
                  </a:moveTo>
                  <a:lnTo>
                    <a:pt x="61819" y="0"/>
                  </a:lnTo>
                  <a:lnTo>
                    <a:pt x="61819" y="21729"/>
                  </a:lnTo>
                  <a:lnTo>
                    <a:pt x="0" y="21729"/>
                  </a:lnTo>
                  <a:close/>
                </a:path>
              </a:pathLst>
            </a:custGeom>
            <a:grpFill/>
            <a:ln w="1085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grpSp>
      <p:grpSp>
        <p:nvGrpSpPr>
          <p:cNvPr id="706" name="Graphic 28">
            <a:extLst>
              <a:ext uri="{FF2B5EF4-FFF2-40B4-BE49-F238E27FC236}">
                <a16:creationId xmlns:a16="http://schemas.microsoft.com/office/drawing/2014/main" id="{7B66533C-6BE4-4383-AB07-6D20B34B3855}"/>
              </a:ext>
            </a:extLst>
          </p:cNvPr>
          <p:cNvGrpSpPr/>
          <p:nvPr/>
        </p:nvGrpSpPr>
        <p:grpSpPr>
          <a:xfrm>
            <a:off x="8449882" y="4376481"/>
            <a:ext cx="328062" cy="330888"/>
            <a:chOff x="1307536" y="2681790"/>
            <a:chExt cx="600580" cy="605755"/>
          </a:xfrm>
          <a:solidFill>
            <a:srgbClr val="FFFFFF">
              <a:lumMod val="65000"/>
            </a:srgbClr>
          </a:solidFill>
        </p:grpSpPr>
        <p:sp>
          <p:nvSpPr>
            <p:cNvPr id="707" name="Freeform: Shape 790">
              <a:extLst>
                <a:ext uri="{FF2B5EF4-FFF2-40B4-BE49-F238E27FC236}">
                  <a16:creationId xmlns:a16="http://schemas.microsoft.com/office/drawing/2014/main" id="{E8D22F49-7E6B-4B26-AC63-E43DAF2B764D}"/>
                </a:ext>
              </a:extLst>
            </p:cNvPr>
            <p:cNvSpPr/>
            <p:nvPr/>
          </p:nvSpPr>
          <p:spPr>
            <a:xfrm>
              <a:off x="1419667" y="2681790"/>
              <a:ext cx="24644" cy="61611"/>
            </a:xfrm>
            <a:custGeom>
              <a:avLst/>
              <a:gdLst>
                <a:gd name="connsiteX0" fmla="*/ 0 w 24644"/>
                <a:gd name="connsiteY0" fmla="*/ 0 h 61610"/>
                <a:gd name="connsiteX1" fmla="*/ 24644 w 24644"/>
                <a:gd name="connsiteY1" fmla="*/ 0 h 61610"/>
                <a:gd name="connsiteX2" fmla="*/ 24644 w 24644"/>
                <a:gd name="connsiteY2" fmla="*/ 63212 h 61610"/>
                <a:gd name="connsiteX3" fmla="*/ 0 w 24644"/>
                <a:gd name="connsiteY3" fmla="*/ 63212 h 61610"/>
              </a:gdLst>
              <a:ahLst/>
              <a:cxnLst>
                <a:cxn ang="0">
                  <a:pos x="connsiteX0" y="connsiteY0"/>
                </a:cxn>
                <a:cxn ang="0">
                  <a:pos x="connsiteX1" y="connsiteY1"/>
                </a:cxn>
                <a:cxn ang="0">
                  <a:pos x="connsiteX2" y="connsiteY2"/>
                </a:cxn>
                <a:cxn ang="0">
                  <a:pos x="connsiteX3" y="connsiteY3"/>
                </a:cxn>
              </a:cxnLst>
              <a:rect l="l" t="t" r="r" b="b"/>
              <a:pathLst>
                <a:path w="24644" h="61610">
                  <a:moveTo>
                    <a:pt x="0" y="0"/>
                  </a:moveTo>
                  <a:lnTo>
                    <a:pt x="24644" y="0"/>
                  </a:lnTo>
                  <a:lnTo>
                    <a:pt x="24644" y="63212"/>
                  </a:lnTo>
                  <a:lnTo>
                    <a:pt x="0" y="63212"/>
                  </a:lnTo>
                  <a:close/>
                </a:path>
              </a:pathLst>
            </a:custGeom>
            <a:grpFill/>
            <a:ln w="1219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08" name="Freeform: Shape 791">
              <a:extLst>
                <a:ext uri="{FF2B5EF4-FFF2-40B4-BE49-F238E27FC236}">
                  <a16:creationId xmlns:a16="http://schemas.microsoft.com/office/drawing/2014/main" id="{2021DCE0-985D-47AB-A0E2-805828F266D3}"/>
                </a:ext>
              </a:extLst>
            </p:cNvPr>
            <p:cNvSpPr/>
            <p:nvPr/>
          </p:nvSpPr>
          <p:spPr>
            <a:xfrm>
              <a:off x="1489287" y="2681790"/>
              <a:ext cx="24644" cy="61611"/>
            </a:xfrm>
            <a:custGeom>
              <a:avLst/>
              <a:gdLst>
                <a:gd name="connsiteX0" fmla="*/ 0 w 24644"/>
                <a:gd name="connsiteY0" fmla="*/ 0 h 61610"/>
                <a:gd name="connsiteX1" fmla="*/ 24644 w 24644"/>
                <a:gd name="connsiteY1" fmla="*/ 0 h 61610"/>
                <a:gd name="connsiteX2" fmla="*/ 24644 w 24644"/>
                <a:gd name="connsiteY2" fmla="*/ 63212 h 61610"/>
                <a:gd name="connsiteX3" fmla="*/ 0 w 24644"/>
                <a:gd name="connsiteY3" fmla="*/ 63212 h 61610"/>
              </a:gdLst>
              <a:ahLst/>
              <a:cxnLst>
                <a:cxn ang="0">
                  <a:pos x="connsiteX0" y="connsiteY0"/>
                </a:cxn>
                <a:cxn ang="0">
                  <a:pos x="connsiteX1" y="connsiteY1"/>
                </a:cxn>
                <a:cxn ang="0">
                  <a:pos x="connsiteX2" y="connsiteY2"/>
                </a:cxn>
                <a:cxn ang="0">
                  <a:pos x="connsiteX3" y="connsiteY3"/>
                </a:cxn>
              </a:cxnLst>
              <a:rect l="l" t="t" r="r" b="b"/>
              <a:pathLst>
                <a:path w="24644" h="61610">
                  <a:moveTo>
                    <a:pt x="0" y="0"/>
                  </a:moveTo>
                  <a:lnTo>
                    <a:pt x="24644" y="0"/>
                  </a:lnTo>
                  <a:lnTo>
                    <a:pt x="24644" y="63212"/>
                  </a:lnTo>
                  <a:lnTo>
                    <a:pt x="0" y="63212"/>
                  </a:lnTo>
                  <a:close/>
                </a:path>
              </a:pathLst>
            </a:custGeom>
            <a:grpFill/>
            <a:ln w="1219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09" name="Freeform: Shape 792">
              <a:extLst>
                <a:ext uri="{FF2B5EF4-FFF2-40B4-BE49-F238E27FC236}">
                  <a16:creationId xmlns:a16="http://schemas.microsoft.com/office/drawing/2014/main" id="{2DD58453-211E-4922-B104-44CCD9DB41F0}"/>
                </a:ext>
              </a:extLst>
            </p:cNvPr>
            <p:cNvSpPr/>
            <p:nvPr/>
          </p:nvSpPr>
          <p:spPr>
            <a:xfrm>
              <a:off x="1559030" y="2681790"/>
              <a:ext cx="24644" cy="61611"/>
            </a:xfrm>
            <a:custGeom>
              <a:avLst/>
              <a:gdLst>
                <a:gd name="connsiteX0" fmla="*/ 0 w 24644"/>
                <a:gd name="connsiteY0" fmla="*/ 0 h 61610"/>
                <a:gd name="connsiteX1" fmla="*/ 24644 w 24644"/>
                <a:gd name="connsiteY1" fmla="*/ 0 h 61610"/>
                <a:gd name="connsiteX2" fmla="*/ 24644 w 24644"/>
                <a:gd name="connsiteY2" fmla="*/ 63212 h 61610"/>
                <a:gd name="connsiteX3" fmla="*/ 0 w 24644"/>
                <a:gd name="connsiteY3" fmla="*/ 63212 h 61610"/>
              </a:gdLst>
              <a:ahLst/>
              <a:cxnLst>
                <a:cxn ang="0">
                  <a:pos x="connsiteX0" y="connsiteY0"/>
                </a:cxn>
                <a:cxn ang="0">
                  <a:pos x="connsiteX1" y="connsiteY1"/>
                </a:cxn>
                <a:cxn ang="0">
                  <a:pos x="connsiteX2" y="connsiteY2"/>
                </a:cxn>
                <a:cxn ang="0">
                  <a:pos x="connsiteX3" y="connsiteY3"/>
                </a:cxn>
              </a:cxnLst>
              <a:rect l="l" t="t" r="r" b="b"/>
              <a:pathLst>
                <a:path w="24644" h="61610">
                  <a:moveTo>
                    <a:pt x="0" y="0"/>
                  </a:moveTo>
                  <a:lnTo>
                    <a:pt x="24644" y="0"/>
                  </a:lnTo>
                  <a:lnTo>
                    <a:pt x="24644" y="63212"/>
                  </a:lnTo>
                  <a:lnTo>
                    <a:pt x="0" y="63212"/>
                  </a:lnTo>
                  <a:close/>
                </a:path>
              </a:pathLst>
            </a:custGeom>
            <a:grpFill/>
            <a:ln w="1219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10" name="Freeform: Shape 793">
              <a:extLst>
                <a:ext uri="{FF2B5EF4-FFF2-40B4-BE49-F238E27FC236}">
                  <a16:creationId xmlns:a16="http://schemas.microsoft.com/office/drawing/2014/main" id="{096F007A-007D-469D-B537-329336399A1F}"/>
                </a:ext>
              </a:extLst>
            </p:cNvPr>
            <p:cNvSpPr/>
            <p:nvPr/>
          </p:nvSpPr>
          <p:spPr>
            <a:xfrm>
              <a:off x="1628773" y="2681790"/>
              <a:ext cx="24644" cy="61611"/>
            </a:xfrm>
            <a:custGeom>
              <a:avLst/>
              <a:gdLst>
                <a:gd name="connsiteX0" fmla="*/ 0 w 24644"/>
                <a:gd name="connsiteY0" fmla="*/ 0 h 61610"/>
                <a:gd name="connsiteX1" fmla="*/ 24644 w 24644"/>
                <a:gd name="connsiteY1" fmla="*/ 0 h 61610"/>
                <a:gd name="connsiteX2" fmla="*/ 24644 w 24644"/>
                <a:gd name="connsiteY2" fmla="*/ 63212 h 61610"/>
                <a:gd name="connsiteX3" fmla="*/ 0 w 24644"/>
                <a:gd name="connsiteY3" fmla="*/ 63212 h 61610"/>
              </a:gdLst>
              <a:ahLst/>
              <a:cxnLst>
                <a:cxn ang="0">
                  <a:pos x="connsiteX0" y="connsiteY0"/>
                </a:cxn>
                <a:cxn ang="0">
                  <a:pos x="connsiteX1" y="connsiteY1"/>
                </a:cxn>
                <a:cxn ang="0">
                  <a:pos x="connsiteX2" y="connsiteY2"/>
                </a:cxn>
                <a:cxn ang="0">
                  <a:pos x="connsiteX3" y="connsiteY3"/>
                </a:cxn>
              </a:cxnLst>
              <a:rect l="l" t="t" r="r" b="b"/>
              <a:pathLst>
                <a:path w="24644" h="61610">
                  <a:moveTo>
                    <a:pt x="0" y="0"/>
                  </a:moveTo>
                  <a:lnTo>
                    <a:pt x="24644" y="0"/>
                  </a:lnTo>
                  <a:lnTo>
                    <a:pt x="24644" y="63212"/>
                  </a:lnTo>
                  <a:lnTo>
                    <a:pt x="0" y="63212"/>
                  </a:lnTo>
                  <a:close/>
                </a:path>
              </a:pathLst>
            </a:custGeom>
            <a:grpFill/>
            <a:ln w="1219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11" name="Freeform: Shape 794">
              <a:extLst>
                <a:ext uri="{FF2B5EF4-FFF2-40B4-BE49-F238E27FC236}">
                  <a16:creationId xmlns:a16="http://schemas.microsoft.com/office/drawing/2014/main" id="{AF564965-C51A-489E-8E81-5433EFC16F13}"/>
                </a:ext>
              </a:extLst>
            </p:cNvPr>
            <p:cNvSpPr/>
            <p:nvPr/>
          </p:nvSpPr>
          <p:spPr>
            <a:xfrm>
              <a:off x="1698516" y="2681790"/>
              <a:ext cx="24644" cy="61611"/>
            </a:xfrm>
            <a:custGeom>
              <a:avLst/>
              <a:gdLst>
                <a:gd name="connsiteX0" fmla="*/ 0 w 24644"/>
                <a:gd name="connsiteY0" fmla="*/ 0 h 61610"/>
                <a:gd name="connsiteX1" fmla="*/ 24644 w 24644"/>
                <a:gd name="connsiteY1" fmla="*/ 0 h 61610"/>
                <a:gd name="connsiteX2" fmla="*/ 24644 w 24644"/>
                <a:gd name="connsiteY2" fmla="*/ 63212 h 61610"/>
                <a:gd name="connsiteX3" fmla="*/ 0 w 24644"/>
                <a:gd name="connsiteY3" fmla="*/ 63212 h 61610"/>
              </a:gdLst>
              <a:ahLst/>
              <a:cxnLst>
                <a:cxn ang="0">
                  <a:pos x="connsiteX0" y="connsiteY0"/>
                </a:cxn>
                <a:cxn ang="0">
                  <a:pos x="connsiteX1" y="connsiteY1"/>
                </a:cxn>
                <a:cxn ang="0">
                  <a:pos x="connsiteX2" y="connsiteY2"/>
                </a:cxn>
                <a:cxn ang="0">
                  <a:pos x="connsiteX3" y="connsiteY3"/>
                </a:cxn>
              </a:cxnLst>
              <a:rect l="l" t="t" r="r" b="b"/>
              <a:pathLst>
                <a:path w="24644" h="61610">
                  <a:moveTo>
                    <a:pt x="0" y="0"/>
                  </a:moveTo>
                  <a:lnTo>
                    <a:pt x="24644" y="0"/>
                  </a:lnTo>
                  <a:lnTo>
                    <a:pt x="24644" y="63212"/>
                  </a:lnTo>
                  <a:lnTo>
                    <a:pt x="0" y="63212"/>
                  </a:lnTo>
                  <a:close/>
                </a:path>
              </a:pathLst>
            </a:custGeom>
            <a:grpFill/>
            <a:ln w="1219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12" name="Freeform: Shape 795">
              <a:extLst>
                <a:ext uri="{FF2B5EF4-FFF2-40B4-BE49-F238E27FC236}">
                  <a16:creationId xmlns:a16="http://schemas.microsoft.com/office/drawing/2014/main" id="{4E410834-7D83-47C7-ABE2-6850C9BF6DA0}"/>
                </a:ext>
              </a:extLst>
            </p:cNvPr>
            <p:cNvSpPr/>
            <p:nvPr/>
          </p:nvSpPr>
          <p:spPr>
            <a:xfrm>
              <a:off x="1419667" y="3151632"/>
              <a:ext cx="24644" cy="61611"/>
            </a:xfrm>
            <a:custGeom>
              <a:avLst/>
              <a:gdLst>
                <a:gd name="connsiteX0" fmla="*/ 0 w 24644"/>
                <a:gd name="connsiteY0" fmla="*/ 0 h 61610"/>
                <a:gd name="connsiteX1" fmla="*/ 24644 w 24644"/>
                <a:gd name="connsiteY1" fmla="*/ 0 h 61610"/>
                <a:gd name="connsiteX2" fmla="*/ 24644 w 24644"/>
                <a:gd name="connsiteY2" fmla="*/ 63212 h 61610"/>
                <a:gd name="connsiteX3" fmla="*/ 0 w 24644"/>
                <a:gd name="connsiteY3" fmla="*/ 63212 h 61610"/>
              </a:gdLst>
              <a:ahLst/>
              <a:cxnLst>
                <a:cxn ang="0">
                  <a:pos x="connsiteX0" y="connsiteY0"/>
                </a:cxn>
                <a:cxn ang="0">
                  <a:pos x="connsiteX1" y="connsiteY1"/>
                </a:cxn>
                <a:cxn ang="0">
                  <a:pos x="connsiteX2" y="connsiteY2"/>
                </a:cxn>
                <a:cxn ang="0">
                  <a:pos x="connsiteX3" y="connsiteY3"/>
                </a:cxn>
              </a:cxnLst>
              <a:rect l="l" t="t" r="r" b="b"/>
              <a:pathLst>
                <a:path w="24644" h="61610">
                  <a:moveTo>
                    <a:pt x="0" y="0"/>
                  </a:moveTo>
                  <a:lnTo>
                    <a:pt x="24644" y="0"/>
                  </a:lnTo>
                  <a:lnTo>
                    <a:pt x="24644" y="63212"/>
                  </a:lnTo>
                  <a:lnTo>
                    <a:pt x="0" y="63212"/>
                  </a:lnTo>
                  <a:close/>
                </a:path>
              </a:pathLst>
            </a:custGeom>
            <a:grpFill/>
            <a:ln w="1219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13" name="Freeform: Shape 796">
              <a:extLst>
                <a:ext uri="{FF2B5EF4-FFF2-40B4-BE49-F238E27FC236}">
                  <a16:creationId xmlns:a16="http://schemas.microsoft.com/office/drawing/2014/main" id="{97A038E9-621C-4DFC-887F-82A0EBDF9470}"/>
                </a:ext>
              </a:extLst>
            </p:cNvPr>
            <p:cNvSpPr/>
            <p:nvPr/>
          </p:nvSpPr>
          <p:spPr>
            <a:xfrm>
              <a:off x="1489287" y="3151632"/>
              <a:ext cx="24644" cy="61611"/>
            </a:xfrm>
            <a:custGeom>
              <a:avLst/>
              <a:gdLst>
                <a:gd name="connsiteX0" fmla="*/ 0 w 24644"/>
                <a:gd name="connsiteY0" fmla="*/ 0 h 61610"/>
                <a:gd name="connsiteX1" fmla="*/ 24644 w 24644"/>
                <a:gd name="connsiteY1" fmla="*/ 0 h 61610"/>
                <a:gd name="connsiteX2" fmla="*/ 24644 w 24644"/>
                <a:gd name="connsiteY2" fmla="*/ 63212 h 61610"/>
                <a:gd name="connsiteX3" fmla="*/ 0 w 24644"/>
                <a:gd name="connsiteY3" fmla="*/ 63212 h 61610"/>
              </a:gdLst>
              <a:ahLst/>
              <a:cxnLst>
                <a:cxn ang="0">
                  <a:pos x="connsiteX0" y="connsiteY0"/>
                </a:cxn>
                <a:cxn ang="0">
                  <a:pos x="connsiteX1" y="connsiteY1"/>
                </a:cxn>
                <a:cxn ang="0">
                  <a:pos x="connsiteX2" y="connsiteY2"/>
                </a:cxn>
                <a:cxn ang="0">
                  <a:pos x="connsiteX3" y="connsiteY3"/>
                </a:cxn>
              </a:cxnLst>
              <a:rect l="l" t="t" r="r" b="b"/>
              <a:pathLst>
                <a:path w="24644" h="61610">
                  <a:moveTo>
                    <a:pt x="0" y="0"/>
                  </a:moveTo>
                  <a:lnTo>
                    <a:pt x="24644" y="0"/>
                  </a:lnTo>
                  <a:lnTo>
                    <a:pt x="24644" y="63212"/>
                  </a:lnTo>
                  <a:lnTo>
                    <a:pt x="0" y="63212"/>
                  </a:lnTo>
                  <a:close/>
                </a:path>
              </a:pathLst>
            </a:custGeom>
            <a:grpFill/>
            <a:ln w="1219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14" name="Freeform: Shape 797">
              <a:extLst>
                <a:ext uri="{FF2B5EF4-FFF2-40B4-BE49-F238E27FC236}">
                  <a16:creationId xmlns:a16="http://schemas.microsoft.com/office/drawing/2014/main" id="{18FAB569-9054-4127-A261-2083E6751F4F}"/>
                </a:ext>
              </a:extLst>
            </p:cNvPr>
            <p:cNvSpPr/>
            <p:nvPr/>
          </p:nvSpPr>
          <p:spPr>
            <a:xfrm>
              <a:off x="1559030" y="3151632"/>
              <a:ext cx="24644" cy="61611"/>
            </a:xfrm>
            <a:custGeom>
              <a:avLst/>
              <a:gdLst>
                <a:gd name="connsiteX0" fmla="*/ 0 w 24644"/>
                <a:gd name="connsiteY0" fmla="*/ 0 h 61610"/>
                <a:gd name="connsiteX1" fmla="*/ 24644 w 24644"/>
                <a:gd name="connsiteY1" fmla="*/ 0 h 61610"/>
                <a:gd name="connsiteX2" fmla="*/ 24644 w 24644"/>
                <a:gd name="connsiteY2" fmla="*/ 63212 h 61610"/>
                <a:gd name="connsiteX3" fmla="*/ 0 w 24644"/>
                <a:gd name="connsiteY3" fmla="*/ 63212 h 61610"/>
              </a:gdLst>
              <a:ahLst/>
              <a:cxnLst>
                <a:cxn ang="0">
                  <a:pos x="connsiteX0" y="connsiteY0"/>
                </a:cxn>
                <a:cxn ang="0">
                  <a:pos x="connsiteX1" y="connsiteY1"/>
                </a:cxn>
                <a:cxn ang="0">
                  <a:pos x="connsiteX2" y="connsiteY2"/>
                </a:cxn>
                <a:cxn ang="0">
                  <a:pos x="connsiteX3" y="connsiteY3"/>
                </a:cxn>
              </a:cxnLst>
              <a:rect l="l" t="t" r="r" b="b"/>
              <a:pathLst>
                <a:path w="24644" h="61610">
                  <a:moveTo>
                    <a:pt x="0" y="0"/>
                  </a:moveTo>
                  <a:lnTo>
                    <a:pt x="24644" y="0"/>
                  </a:lnTo>
                  <a:lnTo>
                    <a:pt x="24644" y="63212"/>
                  </a:lnTo>
                  <a:lnTo>
                    <a:pt x="0" y="63212"/>
                  </a:lnTo>
                  <a:close/>
                </a:path>
              </a:pathLst>
            </a:custGeom>
            <a:grpFill/>
            <a:ln w="1219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15" name="Freeform: Shape 798">
              <a:extLst>
                <a:ext uri="{FF2B5EF4-FFF2-40B4-BE49-F238E27FC236}">
                  <a16:creationId xmlns:a16="http://schemas.microsoft.com/office/drawing/2014/main" id="{DA787D27-D781-4432-8DBE-A1D10040DFCC}"/>
                </a:ext>
              </a:extLst>
            </p:cNvPr>
            <p:cNvSpPr/>
            <p:nvPr/>
          </p:nvSpPr>
          <p:spPr>
            <a:xfrm>
              <a:off x="1777255" y="2796632"/>
              <a:ext cx="61611" cy="24644"/>
            </a:xfrm>
            <a:custGeom>
              <a:avLst/>
              <a:gdLst>
                <a:gd name="connsiteX0" fmla="*/ 0 w 61610"/>
                <a:gd name="connsiteY0" fmla="*/ 0 h 24644"/>
                <a:gd name="connsiteX1" fmla="*/ 63212 w 61610"/>
                <a:gd name="connsiteY1" fmla="*/ 0 h 24644"/>
                <a:gd name="connsiteX2" fmla="*/ 63212 w 61610"/>
                <a:gd name="connsiteY2" fmla="*/ 24644 h 24644"/>
                <a:gd name="connsiteX3" fmla="*/ 0 w 61610"/>
                <a:gd name="connsiteY3" fmla="*/ 24644 h 24644"/>
              </a:gdLst>
              <a:ahLst/>
              <a:cxnLst>
                <a:cxn ang="0">
                  <a:pos x="connsiteX0" y="connsiteY0"/>
                </a:cxn>
                <a:cxn ang="0">
                  <a:pos x="connsiteX1" y="connsiteY1"/>
                </a:cxn>
                <a:cxn ang="0">
                  <a:pos x="connsiteX2" y="connsiteY2"/>
                </a:cxn>
                <a:cxn ang="0">
                  <a:pos x="connsiteX3" y="connsiteY3"/>
                </a:cxn>
              </a:cxnLst>
              <a:rect l="l" t="t" r="r" b="b"/>
              <a:pathLst>
                <a:path w="61610" h="24644">
                  <a:moveTo>
                    <a:pt x="0" y="0"/>
                  </a:moveTo>
                  <a:lnTo>
                    <a:pt x="63212" y="0"/>
                  </a:lnTo>
                  <a:lnTo>
                    <a:pt x="63212" y="24644"/>
                  </a:lnTo>
                  <a:lnTo>
                    <a:pt x="0" y="24644"/>
                  </a:lnTo>
                  <a:close/>
                </a:path>
              </a:pathLst>
            </a:custGeom>
            <a:grpFill/>
            <a:ln w="1219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16" name="Freeform: Shape 799">
              <a:extLst>
                <a:ext uri="{FF2B5EF4-FFF2-40B4-BE49-F238E27FC236}">
                  <a16:creationId xmlns:a16="http://schemas.microsoft.com/office/drawing/2014/main" id="{9BC48A6D-7A18-4E6A-8612-FA6CEC7B8362}"/>
                </a:ext>
              </a:extLst>
            </p:cNvPr>
            <p:cNvSpPr/>
            <p:nvPr/>
          </p:nvSpPr>
          <p:spPr>
            <a:xfrm>
              <a:off x="1777255" y="2866375"/>
              <a:ext cx="61611" cy="24644"/>
            </a:xfrm>
            <a:custGeom>
              <a:avLst/>
              <a:gdLst>
                <a:gd name="connsiteX0" fmla="*/ 0 w 61610"/>
                <a:gd name="connsiteY0" fmla="*/ 0 h 24644"/>
                <a:gd name="connsiteX1" fmla="*/ 63212 w 61610"/>
                <a:gd name="connsiteY1" fmla="*/ 0 h 24644"/>
                <a:gd name="connsiteX2" fmla="*/ 63212 w 61610"/>
                <a:gd name="connsiteY2" fmla="*/ 24644 h 24644"/>
                <a:gd name="connsiteX3" fmla="*/ 0 w 61610"/>
                <a:gd name="connsiteY3" fmla="*/ 24644 h 24644"/>
              </a:gdLst>
              <a:ahLst/>
              <a:cxnLst>
                <a:cxn ang="0">
                  <a:pos x="connsiteX0" y="connsiteY0"/>
                </a:cxn>
                <a:cxn ang="0">
                  <a:pos x="connsiteX1" y="connsiteY1"/>
                </a:cxn>
                <a:cxn ang="0">
                  <a:pos x="connsiteX2" y="connsiteY2"/>
                </a:cxn>
                <a:cxn ang="0">
                  <a:pos x="connsiteX3" y="connsiteY3"/>
                </a:cxn>
              </a:cxnLst>
              <a:rect l="l" t="t" r="r" b="b"/>
              <a:pathLst>
                <a:path w="61610" h="24644">
                  <a:moveTo>
                    <a:pt x="0" y="0"/>
                  </a:moveTo>
                  <a:lnTo>
                    <a:pt x="63212" y="0"/>
                  </a:lnTo>
                  <a:lnTo>
                    <a:pt x="63212" y="24644"/>
                  </a:lnTo>
                  <a:lnTo>
                    <a:pt x="0" y="24644"/>
                  </a:lnTo>
                  <a:close/>
                </a:path>
              </a:pathLst>
            </a:custGeom>
            <a:grpFill/>
            <a:ln w="1219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17" name="Freeform: Shape 800">
              <a:extLst>
                <a:ext uri="{FF2B5EF4-FFF2-40B4-BE49-F238E27FC236}">
                  <a16:creationId xmlns:a16="http://schemas.microsoft.com/office/drawing/2014/main" id="{667E76A6-22DF-49FD-BAB2-8E114EA999ED}"/>
                </a:ext>
              </a:extLst>
            </p:cNvPr>
            <p:cNvSpPr/>
            <p:nvPr/>
          </p:nvSpPr>
          <p:spPr>
            <a:xfrm>
              <a:off x="1358426" y="2732803"/>
              <a:ext cx="480563" cy="480563"/>
            </a:xfrm>
            <a:custGeom>
              <a:avLst/>
              <a:gdLst>
                <a:gd name="connsiteX0" fmla="*/ 294992 w 480562"/>
                <a:gd name="connsiteY0" fmla="*/ 482041 h 480562"/>
                <a:gd name="connsiteX1" fmla="*/ 270347 w 480562"/>
                <a:gd name="connsiteY1" fmla="*/ 482041 h 480562"/>
                <a:gd name="connsiteX2" fmla="*/ 270347 w 480562"/>
                <a:gd name="connsiteY2" fmla="*/ 431151 h 480562"/>
                <a:gd name="connsiteX3" fmla="*/ 0 w 480562"/>
                <a:gd name="connsiteY3" fmla="*/ 431151 h 480562"/>
                <a:gd name="connsiteX4" fmla="*/ 0 w 480562"/>
                <a:gd name="connsiteY4" fmla="*/ 0 h 480562"/>
                <a:gd name="connsiteX5" fmla="*/ 431151 w 480562"/>
                <a:gd name="connsiteY5" fmla="*/ 0 h 480562"/>
                <a:gd name="connsiteX6" fmla="*/ 431151 w 480562"/>
                <a:gd name="connsiteY6" fmla="*/ 203192 h 480562"/>
                <a:gd name="connsiteX7" fmla="*/ 482041 w 480562"/>
                <a:gd name="connsiteY7" fmla="*/ 203192 h 480562"/>
                <a:gd name="connsiteX8" fmla="*/ 482041 w 480562"/>
                <a:gd name="connsiteY8" fmla="*/ 227836 h 480562"/>
                <a:gd name="connsiteX9" fmla="*/ 406507 w 480562"/>
                <a:gd name="connsiteY9" fmla="*/ 227836 h 480562"/>
                <a:gd name="connsiteX10" fmla="*/ 406507 w 480562"/>
                <a:gd name="connsiteY10" fmla="*/ 24644 h 480562"/>
                <a:gd name="connsiteX11" fmla="*/ 24644 w 480562"/>
                <a:gd name="connsiteY11" fmla="*/ 24644 h 480562"/>
                <a:gd name="connsiteX12" fmla="*/ 24644 w 480562"/>
                <a:gd name="connsiteY12" fmla="*/ 406507 h 480562"/>
                <a:gd name="connsiteX13" fmla="*/ 294992 w 480562"/>
                <a:gd name="connsiteY13" fmla="*/ 406507 h 480562"/>
                <a:gd name="connsiteX14" fmla="*/ 294992 w 480562"/>
                <a:gd name="connsiteY14" fmla="*/ 482041 h 48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62" h="480562">
                  <a:moveTo>
                    <a:pt x="294992" y="482041"/>
                  </a:moveTo>
                  <a:lnTo>
                    <a:pt x="270347" y="482041"/>
                  </a:lnTo>
                  <a:lnTo>
                    <a:pt x="270347" y="431151"/>
                  </a:lnTo>
                  <a:lnTo>
                    <a:pt x="0" y="431151"/>
                  </a:lnTo>
                  <a:lnTo>
                    <a:pt x="0" y="0"/>
                  </a:lnTo>
                  <a:lnTo>
                    <a:pt x="431151" y="0"/>
                  </a:lnTo>
                  <a:lnTo>
                    <a:pt x="431151" y="203192"/>
                  </a:lnTo>
                  <a:lnTo>
                    <a:pt x="482041" y="203192"/>
                  </a:lnTo>
                  <a:lnTo>
                    <a:pt x="482041" y="227836"/>
                  </a:lnTo>
                  <a:lnTo>
                    <a:pt x="406507" y="227836"/>
                  </a:lnTo>
                  <a:lnTo>
                    <a:pt x="406507" y="24644"/>
                  </a:lnTo>
                  <a:lnTo>
                    <a:pt x="24644" y="24644"/>
                  </a:lnTo>
                  <a:lnTo>
                    <a:pt x="24644" y="406507"/>
                  </a:lnTo>
                  <a:lnTo>
                    <a:pt x="294992" y="406507"/>
                  </a:lnTo>
                  <a:lnTo>
                    <a:pt x="294992" y="482041"/>
                  </a:lnTo>
                  <a:close/>
                </a:path>
              </a:pathLst>
            </a:custGeom>
            <a:grpFill/>
            <a:ln w="1219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18" name="Freeform: Shape 801">
              <a:extLst>
                <a:ext uri="{FF2B5EF4-FFF2-40B4-BE49-F238E27FC236}">
                  <a16:creationId xmlns:a16="http://schemas.microsoft.com/office/drawing/2014/main" id="{16AB5A02-612D-45C3-8D44-E2F63C9AEFA2}"/>
                </a:ext>
              </a:extLst>
            </p:cNvPr>
            <p:cNvSpPr/>
            <p:nvPr/>
          </p:nvSpPr>
          <p:spPr>
            <a:xfrm>
              <a:off x="1307536" y="2796632"/>
              <a:ext cx="61611" cy="24644"/>
            </a:xfrm>
            <a:custGeom>
              <a:avLst/>
              <a:gdLst>
                <a:gd name="connsiteX0" fmla="*/ 0 w 61610"/>
                <a:gd name="connsiteY0" fmla="*/ 0 h 24644"/>
                <a:gd name="connsiteX1" fmla="*/ 63212 w 61610"/>
                <a:gd name="connsiteY1" fmla="*/ 0 h 24644"/>
                <a:gd name="connsiteX2" fmla="*/ 63212 w 61610"/>
                <a:gd name="connsiteY2" fmla="*/ 24644 h 24644"/>
                <a:gd name="connsiteX3" fmla="*/ 0 w 61610"/>
                <a:gd name="connsiteY3" fmla="*/ 24644 h 24644"/>
              </a:gdLst>
              <a:ahLst/>
              <a:cxnLst>
                <a:cxn ang="0">
                  <a:pos x="connsiteX0" y="connsiteY0"/>
                </a:cxn>
                <a:cxn ang="0">
                  <a:pos x="connsiteX1" y="connsiteY1"/>
                </a:cxn>
                <a:cxn ang="0">
                  <a:pos x="connsiteX2" y="connsiteY2"/>
                </a:cxn>
                <a:cxn ang="0">
                  <a:pos x="connsiteX3" y="connsiteY3"/>
                </a:cxn>
              </a:cxnLst>
              <a:rect l="l" t="t" r="r" b="b"/>
              <a:pathLst>
                <a:path w="61610" h="24644">
                  <a:moveTo>
                    <a:pt x="0" y="0"/>
                  </a:moveTo>
                  <a:lnTo>
                    <a:pt x="63212" y="0"/>
                  </a:lnTo>
                  <a:lnTo>
                    <a:pt x="63212" y="24644"/>
                  </a:lnTo>
                  <a:lnTo>
                    <a:pt x="0" y="24644"/>
                  </a:lnTo>
                  <a:close/>
                </a:path>
              </a:pathLst>
            </a:custGeom>
            <a:grpFill/>
            <a:ln w="1219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19" name="Freeform: Shape 802">
              <a:extLst>
                <a:ext uri="{FF2B5EF4-FFF2-40B4-BE49-F238E27FC236}">
                  <a16:creationId xmlns:a16="http://schemas.microsoft.com/office/drawing/2014/main" id="{E049FC50-0CD5-4839-BCAA-7D63BEAFA119}"/>
                </a:ext>
              </a:extLst>
            </p:cNvPr>
            <p:cNvSpPr/>
            <p:nvPr/>
          </p:nvSpPr>
          <p:spPr>
            <a:xfrm>
              <a:off x="1307536" y="2866375"/>
              <a:ext cx="61611" cy="24644"/>
            </a:xfrm>
            <a:custGeom>
              <a:avLst/>
              <a:gdLst>
                <a:gd name="connsiteX0" fmla="*/ 0 w 61610"/>
                <a:gd name="connsiteY0" fmla="*/ 0 h 24644"/>
                <a:gd name="connsiteX1" fmla="*/ 63212 w 61610"/>
                <a:gd name="connsiteY1" fmla="*/ 0 h 24644"/>
                <a:gd name="connsiteX2" fmla="*/ 63212 w 61610"/>
                <a:gd name="connsiteY2" fmla="*/ 24644 h 24644"/>
                <a:gd name="connsiteX3" fmla="*/ 0 w 61610"/>
                <a:gd name="connsiteY3" fmla="*/ 24644 h 24644"/>
              </a:gdLst>
              <a:ahLst/>
              <a:cxnLst>
                <a:cxn ang="0">
                  <a:pos x="connsiteX0" y="connsiteY0"/>
                </a:cxn>
                <a:cxn ang="0">
                  <a:pos x="connsiteX1" y="connsiteY1"/>
                </a:cxn>
                <a:cxn ang="0">
                  <a:pos x="connsiteX2" y="connsiteY2"/>
                </a:cxn>
                <a:cxn ang="0">
                  <a:pos x="connsiteX3" y="connsiteY3"/>
                </a:cxn>
              </a:cxnLst>
              <a:rect l="l" t="t" r="r" b="b"/>
              <a:pathLst>
                <a:path w="61610" h="24644">
                  <a:moveTo>
                    <a:pt x="0" y="0"/>
                  </a:moveTo>
                  <a:lnTo>
                    <a:pt x="63212" y="0"/>
                  </a:lnTo>
                  <a:lnTo>
                    <a:pt x="63212" y="24644"/>
                  </a:lnTo>
                  <a:lnTo>
                    <a:pt x="0" y="24644"/>
                  </a:lnTo>
                  <a:close/>
                </a:path>
              </a:pathLst>
            </a:custGeom>
            <a:grpFill/>
            <a:ln w="1219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20" name="Freeform: Shape 803">
              <a:extLst>
                <a:ext uri="{FF2B5EF4-FFF2-40B4-BE49-F238E27FC236}">
                  <a16:creationId xmlns:a16="http://schemas.microsoft.com/office/drawing/2014/main" id="{B6D2F00D-9C19-4395-9CB2-6E5EF94F78B8}"/>
                </a:ext>
              </a:extLst>
            </p:cNvPr>
            <p:cNvSpPr/>
            <p:nvPr/>
          </p:nvSpPr>
          <p:spPr>
            <a:xfrm>
              <a:off x="1307536" y="2935995"/>
              <a:ext cx="61611" cy="24644"/>
            </a:xfrm>
            <a:custGeom>
              <a:avLst/>
              <a:gdLst>
                <a:gd name="connsiteX0" fmla="*/ 0 w 61610"/>
                <a:gd name="connsiteY0" fmla="*/ 0 h 24644"/>
                <a:gd name="connsiteX1" fmla="*/ 63212 w 61610"/>
                <a:gd name="connsiteY1" fmla="*/ 0 h 24644"/>
                <a:gd name="connsiteX2" fmla="*/ 63212 w 61610"/>
                <a:gd name="connsiteY2" fmla="*/ 24644 h 24644"/>
                <a:gd name="connsiteX3" fmla="*/ 0 w 61610"/>
                <a:gd name="connsiteY3" fmla="*/ 24644 h 24644"/>
              </a:gdLst>
              <a:ahLst/>
              <a:cxnLst>
                <a:cxn ang="0">
                  <a:pos x="connsiteX0" y="connsiteY0"/>
                </a:cxn>
                <a:cxn ang="0">
                  <a:pos x="connsiteX1" y="connsiteY1"/>
                </a:cxn>
                <a:cxn ang="0">
                  <a:pos x="connsiteX2" y="connsiteY2"/>
                </a:cxn>
                <a:cxn ang="0">
                  <a:pos x="connsiteX3" y="connsiteY3"/>
                </a:cxn>
              </a:cxnLst>
              <a:rect l="l" t="t" r="r" b="b"/>
              <a:pathLst>
                <a:path w="61610" h="24644">
                  <a:moveTo>
                    <a:pt x="0" y="0"/>
                  </a:moveTo>
                  <a:lnTo>
                    <a:pt x="63212" y="0"/>
                  </a:lnTo>
                  <a:lnTo>
                    <a:pt x="63212" y="24644"/>
                  </a:lnTo>
                  <a:lnTo>
                    <a:pt x="0" y="24644"/>
                  </a:lnTo>
                  <a:close/>
                </a:path>
              </a:pathLst>
            </a:custGeom>
            <a:grpFill/>
            <a:ln w="1219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21" name="Freeform: Shape 804">
              <a:extLst>
                <a:ext uri="{FF2B5EF4-FFF2-40B4-BE49-F238E27FC236}">
                  <a16:creationId xmlns:a16="http://schemas.microsoft.com/office/drawing/2014/main" id="{ACCFEDED-25D7-49A7-9424-34FAAC6C5E14}"/>
                </a:ext>
              </a:extLst>
            </p:cNvPr>
            <p:cNvSpPr/>
            <p:nvPr/>
          </p:nvSpPr>
          <p:spPr>
            <a:xfrm>
              <a:off x="1307536" y="3005738"/>
              <a:ext cx="61611" cy="24644"/>
            </a:xfrm>
            <a:custGeom>
              <a:avLst/>
              <a:gdLst>
                <a:gd name="connsiteX0" fmla="*/ 0 w 61610"/>
                <a:gd name="connsiteY0" fmla="*/ 0 h 24644"/>
                <a:gd name="connsiteX1" fmla="*/ 63212 w 61610"/>
                <a:gd name="connsiteY1" fmla="*/ 0 h 24644"/>
                <a:gd name="connsiteX2" fmla="*/ 63212 w 61610"/>
                <a:gd name="connsiteY2" fmla="*/ 24644 h 24644"/>
                <a:gd name="connsiteX3" fmla="*/ 0 w 61610"/>
                <a:gd name="connsiteY3" fmla="*/ 24644 h 24644"/>
              </a:gdLst>
              <a:ahLst/>
              <a:cxnLst>
                <a:cxn ang="0">
                  <a:pos x="connsiteX0" y="connsiteY0"/>
                </a:cxn>
                <a:cxn ang="0">
                  <a:pos x="connsiteX1" y="connsiteY1"/>
                </a:cxn>
                <a:cxn ang="0">
                  <a:pos x="connsiteX2" y="connsiteY2"/>
                </a:cxn>
                <a:cxn ang="0">
                  <a:pos x="connsiteX3" y="connsiteY3"/>
                </a:cxn>
              </a:cxnLst>
              <a:rect l="l" t="t" r="r" b="b"/>
              <a:pathLst>
                <a:path w="61610" h="24644">
                  <a:moveTo>
                    <a:pt x="0" y="0"/>
                  </a:moveTo>
                  <a:lnTo>
                    <a:pt x="63212" y="0"/>
                  </a:lnTo>
                  <a:lnTo>
                    <a:pt x="63212" y="24644"/>
                  </a:lnTo>
                  <a:lnTo>
                    <a:pt x="0" y="24644"/>
                  </a:lnTo>
                  <a:close/>
                </a:path>
              </a:pathLst>
            </a:custGeom>
            <a:grpFill/>
            <a:ln w="1219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22" name="Freeform: Shape 805">
              <a:extLst>
                <a:ext uri="{FF2B5EF4-FFF2-40B4-BE49-F238E27FC236}">
                  <a16:creationId xmlns:a16="http://schemas.microsoft.com/office/drawing/2014/main" id="{F4D8BDD5-2933-425B-B92A-1F11350DE357}"/>
                </a:ext>
              </a:extLst>
            </p:cNvPr>
            <p:cNvSpPr/>
            <p:nvPr/>
          </p:nvSpPr>
          <p:spPr>
            <a:xfrm>
              <a:off x="1307536" y="3075482"/>
              <a:ext cx="61611" cy="24644"/>
            </a:xfrm>
            <a:custGeom>
              <a:avLst/>
              <a:gdLst>
                <a:gd name="connsiteX0" fmla="*/ 0 w 61610"/>
                <a:gd name="connsiteY0" fmla="*/ 0 h 24644"/>
                <a:gd name="connsiteX1" fmla="*/ 63212 w 61610"/>
                <a:gd name="connsiteY1" fmla="*/ 0 h 24644"/>
                <a:gd name="connsiteX2" fmla="*/ 63212 w 61610"/>
                <a:gd name="connsiteY2" fmla="*/ 24644 h 24644"/>
                <a:gd name="connsiteX3" fmla="*/ 0 w 61610"/>
                <a:gd name="connsiteY3" fmla="*/ 24644 h 24644"/>
              </a:gdLst>
              <a:ahLst/>
              <a:cxnLst>
                <a:cxn ang="0">
                  <a:pos x="connsiteX0" y="connsiteY0"/>
                </a:cxn>
                <a:cxn ang="0">
                  <a:pos x="connsiteX1" y="connsiteY1"/>
                </a:cxn>
                <a:cxn ang="0">
                  <a:pos x="connsiteX2" y="connsiteY2"/>
                </a:cxn>
                <a:cxn ang="0">
                  <a:pos x="connsiteX3" y="connsiteY3"/>
                </a:cxn>
              </a:cxnLst>
              <a:rect l="l" t="t" r="r" b="b"/>
              <a:pathLst>
                <a:path w="61610" h="24644">
                  <a:moveTo>
                    <a:pt x="0" y="0"/>
                  </a:moveTo>
                  <a:lnTo>
                    <a:pt x="63212" y="0"/>
                  </a:lnTo>
                  <a:lnTo>
                    <a:pt x="63212" y="24644"/>
                  </a:lnTo>
                  <a:lnTo>
                    <a:pt x="0" y="24644"/>
                  </a:lnTo>
                  <a:close/>
                </a:path>
              </a:pathLst>
            </a:custGeom>
            <a:grpFill/>
            <a:ln w="1219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23" name="Freeform: Shape 806">
              <a:extLst>
                <a:ext uri="{FF2B5EF4-FFF2-40B4-BE49-F238E27FC236}">
                  <a16:creationId xmlns:a16="http://schemas.microsoft.com/office/drawing/2014/main" id="{9E222A8A-BA59-40D8-A709-197792B3E6DF}"/>
                </a:ext>
              </a:extLst>
            </p:cNvPr>
            <p:cNvSpPr/>
            <p:nvPr/>
          </p:nvSpPr>
          <p:spPr>
            <a:xfrm>
              <a:off x="1686318" y="2991814"/>
              <a:ext cx="221798" cy="295731"/>
            </a:xfrm>
            <a:custGeom>
              <a:avLst/>
              <a:gdLst>
                <a:gd name="connsiteX0" fmla="*/ 112255 w 221798"/>
                <a:gd name="connsiteY0" fmla="*/ 298442 h 295730"/>
                <a:gd name="connsiteX1" fmla="*/ 0 w 221798"/>
                <a:gd name="connsiteY1" fmla="*/ 250632 h 295730"/>
                <a:gd name="connsiteX2" fmla="*/ 0 w 221798"/>
                <a:gd name="connsiteY2" fmla="*/ 47810 h 295730"/>
                <a:gd name="connsiteX3" fmla="*/ 112255 w 221798"/>
                <a:gd name="connsiteY3" fmla="*/ 0 h 295730"/>
                <a:gd name="connsiteX4" fmla="*/ 224755 w 221798"/>
                <a:gd name="connsiteY4" fmla="*/ 47810 h 295730"/>
                <a:gd name="connsiteX5" fmla="*/ 224755 w 221798"/>
                <a:gd name="connsiteY5" fmla="*/ 250632 h 295730"/>
                <a:gd name="connsiteX6" fmla="*/ 112255 w 221798"/>
                <a:gd name="connsiteY6" fmla="*/ 298442 h 295730"/>
                <a:gd name="connsiteX7" fmla="*/ 112255 w 221798"/>
                <a:gd name="connsiteY7" fmla="*/ 24644 h 295730"/>
                <a:gd name="connsiteX8" fmla="*/ 24644 w 221798"/>
                <a:gd name="connsiteY8" fmla="*/ 47810 h 295730"/>
                <a:gd name="connsiteX9" fmla="*/ 24644 w 221798"/>
                <a:gd name="connsiteY9" fmla="*/ 250632 h 295730"/>
                <a:gd name="connsiteX10" fmla="*/ 112255 w 221798"/>
                <a:gd name="connsiteY10" fmla="*/ 273798 h 295730"/>
                <a:gd name="connsiteX11" fmla="*/ 200111 w 221798"/>
                <a:gd name="connsiteY11" fmla="*/ 250632 h 295730"/>
                <a:gd name="connsiteX12" fmla="*/ 200111 w 221798"/>
                <a:gd name="connsiteY12" fmla="*/ 47810 h 295730"/>
                <a:gd name="connsiteX13" fmla="*/ 112255 w 221798"/>
                <a:gd name="connsiteY13" fmla="*/ 25014 h 29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798" h="295730">
                  <a:moveTo>
                    <a:pt x="112255" y="298442"/>
                  </a:moveTo>
                  <a:cubicBezTo>
                    <a:pt x="58160" y="298442"/>
                    <a:pt x="0" y="283409"/>
                    <a:pt x="0" y="250632"/>
                  </a:cubicBezTo>
                  <a:lnTo>
                    <a:pt x="0" y="47810"/>
                  </a:lnTo>
                  <a:cubicBezTo>
                    <a:pt x="0" y="14910"/>
                    <a:pt x="58160" y="0"/>
                    <a:pt x="112255" y="0"/>
                  </a:cubicBezTo>
                  <a:cubicBezTo>
                    <a:pt x="166349" y="0"/>
                    <a:pt x="224755" y="14910"/>
                    <a:pt x="224755" y="47810"/>
                  </a:cubicBezTo>
                  <a:lnTo>
                    <a:pt x="224755" y="250632"/>
                  </a:lnTo>
                  <a:cubicBezTo>
                    <a:pt x="224755" y="283778"/>
                    <a:pt x="166349" y="298442"/>
                    <a:pt x="112255" y="298442"/>
                  </a:cubicBezTo>
                  <a:close/>
                  <a:moveTo>
                    <a:pt x="112255" y="24644"/>
                  </a:moveTo>
                  <a:cubicBezTo>
                    <a:pt x="54833" y="24644"/>
                    <a:pt x="24644" y="41772"/>
                    <a:pt x="24644" y="47810"/>
                  </a:cubicBezTo>
                  <a:lnTo>
                    <a:pt x="24644" y="250632"/>
                  </a:lnTo>
                  <a:cubicBezTo>
                    <a:pt x="24644" y="256547"/>
                    <a:pt x="54833" y="273798"/>
                    <a:pt x="112255" y="273798"/>
                  </a:cubicBezTo>
                  <a:cubicBezTo>
                    <a:pt x="169676" y="273798"/>
                    <a:pt x="200111" y="256547"/>
                    <a:pt x="200111" y="250632"/>
                  </a:cubicBezTo>
                  <a:lnTo>
                    <a:pt x="200111" y="47810"/>
                  </a:lnTo>
                  <a:cubicBezTo>
                    <a:pt x="200111" y="41772"/>
                    <a:pt x="169799" y="25014"/>
                    <a:pt x="112255" y="25014"/>
                  </a:cubicBezTo>
                  <a:close/>
                </a:path>
              </a:pathLst>
            </a:custGeom>
            <a:grpFill/>
            <a:ln w="1219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24" name="Freeform: Shape 807">
              <a:extLst>
                <a:ext uri="{FF2B5EF4-FFF2-40B4-BE49-F238E27FC236}">
                  <a16:creationId xmlns:a16="http://schemas.microsoft.com/office/drawing/2014/main" id="{03143E86-5B5C-414C-82BB-C73461F10022}"/>
                </a:ext>
              </a:extLst>
            </p:cNvPr>
            <p:cNvSpPr/>
            <p:nvPr/>
          </p:nvSpPr>
          <p:spPr>
            <a:xfrm>
              <a:off x="1686318" y="3033463"/>
              <a:ext cx="221798" cy="36966"/>
            </a:xfrm>
            <a:custGeom>
              <a:avLst/>
              <a:gdLst>
                <a:gd name="connsiteX0" fmla="*/ 112255 w 221798"/>
                <a:gd name="connsiteY0" fmla="*/ 47810 h 36966"/>
                <a:gd name="connsiteX1" fmla="*/ 0 w 221798"/>
                <a:gd name="connsiteY1" fmla="*/ 0 h 36966"/>
                <a:gd name="connsiteX2" fmla="*/ 24644 w 221798"/>
                <a:gd name="connsiteY2" fmla="*/ 0 h 36966"/>
                <a:gd name="connsiteX3" fmla="*/ 112255 w 221798"/>
                <a:gd name="connsiteY3" fmla="*/ 23166 h 36966"/>
                <a:gd name="connsiteX4" fmla="*/ 200111 w 221798"/>
                <a:gd name="connsiteY4" fmla="*/ 0 h 36966"/>
                <a:gd name="connsiteX5" fmla="*/ 224755 w 221798"/>
                <a:gd name="connsiteY5" fmla="*/ 0 h 36966"/>
                <a:gd name="connsiteX6" fmla="*/ 112255 w 221798"/>
                <a:gd name="connsiteY6" fmla="*/ 47810 h 3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798" h="36966">
                  <a:moveTo>
                    <a:pt x="112255" y="47810"/>
                  </a:moveTo>
                  <a:cubicBezTo>
                    <a:pt x="58160" y="47810"/>
                    <a:pt x="0" y="32777"/>
                    <a:pt x="0" y="0"/>
                  </a:cubicBezTo>
                  <a:lnTo>
                    <a:pt x="24644" y="0"/>
                  </a:lnTo>
                  <a:cubicBezTo>
                    <a:pt x="24644" y="5915"/>
                    <a:pt x="54833" y="23166"/>
                    <a:pt x="112255" y="23166"/>
                  </a:cubicBezTo>
                  <a:cubicBezTo>
                    <a:pt x="169676" y="23166"/>
                    <a:pt x="200111" y="5915"/>
                    <a:pt x="200111" y="0"/>
                  </a:cubicBezTo>
                  <a:lnTo>
                    <a:pt x="224755" y="0"/>
                  </a:lnTo>
                  <a:cubicBezTo>
                    <a:pt x="224755" y="32654"/>
                    <a:pt x="166349" y="47810"/>
                    <a:pt x="112255" y="47810"/>
                  </a:cubicBezTo>
                  <a:close/>
                </a:path>
              </a:pathLst>
            </a:custGeom>
            <a:grpFill/>
            <a:ln w="12192"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grpSp>
      <p:grpSp>
        <p:nvGrpSpPr>
          <p:cNvPr id="725" name="Group 724">
            <a:extLst>
              <a:ext uri="{FF2B5EF4-FFF2-40B4-BE49-F238E27FC236}">
                <a16:creationId xmlns:a16="http://schemas.microsoft.com/office/drawing/2014/main" id="{A89C5F37-A9EC-47DA-AEC8-00683E3C5BB8}"/>
              </a:ext>
            </a:extLst>
          </p:cNvPr>
          <p:cNvGrpSpPr/>
          <p:nvPr/>
        </p:nvGrpSpPr>
        <p:grpSpPr>
          <a:xfrm>
            <a:off x="4930446" y="2487126"/>
            <a:ext cx="3223311" cy="793116"/>
            <a:chOff x="3113335" y="2446040"/>
            <a:chExt cx="3223311" cy="793116"/>
          </a:xfrm>
        </p:grpSpPr>
        <p:sp>
          <p:nvSpPr>
            <p:cNvPr id="726" name="TextBox 725">
              <a:extLst>
                <a:ext uri="{FF2B5EF4-FFF2-40B4-BE49-F238E27FC236}">
                  <a16:creationId xmlns:a16="http://schemas.microsoft.com/office/drawing/2014/main" id="{22F50826-7B30-4308-938A-6FB646F03DA0}"/>
                </a:ext>
              </a:extLst>
            </p:cNvPr>
            <p:cNvSpPr txBox="1"/>
            <p:nvPr/>
          </p:nvSpPr>
          <p:spPr>
            <a:xfrm>
              <a:off x="3113335" y="2446040"/>
              <a:ext cx="2743200" cy="424732"/>
            </a:xfrm>
            <a:prstGeom prst="rect">
              <a:avLst/>
            </a:prstGeom>
            <a:noFill/>
          </p:spPr>
          <p:txBody>
            <a:bodyPr wrap="square" rtlCol="0">
              <a:spAutoFit/>
            </a:bodyPr>
            <a:lstStyle/>
            <a:p>
              <a:pPr marL="0" marR="0" lvl="0" indent="0" algn="r" defTabSz="731474" rtl="0" eaLnBrk="1" fontAlgn="auto" latinLnBrk="0" hangingPunct="1">
                <a:lnSpc>
                  <a:spcPct val="90000"/>
                </a:lnSpc>
                <a:spcBef>
                  <a:spcPts val="0"/>
                </a:spcBef>
                <a:spcAft>
                  <a:spcPts val="1000"/>
                </a:spcAft>
                <a:buClrTx/>
                <a:buSzTx/>
                <a:buFontTx/>
                <a:buNone/>
                <a:tabLst/>
                <a:defRPr/>
              </a:pPr>
              <a:r>
                <a:rPr kumimoji="0" lang="en-US" sz="2400" b="0" i="0" u="none" strike="noStrike" kern="0" cap="none" spc="0" normalizeH="0" baseline="0" noProof="0" dirty="0">
                  <a:ln>
                    <a:noFill/>
                  </a:ln>
                  <a:solidFill>
                    <a:srgbClr val="FDC500"/>
                  </a:solidFill>
                  <a:effectLst/>
                  <a:uLnTx/>
                  <a:uFillTx/>
                  <a:latin typeface="Amazon Ember"/>
                  <a:ea typeface="Amazon Ember" panose="020B0603020204020204" pitchFamily="34" charset="0"/>
                  <a:cs typeface="Amazon Ember" panose="020B0603020204020204" pitchFamily="34" charset="0"/>
                </a:rPr>
                <a:t>Set up environment</a:t>
              </a:r>
            </a:p>
          </p:txBody>
        </p:sp>
        <p:cxnSp>
          <p:nvCxnSpPr>
            <p:cNvPr id="727" name="Connector: Elbow 7">
              <a:extLst>
                <a:ext uri="{FF2B5EF4-FFF2-40B4-BE49-F238E27FC236}">
                  <a16:creationId xmlns:a16="http://schemas.microsoft.com/office/drawing/2014/main" id="{D31E7363-F792-488F-A835-4293622431D2}"/>
                </a:ext>
              </a:extLst>
            </p:cNvPr>
            <p:cNvCxnSpPr>
              <a:cxnSpLocks/>
              <a:stCxn id="726" idx="3"/>
              <a:endCxn id="523" idx="1"/>
            </p:cNvCxnSpPr>
            <p:nvPr/>
          </p:nvCxnSpPr>
          <p:spPr>
            <a:xfrm>
              <a:off x="5856535" y="2658406"/>
              <a:ext cx="480111" cy="580750"/>
            </a:xfrm>
            <a:prstGeom prst="bentConnector2">
              <a:avLst/>
            </a:prstGeom>
            <a:noFill/>
            <a:ln w="19050" cap="flat" cmpd="sng" algn="ctr">
              <a:solidFill>
                <a:srgbClr val="FDC500"/>
              </a:solidFill>
              <a:prstDash val="solid"/>
              <a:headEnd type="none"/>
              <a:tailEnd type="none"/>
            </a:ln>
            <a:effectLst/>
          </p:spPr>
        </p:cxnSp>
      </p:grpSp>
      <p:grpSp>
        <p:nvGrpSpPr>
          <p:cNvPr id="728" name="Group 727">
            <a:extLst>
              <a:ext uri="{FF2B5EF4-FFF2-40B4-BE49-F238E27FC236}">
                <a16:creationId xmlns:a16="http://schemas.microsoft.com/office/drawing/2014/main" id="{6064F581-E789-48D3-9C2C-B7C5DEB1DA77}"/>
              </a:ext>
            </a:extLst>
          </p:cNvPr>
          <p:cNvGrpSpPr/>
          <p:nvPr/>
        </p:nvGrpSpPr>
        <p:grpSpPr>
          <a:xfrm>
            <a:off x="10223857" y="2555064"/>
            <a:ext cx="3502028" cy="612186"/>
            <a:chOff x="9434254" y="2513978"/>
            <a:chExt cx="3502028" cy="612186"/>
          </a:xfrm>
        </p:grpSpPr>
        <p:sp>
          <p:nvSpPr>
            <p:cNvPr id="729" name="TextBox 728">
              <a:extLst>
                <a:ext uri="{FF2B5EF4-FFF2-40B4-BE49-F238E27FC236}">
                  <a16:creationId xmlns:a16="http://schemas.microsoft.com/office/drawing/2014/main" id="{0D662703-77C5-4BD0-A586-71E01CCD1A0F}"/>
                </a:ext>
              </a:extLst>
            </p:cNvPr>
            <p:cNvSpPr txBox="1"/>
            <p:nvPr/>
          </p:nvSpPr>
          <p:spPr>
            <a:xfrm>
              <a:off x="10193082" y="2513978"/>
              <a:ext cx="2743200" cy="424732"/>
            </a:xfrm>
            <a:prstGeom prst="rect">
              <a:avLst/>
            </a:prstGeom>
            <a:noFill/>
          </p:spPr>
          <p:txBody>
            <a:bodyPr wrap="square" rtlCol="0">
              <a:spAutoFit/>
            </a:bodyPr>
            <a:lstStyle/>
            <a:p>
              <a:pPr marL="0" marR="0" lvl="0" indent="0" algn="l" defTabSz="731474" rtl="0" eaLnBrk="1" fontAlgn="auto" latinLnBrk="0" hangingPunct="1">
                <a:lnSpc>
                  <a:spcPct val="90000"/>
                </a:lnSpc>
                <a:spcBef>
                  <a:spcPts val="0"/>
                </a:spcBef>
                <a:spcAft>
                  <a:spcPts val="1000"/>
                </a:spcAft>
                <a:buClrTx/>
                <a:buSzTx/>
                <a:buFontTx/>
                <a:buNone/>
                <a:tabLst/>
                <a:defRPr/>
              </a:pPr>
              <a:r>
                <a:rPr kumimoji="0" lang="en-US" sz="2400" b="0" i="0" u="none" strike="noStrike" kern="0" cap="none" spc="0" normalizeH="0" baseline="0" noProof="0" dirty="0">
                  <a:ln>
                    <a:noFill/>
                  </a:ln>
                  <a:solidFill>
                    <a:srgbClr val="A166FF"/>
                  </a:solidFill>
                  <a:effectLst/>
                  <a:uLnTx/>
                  <a:uFillTx/>
                  <a:latin typeface="Amazon Ember"/>
                  <a:ea typeface="Amazon Ember" panose="020B0603020204020204" pitchFamily="34" charset="0"/>
                  <a:cs typeface="Amazon Ember" panose="020B0603020204020204" pitchFamily="34" charset="0"/>
                </a:rPr>
                <a:t>Enable control</a:t>
              </a:r>
            </a:p>
          </p:txBody>
        </p:sp>
        <p:cxnSp>
          <p:nvCxnSpPr>
            <p:cNvPr id="730" name="Connector: Elbow 9">
              <a:extLst>
                <a:ext uri="{FF2B5EF4-FFF2-40B4-BE49-F238E27FC236}">
                  <a16:creationId xmlns:a16="http://schemas.microsoft.com/office/drawing/2014/main" id="{AF957E5E-4F4B-42FB-9763-21EEFF734B4E}"/>
                </a:ext>
              </a:extLst>
            </p:cNvPr>
            <p:cNvCxnSpPr>
              <a:cxnSpLocks/>
              <a:stCxn id="729" idx="1"/>
              <a:endCxn id="522" idx="0"/>
            </p:cNvCxnSpPr>
            <p:nvPr/>
          </p:nvCxnSpPr>
          <p:spPr>
            <a:xfrm rot="10800000" flipV="1">
              <a:off x="9434254" y="2726343"/>
              <a:ext cx="758829" cy="399821"/>
            </a:xfrm>
            <a:prstGeom prst="bentConnector3">
              <a:avLst>
                <a:gd name="adj1" fmla="val 50000"/>
              </a:avLst>
            </a:prstGeom>
            <a:noFill/>
            <a:ln w="19050" cap="flat" cmpd="sng" algn="ctr">
              <a:solidFill>
                <a:srgbClr val="A166FF"/>
              </a:solidFill>
              <a:prstDash val="solid"/>
              <a:headEnd type="none"/>
              <a:tailEnd type="none"/>
            </a:ln>
            <a:effectLst/>
          </p:spPr>
        </p:cxnSp>
      </p:grpSp>
      <p:grpSp>
        <p:nvGrpSpPr>
          <p:cNvPr id="731" name="Group 730">
            <a:extLst>
              <a:ext uri="{FF2B5EF4-FFF2-40B4-BE49-F238E27FC236}">
                <a16:creationId xmlns:a16="http://schemas.microsoft.com/office/drawing/2014/main" id="{17F54D66-0691-4293-BA7A-39129EB43466}"/>
              </a:ext>
            </a:extLst>
          </p:cNvPr>
          <p:cNvGrpSpPr/>
          <p:nvPr/>
        </p:nvGrpSpPr>
        <p:grpSpPr>
          <a:xfrm>
            <a:off x="10896302" y="4888539"/>
            <a:ext cx="2772884" cy="757130"/>
            <a:chOff x="10057745" y="4888539"/>
            <a:chExt cx="2772884" cy="757130"/>
          </a:xfrm>
        </p:grpSpPr>
        <p:sp>
          <p:nvSpPr>
            <p:cNvPr id="732" name="TextBox 731">
              <a:extLst>
                <a:ext uri="{FF2B5EF4-FFF2-40B4-BE49-F238E27FC236}">
                  <a16:creationId xmlns:a16="http://schemas.microsoft.com/office/drawing/2014/main" id="{8383DE75-E4D4-47D7-A31D-79CD718DE5B9}"/>
                </a:ext>
              </a:extLst>
            </p:cNvPr>
            <p:cNvSpPr txBox="1"/>
            <p:nvPr/>
          </p:nvSpPr>
          <p:spPr>
            <a:xfrm>
              <a:off x="10597376" y="4888539"/>
              <a:ext cx="2233253" cy="757130"/>
            </a:xfrm>
            <a:prstGeom prst="rect">
              <a:avLst/>
            </a:prstGeom>
            <a:noFill/>
            <a:ln>
              <a:noFill/>
            </a:ln>
          </p:spPr>
          <p:txBody>
            <a:bodyPr wrap="square" rtlCol="0">
              <a:spAutoFit/>
            </a:bodyPr>
            <a:lstStyle/>
            <a:p>
              <a:pPr marL="0" marR="0" lvl="0" indent="0" algn="l" defTabSz="731474" rtl="0" eaLnBrk="1" fontAlgn="auto" latinLnBrk="0" hangingPunct="1">
                <a:lnSpc>
                  <a:spcPct val="90000"/>
                </a:lnSpc>
                <a:spcBef>
                  <a:spcPts val="0"/>
                </a:spcBef>
                <a:spcAft>
                  <a:spcPts val="100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Amazon Ember"/>
                  <a:ea typeface="Amazon Ember" panose="020B0603020204020204" pitchFamily="34" charset="0"/>
                  <a:cs typeface="Amazon Ember" panose="020B0603020204020204" pitchFamily="34" charset="0"/>
                </a:rPr>
                <a:t>Establish </a:t>
              </a:r>
              <a:br>
                <a:rPr kumimoji="0" lang="en-US" sz="2400" b="0" i="0" u="none" strike="noStrike" kern="0" cap="none" spc="0" normalizeH="0" baseline="0" noProof="0" dirty="0">
                  <a:ln>
                    <a:noFill/>
                  </a:ln>
                  <a:solidFill>
                    <a:srgbClr val="FFFFFF"/>
                  </a:solidFill>
                  <a:effectLst/>
                  <a:uLnTx/>
                  <a:uFillTx/>
                  <a:latin typeface="Amazon Ember"/>
                  <a:ea typeface="Amazon Ember" panose="020B0603020204020204" pitchFamily="34" charset="0"/>
                  <a:cs typeface="Amazon Ember" panose="020B0603020204020204" pitchFamily="34" charset="0"/>
                </a:rPr>
              </a:br>
              <a:r>
                <a:rPr kumimoji="0" lang="en-US" sz="2400" b="0" i="0" u="none" strike="noStrike" kern="0" cap="none" spc="0" normalizeH="0" baseline="0" noProof="0" dirty="0">
                  <a:ln>
                    <a:noFill/>
                  </a:ln>
                  <a:solidFill>
                    <a:srgbClr val="FFFFFF"/>
                  </a:solidFill>
                  <a:effectLst/>
                  <a:uLnTx/>
                  <a:uFillTx/>
                  <a:latin typeface="Amazon Ember"/>
                  <a:ea typeface="Amazon Ember" panose="020B0603020204020204" pitchFamily="34" charset="0"/>
                  <a:cs typeface="Amazon Ember" panose="020B0603020204020204" pitchFamily="34" charset="0"/>
                </a:rPr>
                <a:t>cost controls</a:t>
              </a:r>
            </a:p>
          </p:txBody>
        </p:sp>
        <p:cxnSp>
          <p:nvCxnSpPr>
            <p:cNvPr id="733" name="Straight Connector 732">
              <a:extLst>
                <a:ext uri="{FF2B5EF4-FFF2-40B4-BE49-F238E27FC236}">
                  <a16:creationId xmlns:a16="http://schemas.microsoft.com/office/drawing/2014/main" id="{6C4C2E22-3A2E-4A3B-9ADC-CBB568C967DA}"/>
                </a:ext>
              </a:extLst>
            </p:cNvPr>
            <p:cNvCxnSpPr>
              <a:cxnSpLocks/>
              <a:stCxn id="757" idx="6"/>
              <a:endCxn id="732" idx="1"/>
            </p:cNvCxnSpPr>
            <p:nvPr/>
          </p:nvCxnSpPr>
          <p:spPr>
            <a:xfrm flipV="1">
              <a:off x="10057745" y="5267104"/>
              <a:ext cx="539631" cy="6304"/>
            </a:xfrm>
            <a:prstGeom prst="line">
              <a:avLst/>
            </a:prstGeom>
            <a:noFill/>
            <a:ln w="19050" cap="flat" cmpd="sng" algn="ctr">
              <a:solidFill>
                <a:srgbClr val="FFFFFF"/>
              </a:solidFill>
              <a:prstDash val="solid"/>
              <a:headEnd type="none"/>
              <a:tailEnd type="none"/>
            </a:ln>
            <a:effectLst/>
          </p:spPr>
        </p:cxnSp>
      </p:grpSp>
      <p:grpSp>
        <p:nvGrpSpPr>
          <p:cNvPr id="734" name="Group 733">
            <a:extLst>
              <a:ext uri="{FF2B5EF4-FFF2-40B4-BE49-F238E27FC236}">
                <a16:creationId xmlns:a16="http://schemas.microsoft.com/office/drawing/2014/main" id="{17E9C97F-6717-4BCA-B1C3-439E4FDFDC20}"/>
              </a:ext>
            </a:extLst>
          </p:cNvPr>
          <p:cNvGrpSpPr/>
          <p:nvPr/>
        </p:nvGrpSpPr>
        <p:grpSpPr>
          <a:xfrm>
            <a:off x="7368320" y="4690517"/>
            <a:ext cx="1165782" cy="1165782"/>
            <a:chOff x="4054239" y="4295489"/>
            <a:chExt cx="1165782" cy="1165782"/>
          </a:xfrm>
        </p:grpSpPr>
        <p:sp>
          <p:nvSpPr>
            <p:cNvPr id="735" name="Oval 734">
              <a:extLst>
                <a:ext uri="{FF2B5EF4-FFF2-40B4-BE49-F238E27FC236}">
                  <a16:creationId xmlns:a16="http://schemas.microsoft.com/office/drawing/2014/main" id="{1AF5D676-8E2D-4A78-814B-F0E06E1EAC87}"/>
                </a:ext>
              </a:extLst>
            </p:cNvPr>
            <p:cNvSpPr/>
            <p:nvPr/>
          </p:nvSpPr>
          <p:spPr bwMode="auto">
            <a:xfrm>
              <a:off x="4054239" y="4295489"/>
              <a:ext cx="1165782" cy="1165782"/>
            </a:xfrm>
            <a:prstGeom prst="ellipse">
              <a:avLst/>
            </a:prstGeom>
            <a:solidFill>
              <a:srgbClr val="253140"/>
            </a:solidFill>
            <a:ln w="1905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Amazon Ember"/>
                <a:ea typeface="Segoe UI" pitchFamily="34" charset="0"/>
                <a:cs typeface="Segoe UI" pitchFamily="34" charset="0"/>
              </a:endParaRPr>
            </a:p>
          </p:txBody>
        </p:sp>
        <p:grpSp>
          <p:nvGrpSpPr>
            <p:cNvPr id="736" name="Group 735">
              <a:extLst>
                <a:ext uri="{FF2B5EF4-FFF2-40B4-BE49-F238E27FC236}">
                  <a16:creationId xmlns:a16="http://schemas.microsoft.com/office/drawing/2014/main" id="{573889A2-3C8A-40AE-9448-D9608EAC53AC}"/>
                </a:ext>
              </a:extLst>
            </p:cNvPr>
            <p:cNvGrpSpPr/>
            <p:nvPr/>
          </p:nvGrpSpPr>
          <p:grpSpPr>
            <a:xfrm>
              <a:off x="4290305" y="4493511"/>
              <a:ext cx="693651" cy="769738"/>
              <a:chOff x="2504132" y="3531668"/>
              <a:chExt cx="874484" cy="970407"/>
            </a:xfrm>
          </p:grpSpPr>
          <p:grpSp>
            <p:nvGrpSpPr>
              <p:cNvPr id="737" name="Graphic 36">
                <a:extLst>
                  <a:ext uri="{FF2B5EF4-FFF2-40B4-BE49-F238E27FC236}">
                    <a16:creationId xmlns:a16="http://schemas.microsoft.com/office/drawing/2014/main" id="{A06F452A-7DD3-43E2-A11A-B9B76AFFA66F}"/>
                  </a:ext>
                </a:extLst>
              </p:cNvPr>
              <p:cNvGrpSpPr/>
              <p:nvPr/>
            </p:nvGrpSpPr>
            <p:grpSpPr>
              <a:xfrm>
                <a:off x="2658885" y="3531668"/>
                <a:ext cx="719731" cy="755105"/>
                <a:chOff x="2658885" y="3531668"/>
                <a:chExt cx="719731" cy="755105"/>
              </a:xfrm>
            </p:grpSpPr>
            <p:sp>
              <p:nvSpPr>
                <p:cNvPr id="751" name="Freeform: Shape 2761">
                  <a:extLst>
                    <a:ext uri="{FF2B5EF4-FFF2-40B4-BE49-F238E27FC236}">
                      <a16:creationId xmlns:a16="http://schemas.microsoft.com/office/drawing/2014/main" id="{95DCABDF-AEC8-4C3F-BF83-9D18E92E3AED}"/>
                    </a:ext>
                  </a:extLst>
                </p:cNvPr>
                <p:cNvSpPr/>
                <p:nvPr/>
              </p:nvSpPr>
              <p:spPr>
                <a:xfrm>
                  <a:off x="2658885" y="3782726"/>
                  <a:ext cx="487897" cy="319656"/>
                </a:xfrm>
                <a:custGeom>
                  <a:avLst/>
                  <a:gdLst>
                    <a:gd name="connsiteX0" fmla="*/ 336481 w 487896"/>
                    <a:gd name="connsiteY0" fmla="*/ 322685 h 319656"/>
                    <a:gd name="connsiteX1" fmla="*/ 0 w 487896"/>
                    <a:gd name="connsiteY1" fmla="*/ 322685 h 319656"/>
                    <a:gd name="connsiteX2" fmla="*/ 0 w 487896"/>
                    <a:gd name="connsiteY2" fmla="*/ 270194 h 319656"/>
                    <a:gd name="connsiteX3" fmla="*/ 210469 w 487896"/>
                    <a:gd name="connsiteY3" fmla="*/ 1514 h 319656"/>
                    <a:gd name="connsiteX4" fmla="*/ 216694 w 487896"/>
                    <a:gd name="connsiteY4" fmla="*/ 0 h 319656"/>
                    <a:gd name="connsiteX5" fmla="*/ 222414 w 487896"/>
                    <a:gd name="connsiteY5" fmla="*/ 3028 h 319656"/>
                    <a:gd name="connsiteX6" fmla="*/ 347080 w 487896"/>
                    <a:gd name="connsiteY6" fmla="*/ 3028 h 319656"/>
                    <a:gd name="connsiteX7" fmla="*/ 352800 w 487896"/>
                    <a:gd name="connsiteY7" fmla="*/ 0 h 319656"/>
                    <a:gd name="connsiteX8" fmla="*/ 359025 w 487896"/>
                    <a:gd name="connsiteY8" fmla="*/ 1514 h 319656"/>
                    <a:gd name="connsiteX9" fmla="*/ 499001 w 487896"/>
                    <a:gd name="connsiteY9" fmla="*/ 85634 h 319656"/>
                    <a:gd name="connsiteX10" fmla="*/ 474101 w 487896"/>
                    <a:gd name="connsiteY10" fmla="*/ 108178 h 319656"/>
                    <a:gd name="connsiteX11" fmla="*/ 356333 w 487896"/>
                    <a:gd name="connsiteY11" fmla="*/ 36172 h 319656"/>
                    <a:gd name="connsiteX12" fmla="*/ 211815 w 487896"/>
                    <a:gd name="connsiteY12" fmla="*/ 36172 h 319656"/>
                    <a:gd name="connsiteX13" fmla="*/ 32975 w 487896"/>
                    <a:gd name="connsiteY13" fmla="*/ 270194 h 319656"/>
                    <a:gd name="connsiteX14" fmla="*/ 32975 w 487896"/>
                    <a:gd name="connsiteY14" fmla="*/ 289037 h 319656"/>
                    <a:gd name="connsiteX15" fmla="*/ 335808 w 487896"/>
                    <a:gd name="connsiteY15" fmla="*/ 289037 h 31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7896" h="319656">
                      <a:moveTo>
                        <a:pt x="336481" y="322685"/>
                      </a:moveTo>
                      <a:lnTo>
                        <a:pt x="0" y="322685"/>
                      </a:lnTo>
                      <a:lnTo>
                        <a:pt x="0" y="270194"/>
                      </a:lnTo>
                      <a:cubicBezTo>
                        <a:pt x="-173" y="142823"/>
                        <a:pt x="86762" y="31844"/>
                        <a:pt x="210469" y="1514"/>
                      </a:cubicBezTo>
                      <a:lnTo>
                        <a:pt x="216694" y="0"/>
                      </a:lnTo>
                      <a:lnTo>
                        <a:pt x="222414" y="3028"/>
                      </a:lnTo>
                      <a:cubicBezTo>
                        <a:pt x="261355" y="23875"/>
                        <a:pt x="308139" y="23875"/>
                        <a:pt x="347080" y="3028"/>
                      </a:cubicBezTo>
                      <a:lnTo>
                        <a:pt x="352800" y="0"/>
                      </a:lnTo>
                      <a:lnTo>
                        <a:pt x="359025" y="1514"/>
                      </a:lnTo>
                      <a:cubicBezTo>
                        <a:pt x="413050" y="14914"/>
                        <a:pt x="461812" y="44218"/>
                        <a:pt x="499001" y="85634"/>
                      </a:cubicBezTo>
                      <a:lnTo>
                        <a:pt x="474101" y="108178"/>
                      </a:lnTo>
                      <a:cubicBezTo>
                        <a:pt x="442566" y="73376"/>
                        <a:pt x="401684" y="48379"/>
                        <a:pt x="356333" y="36172"/>
                      </a:cubicBezTo>
                      <a:cubicBezTo>
                        <a:pt x="310698" y="58283"/>
                        <a:pt x="257450" y="58283"/>
                        <a:pt x="211815" y="36172"/>
                      </a:cubicBezTo>
                      <a:cubicBezTo>
                        <a:pt x="106320" y="65029"/>
                        <a:pt x="33114" y="160823"/>
                        <a:pt x="32975" y="270194"/>
                      </a:cubicBezTo>
                      <a:lnTo>
                        <a:pt x="32975" y="289037"/>
                      </a:lnTo>
                      <a:lnTo>
                        <a:pt x="335808" y="289037"/>
                      </a:lnTo>
                      <a:close/>
                    </a:path>
                  </a:pathLst>
                </a:custGeom>
                <a:solidFill>
                  <a:srgbClr val="FFFFFF"/>
                </a:solidFill>
                <a:ln w="16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52" name="Freeform: Shape 2762">
                  <a:extLst>
                    <a:ext uri="{FF2B5EF4-FFF2-40B4-BE49-F238E27FC236}">
                      <a16:creationId xmlns:a16="http://schemas.microsoft.com/office/drawing/2014/main" id="{F6DF0F78-8DDB-4F08-AEDC-A68272576218}"/>
                    </a:ext>
                  </a:extLst>
                </p:cNvPr>
                <p:cNvSpPr/>
                <p:nvPr/>
              </p:nvSpPr>
              <p:spPr>
                <a:xfrm>
                  <a:off x="2791766" y="3531668"/>
                  <a:ext cx="302832" cy="286008"/>
                </a:xfrm>
                <a:custGeom>
                  <a:avLst/>
                  <a:gdLst>
                    <a:gd name="connsiteX0" fmla="*/ 151613 w 302832"/>
                    <a:gd name="connsiteY0" fmla="*/ 302708 h 286008"/>
                    <a:gd name="connsiteX1" fmla="*/ 78933 w 302832"/>
                    <a:gd name="connsiteY1" fmla="*/ 284369 h 286008"/>
                    <a:gd name="connsiteX2" fmla="*/ 18520 w 302832"/>
                    <a:gd name="connsiteY2" fmla="*/ 78933 h 286008"/>
                    <a:gd name="connsiteX3" fmla="*/ 223956 w 302832"/>
                    <a:gd name="connsiteY3" fmla="*/ 18520 h 286008"/>
                    <a:gd name="connsiteX4" fmla="*/ 284369 w 302832"/>
                    <a:gd name="connsiteY4" fmla="*/ 223956 h 286008"/>
                    <a:gd name="connsiteX5" fmla="*/ 223956 w 302832"/>
                    <a:gd name="connsiteY5" fmla="*/ 284369 h 286008"/>
                    <a:gd name="connsiteX6" fmla="*/ 223956 w 302832"/>
                    <a:gd name="connsiteY6" fmla="*/ 284369 h 286008"/>
                    <a:gd name="connsiteX7" fmla="*/ 151613 w 302832"/>
                    <a:gd name="connsiteY7" fmla="*/ 302708 h 286008"/>
                    <a:gd name="connsiteX8" fmla="*/ 151613 w 302832"/>
                    <a:gd name="connsiteY8" fmla="*/ 37897 h 286008"/>
                    <a:gd name="connsiteX9" fmla="*/ 34010 w 302832"/>
                    <a:gd name="connsiteY9" fmla="*/ 151078 h 286008"/>
                    <a:gd name="connsiteX10" fmla="*/ 94411 w 302832"/>
                    <a:gd name="connsiteY10" fmla="*/ 254759 h 286008"/>
                    <a:gd name="connsiteX11" fmla="*/ 207469 w 302832"/>
                    <a:gd name="connsiteY11" fmla="*/ 254759 h 286008"/>
                    <a:gd name="connsiteX12" fmla="*/ 253897 w 302832"/>
                    <a:gd name="connsiteY12" fmla="*/ 98283 h 286008"/>
                    <a:gd name="connsiteX13" fmla="*/ 151613 w 302832"/>
                    <a:gd name="connsiteY13" fmla="*/ 37898 h 28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2832" h="286008">
                      <a:moveTo>
                        <a:pt x="151613" y="302708"/>
                      </a:moveTo>
                      <a:cubicBezTo>
                        <a:pt x="126232" y="302783"/>
                        <a:pt x="101240" y="296477"/>
                        <a:pt x="78933" y="284369"/>
                      </a:cubicBezTo>
                      <a:cubicBezTo>
                        <a:pt x="5521" y="244322"/>
                        <a:pt x="-21527" y="152346"/>
                        <a:pt x="18520" y="78933"/>
                      </a:cubicBezTo>
                      <a:cubicBezTo>
                        <a:pt x="58567" y="5521"/>
                        <a:pt x="150544" y="-21527"/>
                        <a:pt x="223956" y="18520"/>
                      </a:cubicBezTo>
                      <a:cubicBezTo>
                        <a:pt x="297369" y="58567"/>
                        <a:pt x="324416" y="150544"/>
                        <a:pt x="284369" y="223956"/>
                      </a:cubicBezTo>
                      <a:cubicBezTo>
                        <a:pt x="270448" y="249476"/>
                        <a:pt x="249476" y="270448"/>
                        <a:pt x="223956" y="284369"/>
                      </a:cubicBezTo>
                      <a:lnTo>
                        <a:pt x="223956" y="284369"/>
                      </a:lnTo>
                      <a:cubicBezTo>
                        <a:pt x="201719" y="296343"/>
                        <a:pt x="176869" y="302642"/>
                        <a:pt x="151613" y="302708"/>
                      </a:cubicBezTo>
                      <a:close/>
                      <a:moveTo>
                        <a:pt x="151613" y="37897"/>
                      </a:moveTo>
                      <a:cubicBezTo>
                        <a:pt x="87884" y="36676"/>
                        <a:pt x="35231" y="87349"/>
                        <a:pt x="34010" y="151078"/>
                      </a:cubicBezTo>
                      <a:cubicBezTo>
                        <a:pt x="33184" y="194211"/>
                        <a:pt x="56482" y="234204"/>
                        <a:pt x="94411" y="254759"/>
                      </a:cubicBezTo>
                      <a:cubicBezTo>
                        <a:pt x="129719" y="273692"/>
                        <a:pt x="172161" y="273692"/>
                        <a:pt x="207469" y="254759"/>
                      </a:cubicBezTo>
                      <a:cubicBezTo>
                        <a:pt x="263499" y="224370"/>
                        <a:pt x="284286" y="154314"/>
                        <a:pt x="253897" y="98283"/>
                      </a:cubicBezTo>
                      <a:cubicBezTo>
                        <a:pt x="233572" y="60809"/>
                        <a:pt x="194244" y="37590"/>
                        <a:pt x="151613" y="37898"/>
                      </a:cubicBezTo>
                      <a:close/>
                    </a:path>
                  </a:pathLst>
                </a:custGeom>
                <a:solidFill>
                  <a:srgbClr val="FFFFFF"/>
                </a:solidFill>
                <a:ln w="16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53" name="Freeform: Shape 2763">
                  <a:extLst>
                    <a:ext uri="{FF2B5EF4-FFF2-40B4-BE49-F238E27FC236}">
                      <a16:creationId xmlns:a16="http://schemas.microsoft.com/office/drawing/2014/main" id="{D0DE5142-6692-47A6-A99B-E5BDC536E17F}"/>
                    </a:ext>
                  </a:extLst>
                </p:cNvPr>
                <p:cNvSpPr/>
                <p:nvPr/>
              </p:nvSpPr>
              <p:spPr>
                <a:xfrm>
                  <a:off x="3025312" y="3882997"/>
                  <a:ext cx="353304" cy="403776"/>
                </a:xfrm>
                <a:custGeom>
                  <a:avLst/>
                  <a:gdLst>
                    <a:gd name="connsiteX0" fmla="*/ 179008 w 353304"/>
                    <a:gd name="connsiteY0" fmla="*/ 413366 h 403776"/>
                    <a:gd name="connsiteX1" fmla="*/ 0 w 353304"/>
                    <a:gd name="connsiteY1" fmla="*/ 310067 h 403776"/>
                    <a:gd name="connsiteX2" fmla="*/ 0 w 353304"/>
                    <a:gd name="connsiteY2" fmla="*/ 103299 h 403776"/>
                    <a:gd name="connsiteX3" fmla="*/ 179008 w 353304"/>
                    <a:gd name="connsiteY3" fmla="*/ 0 h 403776"/>
                    <a:gd name="connsiteX4" fmla="*/ 358015 w 353304"/>
                    <a:gd name="connsiteY4" fmla="*/ 103299 h 403776"/>
                    <a:gd name="connsiteX5" fmla="*/ 358015 w 353304"/>
                    <a:gd name="connsiteY5" fmla="*/ 310067 h 403776"/>
                    <a:gd name="connsiteX6" fmla="*/ 33648 w 353304"/>
                    <a:gd name="connsiteY6" fmla="*/ 290551 h 403776"/>
                    <a:gd name="connsiteX7" fmla="*/ 179008 w 353304"/>
                    <a:gd name="connsiteY7" fmla="*/ 374671 h 403776"/>
                    <a:gd name="connsiteX8" fmla="*/ 324367 w 353304"/>
                    <a:gd name="connsiteY8" fmla="*/ 290551 h 403776"/>
                    <a:gd name="connsiteX9" fmla="*/ 324367 w 353304"/>
                    <a:gd name="connsiteY9" fmla="*/ 122311 h 403776"/>
                    <a:gd name="connsiteX10" fmla="*/ 179008 w 353304"/>
                    <a:gd name="connsiteY10" fmla="*/ 38191 h 403776"/>
                    <a:gd name="connsiteX11" fmla="*/ 33648 w 353304"/>
                    <a:gd name="connsiteY11" fmla="*/ 122311 h 40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3304" h="403776">
                      <a:moveTo>
                        <a:pt x="179008" y="413366"/>
                      </a:moveTo>
                      <a:lnTo>
                        <a:pt x="0" y="310067"/>
                      </a:lnTo>
                      <a:lnTo>
                        <a:pt x="0" y="103299"/>
                      </a:lnTo>
                      <a:lnTo>
                        <a:pt x="179008" y="0"/>
                      </a:lnTo>
                      <a:lnTo>
                        <a:pt x="358015" y="103299"/>
                      </a:lnTo>
                      <a:lnTo>
                        <a:pt x="358015" y="310067"/>
                      </a:lnTo>
                      <a:close/>
                      <a:moveTo>
                        <a:pt x="33648" y="290551"/>
                      </a:moveTo>
                      <a:lnTo>
                        <a:pt x="179008" y="374671"/>
                      </a:lnTo>
                      <a:lnTo>
                        <a:pt x="324367" y="290551"/>
                      </a:lnTo>
                      <a:lnTo>
                        <a:pt x="324367" y="122311"/>
                      </a:lnTo>
                      <a:lnTo>
                        <a:pt x="179008" y="38191"/>
                      </a:lnTo>
                      <a:lnTo>
                        <a:pt x="33648" y="122311"/>
                      </a:lnTo>
                      <a:close/>
                    </a:path>
                  </a:pathLst>
                </a:custGeom>
                <a:solidFill>
                  <a:srgbClr val="FF9900"/>
                </a:solidFill>
                <a:ln w="16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54" name="Freeform: Shape 2764">
                  <a:extLst>
                    <a:ext uri="{FF2B5EF4-FFF2-40B4-BE49-F238E27FC236}">
                      <a16:creationId xmlns:a16="http://schemas.microsoft.com/office/drawing/2014/main" id="{45C8BF32-BEE3-4653-948C-BC131A938171}"/>
                    </a:ext>
                  </a:extLst>
                </p:cNvPr>
                <p:cNvSpPr/>
                <p:nvPr/>
              </p:nvSpPr>
              <p:spPr>
                <a:xfrm>
                  <a:off x="3033724" y="3981586"/>
                  <a:ext cx="336480" cy="117768"/>
                </a:xfrm>
                <a:custGeom>
                  <a:avLst/>
                  <a:gdLst>
                    <a:gd name="connsiteX0" fmla="*/ 170596 w 336480"/>
                    <a:gd name="connsiteY0" fmla="*/ 127526 h 117768"/>
                    <a:gd name="connsiteX1" fmla="*/ 0 w 336480"/>
                    <a:gd name="connsiteY1" fmla="*/ 29106 h 117768"/>
                    <a:gd name="connsiteX2" fmla="*/ 16824 w 336480"/>
                    <a:gd name="connsiteY2" fmla="*/ 0 h 117768"/>
                    <a:gd name="connsiteX3" fmla="*/ 170596 w 336480"/>
                    <a:gd name="connsiteY3" fmla="*/ 88663 h 117768"/>
                    <a:gd name="connsiteX4" fmla="*/ 324367 w 336480"/>
                    <a:gd name="connsiteY4" fmla="*/ 0 h 117768"/>
                    <a:gd name="connsiteX5" fmla="*/ 341191 w 336480"/>
                    <a:gd name="connsiteY5" fmla="*/ 29106 h 117768"/>
                    <a:gd name="connsiteX6" fmla="*/ 170596 w 336480"/>
                    <a:gd name="connsiteY6" fmla="*/ 127526 h 11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480" h="117768">
                      <a:moveTo>
                        <a:pt x="170596" y="127526"/>
                      </a:moveTo>
                      <a:lnTo>
                        <a:pt x="0" y="29106"/>
                      </a:lnTo>
                      <a:lnTo>
                        <a:pt x="16824" y="0"/>
                      </a:lnTo>
                      <a:lnTo>
                        <a:pt x="170596" y="88663"/>
                      </a:lnTo>
                      <a:lnTo>
                        <a:pt x="324367" y="0"/>
                      </a:lnTo>
                      <a:lnTo>
                        <a:pt x="341191" y="29106"/>
                      </a:lnTo>
                      <a:lnTo>
                        <a:pt x="170596" y="127526"/>
                      </a:lnTo>
                      <a:close/>
                    </a:path>
                  </a:pathLst>
                </a:custGeom>
                <a:solidFill>
                  <a:srgbClr val="FF9900"/>
                </a:solidFill>
                <a:ln w="16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55" name="Freeform: Shape 2765">
                  <a:extLst>
                    <a:ext uri="{FF2B5EF4-FFF2-40B4-BE49-F238E27FC236}">
                      <a16:creationId xmlns:a16="http://schemas.microsoft.com/office/drawing/2014/main" id="{E16B007F-7EBF-4C99-8A12-DC28B206CD27}"/>
                    </a:ext>
                  </a:extLst>
                </p:cNvPr>
                <p:cNvSpPr/>
                <p:nvPr/>
              </p:nvSpPr>
              <p:spPr>
                <a:xfrm>
                  <a:off x="3187496" y="4089764"/>
                  <a:ext cx="33648" cy="185064"/>
                </a:xfrm>
                <a:custGeom>
                  <a:avLst/>
                  <a:gdLst>
                    <a:gd name="connsiteX0" fmla="*/ 0 w 33648"/>
                    <a:gd name="connsiteY0" fmla="*/ 0 h 185064"/>
                    <a:gd name="connsiteX1" fmla="*/ 33648 w 33648"/>
                    <a:gd name="connsiteY1" fmla="*/ 0 h 185064"/>
                    <a:gd name="connsiteX2" fmla="*/ 33648 w 33648"/>
                    <a:gd name="connsiteY2" fmla="*/ 187251 h 185064"/>
                    <a:gd name="connsiteX3" fmla="*/ 0 w 33648"/>
                    <a:gd name="connsiteY3" fmla="*/ 187251 h 185064"/>
                  </a:gdLst>
                  <a:ahLst/>
                  <a:cxnLst>
                    <a:cxn ang="0">
                      <a:pos x="connsiteX0" y="connsiteY0"/>
                    </a:cxn>
                    <a:cxn ang="0">
                      <a:pos x="connsiteX1" y="connsiteY1"/>
                    </a:cxn>
                    <a:cxn ang="0">
                      <a:pos x="connsiteX2" y="connsiteY2"/>
                    </a:cxn>
                    <a:cxn ang="0">
                      <a:pos x="connsiteX3" y="connsiteY3"/>
                    </a:cxn>
                  </a:cxnLst>
                  <a:rect l="l" t="t" r="r" b="b"/>
                  <a:pathLst>
                    <a:path w="33648" h="185064">
                      <a:moveTo>
                        <a:pt x="0" y="0"/>
                      </a:moveTo>
                      <a:lnTo>
                        <a:pt x="33648" y="0"/>
                      </a:lnTo>
                      <a:lnTo>
                        <a:pt x="33648" y="187251"/>
                      </a:lnTo>
                      <a:lnTo>
                        <a:pt x="0" y="187251"/>
                      </a:lnTo>
                      <a:close/>
                    </a:path>
                  </a:pathLst>
                </a:custGeom>
                <a:solidFill>
                  <a:srgbClr val="FF9900"/>
                </a:solidFill>
                <a:ln w="16764"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grpSp>
          <p:grpSp>
            <p:nvGrpSpPr>
              <p:cNvPr id="738" name="Group 737">
                <a:extLst>
                  <a:ext uri="{FF2B5EF4-FFF2-40B4-BE49-F238E27FC236}">
                    <a16:creationId xmlns:a16="http://schemas.microsoft.com/office/drawing/2014/main" id="{73F593D7-33E1-4FC1-9E47-723BB932B842}"/>
                  </a:ext>
                </a:extLst>
              </p:cNvPr>
              <p:cNvGrpSpPr/>
              <p:nvPr/>
            </p:nvGrpSpPr>
            <p:grpSpPr>
              <a:xfrm>
                <a:off x="2504132" y="3882997"/>
                <a:ext cx="690394" cy="619078"/>
                <a:chOff x="2504132" y="3882997"/>
                <a:chExt cx="690394" cy="619078"/>
              </a:xfrm>
            </p:grpSpPr>
            <p:sp>
              <p:nvSpPr>
                <p:cNvPr id="739" name="Rectangle: Rounded Corners 2766">
                  <a:extLst>
                    <a:ext uri="{FF2B5EF4-FFF2-40B4-BE49-F238E27FC236}">
                      <a16:creationId xmlns:a16="http://schemas.microsoft.com/office/drawing/2014/main" id="{F9935668-BF9F-4C55-B04F-A6BEB32254BA}"/>
                    </a:ext>
                  </a:extLst>
                </p:cNvPr>
                <p:cNvSpPr/>
                <p:nvPr/>
              </p:nvSpPr>
              <p:spPr bwMode="auto">
                <a:xfrm>
                  <a:off x="2519362" y="3882997"/>
                  <a:ext cx="407656" cy="546128"/>
                </a:xfrm>
                <a:prstGeom prst="roundRect">
                  <a:avLst/>
                </a:prstGeom>
                <a:solidFill>
                  <a:srgbClr val="25314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Amazon Ember"/>
                    <a:ea typeface="Segoe UI" pitchFamily="34" charset="0"/>
                    <a:cs typeface="Segoe UI" pitchFamily="34" charset="0"/>
                  </a:endParaRPr>
                </a:p>
              </p:txBody>
            </p:sp>
            <p:grpSp>
              <p:nvGrpSpPr>
                <p:cNvPr id="740" name="Graphic 149">
                  <a:extLst>
                    <a:ext uri="{FF2B5EF4-FFF2-40B4-BE49-F238E27FC236}">
                      <a16:creationId xmlns:a16="http://schemas.microsoft.com/office/drawing/2014/main" id="{9BC2C820-74D4-4ABF-9B33-6CCA9E3534AE}"/>
                    </a:ext>
                  </a:extLst>
                </p:cNvPr>
                <p:cNvGrpSpPr/>
                <p:nvPr/>
              </p:nvGrpSpPr>
              <p:grpSpPr>
                <a:xfrm>
                  <a:off x="2504132" y="3908782"/>
                  <a:ext cx="690394" cy="593293"/>
                  <a:chOff x="3319469" y="3976563"/>
                  <a:chExt cx="690394" cy="593293"/>
                </a:xfrm>
              </p:grpSpPr>
              <p:sp>
                <p:nvSpPr>
                  <p:cNvPr id="741" name="Freeform: Shape 30">
                    <a:extLst>
                      <a:ext uri="{FF2B5EF4-FFF2-40B4-BE49-F238E27FC236}">
                        <a16:creationId xmlns:a16="http://schemas.microsoft.com/office/drawing/2014/main" id="{71BF1322-1579-4618-B3E2-FD895413E621}"/>
                      </a:ext>
                    </a:extLst>
                  </p:cNvPr>
                  <p:cNvSpPr/>
                  <p:nvPr/>
                </p:nvSpPr>
                <p:spPr>
                  <a:xfrm>
                    <a:off x="3653531" y="4213524"/>
                    <a:ext cx="356332" cy="356332"/>
                  </a:xfrm>
                  <a:custGeom>
                    <a:avLst/>
                    <a:gdLst>
                      <a:gd name="connsiteX0" fmla="*/ 181878 w 356332"/>
                      <a:gd name="connsiteY0" fmla="*/ 363756 h 356332"/>
                      <a:gd name="connsiteX1" fmla="*/ 0 w 356332"/>
                      <a:gd name="connsiteY1" fmla="*/ 181878 h 356332"/>
                      <a:gd name="connsiteX2" fmla="*/ 181878 w 356332"/>
                      <a:gd name="connsiteY2" fmla="*/ 0 h 356332"/>
                      <a:gd name="connsiteX3" fmla="*/ 363756 w 356332"/>
                      <a:gd name="connsiteY3" fmla="*/ 181878 h 356332"/>
                      <a:gd name="connsiteX4" fmla="*/ 363756 w 356332"/>
                      <a:gd name="connsiteY4" fmla="*/ 182175 h 356332"/>
                      <a:gd name="connsiteX5" fmla="*/ 181878 w 356332"/>
                      <a:gd name="connsiteY5" fmla="*/ 363756 h 356332"/>
                      <a:gd name="connsiteX6" fmla="*/ 181878 w 356332"/>
                      <a:gd name="connsiteY6" fmla="*/ 29694 h 356332"/>
                      <a:gd name="connsiteX7" fmla="*/ 29694 w 356332"/>
                      <a:gd name="connsiteY7" fmla="*/ 181878 h 356332"/>
                      <a:gd name="connsiteX8" fmla="*/ 181878 w 356332"/>
                      <a:gd name="connsiteY8" fmla="*/ 334062 h 356332"/>
                      <a:gd name="connsiteX9" fmla="*/ 334061 w 356332"/>
                      <a:gd name="connsiteY9" fmla="*/ 182175 h 356332"/>
                      <a:gd name="connsiteX10" fmla="*/ 181878 w 356332"/>
                      <a:gd name="connsiteY10" fmla="*/ 29694 h 35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332" h="356332">
                        <a:moveTo>
                          <a:pt x="181878" y="363756"/>
                        </a:moveTo>
                        <a:cubicBezTo>
                          <a:pt x="81429" y="363756"/>
                          <a:pt x="0" y="282326"/>
                          <a:pt x="0" y="181878"/>
                        </a:cubicBezTo>
                        <a:cubicBezTo>
                          <a:pt x="0" y="81429"/>
                          <a:pt x="81430" y="0"/>
                          <a:pt x="181878" y="0"/>
                        </a:cubicBezTo>
                        <a:cubicBezTo>
                          <a:pt x="282327" y="0"/>
                          <a:pt x="363756" y="81430"/>
                          <a:pt x="363756" y="181878"/>
                        </a:cubicBezTo>
                        <a:cubicBezTo>
                          <a:pt x="363756" y="181977"/>
                          <a:pt x="363756" y="182076"/>
                          <a:pt x="363756" y="182175"/>
                        </a:cubicBezTo>
                        <a:cubicBezTo>
                          <a:pt x="363429" y="282440"/>
                          <a:pt x="282143" y="363593"/>
                          <a:pt x="181878" y="363756"/>
                        </a:cubicBezTo>
                        <a:close/>
                        <a:moveTo>
                          <a:pt x="181878" y="29694"/>
                        </a:moveTo>
                        <a:cubicBezTo>
                          <a:pt x="97829" y="29695"/>
                          <a:pt x="29694" y="97830"/>
                          <a:pt x="29694" y="181878"/>
                        </a:cubicBezTo>
                        <a:cubicBezTo>
                          <a:pt x="29695" y="265927"/>
                          <a:pt x="97830" y="334062"/>
                          <a:pt x="181878" y="334062"/>
                        </a:cubicBezTo>
                        <a:cubicBezTo>
                          <a:pt x="265811" y="334061"/>
                          <a:pt x="333898" y="266107"/>
                          <a:pt x="334061" y="182175"/>
                        </a:cubicBezTo>
                        <a:cubicBezTo>
                          <a:pt x="334143" y="98044"/>
                          <a:pt x="266008" y="29776"/>
                          <a:pt x="181878" y="29694"/>
                        </a:cubicBezTo>
                        <a:close/>
                      </a:path>
                    </a:pathLst>
                  </a:custGeom>
                  <a:solidFill>
                    <a:srgbClr val="000000"/>
                  </a:solidFill>
                  <a:ln w="8572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42" name="Freeform: Shape 24">
                    <a:extLst>
                      <a:ext uri="{FF2B5EF4-FFF2-40B4-BE49-F238E27FC236}">
                        <a16:creationId xmlns:a16="http://schemas.microsoft.com/office/drawing/2014/main" id="{1F65A9DC-CD17-4F69-BB73-5DD374570A64}"/>
                      </a:ext>
                    </a:extLst>
                  </p:cNvPr>
                  <p:cNvSpPr/>
                  <p:nvPr/>
                </p:nvSpPr>
                <p:spPr>
                  <a:xfrm>
                    <a:off x="3319469" y="3976563"/>
                    <a:ext cx="400874" cy="519651"/>
                  </a:xfrm>
                  <a:custGeom>
                    <a:avLst/>
                    <a:gdLst>
                      <a:gd name="connsiteX0" fmla="*/ 331241 w 400873"/>
                      <a:gd name="connsiteY0" fmla="*/ 530787 h 519651"/>
                      <a:gd name="connsiteX1" fmla="*/ 33258 w 400873"/>
                      <a:gd name="connsiteY1" fmla="*/ 530787 h 519651"/>
                      <a:gd name="connsiteX2" fmla="*/ 0 w 400873"/>
                      <a:gd name="connsiteY2" fmla="*/ 497826 h 519651"/>
                      <a:gd name="connsiteX3" fmla="*/ 0 w 400873"/>
                      <a:gd name="connsiteY3" fmla="*/ 497678 h 519651"/>
                      <a:gd name="connsiteX4" fmla="*/ 0 w 400873"/>
                      <a:gd name="connsiteY4" fmla="*/ 33109 h 519651"/>
                      <a:gd name="connsiteX5" fmla="*/ 33258 w 400873"/>
                      <a:gd name="connsiteY5" fmla="*/ 0 h 519651"/>
                      <a:gd name="connsiteX6" fmla="*/ 372367 w 400873"/>
                      <a:gd name="connsiteY6" fmla="*/ 0 h 519651"/>
                      <a:gd name="connsiteX7" fmla="*/ 405476 w 400873"/>
                      <a:gd name="connsiteY7" fmla="*/ 33109 h 519651"/>
                      <a:gd name="connsiteX8" fmla="*/ 405476 w 400873"/>
                      <a:gd name="connsiteY8" fmla="*/ 251660 h 519651"/>
                      <a:gd name="connsiteX9" fmla="*/ 375782 w 400873"/>
                      <a:gd name="connsiteY9" fmla="*/ 251660 h 519651"/>
                      <a:gd name="connsiteX10" fmla="*/ 375782 w 400873"/>
                      <a:gd name="connsiteY10" fmla="*/ 33109 h 519651"/>
                      <a:gd name="connsiteX11" fmla="*/ 372519 w 400873"/>
                      <a:gd name="connsiteY11" fmla="*/ 29549 h 519651"/>
                      <a:gd name="connsiteX12" fmla="*/ 372367 w 400873"/>
                      <a:gd name="connsiteY12" fmla="*/ 29546 h 519651"/>
                      <a:gd name="connsiteX13" fmla="*/ 33258 w 400873"/>
                      <a:gd name="connsiteY13" fmla="*/ 29546 h 519651"/>
                      <a:gd name="connsiteX14" fmla="*/ 29694 w 400873"/>
                      <a:gd name="connsiteY14" fmla="*/ 33109 h 519651"/>
                      <a:gd name="connsiteX15" fmla="*/ 29694 w 400873"/>
                      <a:gd name="connsiteY15" fmla="*/ 497678 h 519651"/>
                      <a:gd name="connsiteX16" fmla="*/ 33106 w 400873"/>
                      <a:gd name="connsiteY16" fmla="*/ 501096 h 519651"/>
                      <a:gd name="connsiteX17" fmla="*/ 33258 w 400873"/>
                      <a:gd name="connsiteY17" fmla="*/ 501092 h 519651"/>
                      <a:gd name="connsiteX18" fmla="*/ 331241 w 400873"/>
                      <a:gd name="connsiteY18" fmla="*/ 501092 h 51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873" h="519651">
                        <a:moveTo>
                          <a:pt x="331241" y="530787"/>
                        </a:moveTo>
                        <a:lnTo>
                          <a:pt x="33258" y="530787"/>
                        </a:lnTo>
                        <a:cubicBezTo>
                          <a:pt x="14972" y="530869"/>
                          <a:pt x="82" y="516112"/>
                          <a:pt x="0" y="497826"/>
                        </a:cubicBezTo>
                        <a:cubicBezTo>
                          <a:pt x="0" y="497777"/>
                          <a:pt x="0" y="497727"/>
                          <a:pt x="0" y="497678"/>
                        </a:cubicBezTo>
                        <a:lnTo>
                          <a:pt x="0" y="33109"/>
                        </a:lnTo>
                        <a:cubicBezTo>
                          <a:pt x="82" y="14800"/>
                          <a:pt x="14948" y="0"/>
                          <a:pt x="33258" y="0"/>
                        </a:cubicBezTo>
                        <a:lnTo>
                          <a:pt x="372367" y="0"/>
                        </a:lnTo>
                        <a:cubicBezTo>
                          <a:pt x="390619" y="81"/>
                          <a:pt x="405395" y="14857"/>
                          <a:pt x="405476" y="33109"/>
                        </a:cubicBezTo>
                        <a:lnTo>
                          <a:pt x="405476" y="251660"/>
                        </a:lnTo>
                        <a:lnTo>
                          <a:pt x="375782" y="251660"/>
                        </a:lnTo>
                        <a:lnTo>
                          <a:pt x="375782" y="33109"/>
                        </a:lnTo>
                        <a:cubicBezTo>
                          <a:pt x="375864" y="31225"/>
                          <a:pt x="374403" y="29631"/>
                          <a:pt x="372519" y="29549"/>
                        </a:cubicBezTo>
                        <a:cubicBezTo>
                          <a:pt x="372468" y="29547"/>
                          <a:pt x="372418" y="29546"/>
                          <a:pt x="372367" y="29546"/>
                        </a:cubicBezTo>
                        <a:lnTo>
                          <a:pt x="33258" y="29546"/>
                        </a:lnTo>
                        <a:cubicBezTo>
                          <a:pt x="31290" y="29546"/>
                          <a:pt x="29694" y="31141"/>
                          <a:pt x="29694" y="33109"/>
                        </a:cubicBezTo>
                        <a:lnTo>
                          <a:pt x="29694" y="497678"/>
                        </a:lnTo>
                        <a:cubicBezTo>
                          <a:pt x="29693" y="499563"/>
                          <a:pt x="31220" y="501094"/>
                          <a:pt x="33106" y="501096"/>
                        </a:cubicBezTo>
                        <a:cubicBezTo>
                          <a:pt x="33157" y="501096"/>
                          <a:pt x="33207" y="501095"/>
                          <a:pt x="33258" y="501092"/>
                        </a:cubicBezTo>
                        <a:lnTo>
                          <a:pt x="331241" y="501092"/>
                        </a:lnTo>
                        <a:close/>
                      </a:path>
                    </a:pathLst>
                  </a:custGeom>
                  <a:solidFill>
                    <a:srgbClr val="FFFFFF"/>
                  </a:solidFill>
                  <a:ln w="1466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43" name="Freeform: Shape 25">
                    <a:extLst>
                      <a:ext uri="{FF2B5EF4-FFF2-40B4-BE49-F238E27FC236}">
                        <a16:creationId xmlns:a16="http://schemas.microsoft.com/office/drawing/2014/main" id="{1354DBBC-44C7-4C14-B93B-C50C14E7A73E}"/>
                      </a:ext>
                    </a:extLst>
                  </p:cNvPr>
                  <p:cNvSpPr/>
                  <p:nvPr/>
                </p:nvSpPr>
                <p:spPr>
                  <a:xfrm>
                    <a:off x="3393458" y="4036643"/>
                    <a:ext cx="103930" cy="103930"/>
                  </a:xfrm>
                  <a:custGeom>
                    <a:avLst/>
                    <a:gdLst>
                      <a:gd name="connsiteX0" fmla="*/ 0 w 103930"/>
                      <a:gd name="connsiteY0" fmla="*/ 20997 h 103930"/>
                      <a:gd name="connsiteX1" fmla="*/ 20997 w 103930"/>
                      <a:gd name="connsiteY1" fmla="*/ 0 h 103930"/>
                      <a:gd name="connsiteX2" fmla="*/ 118424 w 103930"/>
                      <a:gd name="connsiteY2" fmla="*/ 97427 h 103930"/>
                      <a:gd name="connsiteX3" fmla="*/ 97427 w 103930"/>
                      <a:gd name="connsiteY3" fmla="*/ 118424 h 103930"/>
                    </a:gdLst>
                    <a:ahLst/>
                    <a:cxnLst>
                      <a:cxn ang="0">
                        <a:pos x="connsiteX0" y="connsiteY0"/>
                      </a:cxn>
                      <a:cxn ang="0">
                        <a:pos x="connsiteX1" y="connsiteY1"/>
                      </a:cxn>
                      <a:cxn ang="0">
                        <a:pos x="connsiteX2" y="connsiteY2"/>
                      </a:cxn>
                      <a:cxn ang="0">
                        <a:pos x="connsiteX3" y="connsiteY3"/>
                      </a:cxn>
                    </a:cxnLst>
                    <a:rect l="l" t="t" r="r" b="b"/>
                    <a:pathLst>
                      <a:path w="103930" h="103930">
                        <a:moveTo>
                          <a:pt x="0" y="20997"/>
                        </a:moveTo>
                        <a:lnTo>
                          <a:pt x="20997" y="0"/>
                        </a:lnTo>
                        <a:lnTo>
                          <a:pt x="118424" y="97427"/>
                        </a:lnTo>
                        <a:lnTo>
                          <a:pt x="97427" y="118424"/>
                        </a:lnTo>
                        <a:close/>
                      </a:path>
                    </a:pathLst>
                  </a:custGeom>
                  <a:solidFill>
                    <a:srgbClr val="FF9900"/>
                  </a:solidFill>
                  <a:ln w="1466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44" name="Freeform: Shape 26">
                    <a:extLst>
                      <a:ext uri="{FF2B5EF4-FFF2-40B4-BE49-F238E27FC236}">
                        <a16:creationId xmlns:a16="http://schemas.microsoft.com/office/drawing/2014/main" id="{2DC61059-028B-458E-B359-AB652B9E3AC8}"/>
                      </a:ext>
                    </a:extLst>
                  </p:cNvPr>
                  <p:cNvSpPr/>
                  <p:nvPr/>
                </p:nvSpPr>
                <p:spPr>
                  <a:xfrm>
                    <a:off x="3393458" y="4036643"/>
                    <a:ext cx="103930" cy="103930"/>
                  </a:xfrm>
                  <a:custGeom>
                    <a:avLst/>
                    <a:gdLst>
                      <a:gd name="connsiteX0" fmla="*/ 0 w 103930"/>
                      <a:gd name="connsiteY0" fmla="*/ 97427 h 103930"/>
                      <a:gd name="connsiteX1" fmla="*/ 97427 w 103930"/>
                      <a:gd name="connsiteY1" fmla="*/ 0 h 103930"/>
                      <a:gd name="connsiteX2" fmla="*/ 118424 w 103930"/>
                      <a:gd name="connsiteY2" fmla="*/ 20997 h 103930"/>
                      <a:gd name="connsiteX3" fmla="*/ 20997 w 103930"/>
                      <a:gd name="connsiteY3" fmla="*/ 118424 h 103930"/>
                    </a:gdLst>
                    <a:ahLst/>
                    <a:cxnLst>
                      <a:cxn ang="0">
                        <a:pos x="connsiteX0" y="connsiteY0"/>
                      </a:cxn>
                      <a:cxn ang="0">
                        <a:pos x="connsiteX1" y="connsiteY1"/>
                      </a:cxn>
                      <a:cxn ang="0">
                        <a:pos x="connsiteX2" y="connsiteY2"/>
                      </a:cxn>
                      <a:cxn ang="0">
                        <a:pos x="connsiteX3" y="connsiteY3"/>
                      </a:cxn>
                    </a:cxnLst>
                    <a:rect l="l" t="t" r="r" b="b"/>
                    <a:pathLst>
                      <a:path w="103930" h="103930">
                        <a:moveTo>
                          <a:pt x="0" y="97427"/>
                        </a:moveTo>
                        <a:lnTo>
                          <a:pt x="97427" y="0"/>
                        </a:lnTo>
                        <a:lnTo>
                          <a:pt x="118424" y="20997"/>
                        </a:lnTo>
                        <a:lnTo>
                          <a:pt x="20997" y="118424"/>
                        </a:lnTo>
                        <a:close/>
                      </a:path>
                    </a:pathLst>
                  </a:custGeom>
                  <a:solidFill>
                    <a:srgbClr val="FF9900"/>
                  </a:solidFill>
                  <a:ln w="1466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45" name="Freeform: Shape 27">
                    <a:extLst>
                      <a:ext uri="{FF2B5EF4-FFF2-40B4-BE49-F238E27FC236}">
                        <a16:creationId xmlns:a16="http://schemas.microsoft.com/office/drawing/2014/main" id="{D7714E56-DCD0-40DA-A748-1D7909209F38}"/>
                      </a:ext>
                    </a:extLst>
                  </p:cNvPr>
                  <p:cNvSpPr/>
                  <p:nvPr/>
                </p:nvSpPr>
                <p:spPr>
                  <a:xfrm>
                    <a:off x="3393462" y="4189721"/>
                    <a:ext cx="103930" cy="103930"/>
                  </a:xfrm>
                  <a:custGeom>
                    <a:avLst/>
                    <a:gdLst>
                      <a:gd name="connsiteX0" fmla="*/ 0 w 103930"/>
                      <a:gd name="connsiteY0" fmla="*/ 20997 h 103930"/>
                      <a:gd name="connsiteX1" fmla="*/ 20997 w 103930"/>
                      <a:gd name="connsiteY1" fmla="*/ 0 h 103930"/>
                      <a:gd name="connsiteX2" fmla="*/ 118424 w 103930"/>
                      <a:gd name="connsiteY2" fmla="*/ 97427 h 103930"/>
                      <a:gd name="connsiteX3" fmla="*/ 97427 w 103930"/>
                      <a:gd name="connsiteY3" fmla="*/ 118424 h 103930"/>
                    </a:gdLst>
                    <a:ahLst/>
                    <a:cxnLst>
                      <a:cxn ang="0">
                        <a:pos x="connsiteX0" y="connsiteY0"/>
                      </a:cxn>
                      <a:cxn ang="0">
                        <a:pos x="connsiteX1" y="connsiteY1"/>
                      </a:cxn>
                      <a:cxn ang="0">
                        <a:pos x="connsiteX2" y="connsiteY2"/>
                      </a:cxn>
                      <a:cxn ang="0">
                        <a:pos x="connsiteX3" y="connsiteY3"/>
                      </a:cxn>
                    </a:cxnLst>
                    <a:rect l="l" t="t" r="r" b="b"/>
                    <a:pathLst>
                      <a:path w="103930" h="103930">
                        <a:moveTo>
                          <a:pt x="0" y="20997"/>
                        </a:moveTo>
                        <a:lnTo>
                          <a:pt x="20997" y="0"/>
                        </a:lnTo>
                        <a:lnTo>
                          <a:pt x="118424" y="97427"/>
                        </a:lnTo>
                        <a:lnTo>
                          <a:pt x="97427" y="118424"/>
                        </a:lnTo>
                        <a:close/>
                      </a:path>
                    </a:pathLst>
                  </a:custGeom>
                  <a:solidFill>
                    <a:srgbClr val="FF9900"/>
                  </a:solidFill>
                  <a:ln w="1466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46" name="Freeform: Shape 28">
                    <a:extLst>
                      <a:ext uri="{FF2B5EF4-FFF2-40B4-BE49-F238E27FC236}">
                        <a16:creationId xmlns:a16="http://schemas.microsoft.com/office/drawing/2014/main" id="{1FD4895A-BF94-4B58-95F9-AB011E292B31}"/>
                      </a:ext>
                    </a:extLst>
                  </p:cNvPr>
                  <p:cNvSpPr/>
                  <p:nvPr/>
                </p:nvSpPr>
                <p:spPr>
                  <a:xfrm>
                    <a:off x="3393462" y="4189721"/>
                    <a:ext cx="103930" cy="103930"/>
                  </a:xfrm>
                  <a:custGeom>
                    <a:avLst/>
                    <a:gdLst>
                      <a:gd name="connsiteX0" fmla="*/ 0 w 103930"/>
                      <a:gd name="connsiteY0" fmla="*/ 97427 h 103930"/>
                      <a:gd name="connsiteX1" fmla="*/ 97427 w 103930"/>
                      <a:gd name="connsiteY1" fmla="*/ 0 h 103930"/>
                      <a:gd name="connsiteX2" fmla="*/ 118424 w 103930"/>
                      <a:gd name="connsiteY2" fmla="*/ 20997 h 103930"/>
                      <a:gd name="connsiteX3" fmla="*/ 20997 w 103930"/>
                      <a:gd name="connsiteY3" fmla="*/ 118424 h 103930"/>
                    </a:gdLst>
                    <a:ahLst/>
                    <a:cxnLst>
                      <a:cxn ang="0">
                        <a:pos x="connsiteX0" y="connsiteY0"/>
                      </a:cxn>
                      <a:cxn ang="0">
                        <a:pos x="connsiteX1" y="connsiteY1"/>
                      </a:cxn>
                      <a:cxn ang="0">
                        <a:pos x="connsiteX2" y="connsiteY2"/>
                      </a:cxn>
                      <a:cxn ang="0">
                        <a:pos x="connsiteX3" y="connsiteY3"/>
                      </a:cxn>
                    </a:cxnLst>
                    <a:rect l="l" t="t" r="r" b="b"/>
                    <a:pathLst>
                      <a:path w="103930" h="103930">
                        <a:moveTo>
                          <a:pt x="0" y="97427"/>
                        </a:moveTo>
                        <a:lnTo>
                          <a:pt x="97427" y="0"/>
                        </a:lnTo>
                        <a:lnTo>
                          <a:pt x="118424" y="20997"/>
                        </a:lnTo>
                        <a:lnTo>
                          <a:pt x="20997" y="118424"/>
                        </a:lnTo>
                        <a:close/>
                      </a:path>
                    </a:pathLst>
                  </a:custGeom>
                  <a:solidFill>
                    <a:srgbClr val="FF9900"/>
                  </a:solidFill>
                  <a:ln w="1466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47" name="Freeform: Shape 29">
                    <a:extLst>
                      <a:ext uri="{FF2B5EF4-FFF2-40B4-BE49-F238E27FC236}">
                        <a16:creationId xmlns:a16="http://schemas.microsoft.com/office/drawing/2014/main" id="{55B4F3EB-1EBE-4C0C-8930-7A3EB29DF5A2}"/>
                      </a:ext>
                    </a:extLst>
                  </p:cNvPr>
                  <p:cNvSpPr/>
                  <p:nvPr/>
                </p:nvSpPr>
                <p:spPr>
                  <a:xfrm>
                    <a:off x="3379303" y="4343140"/>
                    <a:ext cx="148472" cy="118777"/>
                  </a:xfrm>
                  <a:custGeom>
                    <a:avLst/>
                    <a:gdLst>
                      <a:gd name="connsiteX0" fmla="*/ 57162 w 148471"/>
                      <a:gd name="connsiteY0" fmla="*/ 122489 h 118777"/>
                      <a:gd name="connsiteX1" fmla="*/ 46323 w 148471"/>
                      <a:gd name="connsiteY1" fmla="*/ 117887 h 118777"/>
                      <a:gd name="connsiteX2" fmla="*/ 0 w 148471"/>
                      <a:gd name="connsiteY2" fmla="*/ 69188 h 118777"/>
                      <a:gd name="connsiteX3" fmla="*/ 21825 w 148471"/>
                      <a:gd name="connsiteY3" fmla="*/ 48699 h 118777"/>
                      <a:gd name="connsiteX4" fmla="*/ 57607 w 148471"/>
                      <a:gd name="connsiteY4" fmla="*/ 86114 h 118777"/>
                      <a:gd name="connsiteX5" fmla="*/ 139564 w 148471"/>
                      <a:gd name="connsiteY5" fmla="*/ 0 h 118777"/>
                      <a:gd name="connsiteX6" fmla="*/ 161092 w 148471"/>
                      <a:gd name="connsiteY6" fmla="*/ 20489 h 118777"/>
                      <a:gd name="connsiteX7" fmla="*/ 67852 w 148471"/>
                      <a:gd name="connsiteY7" fmla="*/ 117887 h 118777"/>
                      <a:gd name="connsiteX8" fmla="*/ 57162 w 148471"/>
                      <a:gd name="connsiteY8" fmla="*/ 122489 h 1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471" h="118777">
                        <a:moveTo>
                          <a:pt x="57162" y="122489"/>
                        </a:moveTo>
                        <a:cubicBezTo>
                          <a:pt x="53069" y="122514"/>
                          <a:pt x="49147" y="120849"/>
                          <a:pt x="46323" y="117887"/>
                        </a:cubicBezTo>
                        <a:lnTo>
                          <a:pt x="0" y="69188"/>
                        </a:lnTo>
                        <a:lnTo>
                          <a:pt x="21825" y="48699"/>
                        </a:lnTo>
                        <a:lnTo>
                          <a:pt x="57607" y="86114"/>
                        </a:lnTo>
                        <a:lnTo>
                          <a:pt x="139564" y="0"/>
                        </a:lnTo>
                        <a:lnTo>
                          <a:pt x="161092" y="20489"/>
                        </a:lnTo>
                        <a:lnTo>
                          <a:pt x="67852" y="117887"/>
                        </a:lnTo>
                        <a:cubicBezTo>
                          <a:pt x="65063" y="120812"/>
                          <a:pt x="61203" y="122474"/>
                          <a:pt x="57162" y="122489"/>
                        </a:cubicBezTo>
                        <a:close/>
                      </a:path>
                    </a:pathLst>
                  </a:custGeom>
                  <a:solidFill>
                    <a:srgbClr val="FF9900"/>
                  </a:solidFill>
                  <a:ln w="1466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48" name="Freeform: Shape 2756">
                    <a:extLst>
                      <a:ext uri="{FF2B5EF4-FFF2-40B4-BE49-F238E27FC236}">
                        <a16:creationId xmlns:a16="http://schemas.microsoft.com/office/drawing/2014/main" id="{4EEDA86E-607B-410E-80AE-D63D571E684D}"/>
                      </a:ext>
                    </a:extLst>
                  </p:cNvPr>
                  <p:cNvSpPr/>
                  <p:nvPr/>
                </p:nvSpPr>
                <p:spPr>
                  <a:xfrm>
                    <a:off x="3697329" y="4324578"/>
                    <a:ext cx="282096" cy="148472"/>
                  </a:xfrm>
                  <a:custGeom>
                    <a:avLst/>
                    <a:gdLst>
                      <a:gd name="connsiteX0" fmla="*/ 77502 w 282096"/>
                      <a:gd name="connsiteY0" fmla="*/ 155008 h 148471"/>
                      <a:gd name="connsiteX1" fmla="*/ 0 w 282096"/>
                      <a:gd name="connsiteY1" fmla="*/ 77506 h 148471"/>
                      <a:gd name="connsiteX2" fmla="*/ 77502 w 282096"/>
                      <a:gd name="connsiteY2" fmla="*/ 3 h 148471"/>
                      <a:gd name="connsiteX3" fmla="*/ 149214 w 282096"/>
                      <a:gd name="connsiteY3" fmla="*/ 41427 h 148471"/>
                      <a:gd name="connsiteX4" fmla="*/ 153965 w 282096"/>
                      <a:gd name="connsiteY4" fmla="*/ 41427 h 148471"/>
                      <a:gd name="connsiteX5" fmla="*/ 166734 w 282096"/>
                      <a:gd name="connsiteY5" fmla="*/ 30589 h 148471"/>
                      <a:gd name="connsiteX6" fmla="*/ 186035 w 282096"/>
                      <a:gd name="connsiteY6" fmla="*/ 30589 h 148471"/>
                      <a:gd name="connsiteX7" fmla="*/ 199101 w 282096"/>
                      <a:gd name="connsiteY7" fmla="*/ 41427 h 148471"/>
                      <a:gd name="connsiteX8" fmla="*/ 211721 w 282096"/>
                      <a:gd name="connsiteY8" fmla="*/ 30589 h 148471"/>
                      <a:gd name="connsiteX9" fmla="*/ 231171 w 282096"/>
                      <a:gd name="connsiteY9" fmla="*/ 30589 h 148471"/>
                      <a:gd name="connsiteX10" fmla="*/ 243791 w 282096"/>
                      <a:gd name="connsiteY10" fmla="*/ 41427 h 148471"/>
                      <a:gd name="connsiteX11" fmla="*/ 255223 w 282096"/>
                      <a:gd name="connsiteY11" fmla="*/ 41427 h 148471"/>
                      <a:gd name="connsiteX12" fmla="*/ 265319 w 282096"/>
                      <a:gd name="connsiteY12" fmla="*/ 45436 h 148471"/>
                      <a:gd name="connsiteX13" fmla="*/ 287293 w 282096"/>
                      <a:gd name="connsiteY13" fmla="*/ 66667 h 148471"/>
                      <a:gd name="connsiteX14" fmla="*/ 288778 w 282096"/>
                      <a:gd name="connsiteY14" fmla="*/ 86859 h 148471"/>
                      <a:gd name="connsiteX15" fmla="*/ 272000 w 282096"/>
                      <a:gd name="connsiteY15" fmla="*/ 107794 h 148471"/>
                      <a:gd name="connsiteX16" fmla="*/ 260420 w 282096"/>
                      <a:gd name="connsiteY16" fmla="*/ 113287 h 148471"/>
                      <a:gd name="connsiteX17" fmla="*/ 149214 w 282096"/>
                      <a:gd name="connsiteY17" fmla="*/ 113287 h 148471"/>
                      <a:gd name="connsiteX18" fmla="*/ 77502 w 282096"/>
                      <a:gd name="connsiteY18" fmla="*/ 155008 h 148471"/>
                      <a:gd name="connsiteX19" fmla="*/ 77502 w 282096"/>
                      <a:gd name="connsiteY19" fmla="*/ 29698 h 148471"/>
                      <a:gd name="connsiteX20" fmla="*/ 29694 w 282096"/>
                      <a:gd name="connsiteY20" fmla="*/ 77506 h 148471"/>
                      <a:gd name="connsiteX21" fmla="*/ 77502 w 282096"/>
                      <a:gd name="connsiteY21" fmla="*/ 125314 h 148471"/>
                      <a:gd name="connsiteX22" fmla="*/ 125162 w 282096"/>
                      <a:gd name="connsiteY22" fmla="*/ 93392 h 148471"/>
                      <a:gd name="connsiteX23" fmla="*/ 139118 w 282096"/>
                      <a:gd name="connsiteY23" fmla="*/ 83593 h 148471"/>
                      <a:gd name="connsiteX24" fmla="*/ 253144 w 282096"/>
                      <a:gd name="connsiteY24" fmla="*/ 83593 h 148471"/>
                      <a:gd name="connsiteX25" fmla="*/ 256856 w 282096"/>
                      <a:gd name="connsiteY25" fmla="*/ 78990 h 148471"/>
                      <a:gd name="connsiteX26" fmla="*/ 248987 w 282096"/>
                      <a:gd name="connsiteY26" fmla="*/ 71121 h 148471"/>
                      <a:gd name="connsiteX27" fmla="*/ 238297 w 282096"/>
                      <a:gd name="connsiteY27" fmla="*/ 71121 h 148471"/>
                      <a:gd name="connsiteX28" fmla="*/ 228647 w 282096"/>
                      <a:gd name="connsiteY28" fmla="*/ 67558 h 148471"/>
                      <a:gd name="connsiteX29" fmla="*/ 221371 w 282096"/>
                      <a:gd name="connsiteY29" fmla="*/ 61471 h 148471"/>
                      <a:gd name="connsiteX30" fmla="*/ 214245 w 282096"/>
                      <a:gd name="connsiteY30" fmla="*/ 67558 h 148471"/>
                      <a:gd name="connsiteX31" fmla="*/ 204594 w 282096"/>
                      <a:gd name="connsiteY31" fmla="*/ 71121 h 148471"/>
                      <a:gd name="connsiteX32" fmla="*/ 193310 w 282096"/>
                      <a:gd name="connsiteY32" fmla="*/ 71121 h 148471"/>
                      <a:gd name="connsiteX33" fmla="*/ 183660 w 282096"/>
                      <a:gd name="connsiteY33" fmla="*/ 67558 h 148471"/>
                      <a:gd name="connsiteX34" fmla="*/ 176385 w 282096"/>
                      <a:gd name="connsiteY34" fmla="*/ 61471 h 148471"/>
                      <a:gd name="connsiteX35" fmla="*/ 169258 w 282096"/>
                      <a:gd name="connsiteY35" fmla="*/ 67558 h 148471"/>
                      <a:gd name="connsiteX36" fmla="*/ 159607 w 282096"/>
                      <a:gd name="connsiteY36" fmla="*/ 71121 h 148471"/>
                      <a:gd name="connsiteX37" fmla="*/ 139118 w 282096"/>
                      <a:gd name="connsiteY37" fmla="*/ 71121 h 148471"/>
                      <a:gd name="connsiteX38" fmla="*/ 125162 w 282096"/>
                      <a:gd name="connsiteY38" fmla="*/ 61322 h 148471"/>
                      <a:gd name="connsiteX39" fmla="*/ 77502 w 282096"/>
                      <a:gd name="connsiteY39" fmla="*/ 29698 h 148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2096" h="148471">
                        <a:moveTo>
                          <a:pt x="77502" y="155008"/>
                        </a:moveTo>
                        <a:cubicBezTo>
                          <a:pt x="34699" y="155008"/>
                          <a:pt x="0" y="120309"/>
                          <a:pt x="0" y="77506"/>
                        </a:cubicBezTo>
                        <a:cubicBezTo>
                          <a:pt x="0" y="34702"/>
                          <a:pt x="34699" y="3"/>
                          <a:pt x="77502" y="3"/>
                        </a:cubicBezTo>
                        <a:cubicBezTo>
                          <a:pt x="107163" y="-265"/>
                          <a:pt x="134628" y="15600"/>
                          <a:pt x="149214" y="41427"/>
                        </a:cubicBezTo>
                        <a:lnTo>
                          <a:pt x="153965" y="41427"/>
                        </a:lnTo>
                        <a:lnTo>
                          <a:pt x="166734" y="30589"/>
                        </a:lnTo>
                        <a:cubicBezTo>
                          <a:pt x="172290" y="25836"/>
                          <a:pt x="180479" y="25836"/>
                          <a:pt x="186035" y="30589"/>
                        </a:cubicBezTo>
                        <a:lnTo>
                          <a:pt x="199101" y="41427"/>
                        </a:lnTo>
                        <a:lnTo>
                          <a:pt x="211721" y="30589"/>
                        </a:lnTo>
                        <a:cubicBezTo>
                          <a:pt x="217302" y="25751"/>
                          <a:pt x="225590" y="25751"/>
                          <a:pt x="231171" y="30589"/>
                        </a:cubicBezTo>
                        <a:lnTo>
                          <a:pt x="243791" y="41427"/>
                        </a:lnTo>
                        <a:lnTo>
                          <a:pt x="255223" y="41427"/>
                        </a:lnTo>
                        <a:cubicBezTo>
                          <a:pt x="258974" y="41440"/>
                          <a:pt x="262581" y="42872"/>
                          <a:pt x="265319" y="45436"/>
                        </a:cubicBezTo>
                        <a:lnTo>
                          <a:pt x="287293" y="66667"/>
                        </a:lnTo>
                        <a:cubicBezTo>
                          <a:pt x="293012" y="71964"/>
                          <a:pt x="293660" y="80783"/>
                          <a:pt x="288778" y="86859"/>
                        </a:cubicBezTo>
                        <a:lnTo>
                          <a:pt x="272000" y="107794"/>
                        </a:lnTo>
                        <a:cubicBezTo>
                          <a:pt x="269170" y="111283"/>
                          <a:pt x="264912" y="113303"/>
                          <a:pt x="260420" y="113287"/>
                        </a:cubicBezTo>
                        <a:lnTo>
                          <a:pt x="149214" y="113287"/>
                        </a:lnTo>
                        <a:cubicBezTo>
                          <a:pt x="134705" y="139229"/>
                          <a:pt x="107225" y="155216"/>
                          <a:pt x="77502" y="155008"/>
                        </a:cubicBezTo>
                        <a:close/>
                        <a:moveTo>
                          <a:pt x="77502" y="29698"/>
                        </a:moveTo>
                        <a:cubicBezTo>
                          <a:pt x="51099" y="29698"/>
                          <a:pt x="29694" y="51102"/>
                          <a:pt x="29694" y="77506"/>
                        </a:cubicBezTo>
                        <a:cubicBezTo>
                          <a:pt x="29694" y="103909"/>
                          <a:pt x="51099" y="125314"/>
                          <a:pt x="77502" y="125314"/>
                        </a:cubicBezTo>
                        <a:cubicBezTo>
                          <a:pt x="98478" y="125610"/>
                          <a:pt x="117451" y="112902"/>
                          <a:pt x="125162" y="93392"/>
                        </a:cubicBezTo>
                        <a:cubicBezTo>
                          <a:pt x="127287" y="87513"/>
                          <a:pt x="132867" y="83596"/>
                          <a:pt x="139118" y="83593"/>
                        </a:cubicBezTo>
                        <a:lnTo>
                          <a:pt x="253144" y="83593"/>
                        </a:lnTo>
                        <a:lnTo>
                          <a:pt x="256856" y="78990"/>
                        </a:lnTo>
                        <a:lnTo>
                          <a:pt x="248987" y="71121"/>
                        </a:lnTo>
                        <a:lnTo>
                          <a:pt x="238297" y="71121"/>
                        </a:lnTo>
                        <a:cubicBezTo>
                          <a:pt x="234758" y="71122"/>
                          <a:pt x="231336" y="69858"/>
                          <a:pt x="228647" y="67558"/>
                        </a:cubicBezTo>
                        <a:lnTo>
                          <a:pt x="221371" y="61471"/>
                        </a:lnTo>
                        <a:lnTo>
                          <a:pt x="214245" y="67558"/>
                        </a:lnTo>
                        <a:cubicBezTo>
                          <a:pt x="211555" y="69858"/>
                          <a:pt x="208133" y="71122"/>
                          <a:pt x="204594" y="71121"/>
                        </a:cubicBezTo>
                        <a:lnTo>
                          <a:pt x="193310" y="71121"/>
                        </a:lnTo>
                        <a:cubicBezTo>
                          <a:pt x="189772" y="71122"/>
                          <a:pt x="186349" y="69858"/>
                          <a:pt x="183660" y="67558"/>
                        </a:cubicBezTo>
                        <a:lnTo>
                          <a:pt x="176385" y="61471"/>
                        </a:lnTo>
                        <a:lnTo>
                          <a:pt x="169258" y="67558"/>
                        </a:lnTo>
                        <a:cubicBezTo>
                          <a:pt x="166568" y="69858"/>
                          <a:pt x="163146" y="71122"/>
                          <a:pt x="159607" y="71121"/>
                        </a:cubicBezTo>
                        <a:lnTo>
                          <a:pt x="139118" y="71121"/>
                        </a:lnTo>
                        <a:cubicBezTo>
                          <a:pt x="132867" y="71119"/>
                          <a:pt x="127287" y="67201"/>
                          <a:pt x="125162" y="61322"/>
                        </a:cubicBezTo>
                        <a:cubicBezTo>
                          <a:pt x="117356" y="41929"/>
                          <a:pt x="98404" y="29354"/>
                          <a:pt x="77502" y="29698"/>
                        </a:cubicBezTo>
                        <a:close/>
                      </a:path>
                    </a:pathLst>
                  </a:custGeom>
                  <a:solidFill>
                    <a:srgbClr val="FF9900"/>
                  </a:solidFill>
                  <a:ln w="1466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49" name="Freeform: Shape 2757">
                    <a:extLst>
                      <a:ext uri="{FF2B5EF4-FFF2-40B4-BE49-F238E27FC236}">
                        <a16:creationId xmlns:a16="http://schemas.microsoft.com/office/drawing/2014/main" id="{14B8CF28-2507-4AAC-BA70-1F3CCB7B57AB}"/>
                      </a:ext>
                    </a:extLst>
                  </p:cNvPr>
                  <p:cNvSpPr/>
                  <p:nvPr/>
                </p:nvSpPr>
                <p:spPr>
                  <a:xfrm>
                    <a:off x="3740832" y="4382633"/>
                    <a:ext cx="29694" cy="29694"/>
                  </a:xfrm>
                  <a:custGeom>
                    <a:avLst/>
                    <a:gdLst>
                      <a:gd name="connsiteX0" fmla="*/ 38900 w 29694"/>
                      <a:gd name="connsiteY0" fmla="*/ 19450 h 29694"/>
                      <a:gd name="connsiteX1" fmla="*/ 19450 w 29694"/>
                      <a:gd name="connsiteY1" fmla="*/ 38900 h 29694"/>
                      <a:gd name="connsiteX2" fmla="*/ 0 w 29694"/>
                      <a:gd name="connsiteY2" fmla="*/ 19450 h 29694"/>
                      <a:gd name="connsiteX3" fmla="*/ 19450 w 29694"/>
                      <a:gd name="connsiteY3" fmla="*/ 0 h 29694"/>
                      <a:gd name="connsiteX4" fmla="*/ 38900 w 29694"/>
                      <a:gd name="connsiteY4" fmla="*/ 19450 h 29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4" h="29694">
                        <a:moveTo>
                          <a:pt x="38900" y="19450"/>
                        </a:moveTo>
                        <a:cubicBezTo>
                          <a:pt x="38900" y="30192"/>
                          <a:pt x="30192" y="38900"/>
                          <a:pt x="19450" y="38900"/>
                        </a:cubicBezTo>
                        <a:cubicBezTo>
                          <a:pt x="8708" y="38900"/>
                          <a:pt x="0" y="30192"/>
                          <a:pt x="0" y="19450"/>
                        </a:cubicBezTo>
                        <a:cubicBezTo>
                          <a:pt x="0" y="8708"/>
                          <a:pt x="8708" y="0"/>
                          <a:pt x="19450" y="0"/>
                        </a:cubicBezTo>
                        <a:cubicBezTo>
                          <a:pt x="30192" y="0"/>
                          <a:pt x="38900" y="8708"/>
                          <a:pt x="38900" y="19450"/>
                        </a:cubicBezTo>
                        <a:close/>
                      </a:path>
                    </a:pathLst>
                  </a:custGeom>
                  <a:solidFill>
                    <a:srgbClr val="FFFFFF"/>
                  </a:solidFill>
                  <a:ln w="1466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50" name="Freeform: Shape 866">
                    <a:extLst>
                      <a:ext uri="{FF2B5EF4-FFF2-40B4-BE49-F238E27FC236}">
                        <a16:creationId xmlns:a16="http://schemas.microsoft.com/office/drawing/2014/main" id="{1397D40D-67A8-4696-98A7-89D8206EFDFE}"/>
                      </a:ext>
                    </a:extLst>
                  </p:cNvPr>
                  <p:cNvSpPr/>
                  <p:nvPr/>
                </p:nvSpPr>
                <p:spPr>
                  <a:xfrm>
                    <a:off x="3653531" y="4213524"/>
                    <a:ext cx="356332" cy="356332"/>
                  </a:xfrm>
                  <a:custGeom>
                    <a:avLst/>
                    <a:gdLst>
                      <a:gd name="connsiteX0" fmla="*/ 181878 w 356332"/>
                      <a:gd name="connsiteY0" fmla="*/ 363756 h 356332"/>
                      <a:gd name="connsiteX1" fmla="*/ 0 w 356332"/>
                      <a:gd name="connsiteY1" fmla="*/ 181878 h 356332"/>
                      <a:gd name="connsiteX2" fmla="*/ 181878 w 356332"/>
                      <a:gd name="connsiteY2" fmla="*/ 0 h 356332"/>
                      <a:gd name="connsiteX3" fmla="*/ 363756 w 356332"/>
                      <a:gd name="connsiteY3" fmla="*/ 181878 h 356332"/>
                      <a:gd name="connsiteX4" fmla="*/ 363756 w 356332"/>
                      <a:gd name="connsiteY4" fmla="*/ 182175 h 356332"/>
                      <a:gd name="connsiteX5" fmla="*/ 181878 w 356332"/>
                      <a:gd name="connsiteY5" fmla="*/ 363756 h 356332"/>
                      <a:gd name="connsiteX6" fmla="*/ 181878 w 356332"/>
                      <a:gd name="connsiteY6" fmla="*/ 29694 h 356332"/>
                      <a:gd name="connsiteX7" fmla="*/ 29694 w 356332"/>
                      <a:gd name="connsiteY7" fmla="*/ 181878 h 356332"/>
                      <a:gd name="connsiteX8" fmla="*/ 181878 w 356332"/>
                      <a:gd name="connsiteY8" fmla="*/ 334062 h 356332"/>
                      <a:gd name="connsiteX9" fmla="*/ 334061 w 356332"/>
                      <a:gd name="connsiteY9" fmla="*/ 182175 h 356332"/>
                      <a:gd name="connsiteX10" fmla="*/ 181878 w 356332"/>
                      <a:gd name="connsiteY10" fmla="*/ 29694 h 35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332" h="356332">
                        <a:moveTo>
                          <a:pt x="181878" y="363756"/>
                        </a:moveTo>
                        <a:cubicBezTo>
                          <a:pt x="81429" y="363756"/>
                          <a:pt x="0" y="282326"/>
                          <a:pt x="0" y="181878"/>
                        </a:cubicBezTo>
                        <a:cubicBezTo>
                          <a:pt x="0" y="81429"/>
                          <a:pt x="81430" y="0"/>
                          <a:pt x="181878" y="0"/>
                        </a:cubicBezTo>
                        <a:cubicBezTo>
                          <a:pt x="282327" y="0"/>
                          <a:pt x="363756" y="81430"/>
                          <a:pt x="363756" y="181878"/>
                        </a:cubicBezTo>
                        <a:cubicBezTo>
                          <a:pt x="363756" y="181977"/>
                          <a:pt x="363756" y="182076"/>
                          <a:pt x="363756" y="182175"/>
                        </a:cubicBezTo>
                        <a:cubicBezTo>
                          <a:pt x="363429" y="282440"/>
                          <a:pt x="282143" y="363593"/>
                          <a:pt x="181878" y="363756"/>
                        </a:cubicBezTo>
                        <a:close/>
                        <a:moveTo>
                          <a:pt x="181878" y="29694"/>
                        </a:moveTo>
                        <a:cubicBezTo>
                          <a:pt x="97829" y="29695"/>
                          <a:pt x="29694" y="97830"/>
                          <a:pt x="29694" y="181878"/>
                        </a:cubicBezTo>
                        <a:cubicBezTo>
                          <a:pt x="29695" y="265927"/>
                          <a:pt x="97830" y="334062"/>
                          <a:pt x="181878" y="334062"/>
                        </a:cubicBezTo>
                        <a:cubicBezTo>
                          <a:pt x="265811" y="334061"/>
                          <a:pt x="333898" y="266107"/>
                          <a:pt x="334061" y="182175"/>
                        </a:cubicBezTo>
                        <a:cubicBezTo>
                          <a:pt x="334143" y="98044"/>
                          <a:pt x="266008" y="29776"/>
                          <a:pt x="181878" y="29694"/>
                        </a:cubicBezTo>
                        <a:close/>
                      </a:path>
                    </a:pathLst>
                  </a:custGeom>
                  <a:solidFill>
                    <a:srgbClr val="FFFFFF"/>
                  </a:solidFill>
                  <a:ln w="14669"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grpSp>
          </p:grpSp>
        </p:grpSp>
      </p:grpSp>
      <p:grpSp>
        <p:nvGrpSpPr>
          <p:cNvPr id="756" name="Group 755">
            <a:extLst>
              <a:ext uri="{FF2B5EF4-FFF2-40B4-BE49-F238E27FC236}">
                <a16:creationId xmlns:a16="http://schemas.microsoft.com/office/drawing/2014/main" id="{C6B00DA9-3ADA-44B2-BD68-CE1D4C38F6C7}"/>
              </a:ext>
            </a:extLst>
          </p:cNvPr>
          <p:cNvGrpSpPr/>
          <p:nvPr/>
        </p:nvGrpSpPr>
        <p:grpSpPr>
          <a:xfrm>
            <a:off x="9730520" y="4690517"/>
            <a:ext cx="1165782" cy="1165782"/>
            <a:chOff x="7913409" y="4649431"/>
            <a:chExt cx="1165782" cy="1165782"/>
          </a:xfrm>
        </p:grpSpPr>
        <p:sp>
          <p:nvSpPr>
            <p:cNvPr id="757" name="Oval 756">
              <a:extLst>
                <a:ext uri="{FF2B5EF4-FFF2-40B4-BE49-F238E27FC236}">
                  <a16:creationId xmlns:a16="http://schemas.microsoft.com/office/drawing/2014/main" id="{ABC76123-CFDB-4413-9EE7-B10EF3F6232F}"/>
                </a:ext>
              </a:extLst>
            </p:cNvPr>
            <p:cNvSpPr/>
            <p:nvPr/>
          </p:nvSpPr>
          <p:spPr bwMode="auto">
            <a:xfrm>
              <a:off x="7913409" y="4649431"/>
              <a:ext cx="1165782" cy="1165782"/>
            </a:xfrm>
            <a:prstGeom prst="ellipse">
              <a:avLst/>
            </a:prstGeom>
            <a:solidFill>
              <a:srgbClr val="253140"/>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Amazon Ember"/>
                <a:ea typeface="Segoe UI" pitchFamily="34" charset="0"/>
                <a:cs typeface="Segoe UI" pitchFamily="34" charset="0"/>
              </a:endParaRPr>
            </a:p>
          </p:txBody>
        </p:sp>
        <p:grpSp>
          <p:nvGrpSpPr>
            <p:cNvPr id="758" name="Graphic 14">
              <a:extLst>
                <a:ext uri="{FF2B5EF4-FFF2-40B4-BE49-F238E27FC236}">
                  <a16:creationId xmlns:a16="http://schemas.microsoft.com/office/drawing/2014/main" id="{8D88E087-DDD4-47F5-9F7B-609110BA244F}"/>
                </a:ext>
              </a:extLst>
            </p:cNvPr>
            <p:cNvGrpSpPr/>
            <p:nvPr/>
          </p:nvGrpSpPr>
          <p:grpSpPr>
            <a:xfrm>
              <a:off x="8216170" y="4949811"/>
              <a:ext cx="617410" cy="617410"/>
              <a:chOff x="8258637" y="4973353"/>
              <a:chExt cx="617410" cy="617410"/>
            </a:xfrm>
            <a:solidFill>
              <a:srgbClr val="00A0C8"/>
            </a:solidFill>
          </p:grpSpPr>
          <p:sp>
            <p:nvSpPr>
              <p:cNvPr id="759" name="Freeform: Shape 31">
                <a:extLst>
                  <a:ext uri="{FF2B5EF4-FFF2-40B4-BE49-F238E27FC236}">
                    <a16:creationId xmlns:a16="http://schemas.microsoft.com/office/drawing/2014/main" id="{F70D2C78-AF79-44C0-B1B2-FC9233A42D4A}"/>
                  </a:ext>
                </a:extLst>
              </p:cNvPr>
              <p:cNvSpPr/>
              <p:nvPr/>
            </p:nvSpPr>
            <p:spPr>
              <a:xfrm>
                <a:off x="8258637" y="4973353"/>
                <a:ext cx="397816" cy="477379"/>
              </a:xfrm>
              <a:custGeom>
                <a:avLst/>
                <a:gdLst>
                  <a:gd name="connsiteX0" fmla="*/ 299157 w 397815"/>
                  <a:gd name="connsiteY0" fmla="*/ 486528 h 477378"/>
                  <a:gd name="connsiteX1" fmla="*/ 13261 w 397815"/>
                  <a:gd name="connsiteY1" fmla="*/ 486528 h 477378"/>
                  <a:gd name="connsiteX2" fmla="*/ 0 w 397815"/>
                  <a:gd name="connsiteY2" fmla="*/ 473268 h 477378"/>
                  <a:gd name="connsiteX3" fmla="*/ 0 w 397815"/>
                  <a:gd name="connsiteY3" fmla="*/ 13261 h 477378"/>
                  <a:gd name="connsiteX4" fmla="*/ 13261 w 397815"/>
                  <a:gd name="connsiteY4" fmla="*/ 0 h 477378"/>
                  <a:gd name="connsiteX5" fmla="*/ 386146 w 397815"/>
                  <a:gd name="connsiteY5" fmla="*/ 0 h 477378"/>
                  <a:gd name="connsiteX6" fmla="*/ 399407 w 397815"/>
                  <a:gd name="connsiteY6" fmla="*/ 13261 h 477378"/>
                  <a:gd name="connsiteX7" fmla="*/ 399407 w 397815"/>
                  <a:gd name="connsiteY7" fmla="*/ 261895 h 477378"/>
                  <a:gd name="connsiteX8" fmla="*/ 372886 w 397815"/>
                  <a:gd name="connsiteY8" fmla="*/ 261895 h 477378"/>
                  <a:gd name="connsiteX9" fmla="*/ 372886 w 397815"/>
                  <a:gd name="connsiteY9" fmla="*/ 26521 h 477378"/>
                  <a:gd name="connsiteX10" fmla="*/ 26521 w 397815"/>
                  <a:gd name="connsiteY10" fmla="*/ 26521 h 477378"/>
                  <a:gd name="connsiteX11" fmla="*/ 26521 w 397815"/>
                  <a:gd name="connsiteY11" fmla="*/ 460007 h 477378"/>
                  <a:gd name="connsiteX12" fmla="*/ 299157 w 397815"/>
                  <a:gd name="connsiteY12" fmla="*/ 460007 h 47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7815" h="477378">
                    <a:moveTo>
                      <a:pt x="299157" y="486528"/>
                    </a:moveTo>
                    <a:lnTo>
                      <a:pt x="13261" y="486528"/>
                    </a:lnTo>
                    <a:cubicBezTo>
                      <a:pt x="5937" y="486528"/>
                      <a:pt x="0" y="480592"/>
                      <a:pt x="0" y="473268"/>
                    </a:cubicBezTo>
                    <a:lnTo>
                      <a:pt x="0" y="13261"/>
                    </a:lnTo>
                    <a:cubicBezTo>
                      <a:pt x="0" y="5937"/>
                      <a:pt x="5937" y="0"/>
                      <a:pt x="13261" y="0"/>
                    </a:cubicBezTo>
                    <a:lnTo>
                      <a:pt x="386146" y="0"/>
                    </a:lnTo>
                    <a:cubicBezTo>
                      <a:pt x="393470" y="0"/>
                      <a:pt x="399407" y="5937"/>
                      <a:pt x="399407" y="13261"/>
                    </a:cubicBezTo>
                    <a:lnTo>
                      <a:pt x="399407" y="261895"/>
                    </a:lnTo>
                    <a:lnTo>
                      <a:pt x="372886" y="261895"/>
                    </a:lnTo>
                    <a:lnTo>
                      <a:pt x="372886" y="26521"/>
                    </a:lnTo>
                    <a:lnTo>
                      <a:pt x="26521" y="26521"/>
                    </a:lnTo>
                    <a:lnTo>
                      <a:pt x="26521" y="460007"/>
                    </a:lnTo>
                    <a:lnTo>
                      <a:pt x="299157" y="460007"/>
                    </a:lnTo>
                    <a:close/>
                  </a:path>
                </a:pathLst>
              </a:custGeom>
              <a:solidFill>
                <a:srgbClr val="FFFFFF"/>
              </a:solidFill>
              <a:ln w="1314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60" name="Freeform: Shape 32">
                <a:extLst>
                  <a:ext uri="{FF2B5EF4-FFF2-40B4-BE49-F238E27FC236}">
                    <a16:creationId xmlns:a16="http://schemas.microsoft.com/office/drawing/2014/main" id="{C12F39B4-9C1F-4C77-8C02-E8E28403F790}"/>
                  </a:ext>
                </a:extLst>
              </p:cNvPr>
              <p:cNvSpPr/>
              <p:nvPr/>
            </p:nvSpPr>
            <p:spPr>
              <a:xfrm>
                <a:off x="8446008" y="5072807"/>
                <a:ext cx="159126" cy="26521"/>
              </a:xfrm>
              <a:custGeom>
                <a:avLst/>
                <a:gdLst>
                  <a:gd name="connsiteX0" fmla="*/ 0 w 159126"/>
                  <a:gd name="connsiteY0" fmla="*/ 0 h 26521"/>
                  <a:gd name="connsiteX1" fmla="*/ 161646 w 159126"/>
                  <a:gd name="connsiteY1" fmla="*/ 0 h 26521"/>
                  <a:gd name="connsiteX2" fmla="*/ 161646 w 159126"/>
                  <a:gd name="connsiteY2" fmla="*/ 26521 h 26521"/>
                  <a:gd name="connsiteX3" fmla="*/ 0 w 159126"/>
                  <a:gd name="connsiteY3" fmla="*/ 26521 h 26521"/>
                </a:gdLst>
                <a:ahLst/>
                <a:cxnLst>
                  <a:cxn ang="0">
                    <a:pos x="connsiteX0" y="connsiteY0"/>
                  </a:cxn>
                  <a:cxn ang="0">
                    <a:pos x="connsiteX1" y="connsiteY1"/>
                  </a:cxn>
                  <a:cxn ang="0">
                    <a:pos x="connsiteX2" y="connsiteY2"/>
                  </a:cxn>
                  <a:cxn ang="0">
                    <a:pos x="connsiteX3" y="connsiteY3"/>
                  </a:cxn>
                </a:cxnLst>
                <a:rect l="l" t="t" r="r" b="b"/>
                <a:pathLst>
                  <a:path w="159126" h="26521">
                    <a:moveTo>
                      <a:pt x="0" y="0"/>
                    </a:moveTo>
                    <a:lnTo>
                      <a:pt x="161646" y="0"/>
                    </a:lnTo>
                    <a:lnTo>
                      <a:pt x="161646" y="26521"/>
                    </a:lnTo>
                    <a:lnTo>
                      <a:pt x="0" y="26521"/>
                    </a:lnTo>
                    <a:close/>
                  </a:path>
                </a:pathLst>
              </a:custGeom>
              <a:solidFill>
                <a:srgbClr val="FFFFFF"/>
              </a:solidFill>
              <a:ln w="1314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61" name="Freeform: Shape 33">
                <a:extLst>
                  <a:ext uri="{FF2B5EF4-FFF2-40B4-BE49-F238E27FC236}">
                    <a16:creationId xmlns:a16="http://schemas.microsoft.com/office/drawing/2014/main" id="{72BA542B-0798-4681-B8AC-4F716403CE2A}"/>
                  </a:ext>
                </a:extLst>
              </p:cNvPr>
              <p:cNvSpPr/>
              <p:nvPr/>
            </p:nvSpPr>
            <p:spPr>
              <a:xfrm>
                <a:off x="8446008" y="5209523"/>
                <a:ext cx="159126" cy="26521"/>
              </a:xfrm>
              <a:custGeom>
                <a:avLst/>
                <a:gdLst>
                  <a:gd name="connsiteX0" fmla="*/ 0 w 159126"/>
                  <a:gd name="connsiteY0" fmla="*/ 0 h 26521"/>
                  <a:gd name="connsiteX1" fmla="*/ 161646 w 159126"/>
                  <a:gd name="connsiteY1" fmla="*/ 0 h 26521"/>
                  <a:gd name="connsiteX2" fmla="*/ 161646 w 159126"/>
                  <a:gd name="connsiteY2" fmla="*/ 26521 h 26521"/>
                  <a:gd name="connsiteX3" fmla="*/ 0 w 159126"/>
                  <a:gd name="connsiteY3" fmla="*/ 26521 h 26521"/>
                </a:gdLst>
                <a:ahLst/>
                <a:cxnLst>
                  <a:cxn ang="0">
                    <a:pos x="connsiteX0" y="connsiteY0"/>
                  </a:cxn>
                  <a:cxn ang="0">
                    <a:pos x="connsiteX1" y="connsiteY1"/>
                  </a:cxn>
                  <a:cxn ang="0">
                    <a:pos x="connsiteX2" y="connsiteY2"/>
                  </a:cxn>
                  <a:cxn ang="0">
                    <a:pos x="connsiteX3" y="connsiteY3"/>
                  </a:cxn>
                </a:cxnLst>
                <a:rect l="l" t="t" r="r" b="b"/>
                <a:pathLst>
                  <a:path w="159126" h="26521">
                    <a:moveTo>
                      <a:pt x="0" y="0"/>
                    </a:moveTo>
                    <a:lnTo>
                      <a:pt x="161646" y="0"/>
                    </a:lnTo>
                    <a:lnTo>
                      <a:pt x="161646" y="26521"/>
                    </a:lnTo>
                    <a:lnTo>
                      <a:pt x="0" y="26521"/>
                    </a:lnTo>
                    <a:close/>
                  </a:path>
                </a:pathLst>
              </a:custGeom>
              <a:solidFill>
                <a:srgbClr val="FFFFFF"/>
              </a:solidFill>
              <a:ln w="1314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62" name="Freeform: Shape 34">
                <a:extLst>
                  <a:ext uri="{FF2B5EF4-FFF2-40B4-BE49-F238E27FC236}">
                    <a16:creationId xmlns:a16="http://schemas.microsoft.com/office/drawing/2014/main" id="{4CE5FE8A-F0AD-4A64-8513-AB381BF6D5A8}"/>
                  </a:ext>
                </a:extLst>
              </p:cNvPr>
              <p:cNvSpPr/>
              <p:nvPr/>
            </p:nvSpPr>
            <p:spPr>
              <a:xfrm>
                <a:off x="8446008" y="5333906"/>
                <a:ext cx="66303" cy="26521"/>
              </a:xfrm>
              <a:custGeom>
                <a:avLst/>
                <a:gdLst>
                  <a:gd name="connsiteX0" fmla="*/ 0 w 66302"/>
                  <a:gd name="connsiteY0" fmla="*/ 0 h 26521"/>
                  <a:gd name="connsiteX1" fmla="*/ 74657 w 66302"/>
                  <a:gd name="connsiteY1" fmla="*/ 0 h 26521"/>
                  <a:gd name="connsiteX2" fmla="*/ 74657 w 66302"/>
                  <a:gd name="connsiteY2" fmla="*/ 26521 h 26521"/>
                  <a:gd name="connsiteX3" fmla="*/ 0 w 66302"/>
                  <a:gd name="connsiteY3" fmla="*/ 26521 h 26521"/>
                </a:gdLst>
                <a:ahLst/>
                <a:cxnLst>
                  <a:cxn ang="0">
                    <a:pos x="connsiteX0" y="connsiteY0"/>
                  </a:cxn>
                  <a:cxn ang="0">
                    <a:pos x="connsiteX1" y="connsiteY1"/>
                  </a:cxn>
                  <a:cxn ang="0">
                    <a:pos x="connsiteX2" y="connsiteY2"/>
                  </a:cxn>
                  <a:cxn ang="0">
                    <a:pos x="connsiteX3" y="connsiteY3"/>
                  </a:cxn>
                </a:cxnLst>
                <a:rect l="l" t="t" r="r" b="b"/>
                <a:pathLst>
                  <a:path w="66302" h="26521">
                    <a:moveTo>
                      <a:pt x="0" y="0"/>
                    </a:moveTo>
                    <a:lnTo>
                      <a:pt x="74657" y="0"/>
                    </a:lnTo>
                    <a:lnTo>
                      <a:pt x="74657" y="26521"/>
                    </a:lnTo>
                    <a:lnTo>
                      <a:pt x="0" y="26521"/>
                    </a:lnTo>
                    <a:close/>
                  </a:path>
                </a:pathLst>
              </a:custGeom>
              <a:solidFill>
                <a:srgbClr val="FFFFFF"/>
              </a:solidFill>
              <a:ln w="1314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63" name="Freeform: Shape 35">
                <a:extLst>
                  <a:ext uri="{FF2B5EF4-FFF2-40B4-BE49-F238E27FC236}">
                    <a16:creationId xmlns:a16="http://schemas.microsoft.com/office/drawing/2014/main" id="{795835A2-F024-4F2D-8C9C-A2A0E6EC834B}"/>
                  </a:ext>
                </a:extLst>
              </p:cNvPr>
              <p:cNvSpPr/>
              <p:nvPr/>
            </p:nvSpPr>
            <p:spPr>
              <a:xfrm>
                <a:off x="8299877" y="5020958"/>
                <a:ext cx="106084" cy="92824"/>
              </a:xfrm>
              <a:custGeom>
                <a:avLst/>
                <a:gdLst>
                  <a:gd name="connsiteX0" fmla="*/ 49064 w 106084"/>
                  <a:gd name="connsiteY0" fmla="*/ 99587 h 92823"/>
                  <a:gd name="connsiteX1" fmla="*/ 39782 w 106084"/>
                  <a:gd name="connsiteY1" fmla="*/ 95741 h 92823"/>
                  <a:gd name="connsiteX2" fmla="*/ 0 w 106084"/>
                  <a:gd name="connsiteY2" fmla="*/ 55959 h 92823"/>
                  <a:gd name="connsiteX3" fmla="*/ 18432 w 106084"/>
                  <a:gd name="connsiteY3" fmla="*/ 37527 h 92823"/>
                  <a:gd name="connsiteX4" fmla="*/ 47473 w 106084"/>
                  <a:gd name="connsiteY4" fmla="*/ 66303 h 92823"/>
                  <a:gd name="connsiteX5" fmla="*/ 97995 w 106084"/>
                  <a:gd name="connsiteY5" fmla="*/ 0 h 92823"/>
                  <a:gd name="connsiteX6" fmla="*/ 119079 w 106084"/>
                  <a:gd name="connsiteY6" fmla="*/ 16045 h 92823"/>
                  <a:gd name="connsiteX7" fmla="*/ 59407 w 106084"/>
                  <a:gd name="connsiteY7" fmla="*/ 94813 h 92823"/>
                  <a:gd name="connsiteX8" fmla="*/ 49727 w 106084"/>
                  <a:gd name="connsiteY8" fmla="*/ 99984 h 9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84" h="92823">
                    <a:moveTo>
                      <a:pt x="49064" y="99587"/>
                    </a:moveTo>
                    <a:cubicBezTo>
                      <a:pt x="45585" y="99572"/>
                      <a:pt x="42251" y="98191"/>
                      <a:pt x="39782" y="95741"/>
                    </a:cubicBezTo>
                    <a:lnTo>
                      <a:pt x="0" y="55959"/>
                    </a:lnTo>
                    <a:lnTo>
                      <a:pt x="18432" y="37527"/>
                    </a:lnTo>
                    <a:lnTo>
                      <a:pt x="47473" y="66303"/>
                    </a:lnTo>
                    <a:lnTo>
                      <a:pt x="97995" y="0"/>
                    </a:lnTo>
                    <a:lnTo>
                      <a:pt x="119079" y="16045"/>
                    </a:lnTo>
                    <a:lnTo>
                      <a:pt x="59407" y="94813"/>
                    </a:lnTo>
                    <a:cubicBezTo>
                      <a:pt x="57079" y="97854"/>
                      <a:pt x="53549" y="99739"/>
                      <a:pt x="49727" y="99984"/>
                    </a:cubicBezTo>
                    <a:close/>
                  </a:path>
                </a:pathLst>
              </a:custGeom>
              <a:solidFill>
                <a:srgbClr val="A166FF"/>
              </a:solidFill>
              <a:ln w="1314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64" name="Freeform: Shape 36">
                <a:extLst>
                  <a:ext uri="{FF2B5EF4-FFF2-40B4-BE49-F238E27FC236}">
                    <a16:creationId xmlns:a16="http://schemas.microsoft.com/office/drawing/2014/main" id="{F17716AA-DB2C-481E-8753-4EA5B98A1004}"/>
                  </a:ext>
                </a:extLst>
              </p:cNvPr>
              <p:cNvSpPr/>
              <p:nvPr/>
            </p:nvSpPr>
            <p:spPr>
              <a:xfrm>
                <a:off x="8299877" y="5153563"/>
                <a:ext cx="106084" cy="92824"/>
              </a:xfrm>
              <a:custGeom>
                <a:avLst/>
                <a:gdLst>
                  <a:gd name="connsiteX0" fmla="*/ 49064 w 106084"/>
                  <a:gd name="connsiteY0" fmla="*/ 99587 h 92823"/>
                  <a:gd name="connsiteX1" fmla="*/ 39782 w 106084"/>
                  <a:gd name="connsiteY1" fmla="*/ 95741 h 92823"/>
                  <a:gd name="connsiteX2" fmla="*/ 0 w 106084"/>
                  <a:gd name="connsiteY2" fmla="*/ 55959 h 92823"/>
                  <a:gd name="connsiteX3" fmla="*/ 18432 w 106084"/>
                  <a:gd name="connsiteY3" fmla="*/ 37527 h 92823"/>
                  <a:gd name="connsiteX4" fmla="*/ 47473 w 106084"/>
                  <a:gd name="connsiteY4" fmla="*/ 66303 h 92823"/>
                  <a:gd name="connsiteX5" fmla="*/ 97995 w 106084"/>
                  <a:gd name="connsiteY5" fmla="*/ 0 h 92823"/>
                  <a:gd name="connsiteX6" fmla="*/ 119079 w 106084"/>
                  <a:gd name="connsiteY6" fmla="*/ 16045 h 92823"/>
                  <a:gd name="connsiteX7" fmla="*/ 59407 w 106084"/>
                  <a:gd name="connsiteY7" fmla="*/ 94813 h 92823"/>
                  <a:gd name="connsiteX8" fmla="*/ 49727 w 106084"/>
                  <a:gd name="connsiteY8" fmla="*/ 99984 h 9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84" h="92823">
                    <a:moveTo>
                      <a:pt x="49064" y="99587"/>
                    </a:moveTo>
                    <a:cubicBezTo>
                      <a:pt x="45585" y="99572"/>
                      <a:pt x="42251" y="98191"/>
                      <a:pt x="39782" y="95741"/>
                    </a:cubicBezTo>
                    <a:lnTo>
                      <a:pt x="0" y="55959"/>
                    </a:lnTo>
                    <a:lnTo>
                      <a:pt x="18432" y="37527"/>
                    </a:lnTo>
                    <a:lnTo>
                      <a:pt x="47473" y="66303"/>
                    </a:lnTo>
                    <a:lnTo>
                      <a:pt x="97995" y="0"/>
                    </a:lnTo>
                    <a:lnTo>
                      <a:pt x="119079" y="16045"/>
                    </a:lnTo>
                    <a:lnTo>
                      <a:pt x="59407" y="94813"/>
                    </a:lnTo>
                    <a:cubicBezTo>
                      <a:pt x="57079" y="97854"/>
                      <a:pt x="53549" y="99739"/>
                      <a:pt x="49727" y="99984"/>
                    </a:cubicBezTo>
                    <a:close/>
                  </a:path>
                </a:pathLst>
              </a:custGeom>
              <a:solidFill>
                <a:srgbClr val="A166FF"/>
              </a:solidFill>
              <a:ln w="1314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65" name="Freeform: Shape 37">
                <a:extLst>
                  <a:ext uri="{FF2B5EF4-FFF2-40B4-BE49-F238E27FC236}">
                    <a16:creationId xmlns:a16="http://schemas.microsoft.com/office/drawing/2014/main" id="{EA481CFA-0EA3-4873-865E-A20C246594AC}"/>
                  </a:ext>
                </a:extLst>
              </p:cNvPr>
              <p:cNvSpPr/>
              <p:nvPr/>
            </p:nvSpPr>
            <p:spPr>
              <a:xfrm>
                <a:off x="8299877" y="5286168"/>
                <a:ext cx="106084" cy="92824"/>
              </a:xfrm>
              <a:custGeom>
                <a:avLst/>
                <a:gdLst>
                  <a:gd name="connsiteX0" fmla="*/ 49064 w 106084"/>
                  <a:gd name="connsiteY0" fmla="*/ 99586 h 92823"/>
                  <a:gd name="connsiteX1" fmla="*/ 39782 w 106084"/>
                  <a:gd name="connsiteY1" fmla="*/ 95741 h 92823"/>
                  <a:gd name="connsiteX2" fmla="*/ 0 w 106084"/>
                  <a:gd name="connsiteY2" fmla="*/ 55959 h 92823"/>
                  <a:gd name="connsiteX3" fmla="*/ 18432 w 106084"/>
                  <a:gd name="connsiteY3" fmla="*/ 37527 h 92823"/>
                  <a:gd name="connsiteX4" fmla="*/ 47473 w 106084"/>
                  <a:gd name="connsiteY4" fmla="*/ 66303 h 92823"/>
                  <a:gd name="connsiteX5" fmla="*/ 97995 w 106084"/>
                  <a:gd name="connsiteY5" fmla="*/ 0 h 92823"/>
                  <a:gd name="connsiteX6" fmla="*/ 119079 w 106084"/>
                  <a:gd name="connsiteY6" fmla="*/ 16045 h 92823"/>
                  <a:gd name="connsiteX7" fmla="*/ 59407 w 106084"/>
                  <a:gd name="connsiteY7" fmla="*/ 94813 h 92823"/>
                  <a:gd name="connsiteX8" fmla="*/ 49727 w 106084"/>
                  <a:gd name="connsiteY8" fmla="*/ 99984 h 9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84" h="92823">
                    <a:moveTo>
                      <a:pt x="49064" y="99586"/>
                    </a:moveTo>
                    <a:cubicBezTo>
                      <a:pt x="45585" y="99572"/>
                      <a:pt x="42251" y="98191"/>
                      <a:pt x="39782" y="95741"/>
                    </a:cubicBezTo>
                    <a:lnTo>
                      <a:pt x="0" y="55959"/>
                    </a:lnTo>
                    <a:lnTo>
                      <a:pt x="18432" y="37527"/>
                    </a:lnTo>
                    <a:lnTo>
                      <a:pt x="47473" y="66303"/>
                    </a:lnTo>
                    <a:lnTo>
                      <a:pt x="97995" y="0"/>
                    </a:lnTo>
                    <a:lnTo>
                      <a:pt x="119079" y="16045"/>
                    </a:lnTo>
                    <a:lnTo>
                      <a:pt x="59407" y="94813"/>
                    </a:lnTo>
                    <a:cubicBezTo>
                      <a:pt x="57079" y="97854"/>
                      <a:pt x="53549" y="99739"/>
                      <a:pt x="49727" y="99984"/>
                    </a:cubicBezTo>
                    <a:close/>
                  </a:path>
                </a:pathLst>
              </a:custGeom>
              <a:solidFill>
                <a:srgbClr val="A166FF"/>
              </a:solidFill>
              <a:ln w="1314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66" name="Freeform: Shape 38">
                <a:extLst>
                  <a:ext uri="{FF2B5EF4-FFF2-40B4-BE49-F238E27FC236}">
                    <a16:creationId xmlns:a16="http://schemas.microsoft.com/office/drawing/2014/main" id="{9B681D4B-8236-4737-9115-9BE33E9B76B3}"/>
                  </a:ext>
                </a:extLst>
              </p:cNvPr>
              <p:cNvSpPr/>
              <p:nvPr/>
            </p:nvSpPr>
            <p:spPr>
              <a:xfrm>
                <a:off x="8544534" y="5259250"/>
                <a:ext cx="331513" cy="331513"/>
              </a:xfrm>
              <a:custGeom>
                <a:avLst/>
                <a:gdLst>
                  <a:gd name="connsiteX0" fmla="*/ 199703 w 331513"/>
                  <a:gd name="connsiteY0" fmla="*/ 337348 h 331513"/>
                  <a:gd name="connsiteX1" fmla="*/ 190421 w 331513"/>
                  <a:gd name="connsiteY1" fmla="*/ 333502 h 331513"/>
                  <a:gd name="connsiteX2" fmla="*/ 3978 w 331513"/>
                  <a:gd name="connsiteY2" fmla="*/ 146927 h 331513"/>
                  <a:gd name="connsiteX3" fmla="*/ 0 w 331513"/>
                  <a:gd name="connsiteY3" fmla="*/ 137644 h 331513"/>
                  <a:gd name="connsiteX4" fmla="*/ 0 w 331513"/>
                  <a:gd name="connsiteY4" fmla="*/ 13261 h 331513"/>
                  <a:gd name="connsiteX5" fmla="*/ 13261 w 331513"/>
                  <a:gd name="connsiteY5" fmla="*/ 0 h 331513"/>
                  <a:gd name="connsiteX6" fmla="*/ 137644 w 331513"/>
                  <a:gd name="connsiteY6" fmla="*/ 0 h 331513"/>
                  <a:gd name="connsiteX7" fmla="*/ 146927 w 331513"/>
                  <a:gd name="connsiteY7" fmla="*/ 3978 h 331513"/>
                  <a:gd name="connsiteX8" fmla="*/ 333502 w 331513"/>
                  <a:gd name="connsiteY8" fmla="*/ 190421 h 331513"/>
                  <a:gd name="connsiteX9" fmla="*/ 333502 w 331513"/>
                  <a:gd name="connsiteY9" fmla="*/ 209118 h 331513"/>
                  <a:gd name="connsiteX10" fmla="*/ 209118 w 331513"/>
                  <a:gd name="connsiteY10" fmla="*/ 333502 h 331513"/>
                  <a:gd name="connsiteX11" fmla="*/ 199703 w 331513"/>
                  <a:gd name="connsiteY11" fmla="*/ 337348 h 331513"/>
                  <a:gd name="connsiteX12" fmla="*/ 26521 w 331513"/>
                  <a:gd name="connsiteY12" fmla="*/ 131810 h 331513"/>
                  <a:gd name="connsiteX13" fmla="*/ 199703 w 331513"/>
                  <a:gd name="connsiteY13" fmla="*/ 305390 h 331513"/>
                  <a:gd name="connsiteX14" fmla="*/ 305788 w 331513"/>
                  <a:gd name="connsiteY14" fmla="*/ 199306 h 331513"/>
                  <a:gd name="connsiteX15" fmla="*/ 131810 w 331513"/>
                  <a:gd name="connsiteY15" fmla="*/ 26521 h 331513"/>
                  <a:gd name="connsiteX16" fmla="*/ 25725 w 331513"/>
                  <a:gd name="connsiteY16" fmla="*/ 26521 h 33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1513" h="331513">
                    <a:moveTo>
                      <a:pt x="199703" y="337348"/>
                    </a:moveTo>
                    <a:cubicBezTo>
                      <a:pt x="196225" y="337333"/>
                      <a:pt x="192891" y="335952"/>
                      <a:pt x="190421" y="333502"/>
                    </a:cubicBezTo>
                    <a:lnTo>
                      <a:pt x="3978" y="146927"/>
                    </a:lnTo>
                    <a:cubicBezTo>
                      <a:pt x="1480" y="144478"/>
                      <a:pt x="50" y="141142"/>
                      <a:pt x="0" y="137644"/>
                    </a:cubicBezTo>
                    <a:lnTo>
                      <a:pt x="0" y="13261"/>
                    </a:lnTo>
                    <a:cubicBezTo>
                      <a:pt x="0" y="5937"/>
                      <a:pt x="5937" y="0"/>
                      <a:pt x="13261" y="0"/>
                    </a:cubicBezTo>
                    <a:lnTo>
                      <a:pt x="137644" y="0"/>
                    </a:lnTo>
                    <a:cubicBezTo>
                      <a:pt x="141142" y="50"/>
                      <a:pt x="144478" y="1480"/>
                      <a:pt x="146927" y="3978"/>
                    </a:cubicBezTo>
                    <a:lnTo>
                      <a:pt x="333502" y="190421"/>
                    </a:lnTo>
                    <a:cubicBezTo>
                      <a:pt x="338643" y="195593"/>
                      <a:pt x="338643" y="203946"/>
                      <a:pt x="333502" y="209118"/>
                    </a:cubicBezTo>
                    <a:lnTo>
                      <a:pt x="209118" y="333502"/>
                    </a:lnTo>
                    <a:cubicBezTo>
                      <a:pt x="206616" y="335984"/>
                      <a:pt x="203228" y="337368"/>
                      <a:pt x="199703" y="337348"/>
                    </a:cubicBezTo>
                    <a:close/>
                    <a:moveTo>
                      <a:pt x="26521" y="131810"/>
                    </a:moveTo>
                    <a:lnTo>
                      <a:pt x="199703" y="305390"/>
                    </a:lnTo>
                    <a:lnTo>
                      <a:pt x="305788" y="199306"/>
                    </a:lnTo>
                    <a:lnTo>
                      <a:pt x="131810" y="26521"/>
                    </a:lnTo>
                    <a:lnTo>
                      <a:pt x="25725" y="26521"/>
                    </a:lnTo>
                    <a:close/>
                  </a:path>
                </a:pathLst>
              </a:custGeom>
              <a:solidFill>
                <a:srgbClr val="A166FF"/>
              </a:solidFill>
              <a:ln w="1314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sp>
            <p:nvSpPr>
              <p:cNvPr id="767" name="Freeform: Shape 39">
                <a:extLst>
                  <a:ext uri="{FF2B5EF4-FFF2-40B4-BE49-F238E27FC236}">
                    <a16:creationId xmlns:a16="http://schemas.microsoft.com/office/drawing/2014/main" id="{0E2163E3-94D2-4CE3-9F51-453385A75B3A}"/>
                  </a:ext>
                </a:extLst>
              </p:cNvPr>
              <p:cNvSpPr/>
              <p:nvPr/>
            </p:nvSpPr>
            <p:spPr>
              <a:xfrm>
                <a:off x="8582720" y="5296916"/>
                <a:ext cx="53042" cy="53042"/>
              </a:xfrm>
              <a:custGeom>
                <a:avLst/>
                <a:gdLst>
                  <a:gd name="connsiteX0" fmla="*/ 31033 w 53042"/>
                  <a:gd name="connsiteY0" fmla="*/ 63379 h 53042"/>
                  <a:gd name="connsiteX1" fmla="*/ 7 w 53042"/>
                  <a:gd name="connsiteY1" fmla="*/ 31033 h 53042"/>
                  <a:gd name="connsiteX2" fmla="*/ 32352 w 53042"/>
                  <a:gd name="connsiteY2" fmla="*/ 7 h 53042"/>
                  <a:gd name="connsiteX3" fmla="*/ 63379 w 53042"/>
                  <a:gd name="connsiteY3" fmla="*/ 32352 h 53042"/>
                  <a:gd name="connsiteX4" fmla="*/ 53841 w 53042"/>
                  <a:gd name="connsiteY4" fmla="*/ 54361 h 53042"/>
                  <a:gd name="connsiteX5" fmla="*/ 31033 w 53042"/>
                  <a:gd name="connsiteY5" fmla="*/ 63379 h 53042"/>
                  <a:gd name="connsiteX6" fmla="*/ 31033 w 53042"/>
                  <a:gd name="connsiteY6" fmla="*/ 26117 h 53042"/>
                  <a:gd name="connsiteX7" fmla="*/ 25722 w 53042"/>
                  <a:gd name="connsiteY7" fmla="*/ 31677 h 53042"/>
                  <a:gd name="connsiteX8" fmla="*/ 27188 w 53042"/>
                  <a:gd name="connsiteY8" fmla="*/ 35266 h 53042"/>
                  <a:gd name="connsiteX9" fmla="*/ 34746 w 53042"/>
                  <a:gd name="connsiteY9" fmla="*/ 35266 h 53042"/>
                  <a:gd name="connsiteX10" fmla="*/ 34746 w 53042"/>
                  <a:gd name="connsiteY10" fmla="*/ 35266 h 53042"/>
                  <a:gd name="connsiteX11" fmla="*/ 36337 w 53042"/>
                  <a:gd name="connsiteY11" fmla="*/ 31553 h 53042"/>
                  <a:gd name="connsiteX12" fmla="*/ 34746 w 53042"/>
                  <a:gd name="connsiteY12" fmla="*/ 27708 h 53042"/>
                  <a:gd name="connsiteX13" fmla="*/ 31033 w 53042"/>
                  <a:gd name="connsiteY13" fmla="*/ 26116 h 5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042" h="53042">
                    <a:moveTo>
                      <a:pt x="31033" y="63379"/>
                    </a:moveTo>
                    <a:cubicBezTo>
                      <a:pt x="13534" y="63014"/>
                      <a:pt x="-357" y="48533"/>
                      <a:pt x="7" y="31033"/>
                    </a:cubicBezTo>
                    <a:cubicBezTo>
                      <a:pt x="371" y="13534"/>
                      <a:pt x="14853" y="-357"/>
                      <a:pt x="32352" y="7"/>
                    </a:cubicBezTo>
                    <a:cubicBezTo>
                      <a:pt x="49852" y="371"/>
                      <a:pt x="63743" y="14853"/>
                      <a:pt x="63379" y="32352"/>
                    </a:cubicBezTo>
                    <a:cubicBezTo>
                      <a:pt x="63206" y="40655"/>
                      <a:pt x="59781" y="48558"/>
                      <a:pt x="53841" y="54361"/>
                    </a:cubicBezTo>
                    <a:cubicBezTo>
                      <a:pt x="47732" y="60268"/>
                      <a:pt x="39530" y="63511"/>
                      <a:pt x="31033" y="63379"/>
                    </a:cubicBezTo>
                    <a:close/>
                    <a:moveTo>
                      <a:pt x="31033" y="26117"/>
                    </a:moveTo>
                    <a:cubicBezTo>
                      <a:pt x="28031" y="26185"/>
                      <a:pt x="25654" y="28675"/>
                      <a:pt x="25722" y="31677"/>
                    </a:cubicBezTo>
                    <a:cubicBezTo>
                      <a:pt x="25753" y="33013"/>
                      <a:pt x="26275" y="34290"/>
                      <a:pt x="27188" y="35266"/>
                    </a:cubicBezTo>
                    <a:cubicBezTo>
                      <a:pt x="29972" y="38051"/>
                      <a:pt x="32094" y="38051"/>
                      <a:pt x="34746" y="35266"/>
                    </a:cubicBezTo>
                    <a:lnTo>
                      <a:pt x="34746" y="35266"/>
                    </a:lnTo>
                    <a:cubicBezTo>
                      <a:pt x="35785" y="34314"/>
                      <a:pt x="36365" y="32962"/>
                      <a:pt x="36337" y="31553"/>
                    </a:cubicBezTo>
                    <a:cubicBezTo>
                      <a:pt x="36404" y="30099"/>
                      <a:pt x="35821" y="28690"/>
                      <a:pt x="34746" y="27708"/>
                    </a:cubicBezTo>
                    <a:cubicBezTo>
                      <a:pt x="33775" y="26696"/>
                      <a:pt x="32435" y="26122"/>
                      <a:pt x="31033" y="26116"/>
                    </a:cubicBezTo>
                    <a:close/>
                  </a:path>
                </a:pathLst>
              </a:custGeom>
              <a:solidFill>
                <a:srgbClr val="FFFFFF"/>
              </a:solidFill>
              <a:ln w="13145" cap="flat">
                <a:no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0" cap="none" spc="0" normalizeH="0" baseline="0" noProof="0" dirty="0">
                  <a:ln>
                    <a:noFill/>
                  </a:ln>
                  <a:solidFill>
                    <a:srgbClr val="FFFFFF"/>
                  </a:solidFill>
                  <a:effectLst/>
                  <a:uLnTx/>
                  <a:uFillTx/>
                  <a:latin typeface="Amazon Ember"/>
                  <a:ea typeface="+mn-ea"/>
                  <a:cs typeface="+mn-cs"/>
                </a:endParaRPr>
              </a:p>
            </p:txBody>
          </p:sp>
        </p:grpSp>
      </p:grpSp>
      <p:grpSp>
        <p:nvGrpSpPr>
          <p:cNvPr id="768" name="Group 767">
            <a:extLst>
              <a:ext uri="{FF2B5EF4-FFF2-40B4-BE49-F238E27FC236}">
                <a16:creationId xmlns:a16="http://schemas.microsoft.com/office/drawing/2014/main" id="{55D0130B-C3B0-469F-BFFB-37CB3458BFEC}"/>
              </a:ext>
            </a:extLst>
          </p:cNvPr>
          <p:cNvGrpSpPr/>
          <p:nvPr/>
        </p:nvGrpSpPr>
        <p:grpSpPr>
          <a:xfrm>
            <a:off x="4255573" y="1698171"/>
            <a:ext cx="9980682" cy="5276870"/>
            <a:chOff x="1232005" y="1269440"/>
            <a:chExt cx="12165693" cy="5705601"/>
          </a:xfrm>
        </p:grpSpPr>
        <p:sp>
          <p:nvSpPr>
            <p:cNvPr id="769" name="Rectangle: Rounded Corners 49">
              <a:extLst>
                <a:ext uri="{FF2B5EF4-FFF2-40B4-BE49-F238E27FC236}">
                  <a16:creationId xmlns:a16="http://schemas.microsoft.com/office/drawing/2014/main" id="{737428E8-A4FE-4DA8-BF57-599783A8163F}"/>
                </a:ext>
              </a:extLst>
            </p:cNvPr>
            <p:cNvSpPr/>
            <p:nvPr/>
          </p:nvSpPr>
          <p:spPr bwMode="auto">
            <a:xfrm>
              <a:off x="1398588" y="1434343"/>
              <a:ext cx="11833225" cy="5369681"/>
            </a:xfrm>
            <a:prstGeom prst="roundRect">
              <a:avLst>
                <a:gd name="adj" fmla="val 0"/>
              </a:avLst>
            </a:prstGeom>
            <a:noFill/>
            <a:ln w="19050" cap="rnd" cmpd="sng" algn="ctr">
              <a:solidFill>
                <a:srgbClr val="FFFFFF"/>
              </a:solidFill>
              <a:prstDash val="sys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Amazon Ember"/>
                <a:ea typeface="Segoe UI" pitchFamily="34" charset="0"/>
                <a:cs typeface="Segoe UI" pitchFamily="34" charset="0"/>
              </a:endParaRPr>
            </a:p>
          </p:txBody>
        </p:sp>
        <p:grpSp>
          <p:nvGrpSpPr>
            <p:cNvPr id="770" name="Group 769">
              <a:extLst>
                <a:ext uri="{FF2B5EF4-FFF2-40B4-BE49-F238E27FC236}">
                  <a16:creationId xmlns:a16="http://schemas.microsoft.com/office/drawing/2014/main" id="{E2D759CC-7780-46E4-BFD3-0A7D8B10BC9E}"/>
                </a:ext>
              </a:extLst>
            </p:cNvPr>
            <p:cNvGrpSpPr/>
            <p:nvPr/>
          </p:nvGrpSpPr>
          <p:grpSpPr>
            <a:xfrm>
              <a:off x="1232005" y="1269440"/>
              <a:ext cx="12165693" cy="5705601"/>
              <a:chOff x="1232005" y="1269440"/>
              <a:chExt cx="12165693" cy="5705601"/>
            </a:xfrm>
          </p:grpSpPr>
          <p:grpSp>
            <p:nvGrpSpPr>
              <p:cNvPr id="771" name="Group 770">
                <a:extLst>
                  <a:ext uri="{FF2B5EF4-FFF2-40B4-BE49-F238E27FC236}">
                    <a16:creationId xmlns:a16="http://schemas.microsoft.com/office/drawing/2014/main" id="{4AA222CA-FC1D-41C0-90B9-6D5F917BC28E}"/>
                  </a:ext>
                </a:extLst>
              </p:cNvPr>
              <p:cNvGrpSpPr/>
              <p:nvPr/>
            </p:nvGrpSpPr>
            <p:grpSpPr>
              <a:xfrm>
                <a:off x="7150304" y="1269440"/>
                <a:ext cx="329792" cy="333166"/>
                <a:chOff x="10702830" y="2950658"/>
                <a:chExt cx="520123" cy="525446"/>
              </a:xfrm>
            </p:grpSpPr>
            <p:sp>
              <p:nvSpPr>
                <p:cNvPr id="781" name="Isosceles Triangle 780">
                  <a:extLst>
                    <a:ext uri="{FF2B5EF4-FFF2-40B4-BE49-F238E27FC236}">
                      <a16:creationId xmlns:a16="http://schemas.microsoft.com/office/drawing/2014/main" id="{332A657D-7423-4F13-86EC-E1D92565B7FB}"/>
                    </a:ext>
                  </a:extLst>
                </p:cNvPr>
                <p:cNvSpPr/>
                <p:nvPr/>
              </p:nvSpPr>
              <p:spPr bwMode="auto">
                <a:xfrm rot="5400000">
                  <a:off x="10798629" y="3051780"/>
                  <a:ext cx="525446" cy="323202"/>
                </a:xfrm>
                <a:prstGeom prst="triangle">
                  <a:avLst/>
                </a:prstGeom>
                <a:solidFill>
                  <a:srgbClr val="253140"/>
                </a:solidFill>
                <a:ln w="1905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Amazon Ember"/>
                    <a:ea typeface="Segoe UI" pitchFamily="34" charset="0"/>
                    <a:cs typeface="Segoe UI" pitchFamily="34" charset="0"/>
                  </a:endParaRPr>
                </a:p>
              </p:txBody>
            </p:sp>
            <p:sp>
              <p:nvSpPr>
                <p:cNvPr id="782" name="Isosceles Triangle 781">
                  <a:extLst>
                    <a:ext uri="{FF2B5EF4-FFF2-40B4-BE49-F238E27FC236}">
                      <a16:creationId xmlns:a16="http://schemas.microsoft.com/office/drawing/2014/main" id="{0089E6E3-3055-4F42-AE0D-72A033E17C0D}"/>
                    </a:ext>
                  </a:extLst>
                </p:cNvPr>
                <p:cNvSpPr/>
                <p:nvPr/>
              </p:nvSpPr>
              <p:spPr bwMode="auto">
                <a:xfrm rot="5400000">
                  <a:off x="10601708" y="3051780"/>
                  <a:ext cx="525446" cy="323202"/>
                </a:xfrm>
                <a:prstGeom prst="triangle">
                  <a:avLst/>
                </a:prstGeom>
                <a:solidFill>
                  <a:srgbClr val="253140"/>
                </a:solidFill>
                <a:ln w="1905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Amazon Ember"/>
                    <a:ea typeface="Segoe UI" pitchFamily="34" charset="0"/>
                    <a:cs typeface="Segoe UI" pitchFamily="34" charset="0"/>
                  </a:endParaRPr>
                </a:p>
              </p:txBody>
            </p:sp>
          </p:grpSp>
          <p:grpSp>
            <p:nvGrpSpPr>
              <p:cNvPr id="772" name="Group 771">
                <a:extLst>
                  <a:ext uri="{FF2B5EF4-FFF2-40B4-BE49-F238E27FC236}">
                    <a16:creationId xmlns:a16="http://schemas.microsoft.com/office/drawing/2014/main" id="{4B152E3C-1394-4562-B1CF-C07A628E74AF}"/>
                  </a:ext>
                </a:extLst>
              </p:cNvPr>
              <p:cNvGrpSpPr/>
              <p:nvPr/>
            </p:nvGrpSpPr>
            <p:grpSpPr>
              <a:xfrm flipH="1">
                <a:off x="7145541" y="6641875"/>
                <a:ext cx="329792" cy="333166"/>
                <a:chOff x="10702830" y="2950658"/>
                <a:chExt cx="520123" cy="525446"/>
              </a:xfrm>
            </p:grpSpPr>
            <p:sp>
              <p:nvSpPr>
                <p:cNvPr id="779" name="Isosceles Triangle 778">
                  <a:extLst>
                    <a:ext uri="{FF2B5EF4-FFF2-40B4-BE49-F238E27FC236}">
                      <a16:creationId xmlns:a16="http://schemas.microsoft.com/office/drawing/2014/main" id="{1F452DC1-2AD6-49DE-80AE-EFCB27A3A375}"/>
                    </a:ext>
                  </a:extLst>
                </p:cNvPr>
                <p:cNvSpPr/>
                <p:nvPr/>
              </p:nvSpPr>
              <p:spPr bwMode="auto">
                <a:xfrm rot="5400000">
                  <a:off x="10798629" y="3051780"/>
                  <a:ext cx="525446" cy="323202"/>
                </a:xfrm>
                <a:prstGeom prst="triangle">
                  <a:avLst/>
                </a:prstGeom>
                <a:solidFill>
                  <a:srgbClr val="253140"/>
                </a:solidFill>
                <a:ln w="1905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Amazon Ember"/>
                    <a:ea typeface="Segoe UI" pitchFamily="34" charset="0"/>
                    <a:cs typeface="Segoe UI" pitchFamily="34" charset="0"/>
                  </a:endParaRPr>
                </a:p>
              </p:txBody>
            </p:sp>
            <p:sp>
              <p:nvSpPr>
                <p:cNvPr id="780" name="Isosceles Triangle 779">
                  <a:extLst>
                    <a:ext uri="{FF2B5EF4-FFF2-40B4-BE49-F238E27FC236}">
                      <a16:creationId xmlns:a16="http://schemas.microsoft.com/office/drawing/2014/main" id="{85A00D0A-1393-47E0-B70F-330AF2C44D03}"/>
                    </a:ext>
                  </a:extLst>
                </p:cNvPr>
                <p:cNvSpPr/>
                <p:nvPr/>
              </p:nvSpPr>
              <p:spPr bwMode="auto">
                <a:xfrm rot="5400000">
                  <a:off x="10601708" y="3051780"/>
                  <a:ext cx="525446" cy="323202"/>
                </a:xfrm>
                <a:prstGeom prst="triangle">
                  <a:avLst/>
                </a:prstGeom>
                <a:solidFill>
                  <a:srgbClr val="253140"/>
                </a:solidFill>
                <a:ln w="1905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C000"/>
                    </a:solidFill>
                    <a:effectLst/>
                    <a:uLnTx/>
                    <a:uFillTx/>
                    <a:latin typeface="Amazon Ember"/>
                    <a:ea typeface="Segoe UI" pitchFamily="34" charset="0"/>
                    <a:cs typeface="Segoe UI" pitchFamily="34" charset="0"/>
                  </a:endParaRPr>
                </a:p>
              </p:txBody>
            </p:sp>
          </p:grpSp>
          <p:grpSp>
            <p:nvGrpSpPr>
              <p:cNvPr id="773" name="Group 772">
                <a:extLst>
                  <a:ext uri="{FF2B5EF4-FFF2-40B4-BE49-F238E27FC236}">
                    <a16:creationId xmlns:a16="http://schemas.microsoft.com/office/drawing/2014/main" id="{4DCBB7FB-FC3D-43B6-9826-489B89C89D30}"/>
                  </a:ext>
                </a:extLst>
              </p:cNvPr>
              <p:cNvGrpSpPr/>
              <p:nvPr/>
            </p:nvGrpSpPr>
            <p:grpSpPr>
              <a:xfrm rot="5400000">
                <a:off x="13066219" y="3952600"/>
                <a:ext cx="329792" cy="333166"/>
                <a:chOff x="10702830" y="2950658"/>
                <a:chExt cx="520123" cy="525446"/>
              </a:xfrm>
            </p:grpSpPr>
            <p:sp>
              <p:nvSpPr>
                <p:cNvPr id="777" name="Isosceles Triangle 776">
                  <a:extLst>
                    <a:ext uri="{FF2B5EF4-FFF2-40B4-BE49-F238E27FC236}">
                      <a16:creationId xmlns:a16="http://schemas.microsoft.com/office/drawing/2014/main" id="{78763353-102D-4DB2-B286-313B7D37CCE7}"/>
                    </a:ext>
                  </a:extLst>
                </p:cNvPr>
                <p:cNvSpPr/>
                <p:nvPr/>
              </p:nvSpPr>
              <p:spPr bwMode="auto">
                <a:xfrm rot="5400000">
                  <a:off x="10798629" y="3051780"/>
                  <a:ext cx="525446" cy="323202"/>
                </a:xfrm>
                <a:prstGeom prst="triangle">
                  <a:avLst/>
                </a:prstGeom>
                <a:solidFill>
                  <a:srgbClr val="253140"/>
                </a:solidFill>
                <a:ln w="1905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Amazon Ember"/>
                    <a:ea typeface="Segoe UI" pitchFamily="34" charset="0"/>
                    <a:cs typeface="Segoe UI" pitchFamily="34" charset="0"/>
                  </a:endParaRPr>
                </a:p>
              </p:txBody>
            </p:sp>
            <p:sp>
              <p:nvSpPr>
                <p:cNvPr id="778" name="Isosceles Triangle 777">
                  <a:extLst>
                    <a:ext uri="{FF2B5EF4-FFF2-40B4-BE49-F238E27FC236}">
                      <a16:creationId xmlns:a16="http://schemas.microsoft.com/office/drawing/2014/main" id="{80185C82-51F6-4577-B6A3-7628794DD654}"/>
                    </a:ext>
                  </a:extLst>
                </p:cNvPr>
                <p:cNvSpPr/>
                <p:nvPr/>
              </p:nvSpPr>
              <p:spPr bwMode="auto">
                <a:xfrm rot="5400000">
                  <a:off x="10601708" y="3051780"/>
                  <a:ext cx="525446" cy="323202"/>
                </a:xfrm>
                <a:prstGeom prst="triangle">
                  <a:avLst/>
                </a:prstGeom>
                <a:solidFill>
                  <a:srgbClr val="253140"/>
                </a:solidFill>
                <a:ln w="1905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Amazon Ember"/>
                    <a:ea typeface="Segoe UI" pitchFamily="34" charset="0"/>
                    <a:cs typeface="Segoe UI" pitchFamily="34" charset="0"/>
                  </a:endParaRPr>
                </a:p>
              </p:txBody>
            </p:sp>
          </p:grpSp>
          <p:grpSp>
            <p:nvGrpSpPr>
              <p:cNvPr id="774" name="Group 773">
                <a:extLst>
                  <a:ext uri="{FF2B5EF4-FFF2-40B4-BE49-F238E27FC236}">
                    <a16:creationId xmlns:a16="http://schemas.microsoft.com/office/drawing/2014/main" id="{906D995F-9A0C-4B21-84E0-3A816BD4B8BD}"/>
                  </a:ext>
                </a:extLst>
              </p:cNvPr>
              <p:cNvGrpSpPr/>
              <p:nvPr/>
            </p:nvGrpSpPr>
            <p:grpSpPr>
              <a:xfrm rot="16200000">
                <a:off x="1233692" y="3952600"/>
                <a:ext cx="329792" cy="333166"/>
                <a:chOff x="10702830" y="2950658"/>
                <a:chExt cx="520123" cy="525446"/>
              </a:xfrm>
            </p:grpSpPr>
            <p:sp>
              <p:nvSpPr>
                <p:cNvPr id="775" name="Isosceles Triangle 774">
                  <a:extLst>
                    <a:ext uri="{FF2B5EF4-FFF2-40B4-BE49-F238E27FC236}">
                      <a16:creationId xmlns:a16="http://schemas.microsoft.com/office/drawing/2014/main" id="{CE56C6E1-C656-438E-ACBB-FB626FEC9F10}"/>
                    </a:ext>
                  </a:extLst>
                </p:cNvPr>
                <p:cNvSpPr/>
                <p:nvPr/>
              </p:nvSpPr>
              <p:spPr bwMode="auto">
                <a:xfrm rot="5400000">
                  <a:off x="10798629" y="3051780"/>
                  <a:ext cx="525446" cy="323202"/>
                </a:xfrm>
                <a:prstGeom prst="triangle">
                  <a:avLst/>
                </a:prstGeom>
                <a:solidFill>
                  <a:srgbClr val="253140"/>
                </a:solidFill>
                <a:ln w="1905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Amazon Ember"/>
                    <a:ea typeface="Segoe UI" pitchFamily="34" charset="0"/>
                    <a:cs typeface="Segoe UI" pitchFamily="34" charset="0"/>
                  </a:endParaRPr>
                </a:p>
              </p:txBody>
            </p:sp>
            <p:sp>
              <p:nvSpPr>
                <p:cNvPr id="776" name="Isosceles Triangle 775">
                  <a:extLst>
                    <a:ext uri="{FF2B5EF4-FFF2-40B4-BE49-F238E27FC236}">
                      <a16:creationId xmlns:a16="http://schemas.microsoft.com/office/drawing/2014/main" id="{9062076A-95B8-4E91-8BEF-983A4AE5017A}"/>
                    </a:ext>
                  </a:extLst>
                </p:cNvPr>
                <p:cNvSpPr/>
                <p:nvPr/>
              </p:nvSpPr>
              <p:spPr bwMode="auto">
                <a:xfrm rot="5400000">
                  <a:off x="10601708" y="3051780"/>
                  <a:ext cx="525446" cy="323202"/>
                </a:xfrm>
                <a:prstGeom prst="triangle">
                  <a:avLst/>
                </a:prstGeom>
                <a:solidFill>
                  <a:srgbClr val="253140"/>
                </a:solidFill>
                <a:ln w="1905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Amazon Ember"/>
                    <a:ea typeface="Segoe UI" pitchFamily="34" charset="0"/>
                    <a:cs typeface="Segoe UI" pitchFamily="34" charset="0"/>
                  </a:endParaRPr>
                </a:p>
              </p:txBody>
            </p:sp>
          </p:grpSp>
        </p:grpSp>
      </p:grpSp>
      <p:sp>
        <p:nvSpPr>
          <p:cNvPr id="783" name="TextBox 782">
            <a:extLst>
              <a:ext uri="{FF2B5EF4-FFF2-40B4-BE49-F238E27FC236}">
                <a16:creationId xmlns:a16="http://schemas.microsoft.com/office/drawing/2014/main" id="{ECE97ED6-BD40-4E7A-8391-08356A79C421}"/>
              </a:ext>
            </a:extLst>
          </p:cNvPr>
          <p:cNvSpPr txBox="1"/>
          <p:nvPr/>
        </p:nvSpPr>
        <p:spPr>
          <a:xfrm>
            <a:off x="11846363" y="3922295"/>
            <a:ext cx="1962259" cy="757130"/>
          </a:xfrm>
          <a:prstGeom prst="rect">
            <a:avLst/>
          </a:prstGeom>
          <a:noFill/>
        </p:spPr>
        <p:txBody>
          <a:bodyPr wrap="square" rtlCol="0">
            <a:spAutoFit/>
          </a:bodyPr>
          <a:lstStyle/>
          <a:p>
            <a:pPr marL="0" marR="0" lvl="0" indent="0" algn="r" defTabSz="731474" rtl="0" eaLnBrk="1" fontAlgn="auto" latinLnBrk="0" hangingPunct="1">
              <a:lnSpc>
                <a:spcPct val="90000"/>
              </a:lnSpc>
              <a:spcBef>
                <a:spcPts val="0"/>
              </a:spcBef>
              <a:spcAft>
                <a:spcPts val="1000"/>
              </a:spcAft>
              <a:buClrTx/>
              <a:buSzTx/>
              <a:buFontTx/>
              <a:buNone/>
              <a:tabLst/>
              <a:defRPr/>
            </a:pPr>
            <a:r>
              <a:rPr kumimoji="0" lang="en-US" sz="2400" b="0" i="0" u="none" strike="noStrike" kern="1200" cap="none" spc="0" normalizeH="0" baseline="0" noProof="0" dirty="0">
                <a:ln>
                  <a:noFill/>
                </a:ln>
                <a:solidFill>
                  <a:srgbClr val="F2F2F2"/>
                </a:solidFill>
                <a:effectLst/>
                <a:uLnTx/>
                <a:uFillTx/>
                <a:latin typeface="Amazon Ember"/>
                <a:ea typeface="Amazon Ember" panose="020B0603020204020204" pitchFamily="34" charset="0"/>
                <a:cs typeface="Amazon Ember" panose="020B0603020204020204" pitchFamily="34" charset="0"/>
              </a:rPr>
              <a:t>Improve </a:t>
            </a:r>
            <a:br>
              <a:rPr kumimoji="0" lang="en-US" sz="2400" b="0" i="0" u="none" strike="noStrike" kern="1200" cap="none" spc="0" normalizeH="0" baseline="0" noProof="0" dirty="0">
                <a:ln>
                  <a:noFill/>
                </a:ln>
                <a:solidFill>
                  <a:srgbClr val="F2F2F2"/>
                </a:solidFill>
                <a:effectLst/>
                <a:uLnTx/>
                <a:uFillTx/>
                <a:latin typeface="Amazon Ember"/>
                <a:ea typeface="Amazon Ember" panose="020B0603020204020204" pitchFamily="34" charset="0"/>
                <a:cs typeface="Amazon Ember" panose="020B0603020204020204" pitchFamily="34" charset="0"/>
              </a:rPr>
            </a:br>
            <a:r>
              <a:rPr kumimoji="0" lang="en-US" sz="2400" b="0" i="0" u="none" strike="noStrike" kern="1200" cap="none" spc="0" normalizeH="0" baseline="0" noProof="0" dirty="0">
                <a:ln>
                  <a:noFill/>
                </a:ln>
                <a:solidFill>
                  <a:srgbClr val="F2F2F2"/>
                </a:solidFill>
                <a:effectLst/>
                <a:uLnTx/>
                <a:uFillTx/>
                <a:latin typeface="Amazon Ember"/>
                <a:ea typeface="Amazon Ember" panose="020B0603020204020204" pitchFamily="34" charset="0"/>
                <a:cs typeface="Amazon Ember" panose="020B0603020204020204" pitchFamily="34" charset="0"/>
              </a:rPr>
              <a:t>over time</a:t>
            </a:r>
          </a:p>
        </p:txBody>
      </p:sp>
    </p:spTree>
    <p:extLst>
      <p:ext uri="{BB962C8B-B14F-4D97-AF65-F5344CB8AC3E}">
        <p14:creationId xmlns:p14="http://schemas.microsoft.com/office/powerpoint/2010/main" val="427989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5"/>
                                        </p:tgtEl>
                                        <p:attrNameLst>
                                          <p:attrName>style.visibility</p:attrName>
                                        </p:attrNameLst>
                                      </p:cBhvr>
                                      <p:to>
                                        <p:strVal val="visible"/>
                                      </p:to>
                                    </p:set>
                                    <p:animEffect transition="in" filter="fade">
                                      <p:cBhvr>
                                        <p:cTn id="7" dur="500"/>
                                        <p:tgtEl>
                                          <p:spTgt spid="725"/>
                                        </p:tgtEl>
                                      </p:cBhvr>
                                    </p:animEffect>
                                  </p:childTnLst>
                                </p:cTn>
                              </p:par>
                              <p:par>
                                <p:cTn id="8" presetID="42" presetClass="path" presetSubtype="0" decel="100000" fill="hold" nodeType="withEffect">
                                  <p:stCondLst>
                                    <p:cond delay="0"/>
                                  </p:stCondLst>
                                  <p:childTnLst>
                                    <p:animMotion origin="layout" path="M -4.58333E-6 0.0461 L -4.58333E-6 1.35802E-6 " pathEditMode="relative" rAng="0" ptsTypes="AA">
                                      <p:cBhvr>
                                        <p:cTn id="9" dur="600" fill="hold"/>
                                        <p:tgtEl>
                                          <p:spTgt spid="725"/>
                                        </p:tgtEl>
                                        <p:attrNameLst>
                                          <p:attrName>ppt_x</p:attrName>
                                          <p:attrName>ppt_y</p:attrName>
                                        </p:attrNameLst>
                                      </p:cBhvr>
                                      <p:rCtr x="0" y="-2315"/>
                                    </p:animMotion>
                                  </p:childTnLst>
                                </p:cTn>
                              </p:par>
                              <p:par>
                                <p:cTn id="10" presetID="10" presetClass="entr" presetSubtype="0" fill="hold" grpId="0" nodeType="withEffect">
                                  <p:stCondLst>
                                    <p:cond delay="0"/>
                                  </p:stCondLst>
                                  <p:childTnLst>
                                    <p:set>
                                      <p:cBhvr>
                                        <p:cTn id="11" dur="1" fill="hold">
                                          <p:stCondLst>
                                            <p:cond delay="0"/>
                                          </p:stCondLst>
                                        </p:cTn>
                                        <p:tgtEl>
                                          <p:spTgt spid="522"/>
                                        </p:tgtEl>
                                        <p:attrNameLst>
                                          <p:attrName>style.visibility</p:attrName>
                                        </p:attrNameLst>
                                      </p:cBhvr>
                                      <p:to>
                                        <p:strVal val="visible"/>
                                      </p:to>
                                    </p:set>
                                    <p:animEffect transition="in" filter="fade">
                                      <p:cBhvr>
                                        <p:cTn id="12" dur="500"/>
                                        <p:tgtEl>
                                          <p:spTgt spid="522"/>
                                        </p:tgtEl>
                                      </p:cBhvr>
                                    </p:animEffect>
                                  </p:childTnLst>
                                </p:cTn>
                              </p:par>
                              <p:par>
                                <p:cTn id="13" presetID="10" presetClass="entr" presetSubtype="0" fill="hold" nodeType="withEffect">
                                  <p:stCondLst>
                                    <p:cond delay="0"/>
                                  </p:stCondLst>
                                  <p:childTnLst>
                                    <p:set>
                                      <p:cBhvr>
                                        <p:cTn id="14" dur="1" fill="hold">
                                          <p:stCondLst>
                                            <p:cond delay="0"/>
                                          </p:stCondLst>
                                        </p:cTn>
                                        <p:tgtEl>
                                          <p:spTgt spid="728"/>
                                        </p:tgtEl>
                                        <p:attrNameLst>
                                          <p:attrName>style.visibility</p:attrName>
                                        </p:attrNameLst>
                                      </p:cBhvr>
                                      <p:to>
                                        <p:strVal val="visible"/>
                                      </p:to>
                                    </p:set>
                                    <p:animEffect transition="in" filter="fade">
                                      <p:cBhvr>
                                        <p:cTn id="15" dur="500"/>
                                        <p:tgtEl>
                                          <p:spTgt spid="728"/>
                                        </p:tgtEl>
                                      </p:cBhvr>
                                    </p:animEffect>
                                  </p:childTnLst>
                                </p:cTn>
                              </p:par>
                              <p:par>
                                <p:cTn id="16" presetID="42" presetClass="path" presetSubtype="0" decel="100000" fill="hold" nodeType="withEffect">
                                  <p:stCondLst>
                                    <p:cond delay="0"/>
                                  </p:stCondLst>
                                  <p:childTnLst>
                                    <p:animMotion origin="layout" path="M 2.11806E-6 0.0461 L 2.11806E-6 1.97531E-6 " pathEditMode="relative" rAng="0" ptsTypes="AA">
                                      <p:cBhvr>
                                        <p:cTn id="17" dur="600" fill="hold"/>
                                        <p:tgtEl>
                                          <p:spTgt spid="728"/>
                                        </p:tgtEl>
                                        <p:attrNameLst>
                                          <p:attrName>ppt_x</p:attrName>
                                          <p:attrName>ppt_y</p:attrName>
                                        </p:attrNameLst>
                                      </p:cBhvr>
                                      <p:rCtr x="0" y="-2315"/>
                                    </p:animMotion>
                                  </p:childTnLst>
                                </p:cTn>
                              </p:par>
                            </p:childTnLst>
                          </p:cTn>
                        </p:par>
                        <p:par>
                          <p:cTn id="18" fill="hold">
                            <p:stCondLst>
                              <p:cond delay="600"/>
                            </p:stCondLst>
                            <p:childTnLst>
                              <p:par>
                                <p:cTn id="19" presetID="23" presetClass="entr" presetSubtype="16" fill="hold" nodeType="afterEffect">
                                  <p:stCondLst>
                                    <p:cond delay="0"/>
                                  </p:stCondLst>
                                  <p:childTnLst>
                                    <p:set>
                                      <p:cBhvr>
                                        <p:cTn id="20" dur="1" fill="hold">
                                          <p:stCondLst>
                                            <p:cond delay="0"/>
                                          </p:stCondLst>
                                        </p:cTn>
                                        <p:tgtEl>
                                          <p:spTgt spid="734"/>
                                        </p:tgtEl>
                                        <p:attrNameLst>
                                          <p:attrName>style.visibility</p:attrName>
                                        </p:attrNameLst>
                                      </p:cBhvr>
                                      <p:to>
                                        <p:strVal val="visible"/>
                                      </p:to>
                                    </p:set>
                                    <p:anim calcmode="lin" valueType="num">
                                      <p:cBhvr>
                                        <p:cTn id="21" dur="350" fill="hold"/>
                                        <p:tgtEl>
                                          <p:spTgt spid="734"/>
                                        </p:tgtEl>
                                        <p:attrNameLst>
                                          <p:attrName>ppt_w</p:attrName>
                                        </p:attrNameLst>
                                      </p:cBhvr>
                                      <p:tavLst>
                                        <p:tav tm="0">
                                          <p:val>
                                            <p:fltVal val="0"/>
                                          </p:val>
                                        </p:tav>
                                        <p:tav tm="100000">
                                          <p:val>
                                            <p:strVal val="#ppt_w"/>
                                          </p:val>
                                        </p:tav>
                                      </p:tavLst>
                                    </p:anim>
                                    <p:anim calcmode="lin" valueType="num">
                                      <p:cBhvr>
                                        <p:cTn id="22" dur="350" fill="hold"/>
                                        <p:tgtEl>
                                          <p:spTgt spid="734"/>
                                        </p:tgtEl>
                                        <p:attrNameLst>
                                          <p:attrName>ppt_h</p:attrName>
                                        </p:attrNameLst>
                                      </p:cBhvr>
                                      <p:tavLst>
                                        <p:tav tm="0">
                                          <p:val>
                                            <p:fltVal val="0"/>
                                          </p:val>
                                        </p:tav>
                                        <p:tav tm="100000">
                                          <p:val>
                                            <p:strVal val="#ppt_h"/>
                                          </p:val>
                                        </p:tav>
                                      </p:tavLst>
                                    </p:anim>
                                  </p:childTnLst>
                                </p:cTn>
                              </p:par>
                            </p:childTnLst>
                          </p:cTn>
                        </p:par>
                        <p:par>
                          <p:cTn id="23" fill="hold">
                            <p:stCondLst>
                              <p:cond delay="950"/>
                            </p:stCondLst>
                            <p:childTnLst>
                              <p:par>
                                <p:cTn id="24" presetID="10" presetClass="entr" presetSubtype="0" fill="hold" nodeType="afterEffect">
                                  <p:stCondLst>
                                    <p:cond delay="0"/>
                                  </p:stCondLst>
                                  <p:childTnLst>
                                    <p:set>
                                      <p:cBhvr>
                                        <p:cTn id="25" dur="1" fill="hold">
                                          <p:stCondLst>
                                            <p:cond delay="0"/>
                                          </p:stCondLst>
                                        </p:cTn>
                                        <p:tgtEl>
                                          <p:spTgt spid="519"/>
                                        </p:tgtEl>
                                        <p:attrNameLst>
                                          <p:attrName>style.visibility</p:attrName>
                                        </p:attrNameLst>
                                      </p:cBhvr>
                                      <p:to>
                                        <p:strVal val="visible"/>
                                      </p:to>
                                    </p:set>
                                    <p:animEffect transition="in" filter="fade">
                                      <p:cBhvr>
                                        <p:cTn id="26" dur="500"/>
                                        <p:tgtEl>
                                          <p:spTgt spid="519"/>
                                        </p:tgtEl>
                                      </p:cBhvr>
                                    </p:animEffect>
                                  </p:childTnLst>
                                </p:cTn>
                              </p:par>
                              <p:par>
                                <p:cTn id="27" presetID="42" presetClass="path" presetSubtype="0" decel="100000" fill="hold" nodeType="withEffect">
                                  <p:stCondLst>
                                    <p:cond delay="0"/>
                                  </p:stCondLst>
                                  <p:childTnLst>
                                    <p:animMotion origin="layout" path="M 0.02148 -1.23457E-6 L 3.85417E-6 -1.23457E-6 " pathEditMode="relative" rAng="0" ptsTypes="AA">
                                      <p:cBhvr>
                                        <p:cTn id="28" dur="600" fill="hold"/>
                                        <p:tgtEl>
                                          <p:spTgt spid="519"/>
                                        </p:tgtEl>
                                        <p:attrNameLst>
                                          <p:attrName>ppt_x</p:attrName>
                                          <p:attrName>ppt_y</p:attrName>
                                        </p:attrNameLst>
                                      </p:cBhvr>
                                      <p:rCtr x="-1074" y="0"/>
                                    </p:animMotion>
                                  </p:childTnLst>
                                </p:cTn>
                              </p:par>
                            </p:childTnLst>
                          </p:cTn>
                        </p:par>
                        <p:par>
                          <p:cTn id="29" fill="hold">
                            <p:stCondLst>
                              <p:cond delay="1550"/>
                            </p:stCondLst>
                            <p:childTnLst>
                              <p:par>
                                <p:cTn id="30" presetID="23" presetClass="entr" presetSubtype="16" fill="hold" nodeType="afterEffect">
                                  <p:stCondLst>
                                    <p:cond delay="0"/>
                                  </p:stCondLst>
                                  <p:childTnLst>
                                    <p:set>
                                      <p:cBhvr>
                                        <p:cTn id="31" dur="1" fill="hold">
                                          <p:stCondLst>
                                            <p:cond delay="0"/>
                                          </p:stCondLst>
                                        </p:cTn>
                                        <p:tgtEl>
                                          <p:spTgt spid="756"/>
                                        </p:tgtEl>
                                        <p:attrNameLst>
                                          <p:attrName>style.visibility</p:attrName>
                                        </p:attrNameLst>
                                      </p:cBhvr>
                                      <p:to>
                                        <p:strVal val="visible"/>
                                      </p:to>
                                    </p:set>
                                    <p:anim calcmode="lin" valueType="num">
                                      <p:cBhvr>
                                        <p:cTn id="32" dur="350" fill="hold"/>
                                        <p:tgtEl>
                                          <p:spTgt spid="756"/>
                                        </p:tgtEl>
                                        <p:attrNameLst>
                                          <p:attrName>ppt_w</p:attrName>
                                        </p:attrNameLst>
                                      </p:cBhvr>
                                      <p:tavLst>
                                        <p:tav tm="0">
                                          <p:val>
                                            <p:fltVal val="0"/>
                                          </p:val>
                                        </p:tav>
                                        <p:tav tm="100000">
                                          <p:val>
                                            <p:strVal val="#ppt_w"/>
                                          </p:val>
                                        </p:tav>
                                      </p:tavLst>
                                    </p:anim>
                                    <p:anim calcmode="lin" valueType="num">
                                      <p:cBhvr>
                                        <p:cTn id="33" dur="350" fill="hold"/>
                                        <p:tgtEl>
                                          <p:spTgt spid="756"/>
                                        </p:tgtEl>
                                        <p:attrNameLst>
                                          <p:attrName>ppt_h</p:attrName>
                                        </p:attrNameLst>
                                      </p:cBhvr>
                                      <p:tavLst>
                                        <p:tav tm="0">
                                          <p:val>
                                            <p:fltVal val="0"/>
                                          </p:val>
                                        </p:tav>
                                        <p:tav tm="100000">
                                          <p:val>
                                            <p:strVal val="#ppt_h"/>
                                          </p:val>
                                        </p:tav>
                                      </p:tavLst>
                                    </p:anim>
                                  </p:childTnLst>
                                </p:cTn>
                              </p:par>
                            </p:childTnLst>
                          </p:cTn>
                        </p:par>
                        <p:par>
                          <p:cTn id="34" fill="hold">
                            <p:stCondLst>
                              <p:cond delay="1900"/>
                            </p:stCondLst>
                            <p:childTnLst>
                              <p:par>
                                <p:cTn id="35" presetID="10" presetClass="entr" presetSubtype="0" fill="hold" nodeType="afterEffect">
                                  <p:stCondLst>
                                    <p:cond delay="0"/>
                                  </p:stCondLst>
                                  <p:childTnLst>
                                    <p:set>
                                      <p:cBhvr>
                                        <p:cTn id="36" dur="1" fill="hold">
                                          <p:stCondLst>
                                            <p:cond delay="0"/>
                                          </p:stCondLst>
                                        </p:cTn>
                                        <p:tgtEl>
                                          <p:spTgt spid="731"/>
                                        </p:tgtEl>
                                        <p:attrNameLst>
                                          <p:attrName>style.visibility</p:attrName>
                                        </p:attrNameLst>
                                      </p:cBhvr>
                                      <p:to>
                                        <p:strVal val="visible"/>
                                      </p:to>
                                    </p:set>
                                    <p:animEffect transition="in" filter="fade">
                                      <p:cBhvr>
                                        <p:cTn id="37" dur="500"/>
                                        <p:tgtEl>
                                          <p:spTgt spid="731"/>
                                        </p:tgtEl>
                                      </p:cBhvr>
                                    </p:animEffect>
                                  </p:childTnLst>
                                </p:cTn>
                              </p:par>
                              <p:par>
                                <p:cTn id="38" presetID="42" presetClass="path" presetSubtype="0" decel="100000" fill="hold" nodeType="withEffect">
                                  <p:stCondLst>
                                    <p:cond delay="0"/>
                                  </p:stCondLst>
                                  <p:childTnLst>
                                    <p:animMotion origin="layout" path="M -0.02452 -3.39506E-6 L 1.77083E-6 -3.39506E-6 " pathEditMode="relative" rAng="0" ptsTypes="AA">
                                      <p:cBhvr>
                                        <p:cTn id="39" dur="600" fill="hold"/>
                                        <p:tgtEl>
                                          <p:spTgt spid="731"/>
                                        </p:tgtEl>
                                        <p:attrNameLst>
                                          <p:attrName>ppt_x</p:attrName>
                                          <p:attrName>ppt_y</p:attrName>
                                        </p:attrNameLst>
                                      </p:cBhvr>
                                      <p:rCtr x="1226" y="0"/>
                                    </p:animMotion>
                                  </p:childTnLst>
                                </p:cTn>
                              </p:par>
                            </p:childTnLst>
                          </p:cTn>
                        </p:par>
                        <p:par>
                          <p:cTn id="40" fill="hold">
                            <p:stCondLst>
                              <p:cond delay="2500"/>
                            </p:stCondLst>
                            <p:childTnLst>
                              <p:par>
                                <p:cTn id="41" presetID="10" presetClass="entr" presetSubtype="0" fill="hold" nodeType="afterEffect">
                                  <p:stCondLst>
                                    <p:cond delay="0"/>
                                  </p:stCondLst>
                                  <p:childTnLst>
                                    <p:set>
                                      <p:cBhvr>
                                        <p:cTn id="42" dur="1" fill="hold">
                                          <p:stCondLst>
                                            <p:cond delay="0"/>
                                          </p:stCondLst>
                                        </p:cTn>
                                        <p:tgtEl>
                                          <p:spTgt spid="768"/>
                                        </p:tgtEl>
                                        <p:attrNameLst>
                                          <p:attrName>style.visibility</p:attrName>
                                        </p:attrNameLst>
                                      </p:cBhvr>
                                      <p:to>
                                        <p:strVal val="visible"/>
                                      </p:to>
                                    </p:set>
                                    <p:animEffect transition="in" filter="fade">
                                      <p:cBhvr>
                                        <p:cTn id="43" dur="500"/>
                                        <p:tgtEl>
                                          <p:spTgt spid="768"/>
                                        </p:tgtEl>
                                      </p:cBhvr>
                                    </p:animEffect>
                                  </p:childTnLst>
                                </p:cTn>
                              </p:par>
                            </p:childTnLst>
                          </p:cTn>
                        </p:par>
                        <p:par>
                          <p:cTn id="44" fill="hold">
                            <p:stCondLst>
                              <p:cond delay="3000"/>
                            </p:stCondLst>
                            <p:childTnLst>
                              <p:par>
                                <p:cTn id="45" presetID="10" presetClass="entr" presetSubtype="0" fill="hold" grpId="0" nodeType="afterEffect">
                                  <p:stCondLst>
                                    <p:cond delay="0"/>
                                  </p:stCondLst>
                                  <p:childTnLst>
                                    <p:set>
                                      <p:cBhvr>
                                        <p:cTn id="46" dur="1" fill="hold">
                                          <p:stCondLst>
                                            <p:cond delay="0"/>
                                          </p:stCondLst>
                                        </p:cTn>
                                        <p:tgtEl>
                                          <p:spTgt spid="783"/>
                                        </p:tgtEl>
                                        <p:attrNameLst>
                                          <p:attrName>style.visibility</p:attrName>
                                        </p:attrNameLst>
                                      </p:cBhvr>
                                      <p:to>
                                        <p:strVal val="visible"/>
                                      </p:to>
                                    </p:set>
                                    <p:animEffect transition="in" filter="fade">
                                      <p:cBhvr>
                                        <p:cTn id="47" dur="500"/>
                                        <p:tgtEl>
                                          <p:spTgt spid="783"/>
                                        </p:tgtEl>
                                      </p:cBhvr>
                                    </p:animEffect>
                                  </p:childTnLst>
                                </p:cTn>
                              </p:par>
                              <p:par>
                                <p:cTn id="48" presetID="42" presetClass="path" presetSubtype="0" decel="100000" fill="hold" grpId="1" nodeType="withEffect">
                                  <p:stCondLst>
                                    <p:cond delay="0"/>
                                  </p:stCondLst>
                                  <p:childTnLst>
                                    <p:animMotion origin="layout" path="M 0.02148 5.55556E-7 L 3.88889E-6 5.55556E-7 " pathEditMode="relative" rAng="0" ptsTypes="AA">
                                      <p:cBhvr>
                                        <p:cTn id="49" dur="600" fill="hold"/>
                                        <p:tgtEl>
                                          <p:spTgt spid="783"/>
                                        </p:tgtEl>
                                        <p:attrNameLst>
                                          <p:attrName>ppt_x</p:attrName>
                                          <p:attrName>ppt_y</p:attrName>
                                        </p:attrNameLst>
                                      </p:cBhvr>
                                      <p:rCtr x="-107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 grpId="0" animBg="1"/>
      <p:bldP spid="783" grpId="0"/>
      <p:bldP spid="78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1F1D5BF-90A8-4CFA-B38A-1CE1502003E2}"/>
              </a:ext>
            </a:extLst>
          </p:cNvPr>
          <p:cNvSpPr>
            <a:spLocks/>
          </p:cNvSpPr>
          <p:nvPr/>
        </p:nvSpPr>
        <p:spPr bwMode="auto">
          <a:xfrm>
            <a:off x="647700" y="1581150"/>
            <a:ext cx="6786563" cy="3271838"/>
          </a:xfrm>
          <a:custGeom>
            <a:avLst/>
            <a:gdLst>
              <a:gd name="T0" fmla="*/ 0 w 4275"/>
              <a:gd name="T1" fmla="*/ 1833 h 2061"/>
              <a:gd name="T2" fmla="*/ 1997 w 4275"/>
              <a:gd name="T3" fmla="*/ 1833 h 2061"/>
              <a:gd name="T4" fmla="*/ 2194 w 4275"/>
              <a:gd name="T5" fmla="*/ 2061 h 2061"/>
              <a:gd name="T6" fmla="*/ 2389 w 4275"/>
              <a:gd name="T7" fmla="*/ 1833 h 2061"/>
              <a:gd name="T8" fmla="*/ 4052 w 4275"/>
              <a:gd name="T9" fmla="*/ 1833 h 2061"/>
              <a:gd name="T10" fmla="*/ 4052 w 4275"/>
              <a:gd name="T11" fmla="*/ 938 h 2061"/>
              <a:gd name="T12" fmla="*/ 4275 w 4275"/>
              <a:gd name="T13" fmla="*/ 746 h 2061"/>
              <a:gd name="T14" fmla="*/ 4052 w 4275"/>
              <a:gd name="T15" fmla="*/ 553 h 2061"/>
              <a:gd name="T16" fmla="*/ 4052 w 4275"/>
              <a:gd name="T17" fmla="*/ 0 h 2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75" h="2061">
                <a:moveTo>
                  <a:pt x="0" y="1833"/>
                </a:moveTo>
                <a:lnTo>
                  <a:pt x="1997" y="1833"/>
                </a:lnTo>
                <a:lnTo>
                  <a:pt x="2194" y="2061"/>
                </a:lnTo>
                <a:lnTo>
                  <a:pt x="2389" y="1833"/>
                </a:lnTo>
                <a:lnTo>
                  <a:pt x="4052" y="1833"/>
                </a:lnTo>
                <a:lnTo>
                  <a:pt x="4052" y="938"/>
                </a:lnTo>
                <a:lnTo>
                  <a:pt x="4275" y="746"/>
                </a:lnTo>
                <a:lnTo>
                  <a:pt x="4052" y="553"/>
                </a:lnTo>
                <a:lnTo>
                  <a:pt x="4052" y="0"/>
                </a:lnTo>
              </a:path>
            </a:pathLst>
          </a:custGeom>
          <a:ln w="19050">
            <a:headEnd type="none" w="lg" len="lg"/>
            <a:tailEnd type="none" w="lg" len="lg"/>
          </a:ln>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anchor="t" anchorCtr="0" compatLnSpc="1">
            <a:prstTxWarp prst="textNoShape">
              <a:avLst/>
            </a:prstTxWarp>
          </a:bodyPr>
          <a:lstStyle/>
          <a:p>
            <a:endParaRPr lang="en-US" dirty="0"/>
          </a:p>
        </p:txBody>
      </p:sp>
      <p:sp>
        <p:nvSpPr>
          <p:cNvPr id="7" name="Freeform 6">
            <a:extLst>
              <a:ext uri="{FF2B5EF4-FFF2-40B4-BE49-F238E27FC236}">
                <a16:creationId xmlns:a16="http://schemas.microsoft.com/office/drawing/2014/main" id="{A1712ADE-5DA0-485C-BABE-64C83EA91695}"/>
              </a:ext>
            </a:extLst>
          </p:cNvPr>
          <p:cNvSpPr>
            <a:spLocks/>
          </p:cNvSpPr>
          <p:nvPr/>
        </p:nvSpPr>
        <p:spPr bwMode="auto">
          <a:xfrm>
            <a:off x="7196138" y="1581150"/>
            <a:ext cx="6786563" cy="3287713"/>
          </a:xfrm>
          <a:custGeom>
            <a:avLst/>
            <a:gdLst>
              <a:gd name="T0" fmla="*/ 223 w 4275"/>
              <a:gd name="T1" fmla="*/ 0 h 2071"/>
              <a:gd name="T2" fmla="*/ 223 w 4275"/>
              <a:gd name="T3" fmla="*/ 895 h 2071"/>
              <a:gd name="T4" fmla="*/ 0 w 4275"/>
              <a:gd name="T5" fmla="*/ 1088 h 2071"/>
              <a:gd name="T6" fmla="*/ 223 w 4275"/>
              <a:gd name="T7" fmla="*/ 1280 h 2071"/>
              <a:gd name="T8" fmla="*/ 223 w 4275"/>
              <a:gd name="T9" fmla="*/ 1833 h 2071"/>
              <a:gd name="T10" fmla="*/ 2214 w 4275"/>
              <a:gd name="T11" fmla="*/ 1833 h 2071"/>
              <a:gd name="T12" fmla="*/ 2418 w 4275"/>
              <a:gd name="T13" fmla="*/ 2071 h 2071"/>
              <a:gd name="T14" fmla="*/ 2622 w 4275"/>
              <a:gd name="T15" fmla="*/ 1833 h 2071"/>
              <a:gd name="T16" fmla="*/ 4275 w 4275"/>
              <a:gd name="T17" fmla="*/ 1833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75" h="2071">
                <a:moveTo>
                  <a:pt x="223" y="0"/>
                </a:moveTo>
                <a:lnTo>
                  <a:pt x="223" y="895"/>
                </a:lnTo>
                <a:lnTo>
                  <a:pt x="0" y="1088"/>
                </a:lnTo>
                <a:lnTo>
                  <a:pt x="223" y="1280"/>
                </a:lnTo>
                <a:lnTo>
                  <a:pt x="223" y="1833"/>
                </a:lnTo>
                <a:lnTo>
                  <a:pt x="2214" y="1833"/>
                </a:lnTo>
                <a:lnTo>
                  <a:pt x="2418" y="2071"/>
                </a:lnTo>
                <a:lnTo>
                  <a:pt x="2622" y="1833"/>
                </a:lnTo>
                <a:lnTo>
                  <a:pt x="4275" y="1833"/>
                </a:lnTo>
              </a:path>
            </a:pathLst>
          </a:custGeom>
          <a:ln w="19050">
            <a:solidFill>
              <a:srgbClr val="52BBA2"/>
            </a:solidFill>
            <a:headEnd type="none" w="lg" len="lg"/>
            <a:tailEnd type="none" w="lg" len="lg"/>
          </a:ln>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anchor="t" anchorCtr="0" compatLnSpc="1">
            <a:prstTxWarp prst="textNoShape">
              <a:avLst/>
            </a:prstTxWarp>
          </a:bodyPr>
          <a:lstStyle/>
          <a:p>
            <a:endParaRPr lang="en-US" dirty="0"/>
          </a:p>
        </p:txBody>
      </p:sp>
      <p:sp>
        <p:nvSpPr>
          <p:cNvPr id="8" name="Freeform 7">
            <a:extLst>
              <a:ext uri="{FF2B5EF4-FFF2-40B4-BE49-F238E27FC236}">
                <a16:creationId xmlns:a16="http://schemas.microsoft.com/office/drawing/2014/main" id="{EF96E85D-48BC-4560-80BC-7CB82AD85569}"/>
              </a:ext>
            </a:extLst>
          </p:cNvPr>
          <p:cNvSpPr>
            <a:spLocks/>
          </p:cNvSpPr>
          <p:nvPr/>
        </p:nvSpPr>
        <p:spPr bwMode="auto">
          <a:xfrm>
            <a:off x="647700" y="4600575"/>
            <a:ext cx="6786563" cy="3286125"/>
          </a:xfrm>
          <a:custGeom>
            <a:avLst/>
            <a:gdLst>
              <a:gd name="T0" fmla="*/ 4052 w 4275"/>
              <a:gd name="T1" fmla="*/ 2070 h 2070"/>
              <a:gd name="T2" fmla="*/ 4052 w 4275"/>
              <a:gd name="T3" fmla="*/ 1184 h 2070"/>
              <a:gd name="T4" fmla="*/ 4275 w 4275"/>
              <a:gd name="T5" fmla="*/ 992 h 2070"/>
              <a:gd name="T6" fmla="*/ 4052 w 4275"/>
              <a:gd name="T7" fmla="*/ 800 h 2070"/>
              <a:gd name="T8" fmla="*/ 4052 w 4275"/>
              <a:gd name="T9" fmla="*/ 237 h 2070"/>
              <a:gd name="T10" fmla="*/ 2066 w 4275"/>
              <a:gd name="T11" fmla="*/ 237 h 2070"/>
              <a:gd name="T12" fmla="*/ 1860 w 4275"/>
              <a:gd name="T13" fmla="*/ 0 h 2070"/>
              <a:gd name="T14" fmla="*/ 1658 w 4275"/>
              <a:gd name="T15" fmla="*/ 237 h 2070"/>
              <a:gd name="T16" fmla="*/ 0 w 4275"/>
              <a:gd name="T17" fmla="*/ 237 h 2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75" h="2070">
                <a:moveTo>
                  <a:pt x="4052" y="2070"/>
                </a:moveTo>
                <a:lnTo>
                  <a:pt x="4052" y="1184"/>
                </a:lnTo>
                <a:lnTo>
                  <a:pt x="4275" y="992"/>
                </a:lnTo>
                <a:lnTo>
                  <a:pt x="4052" y="800"/>
                </a:lnTo>
                <a:lnTo>
                  <a:pt x="4052" y="237"/>
                </a:lnTo>
                <a:lnTo>
                  <a:pt x="2066" y="237"/>
                </a:lnTo>
                <a:lnTo>
                  <a:pt x="1860" y="0"/>
                </a:lnTo>
                <a:lnTo>
                  <a:pt x="1658" y="237"/>
                </a:lnTo>
                <a:lnTo>
                  <a:pt x="0" y="237"/>
                </a:lnTo>
              </a:path>
            </a:pathLst>
          </a:custGeom>
          <a:ln w="19050">
            <a:headEnd type="none" w="lg" len="lg"/>
            <a:tailEnd type="none" w="lg" len="lg"/>
          </a:ln>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dirty="0"/>
          </a:p>
        </p:txBody>
      </p:sp>
      <p:sp>
        <p:nvSpPr>
          <p:cNvPr id="9" name="Freeform 8">
            <a:extLst>
              <a:ext uri="{FF2B5EF4-FFF2-40B4-BE49-F238E27FC236}">
                <a16:creationId xmlns:a16="http://schemas.microsoft.com/office/drawing/2014/main" id="{2E5AC2E6-96EF-4ABE-83FB-F7B398511999}"/>
              </a:ext>
            </a:extLst>
          </p:cNvPr>
          <p:cNvSpPr>
            <a:spLocks/>
          </p:cNvSpPr>
          <p:nvPr/>
        </p:nvSpPr>
        <p:spPr bwMode="auto">
          <a:xfrm>
            <a:off x="7196138" y="4600575"/>
            <a:ext cx="6786563" cy="3286125"/>
          </a:xfrm>
          <a:custGeom>
            <a:avLst/>
            <a:gdLst>
              <a:gd name="T0" fmla="*/ 4275 w 4275"/>
              <a:gd name="T1" fmla="*/ 237 h 2070"/>
              <a:gd name="T2" fmla="*/ 2290 w 4275"/>
              <a:gd name="T3" fmla="*/ 237 h 2070"/>
              <a:gd name="T4" fmla="*/ 2083 w 4275"/>
              <a:gd name="T5" fmla="*/ 0 h 2070"/>
              <a:gd name="T6" fmla="*/ 1882 w 4275"/>
              <a:gd name="T7" fmla="*/ 237 h 2070"/>
              <a:gd name="T8" fmla="*/ 223 w 4275"/>
              <a:gd name="T9" fmla="*/ 237 h 2070"/>
              <a:gd name="T10" fmla="*/ 223 w 4275"/>
              <a:gd name="T11" fmla="*/ 1132 h 2070"/>
              <a:gd name="T12" fmla="*/ 0 w 4275"/>
              <a:gd name="T13" fmla="*/ 1324 h 2070"/>
              <a:gd name="T14" fmla="*/ 223 w 4275"/>
              <a:gd name="T15" fmla="*/ 1517 h 2070"/>
              <a:gd name="T16" fmla="*/ 223 w 4275"/>
              <a:gd name="T17" fmla="*/ 2070 h 2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75" h="2070">
                <a:moveTo>
                  <a:pt x="4275" y="237"/>
                </a:moveTo>
                <a:lnTo>
                  <a:pt x="2290" y="237"/>
                </a:lnTo>
                <a:lnTo>
                  <a:pt x="2083" y="0"/>
                </a:lnTo>
                <a:lnTo>
                  <a:pt x="1882" y="237"/>
                </a:lnTo>
                <a:lnTo>
                  <a:pt x="223" y="237"/>
                </a:lnTo>
                <a:lnTo>
                  <a:pt x="223" y="1132"/>
                </a:lnTo>
                <a:lnTo>
                  <a:pt x="0" y="1324"/>
                </a:lnTo>
                <a:lnTo>
                  <a:pt x="223" y="1517"/>
                </a:lnTo>
                <a:lnTo>
                  <a:pt x="223" y="2070"/>
                </a:lnTo>
              </a:path>
            </a:pathLst>
          </a:custGeom>
          <a:noFill/>
          <a:ln w="19050" cap="flat">
            <a:solidFill>
              <a:schemeClr val="accent2"/>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122" name="Text Placeholder 121">
            <a:extLst>
              <a:ext uri="{FF2B5EF4-FFF2-40B4-BE49-F238E27FC236}">
                <a16:creationId xmlns:a16="http://schemas.microsoft.com/office/drawing/2014/main" id="{F163A064-411A-4B99-8C0A-B0ACAC1B659B}"/>
              </a:ext>
            </a:extLst>
          </p:cNvPr>
          <p:cNvSpPr>
            <a:spLocks noGrp="1"/>
          </p:cNvSpPr>
          <p:nvPr>
            <p:ph type="body" sz="quarter" idx="14"/>
          </p:nvPr>
        </p:nvSpPr>
        <p:spPr/>
        <p:txBody>
          <a:bodyPr/>
          <a:lstStyle/>
          <a:p>
            <a:endParaRPr lang="en-US" dirty="0"/>
          </a:p>
        </p:txBody>
      </p:sp>
      <p:sp>
        <p:nvSpPr>
          <p:cNvPr id="2" name="Title 1">
            <a:extLst>
              <a:ext uri="{FF2B5EF4-FFF2-40B4-BE49-F238E27FC236}">
                <a16:creationId xmlns:a16="http://schemas.microsoft.com/office/drawing/2014/main" id="{10F0BF5C-34F9-4945-BA5A-4DA215D7EAB7}"/>
              </a:ext>
            </a:extLst>
          </p:cNvPr>
          <p:cNvSpPr>
            <a:spLocks noGrp="1"/>
          </p:cNvSpPr>
          <p:nvPr>
            <p:ph type="title"/>
          </p:nvPr>
        </p:nvSpPr>
        <p:spPr>
          <a:xfrm>
            <a:off x="647699" y="478380"/>
            <a:ext cx="13167360" cy="727709"/>
          </a:xfrm>
        </p:spPr>
        <p:txBody>
          <a:bodyPr>
            <a:normAutofit fontScale="90000"/>
          </a:bodyPr>
          <a:lstStyle/>
          <a:p>
            <a:r>
              <a:rPr lang="en-US" dirty="0"/>
              <a:t>Drivers for transforming your business</a:t>
            </a:r>
          </a:p>
        </p:txBody>
      </p:sp>
      <p:sp>
        <p:nvSpPr>
          <p:cNvPr id="120" name="Text Placeholder 119">
            <a:extLst>
              <a:ext uri="{FF2B5EF4-FFF2-40B4-BE49-F238E27FC236}">
                <a16:creationId xmlns:a16="http://schemas.microsoft.com/office/drawing/2014/main" id="{C80DAFA4-45DB-4019-9321-988291A5B367}"/>
              </a:ext>
            </a:extLst>
          </p:cNvPr>
          <p:cNvSpPr>
            <a:spLocks noGrp="1"/>
          </p:cNvSpPr>
          <p:nvPr>
            <p:ph type="body" idx="1"/>
          </p:nvPr>
        </p:nvSpPr>
        <p:spPr/>
        <p:txBody>
          <a:bodyPr/>
          <a:lstStyle/>
          <a:p>
            <a:endParaRPr lang="en-US" dirty="0"/>
          </a:p>
        </p:txBody>
      </p:sp>
      <p:sp>
        <p:nvSpPr>
          <p:cNvPr id="121" name="Text Placeholder 120">
            <a:extLst>
              <a:ext uri="{FF2B5EF4-FFF2-40B4-BE49-F238E27FC236}">
                <a16:creationId xmlns:a16="http://schemas.microsoft.com/office/drawing/2014/main" id="{70759F5A-21A9-4C25-B2B4-691A67D31A11}"/>
              </a:ext>
            </a:extLst>
          </p:cNvPr>
          <p:cNvSpPr>
            <a:spLocks noGrp="1"/>
          </p:cNvSpPr>
          <p:nvPr>
            <p:ph type="body" sz="quarter" idx="3"/>
          </p:nvPr>
        </p:nvSpPr>
        <p:spPr/>
        <p:txBody>
          <a:bodyPr/>
          <a:lstStyle/>
          <a:p>
            <a:endParaRPr lang="en-US" dirty="0"/>
          </a:p>
        </p:txBody>
      </p:sp>
      <p:sp>
        <p:nvSpPr>
          <p:cNvPr id="381" name="Text Placeholder 380">
            <a:extLst>
              <a:ext uri="{FF2B5EF4-FFF2-40B4-BE49-F238E27FC236}">
                <a16:creationId xmlns:a16="http://schemas.microsoft.com/office/drawing/2014/main" id="{6C816B4B-8C0F-40F2-98BC-BED7924F5424}"/>
              </a:ext>
            </a:extLst>
          </p:cNvPr>
          <p:cNvSpPr>
            <a:spLocks noGrp="1"/>
          </p:cNvSpPr>
          <p:nvPr>
            <p:ph type="body" sz="quarter" idx="15"/>
          </p:nvPr>
        </p:nvSpPr>
        <p:spPr/>
        <p:txBody>
          <a:bodyPr/>
          <a:lstStyle/>
          <a:p>
            <a:endParaRPr lang="en-US" dirty="0"/>
          </a:p>
        </p:txBody>
      </p:sp>
      <p:sp>
        <p:nvSpPr>
          <p:cNvPr id="382" name="Text Placeholder 381">
            <a:extLst>
              <a:ext uri="{FF2B5EF4-FFF2-40B4-BE49-F238E27FC236}">
                <a16:creationId xmlns:a16="http://schemas.microsoft.com/office/drawing/2014/main" id="{528D5E71-C9D3-419B-854A-5A38B2C22315}"/>
              </a:ext>
            </a:extLst>
          </p:cNvPr>
          <p:cNvSpPr>
            <a:spLocks noGrp="1"/>
          </p:cNvSpPr>
          <p:nvPr>
            <p:ph type="body" sz="quarter" idx="16"/>
          </p:nvPr>
        </p:nvSpPr>
        <p:spPr/>
        <p:txBody>
          <a:bodyPr/>
          <a:lstStyle/>
          <a:p>
            <a:endParaRPr lang="en-US" dirty="0"/>
          </a:p>
        </p:txBody>
      </p:sp>
      <p:sp>
        <p:nvSpPr>
          <p:cNvPr id="383" name="Text Placeholder 382">
            <a:extLst>
              <a:ext uri="{FF2B5EF4-FFF2-40B4-BE49-F238E27FC236}">
                <a16:creationId xmlns:a16="http://schemas.microsoft.com/office/drawing/2014/main" id="{352597F3-9CCD-4FCD-93E8-A5EDB1123350}"/>
              </a:ext>
            </a:extLst>
          </p:cNvPr>
          <p:cNvSpPr>
            <a:spLocks noGrp="1"/>
          </p:cNvSpPr>
          <p:nvPr>
            <p:ph type="body" sz="quarter" idx="17"/>
          </p:nvPr>
        </p:nvSpPr>
        <p:spPr/>
        <p:txBody>
          <a:bodyPr/>
          <a:lstStyle/>
          <a:p>
            <a:endParaRPr lang="en-US" dirty="0"/>
          </a:p>
        </p:txBody>
      </p:sp>
      <p:sp>
        <p:nvSpPr>
          <p:cNvPr id="132" name="Text Placeholder 131">
            <a:extLst>
              <a:ext uri="{FF2B5EF4-FFF2-40B4-BE49-F238E27FC236}">
                <a16:creationId xmlns:a16="http://schemas.microsoft.com/office/drawing/2014/main" id="{B37553F2-D7FE-4DF7-82C4-B3D9CF61EFA5}"/>
              </a:ext>
            </a:extLst>
          </p:cNvPr>
          <p:cNvSpPr>
            <a:spLocks noGrp="1"/>
          </p:cNvSpPr>
          <p:nvPr>
            <p:ph type="body" sz="quarter" idx="18"/>
          </p:nvPr>
        </p:nvSpPr>
        <p:spPr/>
        <p:txBody>
          <a:bodyPr/>
          <a:lstStyle/>
          <a:p>
            <a:endParaRPr lang="en-US" dirty="0"/>
          </a:p>
        </p:txBody>
      </p:sp>
      <p:sp>
        <p:nvSpPr>
          <p:cNvPr id="134" name="Text Placeholder 133">
            <a:extLst>
              <a:ext uri="{FF2B5EF4-FFF2-40B4-BE49-F238E27FC236}">
                <a16:creationId xmlns:a16="http://schemas.microsoft.com/office/drawing/2014/main" id="{6CD45B04-9208-4D1F-97E1-216093FD4B52}"/>
              </a:ext>
            </a:extLst>
          </p:cNvPr>
          <p:cNvSpPr>
            <a:spLocks noGrp="1"/>
          </p:cNvSpPr>
          <p:nvPr>
            <p:ph type="body" sz="quarter" idx="19"/>
          </p:nvPr>
        </p:nvSpPr>
        <p:spPr/>
        <p:txBody>
          <a:bodyPr/>
          <a:lstStyle/>
          <a:p>
            <a:endParaRPr lang="en-US" dirty="0"/>
          </a:p>
        </p:txBody>
      </p:sp>
      <p:sp>
        <p:nvSpPr>
          <p:cNvPr id="43" name="TextBox 42">
            <a:extLst>
              <a:ext uri="{FF2B5EF4-FFF2-40B4-BE49-F238E27FC236}">
                <a16:creationId xmlns:a16="http://schemas.microsoft.com/office/drawing/2014/main" id="{C48ABFFE-641F-4922-A071-817A7F36FA5A}"/>
              </a:ext>
            </a:extLst>
          </p:cNvPr>
          <p:cNvSpPr txBox="1"/>
          <p:nvPr/>
        </p:nvSpPr>
        <p:spPr>
          <a:xfrm>
            <a:off x="647700" y="3917738"/>
            <a:ext cx="1137596" cy="572464"/>
          </a:xfrm>
          <a:prstGeom prst="rect">
            <a:avLst/>
          </a:prstGeom>
          <a:noFill/>
        </p:spPr>
        <p:txBody>
          <a:bodyPr wrap="square" lIns="182880" tIns="146304" rIns="182880" bIns="146304" rtlCol="0" anchor="ctr">
            <a:spAutoFit/>
          </a:bodyPr>
          <a:lstStyle/>
          <a:p>
            <a:pPr>
              <a:lnSpc>
                <a:spcPct val="90000"/>
              </a:lnSpc>
              <a:spcAft>
                <a:spcPts val="1800"/>
              </a:spcAft>
            </a:pPr>
            <a:r>
              <a:rPr lang="en-US" sz="2000" dirty="0">
                <a:solidFill>
                  <a:schemeClr val="accent3"/>
                </a:solidFill>
                <a:latin typeface="+mn-lt"/>
              </a:rPr>
              <a:t>CIO</a:t>
            </a:r>
          </a:p>
        </p:txBody>
      </p:sp>
      <p:sp>
        <p:nvSpPr>
          <p:cNvPr id="50" name="TextBox 49">
            <a:extLst>
              <a:ext uri="{FF2B5EF4-FFF2-40B4-BE49-F238E27FC236}">
                <a16:creationId xmlns:a16="http://schemas.microsoft.com/office/drawing/2014/main" id="{26004EB7-EDAC-4B25-BAF5-D54110DFC35E}"/>
              </a:ext>
            </a:extLst>
          </p:cNvPr>
          <p:cNvSpPr txBox="1"/>
          <p:nvPr/>
        </p:nvSpPr>
        <p:spPr>
          <a:xfrm>
            <a:off x="647699" y="4996843"/>
            <a:ext cx="2208423" cy="572464"/>
          </a:xfrm>
          <a:prstGeom prst="rect">
            <a:avLst/>
          </a:prstGeom>
          <a:noFill/>
        </p:spPr>
        <p:txBody>
          <a:bodyPr wrap="square" lIns="182880" tIns="146304" rIns="182880" bIns="146304" rtlCol="0" anchor="ctr">
            <a:spAutoFit/>
          </a:bodyPr>
          <a:lstStyle/>
          <a:p>
            <a:pPr>
              <a:lnSpc>
                <a:spcPct val="90000"/>
              </a:lnSpc>
              <a:spcAft>
                <a:spcPts val="1800"/>
              </a:spcAft>
            </a:pPr>
            <a:r>
              <a:rPr lang="en-US" sz="2000" dirty="0">
                <a:solidFill>
                  <a:schemeClr val="accent1"/>
                </a:solidFill>
                <a:latin typeface="+mn-lt"/>
              </a:rPr>
              <a:t>VP BIG DATA</a:t>
            </a:r>
          </a:p>
        </p:txBody>
      </p:sp>
      <p:sp>
        <p:nvSpPr>
          <p:cNvPr id="51" name="TextBox 50">
            <a:extLst>
              <a:ext uri="{FF2B5EF4-FFF2-40B4-BE49-F238E27FC236}">
                <a16:creationId xmlns:a16="http://schemas.microsoft.com/office/drawing/2014/main" id="{2908A2D8-8858-43A3-B4C5-C84C198FA833}"/>
              </a:ext>
            </a:extLst>
          </p:cNvPr>
          <p:cNvSpPr txBox="1"/>
          <p:nvPr/>
        </p:nvSpPr>
        <p:spPr>
          <a:xfrm>
            <a:off x="12845104" y="3917738"/>
            <a:ext cx="1137596" cy="572464"/>
          </a:xfrm>
          <a:prstGeom prst="rect">
            <a:avLst/>
          </a:prstGeom>
          <a:noFill/>
        </p:spPr>
        <p:txBody>
          <a:bodyPr wrap="square" lIns="182880" tIns="146304" rIns="182880" bIns="146304" rtlCol="0" anchor="ctr">
            <a:spAutoFit/>
          </a:bodyPr>
          <a:lstStyle/>
          <a:p>
            <a:pPr algn="r">
              <a:lnSpc>
                <a:spcPct val="90000"/>
              </a:lnSpc>
              <a:spcAft>
                <a:spcPts val="1800"/>
              </a:spcAft>
            </a:pPr>
            <a:r>
              <a:rPr lang="en-US" sz="2000" dirty="0">
                <a:solidFill>
                  <a:srgbClr val="52BBA2"/>
                </a:solidFill>
                <a:latin typeface="+mn-lt"/>
              </a:rPr>
              <a:t>CSO</a:t>
            </a:r>
          </a:p>
        </p:txBody>
      </p:sp>
      <p:sp>
        <p:nvSpPr>
          <p:cNvPr id="52" name="TextBox 51">
            <a:extLst>
              <a:ext uri="{FF2B5EF4-FFF2-40B4-BE49-F238E27FC236}">
                <a16:creationId xmlns:a16="http://schemas.microsoft.com/office/drawing/2014/main" id="{1889E536-76F2-440B-9EB9-0387B7FCDE48}"/>
              </a:ext>
            </a:extLst>
          </p:cNvPr>
          <p:cNvSpPr txBox="1"/>
          <p:nvPr/>
        </p:nvSpPr>
        <p:spPr>
          <a:xfrm>
            <a:off x="11313459" y="5112955"/>
            <a:ext cx="2669241" cy="572464"/>
          </a:xfrm>
          <a:prstGeom prst="rect">
            <a:avLst/>
          </a:prstGeom>
          <a:noFill/>
        </p:spPr>
        <p:txBody>
          <a:bodyPr wrap="square" lIns="182880" tIns="146304" rIns="182880" bIns="146304" rtlCol="0" anchor="ctr">
            <a:spAutoFit/>
          </a:bodyPr>
          <a:lstStyle/>
          <a:p>
            <a:pPr algn="r">
              <a:lnSpc>
                <a:spcPct val="90000"/>
              </a:lnSpc>
              <a:spcAft>
                <a:spcPts val="1800"/>
              </a:spcAft>
            </a:pPr>
            <a:r>
              <a:rPr lang="en-US" sz="2000" dirty="0">
                <a:solidFill>
                  <a:schemeClr val="accent2"/>
                </a:solidFill>
                <a:latin typeface="+mn-lt"/>
              </a:rPr>
              <a:t>VP INFRA AND OPS</a:t>
            </a:r>
          </a:p>
        </p:txBody>
      </p:sp>
      <p:grpSp>
        <p:nvGrpSpPr>
          <p:cNvPr id="15" name="Group 14">
            <a:extLst>
              <a:ext uri="{FF2B5EF4-FFF2-40B4-BE49-F238E27FC236}">
                <a16:creationId xmlns:a16="http://schemas.microsoft.com/office/drawing/2014/main" id="{461AE003-FE72-4F0F-9D85-4CA21A48577F}"/>
              </a:ext>
            </a:extLst>
          </p:cNvPr>
          <p:cNvGrpSpPr/>
          <p:nvPr/>
        </p:nvGrpSpPr>
        <p:grpSpPr>
          <a:xfrm>
            <a:off x="3293506" y="2082882"/>
            <a:ext cx="1295226" cy="1512143"/>
            <a:chOff x="3144054" y="2069215"/>
            <a:chExt cx="1295226" cy="1512143"/>
          </a:xfrm>
        </p:grpSpPr>
        <p:sp>
          <p:nvSpPr>
            <p:cNvPr id="54" name="Agility/Dev Productivity">
              <a:extLst>
                <a:ext uri="{FF2B5EF4-FFF2-40B4-BE49-F238E27FC236}">
                  <a16:creationId xmlns:a16="http://schemas.microsoft.com/office/drawing/2014/main" id="{3B5AF3A8-C08D-48B7-85DA-9687CF20279E}"/>
                </a:ext>
              </a:extLst>
            </p:cNvPr>
            <p:cNvSpPr txBox="1"/>
            <p:nvPr/>
          </p:nvSpPr>
          <p:spPr>
            <a:xfrm>
              <a:off x="3144054" y="3193560"/>
              <a:ext cx="1295226" cy="3877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defPPr>
                <a:defRPr lang="en-US"/>
              </a:defPPr>
              <a:lvl1pPr marL="0" marR="0" lvl="0" indent="0" algn="ctr" defTabSz="731520" eaLnBrk="1" fontAlgn="auto" latinLnBrk="0" hangingPunct="1">
                <a:lnSpc>
                  <a:spcPct val="90000"/>
                </a:lnSpc>
                <a:spcBef>
                  <a:spcPts val="384"/>
                </a:spcBef>
                <a:spcAft>
                  <a:spcPts val="0"/>
                </a:spcAft>
                <a:buClrTx/>
                <a:buSzTx/>
                <a:buFontTx/>
                <a:buNone/>
                <a:tabLst/>
                <a:defRPr kumimoji="0" sz="1400" b="0" i="0" u="none" strike="noStrike" cap="none" spc="50" normalizeH="0" baseline="0">
                  <a:ln>
                    <a:noFill/>
                  </a:ln>
                  <a:solidFill>
                    <a:srgbClr val="FFFFFF"/>
                  </a:solidFill>
                  <a:effectLst/>
                  <a:uLnTx/>
                  <a:uFillTx/>
                  <a:latin typeface="Amazon Ember"/>
                  <a:ea typeface="Amazon Ember"/>
                  <a:cs typeface="Amazon Ember"/>
                </a:defRPr>
              </a:lvl1pPr>
            </a:lstStyle>
            <a:p>
              <a:r>
                <a:rPr lang="en-US" dirty="0"/>
                <a:t>New customer experiences</a:t>
              </a:r>
            </a:p>
          </p:txBody>
        </p:sp>
        <p:grpSp>
          <p:nvGrpSpPr>
            <p:cNvPr id="55" name="Group 54">
              <a:extLst>
                <a:ext uri="{FF2B5EF4-FFF2-40B4-BE49-F238E27FC236}">
                  <a16:creationId xmlns:a16="http://schemas.microsoft.com/office/drawing/2014/main" id="{E674665E-5FEF-42F9-9F38-67EBD5623F16}"/>
                </a:ext>
              </a:extLst>
            </p:cNvPr>
            <p:cNvGrpSpPr>
              <a:grpSpLocks noChangeAspect="1"/>
            </p:cNvGrpSpPr>
            <p:nvPr/>
          </p:nvGrpSpPr>
          <p:grpSpPr>
            <a:xfrm>
              <a:off x="3288747" y="2069215"/>
              <a:ext cx="1005840" cy="945850"/>
              <a:chOff x="15244605" y="5980980"/>
              <a:chExt cx="577389" cy="542952"/>
            </a:xfrm>
          </p:grpSpPr>
          <p:sp>
            <p:nvSpPr>
              <p:cNvPr id="56" name="Freeform: Shape 55">
                <a:extLst>
                  <a:ext uri="{FF2B5EF4-FFF2-40B4-BE49-F238E27FC236}">
                    <a16:creationId xmlns:a16="http://schemas.microsoft.com/office/drawing/2014/main" id="{975B9F05-7A49-4625-85E6-FAC04BB66FA7}"/>
                  </a:ext>
                </a:extLst>
              </p:cNvPr>
              <p:cNvSpPr/>
              <p:nvPr/>
            </p:nvSpPr>
            <p:spPr>
              <a:xfrm>
                <a:off x="15391366" y="6498184"/>
                <a:ext cx="170578" cy="25748"/>
              </a:xfrm>
              <a:custGeom>
                <a:avLst/>
                <a:gdLst>
                  <a:gd name="connsiteX0" fmla="*/ 4828 w 170577"/>
                  <a:gd name="connsiteY0" fmla="*/ 4828 h 25747"/>
                  <a:gd name="connsiteX1" fmla="*/ 4828 w 170577"/>
                  <a:gd name="connsiteY1" fmla="*/ 16092 h 25747"/>
                  <a:gd name="connsiteX2" fmla="*/ 5471 w 170577"/>
                  <a:gd name="connsiteY2" fmla="*/ 16736 h 25747"/>
                  <a:gd name="connsiteX3" fmla="*/ 14483 w 170577"/>
                  <a:gd name="connsiteY3" fmla="*/ 20920 h 25747"/>
                  <a:gd name="connsiteX4" fmla="*/ 159635 w 170577"/>
                  <a:gd name="connsiteY4" fmla="*/ 20920 h 25747"/>
                  <a:gd name="connsiteX5" fmla="*/ 167037 w 170577"/>
                  <a:gd name="connsiteY5" fmla="*/ 17380 h 25747"/>
                  <a:gd name="connsiteX6" fmla="*/ 168003 w 170577"/>
                  <a:gd name="connsiteY6" fmla="*/ 16092 h 25747"/>
                  <a:gd name="connsiteX7" fmla="*/ 168003 w 170577"/>
                  <a:gd name="connsiteY7" fmla="*/ 4828 h 25747"/>
                  <a:gd name="connsiteX8" fmla="*/ 4828 w 170577"/>
                  <a:gd name="connsiteY8" fmla="*/ 4828 h 2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577" h="25747">
                    <a:moveTo>
                      <a:pt x="4828" y="4828"/>
                    </a:moveTo>
                    <a:lnTo>
                      <a:pt x="4828" y="16092"/>
                    </a:lnTo>
                    <a:lnTo>
                      <a:pt x="5471" y="16736"/>
                    </a:lnTo>
                    <a:cubicBezTo>
                      <a:pt x="8046" y="19311"/>
                      <a:pt x="11265" y="20920"/>
                      <a:pt x="14483" y="20920"/>
                    </a:cubicBezTo>
                    <a:lnTo>
                      <a:pt x="159635" y="20920"/>
                    </a:lnTo>
                    <a:cubicBezTo>
                      <a:pt x="162531" y="20920"/>
                      <a:pt x="165106" y="19633"/>
                      <a:pt x="167037" y="17380"/>
                    </a:cubicBezTo>
                    <a:lnTo>
                      <a:pt x="168003" y="16092"/>
                    </a:lnTo>
                    <a:lnTo>
                      <a:pt x="168003" y="4828"/>
                    </a:lnTo>
                    <a:lnTo>
                      <a:pt x="4828" y="4828"/>
                    </a:ln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7" name="Freeform: Shape 56">
                <a:extLst>
                  <a:ext uri="{FF2B5EF4-FFF2-40B4-BE49-F238E27FC236}">
                    <a16:creationId xmlns:a16="http://schemas.microsoft.com/office/drawing/2014/main" id="{61443588-BD8F-4BC8-B266-FBC9D3704A83}"/>
                  </a:ext>
                </a:extLst>
              </p:cNvPr>
              <p:cNvSpPr/>
              <p:nvPr/>
            </p:nvSpPr>
            <p:spPr>
              <a:xfrm>
                <a:off x="15405527" y="6403884"/>
                <a:ext cx="144830" cy="99772"/>
              </a:xfrm>
              <a:custGeom>
                <a:avLst/>
                <a:gdLst>
                  <a:gd name="connsiteX0" fmla="*/ 140002 w 144830"/>
                  <a:gd name="connsiteY0" fmla="*/ 94622 h 99771"/>
                  <a:gd name="connsiteX1" fmla="*/ 136784 w 144830"/>
                  <a:gd name="connsiteY1" fmla="*/ 97841 h 99771"/>
                  <a:gd name="connsiteX2" fmla="*/ 8046 w 144830"/>
                  <a:gd name="connsiteY2" fmla="*/ 97841 h 99771"/>
                  <a:gd name="connsiteX3" fmla="*/ 4828 w 144830"/>
                  <a:gd name="connsiteY3" fmla="*/ 94622 h 99771"/>
                  <a:gd name="connsiteX4" fmla="*/ 4828 w 144830"/>
                  <a:gd name="connsiteY4" fmla="*/ 8046 h 99771"/>
                  <a:gd name="connsiteX5" fmla="*/ 8046 w 144830"/>
                  <a:gd name="connsiteY5" fmla="*/ 4828 h 99771"/>
                  <a:gd name="connsiteX6" fmla="*/ 136784 w 144830"/>
                  <a:gd name="connsiteY6" fmla="*/ 4828 h 99771"/>
                  <a:gd name="connsiteX7" fmla="*/ 140002 w 144830"/>
                  <a:gd name="connsiteY7" fmla="*/ 8046 h 99771"/>
                  <a:gd name="connsiteX8" fmla="*/ 140002 w 144830"/>
                  <a:gd name="connsiteY8" fmla="*/ 94622 h 9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830" h="99771">
                    <a:moveTo>
                      <a:pt x="140002" y="94622"/>
                    </a:moveTo>
                    <a:cubicBezTo>
                      <a:pt x="140002" y="96231"/>
                      <a:pt x="138393" y="97841"/>
                      <a:pt x="136784" y="97841"/>
                    </a:cubicBezTo>
                    <a:lnTo>
                      <a:pt x="8046" y="97841"/>
                    </a:lnTo>
                    <a:cubicBezTo>
                      <a:pt x="6115" y="97841"/>
                      <a:pt x="4828" y="96553"/>
                      <a:pt x="4828" y="94622"/>
                    </a:cubicBezTo>
                    <a:lnTo>
                      <a:pt x="4828" y="8046"/>
                    </a:lnTo>
                    <a:cubicBezTo>
                      <a:pt x="4828" y="6437"/>
                      <a:pt x="6437" y="4828"/>
                      <a:pt x="8046" y="4828"/>
                    </a:cubicBezTo>
                    <a:lnTo>
                      <a:pt x="136784" y="4828"/>
                    </a:lnTo>
                    <a:cubicBezTo>
                      <a:pt x="138715" y="4828"/>
                      <a:pt x="140002" y="6115"/>
                      <a:pt x="140002" y="8046"/>
                    </a:cubicBezTo>
                    <a:lnTo>
                      <a:pt x="140002" y="94622"/>
                    </a:ln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8" name="Freeform: Shape 57">
                <a:extLst>
                  <a:ext uri="{FF2B5EF4-FFF2-40B4-BE49-F238E27FC236}">
                    <a16:creationId xmlns:a16="http://schemas.microsoft.com/office/drawing/2014/main" id="{3B5E64CD-136C-4C47-BB62-622932138DB2}"/>
                  </a:ext>
                </a:extLst>
              </p:cNvPr>
              <p:cNvSpPr/>
              <p:nvPr/>
            </p:nvSpPr>
            <p:spPr>
              <a:xfrm>
                <a:off x="15673946" y="6309583"/>
                <a:ext cx="148048" cy="112646"/>
              </a:xfrm>
              <a:custGeom>
                <a:avLst/>
                <a:gdLst>
                  <a:gd name="connsiteX0" fmla="*/ 145152 w 148048"/>
                  <a:gd name="connsiteY0" fmla="*/ 104278 h 112645"/>
                  <a:gd name="connsiteX1" fmla="*/ 141612 w 148048"/>
                  <a:gd name="connsiteY1" fmla="*/ 107818 h 112645"/>
                  <a:gd name="connsiteX2" fmla="*/ 8368 w 148048"/>
                  <a:gd name="connsiteY2" fmla="*/ 107818 h 112645"/>
                  <a:gd name="connsiteX3" fmla="*/ 4828 w 148048"/>
                  <a:gd name="connsiteY3" fmla="*/ 104278 h 112645"/>
                  <a:gd name="connsiteX4" fmla="*/ 4828 w 148048"/>
                  <a:gd name="connsiteY4" fmla="*/ 8368 h 112645"/>
                  <a:gd name="connsiteX5" fmla="*/ 8368 w 148048"/>
                  <a:gd name="connsiteY5" fmla="*/ 4828 h 112645"/>
                  <a:gd name="connsiteX6" fmla="*/ 141612 w 148048"/>
                  <a:gd name="connsiteY6" fmla="*/ 4828 h 112645"/>
                  <a:gd name="connsiteX7" fmla="*/ 145152 w 148048"/>
                  <a:gd name="connsiteY7" fmla="*/ 8368 h 112645"/>
                  <a:gd name="connsiteX8" fmla="*/ 145152 w 148048"/>
                  <a:gd name="connsiteY8" fmla="*/ 104278 h 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048" h="112645">
                    <a:moveTo>
                      <a:pt x="145152" y="104278"/>
                    </a:moveTo>
                    <a:cubicBezTo>
                      <a:pt x="145152" y="106209"/>
                      <a:pt x="143543" y="107818"/>
                      <a:pt x="141612" y="107818"/>
                    </a:cubicBezTo>
                    <a:lnTo>
                      <a:pt x="8368" y="107818"/>
                    </a:lnTo>
                    <a:cubicBezTo>
                      <a:pt x="6437" y="107818"/>
                      <a:pt x="4828" y="106209"/>
                      <a:pt x="4828" y="104278"/>
                    </a:cubicBezTo>
                    <a:lnTo>
                      <a:pt x="4828" y="8368"/>
                    </a:lnTo>
                    <a:cubicBezTo>
                      <a:pt x="4828" y="6437"/>
                      <a:pt x="6437" y="4828"/>
                      <a:pt x="8368" y="4828"/>
                    </a:cubicBezTo>
                    <a:lnTo>
                      <a:pt x="141612" y="4828"/>
                    </a:lnTo>
                    <a:cubicBezTo>
                      <a:pt x="143543" y="4828"/>
                      <a:pt x="145152" y="6437"/>
                      <a:pt x="145152" y="8368"/>
                    </a:cubicBezTo>
                    <a:lnTo>
                      <a:pt x="145152" y="104278"/>
                    </a:ln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9" name="Freeform: Shape 58">
                <a:extLst>
                  <a:ext uri="{FF2B5EF4-FFF2-40B4-BE49-F238E27FC236}">
                    <a16:creationId xmlns:a16="http://schemas.microsoft.com/office/drawing/2014/main" id="{71574686-FB65-46EA-A512-F46D2E753AD5}"/>
                  </a:ext>
                </a:extLst>
              </p:cNvPr>
              <p:cNvSpPr/>
              <p:nvPr/>
            </p:nvSpPr>
            <p:spPr>
              <a:xfrm>
                <a:off x="15675555" y="6392298"/>
                <a:ext cx="144830" cy="9655"/>
              </a:xfrm>
              <a:custGeom>
                <a:avLst/>
                <a:gdLst>
                  <a:gd name="connsiteX0" fmla="*/ 4828 w 144830"/>
                  <a:gd name="connsiteY0" fmla="*/ 4828 h 9655"/>
                  <a:gd name="connsiteX1" fmla="*/ 141933 w 144830"/>
                  <a:gd name="connsiteY1" fmla="*/ 4828 h 9655"/>
                </a:gdLst>
                <a:ahLst/>
                <a:cxnLst>
                  <a:cxn ang="0">
                    <a:pos x="connsiteX0" y="connsiteY0"/>
                  </a:cxn>
                  <a:cxn ang="0">
                    <a:pos x="connsiteX1" y="connsiteY1"/>
                  </a:cxn>
                </a:cxnLst>
                <a:rect l="l" t="t" r="r" b="b"/>
                <a:pathLst>
                  <a:path w="144830" h="9655">
                    <a:moveTo>
                      <a:pt x="4828" y="4828"/>
                    </a:moveTo>
                    <a:lnTo>
                      <a:pt x="141933"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0" name="Freeform: Shape 59">
                <a:extLst>
                  <a:ext uri="{FF2B5EF4-FFF2-40B4-BE49-F238E27FC236}">
                    <a16:creationId xmlns:a16="http://schemas.microsoft.com/office/drawing/2014/main" id="{D72BF829-BC62-4FF5-A9F3-9DE8FCC8EA88}"/>
                  </a:ext>
                </a:extLst>
              </p:cNvPr>
              <p:cNvSpPr/>
              <p:nvPr/>
            </p:nvSpPr>
            <p:spPr>
              <a:xfrm>
                <a:off x="15736062" y="6412252"/>
                <a:ext cx="22529" cy="28966"/>
              </a:xfrm>
              <a:custGeom>
                <a:avLst/>
                <a:gdLst>
                  <a:gd name="connsiteX0" fmla="*/ 4828 w 22529"/>
                  <a:gd name="connsiteY0" fmla="*/ 4828 h 28966"/>
                  <a:gd name="connsiteX1" fmla="*/ 19311 w 22529"/>
                  <a:gd name="connsiteY1" fmla="*/ 4828 h 28966"/>
                  <a:gd name="connsiteX2" fmla="*/ 19311 w 22529"/>
                  <a:gd name="connsiteY2" fmla="*/ 25748 h 28966"/>
                  <a:gd name="connsiteX3" fmla="*/ 4828 w 22529"/>
                  <a:gd name="connsiteY3" fmla="*/ 25748 h 28966"/>
                </a:gdLst>
                <a:ahLst/>
                <a:cxnLst>
                  <a:cxn ang="0">
                    <a:pos x="connsiteX0" y="connsiteY0"/>
                  </a:cxn>
                  <a:cxn ang="0">
                    <a:pos x="connsiteX1" y="connsiteY1"/>
                  </a:cxn>
                  <a:cxn ang="0">
                    <a:pos x="connsiteX2" y="connsiteY2"/>
                  </a:cxn>
                  <a:cxn ang="0">
                    <a:pos x="connsiteX3" y="connsiteY3"/>
                  </a:cxn>
                </a:cxnLst>
                <a:rect l="l" t="t" r="r" b="b"/>
                <a:pathLst>
                  <a:path w="22529" h="28966">
                    <a:moveTo>
                      <a:pt x="4828" y="4828"/>
                    </a:moveTo>
                    <a:lnTo>
                      <a:pt x="19311" y="4828"/>
                    </a:lnTo>
                    <a:lnTo>
                      <a:pt x="19311" y="25748"/>
                    </a:lnTo>
                    <a:lnTo>
                      <a:pt x="4828" y="25748"/>
                    </a:ln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1" name="Freeform: Shape 60">
                <a:extLst>
                  <a:ext uri="{FF2B5EF4-FFF2-40B4-BE49-F238E27FC236}">
                    <a16:creationId xmlns:a16="http://schemas.microsoft.com/office/drawing/2014/main" id="{415EBFB4-46A5-42DA-A6D3-B8D9C9E6CC57}"/>
                  </a:ext>
                </a:extLst>
              </p:cNvPr>
              <p:cNvSpPr/>
              <p:nvPr/>
            </p:nvSpPr>
            <p:spPr>
              <a:xfrm>
                <a:off x="15710314" y="6433172"/>
                <a:ext cx="74024" cy="16092"/>
              </a:xfrm>
              <a:custGeom>
                <a:avLst/>
                <a:gdLst>
                  <a:gd name="connsiteX0" fmla="*/ 4828 w 74024"/>
                  <a:gd name="connsiteY0" fmla="*/ 4828 h 16092"/>
                  <a:gd name="connsiteX1" fmla="*/ 70484 w 74024"/>
                  <a:gd name="connsiteY1" fmla="*/ 4828 h 16092"/>
                  <a:gd name="connsiteX2" fmla="*/ 70484 w 74024"/>
                  <a:gd name="connsiteY2" fmla="*/ 13196 h 16092"/>
                  <a:gd name="connsiteX3" fmla="*/ 4828 w 74024"/>
                  <a:gd name="connsiteY3" fmla="*/ 13196 h 16092"/>
                </a:gdLst>
                <a:ahLst/>
                <a:cxnLst>
                  <a:cxn ang="0">
                    <a:pos x="connsiteX0" y="connsiteY0"/>
                  </a:cxn>
                  <a:cxn ang="0">
                    <a:pos x="connsiteX1" y="connsiteY1"/>
                  </a:cxn>
                  <a:cxn ang="0">
                    <a:pos x="connsiteX2" y="connsiteY2"/>
                  </a:cxn>
                  <a:cxn ang="0">
                    <a:pos x="connsiteX3" y="connsiteY3"/>
                  </a:cxn>
                </a:cxnLst>
                <a:rect l="l" t="t" r="r" b="b"/>
                <a:pathLst>
                  <a:path w="74024" h="16092">
                    <a:moveTo>
                      <a:pt x="4828" y="4828"/>
                    </a:moveTo>
                    <a:lnTo>
                      <a:pt x="70484" y="4828"/>
                    </a:lnTo>
                    <a:lnTo>
                      <a:pt x="70484" y="13196"/>
                    </a:lnTo>
                    <a:lnTo>
                      <a:pt x="4828" y="13196"/>
                    </a:ln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2" name="Freeform: Shape 61">
                <a:extLst>
                  <a:ext uri="{FF2B5EF4-FFF2-40B4-BE49-F238E27FC236}">
                    <a16:creationId xmlns:a16="http://schemas.microsoft.com/office/drawing/2014/main" id="{5D3C30FD-EC63-4D7C-A929-8D7CB55C9040}"/>
                  </a:ext>
                </a:extLst>
              </p:cNvPr>
              <p:cNvSpPr/>
              <p:nvPr/>
            </p:nvSpPr>
            <p:spPr>
              <a:xfrm>
                <a:off x="15261985" y="6235559"/>
                <a:ext cx="99772" cy="22529"/>
              </a:xfrm>
              <a:custGeom>
                <a:avLst/>
                <a:gdLst>
                  <a:gd name="connsiteX0" fmla="*/ 4828 w 99771"/>
                  <a:gd name="connsiteY0" fmla="*/ 4828 h 22529"/>
                  <a:gd name="connsiteX1" fmla="*/ 23495 w 99771"/>
                  <a:gd name="connsiteY1" fmla="*/ 15449 h 22529"/>
                  <a:gd name="connsiteX2" fmla="*/ 51173 w 99771"/>
                  <a:gd name="connsiteY2" fmla="*/ 18023 h 22529"/>
                  <a:gd name="connsiteX3" fmla="*/ 74668 w 99771"/>
                  <a:gd name="connsiteY3" fmla="*/ 16414 h 22529"/>
                  <a:gd name="connsiteX4" fmla="*/ 97197 w 99771"/>
                  <a:gd name="connsiteY4" fmla="*/ 6437 h 22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71" h="22529">
                    <a:moveTo>
                      <a:pt x="4828" y="4828"/>
                    </a:moveTo>
                    <a:cubicBezTo>
                      <a:pt x="4828" y="9012"/>
                      <a:pt x="11908" y="12874"/>
                      <a:pt x="23495" y="15449"/>
                    </a:cubicBezTo>
                    <a:cubicBezTo>
                      <a:pt x="30897" y="17058"/>
                      <a:pt x="40552" y="18023"/>
                      <a:pt x="51173" y="18023"/>
                    </a:cubicBezTo>
                    <a:cubicBezTo>
                      <a:pt x="59863" y="18023"/>
                      <a:pt x="67909" y="17380"/>
                      <a:pt x="74668" y="16414"/>
                    </a:cubicBezTo>
                    <a:cubicBezTo>
                      <a:pt x="87220" y="14483"/>
                      <a:pt x="95910" y="10621"/>
                      <a:pt x="97197" y="6437"/>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3" name="Freeform: Shape 62">
                <a:extLst>
                  <a:ext uri="{FF2B5EF4-FFF2-40B4-BE49-F238E27FC236}">
                    <a16:creationId xmlns:a16="http://schemas.microsoft.com/office/drawing/2014/main" id="{346F9BBC-408B-4ABD-A935-557538B3912A}"/>
                  </a:ext>
                </a:extLst>
              </p:cNvPr>
              <p:cNvSpPr/>
              <p:nvPr/>
            </p:nvSpPr>
            <p:spPr>
              <a:xfrm>
                <a:off x="15244927" y="6215927"/>
                <a:ext cx="135175" cy="135175"/>
              </a:xfrm>
              <a:custGeom>
                <a:avLst/>
                <a:gdLst>
                  <a:gd name="connsiteX0" fmla="*/ 130347 w 135174"/>
                  <a:gd name="connsiteY0" fmla="*/ 67587 h 135174"/>
                  <a:gd name="connsiteX1" fmla="*/ 67587 w 135174"/>
                  <a:gd name="connsiteY1" fmla="*/ 130347 h 135174"/>
                  <a:gd name="connsiteX2" fmla="*/ 4828 w 135174"/>
                  <a:gd name="connsiteY2" fmla="*/ 67587 h 135174"/>
                  <a:gd name="connsiteX3" fmla="*/ 67587 w 135174"/>
                  <a:gd name="connsiteY3" fmla="*/ 4828 h 135174"/>
                  <a:gd name="connsiteX4" fmla="*/ 130347 w 135174"/>
                  <a:gd name="connsiteY4" fmla="*/ 67587 h 135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74" h="135174">
                    <a:moveTo>
                      <a:pt x="130347" y="67587"/>
                    </a:moveTo>
                    <a:cubicBezTo>
                      <a:pt x="130347" y="102249"/>
                      <a:pt x="102249" y="130347"/>
                      <a:pt x="67587" y="130347"/>
                    </a:cubicBezTo>
                    <a:cubicBezTo>
                      <a:pt x="32926" y="130347"/>
                      <a:pt x="4828" y="102249"/>
                      <a:pt x="4828" y="67587"/>
                    </a:cubicBezTo>
                    <a:cubicBezTo>
                      <a:pt x="4828" y="32926"/>
                      <a:pt x="32926" y="4828"/>
                      <a:pt x="67587" y="4828"/>
                    </a:cubicBezTo>
                    <a:cubicBezTo>
                      <a:pt x="102249" y="4828"/>
                      <a:pt x="130347" y="32926"/>
                      <a:pt x="130347" y="67587"/>
                    </a:cubicBez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4" name="Freeform: Shape 63">
                <a:extLst>
                  <a:ext uri="{FF2B5EF4-FFF2-40B4-BE49-F238E27FC236}">
                    <a16:creationId xmlns:a16="http://schemas.microsoft.com/office/drawing/2014/main" id="{E45A6F69-EC00-478E-9644-D1EE0D147CF6}"/>
                  </a:ext>
                </a:extLst>
              </p:cNvPr>
              <p:cNvSpPr/>
              <p:nvPr/>
            </p:nvSpPr>
            <p:spPr>
              <a:xfrm>
                <a:off x="15276468" y="6215927"/>
                <a:ext cx="67587" cy="135175"/>
              </a:xfrm>
              <a:custGeom>
                <a:avLst/>
                <a:gdLst>
                  <a:gd name="connsiteX0" fmla="*/ 64691 w 67587"/>
                  <a:gd name="connsiteY0" fmla="*/ 67587 h 135174"/>
                  <a:gd name="connsiteX1" fmla="*/ 34759 w 67587"/>
                  <a:gd name="connsiteY1" fmla="*/ 130347 h 135174"/>
                  <a:gd name="connsiteX2" fmla="*/ 4828 w 67587"/>
                  <a:gd name="connsiteY2" fmla="*/ 67587 h 135174"/>
                  <a:gd name="connsiteX3" fmla="*/ 34759 w 67587"/>
                  <a:gd name="connsiteY3" fmla="*/ 4828 h 135174"/>
                  <a:gd name="connsiteX4" fmla="*/ 64691 w 67587"/>
                  <a:gd name="connsiteY4" fmla="*/ 67587 h 135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87" h="135174">
                    <a:moveTo>
                      <a:pt x="64691" y="67587"/>
                    </a:moveTo>
                    <a:cubicBezTo>
                      <a:pt x="64691" y="102249"/>
                      <a:pt x="51290" y="130347"/>
                      <a:pt x="34759" y="130347"/>
                    </a:cubicBezTo>
                    <a:cubicBezTo>
                      <a:pt x="18228" y="130347"/>
                      <a:pt x="4828" y="102249"/>
                      <a:pt x="4828" y="67587"/>
                    </a:cubicBezTo>
                    <a:cubicBezTo>
                      <a:pt x="4828" y="32926"/>
                      <a:pt x="18228" y="4828"/>
                      <a:pt x="34759" y="4828"/>
                    </a:cubicBezTo>
                    <a:cubicBezTo>
                      <a:pt x="51290" y="4828"/>
                      <a:pt x="64691" y="32926"/>
                      <a:pt x="64691" y="67587"/>
                    </a:cubicBez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5" name="Freeform: Shape 64">
                <a:extLst>
                  <a:ext uri="{FF2B5EF4-FFF2-40B4-BE49-F238E27FC236}">
                    <a16:creationId xmlns:a16="http://schemas.microsoft.com/office/drawing/2014/main" id="{A8647F25-ED39-4351-A474-D9F35284D8AB}"/>
                  </a:ext>
                </a:extLst>
              </p:cNvPr>
              <p:cNvSpPr/>
              <p:nvPr/>
            </p:nvSpPr>
            <p:spPr>
              <a:xfrm>
                <a:off x="15244605" y="6278686"/>
                <a:ext cx="135175" cy="9655"/>
              </a:xfrm>
              <a:custGeom>
                <a:avLst/>
                <a:gdLst>
                  <a:gd name="connsiteX0" fmla="*/ 4828 w 135174"/>
                  <a:gd name="connsiteY0" fmla="*/ 4828 h 9655"/>
                  <a:gd name="connsiteX1" fmla="*/ 130669 w 135174"/>
                  <a:gd name="connsiteY1" fmla="*/ 4828 h 9655"/>
                </a:gdLst>
                <a:ahLst/>
                <a:cxnLst>
                  <a:cxn ang="0">
                    <a:pos x="connsiteX0" y="connsiteY0"/>
                  </a:cxn>
                  <a:cxn ang="0">
                    <a:pos x="connsiteX1" y="connsiteY1"/>
                  </a:cxn>
                </a:cxnLst>
                <a:rect l="l" t="t" r="r" b="b"/>
                <a:pathLst>
                  <a:path w="135174" h="9655">
                    <a:moveTo>
                      <a:pt x="4828" y="4828"/>
                    </a:moveTo>
                    <a:lnTo>
                      <a:pt x="130669"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6" name="Freeform: Shape 65">
                <a:extLst>
                  <a:ext uri="{FF2B5EF4-FFF2-40B4-BE49-F238E27FC236}">
                    <a16:creationId xmlns:a16="http://schemas.microsoft.com/office/drawing/2014/main" id="{BC001FA8-5C3A-4DBD-ADDA-C703A1F067F1}"/>
                  </a:ext>
                </a:extLst>
              </p:cNvPr>
              <p:cNvSpPr/>
              <p:nvPr/>
            </p:nvSpPr>
            <p:spPr>
              <a:xfrm>
                <a:off x="15261019" y="6309583"/>
                <a:ext cx="99772" cy="19311"/>
              </a:xfrm>
              <a:custGeom>
                <a:avLst/>
                <a:gdLst>
                  <a:gd name="connsiteX0" fmla="*/ 4828 w 99771"/>
                  <a:gd name="connsiteY0" fmla="*/ 16092 h 19310"/>
                  <a:gd name="connsiteX1" fmla="*/ 24782 w 99771"/>
                  <a:gd name="connsiteY1" fmla="*/ 7081 h 19310"/>
                  <a:gd name="connsiteX2" fmla="*/ 50851 w 99771"/>
                  <a:gd name="connsiteY2" fmla="*/ 4828 h 19310"/>
                  <a:gd name="connsiteX3" fmla="*/ 75633 w 99771"/>
                  <a:gd name="connsiteY3" fmla="*/ 6759 h 19310"/>
                  <a:gd name="connsiteX4" fmla="*/ 75633 w 99771"/>
                  <a:gd name="connsiteY4" fmla="*/ 6759 h 19310"/>
                  <a:gd name="connsiteX5" fmla="*/ 97197 w 99771"/>
                  <a:gd name="connsiteY5" fmla="*/ 17058 h 19310"/>
                  <a:gd name="connsiteX6" fmla="*/ 97197 w 99771"/>
                  <a:gd name="connsiteY6" fmla="*/ 17058 h 1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1" h="19310">
                    <a:moveTo>
                      <a:pt x="4828" y="16092"/>
                    </a:moveTo>
                    <a:cubicBezTo>
                      <a:pt x="6437" y="12230"/>
                      <a:pt x="13839" y="9012"/>
                      <a:pt x="24782" y="7081"/>
                    </a:cubicBezTo>
                    <a:cubicBezTo>
                      <a:pt x="32184" y="5793"/>
                      <a:pt x="40874" y="4828"/>
                      <a:pt x="50851" y="4828"/>
                    </a:cubicBezTo>
                    <a:cubicBezTo>
                      <a:pt x="60185" y="4828"/>
                      <a:pt x="68553" y="5471"/>
                      <a:pt x="75633" y="6759"/>
                    </a:cubicBezTo>
                    <a:lnTo>
                      <a:pt x="75633" y="6759"/>
                    </a:lnTo>
                    <a:cubicBezTo>
                      <a:pt x="88185" y="9012"/>
                      <a:pt x="96232" y="12552"/>
                      <a:pt x="97197" y="17058"/>
                    </a:cubicBezTo>
                    <a:lnTo>
                      <a:pt x="97197" y="17058"/>
                    </a:ln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7" name="Freeform: Shape 66">
                <a:extLst>
                  <a:ext uri="{FF2B5EF4-FFF2-40B4-BE49-F238E27FC236}">
                    <a16:creationId xmlns:a16="http://schemas.microsoft.com/office/drawing/2014/main" id="{84ECA022-2E3C-4A60-92C5-97BE2968F6F5}"/>
                  </a:ext>
                </a:extLst>
              </p:cNvPr>
              <p:cNvSpPr/>
              <p:nvPr/>
            </p:nvSpPr>
            <p:spPr>
              <a:xfrm>
                <a:off x="15395872" y="6006084"/>
                <a:ext cx="77243" cy="99772"/>
              </a:xfrm>
              <a:custGeom>
                <a:avLst/>
                <a:gdLst>
                  <a:gd name="connsiteX0" fmla="*/ 4828 w 77242"/>
                  <a:gd name="connsiteY0" fmla="*/ 4828 h 99771"/>
                  <a:gd name="connsiteX1" fmla="*/ 74346 w 77242"/>
                  <a:gd name="connsiteY1" fmla="*/ 4828 h 99771"/>
                  <a:gd name="connsiteX2" fmla="*/ 74346 w 77242"/>
                  <a:gd name="connsiteY2" fmla="*/ 97519 h 99771"/>
                  <a:gd name="connsiteX3" fmla="*/ 4828 w 77242"/>
                  <a:gd name="connsiteY3" fmla="*/ 97519 h 99771"/>
                </a:gdLst>
                <a:ahLst/>
                <a:cxnLst>
                  <a:cxn ang="0">
                    <a:pos x="connsiteX0" y="connsiteY0"/>
                  </a:cxn>
                  <a:cxn ang="0">
                    <a:pos x="connsiteX1" y="connsiteY1"/>
                  </a:cxn>
                  <a:cxn ang="0">
                    <a:pos x="connsiteX2" y="connsiteY2"/>
                  </a:cxn>
                  <a:cxn ang="0">
                    <a:pos x="connsiteX3" y="connsiteY3"/>
                  </a:cxn>
                </a:cxnLst>
                <a:rect l="l" t="t" r="r" b="b"/>
                <a:pathLst>
                  <a:path w="77242" h="99771">
                    <a:moveTo>
                      <a:pt x="4828" y="4828"/>
                    </a:moveTo>
                    <a:lnTo>
                      <a:pt x="74346" y="4828"/>
                    </a:lnTo>
                    <a:lnTo>
                      <a:pt x="74346" y="97519"/>
                    </a:lnTo>
                    <a:lnTo>
                      <a:pt x="4828" y="97519"/>
                    </a:ln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8" name="Freeform: Shape 67">
                <a:extLst>
                  <a:ext uri="{FF2B5EF4-FFF2-40B4-BE49-F238E27FC236}">
                    <a16:creationId xmlns:a16="http://schemas.microsoft.com/office/drawing/2014/main" id="{B55463BC-8F14-41FF-873D-B73E678244DD}"/>
                  </a:ext>
                </a:extLst>
              </p:cNvPr>
              <p:cNvSpPr/>
              <p:nvPr/>
            </p:nvSpPr>
            <p:spPr>
              <a:xfrm>
                <a:off x="15395872" y="5980980"/>
                <a:ext cx="77243" cy="144830"/>
              </a:xfrm>
              <a:custGeom>
                <a:avLst/>
                <a:gdLst>
                  <a:gd name="connsiteX0" fmla="*/ 74346 w 77242"/>
                  <a:gd name="connsiteY0" fmla="*/ 133244 h 144830"/>
                  <a:gd name="connsiteX1" fmla="*/ 62438 w 77242"/>
                  <a:gd name="connsiteY1" fmla="*/ 142255 h 144830"/>
                  <a:gd name="connsiteX2" fmla="*/ 16736 w 77242"/>
                  <a:gd name="connsiteY2" fmla="*/ 142255 h 144830"/>
                  <a:gd name="connsiteX3" fmla="*/ 4828 w 77242"/>
                  <a:gd name="connsiteY3" fmla="*/ 133244 h 144830"/>
                  <a:gd name="connsiteX4" fmla="*/ 4828 w 77242"/>
                  <a:gd name="connsiteY4" fmla="*/ 16736 h 144830"/>
                  <a:gd name="connsiteX5" fmla="*/ 16736 w 77242"/>
                  <a:gd name="connsiteY5" fmla="*/ 4828 h 144830"/>
                  <a:gd name="connsiteX6" fmla="*/ 62438 w 77242"/>
                  <a:gd name="connsiteY6" fmla="*/ 4828 h 144830"/>
                  <a:gd name="connsiteX7" fmla="*/ 74346 w 77242"/>
                  <a:gd name="connsiteY7" fmla="*/ 16736 h 144830"/>
                  <a:gd name="connsiteX8" fmla="*/ 74346 w 77242"/>
                  <a:gd name="connsiteY8" fmla="*/ 133244 h 1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42" h="144830">
                    <a:moveTo>
                      <a:pt x="74346" y="133244"/>
                    </a:moveTo>
                    <a:cubicBezTo>
                      <a:pt x="74346" y="139681"/>
                      <a:pt x="69197" y="142255"/>
                      <a:pt x="62438" y="142255"/>
                    </a:cubicBezTo>
                    <a:lnTo>
                      <a:pt x="16736" y="142255"/>
                    </a:lnTo>
                    <a:cubicBezTo>
                      <a:pt x="10299" y="142255"/>
                      <a:pt x="4828" y="139681"/>
                      <a:pt x="4828" y="133244"/>
                    </a:cubicBezTo>
                    <a:lnTo>
                      <a:pt x="4828" y="16736"/>
                    </a:lnTo>
                    <a:cubicBezTo>
                      <a:pt x="4828" y="10299"/>
                      <a:pt x="9977" y="4828"/>
                      <a:pt x="16736" y="4828"/>
                    </a:cubicBezTo>
                    <a:lnTo>
                      <a:pt x="62438" y="4828"/>
                    </a:lnTo>
                    <a:cubicBezTo>
                      <a:pt x="68875" y="4828"/>
                      <a:pt x="74346" y="9977"/>
                      <a:pt x="74346" y="16736"/>
                    </a:cubicBezTo>
                    <a:lnTo>
                      <a:pt x="74346" y="133244"/>
                    </a:ln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9" name="Freeform: Shape 68">
                <a:extLst>
                  <a:ext uri="{FF2B5EF4-FFF2-40B4-BE49-F238E27FC236}">
                    <a16:creationId xmlns:a16="http://schemas.microsoft.com/office/drawing/2014/main" id="{3DCA5C37-A978-4905-AF1F-43EAC01116F6}"/>
                  </a:ext>
                </a:extLst>
              </p:cNvPr>
              <p:cNvSpPr/>
              <p:nvPr/>
            </p:nvSpPr>
            <p:spPr>
              <a:xfrm>
                <a:off x="15486954" y="6309905"/>
                <a:ext cx="32184" cy="83680"/>
              </a:xfrm>
              <a:custGeom>
                <a:avLst/>
                <a:gdLst>
                  <a:gd name="connsiteX0" fmla="*/ 4828 w 32184"/>
                  <a:gd name="connsiteY0" fmla="*/ 81749 h 83679"/>
                  <a:gd name="connsiteX1" fmla="*/ 28644 w 32184"/>
                  <a:gd name="connsiteY1" fmla="*/ 4828 h 83679"/>
                </a:gdLst>
                <a:ahLst/>
                <a:cxnLst>
                  <a:cxn ang="0">
                    <a:pos x="connsiteX0" y="connsiteY0"/>
                  </a:cxn>
                  <a:cxn ang="0">
                    <a:pos x="connsiteX1" y="connsiteY1"/>
                  </a:cxn>
                </a:cxnLst>
                <a:rect l="l" t="t" r="r" b="b"/>
                <a:pathLst>
                  <a:path w="32184" h="83679">
                    <a:moveTo>
                      <a:pt x="4828" y="81749"/>
                    </a:moveTo>
                    <a:lnTo>
                      <a:pt x="28644" y="4828"/>
                    </a:lnTo>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70" name="Freeform: Shape 69">
                <a:extLst>
                  <a:ext uri="{FF2B5EF4-FFF2-40B4-BE49-F238E27FC236}">
                    <a16:creationId xmlns:a16="http://schemas.microsoft.com/office/drawing/2014/main" id="{755E7030-4A36-4F24-8252-C7420024CC94}"/>
                  </a:ext>
                </a:extLst>
              </p:cNvPr>
              <p:cNvSpPr/>
              <p:nvPr/>
            </p:nvSpPr>
            <p:spPr>
              <a:xfrm>
                <a:off x="15392332" y="6276434"/>
                <a:ext cx="99772" cy="9655"/>
              </a:xfrm>
              <a:custGeom>
                <a:avLst/>
                <a:gdLst>
                  <a:gd name="connsiteX0" fmla="*/ 4828 w 99771"/>
                  <a:gd name="connsiteY0" fmla="*/ 4828 h 9655"/>
                  <a:gd name="connsiteX1" fmla="*/ 97519 w 99771"/>
                  <a:gd name="connsiteY1" fmla="*/ 4828 h 9655"/>
                </a:gdLst>
                <a:ahLst/>
                <a:cxnLst>
                  <a:cxn ang="0">
                    <a:pos x="connsiteX0" y="connsiteY0"/>
                  </a:cxn>
                  <a:cxn ang="0">
                    <a:pos x="connsiteX1" y="connsiteY1"/>
                  </a:cxn>
                </a:cxnLst>
                <a:rect l="l" t="t" r="r" b="b"/>
                <a:pathLst>
                  <a:path w="99771" h="9655">
                    <a:moveTo>
                      <a:pt x="4828" y="4828"/>
                    </a:moveTo>
                    <a:lnTo>
                      <a:pt x="97519" y="4828"/>
                    </a:lnTo>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71" name="Freeform: Shape 70">
                <a:extLst>
                  <a:ext uri="{FF2B5EF4-FFF2-40B4-BE49-F238E27FC236}">
                    <a16:creationId xmlns:a16="http://schemas.microsoft.com/office/drawing/2014/main" id="{FC77B8C9-AA48-43B0-844F-413213949A41}"/>
                  </a:ext>
                </a:extLst>
              </p:cNvPr>
              <p:cNvSpPr/>
              <p:nvPr/>
            </p:nvSpPr>
            <p:spPr>
              <a:xfrm>
                <a:off x="15460885" y="6135787"/>
                <a:ext cx="57932" cy="102990"/>
              </a:xfrm>
              <a:custGeom>
                <a:avLst/>
                <a:gdLst>
                  <a:gd name="connsiteX0" fmla="*/ 4828 w 57932"/>
                  <a:gd name="connsiteY0" fmla="*/ 4828 h 102990"/>
                  <a:gd name="connsiteX1" fmla="*/ 53104 w 57932"/>
                  <a:gd name="connsiteY1" fmla="*/ 99450 h 102990"/>
                </a:gdLst>
                <a:ahLst/>
                <a:cxnLst>
                  <a:cxn ang="0">
                    <a:pos x="connsiteX0" y="connsiteY0"/>
                  </a:cxn>
                  <a:cxn ang="0">
                    <a:pos x="connsiteX1" y="connsiteY1"/>
                  </a:cxn>
                </a:cxnLst>
                <a:rect l="l" t="t" r="r" b="b"/>
                <a:pathLst>
                  <a:path w="57932" h="102990">
                    <a:moveTo>
                      <a:pt x="4828" y="4828"/>
                    </a:moveTo>
                    <a:lnTo>
                      <a:pt x="53104" y="99450"/>
                    </a:lnTo>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72" name="Freeform: Shape 71">
                <a:extLst>
                  <a:ext uri="{FF2B5EF4-FFF2-40B4-BE49-F238E27FC236}">
                    <a16:creationId xmlns:a16="http://schemas.microsoft.com/office/drawing/2014/main" id="{D94FD374-EEA1-4BD2-91DD-134BA6D67219}"/>
                  </a:ext>
                </a:extLst>
              </p:cNvPr>
              <p:cNvSpPr/>
              <p:nvPr/>
            </p:nvSpPr>
            <p:spPr>
              <a:xfrm>
                <a:off x="15546495" y="6180846"/>
                <a:ext cx="45058" cy="57932"/>
              </a:xfrm>
              <a:custGeom>
                <a:avLst/>
                <a:gdLst>
                  <a:gd name="connsiteX0" fmla="*/ 42483 w 45058"/>
                  <a:gd name="connsiteY0" fmla="*/ 4828 h 57932"/>
                  <a:gd name="connsiteX1" fmla="*/ 4828 w 45058"/>
                  <a:gd name="connsiteY1" fmla="*/ 54392 h 57932"/>
                </a:gdLst>
                <a:ahLst/>
                <a:cxnLst>
                  <a:cxn ang="0">
                    <a:pos x="connsiteX0" y="connsiteY0"/>
                  </a:cxn>
                  <a:cxn ang="0">
                    <a:pos x="connsiteX1" y="connsiteY1"/>
                  </a:cxn>
                </a:cxnLst>
                <a:rect l="l" t="t" r="r" b="b"/>
                <a:pathLst>
                  <a:path w="45058" h="57932">
                    <a:moveTo>
                      <a:pt x="42483" y="4828"/>
                    </a:moveTo>
                    <a:lnTo>
                      <a:pt x="4828" y="54392"/>
                    </a:lnTo>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73" name="Freeform: Shape 72">
                <a:extLst>
                  <a:ext uri="{FF2B5EF4-FFF2-40B4-BE49-F238E27FC236}">
                    <a16:creationId xmlns:a16="http://schemas.microsoft.com/office/drawing/2014/main" id="{82CC27C1-4614-44ED-B9D3-63592E9E5551}"/>
                  </a:ext>
                </a:extLst>
              </p:cNvPr>
              <p:cNvSpPr/>
              <p:nvPr/>
            </p:nvSpPr>
            <p:spPr>
              <a:xfrm>
                <a:off x="15482770" y="6226869"/>
                <a:ext cx="93335" cy="93335"/>
              </a:xfrm>
              <a:custGeom>
                <a:avLst/>
                <a:gdLst>
                  <a:gd name="connsiteX0" fmla="*/ 90438 w 93334"/>
                  <a:gd name="connsiteY0" fmla="*/ 47633 h 93334"/>
                  <a:gd name="connsiteX1" fmla="*/ 47633 w 93334"/>
                  <a:gd name="connsiteY1" fmla="*/ 90438 h 93334"/>
                  <a:gd name="connsiteX2" fmla="*/ 4828 w 93334"/>
                  <a:gd name="connsiteY2" fmla="*/ 47633 h 93334"/>
                  <a:gd name="connsiteX3" fmla="*/ 47633 w 93334"/>
                  <a:gd name="connsiteY3" fmla="*/ 4828 h 93334"/>
                  <a:gd name="connsiteX4" fmla="*/ 90438 w 93334"/>
                  <a:gd name="connsiteY4" fmla="*/ 47633 h 9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34" h="93334">
                    <a:moveTo>
                      <a:pt x="90438" y="47633"/>
                    </a:moveTo>
                    <a:cubicBezTo>
                      <a:pt x="90438" y="71274"/>
                      <a:pt x="71274" y="90438"/>
                      <a:pt x="47633" y="90438"/>
                    </a:cubicBezTo>
                    <a:cubicBezTo>
                      <a:pt x="23992" y="90438"/>
                      <a:pt x="4828" y="71274"/>
                      <a:pt x="4828" y="47633"/>
                    </a:cubicBezTo>
                    <a:cubicBezTo>
                      <a:pt x="4828" y="23992"/>
                      <a:pt x="23992" y="4828"/>
                      <a:pt x="47633" y="4828"/>
                    </a:cubicBezTo>
                    <a:cubicBezTo>
                      <a:pt x="71274" y="4828"/>
                      <a:pt x="90438" y="23992"/>
                      <a:pt x="90438" y="47633"/>
                    </a:cubicBezTo>
                    <a:close/>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74" name="Freeform: Shape 73">
                <a:extLst>
                  <a:ext uri="{FF2B5EF4-FFF2-40B4-BE49-F238E27FC236}">
                    <a16:creationId xmlns:a16="http://schemas.microsoft.com/office/drawing/2014/main" id="{101316F8-FDE1-428F-AA2D-E871510676E5}"/>
                  </a:ext>
                </a:extLst>
              </p:cNvPr>
              <p:cNvSpPr/>
              <p:nvPr/>
            </p:nvSpPr>
            <p:spPr>
              <a:xfrm>
                <a:off x="15562588" y="6290595"/>
                <a:ext cx="99772" cy="64369"/>
              </a:xfrm>
              <a:custGeom>
                <a:avLst/>
                <a:gdLst>
                  <a:gd name="connsiteX0" fmla="*/ 95910 w 99771"/>
                  <a:gd name="connsiteY0" fmla="*/ 59541 h 64368"/>
                  <a:gd name="connsiteX1" fmla="*/ 4828 w 99771"/>
                  <a:gd name="connsiteY1" fmla="*/ 4828 h 64368"/>
                </a:gdLst>
                <a:ahLst/>
                <a:cxnLst>
                  <a:cxn ang="0">
                    <a:pos x="connsiteX0" y="connsiteY0"/>
                  </a:cxn>
                  <a:cxn ang="0">
                    <a:pos x="connsiteX1" y="connsiteY1"/>
                  </a:cxn>
                </a:cxnLst>
                <a:rect l="l" t="t" r="r" b="b"/>
                <a:pathLst>
                  <a:path w="99771" h="64368">
                    <a:moveTo>
                      <a:pt x="95910" y="59541"/>
                    </a:moveTo>
                    <a:lnTo>
                      <a:pt x="4828" y="4828"/>
                    </a:lnTo>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75" name="Freeform: Shape 74">
                <a:extLst>
                  <a:ext uri="{FF2B5EF4-FFF2-40B4-BE49-F238E27FC236}">
                    <a16:creationId xmlns:a16="http://schemas.microsoft.com/office/drawing/2014/main" id="{DEFBDCCC-F682-466C-A431-48CB047912C4}"/>
                  </a:ext>
                </a:extLst>
              </p:cNvPr>
              <p:cNvSpPr/>
              <p:nvPr/>
            </p:nvSpPr>
            <p:spPr>
              <a:xfrm>
                <a:off x="15603140" y="6080108"/>
                <a:ext cx="131956" cy="57932"/>
              </a:xfrm>
              <a:custGeom>
                <a:avLst/>
                <a:gdLst>
                  <a:gd name="connsiteX0" fmla="*/ 128416 w 131956"/>
                  <a:gd name="connsiteY0" fmla="*/ 53748 h 57932"/>
                  <a:gd name="connsiteX1" fmla="*/ 4828 w 131956"/>
                  <a:gd name="connsiteY1" fmla="*/ 53748 h 57932"/>
                  <a:gd name="connsiteX2" fmla="*/ 11908 w 131956"/>
                  <a:gd name="connsiteY2" fmla="*/ 4828 h 57932"/>
                  <a:gd name="connsiteX3" fmla="*/ 121014 w 131956"/>
                  <a:gd name="connsiteY3" fmla="*/ 4828 h 57932"/>
                </a:gdLst>
                <a:ahLst/>
                <a:cxnLst>
                  <a:cxn ang="0">
                    <a:pos x="connsiteX0" y="connsiteY0"/>
                  </a:cxn>
                  <a:cxn ang="0">
                    <a:pos x="connsiteX1" y="connsiteY1"/>
                  </a:cxn>
                  <a:cxn ang="0">
                    <a:pos x="connsiteX2" y="connsiteY2"/>
                  </a:cxn>
                  <a:cxn ang="0">
                    <a:pos x="connsiteX3" y="connsiteY3"/>
                  </a:cxn>
                </a:cxnLst>
                <a:rect l="l" t="t" r="r" b="b"/>
                <a:pathLst>
                  <a:path w="131956" h="57932">
                    <a:moveTo>
                      <a:pt x="128416" y="53748"/>
                    </a:moveTo>
                    <a:lnTo>
                      <a:pt x="4828" y="53748"/>
                    </a:lnTo>
                    <a:lnTo>
                      <a:pt x="11908" y="4828"/>
                    </a:lnTo>
                    <a:lnTo>
                      <a:pt x="121014" y="4828"/>
                    </a:ln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6" name="Freeform: Shape 75">
                <a:extLst>
                  <a:ext uri="{FF2B5EF4-FFF2-40B4-BE49-F238E27FC236}">
                    <a16:creationId xmlns:a16="http://schemas.microsoft.com/office/drawing/2014/main" id="{F7E829CD-62C8-4379-896A-82822FCBEB54}"/>
                  </a:ext>
                </a:extLst>
              </p:cNvPr>
              <p:cNvSpPr/>
              <p:nvPr/>
            </p:nvSpPr>
            <p:spPr>
              <a:xfrm>
                <a:off x="15613761" y="6140937"/>
                <a:ext cx="22529" cy="22529"/>
              </a:xfrm>
              <a:custGeom>
                <a:avLst/>
                <a:gdLst>
                  <a:gd name="connsiteX0" fmla="*/ 18989 w 22529"/>
                  <a:gd name="connsiteY0" fmla="*/ 11908 h 22529"/>
                  <a:gd name="connsiteX1" fmla="*/ 11908 w 22529"/>
                  <a:gd name="connsiteY1" fmla="*/ 18989 h 22529"/>
                  <a:gd name="connsiteX2" fmla="*/ 4828 w 22529"/>
                  <a:gd name="connsiteY2" fmla="*/ 11908 h 22529"/>
                  <a:gd name="connsiteX3" fmla="*/ 11908 w 22529"/>
                  <a:gd name="connsiteY3" fmla="*/ 4828 h 22529"/>
                  <a:gd name="connsiteX4" fmla="*/ 18989 w 22529"/>
                  <a:gd name="connsiteY4" fmla="*/ 11908 h 22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9" h="22529">
                    <a:moveTo>
                      <a:pt x="18989" y="11908"/>
                    </a:moveTo>
                    <a:cubicBezTo>
                      <a:pt x="18989" y="15819"/>
                      <a:pt x="15819" y="18989"/>
                      <a:pt x="11908" y="18989"/>
                    </a:cubicBezTo>
                    <a:cubicBezTo>
                      <a:pt x="7998" y="18989"/>
                      <a:pt x="4828" y="15819"/>
                      <a:pt x="4828" y="11908"/>
                    </a:cubicBezTo>
                    <a:cubicBezTo>
                      <a:pt x="4828" y="7998"/>
                      <a:pt x="7998" y="4828"/>
                      <a:pt x="11908" y="4828"/>
                    </a:cubicBezTo>
                    <a:cubicBezTo>
                      <a:pt x="15819" y="4828"/>
                      <a:pt x="18989" y="7998"/>
                      <a:pt x="18989" y="11908"/>
                    </a:cubicBez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7" name="Freeform: Shape 76">
                <a:extLst>
                  <a:ext uri="{FF2B5EF4-FFF2-40B4-BE49-F238E27FC236}">
                    <a16:creationId xmlns:a16="http://schemas.microsoft.com/office/drawing/2014/main" id="{1F55529A-FBE3-4B98-9E02-10C5884BCF48}"/>
                  </a:ext>
                </a:extLst>
              </p:cNvPr>
              <p:cNvSpPr/>
              <p:nvPr/>
            </p:nvSpPr>
            <p:spPr>
              <a:xfrm>
                <a:off x="15700659" y="6140937"/>
                <a:ext cx="22529" cy="22529"/>
              </a:xfrm>
              <a:custGeom>
                <a:avLst/>
                <a:gdLst>
                  <a:gd name="connsiteX0" fmla="*/ 18989 w 22529"/>
                  <a:gd name="connsiteY0" fmla="*/ 11908 h 22529"/>
                  <a:gd name="connsiteX1" fmla="*/ 11908 w 22529"/>
                  <a:gd name="connsiteY1" fmla="*/ 18989 h 22529"/>
                  <a:gd name="connsiteX2" fmla="*/ 4828 w 22529"/>
                  <a:gd name="connsiteY2" fmla="*/ 11908 h 22529"/>
                  <a:gd name="connsiteX3" fmla="*/ 11908 w 22529"/>
                  <a:gd name="connsiteY3" fmla="*/ 4828 h 22529"/>
                  <a:gd name="connsiteX4" fmla="*/ 18989 w 22529"/>
                  <a:gd name="connsiteY4" fmla="*/ 11908 h 22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9" h="22529">
                    <a:moveTo>
                      <a:pt x="18989" y="11908"/>
                    </a:moveTo>
                    <a:cubicBezTo>
                      <a:pt x="18989" y="15819"/>
                      <a:pt x="15819" y="18989"/>
                      <a:pt x="11908" y="18989"/>
                    </a:cubicBezTo>
                    <a:cubicBezTo>
                      <a:pt x="7998" y="18989"/>
                      <a:pt x="4828" y="15819"/>
                      <a:pt x="4828" y="11908"/>
                    </a:cubicBezTo>
                    <a:cubicBezTo>
                      <a:pt x="4828" y="7998"/>
                      <a:pt x="7998" y="4828"/>
                      <a:pt x="11908" y="4828"/>
                    </a:cubicBezTo>
                    <a:cubicBezTo>
                      <a:pt x="15819" y="4828"/>
                      <a:pt x="18989" y="7998"/>
                      <a:pt x="18989" y="11908"/>
                    </a:cubicBez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8" name="Freeform: Shape 77">
                <a:extLst>
                  <a:ext uri="{FF2B5EF4-FFF2-40B4-BE49-F238E27FC236}">
                    <a16:creationId xmlns:a16="http://schemas.microsoft.com/office/drawing/2014/main" id="{20EF5E8F-7C17-4186-9AC0-1A5C49318005}"/>
                  </a:ext>
                </a:extLst>
              </p:cNvPr>
              <p:cNvSpPr/>
              <p:nvPr/>
            </p:nvSpPr>
            <p:spPr>
              <a:xfrm>
                <a:off x="15605393" y="6167650"/>
                <a:ext cx="32184" cy="28966"/>
              </a:xfrm>
              <a:custGeom>
                <a:avLst/>
                <a:gdLst>
                  <a:gd name="connsiteX0" fmla="*/ 21564 w 32184"/>
                  <a:gd name="connsiteY0" fmla="*/ 25426 h 28966"/>
                  <a:gd name="connsiteX1" fmla="*/ 10621 w 32184"/>
                  <a:gd name="connsiteY1" fmla="*/ 25426 h 28966"/>
                  <a:gd name="connsiteX2" fmla="*/ 4828 w 32184"/>
                  <a:gd name="connsiteY2" fmla="*/ 19633 h 28966"/>
                  <a:gd name="connsiteX3" fmla="*/ 4828 w 32184"/>
                  <a:gd name="connsiteY3" fmla="*/ 10621 h 28966"/>
                  <a:gd name="connsiteX4" fmla="*/ 10621 w 32184"/>
                  <a:gd name="connsiteY4" fmla="*/ 4828 h 28966"/>
                  <a:gd name="connsiteX5" fmla="*/ 21564 w 32184"/>
                  <a:gd name="connsiteY5" fmla="*/ 4828 h 28966"/>
                  <a:gd name="connsiteX6" fmla="*/ 27357 w 32184"/>
                  <a:gd name="connsiteY6" fmla="*/ 10621 h 28966"/>
                  <a:gd name="connsiteX7" fmla="*/ 27357 w 32184"/>
                  <a:gd name="connsiteY7" fmla="*/ 19954 h 28966"/>
                  <a:gd name="connsiteX8" fmla="*/ 21564 w 32184"/>
                  <a:gd name="connsiteY8" fmla="*/ 25426 h 2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84" h="28966">
                    <a:moveTo>
                      <a:pt x="21564" y="25426"/>
                    </a:moveTo>
                    <a:lnTo>
                      <a:pt x="10621" y="25426"/>
                    </a:lnTo>
                    <a:cubicBezTo>
                      <a:pt x="7402" y="25426"/>
                      <a:pt x="4828" y="22851"/>
                      <a:pt x="4828" y="19633"/>
                    </a:cubicBezTo>
                    <a:lnTo>
                      <a:pt x="4828" y="10621"/>
                    </a:lnTo>
                    <a:cubicBezTo>
                      <a:pt x="4828" y="7402"/>
                      <a:pt x="7402" y="4828"/>
                      <a:pt x="10621" y="4828"/>
                    </a:cubicBezTo>
                    <a:lnTo>
                      <a:pt x="21564" y="4828"/>
                    </a:lnTo>
                    <a:cubicBezTo>
                      <a:pt x="24782" y="4828"/>
                      <a:pt x="27357" y="7402"/>
                      <a:pt x="27357" y="10621"/>
                    </a:cubicBezTo>
                    <a:lnTo>
                      <a:pt x="27357" y="19954"/>
                    </a:lnTo>
                    <a:cubicBezTo>
                      <a:pt x="27357" y="23173"/>
                      <a:pt x="24782" y="25426"/>
                      <a:pt x="21564" y="25426"/>
                    </a:cubicBez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9" name="Freeform: Shape 78">
                <a:extLst>
                  <a:ext uri="{FF2B5EF4-FFF2-40B4-BE49-F238E27FC236}">
                    <a16:creationId xmlns:a16="http://schemas.microsoft.com/office/drawing/2014/main" id="{8E347249-A09E-4293-B83F-0A92AC5D8553}"/>
                  </a:ext>
                </a:extLst>
              </p:cNvPr>
              <p:cNvSpPr/>
              <p:nvPr/>
            </p:nvSpPr>
            <p:spPr>
              <a:xfrm>
                <a:off x="15599600" y="6129029"/>
                <a:ext cx="138393" cy="45058"/>
              </a:xfrm>
              <a:custGeom>
                <a:avLst/>
                <a:gdLst>
                  <a:gd name="connsiteX0" fmla="*/ 4828 w 138393"/>
                  <a:gd name="connsiteY0" fmla="*/ 4828 h 45058"/>
                  <a:gd name="connsiteX1" fmla="*/ 135175 w 138393"/>
                  <a:gd name="connsiteY1" fmla="*/ 4828 h 45058"/>
                  <a:gd name="connsiteX2" fmla="*/ 135175 w 138393"/>
                  <a:gd name="connsiteY2" fmla="*/ 42483 h 45058"/>
                  <a:gd name="connsiteX3" fmla="*/ 4828 w 138393"/>
                  <a:gd name="connsiteY3" fmla="*/ 42483 h 45058"/>
                </a:gdLst>
                <a:ahLst/>
                <a:cxnLst>
                  <a:cxn ang="0">
                    <a:pos x="connsiteX0" y="connsiteY0"/>
                  </a:cxn>
                  <a:cxn ang="0">
                    <a:pos x="connsiteX1" y="connsiteY1"/>
                  </a:cxn>
                  <a:cxn ang="0">
                    <a:pos x="connsiteX2" y="connsiteY2"/>
                  </a:cxn>
                  <a:cxn ang="0">
                    <a:pos x="connsiteX3" y="connsiteY3"/>
                  </a:cxn>
                </a:cxnLst>
                <a:rect l="l" t="t" r="r" b="b"/>
                <a:pathLst>
                  <a:path w="138393" h="45058">
                    <a:moveTo>
                      <a:pt x="4828" y="4828"/>
                    </a:moveTo>
                    <a:lnTo>
                      <a:pt x="135175" y="4828"/>
                    </a:lnTo>
                    <a:lnTo>
                      <a:pt x="135175" y="42483"/>
                    </a:lnTo>
                    <a:lnTo>
                      <a:pt x="4828" y="42483"/>
                    </a:ln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0" name="Freeform: Shape 79">
                <a:extLst>
                  <a:ext uri="{FF2B5EF4-FFF2-40B4-BE49-F238E27FC236}">
                    <a16:creationId xmlns:a16="http://schemas.microsoft.com/office/drawing/2014/main" id="{A0E025BC-4445-4E8B-8ADE-592674049CC0}"/>
                  </a:ext>
                </a:extLst>
              </p:cNvPr>
              <p:cNvSpPr/>
              <p:nvPr/>
            </p:nvSpPr>
            <p:spPr>
              <a:xfrm>
                <a:off x="15700659" y="6167650"/>
                <a:ext cx="32184" cy="28966"/>
              </a:xfrm>
              <a:custGeom>
                <a:avLst/>
                <a:gdLst>
                  <a:gd name="connsiteX0" fmla="*/ 21564 w 32184"/>
                  <a:gd name="connsiteY0" fmla="*/ 25426 h 28966"/>
                  <a:gd name="connsiteX1" fmla="*/ 10621 w 32184"/>
                  <a:gd name="connsiteY1" fmla="*/ 25426 h 28966"/>
                  <a:gd name="connsiteX2" fmla="*/ 4828 w 32184"/>
                  <a:gd name="connsiteY2" fmla="*/ 19633 h 28966"/>
                  <a:gd name="connsiteX3" fmla="*/ 4828 w 32184"/>
                  <a:gd name="connsiteY3" fmla="*/ 10621 h 28966"/>
                  <a:gd name="connsiteX4" fmla="*/ 10621 w 32184"/>
                  <a:gd name="connsiteY4" fmla="*/ 4828 h 28966"/>
                  <a:gd name="connsiteX5" fmla="*/ 21564 w 32184"/>
                  <a:gd name="connsiteY5" fmla="*/ 4828 h 28966"/>
                  <a:gd name="connsiteX6" fmla="*/ 27357 w 32184"/>
                  <a:gd name="connsiteY6" fmla="*/ 10621 h 28966"/>
                  <a:gd name="connsiteX7" fmla="*/ 27357 w 32184"/>
                  <a:gd name="connsiteY7" fmla="*/ 19954 h 28966"/>
                  <a:gd name="connsiteX8" fmla="*/ 21564 w 32184"/>
                  <a:gd name="connsiteY8" fmla="*/ 25426 h 2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84" h="28966">
                    <a:moveTo>
                      <a:pt x="21564" y="25426"/>
                    </a:moveTo>
                    <a:lnTo>
                      <a:pt x="10621" y="25426"/>
                    </a:lnTo>
                    <a:cubicBezTo>
                      <a:pt x="7402" y="25426"/>
                      <a:pt x="4828" y="22851"/>
                      <a:pt x="4828" y="19633"/>
                    </a:cubicBezTo>
                    <a:lnTo>
                      <a:pt x="4828" y="10621"/>
                    </a:lnTo>
                    <a:cubicBezTo>
                      <a:pt x="4828" y="7402"/>
                      <a:pt x="7402" y="4828"/>
                      <a:pt x="10621" y="4828"/>
                    </a:cubicBezTo>
                    <a:lnTo>
                      <a:pt x="21564" y="4828"/>
                    </a:lnTo>
                    <a:cubicBezTo>
                      <a:pt x="24782" y="4828"/>
                      <a:pt x="27357" y="7402"/>
                      <a:pt x="27357" y="10621"/>
                    </a:cubicBezTo>
                    <a:lnTo>
                      <a:pt x="27357" y="19954"/>
                    </a:lnTo>
                    <a:cubicBezTo>
                      <a:pt x="27357" y="23173"/>
                      <a:pt x="24782" y="25426"/>
                      <a:pt x="21564" y="25426"/>
                    </a:cubicBez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grpSp>
        <p:nvGrpSpPr>
          <p:cNvPr id="14" name="Group 13">
            <a:extLst>
              <a:ext uri="{FF2B5EF4-FFF2-40B4-BE49-F238E27FC236}">
                <a16:creationId xmlns:a16="http://schemas.microsoft.com/office/drawing/2014/main" id="{CFFF8624-6F4E-46ED-BC86-D08510F18DBC}"/>
              </a:ext>
            </a:extLst>
          </p:cNvPr>
          <p:cNvGrpSpPr/>
          <p:nvPr/>
        </p:nvGrpSpPr>
        <p:grpSpPr>
          <a:xfrm>
            <a:off x="652654" y="2052887"/>
            <a:ext cx="1978410" cy="1572133"/>
            <a:chOff x="652654" y="2009225"/>
            <a:chExt cx="1978410" cy="1572133"/>
          </a:xfrm>
        </p:grpSpPr>
        <p:sp>
          <p:nvSpPr>
            <p:cNvPr id="53" name="Agility/Dev Productivity">
              <a:extLst>
                <a:ext uri="{FF2B5EF4-FFF2-40B4-BE49-F238E27FC236}">
                  <a16:creationId xmlns:a16="http://schemas.microsoft.com/office/drawing/2014/main" id="{7CC4EADC-9C04-4E99-9B51-EB7F6579D4DE}"/>
                </a:ext>
              </a:extLst>
            </p:cNvPr>
            <p:cNvSpPr txBox="1"/>
            <p:nvPr/>
          </p:nvSpPr>
          <p:spPr>
            <a:xfrm>
              <a:off x="652654" y="3193560"/>
              <a:ext cx="1978410" cy="3877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spcBef>
                  <a:spcPts val="200"/>
                </a:spcBef>
                <a:defRPr sz="1200" spc="50">
                  <a:solidFill>
                    <a:srgbClr val="FFFFFF"/>
                  </a:solidFill>
                  <a:latin typeface="Amazon Ember"/>
                  <a:ea typeface="Amazon Ember"/>
                  <a:cs typeface="Amazon Ember"/>
                  <a:sym typeface="Amazon Ember"/>
                </a:defRPr>
              </a:lvl1pPr>
            </a:lstStyle>
            <a:p>
              <a:pPr marL="0" marR="0" lvl="0" indent="0" algn="ctr" defTabSz="731520" rtl="0" eaLnBrk="1" fontAlgn="auto" latinLnBrk="0" hangingPunct="1">
                <a:lnSpc>
                  <a:spcPct val="90000"/>
                </a:lnSpc>
                <a:spcBef>
                  <a:spcPts val="384"/>
                </a:spcBef>
                <a:spcAft>
                  <a:spcPts val="0"/>
                </a:spcAft>
                <a:buClrTx/>
                <a:buSzTx/>
                <a:buFontTx/>
                <a:buNone/>
                <a:tabLst/>
                <a:defRPr/>
              </a:pPr>
              <a:r>
                <a:rPr kumimoji="0" sz="1400" b="0" i="0" u="none" strike="noStrike" kern="1200" cap="none" spc="50" normalizeH="0" baseline="0" noProof="0" dirty="0">
                  <a:ln>
                    <a:noFill/>
                  </a:ln>
                  <a:solidFill>
                    <a:srgbClr val="FFFFFF"/>
                  </a:solidFill>
                  <a:effectLst/>
                  <a:uLnTx/>
                  <a:uFillTx/>
                  <a:latin typeface="Amazon Ember"/>
                  <a:ea typeface="Amazon Ember"/>
                  <a:cs typeface="Amazon Ember"/>
                  <a:sym typeface="Amazon Ember"/>
                </a:rPr>
                <a:t>Agility</a:t>
              </a:r>
              <a:r>
                <a:rPr kumimoji="0" lang="en-US" sz="1400" b="0" i="0" u="none" strike="noStrike" kern="1200" cap="none" spc="50" normalizeH="0" baseline="0" noProof="0" dirty="0">
                  <a:ln>
                    <a:noFill/>
                  </a:ln>
                  <a:solidFill>
                    <a:srgbClr val="FFFFFF"/>
                  </a:solidFill>
                  <a:effectLst/>
                  <a:uLnTx/>
                  <a:uFillTx/>
                  <a:latin typeface="Amazon Ember"/>
                  <a:ea typeface="Amazon Ember"/>
                  <a:cs typeface="Amazon Ember"/>
                  <a:sym typeface="Amazon Ember"/>
                </a:rPr>
                <a:t> and </a:t>
              </a:r>
              <a:br>
                <a:rPr kumimoji="0" lang="en-US" sz="1400" b="0" i="0" u="none" strike="noStrike" kern="1200" cap="none" spc="50" normalizeH="0" baseline="0" noProof="0" dirty="0">
                  <a:ln>
                    <a:noFill/>
                  </a:ln>
                  <a:solidFill>
                    <a:srgbClr val="FFFFFF"/>
                  </a:solidFill>
                  <a:effectLst/>
                  <a:uLnTx/>
                  <a:uFillTx/>
                  <a:latin typeface="Amazon Ember"/>
                  <a:ea typeface="Amazon Ember"/>
                  <a:cs typeface="Amazon Ember"/>
                  <a:sym typeface="Amazon Ember"/>
                </a:rPr>
              </a:br>
              <a:r>
                <a:rPr kumimoji="0" lang="en-US" sz="1400" b="0" i="0" u="none" strike="noStrike" kern="1200" cap="none" spc="50" normalizeH="0" baseline="0" noProof="0" dirty="0">
                  <a:ln>
                    <a:noFill/>
                  </a:ln>
                  <a:solidFill>
                    <a:srgbClr val="FFFFFF"/>
                  </a:solidFill>
                  <a:effectLst/>
                  <a:uLnTx/>
                  <a:uFillTx/>
                  <a:latin typeface="Amazon Ember"/>
                  <a:ea typeface="Amazon Ember"/>
                  <a:cs typeface="Amazon Ember"/>
                  <a:sym typeface="Amazon Ember"/>
                </a:rPr>
                <a:t>staff p</a:t>
              </a:r>
              <a:r>
                <a:rPr kumimoji="0" sz="1400" b="0" i="0" u="none" strike="noStrike" kern="1200" cap="none" spc="50" normalizeH="0" baseline="0" noProof="0" dirty="0">
                  <a:ln>
                    <a:noFill/>
                  </a:ln>
                  <a:solidFill>
                    <a:srgbClr val="FFFFFF"/>
                  </a:solidFill>
                  <a:effectLst/>
                  <a:uLnTx/>
                  <a:uFillTx/>
                  <a:latin typeface="Amazon Ember"/>
                  <a:ea typeface="Amazon Ember"/>
                  <a:cs typeface="Amazon Ember"/>
                  <a:sym typeface="Amazon Ember"/>
                </a:rPr>
                <a:t>roductivity</a:t>
              </a:r>
              <a:endParaRPr kumimoji="0" lang="en-US" sz="1400" b="0" i="0" u="none" strike="noStrike" kern="1200" cap="none" spc="50" normalizeH="0" baseline="0" noProof="0" dirty="0">
                <a:ln>
                  <a:noFill/>
                </a:ln>
                <a:solidFill>
                  <a:srgbClr val="FFFFFF"/>
                </a:solidFill>
                <a:effectLst/>
                <a:uLnTx/>
                <a:uFillTx/>
                <a:latin typeface="Amazon Ember"/>
                <a:ea typeface="Amazon Ember"/>
                <a:cs typeface="Amazon Ember"/>
                <a:sym typeface="Amazon Ember"/>
              </a:endParaRPr>
            </a:p>
          </p:txBody>
        </p:sp>
        <p:grpSp>
          <p:nvGrpSpPr>
            <p:cNvPr id="81" name="Group 80">
              <a:extLst>
                <a:ext uri="{FF2B5EF4-FFF2-40B4-BE49-F238E27FC236}">
                  <a16:creationId xmlns:a16="http://schemas.microsoft.com/office/drawing/2014/main" id="{20AA784C-FDD5-446D-AE51-5E66730362CE}"/>
                </a:ext>
              </a:extLst>
            </p:cNvPr>
            <p:cNvGrpSpPr>
              <a:grpSpLocks noChangeAspect="1"/>
            </p:cNvGrpSpPr>
            <p:nvPr/>
          </p:nvGrpSpPr>
          <p:grpSpPr>
            <a:xfrm>
              <a:off x="1162222" y="2009225"/>
              <a:ext cx="959274" cy="1005840"/>
              <a:chOff x="14965644" y="4524244"/>
              <a:chExt cx="497249" cy="521388"/>
            </a:xfrm>
          </p:grpSpPr>
          <p:sp>
            <p:nvSpPr>
              <p:cNvPr id="82" name="Freeform: Shape 81">
                <a:extLst>
                  <a:ext uri="{FF2B5EF4-FFF2-40B4-BE49-F238E27FC236}">
                    <a16:creationId xmlns:a16="http://schemas.microsoft.com/office/drawing/2014/main" id="{CCE0DE6C-DFDE-47B2-90BC-0412EDD7EE75}"/>
                  </a:ext>
                </a:extLst>
              </p:cNvPr>
              <p:cNvSpPr/>
              <p:nvPr/>
            </p:nvSpPr>
            <p:spPr>
              <a:xfrm>
                <a:off x="15073461" y="4692247"/>
                <a:ext cx="286442" cy="28966"/>
              </a:xfrm>
              <a:custGeom>
                <a:avLst/>
                <a:gdLst>
                  <a:gd name="connsiteX0" fmla="*/ 4828 w 286441"/>
                  <a:gd name="connsiteY0" fmla="*/ 4828 h 28966"/>
                  <a:gd name="connsiteX1" fmla="*/ 4828 w 286441"/>
                  <a:gd name="connsiteY1" fmla="*/ 18667 h 28966"/>
                  <a:gd name="connsiteX2" fmla="*/ 5793 w 286441"/>
                  <a:gd name="connsiteY2" fmla="*/ 19311 h 28966"/>
                  <a:gd name="connsiteX3" fmla="*/ 21242 w 286441"/>
                  <a:gd name="connsiteY3" fmla="*/ 24460 h 28966"/>
                  <a:gd name="connsiteX4" fmla="*/ 267131 w 286441"/>
                  <a:gd name="connsiteY4" fmla="*/ 24460 h 28966"/>
                  <a:gd name="connsiteX5" fmla="*/ 280005 w 286441"/>
                  <a:gd name="connsiteY5" fmla="*/ 19954 h 28966"/>
                  <a:gd name="connsiteX6" fmla="*/ 281936 w 286441"/>
                  <a:gd name="connsiteY6" fmla="*/ 18667 h 28966"/>
                  <a:gd name="connsiteX7" fmla="*/ 281936 w 286441"/>
                  <a:gd name="connsiteY7" fmla="*/ 4828 h 28966"/>
                  <a:gd name="connsiteX8" fmla="*/ 4828 w 286441"/>
                  <a:gd name="connsiteY8" fmla="*/ 4828 h 2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441" h="28966">
                    <a:moveTo>
                      <a:pt x="4828" y="4828"/>
                    </a:moveTo>
                    <a:lnTo>
                      <a:pt x="4828" y="18667"/>
                    </a:lnTo>
                    <a:lnTo>
                      <a:pt x="5793" y="19311"/>
                    </a:lnTo>
                    <a:cubicBezTo>
                      <a:pt x="10299" y="22529"/>
                      <a:pt x="15770" y="24460"/>
                      <a:pt x="21242" y="24460"/>
                    </a:cubicBezTo>
                    <a:lnTo>
                      <a:pt x="267131" y="24460"/>
                    </a:lnTo>
                    <a:cubicBezTo>
                      <a:pt x="271637" y="24460"/>
                      <a:pt x="276143" y="22851"/>
                      <a:pt x="280005" y="19954"/>
                    </a:cubicBezTo>
                    <a:lnTo>
                      <a:pt x="281936" y="18667"/>
                    </a:lnTo>
                    <a:lnTo>
                      <a:pt x="281936" y="4828"/>
                    </a:lnTo>
                    <a:lnTo>
                      <a:pt x="4828" y="4828"/>
                    </a:ln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3" name="Freeform: Shape 82">
                <a:extLst>
                  <a:ext uri="{FF2B5EF4-FFF2-40B4-BE49-F238E27FC236}">
                    <a16:creationId xmlns:a16="http://schemas.microsoft.com/office/drawing/2014/main" id="{395D5D84-4EF8-4CCE-A0B1-FBCA931E72D4}"/>
                  </a:ext>
                </a:extLst>
              </p:cNvPr>
              <p:cNvSpPr/>
              <p:nvPr/>
            </p:nvSpPr>
            <p:spPr>
              <a:xfrm>
                <a:off x="15166474" y="4563187"/>
                <a:ext cx="45058" cy="45058"/>
              </a:xfrm>
              <a:custGeom>
                <a:avLst/>
                <a:gdLst>
                  <a:gd name="connsiteX0" fmla="*/ 4828 w 45058"/>
                  <a:gd name="connsiteY0" fmla="*/ 4828 h 45058"/>
                  <a:gd name="connsiteX1" fmla="*/ 40552 w 45058"/>
                  <a:gd name="connsiteY1" fmla="*/ 4828 h 45058"/>
                  <a:gd name="connsiteX2" fmla="*/ 40552 w 45058"/>
                  <a:gd name="connsiteY2" fmla="*/ 40552 h 45058"/>
                  <a:gd name="connsiteX3" fmla="*/ 4828 w 45058"/>
                  <a:gd name="connsiteY3" fmla="*/ 40552 h 45058"/>
                </a:gdLst>
                <a:ahLst/>
                <a:cxnLst>
                  <a:cxn ang="0">
                    <a:pos x="connsiteX0" y="connsiteY0"/>
                  </a:cxn>
                  <a:cxn ang="0">
                    <a:pos x="connsiteX1" y="connsiteY1"/>
                  </a:cxn>
                  <a:cxn ang="0">
                    <a:pos x="connsiteX2" y="connsiteY2"/>
                  </a:cxn>
                  <a:cxn ang="0">
                    <a:pos x="connsiteX3" y="connsiteY3"/>
                  </a:cxn>
                </a:cxnLst>
                <a:rect l="l" t="t" r="r" b="b"/>
                <a:pathLst>
                  <a:path w="45058" h="45058">
                    <a:moveTo>
                      <a:pt x="4828" y="4828"/>
                    </a:moveTo>
                    <a:lnTo>
                      <a:pt x="40552" y="4828"/>
                    </a:lnTo>
                    <a:lnTo>
                      <a:pt x="40552" y="40552"/>
                    </a:lnTo>
                    <a:lnTo>
                      <a:pt x="4828" y="40552"/>
                    </a:ln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4" name="Freeform: Shape 83">
                <a:extLst>
                  <a:ext uri="{FF2B5EF4-FFF2-40B4-BE49-F238E27FC236}">
                    <a16:creationId xmlns:a16="http://schemas.microsoft.com/office/drawing/2014/main" id="{BE45B7AE-6AB8-4977-A101-BE57BC08077B}"/>
                  </a:ext>
                </a:extLst>
              </p:cNvPr>
              <p:cNvSpPr/>
              <p:nvPr/>
            </p:nvSpPr>
            <p:spPr>
              <a:xfrm>
                <a:off x="15166474" y="4617579"/>
                <a:ext cx="45058" cy="45058"/>
              </a:xfrm>
              <a:custGeom>
                <a:avLst/>
                <a:gdLst>
                  <a:gd name="connsiteX0" fmla="*/ 4828 w 45058"/>
                  <a:gd name="connsiteY0" fmla="*/ 4828 h 45058"/>
                  <a:gd name="connsiteX1" fmla="*/ 40552 w 45058"/>
                  <a:gd name="connsiteY1" fmla="*/ 4828 h 45058"/>
                  <a:gd name="connsiteX2" fmla="*/ 40552 w 45058"/>
                  <a:gd name="connsiteY2" fmla="*/ 40552 h 45058"/>
                  <a:gd name="connsiteX3" fmla="*/ 4828 w 45058"/>
                  <a:gd name="connsiteY3" fmla="*/ 40552 h 45058"/>
                </a:gdLst>
                <a:ahLst/>
                <a:cxnLst>
                  <a:cxn ang="0">
                    <a:pos x="connsiteX0" y="connsiteY0"/>
                  </a:cxn>
                  <a:cxn ang="0">
                    <a:pos x="connsiteX1" y="connsiteY1"/>
                  </a:cxn>
                  <a:cxn ang="0">
                    <a:pos x="connsiteX2" y="connsiteY2"/>
                  </a:cxn>
                  <a:cxn ang="0">
                    <a:pos x="connsiteX3" y="connsiteY3"/>
                  </a:cxn>
                </a:cxnLst>
                <a:rect l="l" t="t" r="r" b="b"/>
                <a:pathLst>
                  <a:path w="45058" h="45058">
                    <a:moveTo>
                      <a:pt x="4828" y="4828"/>
                    </a:moveTo>
                    <a:lnTo>
                      <a:pt x="40552" y="4828"/>
                    </a:lnTo>
                    <a:lnTo>
                      <a:pt x="40552" y="40552"/>
                    </a:lnTo>
                    <a:lnTo>
                      <a:pt x="4828" y="40552"/>
                    </a:ln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5" name="Freeform: Shape 84">
                <a:extLst>
                  <a:ext uri="{FF2B5EF4-FFF2-40B4-BE49-F238E27FC236}">
                    <a16:creationId xmlns:a16="http://schemas.microsoft.com/office/drawing/2014/main" id="{7C093BAE-B0BA-4E05-A88C-86F9FF04BEC7}"/>
                  </a:ext>
                </a:extLst>
              </p:cNvPr>
              <p:cNvSpPr/>
              <p:nvPr/>
            </p:nvSpPr>
            <p:spPr>
              <a:xfrm>
                <a:off x="15221188" y="4563187"/>
                <a:ext cx="45058" cy="45058"/>
              </a:xfrm>
              <a:custGeom>
                <a:avLst/>
                <a:gdLst>
                  <a:gd name="connsiteX0" fmla="*/ 4828 w 45058"/>
                  <a:gd name="connsiteY0" fmla="*/ 4828 h 45058"/>
                  <a:gd name="connsiteX1" fmla="*/ 40552 w 45058"/>
                  <a:gd name="connsiteY1" fmla="*/ 4828 h 45058"/>
                  <a:gd name="connsiteX2" fmla="*/ 40552 w 45058"/>
                  <a:gd name="connsiteY2" fmla="*/ 40552 h 45058"/>
                  <a:gd name="connsiteX3" fmla="*/ 4828 w 45058"/>
                  <a:gd name="connsiteY3" fmla="*/ 40552 h 45058"/>
                </a:gdLst>
                <a:ahLst/>
                <a:cxnLst>
                  <a:cxn ang="0">
                    <a:pos x="connsiteX0" y="connsiteY0"/>
                  </a:cxn>
                  <a:cxn ang="0">
                    <a:pos x="connsiteX1" y="connsiteY1"/>
                  </a:cxn>
                  <a:cxn ang="0">
                    <a:pos x="connsiteX2" y="connsiteY2"/>
                  </a:cxn>
                  <a:cxn ang="0">
                    <a:pos x="connsiteX3" y="connsiteY3"/>
                  </a:cxn>
                </a:cxnLst>
                <a:rect l="l" t="t" r="r" b="b"/>
                <a:pathLst>
                  <a:path w="45058" h="45058">
                    <a:moveTo>
                      <a:pt x="4828" y="4828"/>
                    </a:moveTo>
                    <a:lnTo>
                      <a:pt x="40552" y="4828"/>
                    </a:lnTo>
                    <a:lnTo>
                      <a:pt x="40552" y="40552"/>
                    </a:lnTo>
                    <a:lnTo>
                      <a:pt x="4828" y="40552"/>
                    </a:ln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6" name="Freeform: Shape 85">
                <a:extLst>
                  <a:ext uri="{FF2B5EF4-FFF2-40B4-BE49-F238E27FC236}">
                    <a16:creationId xmlns:a16="http://schemas.microsoft.com/office/drawing/2014/main" id="{480B23DD-85E8-4AB0-9BD0-D948FB568026}"/>
                  </a:ext>
                </a:extLst>
              </p:cNvPr>
              <p:cNvSpPr/>
              <p:nvPr/>
            </p:nvSpPr>
            <p:spPr>
              <a:xfrm>
                <a:off x="15221188" y="4617579"/>
                <a:ext cx="45058" cy="45058"/>
              </a:xfrm>
              <a:custGeom>
                <a:avLst/>
                <a:gdLst>
                  <a:gd name="connsiteX0" fmla="*/ 4828 w 45058"/>
                  <a:gd name="connsiteY0" fmla="*/ 4828 h 45058"/>
                  <a:gd name="connsiteX1" fmla="*/ 40552 w 45058"/>
                  <a:gd name="connsiteY1" fmla="*/ 4828 h 45058"/>
                  <a:gd name="connsiteX2" fmla="*/ 40552 w 45058"/>
                  <a:gd name="connsiteY2" fmla="*/ 40552 h 45058"/>
                  <a:gd name="connsiteX3" fmla="*/ 4828 w 45058"/>
                  <a:gd name="connsiteY3" fmla="*/ 40552 h 45058"/>
                </a:gdLst>
                <a:ahLst/>
                <a:cxnLst>
                  <a:cxn ang="0">
                    <a:pos x="connsiteX0" y="connsiteY0"/>
                  </a:cxn>
                  <a:cxn ang="0">
                    <a:pos x="connsiteX1" y="connsiteY1"/>
                  </a:cxn>
                  <a:cxn ang="0">
                    <a:pos x="connsiteX2" y="connsiteY2"/>
                  </a:cxn>
                  <a:cxn ang="0">
                    <a:pos x="connsiteX3" y="connsiteY3"/>
                  </a:cxn>
                </a:cxnLst>
                <a:rect l="l" t="t" r="r" b="b"/>
                <a:pathLst>
                  <a:path w="45058" h="45058">
                    <a:moveTo>
                      <a:pt x="4828" y="4828"/>
                    </a:moveTo>
                    <a:lnTo>
                      <a:pt x="40552" y="4828"/>
                    </a:lnTo>
                    <a:lnTo>
                      <a:pt x="40552" y="40552"/>
                    </a:lnTo>
                    <a:lnTo>
                      <a:pt x="4828" y="40552"/>
                    </a:ln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7" name="Freeform: Shape 86">
                <a:extLst>
                  <a:ext uri="{FF2B5EF4-FFF2-40B4-BE49-F238E27FC236}">
                    <a16:creationId xmlns:a16="http://schemas.microsoft.com/office/drawing/2014/main" id="{8AAAFF11-826C-41BF-A3E8-212BA498476D}"/>
                  </a:ext>
                </a:extLst>
              </p:cNvPr>
              <p:cNvSpPr/>
              <p:nvPr/>
            </p:nvSpPr>
            <p:spPr>
              <a:xfrm>
                <a:off x="15115301" y="4543233"/>
                <a:ext cx="202762" cy="138393"/>
              </a:xfrm>
              <a:custGeom>
                <a:avLst/>
                <a:gdLst>
                  <a:gd name="connsiteX0" fmla="*/ 199222 w 202762"/>
                  <a:gd name="connsiteY0" fmla="*/ 129060 h 138393"/>
                  <a:gd name="connsiteX1" fmla="*/ 193750 w 202762"/>
                  <a:gd name="connsiteY1" fmla="*/ 134209 h 138393"/>
                  <a:gd name="connsiteX2" fmla="*/ 10299 w 202762"/>
                  <a:gd name="connsiteY2" fmla="*/ 134209 h 138393"/>
                  <a:gd name="connsiteX3" fmla="*/ 4828 w 202762"/>
                  <a:gd name="connsiteY3" fmla="*/ 129060 h 138393"/>
                  <a:gd name="connsiteX4" fmla="*/ 4828 w 202762"/>
                  <a:gd name="connsiteY4" fmla="*/ 9977 h 138393"/>
                  <a:gd name="connsiteX5" fmla="*/ 10299 w 202762"/>
                  <a:gd name="connsiteY5" fmla="*/ 4828 h 138393"/>
                  <a:gd name="connsiteX6" fmla="*/ 192785 w 202762"/>
                  <a:gd name="connsiteY6" fmla="*/ 4828 h 138393"/>
                  <a:gd name="connsiteX7" fmla="*/ 198256 w 202762"/>
                  <a:gd name="connsiteY7" fmla="*/ 9977 h 138393"/>
                  <a:gd name="connsiteX8" fmla="*/ 199222 w 202762"/>
                  <a:gd name="connsiteY8" fmla="*/ 12906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762" h="138393">
                    <a:moveTo>
                      <a:pt x="199222" y="129060"/>
                    </a:moveTo>
                    <a:cubicBezTo>
                      <a:pt x="199222" y="131956"/>
                      <a:pt x="196969" y="134209"/>
                      <a:pt x="193750" y="134209"/>
                    </a:cubicBezTo>
                    <a:lnTo>
                      <a:pt x="10299" y="134209"/>
                    </a:lnTo>
                    <a:cubicBezTo>
                      <a:pt x="7402" y="134209"/>
                      <a:pt x="4828" y="131956"/>
                      <a:pt x="4828" y="129060"/>
                    </a:cubicBezTo>
                    <a:lnTo>
                      <a:pt x="4828" y="9977"/>
                    </a:lnTo>
                    <a:cubicBezTo>
                      <a:pt x="4828" y="7081"/>
                      <a:pt x="7081" y="4828"/>
                      <a:pt x="10299" y="4828"/>
                    </a:cubicBezTo>
                    <a:lnTo>
                      <a:pt x="192785" y="4828"/>
                    </a:lnTo>
                    <a:cubicBezTo>
                      <a:pt x="195681" y="4828"/>
                      <a:pt x="198256" y="7081"/>
                      <a:pt x="198256" y="9977"/>
                    </a:cubicBezTo>
                    <a:lnTo>
                      <a:pt x="199222" y="129060"/>
                    </a:ln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8" name="Freeform: Shape 87">
                <a:extLst>
                  <a:ext uri="{FF2B5EF4-FFF2-40B4-BE49-F238E27FC236}">
                    <a16:creationId xmlns:a16="http://schemas.microsoft.com/office/drawing/2014/main" id="{97013B35-CD2C-4692-9706-BD8D708E63E4}"/>
                  </a:ext>
                </a:extLst>
              </p:cNvPr>
              <p:cNvSpPr/>
              <p:nvPr/>
            </p:nvSpPr>
            <p:spPr>
              <a:xfrm>
                <a:off x="15097922" y="4524244"/>
                <a:ext cx="238165" cy="173796"/>
              </a:xfrm>
              <a:custGeom>
                <a:avLst/>
                <a:gdLst>
                  <a:gd name="connsiteX0" fmla="*/ 233659 w 238164"/>
                  <a:gd name="connsiteY0" fmla="*/ 166715 h 173796"/>
                  <a:gd name="connsiteX1" fmla="*/ 228188 w 238164"/>
                  <a:gd name="connsiteY1" fmla="*/ 172187 h 173796"/>
                  <a:gd name="connsiteX2" fmla="*/ 10299 w 238164"/>
                  <a:gd name="connsiteY2" fmla="*/ 172187 h 173796"/>
                  <a:gd name="connsiteX3" fmla="*/ 4828 w 238164"/>
                  <a:gd name="connsiteY3" fmla="*/ 166715 h 173796"/>
                  <a:gd name="connsiteX4" fmla="*/ 4828 w 238164"/>
                  <a:gd name="connsiteY4" fmla="*/ 10299 h 173796"/>
                  <a:gd name="connsiteX5" fmla="*/ 10299 w 238164"/>
                  <a:gd name="connsiteY5" fmla="*/ 4828 h 173796"/>
                  <a:gd name="connsiteX6" fmla="*/ 228188 w 238164"/>
                  <a:gd name="connsiteY6" fmla="*/ 4828 h 173796"/>
                  <a:gd name="connsiteX7" fmla="*/ 233659 w 238164"/>
                  <a:gd name="connsiteY7" fmla="*/ 10299 h 173796"/>
                  <a:gd name="connsiteX8" fmla="*/ 233659 w 238164"/>
                  <a:gd name="connsiteY8" fmla="*/ 166715 h 17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64" h="173796">
                    <a:moveTo>
                      <a:pt x="233659" y="166715"/>
                    </a:moveTo>
                    <a:cubicBezTo>
                      <a:pt x="233659" y="169934"/>
                      <a:pt x="231084" y="172187"/>
                      <a:pt x="228188" y="172187"/>
                    </a:cubicBezTo>
                    <a:lnTo>
                      <a:pt x="10299" y="172187"/>
                    </a:lnTo>
                    <a:cubicBezTo>
                      <a:pt x="7081" y="172187"/>
                      <a:pt x="4828" y="169612"/>
                      <a:pt x="4828" y="166715"/>
                    </a:cubicBezTo>
                    <a:lnTo>
                      <a:pt x="4828" y="10299"/>
                    </a:lnTo>
                    <a:cubicBezTo>
                      <a:pt x="4828" y="7081"/>
                      <a:pt x="7402" y="4828"/>
                      <a:pt x="10299" y="4828"/>
                    </a:cubicBezTo>
                    <a:lnTo>
                      <a:pt x="228188" y="4828"/>
                    </a:lnTo>
                    <a:cubicBezTo>
                      <a:pt x="231406" y="4828"/>
                      <a:pt x="233659" y="7402"/>
                      <a:pt x="233659" y="10299"/>
                    </a:cubicBezTo>
                    <a:lnTo>
                      <a:pt x="233659" y="166715"/>
                    </a:ln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9" name="Freeform: Shape 88">
                <a:extLst>
                  <a:ext uri="{FF2B5EF4-FFF2-40B4-BE49-F238E27FC236}">
                    <a16:creationId xmlns:a16="http://schemas.microsoft.com/office/drawing/2014/main" id="{904ED077-8CB5-436B-90E7-DB6492DFD28A}"/>
                  </a:ext>
                </a:extLst>
              </p:cNvPr>
              <p:cNvSpPr/>
              <p:nvPr/>
            </p:nvSpPr>
            <p:spPr>
              <a:xfrm>
                <a:off x="15017139" y="4788156"/>
                <a:ext cx="389432" cy="9655"/>
              </a:xfrm>
              <a:custGeom>
                <a:avLst/>
                <a:gdLst>
                  <a:gd name="connsiteX0" fmla="*/ 4828 w 389431"/>
                  <a:gd name="connsiteY0" fmla="*/ 4828 h 9655"/>
                  <a:gd name="connsiteX1" fmla="*/ 387501 w 389431"/>
                  <a:gd name="connsiteY1" fmla="*/ 4828 h 9655"/>
                </a:gdLst>
                <a:ahLst/>
                <a:cxnLst>
                  <a:cxn ang="0">
                    <a:pos x="connsiteX0" y="connsiteY0"/>
                  </a:cxn>
                  <a:cxn ang="0">
                    <a:pos x="connsiteX1" y="connsiteY1"/>
                  </a:cxn>
                </a:cxnLst>
                <a:rect l="l" t="t" r="r" b="b"/>
                <a:pathLst>
                  <a:path w="389431" h="9655">
                    <a:moveTo>
                      <a:pt x="4828" y="4828"/>
                    </a:moveTo>
                    <a:lnTo>
                      <a:pt x="387501" y="4828"/>
                    </a:lnTo>
                  </a:path>
                </a:pathLst>
              </a:custGeom>
              <a:ln w="19050" cap="flat">
                <a:solidFill>
                  <a:schemeClr val="accent3"/>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0" name="Freeform: Shape 89">
                <a:extLst>
                  <a:ext uri="{FF2B5EF4-FFF2-40B4-BE49-F238E27FC236}">
                    <a16:creationId xmlns:a16="http://schemas.microsoft.com/office/drawing/2014/main" id="{65519D0C-1D86-46F5-AA6F-21268A6BB9CE}"/>
                  </a:ext>
                </a:extLst>
              </p:cNvPr>
              <p:cNvSpPr/>
              <p:nvPr/>
            </p:nvSpPr>
            <p:spPr>
              <a:xfrm>
                <a:off x="15208636" y="4745351"/>
                <a:ext cx="9655" cy="154485"/>
              </a:xfrm>
              <a:custGeom>
                <a:avLst/>
                <a:gdLst>
                  <a:gd name="connsiteX0" fmla="*/ 4828 w 9655"/>
                  <a:gd name="connsiteY0" fmla="*/ 151589 h 154485"/>
                  <a:gd name="connsiteX1" fmla="*/ 4828 w 9655"/>
                  <a:gd name="connsiteY1" fmla="*/ 4828 h 154485"/>
                </a:gdLst>
                <a:ahLst/>
                <a:cxnLst>
                  <a:cxn ang="0">
                    <a:pos x="connsiteX0" y="connsiteY0"/>
                  </a:cxn>
                  <a:cxn ang="0">
                    <a:pos x="connsiteX1" y="connsiteY1"/>
                  </a:cxn>
                </a:cxnLst>
                <a:rect l="l" t="t" r="r" b="b"/>
                <a:pathLst>
                  <a:path w="9655" h="154485">
                    <a:moveTo>
                      <a:pt x="4828" y="151589"/>
                    </a:moveTo>
                    <a:lnTo>
                      <a:pt x="4828" y="4828"/>
                    </a:lnTo>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91" name="Freeform: Shape 90">
                <a:extLst>
                  <a:ext uri="{FF2B5EF4-FFF2-40B4-BE49-F238E27FC236}">
                    <a16:creationId xmlns:a16="http://schemas.microsoft.com/office/drawing/2014/main" id="{814980CF-EE25-40D4-B48B-01D670848EC2}"/>
                  </a:ext>
                </a:extLst>
              </p:cNvPr>
              <p:cNvSpPr/>
              <p:nvPr/>
            </p:nvSpPr>
            <p:spPr>
              <a:xfrm>
                <a:off x="15395628" y="4788800"/>
                <a:ext cx="9655" cy="109427"/>
              </a:xfrm>
              <a:custGeom>
                <a:avLst/>
                <a:gdLst>
                  <a:gd name="connsiteX0" fmla="*/ 4828 w 9655"/>
                  <a:gd name="connsiteY0" fmla="*/ 106852 h 109427"/>
                  <a:gd name="connsiteX1" fmla="*/ 4828 w 9655"/>
                  <a:gd name="connsiteY1" fmla="*/ 4828 h 109427"/>
                </a:gdLst>
                <a:ahLst/>
                <a:cxnLst>
                  <a:cxn ang="0">
                    <a:pos x="connsiteX0" y="connsiteY0"/>
                  </a:cxn>
                  <a:cxn ang="0">
                    <a:pos x="connsiteX1" y="connsiteY1"/>
                  </a:cxn>
                </a:cxnLst>
                <a:rect l="l" t="t" r="r" b="b"/>
                <a:pathLst>
                  <a:path w="9655" h="109427">
                    <a:moveTo>
                      <a:pt x="4828" y="106852"/>
                    </a:moveTo>
                    <a:lnTo>
                      <a:pt x="4828" y="4828"/>
                    </a:lnTo>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92" name="Freeform: Shape 91">
                <a:extLst>
                  <a:ext uri="{FF2B5EF4-FFF2-40B4-BE49-F238E27FC236}">
                    <a16:creationId xmlns:a16="http://schemas.microsoft.com/office/drawing/2014/main" id="{A6421492-769D-4CFE-83BF-CBEAF80DEE5F}"/>
                  </a:ext>
                </a:extLst>
              </p:cNvPr>
              <p:cNvSpPr/>
              <p:nvPr/>
            </p:nvSpPr>
            <p:spPr>
              <a:xfrm>
                <a:off x="15021323" y="4788800"/>
                <a:ext cx="9655" cy="109427"/>
              </a:xfrm>
              <a:custGeom>
                <a:avLst/>
                <a:gdLst>
                  <a:gd name="connsiteX0" fmla="*/ 4828 w 9655"/>
                  <a:gd name="connsiteY0" fmla="*/ 106852 h 109427"/>
                  <a:gd name="connsiteX1" fmla="*/ 4828 w 9655"/>
                  <a:gd name="connsiteY1" fmla="*/ 4828 h 109427"/>
                </a:gdLst>
                <a:ahLst/>
                <a:cxnLst>
                  <a:cxn ang="0">
                    <a:pos x="connsiteX0" y="connsiteY0"/>
                  </a:cxn>
                  <a:cxn ang="0">
                    <a:pos x="connsiteX1" y="connsiteY1"/>
                  </a:cxn>
                </a:cxnLst>
                <a:rect l="l" t="t" r="r" b="b"/>
                <a:pathLst>
                  <a:path w="9655" h="109427">
                    <a:moveTo>
                      <a:pt x="4828" y="106852"/>
                    </a:moveTo>
                    <a:lnTo>
                      <a:pt x="4828" y="4828"/>
                    </a:lnTo>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93" name="Freeform: Shape 92">
                <a:extLst>
                  <a:ext uri="{FF2B5EF4-FFF2-40B4-BE49-F238E27FC236}">
                    <a16:creationId xmlns:a16="http://schemas.microsoft.com/office/drawing/2014/main" id="{8E2C1B7D-675E-424E-AC27-F2AF5FE18275}"/>
                  </a:ext>
                </a:extLst>
              </p:cNvPr>
              <p:cNvSpPr/>
              <p:nvPr/>
            </p:nvSpPr>
            <p:spPr>
              <a:xfrm>
                <a:off x="15222797" y="4973861"/>
                <a:ext cx="51495" cy="54714"/>
              </a:xfrm>
              <a:custGeom>
                <a:avLst/>
                <a:gdLst>
                  <a:gd name="connsiteX0" fmla="*/ 4828 w 51495"/>
                  <a:gd name="connsiteY0" fmla="*/ 4828 h 54713"/>
                  <a:gd name="connsiteX1" fmla="*/ 46667 w 51495"/>
                  <a:gd name="connsiteY1" fmla="*/ 4828 h 54713"/>
                  <a:gd name="connsiteX2" fmla="*/ 46667 w 51495"/>
                  <a:gd name="connsiteY2" fmla="*/ 52139 h 54713"/>
                  <a:gd name="connsiteX3" fmla="*/ 4828 w 51495"/>
                  <a:gd name="connsiteY3" fmla="*/ 52139 h 54713"/>
                </a:gdLst>
                <a:ahLst/>
                <a:cxnLst>
                  <a:cxn ang="0">
                    <a:pos x="connsiteX0" y="connsiteY0"/>
                  </a:cxn>
                  <a:cxn ang="0">
                    <a:pos x="connsiteX1" y="connsiteY1"/>
                  </a:cxn>
                  <a:cxn ang="0">
                    <a:pos x="connsiteX2" y="connsiteY2"/>
                  </a:cxn>
                  <a:cxn ang="0">
                    <a:pos x="connsiteX3" y="connsiteY3"/>
                  </a:cxn>
                </a:cxnLst>
                <a:rect l="l" t="t" r="r" b="b"/>
                <a:pathLst>
                  <a:path w="51495" h="54713">
                    <a:moveTo>
                      <a:pt x="4828" y="4828"/>
                    </a:moveTo>
                    <a:lnTo>
                      <a:pt x="46667" y="4828"/>
                    </a:lnTo>
                    <a:lnTo>
                      <a:pt x="46667" y="52139"/>
                    </a:lnTo>
                    <a:lnTo>
                      <a:pt x="4828" y="52139"/>
                    </a:lnTo>
                    <a:close/>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94" name="Freeform: Shape 93">
                <a:extLst>
                  <a:ext uri="{FF2B5EF4-FFF2-40B4-BE49-F238E27FC236}">
                    <a16:creationId xmlns:a16="http://schemas.microsoft.com/office/drawing/2014/main" id="{103F0606-EAA0-49DC-9A8E-E647CC040D89}"/>
                  </a:ext>
                </a:extLst>
              </p:cNvPr>
              <p:cNvSpPr/>
              <p:nvPr/>
            </p:nvSpPr>
            <p:spPr>
              <a:xfrm>
                <a:off x="15222797" y="4955516"/>
                <a:ext cx="51495" cy="90116"/>
              </a:xfrm>
              <a:custGeom>
                <a:avLst/>
                <a:gdLst>
                  <a:gd name="connsiteX0" fmla="*/ 46667 w 51495"/>
                  <a:gd name="connsiteY0" fmla="*/ 82392 h 90116"/>
                  <a:gd name="connsiteX1" fmla="*/ 39587 w 51495"/>
                  <a:gd name="connsiteY1" fmla="*/ 87864 h 90116"/>
                  <a:gd name="connsiteX2" fmla="*/ 11908 w 51495"/>
                  <a:gd name="connsiteY2" fmla="*/ 87864 h 90116"/>
                  <a:gd name="connsiteX3" fmla="*/ 4828 w 51495"/>
                  <a:gd name="connsiteY3" fmla="*/ 82392 h 90116"/>
                  <a:gd name="connsiteX4" fmla="*/ 4828 w 51495"/>
                  <a:gd name="connsiteY4" fmla="*/ 11908 h 90116"/>
                  <a:gd name="connsiteX5" fmla="*/ 11908 w 51495"/>
                  <a:gd name="connsiteY5" fmla="*/ 4828 h 90116"/>
                  <a:gd name="connsiteX6" fmla="*/ 39587 w 51495"/>
                  <a:gd name="connsiteY6" fmla="*/ 4828 h 90116"/>
                  <a:gd name="connsiteX7" fmla="*/ 46667 w 51495"/>
                  <a:gd name="connsiteY7" fmla="*/ 11908 h 90116"/>
                  <a:gd name="connsiteX8" fmla="*/ 46667 w 51495"/>
                  <a:gd name="connsiteY8" fmla="*/ 82392 h 9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95" h="90116">
                    <a:moveTo>
                      <a:pt x="46667" y="82392"/>
                    </a:moveTo>
                    <a:cubicBezTo>
                      <a:pt x="46667" y="86254"/>
                      <a:pt x="43449" y="87864"/>
                      <a:pt x="39587" y="87864"/>
                    </a:cubicBezTo>
                    <a:lnTo>
                      <a:pt x="11908" y="87864"/>
                    </a:lnTo>
                    <a:cubicBezTo>
                      <a:pt x="8046" y="87864"/>
                      <a:pt x="4828" y="86254"/>
                      <a:pt x="4828" y="82392"/>
                    </a:cubicBezTo>
                    <a:lnTo>
                      <a:pt x="4828" y="11908"/>
                    </a:lnTo>
                    <a:cubicBezTo>
                      <a:pt x="4828" y="8046"/>
                      <a:pt x="8046" y="4828"/>
                      <a:pt x="11908" y="4828"/>
                    </a:cubicBezTo>
                    <a:lnTo>
                      <a:pt x="39587" y="4828"/>
                    </a:lnTo>
                    <a:cubicBezTo>
                      <a:pt x="43449" y="4828"/>
                      <a:pt x="46667" y="8046"/>
                      <a:pt x="46667" y="11908"/>
                    </a:cubicBezTo>
                    <a:lnTo>
                      <a:pt x="46667" y="82392"/>
                    </a:lnTo>
                    <a:close/>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95" name="Freeform: Shape 94">
                <a:extLst>
                  <a:ext uri="{FF2B5EF4-FFF2-40B4-BE49-F238E27FC236}">
                    <a16:creationId xmlns:a16="http://schemas.microsoft.com/office/drawing/2014/main" id="{301F9E7D-11CC-48C1-859B-C68FF6C88ADF}"/>
                  </a:ext>
                </a:extLst>
              </p:cNvPr>
              <p:cNvSpPr/>
              <p:nvPr/>
            </p:nvSpPr>
            <p:spPr>
              <a:xfrm>
                <a:off x="15165831" y="4913676"/>
                <a:ext cx="51495" cy="51495"/>
              </a:xfrm>
              <a:custGeom>
                <a:avLst/>
                <a:gdLst>
                  <a:gd name="connsiteX0" fmla="*/ 4828 w 51495"/>
                  <a:gd name="connsiteY0" fmla="*/ 25748 h 51495"/>
                  <a:gd name="connsiteX1" fmla="*/ 25748 w 51495"/>
                  <a:gd name="connsiteY1" fmla="*/ 4828 h 51495"/>
                  <a:gd name="connsiteX2" fmla="*/ 46667 w 51495"/>
                  <a:gd name="connsiteY2" fmla="*/ 25748 h 51495"/>
                  <a:gd name="connsiteX3" fmla="*/ 25748 w 51495"/>
                  <a:gd name="connsiteY3" fmla="*/ 46667 h 51495"/>
                  <a:gd name="connsiteX4" fmla="*/ 4828 w 51495"/>
                  <a:gd name="connsiteY4" fmla="*/ 25748 h 51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5" h="51495">
                    <a:moveTo>
                      <a:pt x="4828" y="25748"/>
                    </a:moveTo>
                    <a:cubicBezTo>
                      <a:pt x="4828" y="14161"/>
                      <a:pt x="14161" y="4828"/>
                      <a:pt x="25748" y="4828"/>
                    </a:cubicBezTo>
                    <a:cubicBezTo>
                      <a:pt x="37334" y="4828"/>
                      <a:pt x="46667" y="14161"/>
                      <a:pt x="46667" y="25748"/>
                    </a:cubicBezTo>
                    <a:cubicBezTo>
                      <a:pt x="46667" y="37334"/>
                      <a:pt x="37334" y="46667"/>
                      <a:pt x="25748" y="46667"/>
                    </a:cubicBezTo>
                    <a:cubicBezTo>
                      <a:pt x="14161" y="46667"/>
                      <a:pt x="4828" y="37334"/>
                      <a:pt x="4828" y="25748"/>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6" name="Freeform: Shape 95">
                <a:extLst>
                  <a:ext uri="{FF2B5EF4-FFF2-40B4-BE49-F238E27FC236}">
                    <a16:creationId xmlns:a16="http://schemas.microsoft.com/office/drawing/2014/main" id="{B92D1EC3-5153-4D1D-84BF-C45E11A6FD48}"/>
                  </a:ext>
                </a:extLst>
              </p:cNvPr>
              <p:cNvSpPr/>
              <p:nvPr/>
            </p:nvSpPr>
            <p:spPr>
              <a:xfrm>
                <a:off x="15150060" y="4956786"/>
                <a:ext cx="64369" cy="45058"/>
              </a:xfrm>
              <a:custGeom>
                <a:avLst/>
                <a:gdLst>
                  <a:gd name="connsiteX0" fmla="*/ 60829 w 64368"/>
                  <a:gd name="connsiteY0" fmla="*/ 42500 h 45058"/>
                  <a:gd name="connsiteX1" fmla="*/ 4828 w 64368"/>
                  <a:gd name="connsiteY1" fmla="*/ 42822 h 45058"/>
                  <a:gd name="connsiteX2" fmla="*/ 42162 w 64368"/>
                  <a:gd name="connsiteY2" fmla="*/ 4844 h 45058"/>
                  <a:gd name="connsiteX3" fmla="*/ 61472 w 64368"/>
                  <a:gd name="connsiteY3" fmla="*/ 10959 h 45058"/>
                </a:gdLst>
                <a:ahLst/>
                <a:cxnLst>
                  <a:cxn ang="0">
                    <a:pos x="connsiteX0" y="connsiteY0"/>
                  </a:cxn>
                  <a:cxn ang="0">
                    <a:pos x="connsiteX1" y="connsiteY1"/>
                  </a:cxn>
                  <a:cxn ang="0">
                    <a:pos x="connsiteX2" y="connsiteY2"/>
                  </a:cxn>
                  <a:cxn ang="0">
                    <a:pos x="connsiteX3" y="connsiteY3"/>
                  </a:cxn>
                </a:cxnLst>
                <a:rect l="l" t="t" r="r" b="b"/>
                <a:pathLst>
                  <a:path w="64368" h="45058">
                    <a:moveTo>
                      <a:pt x="60829" y="42500"/>
                    </a:moveTo>
                    <a:lnTo>
                      <a:pt x="4828" y="42822"/>
                    </a:lnTo>
                    <a:cubicBezTo>
                      <a:pt x="7081" y="4522"/>
                      <a:pt x="42162" y="4844"/>
                      <a:pt x="42162" y="4844"/>
                    </a:cubicBezTo>
                    <a:cubicBezTo>
                      <a:pt x="42162" y="4844"/>
                      <a:pt x="52139" y="4200"/>
                      <a:pt x="61472" y="10959"/>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7" name="Freeform: Shape 96">
                <a:extLst>
                  <a:ext uri="{FF2B5EF4-FFF2-40B4-BE49-F238E27FC236}">
                    <a16:creationId xmlns:a16="http://schemas.microsoft.com/office/drawing/2014/main" id="{6D000F6D-B987-43A9-A9AF-6A39A41AE7E2}"/>
                  </a:ext>
                </a:extLst>
              </p:cNvPr>
              <p:cNvSpPr/>
              <p:nvPr/>
            </p:nvSpPr>
            <p:spPr>
              <a:xfrm>
                <a:off x="15411398" y="4973861"/>
                <a:ext cx="51495" cy="54714"/>
              </a:xfrm>
              <a:custGeom>
                <a:avLst/>
                <a:gdLst>
                  <a:gd name="connsiteX0" fmla="*/ 4828 w 51495"/>
                  <a:gd name="connsiteY0" fmla="*/ 4828 h 54713"/>
                  <a:gd name="connsiteX1" fmla="*/ 46667 w 51495"/>
                  <a:gd name="connsiteY1" fmla="*/ 4828 h 54713"/>
                  <a:gd name="connsiteX2" fmla="*/ 46667 w 51495"/>
                  <a:gd name="connsiteY2" fmla="*/ 52139 h 54713"/>
                  <a:gd name="connsiteX3" fmla="*/ 4828 w 51495"/>
                  <a:gd name="connsiteY3" fmla="*/ 52139 h 54713"/>
                </a:gdLst>
                <a:ahLst/>
                <a:cxnLst>
                  <a:cxn ang="0">
                    <a:pos x="connsiteX0" y="connsiteY0"/>
                  </a:cxn>
                  <a:cxn ang="0">
                    <a:pos x="connsiteX1" y="connsiteY1"/>
                  </a:cxn>
                  <a:cxn ang="0">
                    <a:pos x="connsiteX2" y="connsiteY2"/>
                  </a:cxn>
                  <a:cxn ang="0">
                    <a:pos x="connsiteX3" y="connsiteY3"/>
                  </a:cxn>
                </a:cxnLst>
                <a:rect l="l" t="t" r="r" b="b"/>
                <a:pathLst>
                  <a:path w="51495" h="54713">
                    <a:moveTo>
                      <a:pt x="4828" y="4828"/>
                    </a:moveTo>
                    <a:lnTo>
                      <a:pt x="46667" y="4828"/>
                    </a:lnTo>
                    <a:lnTo>
                      <a:pt x="46667" y="52139"/>
                    </a:lnTo>
                    <a:lnTo>
                      <a:pt x="4828" y="52139"/>
                    </a:lnTo>
                    <a:close/>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98" name="Freeform: Shape 97">
                <a:extLst>
                  <a:ext uri="{FF2B5EF4-FFF2-40B4-BE49-F238E27FC236}">
                    <a16:creationId xmlns:a16="http://schemas.microsoft.com/office/drawing/2014/main" id="{5D4A6681-1B73-44C7-8A07-37B5B31C2519}"/>
                  </a:ext>
                </a:extLst>
              </p:cNvPr>
              <p:cNvSpPr/>
              <p:nvPr/>
            </p:nvSpPr>
            <p:spPr>
              <a:xfrm>
                <a:off x="15411398" y="4955516"/>
                <a:ext cx="51495" cy="90116"/>
              </a:xfrm>
              <a:custGeom>
                <a:avLst/>
                <a:gdLst>
                  <a:gd name="connsiteX0" fmla="*/ 46667 w 51495"/>
                  <a:gd name="connsiteY0" fmla="*/ 82392 h 90116"/>
                  <a:gd name="connsiteX1" fmla="*/ 39587 w 51495"/>
                  <a:gd name="connsiteY1" fmla="*/ 87864 h 90116"/>
                  <a:gd name="connsiteX2" fmla="*/ 11908 w 51495"/>
                  <a:gd name="connsiteY2" fmla="*/ 87864 h 90116"/>
                  <a:gd name="connsiteX3" fmla="*/ 4828 w 51495"/>
                  <a:gd name="connsiteY3" fmla="*/ 82392 h 90116"/>
                  <a:gd name="connsiteX4" fmla="*/ 4828 w 51495"/>
                  <a:gd name="connsiteY4" fmla="*/ 11908 h 90116"/>
                  <a:gd name="connsiteX5" fmla="*/ 11908 w 51495"/>
                  <a:gd name="connsiteY5" fmla="*/ 4828 h 90116"/>
                  <a:gd name="connsiteX6" fmla="*/ 39587 w 51495"/>
                  <a:gd name="connsiteY6" fmla="*/ 4828 h 90116"/>
                  <a:gd name="connsiteX7" fmla="*/ 46667 w 51495"/>
                  <a:gd name="connsiteY7" fmla="*/ 11908 h 90116"/>
                  <a:gd name="connsiteX8" fmla="*/ 46667 w 51495"/>
                  <a:gd name="connsiteY8" fmla="*/ 82392 h 9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95" h="90116">
                    <a:moveTo>
                      <a:pt x="46667" y="82392"/>
                    </a:moveTo>
                    <a:cubicBezTo>
                      <a:pt x="46667" y="86254"/>
                      <a:pt x="43449" y="87864"/>
                      <a:pt x="39587" y="87864"/>
                    </a:cubicBezTo>
                    <a:lnTo>
                      <a:pt x="11908" y="87864"/>
                    </a:lnTo>
                    <a:cubicBezTo>
                      <a:pt x="8046" y="87864"/>
                      <a:pt x="4828" y="86254"/>
                      <a:pt x="4828" y="82392"/>
                    </a:cubicBezTo>
                    <a:lnTo>
                      <a:pt x="4828" y="11908"/>
                    </a:lnTo>
                    <a:cubicBezTo>
                      <a:pt x="4828" y="8046"/>
                      <a:pt x="8046" y="4828"/>
                      <a:pt x="11908" y="4828"/>
                    </a:cubicBezTo>
                    <a:lnTo>
                      <a:pt x="39587" y="4828"/>
                    </a:lnTo>
                    <a:cubicBezTo>
                      <a:pt x="43449" y="4828"/>
                      <a:pt x="46667" y="8046"/>
                      <a:pt x="46667" y="11908"/>
                    </a:cubicBezTo>
                    <a:lnTo>
                      <a:pt x="46667" y="82392"/>
                    </a:lnTo>
                    <a:close/>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99" name="Freeform: Shape 98">
                <a:extLst>
                  <a:ext uri="{FF2B5EF4-FFF2-40B4-BE49-F238E27FC236}">
                    <a16:creationId xmlns:a16="http://schemas.microsoft.com/office/drawing/2014/main" id="{ADFA2EBB-AED5-4822-8993-8167164AD30F}"/>
                  </a:ext>
                </a:extLst>
              </p:cNvPr>
              <p:cNvSpPr/>
              <p:nvPr/>
            </p:nvSpPr>
            <p:spPr>
              <a:xfrm>
                <a:off x="15354432" y="4913676"/>
                <a:ext cx="51495" cy="51495"/>
              </a:xfrm>
              <a:custGeom>
                <a:avLst/>
                <a:gdLst>
                  <a:gd name="connsiteX0" fmla="*/ 4828 w 51495"/>
                  <a:gd name="connsiteY0" fmla="*/ 25748 h 51495"/>
                  <a:gd name="connsiteX1" fmla="*/ 25748 w 51495"/>
                  <a:gd name="connsiteY1" fmla="*/ 4828 h 51495"/>
                  <a:gd name="connsiteX2" fmla="*/ 46667 w 51495"/>
                  <a:gd name="connsiteY2" fmla="*/ 25748 h 51495"/>
                  <a:gd name="connsiteX3" fmla="*/ 25748 w 51495"/>
                  <a:gd name="connsiteY3" fmla="*/ 46667 h 51495"/>
                  <a:gd name="connsiteX4" fmla="*/ 4828 w 51495"/>
                  <a:gd name="connsiteY4" fmla="*/ 25748 h 51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5" h="51495">
                    <a:moveTo>
                      <a:pt x="4828" y="25748"/>
                    </a:moveTo>
                    <a:cubicBezTo>
                      <a:pt x="4828" y="14161"/>
                      <a:pt x="14161" y="4828"/>
                      <a:pt x="25748" y="4828"/>
                    </a:cubicBezTo>
                    <a:cubicBezTo>
                      <a:pt x="37334" y="4828"/>
                      <a:pt x="46667" y="14161"/>
                      <a:pt x="46667" y="25748"/>
                    </a:cubicBezTo>
                    <a:cubicBezTo>
                      <a:pt x="46667" y="37334"/>
                      <a:pt x="37334" y="46667"/>
                      <a:pt x="25748" y="46667"/>
                    </a:cubicBezTo>
                    <a:cubicBezTo>
                      <a:pt x="14161" y="46667"/>
                      <a:pt x="4828" y="37334"/>
                      <a:pt x="4828" y="25748"/>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00" name="Freeform: Shape 99">
                <a:extLst>
                  <a:ext uri="{FF2B5EF4-FFF2-40B4-BE49-F238E27FC236}">
                    <a16:creationId xmlns:a16="http://schemas.microsoft.com/office/drawing/2014/main" id="{C7C94AFD-C42A-409C-9586-A52AA5BDDAFF}"/>
                  </a:ext>
                </a:extLst>
              </p:cNvPr>
              <p:cNvSpPr/>
              <p:nvPr/>
            </p:nvSpPr>
            <p:spPr>
              <a:xfrm>
                <a:off x="15338661" y="4956786"/>
                <a:ext cx="64369" cy="45058"/>
              </a:xfrm>
              <a:custGeom>
                <a:avLst/>
                <a:gdLst>
                  <a:gd name="connsiteX0" fmla="*/ 60829 w 64368"/>
                  <a:gd name="connsiteY0" fmla="*/ 42500 h 45058"/>
                  <a:gd name="connsiteX1" fmla="*/ 4828 w 64368"/>
                  <a:gd name="connsiteY1" fmla="*/ 42822 h 45058"/>
                  <a:gd name="connsiteX2" fmla="*/ 42162 w 64368"/>
                  <a:gd name="connsiteY2" fmla="*/ 4844 h 45058"/>
                  <a:gd name="connsiteX3" fmla="*/ 61472 w 64368"/>
                  <a:gd name="connsiteY3" fmla="*/ 10959 h 45058"/>
                </a:gdLst>
                <a:ahLst/>
                <a:cxnLst>
                  <a:cxn ang="0">
                    <a:pos x="connsiteX0" y="connsiteY0"/>
                  </a:cxn>
                  <a:cxn ang="0">
                    <a:pos x="connsiteX1" y="connsiteY1"/>
                  </a:cxn>
                  <a:cxn ang="0">
                    <a:pos x="connsiteX2" y="connsiteY2"/>
                  </a:cxn>
                  <a:cxn ang="0">
                    <a:pos x="connsiteX3" y="connsiteY3"/>
                  </a:cxn>
                </a:cxnLst>
                <a:rect l="l" t="t" r="r" b="b"/>
                <a:pathLst>
                  <a:path w="64368" h="45058">
                    <a:moveTo>
                      <a:pt x="60829" y="42500"/>
                    </a:moveTo>
                    <a:lnTo>
                      <a:pt x="4828" y="42822"/>
                    </a:lnTo>
                    <a:cubicBezTo>
                      <a:pt x="7081" y="4522"/>
                      <a:pt x="42162" y="4844"/>
                      <a:pt x="42162" y="4844"/>
                    </a:cubicBezTo>
                    <a:cubicBezTo>
                      <a:pt x="42162" y="4844"/>
                      <a:pt x="52139" y="4200"/>
                      <a:pt x="61472" y="10959"/>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01" name="Freeform: Shape 100">
                <a:extLst>
                  <a:ext uri="{FF2B5EF4-FFF2-40B4-BE49-F238E27FC236}">
                    <a16:creationId xmlns:a16="http://schemas.microsoft.com/office/drawing/2014/main" id="{BECB869D-F892-401F-8497-3199B2B15D09}"/>
                  </a:ext>
                </a:extLst>
              </p:cNvPr>
              <p:cNvSpPr/>
              <p:nvPr/>
            </p:nvSpPr>
            <p:spPr>
              <a:xfrm>
                <a:off x="15038380" y="4973861"/>
                <a:ext cx="51495" cy="54714"/>
              </a:xfrm>
              <a:custGeom>
                <a:avLst/>
                <a:gdLst>
                  <a:gd name="connsiteX0" fmla="*/ 4828 w 51495"/>
                  <a:gd name="connsiteY0" fmla="*/ 4828 h 54713"/>
                  <a:gd name="connsiteX1" fmla="*/ 46667 w 51495"/>
                  <a:gd name="connsiteY1" fmla="*/ 4828 h 54713"/>
                  <a:gd name="connsiteX2" fmla="*/ 46667 w 51495"/>
                  <a:gd name="connsiteY2" fmla="*/ 52139 h 54713"/>
                  <a:gd name="connsiteX3" fmla="*/ 4828 w 51495"/>
                  <a:gd name="connsiteY3" fmla="*/ 52139 h 54713"/>
                </a:gdLst>
                <a:ahLst/>
                <a:cxnLst>
                  <a:cxn ang="0">
                    <a:pos x="connsiteX0" y="connsiteY0"/>
                  </a:cxn>
                  <a:cxn ang="0">
                    <a:pos x="connsiteX1" y="connsiteY1"/>
                  </a:cxn>
                  <a:cxn ang="0">
                    <a:pos x="connsiteX2" y="connsiteY2"/>
                  </a:cxn>
                  <a:cxn ang="0">
                    <a:pos x="connsiteX3" y="connsiteY3"/>
                  </a:cxn>
                </a:cxnLst>
                <a:rect l="l" t="t" r="r" b="b"/>
                <a:pathLst>
                  <a:path w="51495" h="54713">
                    <a:moveTo>
                      <a:pt x="4828" y="4828"/>
                    </a:moveTo>
                    <a:lnTo>
                      <a:pt x="46667" y="4828"/>
                    </a:lnTo>
                    <a:lnTo>
                      <a:pt x="46667" y="52139"/>
                    </a:lnTo>
                    <a:lnTo>
                      <a:pt x="4828" y="52139"/>
                    </a:lnTo>
                    <a:close/>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102" name="Freeform: Shape 101">
                <a:extLst>
                  <a:ext uri="{FF2B5EF4-FFF2-40B4-BE49-F238E27FC236}">
                    <a16:creationId xmlns:a16="http://schemas.microsoft.com/office/drawing/2014/main" id="{88CD631F-C33E-483E-AEBA-FEBFB7DACD0D}"/>
                  </a:ext>
                </a:extLst>
              </p:cNvPr>
              <p:cNvSpPr/>
              <p:nvPr/>
            </p:nvSpPr>
            <p:spPr>
              <a:xfrm>
                <a:off x="15038380" y="4955516"/>
                <a:ext cx="51495" cy="90116"/>
              </a:xfrm>
              <a:custGeom>
                <a:avLst/>
                <a:gdLst>
                  <a:gd name="connsiteX0" fmla="*/ 46667 w 51495"/>
                  <a:gd name="connsiteY0" fmla="*/ 82392 h 90116"/>
                  <a:gd name="connsiteX1" fmla="*/ 39587 w 51495"/>
                  <a:gd name="connsiteY1" fmla="*/ 87864 h 90116"/>
                  <a:gd name="connsiteX2" fmla="*/ 11908 w 51495"/>
                  <a:gd name="connsiteY2" fmla="*/ 87864 h 90116"/>
                  <a:gd name="connsiteX3" fmla="*/ 4828 w 51495"/>
                  <a:gd name="connsiteY3" fmla="*/ 82392 h 90116"/>
                  <a:gd name="connsiteX4" fmla="*/ 4828 w 51495"/>
                  <a:gd name="connsiteY4" fmla="*/ 11908 h 90116"/>
                  <a:gd name="connsiteX5" fmla="*/ 11908 w 51495"/>
                  <a:gd name="connsiteY5" fmla="*/ 4828 h 90116"/>
                  <a:gd name="connsiteX6" fmla="*/ 39587 w 51495"/>
                  <a:gd name="connsiteY6" fmla="*/ 4828 h 90116"/>
                  <a:gd name="connsiteX7" fmla="*/ 46667 w 51495"/>
                  <a:gd name="connsiteY7" fmla="*/ 11908 h 90116"/>
                  <a:gd name="connsiteX8" fmla="*/ 46667 w 51495"/>
                  <a:gd name="connsiteY8" fmla="*/ 82392 h 9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95" h="90116">
                    <a:moveTo>
                      <a:pt x="46667" y="82392"/>
                    </a:moveTo>
                    <a:cubicBezTo>
                      <a:pt x="46667" y="86254"/>
                      <a:pt x="43449" y="87864"/>
                      <a:pt x="39587" y="87864"/>
                    </a:cubicBezTo>
                    <a:lnTo>
                      <a:pt x="11908" y="87864"/>
                    </a:lnTo>
                    <a:cubicBezTo>
                      <a:pt x="8046" y="87864"/>
                      <a:pt x="4828" y="86254"/>
                      <a:pt x="4828" y="82392"/>
                    </a:cubicBezTo>
                    <a:lnTo>
                      <a:pt x="4828" y="11908"/>
                    </a:lnTo>
                    <a:cubicBezTo>
                      <a:pt x="4828" y="8046"/>
                      <a:pt x="8046" y="4828"/>
                      <a:pt x="11908" y="4828"/>
                    </a:cubicBezTo>
                    <a:lnTo>
                      <a:pt x="39587" y="4828"/>
                    </a:lnTo>
                    <a:cubicBezTo>
                      <a:pt x="43449" y="4828"/>
                      <a:pt x="46667" y="8046"/>
                      <a:pt x="46667" y="11908"/>
                    </a:cubicBezTo>
                    <a:lnTo>
                      <a:pt x="46667" y="82392"/>
                    </a:lnTo>
                    <a:close/>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103" name="Freeform: Shape 102">
                <a:extLst>
                  <a:ext uri="{FF2B5EF4-FFF2-40B4-BE49-F238E27FC236}">
                    <a16:creationId xmlns:a16="http://schemas.microsoft.com/office/drawing/2014/main" id="{FEFAD023-EADB-4033-BE36-67F749B34914}"/>
                  </a:ext>
                </a:extLst>
              </p:cNvPr>
              <p:cNvSpPr/>
              <p:nvPr/>
            </p:nvSpPr>
            <p:spPr>
              <a:xfrm>
                <a:off x="14981092" y="4913676"/>
                <a:ext cx="51495" cy="51495"/>
              </a:xfrm>
              <a:custGeom>
                <a:avLst/>
                <a:gdLst>
                  <a:gd name="connsiteX0" fmla="*/ 4828 w 51495"/>
                  <a:gd name="connsiteY0" fmla="*/ 25748 h 51495"/>
                  <a:gd name="connsiteX1" fmla="*/ 25748 w 51495"/>
                  <a:gd name="connsiteY1" fmla="*/ 4828 h 51495"/>
                  <a:gd name="connsiteX2" fmla="*/ 46667 w 51495"/>
                  <a:gd name="connsiteY2" fmla="*/ 25748 h 51495"/>
                  <a:gd name="connsiteX3" fmla="*/ 25748 w 51495"/>
                  <a:gd name="connsiteY3" fmla="*/ 46667 h 51495"/>
                  <a:gd name="connsiteX4" fmla="*/ 4828 w 51495"/>
                  <a:gd name="connsiteY4" fmla="*/ 25748 h 51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5" h="51495">
                    <a:moveTo>
                      <a:pt x="4828" y="25748"/>
                    </a:moveTo>
                    <a:cubicBezTo>
                      <a:pt x="4828" y="14161"/>
                      <a:pt x="14161" y="4828"/>
                      <a:pt x="25748" y="4828"/>
                    </a:cubicBezTo>
                    <a:cubicBezTo>
                      <a:pt x="37334" y="4828"/>
                      <a:pt x="46667" y="14161"/>
                      <a:pt x="46667" y="25748"/>
                    </a:cubicBezTo>
                    <a:cubicBezTo>
                      <a:pt x="46667" y="37334"/>
                      <a:pt x="37334" y="46667"/>
                      <a:pt x="25748" y="46667"/>
                    </a:cubicBezTo>
                    <a:cubicBezTo>
                      <a:pt x="14161" y="46667"/>
                      <a:pt x="4828" y="37334"/>
                      <a:pt x="4828" y="25748"/>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04" name="Freeform: Shape 103">
                <a:extLst>
                  <a:ext uri="{FF2B5EF4-FFF2-40B4-BE49-F238E27FC236}">
                    <a16:creationId xmlns:a16="http://schemas.microsoft.com/office/drawing/2014/main" id="{6D87A06D-20A9-438E-9344-4E838E15120F}"/>
                  </a:ext>
                </a:extLst>
              </p:cNvPr>
              <p:cNvSpPr/>
              <p:nvPr/>
            </p:nvSpPr>
            <p:spPr>
              <a:xfrm>
                <a:off x="14965644" y="4956786"/>
                <a:ext cx="64369" cy="45058"/>
              </a:xfrm>
              <a:custGeom>
                <a:avLst/>
                <a:gdLst>
                  <a:gd name="connsiteX0" fmla="*/ 60829 w 64368"/>
                  <a:gd name="connsiteY0" fmla="*/ 42500 h 45058"/>
                  <a:gd name="connsiteX1" fmla="*/ 4828 w 64368"/>
                  <a:gd name="connsiteY1" fmla="*/ 42822 h 45058"/>
                  <a:gd name="connsiteX2" fmla="*/ 42162 w 64368"/>
                  <a:gd name="connsiteY2" fmla="*/ 4844 h 45058"/>
                  <a:gd name="connsiteX3" fmla="*/ 61472 w 64368"/>
                  <a:gd name="connsiteY3" fmla="*/ 10959 h 45058"/>
                </a:gdLst>
                <a:ahLst/>
                <a:cxnLst>
                  <a:cxn ang="0">
                    <a:pos x="connsiteX0" y="connsiteY0"/>
                  </a:cxn>
                  <a:cxn ang="0">
                    <a:pos x="connsiteX1" y="connsiteY1"/>
                  </a:cxn>
                  <a:cxn ang="0">
                    <a:pos x="connsiteX2" y="connsiteY2"/>
                  </a:cxn>
                  <a:cxn ang="0">
                    <a:pos x="connsiteX3" y="connsiteY3"/>
                  </a:cxn>
                </a:cxnLst>
                <a:rect l="l" t="t" r="r" b="b"/>
                <a:pathLst>
                  <a:path w="64368" h="45058">
                    <a:moveTo>
                      <a:pt x="60829" y="42500"/>
                    </a:moveTo>
                    <a:lnTo>
                      <a:pt x="4828" y="42822"/>
                    </a:lnTo>
                    <a:cubicBezTo>
                      <a:pt x="7081" y="4522"/>
                      <a:pt x="42162" y="4844"/>
                      <a:pt x="42162" y="4844"/>
                    </a:cubicBezTo>
                    <a:cubicBezTo>
                      <a:pt x="42162" y="4844"/>
                      <a:pt x="52139" y="4200"/>
                      <a:pt x="61472" y="10959"/>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grpSp>
        <p:nvGrpSpPr>
          <p:cNvPr id="16" name="Group 15">
            <a:extLst>
              <a:ext uri="{FF2B5EF4-FFF2-40B4-BE49-F238E27FC236}">
                <a16:creationId xmlns:a16="http://schemas.microsoft.com/office/drawing/2014/main" id="{B160E8BB-EB89-4EE7-889A-39738D9FD727}"/>
              </a:ext>
            </a:extLst>
          </p:cNvPr>
          <p:cNvGrpSpPr/>
          <p:nvPr/>
        </p:nvGrpSpPr>
        <p:grpSpPr>
          <a:xfrm>
            <a:off x="5251173" y="2109752"/>
            <a:ext cx="1272784" cy="1458402"/>
            <a:chOff x="5251173" y="2122956"/>
            <a:chExt cx="1272784" cy="1458402"/>
          </a:xfrm>
        </p:grpSpPr>
        <p:sp>
          <p:nvSpPr>
            <p:cNvPr id="131" name="Rectangle 130">
              <a:extLst>
                <a:ext uri="{FF2B5EF4-FFF2-40B4-BE49-F238E27FC236}">
                  <a16:creationId xmlns:a16="http://schemas.microsoft.com/office/drawing/2014/main" id="{844003CD-4034-4341-8571-FC643F74F2D6}"/>
                </a:ext>
              </a:extLst>
            </p:cNvPr>
            <p:cNvSpPr/>
            <p:nvPr/>
          </p:nvSpPr>
          <p:spPr>
            <a:xfrm>
              <a:off x="5251173" y="3193560"/>
              <a:ext cx="1272784" cy="387798"/>
            </a:xfrm>
            <a:prstGeom prst="rect">
              <a:avLst/>
            </a:prstGeom>
            <a:noFill/>
            <a:ln w="12700" cap="flat">
              <a:noFill/>
              <a:miter lim="400000"/>
            </a:ln>
            <a:effectLst/>
          </p:spPr>
          <p:txBody>
            <a:bodyPr wrap="square" lIns="0" tIns="0" rIns="0" bIns="0" numCol="1" anchor="t">
              <a:spAutoFit/>
            </a:bodyPr>
            <a:lstStyle/>
            <a:p>
              <a:pPr algn="ctr" defTabSz="731520" eaLnBrk="1" fontAlgn="auto" hangingPunct="1">
                <a:lnSpc>
                  <a:spcPct val="90000"/>
                </a:lnSpc>
                <a:spcBef>
                  <a:spcPts val="384"/>
                </a:spcBef>
                <a:spcAft>
                  <a:spcPts val="0"/>
                </a:spcAft>
              </a:pPr>
              <a:r>
                <a:rPr lang="en-US" sz="1400" spc="50" dirty="0">
                  <a:solidFill>
                    <a:srgbClr val="FFFFFF"/>
                  </a:solidFill>
                  <a:latin typeface="Amazon Ember"/>
                  <a:ea typeface="Amazon Ember"/>
                  <a:cs typeface="Amazon Ember"/>
                </a:rPr>
                <a:t>Application</a:t>
              </a:r>
              <a:br>
                <a:rPr lang="en-US" sz="1400" spc="50" dirty="0">
                  <a:solidFill>
                    <a:srgbClr val="FFFFFF"/>
                  </a:solidFill>
                  <a:latin typeface="Amazon Ember"/>
                  <a:ea typeface="Amazon Ember"/>
                  <a:cs typeface="Amazon Ember"/>
                </a:rPr>
              </a:br>
              <a:r>
                <a:rPr lang="en-US" sz="1400" spc="50" dirty="0">
                  <a:solidFill>
                    <a:srgbClr val="FFFFFF"/>
                  </a:solidFill>
                  <a:latin typeface="Amazon Ember"/>
                  <a:ea typeface="Amazon Ember"/>
                  <a:cs typeface="Amazon Ember"/>
                </a:rPr>
                <a:t>modernization</a:t>
              </a:r>
            </a:p>
          </p:txBody>
        </p:sp>
        <p:grpSp>
          <p:nvGrpSpPr>
            <p:cNvPr id="140" name="Group 139">
              <a:extLst>
                <a:ext uri="{FF2B5EF4-FFF2-40B4-BE49-F238E27FC236}">
                  <a16:creationId xmlns:a16="http://schemas.microsoft.com/office/drawing/2014/main" id="{BB98E5BC-487E-4A14-9DD1-2032AD72558E}"/>
                </a:ext>
              </a:extLst>
            </p:cNvPr>
            <p:cNvGrpSpPr/>
            <p:nvPr/>
          </p:nvGrpSpPr>
          <p:grpSpPr>
            <a:xfrm>
              <a:off x="5593603" y="2122956"/>
              <a:ext cx="587925" cy="892109"/>
              <a:chOff x="5593603" y="2122956"/>
              <a:chExt cx="587925" cy="892109"/>
            </a:xfrm>
          </p:grpSpPr>
          <p:grpSp>
            <p:nvGrpSpPr>
              <p:cNvPr id="105" name="Group 104">
                <a:extLst>
                  <a:ext uri="{FF2B5EF4-FFF2-40B4-BE49-F238E27FC236}">
                    <a16:creationId xmlns:a16="http://schemas.microsoft.com/office/drawing/2014/main" id="{154FA78E-9C4A-4461-9704-B0A023A813A8}"/>
                  </a:ext>
                </a:extLst>
              </p:cNvPr>
              <p:cNvGrpSpPr/>
              <p:nvPr/>
            </p:nvGrpSpPr>
            <p:grpSpPr>
              <a:xfrm>
                <a:off x="5593603" y="2122956"/>
                <a:ext cx="587925" cy="892109"/>
                <a:chOff x="5217243" y="1444792"/>
                <a:chExt cx="215174" cy="326502"/>
              </a:xfrm>
            </p:grpSpPr>
            <p:sp>
              <p:nvSpPr>
                <p:cNvPr id="106" name="Freeform: Shape 105">
                  <a:extLst>
                    <a:ext uri="{FF2B5EF4-FFF2-40B4-BE49-F238E27FC236}">
                      <a16:creationId xmlns:a16="http://schemas.microsoft.com/office/drawing/2014/main" id="{61725984-6E52-48B1-8961-5955A9BAB440}"/>
                    </a:ext>
                  </a:extLst>
                </p:cNvPr>
                <p:cNvSpPr/>
                <p:nvPr/>
              </p:nvSpPr>
              <p:spPr>
                <a:xfrm>
                  <a:off x="5217243" y="1444792"/>
                  <a:ext cx="167786" cy="326502"/>
                </a:xfrm>
                <a:custGeom>
                  <a:avLst/>
                  <a:gdLst>
                    <a:gd name="connsiteX0" fmla="*/ 234946 w 238164"/>
                    <a:gd name="connsiteY0" fmla="*/ 73381 h 463456"/>
                    <a:gd name="connsiteX1" fmla="*/ 234946 w 238164"/>
                    <a:gd name="connsiteY1" fmla="*/ 44093 h 463456"/>
                    <a:gd name="connsiteX2" fmla="*/ 195681 w 238164"/>
                    <a:gd name="connsiteY2" fmla="*/ 4828 h 463456"/>
                    <a:gd name="connsiteX3" fmla="*/ 44093 w 238164"/>
                    <a:gd name="connsiteY3" fmla="*/ 4828 h 463456"/>
                    <a:gd name="connsiteX4" fmla="*/ 4828 w 238164"/>
                    <a:gd name="connsiteY4" fmla="*/ 44093 h 463456"/>
                    <a:gd name="connsiteX5" fmla="*/ 4828 w 238164"/>
                    <a:gd name="connsiteY5" fmla="*/ 73381 h 463456"/>
                    <a:gd name="connsiteX6" fmla="*/ 4828 w 238164"/>
                    <a:gd name="connsiteY6" fmla="*/ 405524 h 463456"/>
                    <a:gd name="connsiteX7" fmla="*/ 4828 w 238164"/>
                    <a:gd name="connsiteY7" fmla="*/ 429341 h 463456"/>
                    <a:gd name="connsiteX8" fmla="*/ 44093 w 238164"/>
                    <a:gd name="connsiteY8" fmla="*/ 459594 h 463456"/>
                    <a:gd name="connsiteX9" fmla="*/ 195681 w 238164"/>
                    <a:gd name="connsiteY9" fmla="*/ 459594 h 463456"/>
                    <a:gd name="connsiteX10" fmla="*/ 234946 w 238164"/>
                    <a:gd name="connsiteY10" fmla="*/ 429341 h 463456"/>
                    <a:gd name="connsiteX11" fmla="*/ 234946 w 238164"/>
                    <a:gd name="connsiteY11" fmla="*/ 405524 h 46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64" h="463456">
                      <a:moveTo>
                        <a:pt x="234946" y="73381"/>
                      </a:moveTo>
                      <a:lnTo>
                        <a:pt x="234946" y="44093"/>
                      </a:lnTo>
                      <a:cubicBezTo>
                        <a:pt x="234946" y="22529"/>
                        <a:pt x="217567" y="4828"/>
                        <a:pt x="195681" y="4828"/>
                      </a:cubicBezTo>
                      <a:lnTo>
                        <a:pt x="44093" y="4828"/>
                      </a:lnTo>
                      <a:cubicBezTo>
                        <a:pt x="22529" y="4828"/>
                        <a:pt x="4828" y="22207"/>
                        <a:pt x="4828" y="44093"/>
                      </a:cubicBezTo>
                      <a:lnTo>
                        <a:pt x="4828" y="73381"/>
                      </a:lnTo>
                      <a:lnTo>
                        <a:pt x="4828" y="405524"/>
                      </a:lnTo>
                      <a:lnTo>
                        <a:pt x="4828" y="429341"/>
                      </a:lnTo>
                      <a:cubicBezTo>
                        <a:pt x="4828" y="450904"/>
                        <a:pt x="22207" y="459594"/>
                        <a:pt x="44093" y="459594"/>
                      </a:cubicBezTo>
                      <a:lnTo>
                        <a:pt x="195681" y="459594"/>
                      </a:lnTo>
                      <a:cubicBezTo>
                        <a:pt x="217245" y="459594"/>
                        <a:pt x="234946" y="450904"/>
                        <a:pt x="234946" y="429341"/>
                      </a:cubicBezTo>
                      <a:lnTo>
                        <a:pt x="234946" y="405524"/>
                      </a:lnTo>
                    </a:path>
                  </a:pathLst>
                </a:custGeom>
                <a:noFill/>
                <a:ln w="19050" cap="flat">
                  <a:solidFill>
                    <a:schemeClr val="tx1"/>
                  </a:solidFill>
                  <a:prstDash val="solid"/>
                  <a:round/>
                </a:ln>
              </p:spPr>
              <p:txBody>
                <a:bodyPr rtlCol="0" anchor="ctr"/>
                <a:lstStyle/>
                <a:p>
                  <a:endParaRPr lang="en-US" dirty="0"/>
                </a:p>
              </p:txBody>
            </p:sp>
            <p:sp>
              <p:nvSpPr>
                <p:cNvPr id="107" name="Freeform: Shape 106">
                  <a:extLst>
                    <a:ext uri="{FF2B5EF4-FFF2-40B4-BE49-F238E27FC236}">
                      <a16:creationId xmlns:a16="http://schemas.microsoft.com/office/drawing/2014/main" id="{12EFBF1A-C5A7-4456-9950-C43E327A7DE6}"/>
                    </a:ext>
                  </a:extLst>
                </p:cNvPr>
                <p:cNvSpPr/>
                <p:nvPr/>
              </p:nvSpPr>
              <p:spPr>
                <a:xfrm>
                  <a:off x="5287304" y="1469280"/>
                  <a:ext cx="45348" cy="6802"/>
                </a:xfrm>
                <a:custGeom>
                  <a:avLst/>
                  <a:gdLst>
                    <a:gd name="connsiteX0" fmla="*/ 62116 w 64368"/>
                    <a:gd name="connsiteY0" fmla="*/ 4828 h 9655"/>
                    <a:gd name="connsiteX1" fmla="*/ 4828 w 64368"/>
                    <a:gd name="connsiteY1" fmla="*/ 4828 h 9655"/>
                  </a:gdLst>
                  <a:ahLst/>
                  <a:cxnLst>
                    <a:cxn ang="0">
                      <a:pos x="connsiteX0" y="connsiteY0"/>
                    </a:cxn>
                    <a:cxn ang="0">
                      <a:pos x="connsiteX1" y="connsiteY1"/>
                    </a:cxn>
                  </a:cxnLst>
                  <a:rect l="l" t="t" r="r" b="b"/>
                  <a:pathLst>
                    <a:path w="64368" h="9655">
                      <a:moveTo>
                        <a:pt x="62116" y="4828"/>
                      </a:moveTo>
                      <a:lnTo>
                        <a:pt x="4828" y="4828"/>
                      </a:lnTo>
                    </a:path>
                  </a:pathLst>
                </a:custGeom>
                <a:ln w="19050" cap="flat">
                  <a:solidFill>
                    <a:schemeClr val="tx1"/>
                  </a:solidFill>
                  <a:prstDash val="solid"/>
                  <a:round/>
                </a:ln>
              </p:spPr>
              <p:txBody>
                <a:bodyPr rtlCol="0" anchor="ctr"/>
                <a:lstStyle/>
                <a:p>
                  <a:endParaRPr lang="en-US" dirty="0"/>
                </a:p>
              </p:txBody>
            </p:sp>
            <p:sp>
              <p:nvSpPr>
                <p:cNvPr id="108" name="Freeform: Shape 107">
                  <a:extLst>
                    <a:ext uri="{FF2B5EF4-FFF2-40B4-BE49-F238E27FC236}">
                      <a16:creationId xmlns:a16="http://schemas.microsoft.com/office/drawing/2014/main" id="{AD82D6C0-6E40-4F85-9C7B-86837EA778A2}"/>
                    </a:ext>
                  </a:extLst>
                </p:cNvPr>
                <p:cNvSpPr/>
                <p:nvPr/>
              </p:nvSpPr>
              <p:spPr>
                <a:xfrm>
                  <a:off x="5217243" y="1492407"/>
                  <a:ext cx="167786" cy="31743"/>
                </a:xfrm>
                <a:custGeom>
                  <a:avLst/>
                  <a:gdLst>
                    <a:gd name="connsiteX0" fmla="*/ 4828 w 238164"/>
                    <a:gd name="connsiteY0" fmla="*/ 4828 h 45058"/>
                    <a:gd name="connsiteX1" fmla="*/ 234946 w 238164"/>
                    <a:gd name="connsiteY1" fmla="*/ 4828 h 45058"/>
                    <a:gd name="connsiteX2" fmla="*/ 234946 w 238164"/>
                    <a:gd name="connsiteY2" fmla="*/ 40874 h 45058"/>
                  </a:gdLst>
                  <a:ahLst/>
                  <a:cxnLst>
                    <a:cxn ang="0">
                      <a:pos x="connsiteX0" y="connsiteY0"/>
                    </a:cxn>
                    <a:cxn ang="0">
                      <a:pos x="connsiteX1" y="connsiteY1"/>
                    </a:cxn>
                    <a:cxn ang="0">
                      <a:pos x="connsiteX2" y="connsiteY2"/>
                    </a:cxn>
                  </a:cxnLst>
                  <a:rect l="l" t="t" r="r" b="b"/>
                  <a:pathLst>
                    <a:path w="238164" h="45058">
                      <a:moveTo>
                        <a:pt x="4828" y="4828"/>
                      </a:moveTo>
                      <a:lnTo>
                        <a:pt x="234946" y="4828"/>
                      </a:lnTo>
                      <a:lnTo>
                        <a:pt x="234946" y="40874"/>
                      </a:lnTo>
                    </a:path>
                  </a:pathLst>
                </a:custGeom>
                <a:noFill/>
                <a:ln w="19050" cap="flat">
                  <a:solidFill>
                    <a:schemeClr val="tx1"/>
                  </a:solidFill>
                  <a:prstDash val="solid"/>
                  <a:round/>
                </a:ln>
              </p:spPr>
              <p:txBody>
                <a:bodyPr rtlCol="0" anchor="ctr"/>
                <a:lstStyle/>
                <a:p>
                  <a:endParaRPr lang="en-US" dirty="0"/>
                </a:p>
              </p:txBody>
            </p:sp>
            <p:sp>
              <p:nvSpPr>
                <p:cNvPr id="109" name="Freeform: Shape 108">
                  <a:extLst>
                    <a:ext uri="{FF2B5EF4-FFF2-40B4-BE49-F238E27FC236}">
                      <a16:creationId xmlns:a16="http://schemas.microsoft.com/office/drawing/2014/main" id="{498470CE-E4C0-4F51-99BF-231D188D8DF1}"/>
                    </a:ext>
                  </a:extLst>
                </p:cNvPr>
                <p:cNvSpPr/>
                <p:nvPr/>
              </p:nvSpPr>
              <p:spPr>
                <a:xfrm>
                  <a:off x="5217243" y="1699872"/>
                  <a:ext cx="167786" cy="31743"/>
                </a:xfrm>
                <a:custGeom>
                  <a:avLst/>
                  <a:gdLst>
                    <a:gd name="connsiteX0" fmla="*/ 4828 w 238164"/>
                    <a:gd name="connsiteY0" fmla="*/ 42162 h 45058"/>
                    <a:gd name="connsiteX1" fmla="*/ 234946 w 238164"/>
                    <a:gd name="connsiteY1" fmla="*/ 42162 h 45058"/>
                    <a:gd name="connsiteX2" fmla="*/ 234946 w 238164"/>
                    <a:gd name="connsiteY2" fmla="*/ 4828 h 45058"/>
                  </a:gdLst>
                  <a:ahLst/>
                  <a:cxnLst>
                    <a:cxn ang="0">
                      <a:pos x="connsiteX0" y="connsiteY0"/>
                    </a:cxn>
                    <a:cxn ang="0">
                      <a:pos x="connsiteX1" y="connsiteY1"/>
                    </a:cxn>
                    <a:cxn ang="0">
                      <a:pos x="connsiteX2" y="connsiteY2"/>
                    </a:cxn>
                  </a:cxnLst>
                  <a:rect l="l" t="t" r="r" b="b"/>
                  <a:pathLst>
                    <a:path w="238164" h="45058">
                      <a:moveTo>
                        <a:pt x="4828" y="42162"/>
                      </a:moveTo>
                      <a:lnTo>
                        <a:pt x="234946" y="42162"/>
                      </a:lnTo>
                      <a:lnTo>
                        <a:pt x="234946" y="4828"/>
                      </a:lnTo>
                    </a:path>
                  </a:pathLst>
                </a:custGeom>
                <a:noFill/>
                <a:ln w="19050" cap="flat">
                  <a:solidFill>
                    <a:schemeClr val="tx1"/>
                  </a:solidFill>
                  <a:prstDash val="solid"/>
                  <a:round/>
                </a:ln>
              </p:spPr>
              <p:txBody>
                <a:bodyPr rtlCol="0" anchor="ctr"/>
                <a:lstStyle/>
                <a:p>
                  <a:endParaRPr lang="en-US" dirty="0"/>
                </a:p>
              </p:txBody>
            </p:sp>
            <p:sp>
              <p:nvSpPr>
                <p:cNvPr id="110" name="Freeform: Shape 109">
                  <a:extLst>
                    <a:ext uri="{FF2B5EF4-FFF2-40B4-BE49-F238E27FC236}">
                      <a16:creationId xmlns:a16="http://schemas.microsoft.com/office/drawing/2014/main" id="{8697777F-B287-44B4-B009-8767B8A3B79C}"/>
                    </a:ext>
                  </a:extLst>
                </p:cNvPr>
                <p:cNvSpPr/>
                <p:nvPr/>
              </p:nvSpPr>
              <p:spPr>
                <a:xfrm>
                  <a:off x="5357593" y="1616432"/>
                  <a:ext cx="74824" cy="77091"/>
                </a:xfrm>
                <a:custGeom>
                  <a:avLst/>
                  <a:gdLst>
                    <a:gd name="connsiteX0" fmla="*/ 95910 w 106208"/>
                    <a:gd name="connsiteY0" fmla="*/ 107496 h 109427"/>
                    <a:gd name="connsiteX1" fmla="*/ 11265 w 106208"/>
                    <a:gd name="connsiteY1" fmla="*/ 107496 h 109427"/>
                    <a:gd name="connsiteX2" fmla="*/ 4828 w 106208"/>
                    <a:gd name="connsiteY2" fmla="*/ 101059 h 109427"/>
                    <a:gd name="connsiteX3" fmla="*/ 4828 w 106208"/>
                    <a:gd name="connsiteY3" fmla="*/ 11265 h 109427"/>
                    <a:gd name="connsiteX4" fmla="*/ 11265 w 106208"/>
                    <a:gd name="connsiteY4" fmla="*/ 4828 h 109427"/>
                    <a:gd name="connsiteX5" fmla="*/ 95910 w 106208"/>
                    <a:gd name="connsiteY5" fmla="*/ 4828 h 109427"/>
                    <a:gd name="connsiteX6" fmla="*/ 102347 w 106208"/>
                    <a:gd name="connsiteY6" fmla="*/ 11265 h 109427"/>
                    <a:gd name="connsiteX7" fmla="*/ 102347 w 106208"/>
                    <a:gd name="connsiteY7" fmla="*/ 101059 h 109427"/>
                    <a:gd name="connsiteX8" fmla="*/ 95910 w 106208"/>
                    <a:gd name="connsiteY8" fmla="*/ 107496 h 10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08" h="109427">
                      <a:moveTo>
                        <a:pt x="95910" y="107496"/>
                      </a:moveTo>
                      <a:lnTo>
                        <a:pt x="11265" y="107496"/>
                      </a:lnTo>
                      <a:cubicBezTo>
                        <a:pt x="7724" y="107496"/>
                        <a:pt x="4828" y="104599"/>
                        <a:pt x="4828" y="101059"/>
                      </a:cubicBezTo>
                      <a:lnTo>
                        <a:pt x="4828" y="11265"/>
                      </a:lnTo>
                      <a:cubicBezTo>
                        <a:pt x="4828" y="7724"/>
                        <a:pt x="7724" y="4828"/>
                        <a:pt x="11265" y="4828"/>
                      </a:cubicBezTo>
                      <a:lnTo>
                        <a:pt x="95910" y="4828"/>
                      </a:lnTo>
                      <a:cubicBezTo>
                        <a:pt x="99450" y="4828"/>
                        <a:pt x="102347" y="7724"/>
                        <a:pt x="102347" y="11265"/>
                      </a:cubicBezTo>
                      <a:lnTo>
                        <a:pt x="102347" y="101059"/>
                      </a:lnTo>
                      <a:cubicBezTo>
                        <a:pt x="102347" y="104599"/>
                        <a:pt x="99450" y="107496"/>
                        <a:pt x="95910" y="107496"/>
                      </a:cubicBezTo>
                      <a:close/>
                    </a:path>
                  </a:pathLst>
                </a:custGeom>
                <a:noFill/>
                <a:ln w="19050" cap="flat">
                  <a:solidFill>
                    <a:schemeClr val="tx1"/>
                  </a:solidFill>
                  <a:prstDash val="solid"/>
                  <a:round/>
                </a:ln>
              </p:spPr>
              <p:txBody>
                <a:bodyPr rtlCol="0" anchor="ctr"/>
                <a:lstStyle/>
                <a:p>
                  <a:endParaRPr lang="en-US" dirty="0"/>
                </a:p>
              </p:txBody>
            </p:sp>
            <p:sp>
              <p:nvSpPr>
                <p:cNvPr id="111" name="Freeform: Shape 110">
                  <a:extLst>
                    <a:ext uri="{FF2B5EF4-FFF2-40B4-BE49-F238E27FC236}">
                      <a16:creationId xmlns:a16="http://schemas.microsoft.com/office/drawing/2014/main" id="{38CACF66-D8CF-4F3A-A172-764D18D9B6BB}"/>
                    </a:ext>
                  </a:extLst>
                </p:cNvPr>
                <p:cNvSpPr/>
                <p:nvPr/>
              </p:nvSpPr>
              <p:spPr>
                <a:xfrm>
                  <a:off x="5368477" y="1637065"/>
                  <a:ext cx="52149" cy="36278"/>
                </a:xfrm>
                <a:custGeom>
                  <a:avLst/>
                  <a:gdLst>
                    <a:gd name="connsiteX0" fmla="*/ 71128 w 74024"/>
                    <a:gd name="connsiteY0" fmla="*/ 48920 h 51495"/>
                    <a:gd name="connsiteX1" fmla="*/ 4828 w 74024"/>
                    <a:gd name="connsiteY1" fmla="*/ 48920 h 51495"/>
                    <a:gd name="connsiteX2" fmla="*/ 4828 w 74024"/>
                    <a:gd name="connsiteY2" fmla="*/ 5471 h 51495"/>
                    <a:gd name="connsiteX3" fmla="*/ 4828 w 74024"/>
                    <a:gd name="connsiteY3" fmla="*/ 4828 h 51495"/>
                    <a:gd name="connsiteX4" fmla="*/ 71128 w 74024"/>
                    <a:gd name="connsiteY4" fmla="*/ 4828 h 51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24" h="51495">
                      <a:moveTo>
                        <a:pt x="71128" y="48920"/>
                      </a:moveTo>
                      <a:lnTo>
                        <a:pt x="4828" y="48920"/>
                      </a:lnTo>
                      <a:lnTo>
                        <a:pt x="4828" y="5471"/>
                      </a:lnTo>
                      <a:lnTo>
                        <a:pt x="4828" y="4828"/>
                      </a:lnTo>
                      <a:lnTo>
                        <a:pt x="71128" y="4828"/>
                      </a:lnTo>
                      <a:close/>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112" name="Freeform: Shape 111">
                  <a:extLst>
                    <a:ext uri="{FF2B5EF4-FFF2-40B4-BE49-F238E27FC236}">
                      <a16:creationId xmlns:a16="http://schemas.microsoft.com/office/drawing/2014/main" id="{9DEC5EB9-0A65-4C08-AEFC-D04D0CE7F11A}"/>
                    </a:ext>
                  </a:extLst>
                </p:cNvPr>
                <p:cNvSpPr/>
                <p:nvPr/>
              </p:nvSpPr>
              <p:spPr>
                <a:xfrm>
                  <a:off x="5369837" y="1638426"/>
                  <a:ext cx="49882" cy="18139"/>
                </a:xfrm>
                <a:custGeom>
                  <a:avLst/>
                  <a:gdLst>
                    <a:gd name="connsiteX0" fmla="*/ 4828 w 70805"/>
                    <a:gd name="connsiteY0" fmla="*/ 4828 h 25747"/>
                    <a:gd name="connsiteX1" fmla="*/ 37012 w 70805"/>
                    <a:gd name="connsiteY1" fmla="*/ 23173 h 25747"/>
                    <a:gd name="connsiteX2" fmla="*/ 66944 w 70805"/>
                    <a:gd name="connsiteY2" fmla="*/ 4828 h 25747"/>
                  </a:gdLst>
                  <a:ahLst/>
                  <a:cxnLst>
                    <a:cxn ang="0">
                      <a:pos x="connsiteX0" y="connsiteY0"/>
                    </a:cxn>
                    <a:cxn ang="0">
                      <a:pos x="connsiteX1" y="connsiteY1"/>
                    </a:cxn>
                    <a:cxn ang="0">
                      <a:pos x="connsiteX2" y="connsiteY2"/>
                    </a:cxn>
                  </a:cxnLst>
                  <a:rect l="l" t="t" r="r" b="b"/>
                  <a:pathLst>
                    <a:path w="70805" h="25747">
                      <a:moveTo>
                        <a:pt x="4828" y="4828"/>
                      </a:moveTo>
                      <a:lnTo>
                        <a:pt x="37012" y="23173"/>
                      </a:lnTo>
                      <a:lnTo>
                        <a:pt x="66944" y="4828"/>
                      </a:lnTo>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113" name="Freeform: Shape 112">
                  <a:extLst>
                    <a:ext uri="{FF2B5EF4-FFF2-40B4-BE49-F238E27FC236}">
                      <a16:creationId xmlns:a16="http://schemas.microsoft.com/office/drawing/2014/main" id="{C3FC6574-D842-40B2-B6E7-3525DB772BFB}"/>
                    </a:ext>
                  </a:extLst>
                </p:cNvPr>
                <p:cNvSpPr/>
                <p:nvPr/>
              </p:nvSpPr>
              <p:spPr>
                <a:xfrm>
                  <a:off x="5275514" y="1530952"/>
                  <a:ext cx="74824" cy="77091"/>
                </a:xfrm>
                <a:custGeom>
                  <a:avLst/>
                  <a:gdLst>
                    <a:gd name="connsiteX0" fmla="*/ 95910 w 106208"/>
                    <a:gd name="connsiteY0" fmla="*/ 107496 h 109427"/>
                    <a:gd name="connsiteX1" fmla="*/ 11265 w 106208"/>
                    <a:gd name="connsiteY1" fmla="*/ 107496 h 109427"/>
                    <a:gd name="connsiteX2" fmla="*/ 4828 w 106208"/>
                    <a:gd name="connsiteY2" fmla="*/ 101059 h 109427"/>
                    <a:gd name="connsiteX3" fmla="*/ 4828 w 106208"/>
                    <a:gd name="connsiteY3" fmla="*/ 11265 h 109427"/>
                    <a:gd name="connsiteX4" fmla="*/ 11265 w 106208"/>
                    <a:gd name="connsiteY4" fmla="*/ 4828 h 109427"/>
                    <a:gd name="connsiteX5" fmla="*/ 95910 w 106208"/>
                    <a:gd name="connsiteY5" fmla="*/ 4828 h 109427"/>
                    <a:gd name="connsiteX6" fmla="*/ 102347 w 106208"/>
                    <a:gd name="connsiteY6" fmla="*/ 11265 h 109427"/>
                    <a:gd name="connsiteX7" fmla="*/ 102347 w 106208"/>
                    <a:gd name="connsiteY7" fmla="*/ 101059 h 109427"/>
                    <a:gd name="connsiteX8" fmla="*/ 95910 w 106208"/>
                    <a:gd name="connsiteY8" fmla="*/ 107496 h 10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08" h="109427">
                      <a:moveTo>
                        <a:pt x="95910" y="107496"/>
                      </a:moveTo>
                      <a:lnTo>
                        <a:pt x="11265" y="107496"/>
                      </a:lnTo>
                      <a:cubicBezTo>
                        <a:pt x="7724" y="107496"/>
                        <a:pt x="4828" y="104599"/>
                        <a:pt x="4828" y="101059"/>
                      </a:cubicBezTo>
                      <a:lnTo>
                        <a:pt x="4828" y="11265"/>
                      </a:lnTo>
                      <a:cubicBezTo>
                        <a:pt x="4828" y="7724"/>
                        <a:pt x="7724" y="4828"/>
                        <a:pt x="11265" y="4828"/>
                      </a:cubicBezTo>
                      <a:lnTo>
                        <a:pt x="95910" y="4828"/>
                      </a:lnTo>
                      <a:cubicBezTo>
                        <a:pt x="99450" y="4828"/>
                        <a:pt x="102347" y="7724"/>
                        <a:pt x="102347" y="11265"/>
                      </a:cubicBezTo>
                      <a:lnTo>
                        <a:pt x="102347" y="101059"/>
                      </a:lnTo>
                      <a:cubicBezTo>
                        <a:pt x="102347" y="104599"/>
                        <a:pt x="99450" y="107496"/>
                        <a:pt x="95910" y="107496"/>
                      </a:cubicBezTo>
                      <a:close/>
                    </a:path>
                  </a:pathLst>
                </a:custGeom>
                <a:noFill/>
                <a:ln w="19050" cap="flat">
                  <a:solidFill>
                    <a:schemeClr val="tx1"/>
                  </a:solidFill>
                  <a:prstDash val="solid"/>
                  <a:round/>
                </a:ln>
              </p:spPr>
              <p:txBody>
                <a:bodyPr rtlCol="0" anchor="ctr"/>
                <a:lstStyle/>
                <a:p>
                  <a:endParaRPr lang="en-US" dirty="0"/>
                </a:p>
              </p:txBody>
            </p:sp>
            <p:sp>
              <p:nvSpPr>
                <p:cNvPr id="114" name="Freeform: Shape 113">
                  <a:extLst>
                    <a:ext uri="{FF2B5EF4-FFF2-40B4-BE49-F238E27FC236}">
                      <a16:creationId xmlns:a16="http://schemas.microsoft.com/office/drawing/2014/main" id="{79E56FBD-C265-4CED-8E66-CF323C6E1E38}"/>
                    </a:ext>
                  </a:extLst>
                </p:cNvPr>
                <p:cNvSpPr/>
                <p:nvPr/>
              </p:nvSpPr>
              <p:spPr>
                <a:xfrm>
                  <a:off x="5285994" y="1571085"/>
                  <a:ext cx="24941" cy="24941"/>
                </a:xfrm>
                <a:custGeom>
                  <a:avLst/>
                  <a:gdLst>
                    <a:gd name="connsiteX0" fmla="*/ 25032 w 35402"/>
                    <a:gd name="connsiteY0" fmla="*/ 4828 h 35402"/>
                    <a:gd name="connsiteX1" fmla="*/ 6687 w 35402"/>
                    <a:gd name="connsiteY1" fmla="*/ 21242 h 35402"/>
                    <a:gd name="connsiteX2" fmla="*/ 6365 w 35402"/>
                    <a:gd name="connsiteY2" fmla="*/ 28966 h 35402"/>
                    <a:gd name="connsiteX3" fmla="*/ 14089 w 35402"/>
                    <a:gd name="connsiteY3" fmla="*/ 29288 h 35402"/>
                    <a:gd name="connsiteX4" fmla="*/ 32434 w 35402"/>
                    <a:gd name="connsiteY4" fmla="*/ 12874 h 3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02" h="35402">
                      <a:moveTo>
                        <a:pt x="25032" y="4828"/>
                      </a:moveTo>
                      <a:lnTo>
                        <a:pt x="6687" y="21242"/>
                      </a:lnTo>
                      <a:cubicBezTo>
                        <a:pt x="4434" y="23173"/>
                        <a:pt x="4112" y="26713"/>
                        <a:pt x="6365" y="28966"/>
                      </a:cubicBezTo>
                      <a:cubicBezTo>
                        <a:pt x="8296" y="31219"/>
                        <a:pt x="11836" y="31541"/>
                        <a:pt x="14089" y="29288"/>
                      </a:cubicBezTo>
                      <a:lnTo>
                        <a:pt x="32434" y="12874"/>
                      </a:lnTo>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115" name="Freeform: Shape 114">
                  <a:extLst>
                    <a:ext uri="{FF2B5EF4-FFF2-40B4-BE49-F238E27FC236}">
                      <a16:creationId xmlns:a16="http://schemas.microsoft.com/office/drawing/2014/main" id="{5B79B613-3F11-4BB2-97DF-57A8FC71B625}"/>
                    </a:ext>
                  </a:extLst>
                </p:cNvPr>
                <p:cNvSpPr/>
                <p:nvPr/>
              </p:nvSpPr>
              <p:spPr>
                <a:xfrm>
                  <a:off x="5357593" y="1530952"/>
                  <a:ext cx="74824" cy="77091"/>
                </a:xfrm>
                <a:custGeom>
                  <a:avLst/>
                  <a:gdLst>
                    <a:gd name="connsiteX0" fmla="*/ 95910 w 106208"/>
                    <a:gd name="connsiteY0" fmla="*/ 107496 h 109427"/>
                    <a:gd name="connsiteX1" fmla="*/ 11265 w 106208"/>
                    <a:gd name="connsiteY1" fmla="*/ 107496 h 109427"/>
                    <a:gd name="connsiteX2" fmla="*/ 4828 w 106208"/>
                    <a:gd name="connsiteY2" fmla="*/ 101059 h 109427"/>
                    <a:gd name="connsiteX3" fmla="*/ 4828 w 106208"/>
                    <a:gd name="connsiteY3" fmla="*/ 11265 h 109427"/>
                    <a:gd name="connsiteX4" fmla="*/ 11265 w 106208"/>
                    <a:gd name="connsiteY4" fmla="*/ 4828 h 109427"/>
                    <a:gd name="connsiteX5" fmla="*/ 95910 w 106208"/>
                    <a:gd name="connsiteY5" fmla="*/ 4828 h 109427"/>
                    <a:gd name="connsiteX6" fmla="*/ 102347 w 106208"/>
                    <a:gd name="connsiteY6" fmla="*/ 11265 h 109427"/>
                    <a:gd name="connsiteX7" fmla="*/ 102347 w 106208"/>
                    <a:gd name="connsiteY7" fmla="*/ 101059 h 109427"/>
                    <a:gd name="connsiteX8" fmla="*/ 95910 w 106208"/>
                    <a:gd name="connsiteY8" fmla="*/ 107496 h 10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08" h="109427">
                      <a:moveTo>
                        <a:pt x="95910" y="107496"/>
                      </a:moveTo>
                      <a:lnTo>
                        <a:pt x="11265" y="107496"/>
                      </a:lnTo>
                      <a:cubicBezTo>
                        <a:pt x="7724" y="107496"/>
                        <a:pt x="4828" y="104599"/>
                        <a:pt x="4828" y="101059"/>
                      </a:cubicBezTo>
                      <a:lnTo>
                        <a:pt x="4828" y="11265"/>
                      </a:lnTo>
                      <a:cubicBezTo>
                        <a:pt x="4828" y="7724"/>
                        <a:pt x="7724" y="4828"/>
                        <a:pt x="11265" y="4828"/>
                      </a:cubicBezTo>
                      <a:lnTo>
                        <a:pt x="95910" y="4828"/>
                      </a:lnTo>
                      <a:cubicBezTo>
                        <a:pt x="99450" y="4828"/>
                        <a:pt x="102347" y="7724"/>
                        <a:pt x="102347" y="11265"/>
                      </a:cubicBezTo>
                      <a:lnTo>
                        <a:pt x="102347" y="101059"/>
                      </a:lnTo>
                      <a:cubicBezTo>
                        <a:pt x="102347" y="104599"/>
                        <a:pt x="99450" y="107496"/>
                        <a:pt x="95910" y="107496"/>
                      </a:cubicBezTo>
                      <a:close/>
                    </a:path>
                  </a:pathLst>
                </a:custGeom>
                <a:noFill/>
                <a:ln w="19050" cap="flat">
                  <a:solidFill>
                    <a:schemeClr val="tx1"/>
                  </a:solidFill>
                  <a:prstDash val="solid"/>
                  <a:round/>
                </a:ln>
              </p:spPr>
              <p:txBody>
                <a:bodyPr rtlCol="0" anchor="ctr"/>
                <a:lstStyle/>
                <a:p>
                  <a:endParaRPr lang="en-US" dirty="0"/>
                </a:p>
              </p:txBody>
            </p:sp>
            <p:sp>
              <p:nvSpPr>
                <p:cNvPr id="123" name="Freeform: Shape 122">
                  <a:extLst>
                    <a:ext uri="{FF2B5EF4-FFF2-40B4-BE49-F238E27FC236}">
                      <a16:creationId xmlns:a16="http://schemas.microsoft.com/office/drawing/2014/main" id="{47263F59-4B50-479E-BEF4-830036D03EE6}"/>
                    </a:ext>
                  </a:extLst>
                </p:cNvPr>
                <p:cNvSpPr/>
                <p:nvPr/>
              </p:nvSpPr>
              <p:spPr>
                <a:xfrm>
                  <a:off x="5275514" y="1616432"/>
                  <a:ext cx="74824" cy="77091"/>
                </a:xfrm>
                <a:custGeom>
                  <a:avLst/>
                  <a:gdLst>
                    <a:gd name="connsiteX0" fmla="*/ 95910 w 106208"/>
                    <a:gd name="connsiteY0" fmla="*/ 107496 h 109427"/>
                    <a:gd name="connsiteX1" fmla="*/ 11265 w 106208"/>
                    <a:gd name="connsiteY1" fmla="*/ 107496 h 109427"/>
                    <a:gd name="connsiteX2" fmla="*/ 4828 w 106208"/>
                    <a:gd name="connsiteY2" fmla="*/ 101059 h 109427"/>
                    <a:gd name="connsiteX3" fmla="*/ 4828 w 106208"/>
                    <a:gd name="connsiteY3" fmla="*/ 11265 h 109427"/>
                    <a:gd name="connsiteX4" fmla="*/ 11265 w 106208"/>
                    <a:gd name="connsiteY4" fmla="*/ 4828 h 109427"/>
                    <a:gd name="connsiteX5" fmla="*/ 95910 w 106208"/>
                    <a:gd name="connsiteY5" fmla="*/ 4828 h 109427"/>
                    <a:gd name="connsiteX6" fmla="*/ 102347 w 106208"/>
                    <a:gd name="connsiteY6" fmla="*/ 11265 h 109427"/>
                    <a:gd name="connsiteX7" fmla="*/ 102347 w 106208"/>
                    <a:gd name="connsiteY7" fmla="*/ 101059 h 109427"/>
                    <a:gd name="connsiteX8" fmla="*/ 95910 w 106208"/>
                    <a:gd name="connsiteY8" fmla="*/ 107496 h 10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08" h="109427">
                      <a:moveTo>
                        <a:pt x="95910" y="107496"/>
                      </a:moveTo>
                      <a:lnTo>
                        <a:pt x="11265" y="107496"/>
                      </a:lnTo>
                      <a:cubicBezTo>
                        <a:pt x="7724" y="107496"/>
                        <a:pt x="4828" y="104599"/>
                        <a:pt x="4828" y="101059"/>
                      </a:cubicBezTo>
                      <a:lnTo>
                        <a:pt x="4828" y="11265"/>
                      </a:lnTo>
                      <a:cubicBezTo>
                        <a:pt x="4828" y="7724"/>
                        <a:pt x="7724" y="4828"/>
                        <a:pt x="11265" y="4828"/>
                      </a:cubicBezTo>
                      <a:lnTo>
                        <a:pt x="95910" y="4828"/>
                      </a:lnTo>
                      <a:cubicBezTo>
                        <a:pt x="99450" y="4828"/>
                        <a:pt x="102347" y="7724"/>
                        <a:pt x="102347" y="11265"/>
                      </a:cubicBezTo>
                      <a:lnTo>
                        <a:pt x="102347" y="101059"/>
                      </a:lnTo>
                      <a:cubicBezTo>
                        <a:pt x="102347" y="104599"/>
                        <a:pt x="99450" y="107496"/>
                        <a:pt x="95910" y="107496"/>
                      </a:cubicBezTo>
                      <a:close/>
                    </a:path>
                  </a:pathLst>
                </a:custGeom>
                <a:noFill/>
                <a:ln w="19050" cap="flat">
                  <a:solidFill>
                    <a:schemeClr val="tx1"/>
                  </a:solidFill>
                  <a:prstDash val="solid"/>
                  <a:round/>
                </a:ln>
              </p:spPr>
              <p:txBody>
                <a:bodyPr rtlCol="0" anchor="ctr"/>
                <a:lstStyle/>
                <a:p>
                  <a:endParaRPr lang="en-US" dirty="0"/>
                </a:p>
              </p:txBody>
            </p:sp>
            <p:sp>
              <p:nvSpPr>
                <p:cNvPr id="124" name="Freeform: Shape 123">
                  <a:extLst>
                    <a:ext uri="{FF2B5EF4-FFF2-40B4-BE49-F238E27FC236}">
                      <a16:creationId xmlns:a16="http://schemas.microsoft.com/office/drawing/2014/main" id="{DC57E1EF-6DFC-49EE-ABB4-12395B5B125F}"/>
                    </a:ext>
                  </a:extLst>
                </p:cNvPr>
                <p:cNvSpPr/>
                <p:nvPr/>
              </p:nvSpPr>
              <p:spPr>
                <a:xfrm>
                  <a:off x="5290478" y="1651350"/>
                  <a:ext cx="45348" cy="15872"/>
                </a:xfrm>
                <a:custGeom>
                  <a:avLst/>
                  <a:gdLst>
                    <a:gd name="connsiteX0" fmla="*/ 4828 w 64368"/>
                    <a:gd name="connsiteY0" fmla="*/ 18023 h 22529"/>
                    <a:gd name="connsiteX1" fmla="*/ 4828 w 64368"/>
                    <a:gd name="connsiteY1" fmla="*/ 4828 h 22529"/>
                    <a:gd name="connsiteX2" fmla="*/ 59863 w 64368"/>
                    <a:gd name="connsiteY2" fmla="*/ 4828 h 22529"/>
                    <a:gd name="connsiteX3" fmla="*/ 59863 w 64368"/>
                    <a:gd name="connsiteY3" fmla="*/ 18023 h 22529"/>
                  </a:gdLst>
                  <a:ahLst/>
                  <a:cxnLst>
                    <a:cxn ang="0">
                      <a:pos x="connsiteX0" y="connsiteY0"/>
                    </a:cxn>
                    <a:cxn ang="0">
                      <a:pos x="connsiteX1" y="connsiteY1"/>
                    </a:cxn>
                    <a:cxn ang="0">
                      <a:pos x="connsiteX2" y="connsiteY2"/>
                    </a:cxn>
                    <a:cxn ang="0">
                      <a:pos x="connsiteX3" y="connsiteY3"/>
                    </a:cxn>
                  </a:cxnLst>
                  <a:rect l="l" t="t" r="r" b="b"/>
                  <a:pathLst>
                    <a:path w="64368" h="22529">
                      <a:moveTo>
                        <a:pt x="4828" y="18023"/>
                      </a:moveTo>
                      <a:lnTo>
                        <a:pt x="4828" y="4828"/>
                      </a:lnTo>
                      <a:lnTo>
                        <a:pt x="59863" y="4828"/>
                      </a:lnTo>
                      <a:lnTo>
                        <a:pt x="59863" y="18023"/>
                      </a:lnTo>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125" name="Freeform: Shape 124">
                  <a:extLst>
                    <a:ext uri="{FF2B5EF4-FFF2-40B4-BE49-F238E27FC236}">
                      <a16:creationId xmlns:a16="http://schemas.microsoft.com/office/drawing/2014/main" id="{1B46B19C-FF9C-47DE-BF67-ED69A941982D}"/>
                    </a:ext>
                  </a:extLst>
                </p:cNvPr>
                <p:cNvSpPr/>
                <p:nvPr/>
              </p:nvSpPr>
              <p:spPr>
                <a:xfrm>
                  <a:off x="5309978" y="1641147"/>
                  <a:ext cx="6802" cy="24941"/>
                </a:xfrm>
                <a:custGeom>
                  <a:avLst/>
                  <a:gdLst>
                    <a:gd name="connsiteX0" fmla="*/ 4828 w 9655"/>
                    <a:gd name="connsiteY0" fmla="*/ 4828 h 35402"/>
                    <a:gd name="connsiteX1" fmla="*/ 4828 w 9655"/>
                    <a:gd name="connsiteY1" fmla="*/ 32506 h 35402"/>
                  </a:gdLst>
                  <a:ahLst/>
                  <a:cxnLst>
                    <a:cxn ang="0">
                      <a:pos x="connsiteX0" y="connsiteY0"/>
                    </a:cxn>
                    <a:cxn ang="0">
                      <a:pos x="connsiteX1" y="connsiteY1"/>
                    </a:cxn>
                  </a:cxnLst>
                  <a:rect l="l" t="t" r="r" b="b"/>
                  <a:pathLst>
                    <a:path w="9655" h="35402">
                      <a:moveTo>
                        <a:pt x="4828" y="4828"/>
                      </a:moveTo>
                      <a:lnTo>
                        <a:pt x="4828" y="32506"/>
                      </a:lnTo>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126" name="Freeform: Shape 125">
                  <a:extLst>
                    <a:ext uri="{FF2B5EF4-FFF2-40B4-BE49-F238E27FC236}">
                      <a16:creationId xmlns:a16="http://schemas.microsoft.com/office/drawing/2014/main" id="{2E7E37A2-8CC9-4355-98D5-C6797EF82163}"/>
                    </a:ext>
                  </a:extLst>
                </p:cNvPr>
                <p:cNvSpPr/>
                <p:nvPr/>
              </p:nvSpPr>
              <p:spPr>
                <a:xfrm>
                  <a:off x="5303856" y="1628903"/>
                  <a:ext cx="18139" cy="18139"/>
                </a:xfrm>
                <a:custGeom>
                  <a:avLst/>
                  <a:gdLst>
                    <a:gd name="connsiteX0" fmla="*/ 22207 w 25747"/>
                    <a:gd name="connsiteY0" fmla="*/ 13517 h 25747"/>
                    <a:gd name="connsiteX1" fmla="*/ 13517 w 25747"/>
                    <a:gd name="connsiteY1" fmla="*/ 22207 h 25747"/>
                    <a:gd name="connsiteX2" fmla="*/ 4828 w 25747"/>
                    <a:gd name="connsiteY2" fmla="*/ 13517 h 25747"/>
                    <a:gd name="connsiteX3" fmla="*/ 13517 w 25747"/>
                    <a:gd name="connsiteY3" fmla="*/ 4828 h 25747"/>
                    <a:gd name="connsiteX4" fmla="*/ 22207 w 25747"/>
                    <a:gd name="connsiteY4" fmla="*/ 13517 h 2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7" h="25747">
                      <a:moveTo>
                        <a:pt x="22207" y="13517"/>
                      </a:moveTo>
                      <a:cubicBezTo>
                        <a:pt x="22207" y="18317"/>
                        <a:pt x="18317" y="22207"/>
                        <a:pt x="13517" y="22207"/>
                      </a:cubicBezTo>
                      <a:cubicBezTo>
                        <a:pt x="8718" y="22207"/>
                        <a:pt x="4828" y="18317"/>
                        <a:pt x="4828" y="13517"/>
                      </a:cubicBezTo>
                      <a:cubicBezTo>
                        <a:pt x="4828" y="8718"/>
                        <a:pt x="8718" y="4828"/>
                        <a:pt x="13517" y="4828"/>
                      </a:cubicBezTo>
                      <a:cubicBezTo>
                        <a:pt x="18317" y="4828"/>
                        <a:pt x="22207" y="8718"/>
                        <a:pt x="22207" y="13517"/>
                      </a:cubicBezTo>
                      <a:close/>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127" name="Freeform: Shape 126">
                  <a:extLst>
                    <a:ext uri="{FF2B5EF4-FFF2-40B4-BE49-F238E27FC236}">
                      <a16:creationId xmlns:a16="http://schemas.microsoft.com/office/drawing/2014/main" id="{F9E223B1-7F60-42D0-BC98-DF21A6AE273E}"/>
                    </a:ext>
                  </a:extLst>
                </p:cNvPr>
                <p:cNvSpPr/>
                <p:nvPr/>
              </p:nvSpPr>
              <p:spPr>
                <a:xfrm>
                  <a:off x="5303856" y="1660873"/>
                  <a:ext cx="18139" cy="18139"/>
                </a:xfrm>
                <a:custGeom>
                  <a:avLst/>
                  <a:gdLst>
                    <a:gd name="connsiteX0" fmla="*/ 22207 w 25747"/>
                    <a:gd name="connsiteY0" fmla="*/ 13517 h 25747"/>
                    <a:gd name="connsiteX1" fmla="*/ 13517 w 25747"/>
                    <a:gd name="connsiteY1" fmla="*/ 22207 h 25747"/>
                    <a:gd name="connsiteX2" fmla="*/ 4828 w 25747"/>
                    <a:gd name="connsiteY2" fmla="*/ 13517 h 25747"/>
                    <a:gd name="connsiteX3" fmla="*/ 13517 w 25747"/>
                    <a:gd name="connsiteY3" fmla="*/ 4828 h 25747"/>
                    <a:gd name="connsiteX4" fmla="*/ 22207 w 25747"/>
                    <a:gd name="connsiteY4" fmla="*/ 13517 h 2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7" h="25747">
                      <a:moveTo>
                        <a:pt x="22207" y="13517"/>
                      </a:moveTo>
                      <a:cubicBezTo>
                        <a:pt x="22207" y="18317"/>
                        <a:pt x="18317" y="22207"/>
                        <a:pt x="13517" y="22207"/>
                      </a:cubicBezTo>
                      <a:cubicBezTo>
                        <a:pt x="8718" y="22207"/>
                        <a:pt x="4828" y="18317"/>
                        <a:pt x="4828" y="13517"/>
                      </a:cubicBezTo>
                      <a:cubicBezTo>
                        <a:pt x="4828" y="8718"/>
                        <a:pt x="8718" y="4828"/>
                        <a:pt x="13517" y="4828"/>
                      </a:cubicBezTo>
                      <a:cubicBezTo>
                        <a:pt x="18317" y="4828"/>
                        <a:pt x="22207" y="8718"/>
                        <a:pt x="22207" y="13517"/>
                      </a:cubicBezTo>
                      <a:close/>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128" name="Freeform: Shape 127">
                  <a:extLst>
                    <a:ext uri="{FF2B5EF4-FFF2-40B4-BE49-F238E27FC236}">
                      <a16:creationId xmlns:a16="http://schemas.microsoft.com/office/drawing/2014/main" id="{01FE724E-3015-4379-B616-C54A59A60F41}"/>
                    </a:ext>
                  </a:extLst>
                </p:cNvPr>
                <p:cNvSpPr/>
                <p:nvPr/>
              </p:nvSpPr>
              <p:spPr>
                <a:xfrm>
                  <a:off x="5323356" y="1660873"/>
                  <a:ext cx="18139" cy="18139"/>
                </a:xfrm>
                <a:custGeom>
                  <a:avLst/>
                  <a:gdLst>
                    <a:gd name="connsiteX0" fmla="*/ 22207 w 25747"/>
                    <a:gd name="connsiteY0" fmla="*/ 13517 h 25747"/>
                    <a:gd name="connsiteX1" fmla="*/ 13517 w 25747"/>
                    <a:gd name="connsiteY1" fmla="*/ 22207 h 25747"/>
                    <a:gd name="connsiteX2" fmla="*/ 4828 w 25747"/>
                    <a:gd name="connsiteY2" fmla="*/ 13517 h 25747"/>
                    <a:gd name="connsiteX3" fmla="*/ 13517 w 25747"/>
                    <a:gd name="connsiteY3" fmla="*/ 4828 h 25747"/>
                    <a:gd name="connsiteX4" fmla="*/ 22207 w 25747"/>
                    <a:gd name="connsiteY4" fmla="*/ 13517 h 2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7" h="25747">
                      <a:moveTo>
                        <a:pt x="22207" y="13517"/>
                      </a:moveTo>
                      <a:cubicBezTo>
                        <a:pt x="22207" y="18317"/>
                        <a:pt x="18317" y="22207"/>
                        <a:pt x="13517" y="22207"/>
                      </a:cubicBezTo>
                      <a:cubicBezTo>
                        <a:pt x="8718" y="22207"/>
                        <a:pt x="4828" y="18317"/>
                        <a:pt x="4828" y="13517"/>
                      </a:cubicBezTo>
                      <a:cubicBezTo>
                        <a:pt x="4828" y="8718"/>
                        <a:pt x="8718" y="4828"/>
                        <a:pt x="13517" y="4828"/>
                      </a:cubicBezTo>
                      <a:cubicBezTo>
                        <a:pt x="18317" y="4828"/>
                        <a:pt x="22207" y="8718"/>
                        <a:pt x="22207" y="13517"/>
                      </a:cubicBezTo>
                      <a:close/>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129" name="Freeform: Shape 128">
                  <a:extLst>
                    <a:ext uri="{FF2B5EF4-FFF2-40B4-BE49-F238E27FC236}">
                      <a16:creationId xmlns:a16="http://schemas.microsoft.com/office/drawing/2014/main" id="{2D990470-3891-47F2-AC73-4A334649619F}"/>
                    </a:ext>
                  </a:extLst>
                </p:cNvPr>
                <p:cNvSpPr/>
                <p:nvPr/>
              </p:nvSpPr>
              <p:spPr>
                <a:xfrm>
                  <a:off x="5284356" y="1660873"/>
                  <a:ext cx="18139" cy="18139"/>
                </a:xfrm>
                <a:custGeom>
                  <a:avLst/>
                  <a:gdLst>
                    <a:gd name="connsiteX0" fmla="*/ 22207 w 25747"/>
                    <a:gd name="connsiteY0" fmla="*/ 13517 h 25747"/>
                    <a:gd name="connsiteX1" fmla="*/ 13517 w 25747"/>
                    <a:gd name="connsiteY1" fmla="*/ 22207 h 25747"/>
                    <a:gd name="connsiteX2" fmla="*/ 4828 w 25747"/>
                    <a:gd name="connsiteY2" fmla="*/ 13517 h 25747"/>
                    <a:gd name="connsiteX3" fmla="*/ 13517 w 25747"/>
                    <a:gd name="connsiteY3" fmla="*/ 4828 h 25747"/>
                    <a:gd name="connsiteX4" fmla="*/ 22207 w 25747"/>
                    <a:gd name="connsiteY4" fmla="*/ 13517 h 2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7" h="25747">
                      <a:moveTo>
                        <a:pt x="22207" y="13517"/>
                      </a:moveTo>
                      <a:cubicBezTo>
                        <a:pt x="22207" y="18317"/>
                        <a:pt x="18317" y="22207"/>
                        <a:pt x="13517" y="22207"/>
                      </a:cubicBezTo>
                      <a:cubicBezTo>
                        <a:pt x="8718" y="22207"/>
                        <a:pt x="4828" y="18317"/>
                        <a:pt x="4828" y="13517"/>
                      </a:cubicBezTo>
                      <a:cubicBezTo>
                        <a:pt x="4828" y="8718"/>
                        <a:pt x="8718" y="4828"/>
                        <a:pt x="13517" y="4828"/>
                      </a:cubicBezTo>
                      <a:cubicBezTo>
                        <a:pt x="18317" y="4828"/>
                        <a:pt x="22207" y="8718"/>
                        <a:pt x="22207" y="13517"/>
                      </a:cubicBezTo>
                      <a:close/>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130" name="Freeform: Shape 129">
                  <a:extLst>
                    <a:ext uri="{FF2B5EF4-FFF2-40B4-BE49-F238E27FC236}">
                      <a16:creationId xmlns:a16="http://schemas.microsoft.com/office/drawing/2014/main" id="{F415C666-2DB6-4C78-9B23-CC4376B51A40}"/>
                    </a:ext>
                  </a:extLst>
                </p:cNvPr>
                <p:cNvSpPr/>
                <p:nvPr/>
              </p:nvSpPr>
              <p:spPr>
                <a:xfrm>
                  <a:off x="5297054" y="1543196"/>
                  <a:ext cx="43080" cy="43080"/>
                </a:xfrm>
                <a:custGeom>
                  <a:avLst/>
                  <a:gdLst>
                    <a:gd name="connsiteX0" fmla="*/ 58898 w 61150"/>
                    <a:gd name="connsiteY0" fmla="*/ 31863 h 61150"/>
                    <a:gd name="connsiteX1" fmla="*/ 31863 w 61150"/>
                    <a:gd name="connsiteY1" fmla="*/ 58898 h 61150"/>
                    <a:gd name="connsiteX2" fmla="*/ 4828 w 61150"/>
                    <a:gd name="connsiteY2" fmla="*/ 31863 h 61150"/>
                    <a:gd name="connsiteX3" fmla="*/ 31863 w 61150"/>
                    <a:gd name="connsiteY3" fmla="*/ 4828 h 61150"/>
                    <a:gd name="connsiteX4" fmla="*/ 58898 w 61150"/>
                    <a:gd name="connsiteY4" fmla="*/ 31863 h 61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 h="61150">
                      <a:moveTo>
                        <a:pt x="58898" y="31863"/>
                      </a:moveTo>
                      <a:cubicBezTo>
                        <a:pt x="58898" y="46794"/>
                        <a:pt x="46794" y="58898"/>
                        <a:pt x="31863" y="58898"/>
                      </a:cubicBezTo>
                      <a:cubicBezTo>
                        <a:pt x="16932" y="58898"/>
                        <a:pt x="4828" y="46794"/>
                        <a:pt x="4828" y="31863"/>
                      </a:cubicBezTo>
                      <a:cubicBezTo>
                        <a:pt x="4828" y="16932"/>
                        <a:pt x="16932" y="4828"/>
                        <a:pt x="31863" y="4828"/>
                      </a:cubicBezTo>
                      <a:cubicBezTo>
                        <a:pt x="46794" y="4828"/>
                        <a:pt x="58898" y="16932"/>
                        <a:pt x="58898" y="31863"/>
                      </a:cubicBezTo>
                      <a:close/>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grpSp>
          <p:sp>
            <p:nvSpPr>
              <p:cNvPr id="133" name="Freeform: Shape 132">
                <a:extLst>
                  <a:ext uri="{FF2B5EF4-FFF2-40B4-BE49-F238E27FC236}">
                    <a16:creationId xmlns:a16="http://schemas.microsoft.com/office/drawing/2014/main" id="{5F5B37B9-E545-43F0-BFB6-C98C66292B22}"/>
                  </a:ext>
                </a:extLst>
              </p:cNvPr>
              <p:cNvSpPr/>
              <p:nvPr/>
            </p:nvSpPr>
            <p:spPr>
              <a:xfrm>
                <a:off x="6018586" y="2442009"/>
                <a:ext cx="117709" cy="61950"/>
              </a:xfrm>
              <a:custGeom>
                <a:avLst/>
                <a:gdLst>
                  <a:gd name="connsiteX0" fmla="*/ 58254 w 61150"/>
                  <a:gd name="connsiteY0" fmla="*/ 4828 h 32184"/>
                  <a:gd name="connsiteX1" fmla="*/ 58254 w 61150"/>
                  <a:gd name="connsiteY1" fmla="*/ 20598 h 32184"/>
                  <a:gd name="connsiteX2" fmla="*/ 31541 w 61150"/>
                  <a:gd name="connsiteY2" fmla="*/ 28966 h 32184"/>
                  <a:gd name="connsiteX3" fmla="*/ 4828 w 61150"/>
                  <a:gd name="connsiteY3" fmla="*/ 20598 h 32184"/>
                  <a:gd name="connsiteX4" fmla="*/ 4828 w 61150"/>
                  <a:gd name="connsiteY4" fmla="*/ 4828 h 32184"/>
                  <a:gd name="connsiteX5" fmla="*/ 31541 w 61150"/>
                  <a:gd name="connsiteY5" fmla="*/ 13196 h 32184"/>
                  <a:gd name="connsiteX6" fmla="*/ 58254 w 61150"/>
                  <a:gd name="connsiteY6" fmla="*/ 4828 h 3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50" h="32184">
                    <a:moveTo>
                      <a:pt x="58254" y="4828"/>
                    </a:moveTo>
                    <a:lnTo>
                      <a:pt x="58254" y="20598"/>
                    </a:lnTo>
                    <a:cubicBezTo>
                      <a:pt x="58254" y="25426"/>
                      <a:pt x="46346" y="28966"/>
                      <a:pt x="31541" y="28966"/>
                    </a:cubicBezTo>
                    <a:cubicBezTo>
                      <a:pt x="16736" y="28966"/>
                      <a:pt x="4828" y="25104"/>
                      <a:pt x="4828" y="20598"/>
                    </a:cubicBezTo>
                    <a:lnTo>
                      <a:pt x="4828" y="4828"/>
                    </a:lnTo>
                    <a:cubicBezTo>
                      <a:pt x="4828" y="9655"/>
                      <a:pt x="16736" y="13196"/>
                      <a:pt x="31541" y="13196"/>
                    </a:cubicBezTo>
                    <a:cubicBezTo>
                      <a:pt x="46667" y="13517"/>
                      <a:pt x="58254" y="9655"/>
                      <a:pt x="58254" y="4828"/>
                    </a:cubicBezTo>
                    <a:close/>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135" name="Freeform: Shape 134">
                <a:extLst>
                  <a:ext uri="{FF2B5EF4-FFF2-40B4-BE49-F238E27FC236}">
                    <a16:creationId xmlns:a16="http://schemas.microsoft.com/office/drawing/2014/main" id="{1F90049C-ACAA-4BC5-93DC-66F2D5AA297E}"/>
                  </a:ext>
                </a:extLst>
              </p:cNvPr>
              <p:cNvSpPr/>
              <p:nvPr/>
            </p:nvSpPr>
            <p:spPr>
              <a:xfrm>
                <a:off x="6018591" y="2396128"/>
                <a:ext cx="117709" cy="49562"/>
              </a:xfrm>
              <a:custGeom>
                <a:avLst/>
                <a:gdLst>
                  <a:gd name="connsiteX0" fmla="*/ 58254 w 61150"/>
                  <a:gd name="connsiteY0" fmla="*/ 13214 h 25747"/>
                  <a:gd name="connsiteX1" fmla="*/ 31541 w 61150"/>
                  <a:gd name="connsiteY1" fmla="*/ 21582 h 25747"/>
                  <a:gd name="connsiteX2" fmla="*/ 4828 w 61150"/>
                  <a:gd name="connsiteY2" fmla="*/ 13214 h 25747"/>
                  <a:gd name="connsiteX3" fmla="*/ 31541 w 61150"/>
                  <a:gd name="connsiteY3" fmla="*/ 4846 h 25747"/>
                  <a:gd name="connsiteX4" fmla="*/ 58254 w 61150"/>
                  <a:gd name="connsiteY4" fmla="*/ 13214 h 2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 h="25747">
                    <a:moveTo>
                      <a:pt x="58254" y="13214"/>
                    </a:moveTo>
                    <a:cubicBezTo>
                      <a:pt x="58254" y="18042"/>
                      <a:pt x="46346" y="21582"/>
                      <a:pt x="31541" y="21582"/>
                    </a:cubicBezTo>
                    <a:cubicBezTo>
                      <a:pt x="16736" y="21582"/>
                      <a:pt x="4828" y="17720"/>
                      <a:pt x="4828" y="13214"/>
                    </a:cubicBezTo>
                    <a:cubicBezTo>
                      <a:pt x="4828" y="8709"/>
                      <a:pt x="16736" y="4846"/>
                      <a:pt x="31541" y="4846"/>
                    </a:cubicBezTo>
                    <a:cubicBezTo>
                      <a:pt x="46667" y="4525"/>
                      <a:pt x="58254" y="8387"/>
                      <a:pt x="58254" y="13214"/>
                    </a:cubicBezTo>
                    <a:close/>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137" name="Freeform: Shape 136">
                <a:extLst>
                  <a:ext uri="{FF2B5EF4-FFF2-40B4-BE49-F238E27FC236}">
                    <a16:creationId xmlns:a16="http://schemas.microsoft.com/office/drawing/2014/main" id="{4636C323-E303-4E50-8977-66C3FE12A147}"/>
                  </a:ext>
                </a:extLst>
              </p:cNvPr>
              <p:cNvSpPr/>
              <p:nvPr/>
            </p:nvSpPr>
            <p:spPr>
              <a:xfrm>
                <a:off x="6019212" y="2412271"/>
                <a:ext cx="117709" cy="123905"/>
              </a:xfrm>
              <a:custGeom>
                <a:avLst/>
                <a:gdLst>
                  <a:gd name="connsiteX0" fmla="*/ 4828 w 61150"/>
                  <a:gd name="connsiteY0" fmla="*/ 4828 h 64368"/>
                  <a:gd name="connsiteX1" fmla="*/ 4828 w 61150"/>
                  <a:gd name="connsiteY1" fmla="*/ 20598 h 64368"/>
                  <a:gd name="connsiteX2" fmla="*/ 4828 w 61150"/>
                  <a:gd name="connsiteY2" fmla="*/ 36368 h 64368"/>
                  <a:gd name="connsiteX3" fmla="*/ 4828 w 61150"/>
                  <a:gd name="connsiteY3" fmla="*/ 52139 h 64368"/>
                  <a:gd name="connsiteX4" fmla="*/ 31541 w 61150"/>
                  <a:gd name="connsiteY4" fmla="*/ 60507 h 64368"/>
                  <a:gd name="connsiteX5" fmla="*/ 58254 w 61150"/>
                  <a:gd name="connsiteY5" fmla="*/ 52139 h 64368"/>
                  <a:gd name="connsiteX6" fmla="*/ 58254 w 61150"/>
                  <a:gd name="connsiteY6" fmla="*/ 36368 h 64368"/>
                  <a:gd name="connsiteX7" fmla="*/ 58254 w 61150"/>
                  <a:gd name="connsiteY7" fmla="*/ 20598 h 64368"/>
                  <a:gd name="connsiteX8" fmla="*/ 58254 w 61150"/>
                  <a:gd name="connsiteY8" fmla="*/ 4828 h 6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50" h="64368">
                    <a:moveTo>
                      <a:pt x="4828" y="4828"/>
                    </a:moveTo>
                    <a:lnTo>
                      <a:pt x="4828" y="20598"/>
                    </a:lnTo>
                    <a:lnTo>
                      <a:pt x="4828" y="36368"/>
                    </a:lnTo>
                    <a:lnTo>
                      <a:pt x="4828" y="52139"/>
                    </a:lnTo>
                    <a:cubicBezTo>
                      <a:pt x="4828" y="56966"/>
                      <a:pt x="16736" y="60507"/>
                      <a:pt x="31541" y="60507"/>
                    </a:cubicBezTo>
                    <a:cubicBezTo>
                      <a:pt x="46346" y="60507"/>
                      <a:pt x="58254" y="56645"/>
                      <a:pt x="58254" y="52139"/>
                    </a:cubicBezTo>
                    <a:lnTo>
                      <a:pt x="58254" y="36368"/>
                    </a:lnTo>
                    <a:lnTo>
                      <a:pt x="58254" y="20598"/>
                    </a:lnTo>
                    <a:lnTo>
                      <a:pt x="58254" y="4828"/>
                    </a:lnTo>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139" name="Freeform: Shape 138">
                <a:extLst>
                  <a:ext uri="{FF2B5EF4-FFF2-40B4-BE49-F238E27FC236}">
                    <a16:creationId xmlns:a16="http://schemas.microsoft.com/office/drawing/2014/main" id="{3842B4B3-61FA-41B0-82FF-C2BD8CC4E642}"/>
                  </a:ext>
                </a:extLst>
              </p:cNvPr>
              <p:cNvSpPr/>
              <p:nvPr/>
            </p:nvSpPr>
            <p:spPr>
              <a:xfrm>
                <a:off x="6018591" y="2472365"/>
                <a:ext cx="117709" cy="30976"/>
              </a:xfrm>
              <a:custGeom>
                <a:avLst/>
                <a:gdLst>
                  <a:gd name="connsiteX0" fmla="*/ 58254 w 61150"/>
                  <a:gd name="connsiteY0" fmla="*/ 4828 h 16092"/>
                  <a:gd name="connsiteX1" fmla="*/ 31541 w 61150"/>
                  <a:gd name="connsiteY1" fmla="*/ 13196 h 16092"/>
                  <a:gd name="connsiteX2" fmla="*/ 4828 w 61150"/>
                  <a:gd name="connsiteY2" fmla="*/ 4828 h 16092"/>
                </a:gdLst>
                <a:ahLst/>
                <a:cxnLst>
                  <a:cxn ang="0">
                    <a:pos x="connsiteX0" y="connsiteY0"/>
                  </a:cxn>
                  <a:cxn ang="0">
                    <a:pos x="connsiteX1" y="connsiteY1"/>
                  </a:cxn>
                  <a:cxn ang="0">
                    <a:pos x="connsiteX2" y="connsiteY2"/>
                  </a:cxn>
                </a:cxnLst>
                <a:rect l="l" t="t" r="r" b="b"/>
                <a:pathLst>
                  <a:path w="61150" h="16092">
                    <a:moveTo>
                      <a:pt x="58254" y="4828"/>
                    </a:moveTo>
                    <a:cubicBezTo>
                      <a:pt x="58254" y="9655"/>
                      <a:pt x="46346" y="13196"/>
                      <a:pt x="31541" y="13196"/>
                    </a:cubicBezTo>
                    <a:cubicBezTo>
                      <a:pt x="16736" y="13196"/>
                      <a:pt x="4828" y="9333"/>
                      <a:pt x="4828" y="4828"/>
                    </a:cubicBezTo>
                  </a:path>
                </a:pathLst>
              </a:custGeom>
              <a:ln w="19050" cap="flat">
                <a:solidFill>
                  <a:schemeClr val="accent3"/>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grpSp>
      </p:grpSp>
      <p:grpSp>
        <p:nvGrpSpPr>
          <p:cNvPr id="4" name="Group 3">
            <a:extLst>
              <a:ext uri="{FF2B5EF4-FFF2-40B4-BE49-F238E27FC236}">
                <a16:creationId xmlns:a16="http://schemas.microsoft.com/office/drawing/2014/main" id="{F97221FD-662C-4663-B01C-676FFEFA5873}"/>
              </a:ext>
            </a:extLst>
          </p:cNvPr>
          <p:cNvGrpSpPr/>
          <p:nvPr/>
        </p:nvGrpSpPr>
        <p:grpSpPr>
          <a:xfrm>
            <a:off x="8650227" y="2128929"/>
            <a:ext cx="2259976" cy="1420049"/>
            <a:chOff x="7637892" y="2161309"/>
            <a:chExt cx="2259976" cy="1420049"/>
          </a:xfrm>
        </p:grpSpPr>
        <p:grpSp>
          <p:nvGrpSpPr>
            <p:cNvPr id="142" name="Group 141">
              <a:extLst>
                <a:ext uri="{FF2B5EF4-FFF2-40B4-BE49-F238E27FC236}">
                  <a16:creationId xmlns:a16="http://schemas.microsoft.com/office/drawing/2014/main" id="{1F0844AB-00BF-4FD7-A29A-F20D5011BCD4}"/>
                </a:ext>
              </a:extLst>
            </p:cNvPr>
            <p:cNvGrpSpPr>
              <a:grpSpLocks noChangeAspect="1"/>
            </p:cNvGrpSpPr>
            <p:nvPr/>
          </p:nvGrpSpPr>
          <p:grpSpPr>
            <a:xfrm>
              <a:off x="8358493" y="2161309"/>
              <a:ext cx="818774" cy="815402"/>
              <a:chOff x="15169395" y="2274915"/>
              <a:chExt cx="410433" cy="408743"/>
            </a:xfrm>
          </p:grpSpPr>
          <p:sp>
            <p:nvSpPr>
              <p:cNvPr id="143" name="Freeform: Shape 142">
                <a:extLst>
                  <a:ext uri="{FF2B5EF4-FFF2-40B4-BE49-F238E27FC236}">
                    <a16:creationId xmlns:a16="http://schemas.microsoft.com/office/drawing/2014/main" id="{78DF093F-9375-4B7C-972E-B3395CF9C4D4}"/>
                  </a:ext>
                </a:extLst>
              </p:cNvPr>
              <p:cNvSpPr/>
              <p:nvPr/>
            </p:nvSpPr>
            <p:spPr>
              <a:xfrm>
                <a:off x="15354537" y="2363625"/>
                <a:ext cx="225291" cy="196325"/>
              </a:xfrm>
              <a:custGeom>
                <a:avLst/>
                <a:gdLst>
                  <a:gd name="connsiteX0" fmla="*/ 100978 w 225291"/>
                  <a:gd name="connsiteY0" fmla="*/ 11586 h 196325"/>
                  <a:gd name="connsiteX1" fmla="*/ 6678 w 225291"/>
                  <a:gd name="connsiteY1" fmla="*/ 171221 h 196325"/>
                  <a:gd name="connsiteX2" fmla="*/ 19230 w 225291"/>
                  <a:gd name="connsiteY2" fmla="*/ 193107 h 196325"/>
                  <a:gd name="connsiteX3" fmla="*/ 208152 w 225291"/>
                  <a:gd name="connsiteY3" fmla="*/ 193107 h 196325"/>
                  <a:gd name="connsiteX4" fmla="*/ 220704 w 225291"/>
                  <a:gd name="connsiteY4" fmla="*/ 171221 h 196325"/>
                  <a:gd name="connsiteX5" fmla="*/ 126404 w 225291"/>
                  <a:gd name="connsiteY5" fmla="*/ 11586 h 196325"/>
                  <a:gd name="connsiteX6" fmla="*/ 100978 w 225291"/>
                  <a:gd name="connsiteY6" fmla="*/ 11586 h 196325"/>
                  <a:gd name="connsiteX7" fmla="*/ 100978 w 225291"/>
                  <a:gd name="connsiteY7" fmla="*/ 11586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291" h="196325">
                    <a:moveTo>
                      <a:pt x="100978" y="11586"/>
                    </a:moveTo>
                    <a:cubicBezTo>
                      <a:pt x="6678" y="171221"/>
                      <a:pt x="100978" y="11586"/>
                      <a:pt x="6678" y="171221"/>
                    </a:cubicBezTo>
                    <a:cubicBezTo>
                      <a:pt x="1206" y="180233"/>
                      <a:pt x="8609" y="193107"/>
                      <a:pt x="19230" y="193107"/>
                    </a:cubicBezTo>
                    <a:cubicBezTo>
                      <a:pt x="208152" y="193107"/>
                      <a:pt x="19230" y="193107"/>
                      <a:pt x="208152" y="193107"/>
                    </a:cubicBezTo>
                    <a:cubicBezTo>
                      <a:pt x="219095" y="193107"/>
                      <a:pt x="226176" y="180555"/>
                      <a:pt x="220704" y="171221"/>
                    </a:cubicBezTo>
                    <a:cubicBezTo>
                      <a:pt x="126404" y="11586"/>
                      <a:pt x="220704" y="171221"/>
                      <a:pt x="126404" y="11586"/>
                    </a:cubicBezTo>
                    <a:cubicBezTo>
                      <a:pt x="120932" y="2575"/>
                      <a:pt x="106449" y="2575"/>
                      <a:pt x="100978" y="11586"/>
                    </a:cubicBezTo>
                    <a:lnTo>
                      <a:pt x="100978" y="11586"/>
                    </a:lnTo>
                    <a:close/>
                  </a:path>
                </a:pathLst>
              </a:custGeom>
              <a:noFill/>
              <a:ln w="19050" cap="flat">
                <a:solidFill>
                  <a:srgbClr val="52BBA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44" name="Freeform: Shape 143">
                <a:extLst>
                  <a:ext uri="{FF2B5EF4-FFF2-40B4-BE49-F238E27FC236}">
                    <a16:creationId xmlns:a16="http://schemas.microsoft.com/office/drawing/2014/main" id="{3E518927-5717-468F-AA62-1913DB2E5070}"/>
                  </a:ext>
                </a:extLst>
              </p:cNvPr>
              <p:cNvSpPr/>
              <p:nvPr/>
            </p:nvSpPr>
            <p:spPr>
              <a:xfrm>
                <a:off x="15456641" y="2427833"/>
                <a:ext cx="22529" cy="102990"/>
              </a:xfrm>
              <a:custGeom>
                <a:avLst/>
                <a:gdLst>
                  <a:gd name="connsiteX0" fmla="*/ 11425 w 22529"/>
                  <a:gd name="connsiteY0" fmla="*/ 101864 h 102990"/>
                  <a:gd name="connsiteX1" fmla="*/ 4989 w 22529"/>
                  <a:gd name="connsiteY1" fmla="*/ 99289 h 102990"/>
                  <a:gd name="connsiteX2" fmla="*/ 2414 w 22529"/>
                  <a:gd name="connsiteY2" fmla="*/ 92852 h 102990"/>
                  <a:gd name="connsiteX3" fmla="*/ 4989 w 22529"/>
                  <a:gd name="connsiteY3" fmla="*/ 86415 h 102990"/>
                  <a:gd name="connsiteX4" fmla="*/ 11425 w 22529"/>
                  <a:gd name="connsiteY4" fmla="*/ 83841 h 102990"/>
                  <a:gd name="connsiteX5" fmla="*/ 17862 w 22529"/>
                  <a:gd name="connsiteY5" fmla="*/ 86415 h 102990"/>
                  <a:gd name="connsiteX6" fmla="*/ 20437 w 22529"/>
                  <a:gd name="connsiteY6" fmla="*/ 92852 h 102990"/>
                  <a:gd name="connsiteX7" fmla="*/ 17862 w 22529"/>
                  <a:gd name="connsiteY7" fmla="*/ 99289 h 102990"/>
                  <a:gd name="connsiteX8" fmla="*/ 11425 w 22529"/>
                  <a:gd name="connsiteY8" fmla="*/ 101864 h 102990"/>
                  <a:gd name="connsiteX9" fmla="*/ 5632 w 22529"/>
                  <a:gd name="connsiteY9" fmla="*/ 71289 h 102990"/>
                  <a:gd name="connsiteX10" fmla="*/ 3701 w 22529"/>
                  <a:gd name="connsiteY10" fmla="*/ 4345 h 102990"/>
                  <a:gd name="connsiteX11" fmla="*/ 11425 w 22529"/>
                  <a:gd name="connsiteY11" fmla="*/ 2414 h 102990"/>
                  <a:gd name="connsiteX12" fmla="*/ 19150 w 22529"/>
                  <a:gd name="connsiteY12" fmla="*/ 4345 h 102990"/>
                  <a:gd name="connsiteX13" fmla="*/ 17219 w 22529"/>
                  <a:gd name="connsiteY13" fmla="*/ 71289 h 102990"/>
                  <a:gd name="connsiteX14" fmla="*/ 5632 w 22529"/>
                  <a:gd name="connsiteY14" fmla="*/ 71289 h 10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29" h="102990">
                    <a:moveTo>
                      <a:pt x="11425" y="101864"/>
                    </a:moveTo>
                    <a:cubicBezTo>
                      <a:pt x="8851" y="101864"/>
                      <a:pt x="6598" y="100898"/>
                      <a:pt x="4989" y="99289"/>
                    </a:cubicBezTo>
                    <a:cubicBezTo>
                      <a:pt x="3379" y="97680"/>
                      <a:pt x="2414" y="95427"/>
                      <a:pt x="2414" y="92852"/>
                    </a:cubicBezTo>
                    <a:cubicBezTo>
                      <a:pt x="2414" y="90277"/>
                      <a:pt x="3379" y="88024"/>
                      <a:pt x="4989" y="86415"/>
                    </a:cubicBezTo>
                    <a:cubicBezTo>
                      <a:pt x="6598" y="84806"/>
                      <a:pt x="8851" y="83841"/>
                      <a:pt x="11425" y="83841"/>
                    </a:cubicBezTo>
                    <a:cubicBezTo>
                      <a:pt x="14000" y="83841"/>
                      <a:pt x="16253" y="84806"/>
                      <a:pt x="17862" y="86415"/>
                    </a:cubicBezTo>
                    <a:cubicBezTo>
                      <a:pt x="19472" y="88024"/>
                      <a:pt x="20437" y="90277"/>
                      <a:pt x="20437" y="92852"/>
                    </a:cubicBezTo>
                    <a:cubicBezTo>
                      <a:pt x="20437" y="95427"/>
                      <a:pt x="19472" y="97680"/>
                      <a:pt x="17862" y="99289"/>
                    </a:cubicBezTo>
                    <a:cubicBezTo>
                      <a:pt x="16253" y="100898"/>
                      <a:pt x="14000" y="101864"/>
                      <a:pt x="11425" y="101864"/>
                    </a:cubicBezTo>
                    <a:close/>
                    <a:moveTo>
                      <a:pt x="5632" y="71289"/>
                    </a:moveTo>
                    <a:lnTo>
                      <a:pt x="3701" y="4345"/>
                    </a:lnTo>
                    <a:cubicBezTo>
                      <a:pt x="5954" y="3058"/>
                      <a:pt x="8529" y="2414"/>
                      <a:pt x="11425" y="2414"/>
                    </a:cubicBezTo>
                    <a:cubicBezTo>
                      <a:pt x="14000" y="2414"/>
                      <a:pt x="16575" y="3058"/>
                      <a:pt x="19150" y="4345"/>
                    </a:cubicBezTo>
                    <a:lnTo>
                      <a:pt x="17219" y="71289"/>
                    </a:lnTo>
                    <a:lnTo>
                      <a:pt x="5632" y="71289"/>
                    </a:lnTo>
                    <a:close/>
                  </a:path>
                </a:pathLst>
              </a:custGeom>
              <a:solidFill>
                <a:srgbClr val="52BBA2"/>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45" name="Freeform: Shape 144">
                <a:extLst>
                  <a:ext uri="{FF2B5EF4-FFF2-40B4-BE49-F238E27FC236}">
                    <a16:creationId xmlns:a16="http://schemas.microsoft.com/office/drawing/2014/main" id="{3003CD33-78E4-43DD-B7A4-4EA58B5EAB15}"/>
                  </a:ext>
                </a:extLst>
              </p:cNvPr>
              <p:cNvSpPr/>
              <p:nvPr/>
            </p:nvSpPr>
            <p:spPr>
              <a:xfrm>
                <a:off x="15169395" y="2274915"/>
                <a:ext cx="302534" cy="408743"/>
              </a:xfrm>
              <a:custGeom>
                <a:avLst/>
                <a:gdLst>
                  <a:gd name="connsiteX0" fmla="*/ 298350 w 302533"/>
                  <a:gd name="connsiteY0" fmla="*/ 72939 h 408742"/>
                  <a:gd name="connsiteX1" fmla="*/ 298350 w 302533"/>
                  <a:gd name="connsiteY1" fmla="*/ 51376 h 408742"/>
                  <a:gd name="connsiteX2" fmla="*/ 286763 w 302533"/>
                  <a:gd name="connsiteY2" fmla="*/ 42042 h 408742"/>
                  <a:gd name="connsiteX3" fmla="*/ 159313 w 302533"/>
                  <a:gd name="connsiteY3" fmla="*/ 7927 h 408742"/>
                  <a:gd name="connsiteX4" fmla="*/ 144830 w 302533"/>
                  <a:gd name="connsiteY4" fmla="*/ 8248 h 408742"/>
                  <a:gd name="connsiteX5" fmla="*/ 16414 w 302533"/>
                  <a:gd name="connsiteY5" fmla="*/ 41398 h 408742"/>
                  <a:gd name="connsiteX6" fmla="*/ 4828 w 302533"/>
                  <a:gd name="connsiteY6" fmla="*/ 50732 h 408742"/>
                  <a:gd name="connsiteX7" fmla="*/ 4828 w 302533"/>
                  <a:gd name="connsiteY7" fmla="*/ 319150 h 408742"/>
                  <a:gd name="connsiteX8" fmla="*/ 9655 w 302533"/>
                  <a:gd name="connsiteY8" fmla="*/ 327518 h 408742"/>
                  <a:gd name="connsiteX9" fmla="*/ 146761 w 302533"/>
                  <a:gd name="connsiteY9" fmla="*/ 404761 h 408742"/>
                  <a:gd name="connsiteX10" fmla="*/ 156095 w 302533"/>
                  <a:gd name="connsiteY10" fmla="*/ 404761 h 408742"/>
                  <a:gd name="connsiteX11" fmla="*/ 293200 w 302533"/>
                  <a:gd name="connsiteY11" fmla="*/ 327840 h 408742"/>
                  <a:gd name="connsiteX12" fmla="*/ 298028 w 302533"/>
                  <a:gd name="connsiteY12" fmla="*/ 319794 h 408742"/>
                  <a:gd name="connsiteX13" fmla="*/ 298350 w 302533"/>
                  <a:gd name="connsiteY13" fmla="*/ 303058 h 40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2533" h="408742">
                    <a:moveTo>
                      <a:pt x="298350" y="72939"/>
                    </a:moveTo>
                    <a:lnTo>
                      <a:pt x="298350" y="51376"/>
                    </a:lnTo>
                    <a:cubicBezTo>
                      <a:pt x="298350" y="45260"/>
                      <a:pt x="292879" y="40755"/>
                      <a:pt x="286763" y="42042"/>
                    </a:cubicBezTo>
                    <a:cubicBezTo>
                      <a:pt x="261660" y="47513"/>
                      <a:pt x="200509" y="54272"/>
                      <a:pt x="159313" y="7927"/>
                    </a:cubicBezTo>
                    <a:cubicBezTo>
                      <a:pt x="155451" y="3743"/>
                      <a:pt x="148692" y="3743"/>
                      <a:pt x="144830" y="8248"/>
                    </a:cubicBezTo>
                    <a:cubicBezTo>
                      <a:pt x="130025" y="24662"/>
                      <a:pt x="91726" y="56525"/>
                      <a:pt x="16414" y="41398"/>
                    </a:cubicBezTo>
                    <a:cubicBezTo>
                      <a:pt x="10299" y="40111"/>
                      <a:pt x="4828" y="44617"/>
                      <a:pt x="4828" y="50732"/>
                    </a:cubicBezTo>
                    <a:lnTo>
                      <a:pt x="4828" y="319150"/>
                    </a:lnTo>
                    <a:cubicBezTo>
                      <a:pt x="4828" y="322690"/>
                      <a:pt x="6759" y="325909"/>
                      <a:pt x="9655" y="327518"/>
                    </a:cubicBezTo>
                    <a:lnTo>
                      <a:pt x="146761" y="404761"/>
                    </a:lnTo>
                    <a:cubicBezTo>
                      <a:pt x="149658" y="406370"/>
                      <a:pt x="153198" y="406370"/>
                      <a:pt x="156095" y="404761"/>
                    </a:cubicBezTo>
                    <a:lnTo>
                      <a:pt x="293200" y="327840"/>
                    </a:lnTo>
                    <a:cubicBezTo>
                      <a:pt x="296097" y="326231"/>
                      <a:pt x="298028" y="323012"/>
                      <a:pt x="298028" y="319794"/>
                    </a:cubicBezTo>
                    <a:lnTo>
                      <a:pt x="298350" y="303058"/>
                    </a:ln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46" name="Freeform: Shape 145">
                <a:extLst>
                  <a:ext uri="{FF2B5EF4-FFF2-40B4-BE49-F238E27FC236}">
                    <a16:creationId xmlns:a16="http://schemas.microsoft.com/office/drawing/2014/main" id="{3E4A0F5C-44B6-488F-AC73-AD94B8A2D8EE}"/>
                  </a:ext>
                </a:extLst>
              </p:cNvPr>
              <p:cNvSpPr/>
              <p:nvPr/>
            </p:nvSpPr>
            <p:spPr>
              <a:xfrm>
                <a:off x="15172614" y="2478845"/>
                <a:ext cx="164141" cy="57932"/>
              </a:xfrm>
              <a:custGeom>
                <a:avLst/>
                <a:gdLst>
                  <a:gd name="connsiteX0" fmla="*/ 4828 w 164140"/>
                  <a:gd name="connsiteY0" fmla="*/ 4828 h 57932"/>
                  <a:gd name="connsiteX1" fmla="*/ 160600 w 164140"/>
                  <a:gd name="connsiteY1" fmla="*/ 55035 h 57932"/>
                </a:gdLst>
                <a:ahLst/>
                <a:cxnLst>
                  <a:cxn ang="0">
                    <a:pos x="connsiteX0" y="connsiteY0"/>
                  </a:cxn>
                  <a:cxn ang="0">
                    <a:pos x="connsiteX1" y="connsiteY1"/>
                  </a:cxn>
                </a:cxnLst>
                <a:rect l="l" t="t" r="r" b="b"/>
                <a:pathLst>
                  <a:path w="164140" h="57932">
                    <a:moveTo>
                      <a:pt x="4828" y="4828"/>
                    </a:moveTo>
                    <a:lnTo>
                      <a:pt x="160600" y="55035"/>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47" name="Freeform: Shape 146">
                <a:extLst>
                  <a:ext uri="{FF2B5EF4-FFF2-40B4-BE49-F238E27FC236}">
                    <a16:creationId xmlns:a16="http://schemas.microsoft.com/office/drawing/2014/main" id="{279F45AC-198D-4FDD-8A8B-6B7FBD81C047}"/>
                  </a:ext>
                </a:extLst>
              </p:cNvPr>
              <p:cNvSpPr/>
              <p:nvPr/>
            </p:nvSpPr>
            <p:spPr>
              <a:xfrm>
                <a:off x="15171648" y="2370062"/>
                <a:ext cx="215636" cy="74024"/>
              </a:xfrm>
              <a:custGeom>
                <a:avLst/>
                <a:gdLst>
                  <a:gd name="connsiteX0" fmla="*/ 4828 w 215635"/>
                  <a:gd name="connsiteY0" fmla="*/ 4828 h 74024"/>
                  <a:gd name="connsiteX1" fmla="*/ 213061 w 215635"/>
                  <a:gd name="connsiteY1" fmla="*/ 69518 h 74024"/>
                </a:gdLst>
                <a:ahLst/>
                <a:cxnLst>
                  <a:cxn ang="0">
                    <a:pos x="connsiteX0" y="connsiteY0"/>
                  </a:cxn>
                  <a:cxn ang="0">
                    <a:pos x="connsiteX1" y="connsiteY1"/>
                  </a:cxn>
                </a:cxnLst>
                <a:rect l="l" t="t" r="r" b="b"/>
                <a:pathLst>
                  <a:path w="215635" h="74024">
                    <a:moveTo>
                      <a:pt x="4828" y="4828"/>
                    </a:moveTo>
                    <a:lnTo>
                      <a:pt x="213061" y="6951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sp>
          <p:nvSpPr>
            <p:cNvPr id="148" name="Agility/Dev Productivity">
              <a:extLst>
                <a:ext uri="{FF2B5EF4-FFF2-40B4-BE49-F238E27FC236}">
                  <a16:creationId xmlns:a16="http://schemas.microsoft.com/office/drawing/2014/main" id="{0648FC8F-64AC-4933-A883-47AC6FEA224D}"/>
                </a:ext>
              </a:extLst>
            </p:cNvPr>
            <p:cNvSpPr txBox="1"/>
            <p:nvPr/>
          </p:nvSpPr>
          <p:spPr>
            <a:xfrm>
              <a:off x="7637892" y="3193560"/>
              <a:ext cx="2259976" cy="3877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defPPr>
                <a:defRPr lang="en-US"/>
              </a:defPPr>
              <a:lvl1pPr marL="0" marR="0" lvl="0" indent="0" algn="ctr" defTabSz="731520" eaLnBrk="1" fontAlgn="auto" latinLnBrk="0" hangingPunct="1">
                <a:lnSpc>
                  <a:spcPct val="90000"/>
                </a:lnSpc>
                <a:spcBef>
                  <a:spcPts val="384"/>
                </a:spcBef>
                <a:spcAft>
                  <a:spcPts val="0"/>
                </a:spcAft>
                <a:buClrTx/>
                <a:buSzTx/>
                <a:buFontTx/>
                <a:buNone/>
                <a:tabLst/>
                <a:defRPr kumimoji="0" sz="1400" b="0" i="0" u="none" strike="noStrike" cap="none" spc="50" normalizeH="0" baseline="0">
                  <a:ln>
                    <a:noFill/>
                  </a:ln>
                  <a:solidFill>
                    <a:srgbClr val="FFFFFF"/>
                  </a:solidFill>
                  <a:effectLst/>
                  <a:uLnTx/>
                  <a:uFillTx/>
                  <a:latin typeface="Amazon Ember"/>
                  <a:ea typeface="Amazon Ember"/>
                  <a:cs typeface="Amazon Ember"/>
                </a:defRPr>
              </a:lvl1pPr>
            </a:lstStyle>
            <a:p>
              <a:r>
                <a:rPr lang="en-US" dirty="0"/>
                <a:t>Security and</a:t>
              </a:r>
              <a:br>
                <a:rPr lang="en-US" dirty="0"/>
              </a:br>
              <a:r>
                <a:rPr lang="en-US" dirty="0"/>
                <a:t>compliance</a:t>
              </a:r>
            </a:p>
          </p:txBody>
        </p:sp>
      </p:grpSp>
      <p:grpSp>
        <p:nvGrpSpPr>
          <p:cNvPr id="11" name="Group 10">
            <a:extLst>
              <a:ext uri="{FF2B5EF4-FFF2-40B4-BE49-F238E27FC236}">
                <a16:creationId xmlns:a16="http://schemas.microsoft.com/office/drawing/2014/main" id="{9C3A0944-5888-46BC-9260-6EE62B413CA3}"/>
              </a:ext>
            </a:extLst>
          </p:cNvPr>
          <p:cNvGrpSpPr/>
          <p:nvPr/>
        </p:nvGrpSpPr>
        <p:grpSpPr>
          <a:xfrm>
            <a:off x="7864573" y="5748990"/>
            <a:ext cx="1489190" cy="1341077"/>
            <a:chOff x="12473351" y="2240281"/>
            <a:chExt cx="1489190" cy="1341077"/>
          </a:xfrm>
        </p:grpSpPr>
        <p:sp>
          <p:nvSpPr>
            <p:cNvPr id="149" name="Agility/Dev Productivity">
              <a:extLst>
                <a:ext uri="{FF2B5EF4-FFF2-40B4-BE49-F238E27FC236}">
                  <a16:creationId xmlns:a16="http://schemas.microsoft.com/office/drawing/2014/main" id="{00BE274E-143B-4C58-A639-3664352DD864}"/>
                </a:ext>
              </a:extLst>
            </p:cNvPr>
            <p:cNvSpPr txBox="1"/>
            <p:nvPr/>
          </p:nvSpPr>
          <p:spPr>
            <a:xfrm>
              <a:off x="12473351" y="3193560"/>
              <a:ext cx="1489190" cy="3877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defPPr>
                <a:defRPr lang="en-US"/>
              </a:defPPr>
              <a:lvl1pPr marL="0" marR="0" lvl="0" indent="0" algn="ctr" defTabSz="731520" eaLnBrk="1" fontAlgn="auto" latinLnBrk="0" hangingPunct="1">
                <a:lnSpc>
                  <a:spcPct val="90000"/>
                </a:lnSpc>
                <a:spcBef>
                  <a:spcPts val="384"/>
                </a:spcBef>
                <a:spcAft>
                  <a:spcPts val="0"/>
                </a:spcAft>
                <a:buClrTx/>
                <a:buSzTx/>
                <a:buFontTx/>
                <a:buNone/>
                <a:tabLst/>
                <a:defRPr kumimoji="0" sz="1400" b="0" i="0" u="none" strike="noStrike" cap="none" spc="50" normalizeH="0" baseline="0">
                  <a:ln>
                    <a:noFill/>
                  </a:ln>
                  <a:solidFill>
                    <a:srgbClr val="FFFFFF"/>
                  </a:solidFill>
                  <a:effectLst/>
                  <a:uLnTx/>
                  <a:uFillTx/>
                  <a:latin typeface="Amazon Ember"/>
                  <a:ea typeface="Amazon Ember"/>
                  <a:cs typeface="Amazon Ember"/>
                </a:defRPr>
              </a:lvl1pPr>
            </a:lstStyle>
            <a:p>
              <a:r>
                <a:rPr lang="en-US" dirty="0"/>
                <a:t>Scale globally </a:t>
              </a:r>
              <a:br>
                <a:rPr lang="en-US" dirty="0"/>
              </a:br>
              <a:r>
                <a:rPr lang="en-US" dirty="0"/>
                <a:t>quickly, M&amp;A</a:t>
              </a:r>
            </a:p>
          </p:txBody>
        </p:sp>
        <p:grpSp>
          <p:nvGrpSpPr>
            <p:cNvPr id="150" name="Group 149">
              <a:extLst>
                <a:ext uri="{FF2B5EF4-FFF2-40B4-BE49-F238E27FC236}">
                  <a16:creationId xmlns:a16="http://schemas.microsoft.com/office/drawing/2014/main" id="{5C46E15C-254A-4D4C-8FC6-354B0D32419C}"/>
                </a:ext>
              </a:extLst>
            </p:cNvPr>
            <p:cNvGrpSpPr>
              <a:grpSpLocks noChangeAspect="1"/>
            </p:cNvGrpSpPr>
            <p:nvPr/>
          </p:nvGrpSpPr>
          <p:grpSpPr>
            <a:xfrm>
              <a:off x="12714197" y="2240281"/>
              <a:ext cx="1007498" cy="657460"/>
              <a:chOff x="15242206" y="933213"/>
              <a:chExt cx="532652" cy="347592"/>
            </a:xfrm>
          </p:grpSpPr>
          <p:sp>
            <p:nvSpPr>
              <p:cNvPr id="151" name="Freeform: Shape 150">
                <a:extLst>
                  <a:ext uri="{FF2B5EF4-FFF2-40B4-BE49-F238E27FC236}">
                    <a16:creationId xmlns:a16="http://schemas.microsoft.com/office/drawing/2014/main" id="{767EE5EC-9F7E-489B-8948-EF6D9DEEBACC}"/>
                  </a:ext>
                </a:extLst>
              </p:cNvPr>
              <p:cNvSpPr/>
              <p:nvPr/>
            </p:nvSpPr>
            <p:spPr>
              <a:xfrm>
                <a:off x="15242206" y="933213"/>
                <a:ext cx="337937" cy="347592"/>
              </a:xfrm>
              <a:custGeom>
                <a:avLst/>
                <a:gdLst>
                  <a:gd name="connsiteX0" fmla="*/ 336006 w 337936"/>
                  <a:gd name="connsiteY0" fmla="*/ 220463 h 347592"/>
                  <a:gd name="connsiteX1" fmla="*/ 173796 w 337936"/>
                  <a:gd name="connsiteY1" fmla="*/ 342764 h 347592"/>
                  <a:gd name="connsiteX2" fmla="*/ 4828 w 337936"/>
                  <a:gd name="connsiteY2" fmla="*/ 173796 h 347592"/>
                  <a:gd name="connsiteX3" fmla="*/ 173796 w 337936"/>
                  <a:gd name="connsiteY3" fmla="*/ 4828 h 347592"/>
                  <a:gd name="connsiteX4" fmla="*/ 288373 w 337936"/>
                  <a:gd name="connsiteY4" fmla="*/ 49886 h 34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936" h="347592">
                    <a:moveTo>
                      <a:pt x="336006" y="220463"/>
                    </a:moveTo>
                    <a:cubicBezTo>
                      <a:pt x="315729" y="290947"/>
                      <a:pt x="250717" y="342764"/>
                      <a:pt x="173796" y="342764"/>
                    </a:cubicBezTo>
                    <a:cubicBezTo>
                      <a:pt x="80461" y="342764"/>
                      <a:pt x="4828" y="267131"/>
                      <a:pt x="4828" y="173796"/>
                    </a:cubicBezTo>
                    <a:cubicBezTo>
                      <a:pt x="4828" y="80461"/>
                      <a:pt x="80461" y="4828"/>
                      <a:pt x="173796" y="4828"/>
                    </a:cubicBezTo>
                    <a:cubicBezTo>
                      <a:pt x="218211" y="4828"/>
                      <a:pt x="258441" y="21885"/>
                      <a:pt x="288373" y="49886"/>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52" name="Freeform: Shape 151">
                <a:extLst>
                  <a:ext uri="{FF2B5EF4-FFF2-40B4-BE49-F238E27FC236}">
                    <a16:creationId xmlns:a16="http://schemas.microsoft.com/office/drawing/2014/main" id="{F3DCA1D0-2DDF-4D91-96B3-F6DBB499340F}"/>
                  </a:ext>
                </a:extLst>
              </p:cNvPr>
              <p:cNvSpPr/>
              <p:nvPr/>
            </p:nvSpPr>
            <p:spPr>
              <a:xfrm>
                <a:off x="15472646" y="1155930"/>
                <a:ext cx="38621" cy="112646"/>
              </a:xfrm>
              <a:custGeom>
                <a:avLst/>
                <a:gdLst>
                  <a:gd name="connsiteX0" fmla="*/ 33794 w 38621"/>
                  <a:gd name="connsiteY0" fmla="*/ 4828 h 112645"/>
                  <a:gd name="connsiteX1" fmla="*/ 4828 w 38621"/>
                  <a:gd name="connsiteY1" fmla="*/ 108783 h 112645"/>
                </a:gdLst>
                <a:ahLst/>
                <a:cxnLst>
                  <a:cxn ang="0">
                    <a:pos x="connsiteX0" y="connsiteY0"/>
                  </a:cxn>
                  <a:cxn ang="0">
                    <a:pos x="connsiteX1" y="connsiteY1"/>
                  </a:cxn>
                </a:cxnLst>
                <a:rect l="l" t="t" r="r" b="b"/>
                <a:pathLst>
                  <a:path w="38621" h="112645">
                    <a:moveTo>
                      <a:pt x="33794" y="4828"/>
                    </a:moveTo>
                    <a:cubicBezTo>
                      <a:pt x="29610" y="37978"/>
                      <a:pt x="20920" y="73059"/>
                      <a:pt x="4828" y="108783"/>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53" name="Freeform: Shape 152">
                <a:extLst>
                  <a:ext uri="{FF2B5EF4-FFF2-40B4-BE49-F238E27FC236}">
                    <a16:creationId xmlns:a16="http://schemas.microsoft.com/office/drawing/2014/main" id="{4693F8F9-2B8E-4D0E-8E1C-AA46F3699816}"/>
                  </a:ext>
                </a:extLst>
              </p:cNvPr>
              <p:cNvSpPr/>
              <p:nvPr/>
            </p:nvSpPr>
            <p:spPr>
              <a:xfrm>
                <a:off x="15472646" y="945122"/>
                <a:ext cx="38621" cy="125519"/>
              </a:xfrm>
              <a:custGeom>
                <a:avLst/>
                <a:gdLst>
                  <a:gd name="connsiteX0" fmla="*/ 4828 w 38621"/>
                  <a:gd name="connsiteY0" fmla="*/ 4828 h 125519"/>
                  <a:gd name="connsiteX1" fmla="*/ 34437 w 38621"/>
                  <a:gd name="connsiteY1" fmla="*/ 123588 h 125519"/>
                </a:gdLst>
                <a:ahLst/>
                <a:cxnLst>
                  <a:cxn ang="0">
                    <a:pos x="connsiteX0" y="connsiteY0"/>
                  </a:cxn>
                  <a:cxn ang="0">
                    <a:pos x="connsiteX1" y="connsiteY1"/>
                  </a:cxn>
                </a:cxnLst>
                <a:rect l="l" t="t" r="r" b="b"/>
                <a:pathLst>
                  <a:path w="38621" h="125519">
                    <a:moveTo>
                      <a:pt x="4828" y="4828"/>
                    </a:moveTo>
                    <a:cubicBezTo>
                      <a:pt x="4828" y="4828"/>
                      <a:pt x="27357" y="53104"/>
                      <a:pt x="34437" y="123588"/>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54" name="Freeform: Shape 153">
                <a:extLst>
                  <a:ext uri="{FF2B5EF4-FFF2-40B4-BE49-F238E27FC236}">
                    <a16:creationId xmlns:a16="http://schemas.microsoft.com/office/drawing/2014/main" id="{DD237E6B-EABA-4D3D-8B47-2CEAFBBED4E8}"/>
                  </a:ext>
                </a:extLst>
              </p:cNvPr>
              <p:cNvSpPr/>
              <p:nvPr/>
            </p:nvSpPr>
            <p:spPr>
              <a:xfrm>
                <a:off x="15318769" y="945122"/>
                <a:ext cx="38621" cy="321845"/>
              </a:xfrm>
              <a:custGeom>
                <a:avLst/>
                <a:gdLst>
                  <a:gd name="connsiteX0" fmla="*/ 36726 w 38621"/>
                  <a:gd name="connsiteY0" fmla="*/ 319592 h 321844"/>
                  <a:gd name="connsiteX1" fmla="*/ 36726 w 38621"/>
                  <a:gd name="connsiteY1" fmla="*/ 4828 h 321844"/>
                </a:gdLst>
                <a:ahLst/>
                <a:cxnLst>
                  <a:cxn ang="0">
                    <a:pos x="connsiteX0" y="connsiteY0"/>
                  </a:cxn>
                  <a:cxn ang="0">
                    <a:pos x="connsiteX1" y="connsiteY1"/>
                  </a:cxn>
                </a:cxnLst>
                <a:rect l="l" t="t" r="r" b="b"/>
                <a:pathLst>
                  <a:path w="38621" h="321844">
                    <a:moveTo>
                      <a:pt x="36726" y="319592"/>
                    </a:moveTo>
                    <a:cubicBezTo>
                      <a:pt x="36726" y="319592"/>
                      <a:pt x="-35045" y="165428"/>
                      <a:pt x="36726" y="4828"/>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55" name="Freeform: Shape 154">
                <a:extLst>
                  <a:ext uri="{FF2B5EF4-FFF2-40B4-BE49-F238E27FC236}">
                    <a16:creationId xmlns:a16="http://schemas.microsoft.com/office/drawing/2014/main" id="{C496945D-EF43-416B-8B0F-19A4D30A5186}"/>
                  </a:ext>
                </a:extLst>
              </p:cNvPr>
              <p:cNvSpPr/>
              <p:nvPr/>
            </p:nvSpPr>
            <p:spPr>
              <a:xfrm>
                <a:off x="15242206" y="1108297"/>
                <a:ext cx="222073" cy="9655"/>
              </a:xfrm>
              <a:custGeom>
                <a:avLst/>
                <a:gdLst>
                  <a:gd name="connsiteX0" fmla="*/ 4828 w 222072"/>
                  <a:gd name="connsiteY0" fmla="*/ 4828 h 9655"/>
                  <a:gd name="connsiteX1" fmla="*/ 218532 w 222072"/>
                  <a:gd name="connsiteY1" fmla="*/ 4828 h 9655"/>
                </a:gdLst>
                <a:ahLst/>
                <a:cxnLst>
                  <a:cxn ang="0">
                    <a:pos x="connsiteX0" y="connsiteY0"/>
                  </a:cxn>
                  <a:cxn ang="0">
                    <a:pos x="connsiteX1" y="connsiteY1"/>
                  </a:cxn>
                </a:cxnLst>
                <a:rect l="l" t="t" r="r" b="b"/>
                <a:pathLst>
                  <a:path w="222072" h="9655">
                    <a:moveTo>
                      <a:pt x="4828" y="4828"/>
                    </a:moveTo>
                    <a:lnTo>
                      <a:pt x="218532"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56" name="Freeform: Shape 155">
                <a:extLst>
                  <a:ext uri="{FF2B5EF4-FFF2-40B4-BE49-F238E27FC236}">
                    <a16:creationId xmlns:a16="http://schemas.microsoft.com/office/drawing/2014/main" id="{46BD903D-3307-46BA-94D8-87BA9B71937E}"/>
                  </a:ext>
                </a:extLst>
              </p:cNvPr>
              <p:cNvSpPr/>
              <p:nvPr/>
            </p:nvSpPr>
            <p:spPr>
              <a:xfrm>
                <a:off x="15411174" y="933213"/>
                <a:ext cx="9655" cy="347592"/>
              </a:xfrm>
              <a:custGeom>
                <a:avLst/>
                <a:gdLst>
                  <a:gd name="connsiteX0" fmla="*/ 4828 w 9655"/>
                  <a:gd name="connsiteY0" fmla="*/ 342764 h 347592"/>
                  <a:gd name="connsiteX1" fmla="*/ 4828 w 9655"/>
                  <a:gd name="connsiteY1" fmla="*/ 4828 h 347592"/>
                </a:gdLst>
                <a:ahLst/>
                <a:cxnLst>
                  <a:cxn ang="0">
                    <a:pos x="connsiteX0" y="connsiteY0"/>
                  </a:cxn>
                  <a:cxn ang="0">
                    <a:pos x="connsiteX1" y="connsiteY1"/>
                  </a:cxn>
                </a:cxnLst>
                <a:rect l="l" t="t" r="r" b="b"/>
                <a:pathLst>
                  <a:path w="9655" h="347592">
                    <a:moveTo>
                      <a:pt x="4828" y="342764"/>
                    </a:moveTo>
                    <a:lnTo>
                      <a:pt x="4828"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57" name="Freeform: Shape 156">
                <a:extLst>
                  <a:ext uri="{FF2B5EF4-FFF2-40B4-BE49-F238E27FC236}">
                    <a16:creationId xmlns:a16="http://schemas.microsoft.com/office/drawing/2014/main" id="{056D72D4-5C82-42B3-BF2B-BADA27B8B536}"/>
                  </a:ext>
                </a:extLst>
              </p:cNvPr>
              <p:cNvSpPr/>
              <p:nvPr/>
            </p:nvSpPr>
            <p:spPr>
              <a:xfrm>
                <a:off x="15256367" y="1002209"/>
                <a:ext cx="296097" cy="45058"/>
              </a:xfrm>
              <a:custGeom>
                <a:avLst/>
                <a:gdLst>
                  <a:gd name="connsiteX0" fmla="*/ 4828 w 296096"/>
                  <a:gd name="connsiteY0" fmla="*/ 40753 h 45058"/>
                  <a:gd name="connsiteX1" fmla="*/ 294166 w 296096"/>
                  <a:gd name="connsiteY1" fmla="*/ 30776 h 45058"/>
                </a:gdLst>
                <a:ahLst/>
                <a:cxnLst>
                  <a:cxn ang="0">
                    <a:pos x="connsiteX0" y="connsiteY0"/>
                  </a:cxn>
                  <a:cxn ang="0">
                    <a:pos x="connsiteX1" y="connsiteY1"/>
                  </a:cxn>
                </a:cxnLst>
                <a:rect l="l" t="t" r="r" b="b"/>
                <a:pathLst>
                  <a:path w="296096" h="45058">
                    <a:moveTo>
                      <a:pt x="4828" y="40753"/>
                    </a:moveTo>
                    <a:cubicBezTo>
                      <a:pt x="4828" y="40753"/>
                      <a:pt x="144508" y="-32949"/>
                      <a:pt x="294166" y="30776"/>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58" name="Freeform: Shape 157">
                <a:extLst>
                  <a:ext uri="{FF2B5EF4-FFF2-40B4-BE49-F238E27FC236}">
                    <a16:creationId xmlns:a16="http://schemas.microsoft.com/office/drawing/2014/main" id="{FC7C427B-18E7-4052-B6CE-DB0034F553ED}"/>
                  </a:ext>
                </a:extLst>
              </p:cNvPr>
              <p:cNvSpPr/>
              <p:nvPr/>
            </p:nvSpPr>
            <p:spPr>
              <a:xfrm>
                <a:off x="15257976" y="1173631"/>
                <a:ext cx="315408" cy="45058"/>
              </a:xfrm>
              <a:custGeom>
                <a:avLst/>
                <a:gdLst>
                  <a:gd name="connsiteX0" fmla="*/ 4828 w 315407"/>
                  <a:gd name="connsiteY0" fmla="*/ 4828 h 45058"/>
                  <a:gd name="connsiteX1" fmla="*/ 310902 w 315407"/>
                  <a:gd name="connsiteY1" fmla="*/ 4828 h 45058"/>
                </a:gdLst>
                <a:ahLst/>
                <a:cxnLst>
                  <a:cxn ang="0">
                    <a:pos x="connsiteX0" y="connsiteY0"/>
                  </a:cxn>
                  <a:cxn ang="0">
                    <a:pos x="connsiteX1" y="connsiteY1"/>
                  </a:cxn>
                </a:cxnLst>
                <a:rect l="l" t="t" r="r" b="b"/>
                <a:pathLst>
                  <a:path w="315407" h="45058">
                    <a:moveTo>
                      <a:pt x="4828" y="4828"/>
                    </a:moveTo>
                    <a:cubicBezTo>
                      <a:pt x="4828" y="4828"/>
                      <a:pt x="153520" y="85611"/>
                      <a:pt x="310902" y="4828"/>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59" name="Freeform: Shape 158">
                <a:extLst>
                  <a:ext uri="{FF2B5EF4-FFF2-40B4-BE49-F238E27FC236}">
                    <a16:creationId xmlns:a16="http://schemas.microsoft.com/office/drawing/2014/main" id="{63616C5F-8BB0-4D5C-A872-250468F0BD57}"/>
                  </a:ext>
                </a:extLst>
              </p:cNvPr>
              <p:cNvSpPr/>
              <p:nvPr/>
            </p:nvSpPr>
            <p:spPr>
              <a:xfrm>
                <a:off x="15597844" y="1133401"/>
                <a:ext cx="25748" cy="67587"/>
              </a:xfrm>
              <a:custGeom>
                <a:avLst/>
                <a:gdLst>
                  <a:gd name="connsiteX0" fmla="*/ 4828 w 25747"/>
                  <a:gd name="connsiteY0" fmla="*/ 65978 h 67587"/>
                  <a:gd name="connsiteX1" fmla="*/ 23817 w 25747"/>
                  <a:gd name="connsiteY1" fmla="*/ 4828 h 67587"/>
                </a:gdLst>
                <a:ahLst/>
                <a:cxnLst>
                  <a:cxn ang="0">
                    <a:pos x="connsiteX0" y="connsiteY0"/>
                  </a:cxn>
                  <a:cxn ang="0">
                    <a:pos x="connsiteX1" y="connsiteY1"/>
                  </a:cxn>
                </a:cxnLst>
                <a:rect l="l" t="t" r="r" b="b"/>
                <a:pathLst>
                  <a:path w="25747" h="67587">
                    <a:moveTo>
                      <a:pt x="4828" y="65978"/>
                    </a:moveTo>
                    <a:lnTo>
                      <a:pt x="23817" y="4828"/>
                    </a:lnTo>
                  </a:path>
                </a:pathLst>
              </a:custGeom>
              <a:noFill/>
              <a:ln w="19050" cap="flat">
                <a:solidFill>
                  <a:schemeClr val="accent2"/>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160" name="Freeform: Shape 159">
                <a:extLst>
                  <a:ext uri="{FF2B5EF4-FFF2-40B4-BE49-F238E27FC236}">
                    <a16:creationId xmlns:a16="http://schemas.microsoft.com/office/drawing/2014/main" id="{F8626B5C-E667-4CB0-9593-4BFDE1E7419A}"/>
                  </a:ext>
                </a:extLst>
              </p:cNvPr>
              <p:cNvSpPr/>
              <p:nvPr/>
            </p:nvSpPr>
            <p:spPr>
              <a:xfrm>
                <a:off x="15522532" y="1106688"/>
                <a:ext cx="83680" cy="9655"/>
              </a:xfrm>
              <a:custGeom>
                <a:avLst/>
                <a:gdLst>
                  <a:gd name="connsiteX0" fmla="*/ 4828 w 83679"/>
                  <a:gd name="connsiteY0" fmla="*/ 4828 h 9655"/>
                  <a:gd name="connsiteX1" fmla="*/ 78852 w 83679"/>
                  <a:gd name="connsiteY1" fmla="*/ 4828 h 9655"/>
                </a:gdLst>
                <a:ahLst/>
                <a:cxnLst>
                  <a:cxn ang="0">
                    <a:pos x="connsiteX0" y="connsiteY0"/>
                  </a:cxn>
                  <a:cxn ang="0">
                    <a:pos x="connsiteX1" y="connsiteY1"/>
                  </a:cxn>
                </a:cxnLst>
                <a:rect l="l" t="t" r="r" b="b"/>
                <a:pathLst>
                  <a:path w="83679" h="9655">
                    <a:moveTo>
                      <a:pt x="4828" y="4828"/>
                    </a:moveTo>
                    <a:lnTo>
                      <a:pt x="78852" y="4828"/>
                    </a:lnTo>
                  </a:path>
                </a:pathLst>
              </a:custGeom>
              <a:noFill/>
              <a:ln w="19050" cap="flat">
                <a:solidFill>
                  <a:schemeClr val="accent2"/>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161" name="Freeform: Shape 160">
                <a:extLst>
                  <a:ext uri="{FF2B5EF4-FFF2-40B4-BE49-F238E27FC236}">
                    <a16:creationId xmlns:a16="http://schemas.microsoft.com/office/drawing/2014/main" id="{4D75BAC1-721D-4A36-8211-EF8BE5217847}"/>
                  </a:ext>
                </a:extLst>
              </p:cNvPr>
              <p:cNvSpPr/>
              <p:nvPr/>
            </p:nvSpPr>
            <p:spPr>
              <a:xfrm>
                <a:off x="15577246" y="994364"/>
                <a:ext cx="45058" cy="83680"/>
              </a:xfrm>
              <a:custGeom>
                <a:avLst/>
                <a:gdLst>
                  <a:gd name="connsiteX0" fmla="*/ 4828 w 45058"/>
                  <a:gd name="connsiteY0" fmla="*/ 4828 h 83679"/>
                  <a:gd name="connsiteX1" fmla="*/ 43127 w 45058"/>
                  <a:gd name="connsiteY1" fmla="*/ 80461 h 83679"/>
                </a:gdLst>
                <a:ahLst/>
                <a:cxnLst>
                  <a:cxn ang="0">
                    <a:pos x="connsiteX0" y="connsiteY0"/>
                  </a:cxn>
                  <a:cxn ang="0">
                    <a:pos x="connsiteX1" y="connsiteY1"/>
                  </a:cxn>
                </a:cxnLst>
                <a:rect l="l" t="t" r="r" b="b"/>
                <a:pathLst>
                  <a:path w="45058" h="83679">
                    <a:moveTo>
                      <a:pt x="4828" y="4828"/>
                    </a:moveTo>
                    <a:lnTo>
                      <a:pt x="43127" y="80461"/>
                    </a:lnTo>
                  </a:path>
                </a:pathLst>
              </a:custGeom>
              <a:noFill/>
              <a:ln w="19050" cap="flat">
                <a:solidFill>
                  <a:schemeClr val="accent2"/>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162" name="Freeform: Shape 161">
                <a:extLst>
                  <a:ext uri="{FF2B5EF4-FFF2-40B4-BE49-F238E27FC236}">
                    <a16:creationId xmlns:a16="http://schemas.microsoft.com/office/drawing/2014/main" id="{86D71CCC-16C7-429D-BA52-A75B0FF10063}"/>
                  </a:ext>
                </a:extLst>
              </p:cNvPr>
              <p:cNvSpPr/>
              <p:nvPr/>
            </p:nvSpPr>
            <p:spPr>
              <a:xfrm>
                <a:off x="15645477" y="1030411"/>
                <a:ext cx="38621" cy="48277"/>
              </a:xfrm>
              <a:custGeom>
                <a:avLst/>
                <a:gdLst>
                  <a:gd name="connsiteX0" fmla="*/ 34759 w 38621"/>
                  <a:gd name="connsiteY0" fmla="*/ 4828 h 48276"/>
                  <a:gd name="connsiteX1" fmla="*/ 4828 w 38621"/>
                  <a:gd name="connsiteY1" fmla="*/ 44415 h 48276"/>
                </a:gdLst>
                <a:ahLst/>
                <a:cxnLst>
                  <a:cxn ang="0">
                    <a:pos x="connsiteX0" y="connsiteY0"/>
                  </a:cxn>
                  <a:cxn ang="0">
                    <a:pos x="connsiteX1" y="connsiteY1"/>
                  </a:cxn>
                </a:cxnLst>
                <a:rect l="l" t="t" r="r" b="b"/>
                <a:pathLst>
                  <a:path w="38621" h="48276">
                    <a:moveTo>
                      <a:pt x="34759" y="4828"/>
                    </a:moveTo>
                    <a:lnTo>
                      <a:pt x="4828" y="44415"/>
                    </a:lnTo>
                  </a:path>
                </a:pathLst>
              </a:custGeom>
              <a:noFill/>
              <a:ln w="19050" cap="flat">
                <a:solidFill>
                  <a:schemeClr val="accent2"/>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163" name="Freeform: Shape 162">
                <a:extLst>
                  <a:ext uri="{FF2B5EF4-FFF2-40B4-BE49-F238E27FC236}">
                    <a16:creationId xmlns:a16="http://schemas.microsoft.com/office/drawing/2014/main" id="{FDB2B138-D1BD-4479-9172-2017FCDDD61A}"/>
                  </a:ext>
                </a:extLst>
              </p:cNvPr>
              <p:cNvSpPr/>
              <p:nvPr/>
            </p:nvSpPr>
            <p:spPr>
              <a:xfrm>
                <a:off x="15594947" y="1067101"/>
                <a:ext cx="77243" cy="77243"/>
              </a:xfrm>
              <a:custGeom>
                <a:avLst/>
                <a:gdLst>
                  <a:gd name="connsiteX0" fmla="*/ 73059 w 77242"/>
                  <a:gd name="connsiteY0" fmla="*/ 38943 h 77242"/>
                  <a:gd name="connsiteX1" fmla="*/ 38943 w 77242"/>
                  <a:gd name="connsiteY1" fmla="*/ 73059 h 77242"/>
                  <a:gd name="connsiteX2" fmla="*/ 4828 w 77242"/>
                  <a:gd name="connsiteY2" fmla="*/ 38943 h 77242"/>
                  <a:gd name="connsiteX3" fmla="*/ 38943 w 77242"/>
                  <a:gd name="connsiteY3" fmla="*/ 4828 h 77242"/>
                  <a:gd name="connsiteX4" fmla="*/ 73059 w 77242"/>
                  <a:gd name="connsiteY4" fmla="*/ 38943 h 77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42" h="77242">
                    <a:moveTo>
                      <a:pt x="73059" y="38943"/>
                    </a:moveTo>
                    <a:cubicBezTo>
                      <a:pt x="73059" y="57785"/>
                      <a:pt x="57785" y="73059"/>
                      <a:pt x="38943" y="73059"/>
                    </a:cubicBezTo>
                    <a:cubicBezTo>
                      <a:pt x="20102" y="73059"/>
                      <a:pt x="4828" y="57785"/>
                      <a:pt x="4828" y="38943"/>
                    </a:cubicBezTo>
                    <a:cubicBezTo>
                      <a:pt x="4828" y="20102"/>
                      <a:pt x="20102" y="4828"/>
                      <a:pt x="38943" y="4828"/>
                    </a:cubicBezTo>
                    <a:cubicBezTo>
                      <a:pt x="57785" y="4828"/>
                      <a:pt x="73059" y="20102"/>
                      <a:pt x="73059" y="38943"/>
                    </a:cubicBezTo>
                    <a:close/>
                  </a:path>
                </a:pathLst>
              </a:custGeom>
              <a:noFill/>
              <a:ln w="19050" cap="flat">
                <a:solidFill>
                  <a:schemeClr val="accent2"/>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164" name="Freeform: Shape 163">
                <a:extLst>
                  <a:ext uri="{FF2B5EF4-FFF2-40B4-BE49-F238E27FC236}">
                    <a16:creationId xmlns:a16="http://schemas.microsoft.com/office/drawing/2014/main" id="{B98D292F-7D90-485C-9D98-2E97BE17CF6E}"/>
                  </a:ext>
                </a:extLst>
              </p:cNvPr>
              <p:cNvSpPr/>
              <p:nvPr/>
            </p:nvSpPr>
            <p:spPr>
              <a:xfrm>
                <a:off x="15485198" y="1089630"/>
                <a:ext cx="45058" cy="45058"/>
              </a:xfrm>
              <a:custGeom>
                <a:avLst/>
                <a:gdLst>
                  <a:gd name="connsiteX0" fmla="*/ 42162 w 45058"/>
                  <a:gd name="connsiteY0" fmla="*/ 23495 h 45058"/>
                  <a:gd name="connsiteX1" fmla="*/ 23495 w 45058"/>
                  <a:gd name="connsiteY1" fmla="*/ 42162 h 45058"/>
                  <a:gd name="connsiteX2" fmla="*/ 4828 w 45058"/>
                  <a:gd name="connsiteY2" fmla="*/ 23495 h 45058"/>
                  <a:gd name="connsiteX3" fmla="*/ 23495 w 45058"/>
                  <a:gd name="connsiteY3" fmla="*/ 4828 h 45058"/>
                  <a:gd name="connsiteX4" fmla="*/ 42162 w 45058"/>
                  <a:gd name="connsiteY4" fmla="*/ 23495 h 4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45058">
                    <a:moveTo>
                      <a:pt x="42162" y="23495"/>
                    </a:moveTo>
                    <a:cubicBezTo>
                      <a:pt x="42162" y="33804"/>
                      <a:pt x="33804" y="42162"/>
                      <a:pt x="23495" y="42162"/>
                    </a:cubicBezTo>
                    <a:cubicBezTo>
                      <a:pt x="13185" y="42162"/>
                      <a:pt x="4828" y="33804"/>
                      <a:pt x="4828" y="23495"/>
                    </a:cubicBezTo>
                    <a:cubicBezTo>
                      <a:pt x="4828" y="13185"/>
                      <a:pt x="13185" y="4828"/>
                      <a:pt x="23495" y="4828"/>
                    </a:cubicBezTo>
                    <a:cubicBezTo>
                      <a:pt x="33804" y="4828"/>
                      <a:pt x="42162" y="13185"/>
                      <a:pt x="42162" y="23495"/>
                    </a:cubicBezTo>
                    <a:close/>
                  </a:path>
                </a:pathLst>
              </a:custGeom>
              <a:noFill/>
              <a:ln w="19050" cap="flat">
                <a:solidFill>
                  <a:schemeClr val="accent2"/>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165" name="Freeform: Shape 164">
                <a:extLst>
                  <a:ext uri="{FF2B5EF4-FFF2-40B4-BE49-F238E27FC236}">
                    <a16:creationId xmlns:a16="http://schemas.microsoft.com/office/drawing/2014/main" id="{B509418B-3AEE-41D9-9C90-2D8EF4CC3207}"/>
                  </a:ext>
                </a:extLst>
              </p:cNvPr>
              <p:cNvSpPr/>
              <p:nvPr/>
            </p:nvSpPr>
            <p:spPr>
              <a:xfrm>
                <a:off x="15549567" y="957030"/>
                <a:ext cx="45058" cy="45058"/>
              </a:xfrm>
              <a:custGeom>
                <a:avLst/>
                <a:gdLst>
                  <a:gd name="connsiteX0" fmla="*/ 42162 w 45058"/>
                  <a:gd name="connsiteY0" fmla="*/ 23495 h 45058"/>
                  <a:gd name="connsiteX1" fmla="*/ 23495 w 45058"/>
                  <a:gd name="connsiteY1" fmla="*/ 42162 h 45058"/>
                  <a:gd name="connsiteX2" fmla="*/ 4828 w 45058"/>
                  <a:gd name="connsiteY2" fmla="*/ 23495 h 45058"/>
                  <a:gd name="connsiteX3" fmla="*/ 23495 w 45058"/>
                  <a:gd name="connsiteY3" fmla="*/ 4828 h 45058"/>
                  <a:gd name="connsiteX4" fmla="*/ 42162 w 45058"/>
                  <a:gd name="connsiteY4" fmla="*/ 23495 h 4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45058">
                    <a:moveTo>
                      <a:pt x="42162" y="23495"/>
                    </a:moveTo>
                    <a:cubicBezTo>
                      <a:pt x="42162" y="33804"/>
                      <a:pt x="33804" y="42162"/>
                      <a:pt x="23495" y="42162"/>
                    </a:cubicBezTo>
                    <a:cubicBezTo>
                      <a:pt x="13185" y="42162"/>
                      <a:pt x="4828" y="33804"/>
                      <a:pt x="4828" y="23495"/>
                    </a:cubicBezTo>
                    <a:cubicBezTo>
                      <a:pt x="4828" y="13185"/>
                      <a:pt x="13185" y="4828"/>
                      <a:pt x="23495" y="4828"/>
                    </a:cubicBezTo>
                    <a:cubicBezTo>
                      <a:pt x="33804" y="4828"/>
                      <a:pt x="42162" y="13185"/>
                      <a:pt x="42162" y="23495"/>
                    </a:cubicBezTo>
                    <a:close/>
                  </a:path>
                </a:pathLst>
              </a:custGeom>
              <a:noFill/>
              <a:ln w="19050" cap="flat">
                <a:solidFill>
                  <a:schemeClr val="accent2"/>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166" name="Freeform: Shape 165">
                <a:extLst>
                  <a:ext uri="{FF2B5EF4-FFF2-40B4-BE49-F238E27FC236}">
                    <a16:creationId xmlns:a16="http://schemas.microsoft.com/office/drawing/2014/main" id="{F234434E-4110-45BB-8F78-BD79F9EF72B0}"/>
                  </a:ext>
                </a:extLst>
              </p:cNvPr>
              <p:cNvSpPr/>
              <p:nvPr/>
            </p:nvSpPr>
            <p:spPr>
              <a:xfrm>
                <a:off x="15658029" y="1117952"/>
                <a:ext cx="80461" cy="51495"/>
              </a:xfrm>
              <a:custGeom>
                <a:avLst/>
                <a:gdLst>
                  <a:gd name="connsiteX0" fmla="*/ 77886 w 80461"/>
                  <a:gd name="connsiteY0" fmla="*/ 48277 h 51495"/>
                  <a:gd name="connsiteX1" fmla="*/ 4828 w 80461"/>
                  <a:gd name="connsiteY1" fmla="*/ 4828 h 51495"/>
                </a:gdLst>
                <a:ahLst/>
                <a:cxnLst>
                  <a:cxn ang="0">
                    <a:pos x="connsiteX0" y="connsiteY0"/>
                  </a:cxn>
                  <a:cxn ang="0">
                    <a:pos x="connsiteX1" y="connsiteY1"/>
                  </a:cxn>
                </a:cxnLst>
                <a:rect l="l" t="t" r="r" b="b"/>
                <a:pathLst>
                  <a:path w="80461" h="51495">
                    <a:moveTo>
                      <a:pt x="77886" y="48277"/>
                    </a:moveTo>
                    <a:lnTo>
                      <a:pt x="4828" y="4828"/>
                    </a:lnTo>
                  </a:path>
                </a:pathLst>
              </a:custGeom>
              <a:noFill/>
              <a:ln w="19050" cap="flat">
                <a:solidFill>
                  <a:schemeClr val="accent2"/>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167" name="Freeform: Shape 166">
                <a:extLst>
                  <a:ext uri="{FF2B5EF4-FFF2-40B4-BE49-F238E27FC236}">
                    <a16:creationId xmlns:a16="http://schemas.microsoft.com/office/drawing/2014/main" id="{2087511C-E376-4AE9-A8FE-6888D9F6FD15}"/>
                  </a:ext>
                </a:extLst>
              </p:cNvPr>
              <p:cNvSpPr/>
              <p:nvPr/>
            </p:nvSpPr>
            <p:spPr>
              <a:xfrm>
                <a:off x="15729800" y="1153677"/>
                <a:ext cx="45058" cy="45058"/>
              </a:xfrm>
              <a:custGeom>
                <a:avLst/>
                <a:gdLst>
                  <a:gd name="connsiteX0" fmla="*/ 42162 w 45058"/>
                  <a:gd name="connsiteY0" fmla="*/ 23495 h 45058"/>
                  <a:gd name="connsiteX1" fmla="*/ 23495 w 45058"/>
                  <a:gd name="connsiteY1" fmla="*/ 42162 h 45058"/>
                  <a:gd name="connsiteX2" fmla="*/ 4828 w 45058"/>
                  <a:gd name="connsiteY2" fmla="*/ 23495 h 45058"/>
                  <a:gd name="connsiteX3" fmla="*/ 23495 w 45058"/>
                  <a:gd name="connsiteY3" fmla="*/ 4828 h 45058"/>
                  <a:gd name="connsiteX4" fmla="*/ 42162 w 45058"/>
                  <a:gd name="connsiteY4" fmla="*/ 23495 h 4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45058">
                    <a:moveTo>
                      <a:pt x="42162" y="23495"/>
                    </a:moveTo>
                    <a:cubicBezTo>
                      <a:pt x="42162" y="33804"/>
                      <a:pt x="33804" y="42162"/>
                      <a:pt x="23495" y="42162"/>
                    </a:cubicBezTo>
                    <a:cubicBezTo>
                      <a:pt x="13185" y="42162"/>
                      <a:pt x="4828" y="33804"/>
                      <a:pt x="4828" y="23495"/>
                    </a:cubicBezTo>
                    <a:cubicBezTo>
                      <a:pt x="4828" y="13185"/>
                      <a:pt x="13185" y="4828"/>
                      <a:pt x="23495" y="4828"/>
                    </a:cubicBezTo>
                    <a:cubicBezTo>
                      <a:pt x="33804" y="4828"/>
                      <a:pt x="42162" y="13185"/>
                      <a:pt x="42162" y="23495"/>
                    </a:cubicBezTo>
                    <a:close/>
                  </a:path>
                </a:pathLst>
              </a:custGeom>
              <a:noFill/>
              <a:ln w="19050" cap="flat">
                <a:solidFill>
                  <a:schemeClr val="accent2"/>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168" name="Freeform: Shape 167">
                <a:extLst>
                  <a:ext uri="{FF2B5EF4-FFF2-40B4-BE49-F238E27FC236}">
                    <a16:creationId xmlns:a16="http://schemas.microsoft.com/office/drawing/2014/main" id="{23F49381-1C43-4F94-919A-929CCABFEC68}"/>
                  </a:ext>
                </a:extLst>
              </p:cNvPr>
              <p:cNvSpPr/>
              <p:nvPr/>
            </p:nvSpPr>
            <p:spPr>
              <a:xfrm>
                <a:off x="15573384" y="1193586"/>
                <a:ext cx="45058" cy="45058"/>
              </a:xfrm>
              <a:custGeom>
                <a:avLst/>
                <a:gdLst>
                  <a:gd name="connsiteX0" fmla="*/ 42162 w 45058"/>
                  <a:gd name="connsiteY0" fmla="*/ 23495 h 45058"/>
                  <a:gd name="connsiteX1" fmla="*/ 23495 w 45058"/>
                  <a:gd name="connsiteY1" fmla="*/ 42162 h 45058"/>
                  <a:gd name="connsiteX2" fmla="*/ 4828 w 45058"/>
                  <a:gd name="connsiteY2" fmla="*/ 23495 h 45058"/>
                  <a:gd name="connsiteX3" fmla="*/ 23495 w 45058"/>
                  <a:gd name="connsiteY3" fmla="*/ 4828 h 45058"/>
                  <a:gd name="connsiteX4" fmla="*/ 42162 w 45058"/>
                  <a:gd name="connsiteY4" fmla="*/ 23495 h 4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45058">
                    <a:moveTo>
                      <a:pt x="42162" y="23495"/>
                    </a:moveTo>
                    <a:cubicBezTo>
                      <a:pt x="42162" y="33804"/>
                      <a:pt x="33804" y="42162"/>
                      <a:pt x="23495" y="42162"/>
                    </a:cubicBezTo>
                    <a:cubicBezTo>
                      <a:pt x="13185" y="42162"/>
                      <a:pt x="4828" y="33804"/>
                      <a:pt x="4828" y="23495"/>
                    </a:cubicBezTo>
                    <a:cubicBezTo>
                      <a:pt x="4828" y="13185"/>
                      <a:pt x="13185" y="4828"/>
                      <a:pt x="23495" y="4828"/>
                    </a:cubicBezTo>
                    <a:cubicBezTo>
                      <a:pt x="33804" y="4828"/>
                      <a:pt x="42162" y="13185"/>
                      <a:pt x="42162" y="23495"/>
                    </a:cubicBezTo>
                    <a:close/>
                  </a:path>
                </a:pathLst>
              </a:custGeom>
              <a:noFill/>
              <a:ln w="19050" cap="flat">
                <a:solidFill>
                  <a:schemeClr val="accent2"/>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169" name="Freeform: Shape 168">
                <a:extLst>
                  <a:ext uri="{FF2B5EF4-FFF2-40B4-BE49-F238E27FC236}">
                    <a16:creationId xmlns:a16="http://schemas.microsoft.com/office/drawing/2014/main" id="{4471094C-EA34-4883-BBE8-C03B39E5E4C6}"/>
                  </a:ext>
                </a:extLst>
              </p:cNvPr>
              <p:cNvSpPr/>
              <p:nvPr/>
            </p:nvSpPr>
            <p:spPr>
              <a:xfrm>
                <a:off x="15668328" y="996939"/>
                <a:ext cx="45058" cy="45058"/>
              </a:xfrm>
              <a:custGeom>
                <a:avLst/>
                <a:gdLst>
                  <a:gd name="connsiteX0" fmla="*/ 42162 w 45058"/>
                  <a:gd name="connsiteY0" fmla="*/ 23495 h 45058"/>
                  <a:gd name="connsiteX1" fmla="*/ 23495 w 45058"/>
                  <a:gd name="connsiteY1" fmla="*/ 42162 h 45058"/>
                  <a:gd name="connsiteX2" fmla="*/ 4828 w 45058"/>
                  <a:gd name="connsiteY2" fmla="*/ 23495 h 45058"/>
                  <a:gd name="connsiteX3" fmla="*/ 23495 w 45058"/>
                  <a:gd name="connsiteY3" fmla="*/ 4828 h 45058"/>
                  <a:gd name="connsiteX4" fmla="*/ 42162 w 45058"/>
                  <a:gd name="connsiteY4" fmla="*/ 23495 h 4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45058">
                    <a:moveTo>
                      <a:pt x="42162" y="23495"/>
                    </a:moveTo>
                    <a:cubicBezTo>
                      <a:pt x="42162" y="33804"/>
                      <a:pt x="33804" y="42162"/>
                      <a:pt x="23495" y="42162"/>
                    </a:cubicBezTo>
                    <a:cubicBezTo>
                      <a:pt x="13185" y="42162"/>
                      <a:pt x="4828" y="33804"/>
                      <a:pt x="4828" y="23495"/>
                    </a:cubicBezTo>
                    <a:cubicBezTo>
                      <a:pt x="4828" y="13185"/>
                      <a:pt x="13185" y="4828"/>
                      <a:pt x="23495" y="4828"/>
                    </a:cubicBezTo>
                    <a:cubicBezTo>
                      <a:pt x="33804" y="4828"/>
                      <a:pt x="42162" y="13185"/>
                      <a:pt x="42162" y="23495"/>
                    </a:cubicBezTo>
                    <a:close/>
                  </a:path>
                </a:pathLst>
              </a:custGeom>
              <a:noFill/>
              <a:ln w="19050" cap="flat">
                <a:solidFill>
                  <a:schemeClr val="accent2"/>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grpSp>
      </p:grpSp>
      <p:grpSp>
        <p:nvGrpSpPr>
          <p:cNvPr id="13" name="Group 12">
            <a:extLst>
              <a:ext uri="{FF2B5EF4-FFF2-40B4-BE49-F238E27FC236}">
                <a16:creationId xmlns:a16="http://schemas.microsoft.com/office/drawing/2014/main" id="{26495428-E4E2-4C7E-BA2B-267C87F778A8}"/>
              </a:ext>
            </a:extLst>
          </p:cNvPr>
          <p:cNvGrpSpPr/>
          <p:nvPr/>
        </p:nvGrpSpPr>
        <p:grpSpPr>
          <a:xfrm>
            <a:off x="4012544" y="5683461"/>
            <a:ext cx="1676741" cy="1472135"/>
            <a:chOff x="2953297" y="6020180"/>
            <a:chExt cx="1676741" cy="1472135"/>
          </a:xfrm>
        </p:grpSpPr>
        <p:sp>
          <p:nvSpPr>
            <p:cNvPr id="188" name="Rectangle 187">
              <a:extLst>
                <a:ext uri="{FF2B5EF4-FFF2-40B4-BE49-F238E27FC236}">
                  <a16:creationId xmlns:a16="http://schemas.microsoft.com/office/drawing/2014/main" id="{4AD2BC66-6DD3-4496-B1A4-C89609E7445C}"/>
                </a:ext>
              </a:extLst>
            </p:cNvPr>
            <p:cNvSpPr/>
            <p:nvPr/>
          </p:nvSpPr>
          <p:spPr>
            <a:xfrm>
              <a:off x="2953297" y="7104517"/>
              <a:ext cx="1676741" cy="387798"/>
            </a:xfrm>
            <a:prstGeom prst="rect">
              <a:avLst/>
            </a:prstGeom>
            <a:noFill/>
            <a:ln w="12700" cap="flat">
              <a:noFill/>
              <a:miter lim="400000"/>
            </a:ln>
            <a:effectLst/>
          </p:spPr>
          <p:txBody>
            <a:bodyPr wrap="square" lIns="0" tIns="0" rIns="0" bIns="0" numCol="1" anchor="t">
              <a:spAutoFit/>
            </a:bodyPr>
            <a:lstStyle/>
            <a:p>
              <a:pPr algn="ctr" defTabSz="731520" eaLnBrk="1" fontAlgn="auto" hangingPunct="1">
                <a:lnSpc>
                  <a:spcPct val="90000"/>
                </a:lnSpc>
                <a:spcBef>
                  <a:spcPts val="384"/>
                </a:spcBef>
                <a:spcAft>
                  <a:spcPts val="0"/>
                </a:spcAft>
              </a:pPr>
              <a:r>
                <a:rPr lang="en-US" sz="1400" spc="50" dirty="0">
                  <a:solidFill>
                    <a:srgbClr val="FFFFFF"/>
                  </a:solidFill>
                  <a:latin typeface="Amazon Ember"/>
                  <a:ea typeface="Amazon Ember"/>
                  <a:cs typeface="Amazon Ember"/>
                </a:rPr>
                <a:t>Data</a:t>
              </a:r>
              <a:br>
                <a:rPr lang="en-US" sz="1400" spc="50" dirty="0">
                  <a:solidFill>
                    <a:srgbClr val="FFFFFF"/>
                  </a:solidFill>
                  <a:latin typeface="Amazon Ember"/>
                  <a:ea typeface="Amazon Ember"/>
                  <a:cs typeface="Amazon Ember"/>
                </a:rPr>
              </a:br>
              <a:r>
                <a:rPr lang="en-US" sz="1400" spc="50" dirty="0">
                  <a:solidFill>
                    <a:srgbClr val="FFFFFF"/>
                  </a:solidFill>
                  <a:latin typeface="Amazon Ember"/>
                  <a:ea typeface="Amazon Ember"/>
                  <a:cs typeface="Amazon Ember"/>
                </a:rPr>
                <a:t>transformation</a:t>
              </a:r>
            </a:p>
          </p:txBody>
        </p:sp>
        <p:grpSp>
          <p:nvGrpSpPr>
            <p:cNvPr id="189" name="Group 188">
              <a:extLst>
                <a:ext uri="{FF2B5EF4-FFF2-40B4-BE49-F238E27FC236}">
                  <a16:creationId xmlns:a16="http://schemas.microsoft.com/office/drawing/2014/main" id="{83AC1D88-FB7C-4725-9970-7036ECB73280}"/>
                </a:ext>
              </a:extLst>
            </p:cNvPr>
            <p:cNvGrpSpPr>
              <a:grpSpLocks noChangeAspect="1"/>
            </p:cNvGrpSpPr>
            <p:nvPr/>
          </p:nvGrpSpPr>
          <p:grpSpPr>
            <a:xfrm>
              <a:off x="3305321" y="6020180"/>
              <a:ext cx="972692" cy="868168"/>
              <a:chOff x="15093741" y="2048127"/>
              <a:chExt cx="545120" cy="486543"/>
            </a:xfrm>
          </p:grpSpPr>
          <p:sp>
            <p:nvSpPr>
              <p:cNvPr id="190" name="Freeform: Shape 189">
                <a:extLst>
                  <a:ext uri="{FF2B5EF4-FFF2-40B4-BE49-F238E27FC236}">
                    <a16:creationId xmlns:a16="http://schemas.microsoft.com/office/drawing/2014/main" id="{573CBFFD-BADF-4D1C-9DA0-481D88FF8551}"/>
                  </a:ext>
                </a:extLst>
              </p:cNvPr>
              <p:cNvSpPr/>
              <p:nvPr/>
            </p:nvSpPr>
            <p:spPr>
              <a:xfrm>
                <a:off x="15238808" y="2108547"/>
                <a:ext cx="247820" cy="86898"/>
              </a:xfrm>
              <a:custGeom>
                <a:avLst/>
                <a:gdLst>
                  <a:gd name="connsiteX0" fmla="*/ 245567 w 247820"/>
                  <a:gd name="connsiteY0" fmla="*/ 46989 h 86898"/>
                  <a:gd name="connsiteX1" fmla="*/ 125198 w 247820"/>
                  <a:gd name="connsiteY1" fmla="*/ 84645 h 86898"/>
                  <a:gd name="connsiteX2" fmla="*/ 4828 w 247820"/>
                  <a:gd name="connsiteY2" fmla="*/ 46989 h 86898"/>
                  <a:gd name="connsiteX3" fmla="*/ 125198 w 247820"/>
                  <a:gd name="connsiteY3" fmla="*/ 4828 h 86898"/>
                  <a:gd name="connsiteX4" fmla="*/ 245567 w 247820"/>
                  <a:gd name="connsiteY4" fmla="*/ 46989 h 8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20" h="86898">
                    <a:moveTo>
                      <a:pt x="245567" y="46989"/>
                    </a:moveTo>
                    <a:cubicBezTo>
                      <a:pt x="245567" y="67587"/>
                      <a:pt x="194716" y="84645"/>
                      <a:pt x="125198" y="84645"/>
                    </a:cubicBezTo>
                    <a:cubicBezTo>
                      <a:pt x="55679" y="84645"/>
                      <a:pt x="4828" y="67909"/>
                      <a:pt x="4828" y="46989"/>
                    </a:cubicBezTo>
                    <a:cubicBezTo>
                      <a:pt x="4828" y="26069"/>
                      <a:pt x="55679" y="4828"/>
                      <a:pt x="125198" y="4828"/>
                    </a:cubicBezTo>
                    <a:cubicBezTo>
                      <a:pt x="194716" y="4828"/>
                      <a:pt x="245567" y="26391"/>
                      <a:pt x="245567" y="46989"/>
                    </a:cubicBez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91" name="Freeform: Shape 190">
                <a:extLst>
                  <a:ext uri="{FF2B5EF4-FFF2-40B4-BE49-F238E27FC236}">
                    <a16:creationId xmlns:a16="http://schemas.microsoft.com/office/drawing/2014/main" id="{00C7900B-6354-4490-9A58-F7E3140E4FB3}"/>
                  </a:ext>
                </a:extLst>
              </p:cNvPr>
              <p:cNvSpPr/>
              <p:nvPr/>
            </p:nvSpPr>
            <p:spPr>
              <a:xfrm>
                <a:off x="15238486" y="2225377"/>
                <a:ext cx="164141" cy="45058"/>
              </a:xfrm>
              <a:custGeom>
                <a:avLst/>
                <a:gdLst>
                  <a:gd name="connsiteX0" fmla="*/ 4828 w 164140"/>
                  <a:gd name="connsiteY0" fmla="*/ 4828 h 45058"/>
                  <a:gd name="connsiteX1" fmla="*/ 125198 w 164140"/>
                  <a:gd name="connsiteY1" fmla="*/ 42483 h 45058"/>
                  <a:gd name="connsiteX2" fmla="*/ 159313 w 164140"/>
                  <a:gd name="connsiteY2" fmla="*/ 42483 h 45058"/>
                </a:gdLst>
                <a:ahLst/>
                <a:cxnLst>
                  <a:cxn ang="0">
                    <a:pos x="connsiteX0" y="connsiteY0"/>
                  </a:cxn>
                  <a:cxn ang="0">
                    <a:pos x="connsiteX1" y="connsiteY1"/>
                  </a:cxn>
                  <a:cxn ang="0">
                    <a:pos x="connsiteX2" y="connsiteY2"/>
                  </a:cxn>
                </a:cxnLst>
                <a:rect l="l" t="t" r="r" b="b"/>
                <a:pathLst>
                  <a:path w="164140" h="45058">
                    <a:moveTo>
                      <a:pt x="4828" y="4828"/>
                    </a:moveTo>
                    <a:cubicBezTo>
                      <a:pt x="4828" y="25426"/>
                      <a:pt x="55679" y="42483"/>
                      <a:pt x="125198" y="42483"/>
                    </a:cubicBezTo>
                    <a:lnTo>
                      <a:pt x="159313" y="42483"/>
                    </a:ln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92" name="Freeform: Shape 191">
                <a:extLst>
                  <a:ext uri="{FF2B5EF4-FFF2-40B4-BE49-F238E27FC236}">
                    <a16:creationId xmlns:a16="http://schemas.microsoft.com/office/drawing/2014/main" id="{2633603B-AC00-4EDB-821E-28588A049780}"/>
                  </a:ext>
                </a:extLst>
              </p:cNvPr>
              <p:cNvSpPr/>
              <p:nvPr/>
            </p:nvSpPr>
            <p:spPr>
              <a:xfrm>
                <a:off x="15238808" y="2299079"/>
                <a:ext cx="157704" cy="45058"/>
              </a:xfrm>
              <a:custGeom>
                <a:avLst/>
                <a:gdLst>
                  <a:gd name="connsiteX0" fmla="*/ 154485 w 157703"/>
                  <a:gd name="connsiteY0" fmla="*/ 42483 h 45058"/>
                  <a:gd name="connsiteX1" fmla="*/ 4828 w 157703"/>
                  <a:gd name="connsiteY1" fmla="*/ 4828 h 45058"/>
                </a:gdLst>
                <a:ahLst/>
                <a:cxnLst>
                  <a:cxn ang="0">
                    <a:pos x="connsiteX0" y="connsiteY0"/>
                  </a:cxn>
                  <a:cxn ang="0">
                    <a:pos x="connsiteX1" y="connsiteY1"/>
                  </a:cxn>
                </a:cxnLst>
                <a:rect l="l" t="t" r="r" b="b"/>
                <a:pathLst>
                  <a:path w="157703" h="45058">
                    <a:moveTo>
                      <a:pt x="154485" y="42483"/>
                    </a:moveTo>
                    <a:cubicBezTo>
                      <a:pt x="79496" y="44093"/>
                      <a:pt x="4828" y="25748"/>
                      <a:pt x="4828" y="4828"/>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93" name="Freeform: Shape 192">
                <a:extLst>
                  <a:ext uri="{FF2B5EF4-FFF2-40B4-BE49-F238E27FC236}">
                    <a16:creationId xmlns:a16="http://schemas.microsoft.com/office/drawing/2014/main" id="{F6746EC1-E23F-45AC-B6A4-C47F45FF2B8F}"/>
                  </a:ext>
                </a:extLst>
              </p:cNvPr>
              <p:cNvSpPr/>
              <p:nvPr/>
            </p:nvSpPr>
            <p:spPr>
              <a:xfrm>
                <a:off x="15238486" y="2148456"/>
                <a:ext cx="9655" cy="228510"/>
              </a:xfrm>
              <a:custGeom>
                <a:avLst/>
                <a:gdLst>
                  <a:gd name="connsiteX0" fmla="*/ 4828 w 9655"/>
                  <a:gd name="connsiteY0" fmla="*/ 4828 h 228509"/>
                  <a:gd name="connsiteX1" fmla="*/ 4828 w 9655"/>
                  <a:gd name="connsiteY1" fmla="*/ 225291 h 228509"/>
                </a:gdLst>
                <a:ahLst/>
                <a:cxnLst>
                  <a:cxn ang="0">
                    <a:pos x="connsiteX0" y="connsiteY0"/>
                  </a:cxn>
                  <a:cxn ang="0">
                    <a:pos x="connsiteX1" y="connsiteY1"/>
                  </a:cxn>
                </a:cxnLst>
                <a:rect l="l" t="t" r="r" b="b"/>
                <a:pathLst>
                  <a:path w="9655" h="228509">
                    <a:moveTo>
                      <a:pt x="4828" y="4828"/>
                    </a:moveTo>
                    <a:lnTo>
                      <a:pt x="4828" y="225291"/>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94" name="Freeform: Shape 193">
                <a:extLst>
                  <a:ext uri="{FF2B5EF4-FFF2-40B4-BE49-F238E27FC236}">
                    <a16:creationId xmlns:a16="http://schemas.microsoft.com/office/drawing/2014/main" id="{69D59B58-1690-4210-B3AF-80CDF6101180}"/>
                  </a:ext>
                </a:extLst>
              </p:cNvPr>
              <p:cNvSpPr/>
              <p:nvPr/>
            </p:nvSpPr>
            <p:spPr>
              <a:xfrm>
                <a:off x="15479548" y="2150709"/>
                <a:ext cx="9655" cy="61150"/>
              </a:xfrm>
              <a:custGeom>
                <a:avLst/>
                <a:gdLst>
                  <a:gd name="connsiteX0" fmla="*/ 4828 w 9655"/>
                  <a:gd name="connsiteY0" fmla="*/ 4828 h 61150"/>
                  <a:gd name="connsiteX1" fmla="*/ 4828 w 9655"/>
                  <a:gd name="connsiteY1" fmla="*/ 56645 h 61150"/>
                </a:gdLst>
                <a:ahLst/>
                <a:cxnLst>
                  <a:cxn ang="0">
                    <a:pos x="connsiteX0" y="connsiteY0"/>
                  </a:cxn>
                  <a:cxn ang="0">
                    <a:pos x="connsiteX1" y="connsiteY1"/>
                  </a:cxn>
                </a:cxnLst>
                <a:rect l="l" t="t" r="r" b="b"/>
                <a:pathLst>
                  <a:path w="9655" h="61150">
                    <a:moveTo>
                      <a:pt x="4828" y="4828"/>
                    </a:moveTo>
                    <a:lnTo>
                      <a:pt x="4828" y="56645"/>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95" name="Freeform: Shape 194">
                <a:extLst>
                  <a:ext uri="{FF2B5EF4-FFF2-40B4-BE49-F238E27FC236}">
                    <a16:creationId xmlns:a16="http://schemas.microsoft.com/office/drawing/2014/main" id="{F47B355C-4C7B-44AF-BD6A-6117B53727D9}"/>
                  </a:ext>
                </a:extLst>
              </p:cNvPr>
              <p:cNvSpPr/>
              <p:nvPr/>
            </p:nvSpPr>
            <p:spPr>
              <a:xfrm>
                <a:off x="15238486" y="2367954"/>
                <a:ext cx="154485" cy="45058"/>
              </a:xfrm>
              <a:custGeom>
                <a:avLst/>
                <a:gdLst>
                  <a:gd name="connsiteX0" fmla="*/ 150945 w 154485"/>
                  <a:gd name="connsiteY0" fmla="*/ 42483 h 45058"/>
                  <a:gd name="connsiteX1" fmla="*/ 4828 w 154485"/>
                  <a:gd name="connsiteY1" fmla="*/ 4828 h 45058"/>
                </a:gdLst>
                <a:ahLst/>
                <a:cxnLst>
                  <a:cxn ang="0">
                    <a:pos x="connsiteX0" y="connsiteY0"/>
                  </a:cxn>
                  <a:cxn ang="0">
                    <a:pos x="connsiteX1" y="connsiteY1"/>
                  </a:cxn>
                </a:cxnLst>
                <a:rect l="l" t="t" r="r" b="b"/>
                <a:pathLst>
                  <a:path w="154485" h="45058">
                    <a:moveTo>
                      <a:pt x="150945" y="42483"/>
                    </a:moveTo>
                    <a:cubicBezTo>
                      <a:pt x="66300" y="47311"/>
                      <a:pt x="4828" y="25748"/>
                      <a:pt x="4828" y="4828"/>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96" name="Freeform: Shape 195">
                <a:extLst>
                  <a:ext uri="{FF2B5EF4-FFF2-40B4-BE49-F238E27FC236}">
                    <a16:creationId xmlns:a16="http://schemas.microsoft.com/office/drawing/2014/main" id="{DA5114B0-A872-47E0-83B9-5905A5C88438}"/>
                  </a:ext>
                </a:extLst>
              </p:cNvPr>
              <p:cNvSpPr/>
              <p:nvPr/>
            </p:nvSpPr>
            <p:spPr>
              <a:xfrm>
                <a:off x="15420007" y="2225699"/>
                <a:ext cx="218854" cy="308971"/>
              </a:xfrm>
              <a:custGeom>
                <a:avLst/>
                <a:gdLst>
                  <a:gd name="connsiteX0" fmla="*/ 4828 w 218854"/>
                  <a:gd name="connsiteY0" fmla="*/ 297062 h 308970"/>
                  <a:gd name="connsiteX1" fmla="*/ 4828 w 218854"/>
                  <a:gd name="connsiteY1" fmla="*/ 12874 h 308970"/>
                  <a:gd name="connsiteX2" fmla="*/ 12874 w 218854"/>
                  <a:gd name="connsiteY2" fmla="*/ 4828 h 308970"/>
                  <a:gd name="connsiteX3" fmla="*/ 144186 w 218854"/>
                  <a:gd name="connsiteY3" fmla="*/ 4828 h 308970"/>
                  <a:gd name="connsiteX4" fmla="*/ 214027 w 218854"/>
                  <a:gd name="connsiteY4" fmla="*/ 74668 h 308970"/>
                  <a:gd name="connsiteX5" fmla="*/ 214027 w 218854"/>
                  <a:gd name="connsiteY5" fmla="*/ 297062 h 308970"/>
                  <a:gd name="connsiteX6" fmla="*/ 205980 w 218854"/>
                  <a:gd name="connsiteY6" fmla="*/ 305109 h 308970"/>
                  <a:gd name="connsiteX7" fmla="*/ 13196 w 218854"/>
                  <a:gd name="connsiteY7" fmla="*/ 305109 h 308970"/>
                  <a:gd name="connsiteX8" fmla="*/ 4828 w 218854"/>
                  <a:gd name="connsiteY8" fmla="*/ 297062 h 30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854" h="308970">
                    <a:moveTo>
                      <a:pt x="4828" y="297062"/>
                    </a:moveTo>
                    <a:lnTo>
                      <a:pt x="4828" y="12874"/>
                    </a:lnTo>
                    <a:cubicBezTo>
                      <a:pt x="4828" y="8368"/>
                      <a:pt x="8368" y="4828"/>
                      <a:pt x="12874" y="4828"/>
                    </a:cubicBezTo>
                    <a:lnTo>
                      <a:pt x="144186" y="4828"/>
                    </a:lnTo>
                    <a:lnTo>
                      <a:pt x="214027" y="74668"/>
                    </a:lnTo>
                    <a:lnTo>
                      <a:pt x="214027" y="297062"/>
                    </a:lnTo>
                    <a:cubicBezTo>
                      <a:pt x="214027" y="301568"/>
                      <a:pt x="210486" y="305109"/>
                      <a:pt x="205980" y="305109"/>
                    </a:cubicBezTo>
                    <a:lnTo>
                      <a:pt x="13196" y="305109"/>
                    </a:lnTo>
                    <a:cubicBezTo>
                      <a:pt x="8368" y="305109"/>
                      <a:pt x="4828" y="301568"/>
                      <a:pt x="4828" y="297062"/>
                    </a:cubicBez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97" name="Freeform: Shape 196">
                <a:extLst>
                  <a:ext uri="{FF2B5EF4-FFF2-40B4-BE49-F238E27FC236}">
                    <a16:creationId xmlns:a16="http://schemas.microsoft.com/office/drawing/2014/main" id="{3A6CA1A6-3A0B-4123-BD90-FFDE6C7F05AC}"/>
                  </a:ext>
                </a:extLst>
              </p:cNvPr>
              <p:cNvSpPr/>
              <p:nvPr/>
            </p:nvSpPr>
            <p:spPr>
              <a:xfrm>
                <a:off x="15559365" y="2225699"/>
                <a:ext cx="77243" cy="77243"/>
              </a:xfrm>
              <a:custGeom>
                <a:avLst/>
                <a:gdLst>
                  <a:gd name="connsiteX0" fmla="*/ 4828 w 77242"/>
                  <a:gd name="connsiteY0" fmla="*/ 74668 h 77242"/>
                  <a:gd name="connsiteX1" fmla="*/ 74668 w 77242"/>
                  <a:gd name="connsiteY1" fmla="*/ 74668 h 77242"/>
                  <a:gd name="connsiteX2" fmla="*/ 4828 w 77242"/>
                  <a:gd name="connsiteY2" fmla="*/ 4828 h 77242"/>
                </a:gdLst>
                <a:ahLst/>
                <a:cxnLst>
                  <a:cxn ang="0">
                    <a:pos x="connsiteX0" y="connsiteY0"/>
                  </a:cxn>
                  <a:cxn ang="0">
                    <a:pos x="connsiteX1" y="connsiteY1"/>
                  </a:cxn>
                  <a:cxn ang="0">
                    <a:pos x="connsiteX2" y="connsiteY2"/>
                  </a:cxn>
                </a:cxnLst>
                <a:rect l="l" t="t" r="r" b="b"/>
                <a:pathLst>
                  <a:path w="77242" h="77242">
                    <a:moveTo>
                      <a:pt x="4828" y="74668"/>
                    </a:moveTo>
                    <a:lnTo>
                      <a:pt x="74668" y="74668"/>
                    </a:lnTo>
                    <a:lnTo>
                      <a:pt x="4828" y="4828"/>
                    </a:ln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98" name="Freeform: Shape 197">
                <a:extLst>
                  <a:ext uri="{FF2B5EF4-FFF2-40B4-BE49-F238E27FC236}">
                    <a16:creationId xmlns:a16="http://schemas.microsoft.com/office/drawing/2014/main" id="{743DE3C3-98F9-4C5B-ADBB-82D97132FACB}"/>
                  </a:ext>
                </a:extLst>
              </p:cNvPr>
              <p:cNvSpPr/>
              <p:nvPr/>
            </p:nvSpPr>
            <p:spPr>
              <a:xfrm>
                <a:off x="15450904" y="2351862"/>
                <a:ext cx="154485" cy="9655"/>
              </a:xfrm>
              <a:custGeom>
                <a:avLst/>
                <a:gdLst>
                  <a:gd name="connsiteX0" fmla="*/ 4828 w 154485"/>
                  <a:gd name="connsiteY0" fmla="*/ 4828 h 9655"/>
                  <a:gd name="connsiteX1" fmla="*/ 152554 w 154485"/>
                  <a:gd name="connsiteY1" fmla="*/ 4828 h 9655"/>
                </a:gdLst>
                <a:ahLst/>
                <a:cxnLst>
                  <a:cxn ang="0">
                    <a:pos x="connsiteX0" y="connsiteY0"/>
                  </a:cxn>
                  <a:cxn ang="0">
                    <a:pos x="connsiteX1" y="connsiteY1"/>
                  </a:cxn>
                </a:cxnLst>
                <a:rect l="l" t="t" r="r" b="b"/>
                <a:pathLst>
                  <a:path w="154485" h="9655">
                    <a:moveTo>
                      <a:pt x="4828" y="4828"/>
                    </a:moveTo>
                    <a:lnTo>
                      <a:pt x="152554"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99" name="Freeform: Shape 198">
                <a:extLst>
                  <a:ext uri="{FF2B5EF4-FFF2-40B4-BE49-F238E27FC236}">
                    <a16:creationId xmlns:a16="http://schemas.microsoft.com/office/drawing/2014/main" id="{2080DBCC-CBAA-449C-B98E-9182E37883B7}"/>
                  </a:ext>
                </a:extLst>
              </p:cNvPr>
              <p:cNvSpPr/>
              <p:nvPr/>
            </p:nvSpPr>
            <p:spPr>
              <a:xfrm>
                <a:off x="15450904" y="2392736"/>
                <a:ext cx="154485" cy="9655"/>
              </a:xfrm>
              <a:custGeom>
                <a:avLst/>
                <a:gdLst>
                  <a:gd name="connsiteX0" fmla="*/ 4828 w 154485"/>
                  <a:gd name="connsiteY0" fmla="*/ 4828 h 9655"/>
                  <a:gd name="connsiteX1" fmla="*/ 152554 w 154485"/>
                  <a:gd name="connsiteY1" fmla="*/ 4828 h 9655"/>
                </a:gdLst>
                <a:ahLst/>
                <a:cxnLst>
                  <a:cxn ang="0">
                    <a:pos x="connsiteX0" y="connsiteY0"/>
                  </a:cxn>
                  <a:cxn ang="0">
                    <a:pos x="connsiteX1" y="connsiteY1"/>
                  </a:cxn>
                </a:cxnLst>
                <a:rect l="l" t="t" r="r" b="b"/>
                <a:pathLst>
                  <a:path w="154485" h="9655">
                    <a:moveTo>
                      <a:pt x="4828" y="4828"/>
                    </a:moveTo>
                    <a:lnTo>
                      <a:pt x="152554"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00" name="Freeform: Shape 199">
                <a:extLst>
                  <a:ext uri="{FF2B5EF4-FFF2-40B4-BE49-F238E27FC236}">
                    <a16:creationId xmlns:a16="http://schemas.microsoft.com/office/drawing/2014/main" id="{EE083036-76FC-40C7-A9BE-DFF7E699AE61}"/>
                  </a:ext>
                </a:extLst>
              </p:cNvPr>
              <p:cNvSpPr/>
              <p:nvPr/>
            </p:nvSpPr>
            <p:spPr>
              <a:xfrm>
                <a:off x="15450904" y="2433932"/>
                <a:ext cx="151267" cy="9655"/>
              </a:xfrm>
              <a:custGeom>
                <a:avLst/>
                <a:gdLst>
                  <a:gd name="connsiteX0" fmla="*/ 4828 w 151266"/>
                  <a:gd name="connsiteY0" fmla="*/ 4828 h 9655"/>
                  <a:gd name="connsiteX1" fmla="*/ 148692 w 151266"/>
                  <a:gd name="connsiteY1" fmla="*/ 4828 h 9655"/>
                </a:gdLst>
                <a:ahLst/>
                <a:cxnLst>
                  <a:cxn ang="0">
                    <a:pos x="connsiteX0" y="connsiteY0"/>
                  </a:cxn>
                  <a:cxn ang="0">
                    <a:pos x="connsiteX1" y="connsiteY1"/>
                  </a:cxn>
                </a:cxnLst>
                <a:rect l="l" t="t" r="r" b="b"/>
                <a:pathLst>
                  <a:path w="151266" h="9655">
                    <a:moveTo>
                      <a:pt x="4828" y="4828"/>
                    </a:moveTo>
                    <a:lnTo>
                      <a:pt x="148692"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01" name="Freeform: Shape 200">
                <a:extLst>
                  <a:ext uri="{FF2B5EF4-FFF2-40B4-BE49-F238E27FC236}">
                    <a16:creationId xmlns:a16="http://schemas.microsoft.com/office/drawing/2014/main" id="{7BACCBCE-BED0-4180-A776-EB1466208D0C}"/>
                  </a:ext>
                </a:extLst>
              </p:cNvPr>
              <p:cNvSpPr/>
              <p:nvPr/>
            </p:nvSpPr>
            <p:spPr>
              <a:xfrm>
                <a:off x="15450904" y="2474806"/>
                <a:ext cx="57932" cy="9655"/>
              </a:xfrm>
              <a:custGeom>
                <a:avLst/>
                <a:gdLst>
                  <a:gd name="connsiteX0" fmla="*/ 4828 w 57932"/>
                  <a:gd name="connsiteY0" fmla="*/ 4828 h 9655"/>
                  <a:gd name="connsiteX1" fmla="*/ 55357 w 57932"/>
                  <a:gd name="connsiteY1" fmla="*/ 4828 h 9655"/>
                </a:gdLst>
                <a:ahLst/>
                <a:cxnLst>
                  <a:cxn ang="0">
                    <a:pos x="connsiteX0" y="connsiteY0"/>
                  </a:cxn>
                  <a:cxn ang="0">
                    <a:pos x="connsiteX1" y="connsiteY1"/>
                  </a:cxn>
                </a:cxnLst>
                <a:rect l="l" t="t" r="r" b="b"/>
                <a:pathLst>
                  <a:path w="57932" h="9655">
                    <a:moveTo>
                      <a:pt x="4828" y="4828"/>
                    </a:moveTo>
                    <a:lnTo>
                      <a:pt x="55357"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02" name="Freeform: Shape 201">
                <a:extLst>
                  <a:ext uri="{FF2B5EF4-FFF2-40B4-BE49-F238E27FC236}">
                    <a16:creationId xmlns:a16="http://schemas.microsoft.com/office/drawing/2014/main" id="{BCEF2B2A-6729-4866-8513-856F5CFC7CBF}"/>
                  </a:ext>
                </a:extLst>
              </p:cNvPr>
              <p:cNvSpPr/>
              <p:nvPr/>
            </p:nvSpPr>
            <p:spPr>
              <a:xfrm>
                <a:off x="15450904" y="2310987"/>
                <a:ext cx="90116" cy="9655"/>
              </a:xfrm>
              <a:custGeom>
                <a:avLst/>
                <a:gdLst>
                  <a:gd name="connsiteX0" fmla="*/ 4828 w 90116"/>
                  <a:gd name="connsiteY0" fmla="*/ 4828 h 9655"/>
                  <a:gd name="connsiteX1" fmla="*/ 88185 w 90116"/>
                  <a:gd name="connsiteY1" fmla="*/ 4828 h 9655"/>
                </a:gdLst>
                <a:ahLst/>
                <a:cxnLst>
                  <a:cxn ang="0">
                    <a:pos x="connsiteX0" y="connsiteY0"/>
                  </a:cxn>
                  <a:cxn ang="0">
                    <a:pos x="connsiteX1" y="connsiteY1"/>
                  </a:cxn>
                </a:cxnLst>
                <a:rect l="l" t="t" r="r" b="b"/>
                <a:pathLst>
                  <a:path w="90116" h="9655">
                    <a:moveTo>
                      <a:pt x="4828" y="4828"/>
                    </a:moveTo>
                    <a:lnTo>
                      <a:pt x="88185"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03" name="Freeform: Shape 202">
                <a:extLst>
                  <a:ext uri="{FF2B5EF4-FFF2-40B4-BE49-F238E27FC236}">
                    <a16:creationId xmlns:a16="http://schemas.microsoft.com/office/drawing/2014/main" id="{5C4BD26A-E69A-4E7C-A123-859E5D6022A0}"/>
                  </a:ext>
                </a:extLst>
              </p:cNvPr>
              <p:cNvSpPr/>
              <p:nvPr/>
            </p:nvSpPr>
            <p:spPr>
              <a:xfrm>
                <a:off x="15160718" y="2100949"/>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ln w="19050" cap="flat">
                <a:solidFill>
                  <a:schemeClr val="accent1"/>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204" name="Freeform: Shape 203">
                <a:extLst>
                  <a:ext uri="{FF2B5EF4-FFF2-40B4-BE49-F238E27FC236}">
                    <a16:creationId xmlns:a16="http://schemas.microsoft.com/office/drawing/2014/main" id="{08A28A91-AF29-4385-9B06-8F4EF872AAA7}"/>
                  </a:ext>
                </a:extLst>
              </p:cNvPr>
              <p:cNvSpPr/>
              <p:nvPr/>
            </p:nvSpPr>
            <p:spPr>
              <a:xfrm>
                <a:off x="15256892" y="2098796"/>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ln w="19050" cap="flat">
                <a:solidFill>
                  <a:schemeClr val="accent1"/>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205" name="Freeform: Shape 204">
                <a:extLst>
                  <a:ext uri="{FF2B5EF4-FFF2-40B4-BE49-F238E27FC236}">
                    <a16:creationId xmlns:a16="http://schemas.microsoft.com/office/drawing/2014/main" id="{CBC65951-6377-4C17-8BC3-CAB5B40FCA0F}"/>
                  </a:ext>
                </a:extLst>
              </p:cNvPr>
              <p:cNvSpPr/>
              <p:nvPr/>
            </p:nvSpPr>
            <p:spPr>
              <a:xfrm>
                <a:off x="15137551" y="2159332"/>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ln w="19050" cap="flat">
                <a:solidFill>
                  <a:schemeClr val="accent1"/>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206" name="Freeform: Shape 205">
                <a:extLst>
                  <a:ext uri="{FF2B5EF4-FFF2-40B4-BE49-F238E27FC236}">
                    <a16:creationId xmlns:a16="http://schemas.microsoft.com/office/drawing/2014/main" id="{95F6A872-0D67-4CA4-9354-2D06DF7D1175}"/>
                  </a:ext>
                </a:extLst>
              </p:cNvPr>
              <p:cNvSpPr/>
              <p:nvPr/>
            </p:nvSpPr>
            <p:spPr>
              <a:xfrm>
                <a:off x="15196211" y="2159332"/>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ln w="19050" cap="flat">
                <a:solidFill>
                  <a:schemeClr val="accent1"/>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207" name="Freeform: Shape 206">
                <a:extLst>
                  <a:ext uri="{FF2B5EF4-FFF2-40B4-BE49-F238E27FC236}">
                    <a16:creationId xmlns:a16="http://schemas.microsoft.com/office/drawing/2014/main" id="{CD015EC5-A68A-46DD-869C-788AFCC55F10}"/>
                  </a:ext>
                </a:extLst>
              </p:cNvPr>
              <p:cNvSpPr/>
              <p:nvPr/>
            </p:nvSpPr>
            <p:spPr>
              <a:xfrm>
                <a:off x="15117566" y="2229549"/>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ln w="19050" cap="flat">
                <a:solidFill>
                  <a:schemeClr val="accent1"/>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208" name="Freeform: Shape 207">
                <a:extLst>
                  <a:ext uri="{FF2B5EF4-FFF2-40B4-BE49-F238E27FC236}">
                    <a16:creationId xmlns:a16="http://schemas.microsoft.com/office/drawing/2014/main" id="{B2072F93-BB8B-4464-928F-3672A1EBF31A}"/>
                  </a:ext>
                </a:extLst>
              </p:cNvPr>
              <p:cNvSpPr/>
              <p:nvPr/>
            </p:nvSpPr>
            <p:spPr>
              <a:xfrm>
                <a:off x="15170026" y="2203232"/>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ln w="19050" cap="flat">
                <a:solidFill>
                  <a:schemeClr val="accent1"/>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209" name="Freeform: Shape 208">
                <a:extLst>
                  <a:ext uri="{FF2B5EF4-FFF2-40B4-BE49-F238E27FC236}">
                    <a16:creationId xmlns:a16="http://schemas.microsoft.com/office/drawing/2014/main" id="{33F28616-B854-495E-8D06-47716F8C0537}"/>
                  </a:ext>
                </a:extLst>
              </p:cNvPr>
              <p:cNvSpPr/>
              <p:nvPr/>
            </p:nvSpPr>
            <p:spPr>
              <a:xfrm>
                <a:off x="15213215" y="2077664"/>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ln w="19050" cap="flat">
                <a:solidFill>
                  <a:schemeClr val="accent1"/>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210" name="Freeform: Shape 209">
                <a:extLst>
                  <a:ext uri="{FF2B5EF4-FFF2-40B4-BE49-F238E27FC236}">
                    <a16:creationId xmlns:a16="http://schemas.microsoft.com/office/drawing/2014/main" id="{D06617C1-B118-49FF-8D3A-7A1E3C79887D}"/>
                  </a:ext>
                </a:extLst>
              </p:cNvPr>
              <p:cNvSpPr/>
              <p:nvPr/>
            </p:nvSpPr>
            <p:spPr>
              <a:xfrm>
                <a:off x="15093741" y="2048127"/>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ln w="19050" cap="flat">
                <a:solidFill>
                  <a:schemeClr val="accent1"/>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grpSp>
      </p:grpSp>
      <p:grpSp>
        <p:nvGrpSpPr>
          <p:cNvPr id="12" name="Group 11">
            <a:extLst>
              <a:ext uri="{FF2B5EF4-FFF2-40B4-BE49-F238E27FC236}">
                <a16:creationId xmlns:a16="http://schemas.microsoft.com/office/drawing/2014/main" id="{9A90408E-D49F-4913-980A-12FA22CF05AD}"/>
              </a:ext>
            </a:extLst>
          </p:cNvPr>
          <p:cNvGrpSpPr/>
          <p:nvPr/>
        </p:nvGrpSpPr>
        <p:grpSpPr>
          <a:xfrm>
            <a:off x="2257634" y="5702567"/>
            <a:ext cx="798430" cy="1433923"/>
            <a:chOff x="1213218" y="6058392"/>
            <a:chExt cx="798430" cy="1433923"/>
          </a:xfrm>
        </p:grpSpPr>
        <p:sp>
          <p:nvSpPr>
            <p:cNvPr id="223" name="Agility/Dev Productivity">
              <a:extLst>
                <a:ext uri="{FF2B5EF4-FFF2-40B4-BE49-F238E27FC236}">
                  <a16:creationId xmlns:a16="http://schemas.microsoft.com/office/drawing/2014/main" id="{23A65117-F5DF-4215-BDF0-D59DF4431E6F}"/>
                </a:ext>
              </a:extLst>
            </p:cNvPr>
            <p:cNvSpPr txBox="1"/>
            <p:nvPr/>
          </p:nvSpPr>
          <p:spPr>
            <a:xfrm>
              <a:off x="1285421" y="7104517"/>
              <a:ext cx="654025" cy="3877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defPPr>
                <a:defRPr lang="en-US"/>
              </a:defPPr>
              <a:lvl1pPr marL="0" marR="0" lvl="0" indent="0" algn="ctr" defTabSz="731520" eaLnBrk="1" fontAlgn="auto" latinLnBrk="0" hangingPunct="1">
                <a:lnSpc>
                  <a:spcPct val="90000"/>
                </a:lnSpc>
                <a:spcBef>
                  <a:spcPts val="384"/>
                </a:spcBef>
                <a:spcAft>
                  <a:spcPts val="0"/>
                </a:spcAft>
                <a:buClrTx/>
                <a:buSzTx/>
                <a:buFontTx/>
                <a:buNone/>
                <a:tabLst/>
                <a:defRPr kumimoji="0" sz="1400" b="0" i="0" u="none" strike="noStrike" cap="none" spc="50" normalizeH="0" baseline="0">
                  <a:ln>
                    <a:noFill/>
                  </a:ln>
                  <a:solidFill>
                    <a:srgbClr val="FFFFFF"/>
                  </a:solidFill>
                  <a:effectLst/>
                  <a:uLnTx/>
                  <a:uFillTx/>
                  <a:latin typeface="Amazon Ember"/>
                  <a:ea typeface="Amazon Ember"/>
                  <a:cs typeface="Amazon Ember"/>
                </a:defRPr>
              </a:lvl1pPr>
            </a:lstStyle>
            <a:p>
              <a:r>
                <a:rPr lang="en-US" dirty="0"/>
                <a:t>IoT and</a:t>
              </a:r>
              <a:br>
                <a:rPr lang="en-US" dirty="0"/>
              </a:br>
              <a:r>
                <a:rPr lang="en-US" dirty="0"/>
                <a:t>AI/ML</a:t>
              </a:r>
              <a:endParaRPr dirty="0"/>
            </a:p>
          </p:txBody>
        </p:sp>
        <p:grpSp>
          <p:nvGrpSpPr>
            <p:cNvPr id="224" name="Group 223">
              <a:extLst>
                <a:ext uri="{FF2B5EF4-FFF2-40B4-BE49-F238E27FC236}">
                  <a16:creationId xmlns:a16="http://schemas.microsoft.com/office/drawing/2014/main" id="{84CFEEE5-484A-4191-ACB7-0EDF8CCD4319}"/>
                </a:ext>
              </a:extLst>
            </p:cNvPr>
            <p:cNvGrpSpPr/>
            <p:nvPr/>
          </p:nvGrpSpPr>
          <p:grpSpPr>
            <a:xfrm>
              <a:off x="1213218" y="6058392"/>
              <a:ext cx="798430" cy="791744"/>
              <a:chOff x="5160986" y="933461"/>
              <a:chExt cx="268263" cy="266017"/>
            </a:xfrm>
          </p:grpSpPr>
          <p:sp>
            <p:nvSpPr>
              <p:cNvPr id="225" name="Freeform: Shape 224">
                <a:extLst>
                  <a:ext uri="{FF2B5EF4-FFF2-40B4-BE49-F238E27FC236}">
                    <a16:creationId xmlns:a16="http://schemas.microsoft.com/office/drawing/2014/main" id="{9D1E8546-2AE8-4BF2-B12E-7C591DB83183}"/>
                  </a:ext>
                </a:extLst>
              </p:cNvPr>
              <p:cNvSpPr/>
              <p:nvPr/>
            </p:nvSpPr>
            <p:spPr>
              <a:xfrm>
                <a:off x="5160986" y="1038422"/>
                <a:ext cx="2246" cy="58970"/>
              </a:xfrm>
              <a:custGeom>
                <a:avLst/>
                <a:gdLst>
                  <a:gd name="connsiteX0" fmla="*/ 0 w 9525"/>
                  <a:gd name="connsiteY0" fmla="*/ 250126 h 250126"/>
                  <a:gd name="connsiteX1" fmla="*/ 0 w 9525"/>
                  <a:gd name="connsiteY1" fmla="*/ 125063 h 250126"/>
                  <a:gd name="connsiteX2" fmla="*/ 0 w 9525"/>
                  <a:gd name="connsiteY2" fmla="*/ 0 h 250126"/>
                  <a:gd name="connsiteX3" fmla="*/ 0 w 9525"/>
                  <a:gd name="connsiteY3" fmla="*/ 250126 h 250126"/>
                </a:gdLst>
                <a:ahLst/>
                <a:cxnLst>
                  <a:cxn ang="0">
                    <a:pos x="connsiteX0" y="connsiteY0"/>
                  </a:cxn>
                  <a:cxn ang="0">
                    <a:pos x="connsiteX1" y="connsiteY1"/>
                  </a:cxn>
                  <a:cxn ang="0">
                    <a:pos x="connsiteX2" y="connsiteY2"/>
                  </a:cxn>
                  <a:cxn ang="0">
                    <a:pos x="connsiteX3" y="connsiteY3"/>
                  </a:cxn>
                </a:cxnLst>
                <a:rect l="l" t="t" r="r" b="b"/>
                <a:pathLst>
                  <a:path w="9525" h="250126">
                    <a:moveTo>
                      <a:pt x="0" y="250126"/>
                    </a:moveTo>
                    <a:lnTo>
                      <a:pt x="0" y="125063"/>
                    </a:lnTo>
                    <a:lnTo>
                      <a:pt x="0" y="0"/>
                    </a:lnTo>
                    <a:lnTo>
                      <a:pt x="0" y="250126"/>
                    </a:lnTo>
                    <a:close/>
                  </a:path>
                </a:pathLst>
              </a:custGeom>
              <a:noFill/>
              <a:ln w="19050" cap="flat">
                <a:solidFill>
                  <a:schemeClr val="tx1"/>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226" name="Freeform: Shape 225">
                <a:extLst>
                  <a:ext uri="{FF2B5EF4-FFF2-40B4-BE49-F238E27FC236}">
                    <a16:creationId xmlns:a16="http://schemas.microsoft.com/office/drawing/2014/main" id="{6F82DBC3-CB6B-45CC-B51E-D4CB00208ED8}"/>
                  </a:ext>
                </a:extLst>
              </p:cNvPr>
              <p:cNvSpPr/>
              <p:nvPr/>
            </p:nvSpPr>
            <p:spPr>
              <a:xfrm>
                <a:off x="5227479" y="983337"/>
                <a:ext cx="33258" cy="84570"/>
              </a:xfrm>
              <a:custGeom>
                <a:avLst/>
                <a:gdLst>
                  <a:gd name="connsiteX0" fmla="*/ 0 w 141065"/>
                  <a:gd name="connsiteY0" fmla="*/ 358712 h 358711"/>
                  <a:gd name="connsiteX1" fmla="*/ 0 w 141065"/>
                  <a:gd name="connsiteY1" fmla="*/ 211550 h 358711"/>
                  <a:gd name="connsiteX2" fmla="*/ 141065 w 141065"/>
                  <a:gd name="connsiteY2" fmla="*/ 141065 h 358711"/>
                  <a:gd name="connsiteX3" fmla="*/ 141065 w 141065"/>
                  <a:gd name="connsiteY3" fmla="*/ 0 h 358711"/>
                </a:gdLst>
                <a:ahLst/>
                <a:cxnLst>
                  <a:cxn ang="0">
                    <a:pos x="connsiteX0" y="connsiteY0"/>
                  </a:cxn>
                  <a:cxn ang="0">
                    <a:pos x="connsiteX1" y="connsiteY1"/>
                  </a:cxn>
                  <a:cxn ang="0">
                    <a:pos x="connsiteX2" y="connsiteY2"/>
                  </a:cxn>
                  <a:cxn ang="0">
                    <a:pos x="connsiteX3" y="connsiteY3"/>
                  </a:cxn>
                </a:cxnLst>
                <a:rect l="l" t="t" r="r" b="b"/>
                <a:pathLst>
                  <a:path w="141065" h="358711">
                    <a:moveTo>
                      <a:pt x="0" y="358712"/>
                    </a:moveTo>
                    <a:lnTo>
                      <a:pt x="0" y="211550"/>
                    </a:lnTo>
                    <a:lnTo>
                      <a:pt x="141065" y="141065"/>
                    </a:lnTo>
                    <a:lnTo>
                      <a:pt x="141065" y="0"/>
                    </a:lnTo>
                  </a:path>
                </a:pathLst>
              </a:custGeom>
              <a:noFill/>
              <a:ln w="19050" cap="flat">
                <a:solidFill>
                  <a:schemeClr val="tx1"/>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227" name="Freeform: Shape 226">
                <a:extLst>
                  <a:ext uri="{FF2B5EF4-FFF2-40B4-BE49-F238E27FC236}">
                    <a16:creationId xmlns:a16="http://schemas.microsoft.com/office/drawing/2014/main" id="{5ADC662F-A248-4767-A830-B4074CE688AE}"/>
                  </a:ext>
                </a:extLst>
              </p:cNvPr>
              <p:cNvSpPr/>
              <p:nvPr/>
            </p:nvSpPr>
            <p:spPr>
              <a:xfrm>
                <a:off x="5194244" y="1016594"/>
                <a:ext cx="33235" cy="16617"/>
              </a:xfrm>
              <a:custGeom>
                <a:avLst/>
                <a:gdLst>
                  <a:gd name="connsiteX0" fmla="*/ 140970 w 140969"/>
                  <a:gd name="connsiteY0" fmla="*/ 70485 h 70484"/>
                  <a:gd name="connsiteX1" fmla="*/ 0 w 140969"/>
                  <a:gd name="connsiteY1" fmla="*/ 0 h 70484"/>
                </a:gdLst>
                <a:ahLst/>
                <a:cxnLst>
                  <a:cxn ang="0">
                    <a:pos x="connsiteX0" y="connsiteY0"/>
                  </a:cxn>
                  <a:cxn ang="0">
                    <a:pos x="connsiteX1" y="connsiteY1"/>
                  </a:cxn>
                </a:cxnLst>
                <a:rect l="l" t="t" r="r" b="b"/>
                <a:pathLst>
                  <a:path w="140969" h="70484">
                    <a:moveTo>
                      <a:pt x="140970" y="70485"/>
                    </a:moveTo>
                    <a:lnTo>
                      <a:pt x="0" y="0"/>
                    </a:lnTo>
                  </a:path>
                </a:pathLst>
              </a:custGeom>
              <a:noFill/>
              <a:ln w="19050" cap="flat">
                <a:solidFill>
                  <a:schemeClr val="tx1"/>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228" name="Freeform: Shape 227">
                <a:extLst>
                  <a:ext uri="{FF2B5EF4-FFF2-40B4-BE49-F238E27FC236}">
                    <a16:creationId xmlns:a16="http://schemas.microsoft.com/office/drawing/2014/main" id="{D8C07B23-5176-4430-BA61-DAE72D306523}"/>
                  </a:ext>
                </a:extLst>
              </p:cNvPr>
              <p:cNvSpPr/>
              <p:nvPr/>
            </p:nvSpPr>
            <p:spPr>
              <a:xfrm>
                <a:off x="5227479" y="953582"/>
                <a:ext cx="2246" cy="40848"/>
              </a:xfrm>
              <a:custGeom>
                <a:avLst/>
                <a:gdLst>
                  <a:gd name="connsiteX0" fmla="*/ 0 w 9525"/>
                  <a:gd name="connsiteY0" fmla="*/ 173260 h 173259"/>
                  <a:gd name="connsiteX1" fmla="*/ 0 w 9525"/>
                  <a:gd name="connsiteY1" fmla="*/ 0 h 173259"/>
                </a:gdLst>
                <a:ahLst/>
                <a:cxnLst>
                  <a:cxn ang="0">
                    <a:pos x="connsiteX0" y="connsiteY0"/>
                  </a:cxn>
                  <a:cxn ang="0">
                    <a:pos x="connsiteX1" y="connsiteY1"/>
                  </a:cxn>
                </a:cxnLst>
                <a:rect l="l" t="t" r="r" b="b"/>
                <a:pathLst>
                  <a:path w="9525" h="173259">
                    <a:moveTo>
                      <a:pt x="0" y="173260"/>
                    </a:moveTo>
                    <a:lnTo>
                      <a:pt x="0" y="0"/>
                    </a:lnTo>
                  </a:path>
                </a:pathLst>
              </a:custGeom>
              <a:noFill/>
              <a:ln w="19050" cap="flat">
                <a:solidFill>
                  <a:schemeClr val="tx1"/>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229" name="Freeform: Shape 228">
                <a:extLst>
                  <a:ext uri="{FF2B5EF4-FFF2-40B4-BE49-F238E27FC236}">
                    <a16:creationId xmlns:a16="http://schemas.microsoft.com/office/drawing/2014/main" id="{737C11A7-BDEB-41E9-A02C-774C641D7DCA}"/>
                  </a:ext>
                </a:extLst>
              </p:cNvPr>
              <p:cNvSpPr/>
              <p:nvPr/>
            </p:nvSpPr>
            <p:spPr>
              <a:xfrm>
                <a:off x="5160986" y="1049403"/>
                <a:ext cx="32023" cy="18863"/>
              </a:xfrm>
              <a:custGeom>
                <a:avLst/>
                <a:gdLst>
                  <a:gd name="connsiteX0" fmla="*/ 0 w 135826"/>
                  <a:gd name="connsiteY0" fmla="*/ 80010 h 80009"/>
                  <a:gd name="connsiteX1" fmla="*/ 135826 w 135826"/>
                  <a:gd name="connsiteY1" fmla="*/ 0 h 80009"/>
                </a:gdLst>
                <a:ahLst/>
                <a:cxnLst>
                  <a:cxn ang="0">
                    <a:pos x="connsiteX0" y="connsiteY0"/>
                  </a:cxn>
                  <a:cxn ang="0">
                    <a:pos x="connsiteX1" y="connsiteY1"/>
                  </a:cxn>
                </a:cxnLst>
                <a:rect l="l" t="t" r="r" b="b"/>
                <a:pathLst>
                  <a:path w="135826" h="80009">
                    <a:moveTo>
                      <a:pt x="0" y="80010"/>
                    </a:moveTo>
                    <a:lnTo>
                      <a:pt x="135826" y="0"/>
                    </a:lnTo>
                  </a:path>
                </a:pathLst>
              </a:custGeom>
              <a:noFill/>
              <a:ln w="19050" cap="flat">
                <a:solidFill>
                  <a:schemeClr val="tx1"/>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230" name="Freeform: Shape 229">
                <a:extLst>
                  <a:ext uri="{FF2B5EF4-FFF2-40B4-BE49-F238E27FC236}">
                    <a16:creationId xmlns:a16="http://schemas.microsoft.com/office/drawing/2014/main" id="{DF49BCE9-22F3-4AFA-BD5F-7F457A836029}"/>
                  </a:ext>
                </a:extLst>
              </p:cNvPr>
              <p:cNvSpPr/>
              <p:nvPr/>
            </p:nvSpPr>
            <p:spPr>
              <a:xfrm>
                <a:off x="5194244" y="1099728"/>
                <a:ext cx="33235" cy="22164"/>
              </a:xfrm>
              <a:custGeom>
                <a:avLst/>
                <a:gdLst>
                  <a:gd name="connsiteX0" fmla="*/ 0 w 140969"/>
                  <a:gd name="connsiteY0" fmla="*/ 94012 h 94011"/>
                  <a:gd name="connsiteX1" fmla="*/ 140970 w 140969"/>
                  <a:gd name="connsiteY1" fmla="*/ 0 h 94011"/>
                </a:gdLst>
                <a:ahLst/>
                <a:cxnLst>
                  <a:cxn ang="0">
                    <a:pos x="connsiteX0" y="connsiteY0"/>
                  </a:cxn>
                  <a:cxn ang="0">
                    <a:pos x="connsiteX1" y="connsiteY1"/>
                  </a:cxn>
                </a:cxnLst>
                <a:rect l="l" t="t" r="r" b="b"/>
                <a:pathLst>
                  <a:path w="140969" h="94011">
                    <a:moveTo>
                      <a:pt x="0" y="94012"/>
                    </a:moveTo>
                    <a:lnTo>
                      <a:pt x="140970" y="0"/>
                    </a:lnTo>
                  </a:path>
                </a:pathLst>
              </a:custGeom>
              <a:noFill/>
              <a:ln w="19050" cap="flat">
                <a:solidFill>
                  <a:schemeClr val="tx1"/>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231" name="Freeform: Shape 230">
                <a:extLst>
                  <a:ext uri="{FF2B5EF4-FFF2-40B4-BE49-F238E27FC236}">
                    <a16:creationId xmlns:a16="http://schemas.microsoft.com/office/drawing/2014/main" id="{5E1A4BC1-433F-4367-B7CB-F616BF498A5E}"/>
                  </a:ext>
                </a:extLst>
              </p:cNvPr>
              <p:cNvSpPr/>
              <p:nvPr/>
            </p:nvSpPr>
            <p:spPr>
              <a:xfrm>
                <a:off x="5224627" y="1162583"/>
                <a:ext cx="32023" cy="18841"/>
              </a:xfrm>
              <a:custGeom>
                <a:avLst/>
                <a:gdLst>
                  <a:gd name="connsiteX0" fmla="*/ 0 w 135826"/>
                  <a:gd name="connsiteY0" fmla="*/ 79915 h 79914"/>
                  <a:gd name="connsiteX1" fmla="*/ 135827 w 135826"/>
                  <a:gd name="connsiteY1" fmla="*/ 0 h 79914"/>
                </a:gdLst>
                <a:ahLst/>
                <a:cxnLst>
                  <a:cxn ang="0">
                    <a:pos x="connsiteX0" y="connsiteY0"/>
                  </a:cxn>
                  <a:cxn ang="0">
                    <a:pos x="connsiteX1" y="connsiteY1"/>
                  </a:cxn>
                </a:cxnLst>
                <a:rect l="l" t="t" r="r" b="b"/>
                <a:pathLst>
                  <a:path w="135826" h="79914">
                    <a:moveTo>
                      <a:pt x="0" y="79915"/>
                    </a:moveTo>
                    <a:lnTo>
                      <a:pt x="135827" y="0"/>
                    </a:lnTo>
                  </a:path>
                </a:pathLst>
              </a:custGeom>
              <a:noFill/>
              <a:ln w="19050" cap="flat">
                <a:solidFill>
                  <a:schemeClr val="tx1"/>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232" name="Freeform: Shape 231">
                <a:extLst>
                  <a:ext uri="{FF2B5EF4-FFF2-40B4-BE49-F238E27FC236}">
                    <a16:creationId xmlns:a16="http://schemas.microsoft.com/office/drawing/2014/main" id="{7A4B6C43-FD0D-4CCC-A68D-D481C552E3D9}"/>
                  </a:ext>
                </a:extLst>
              </p:cNvPr>
              <p:cNvSpPr/>
              <p:nvPr/>
            </p:nvSpPr>
            <p:spPr>
              <a:xfrm>
                <a:off x="5221955" y="1099728"/>
                <a:ext cx="72040" cy="38782"/>
              </a:xfrm>
              <a:custGeom>
                <a:avLst/>
                <a:gdLst>
                  <a:gd name="connsiteX0" fmla="*/ 0 w 305562"/>
                  <a:gd name="connsiteY0" fmla="*/ 164497 h 164496"/>
                  <a:gd name="connsiteX1" fmla="*/ 305562 w 305562"/>
                  <a:gd name="connsiteY1" fmla="*/ 0 h 164496"/>
                </a:gdLst>
                <a:ahLst/>
                <a:cxnLst>
                  <a:cxn ang="0">
                    <a:pos x="connsiteX0" y="connsiteY0"/>
                  </a:cxn>
                  <a:cxn ang="0">
                    <a:pos x="connsiteX1" y="connsiteY1"/>
                  </a:cxn>
                </a:cxnLst>
                <a:rect l="l" t="t" r="r" b="b"/>
                <a:pathLst>
                  <a:path w="305562" h="164496">
                    <a:moveTo>
                      <a:pt x="0" y="164497"/>
                    </a:moveTo>
                    <a:lnTo>
                      <a:pt x="305562" y="0"/>
                    </a:lnTo>
                  </a:path>
                </a:pathLst>
              </a:custGeom>
              <a:noFill/>
              <a:ln w="19050" cap="flat">
                <a:solidFill>
                  <a:schemeClr val="tx1"/>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233" name="Freeform: Shape 232">
                <a:extLst>
                  <a:ext uri="{FF2B5EF4-FFF2-40B4-BE49-F238E27FC236}">
                    <a16:creationId xmlns:a16="http://schemas.microsoft.com/office/drawing/2014/main" id="{74E0D4AC-0F6B-44AD-9BF0-6623E3508DCB}"/>
                  </a:ext>
                </a:extLst>
              </p:cNvPr>
              <p:cNvSpPr/>
              <p:nvPr/>
            </p:nvSpPr>
            <p:spPr>
              <a:xfrm>
                <a:off x="5194244" y="1066470"/>
                <a:ext cx="33235" cy="22164"/>
              </a:xfrm>
              <a:custGeom>
                <a:avLst/>
                <a:gdLst>
                  <a:gd name="connsiteX0" fmla="*/ 0 w 140969"/>
                  <a:gd name="connsiteY0" fmla="*/ 94012 h 94011"/>
                  <a:gd name="connsiteX1" fmla="*/ 140970 w 140969"/>
                  <a:gd name="connsiteY1" fmla="*/ 0 h 94011"/>
                </a:gdLst>
                <a:ahLst/>
                <a:cxnLst>
                  <a:cxn ang="0">
                    <a:pos x="connsiteX0" y="connsiteY0"/>
                  </a:cxn>
                  <a:cxn ang="0">
                    <a:pos x="connsiteX1" y="connsiteY1"/>
                  </a:cxn>
                </a:cxnLst>
                <a:rect l="l" t="t" r="r" b="b"/>
                <a:pathLst>
                  <a:path w="140969" h="94011">
                    <a:moveTo>
                      <a:pt x="0" y="94012"/>
                    </a:moveTo>
                    <a:lnTo>
                      <a:pt x="140970" y="0"/>
                    </a:lnTo>
                  </a:path>
                </a:pathLst>
              </a:custGeom>
              <a:noFill/>
              <a:ln w="19050" cap="flat">
                <a:solidFill>
                  <a:schemeClr val="tx1"/>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234" name="Freeform: Shape 233">
                <a:extLst>
                  <a:ext uri="{FF2B5EF4-FFF2-40B4-BE49-F238E27FC236}">
                    <a16:creationId xmlns:a16="http://schemas.microsoft.com/office/drawing/2014/main" id="{1972C32F-C35D-49BE-B09F-C879A75566DA}"/>
                  </a:ext>
                </a:extLst>
              </p:cNvPr>
              <p:cNvSpPr/>
              <p:nvPr/>
            </p:nvSpPr>
            <p:spPr>
              <a:xfrm>
                <a:off x="5160986" y="933461"/>
                <a:ext cx="133008" cy="266017"/>
              </a:xfrm>
              <a:custGeom>
                <a:avLst/>
                <a:gdLst>
                  <a:gd name="connsiteX0" fmla="*/ 564166 w 564165"/>
                  <a:gd name="connsiteY0" fmla="*/ 94012 h 1128331"/>
                  <a:gd name="connsiteX1" fmla="*/ 423101 w 564165"/>
                  <a:gd name="connsiteY1" fmla="*/ 0 h 1128331"/>
                  <a:gd name="connsiteX2" fmla="*/ 141065 w 564165"/>
                  <a:gd name="connsiteY2" fmla="*/ 164497 h 1128331"/>
                  <a:gd name="connsiteX3" fmla="*/ 141065 w 564165"/>
                  <a:gd name="connsiteY3" fmla="*/ 351377 h 1128331"/>
                  <a:gd name="connsiteX4" fmla="*/ 0 w 564165"/>
                  <a:gd name="connsiteY4" fmla="*/ 423101 h 1128331"/>
                  <a:gd name="connsiteX5" fmla="*/ 0 w 564165"/>
                  <a:gd name="connsiteY5" fmla="*/ 570262 h 1128331"/>
                  <a:gd name="connsiteX6" fmla="*/ 0 w 564165"/>
                  <a:gd name="connsiteY6" fmla="*/ 705231 h 1128331"/>
                  <a:gd name="connsiteX7" fmla="*/ 141065 w 564165"/>
                  <a:gd name="connsiteY7" fmla="*/ 799243 h 1128331"/>
                  <a:gd name="connsiteX8" fmla="*/ 141065 w 564165"/>
                  <a:gd name="connsiteY8" fmla="*/ 963835 h 1128331"/>
                  <a:gd name="connsiteX9" fmla="*/ 423101 w 564165"/>
                  <a:gd name="connsiteY9" fmla="*/ 1128332 h 1128331"/>
                  <a:gd name="connsiteX10" fmla="*/ 564166 w 564165"/>
                  <a:gd name="connsiteY10" fmla="*/ 1052798 h 1128331"/>
                  <a:gd name="connsiteX11" fmla="*/ 564166 w 564165"/>
                  <a:gd name="connsiteY11" fmla="*/ 564166 h 1128331"/>
                  <a:gd name="connsiteX12" fmla="*/ 423101 w 564165"/>
                  <a:gd name="connsiteY12" fmla="*/ 493681 h 112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4165" h="1128331">
                    <a:moveTo>
                      <a:pt x="564166" y="94012"/>
                    </a:moveTo>
                    <a:lnTo>
                      <a:pt x="423101" y="0"/>
                    </a:lnTo>
                    <a:lnTo>
                      <a:pt x="141065" y="164497"/>
                    </a:lnTo>
                    <a:lnTo>
                      <a:pt x="141065" y="351377"/>
                    </a:lnTo>
                    <a:lnTo>
                      <a:pt x="0" y="423101"/>
                    </a:lnTo>
                    <a:lnTo>
                      <a:pt x="0" y="570262"/>
                    </a:lnTo>
                    <a:lnTo>
                      <a:pt x="0" y="705231"/>
                    </a:lnTo>
                    <a:lnTo>
                      <a:pt x="141065" y="799243"/>
                    </a:lnTo>
                    <a:lnTo>
                      <a:pt x="141065" y="963835"/>
                    </a:lnTo>
                    <a:lnTo>
                      <a:pt x="423101" y="1128332"/>
                    </a:lnTo>
                    <a:lnTo>
                      <a:pt x="564166" y="1052798"/>
                    </a:lnTo>
                    <a:lnTo>
                      <a:pt x="564166" y="564166"/>
                    </a:lnTo>
                    <a:lnTo>
                      <a:pt x="423101" y="493681"/>
                    </a:lnTo>
                  </a:path>
                </a:pathLst>
              </a:custGeom>
              <a:noFill/>
              <a:ln w="19050" cap="flat">
                <a:solidFill>
                  <a:schemeClr val="tx1"/>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235" name="Freeform: Shape 234">
                <a:extLst>
                  <a:ext uri="{FF2B5EF4-FFF2-40B4-BE49-F238E27FC236}">
                    <a16:creationId xmlns:a16="http://schemas.microsoft.com/office/drawing/2014/main" id="{7EB729CA-CD37-4998-BC23-05408A02B882}"/>
                  </a:ext>
                </a:extLst>
              </p:cNvPr>
              <p:cNvSpPr/>
              <p:nvPr/>
            </p:nvSpPr>
            <p:spPr>
              <a:xfrm>
                <a:off x="5227479" y="1066470"/>
                <a:ext cx="33258" cy="49875"/>
              </a:xfrm>
              <a:custGeom>
                <a:avLst/>
                <a:gdLst>
                  <a:gd name="connsiteX0" fmla="*/ 141065 w 141065"/>
                  <a:gd name="connsiteY0" fmla="*/ 211550 h 211550"/>
                  <a:gd name="connsiteX1" fmla="*/ 141065 w 141065"/>
                  <a:gd name="connsiteY1" fmla="*/ 94012 h 211550"/>
                  <a:gd name="connsiteX2" fmla="*/ 0 w 141065"/>
                  <a:gd name="connsiteY2" fmla="*/ 0 h 211550"/>
                </a:gdLst>
                <a:ahLst/>
                <a:cxnLst>
                  <a:cxn ang="0">
                    <a:pos x="connsiteX0" y="connsiteY0"/>
                  </a:cxn>
                  <a:cxn ang="0">
                    <a:pos x="connsiteX1" y="connsiteY1"/>
                  </a:cxn>
                  <a:cxn ang="0">
                    <a:pos x="connsiteX2" y="connsiteY2"/>
                  </a:cxn>
                </a:cxnLst>
                <a:rect l="l" t="t" r="r" b="b"/>
                <a:pathLst>
                  <a:path w="141065" h="211550">
                    <a:moveTo>
                      <a:pt x="141065" y="211550"/>
                    </a:moveTo>
                    <a:lnTo>
                      <a:pt x="141065" y="94012"/>
                    </a:lnTo>
                    <a:lnTo>
                      <a:pt x="0" y="0"/>
                    </a:lnTo>
                  </a:path>
                </a:pathLst>
              </a:custGeom>
              <a:noFill/>
              <a:ln w="19050" cap="flat">
                <a:solidFill>
                  <a:schemeClr val="tx1"/>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236" name="Freeform: Shape 235">
                <a:extLst>
                  <a:ext uri="{FF2B5EF4-FFF2-40B4-BE49-F238E27FC236}">
                    <a16:creationId xmlns:a16="http://schemas.microsoft.com/office/drawing/2014/main" id="{FAA87D97-E49F-42D5-A11E-6F7977B65B49}"/>
                  </a:ext>
                </a:extLst>
              </p:cNvPr>
              <p:cNvSpPr/>
              <p:nvPr/>
            </p:nvSpPr>
            <p:spPr>
              <a:xfrm>
                <a:off x="5427003" y="1038444"/>
                <a:ext cx="2246" cy="58970"/>
              </a:xfrm>
              <a:custGeom>
                <a:avLst/>
                <a:gdLst>
                  <a:gd name="connsiteX0" fmla="*/ 0 w 9525"/>
                  <a:gd name="connsiteY0" fmla="*/ 0 h 250126"/>
                  <a:gd name="connsiteX1" fmla="*/ 0 w 9525"/>
                  <a:gd name="connsiteY1" fmla="*/ 125063 h 250126"/>
                  <a:gd name="connsiteX2" fmla="*/ 0 w 9525"/>
                  <a:gd name="connsiteY2" fmla="*/ 250127 h 250126"/>
                  <a:gd name="connsiteX3" fmla="*/ 0 w 9525"/>
                  <a:gd name="connsiteY3" fmla="*/ 0 h 250126"/>
                </a:gdLst>
                <a:ahLst/>
                <a:cxnLst>
                  <a:cxn ang="0">
                    <a:pos x="connsiteX0" y="connsiteY0"/>
                  </a:cxn>
                  <a:cxn ang="0">
                    <a:pos x="connsiteX1" y="connsiteY1"/>
                  </a:cxn>
                  <a:cxn ang="0">
                    <a:pos x="connsiteX2" y="connsiteY2"/>
                  </a:cxn>
                  <a:cxn ang="0">
                    <a:pos x="connsiteX3" y="connsiteY3"/>
                  </a:cxn>
                </a:cxnLst>
                <a:rect l="l" t="t" r="r" b="b"/>
                <a:pathLst>
                  <a:path w="9525" h="250126">
                    <a:moveTo>
                      <a:pt x="0" y="0"/>
                    </a:moveTo>
                    <a:lnTo>
                      <a:pt x="0" y="125063"/>
                    </a:lnTo>
                    <a:lnTo>
                      <a:pt x="0" y="250127"/>
                    </a:lnTo>
                    <a:lnTo>
                      <a:pt x="0" y="0"/>
                    </a:lnTo>
                    <a:close/>
                  </a:path>
                </a:pathLst>
              </a:custGeom>
              <a:noFill/>
              <a:ln w="19050" cap="flat">
                <a:solidFill>
                  <a:schemeClr val="tx1"/>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237" name="Freeform: Shape 236">
                <a:extLst>
                  <a:ext uri="{FF2B5EF4-FFF2-40B4-BE49-F238E27FC236}">
                    <a16:creationId xmlns:a16="http://schemas.microsoft.com/office/drawing/2014/main" id="{BF78F064-D29B-439E-BB8F-DDD027F32F23}"/>
                  </a:ext>
                </a:extLst>
              </p:cNvPr>
              <p:cNvSpPr/>
              <p:nvPr/>
            </p:nvSpPr>
            <p:spPr>
              <a:xfrm>
                <a:off x="5393746" y="1083088"/>
                <a:ext cx="33258" cy="16640"/>
              </a:xfrm>
              <a:custGeom>
                <a:avLst/>
                <a:gdLst>
                  <a:gd name="connsiteX0" fmla="*/ 0 w 141065"/>
                  <a:gd name="connsiteY0" fmla="*/ 0 h 70580"/>
                  <a:gd name="connsiteX1" fmla="*/ 141065 w 141065"/>
                  <a:gd name="connsiteY1" fmla="*/ 70580 h 70580"/>
                </a:gdLst>
                <a:ahLst/>
                <a:cxnLst>
                  <a:cxn ang="0">
                    <a:pos x="connsiteX0" y="connsiteY0"/>
                  </a:cxn>
                  <a:cxn ang="0">
                    <a:pos x="connsiteX1" y="connsiteY1"/>
                  </a:cxn>
                </a:cxnLst>
                <a:rect l="l" t="t" r="r" b="b"/>
                <a:pathLst>
                  <a:path w="141065" h="70580">
                    <a:moveTo>
                      <a:pt x="0" y="0"/>
                    </a:moveTo>
                    <a:lnTo>
                      <a:pt x="141065" y="70580"/>
                    </a:lnTo>
                  </a:path>
                </a:pathLst>
              </a:custGeom>
              <a:ln w="19050" cap="flat">
                <a:solidFill>
                  <a:schemeClr val="accent1"/>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238" name="Freeform: Shape 237">
                <a:extLst>
                  <a:ext uri="{FF2B5EF4-FFF2-40B4-BE49-F238E27FC236}">
                    <a16:creationId xmlns:a16="http://schemas.microsoft.com/office/drawing/2014/main" id="{B9A41962-A091-4A82-BDDF-B1808BBA3066}"/>
                  </a:ext>
                </a:extLst>
              </p:cNvPr>
              <p:cNvSpPr/>
              <p:nvPr/>
            </p:nvSpPr>
            <p:spPr>
              <a:xfrm>
                <a:off x="5371581" y="994430"/>
                <a:ext cx="22164" cy="2246"/>
              </a:xfrm>
              <a:custGeom>
                <a:avLst/>
                <a:gdLst>
                  <a:gd name="connsiteX0" fmla="*/ 94012 w 94011"/>
                  <a:gd name="connsiteY0" fmla="*/ 0 h 9525"/>
                  <a:gd name="connsiteX1" fmla="*/ 0 w 94011"/>
                  <a:gd name="connsiteY1" fmla="*/ 0 h 9525"/>
                </a:gdLst>
                <a:ahLst/>
                <a:cxnLst>
                  <a:cxn ang="0">
                    <a:pos x="connsiteX0" y="connsiteY0"/>
                  </a:cxn>
                  <a:cxn ang="0">
                    <a:pos x="connsiteX1" y="connsiteY1"/>
                  </a:cxn>
                </a:cxnLst>
                <a:rect l="l" t="t" r="r" b="b"/>
                <a:pathLst>
                  <a:path w="94011" h="9525">
                    <a:moveTo>
                      <a:pt x="94012" y="0"/>
                    </a:moveTo>
                    <a:lnTo>
                      <a:pt x="0" y="0"/>
                    </a:lnTo>
                  </a:path>
                </a:pathLst>
              </a:custGeom>
              <a:ln w="19050" cap="flat">
                <a:solidFill>
                  <a:schemeClr val="accent1"/>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239" name="Freeform: Shape 238">
                <a:extLst>
                  <a:ext uri="{FF2B5EF4-FFF2-40B4-BE49-F238E27FC236}">
                    <a16:creationId xmlns:a16="http://schemas.microsoft.com/office/drawing/2014/main" id="{74047314-BBBB-42D9-B1B5-A264B50F1058}"/>
                  </a:ext>
                </a:extLst>
              </p:cNvPr>
              <p:cNvSpPr/>
              <p:nvPr/>
            </p:nvSpPr>
            <p:spPr>
              <a:xfrm>
                <a:off x="5293995" y="1144056"/>
                <a:ext cx="33258" cy="2246"/>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19050" cap="flat">
                <a:solidFill>
                  <a:schemeClr val="accent1"/>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240" name="Freeform: Shape 239">
                <a:extLst>
                  <a:ext uri="{FF2B5EF4-FFF2-40B4-BE49-F238E27FC236}">
                    <a16:creationId xmlns:a16="http://schemas.microsoft.com/office/drawing/2014/main" id="{1BB285DD-1089-4A16-B31D-BAF5424E0463}"/>
                  </a:ext>
                </a:extLst>
              </p:cNvPr>
              <p:cNvSpPr/>
              <p:nvPr/>
            </p:nvSpPr>
            <p:spPr>
              <a:xfrm>
                <a:off x="5349417" y="983337"/>
                <a:ext cx="22187" cy="22187"/>
              </a:xfrm>
              <a:custGeom>
                <a:avLst/>
                <a:gdLst>
                  <a:gd name="connsiteX0" fmla="*/ 94107 w 94106"/>
                  <a:gd name="connsiteY0" fmla="*/ 47053 h 94106"/>
                  <a:gd name="connsiteX1" fmla="*/ 47053 w 94106"/>
                  <a:gd name="connsiteY1" fmla="*/ 94107 h 94106"/>
                  <a:gd name="connsiteX2" fmla="*/ 0 w 94106"/>
                  <a:gd name="connsiteY2" fmla="*/ 47053 h 94106"/>
                  <a:gd name="connsiteX3" fmla="*/ 47053 w 94106"/>
                  <a:gd name="connsiteY3" fmla="*/ 0 h 94106"/>
                  <a:gd name="connsiteX4" fmla="*/ 94107 w 94106"/>
                  <a:gd name="connsiteY4" fmla="*/ 47053 h 94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 h="94106">
                    <a:moveTo>
                      <a:pt x="94107" y="47053"/>
                    </a:moveTo>
                    <a:cubicBezTo>
                      <a:pt x="94107" y="73040"/>
                      <a:pt x="73040" y="94107"/>
                      <a:pt x="47053" y="94107"/>
                    </a:cubicBezTo>
                    <a:cubicBezTo>
                      <a:pt x="21067" y="94107"/>
                      <a:pt x="0" y="73040"/>
                      <a:pt x="0" y="47053"/>
                    </a:cubicBezTo>
                    <a:cubicBezTo>
                      <a:pt x="0" y="21067"/>
                      <a:pt x="21067" y="0"/>
                      <a:pt x="47053" y="0"/>
                    </a:cubicBezTo>
                    <a:cubicBezTo>
                      <a:pt x="73040" y="0"/>
                      <a:pt x="94107" y="21067"/>
                      <a:pt x="94107" y="47053"/>
                    </a:cubicBezTo>
                    <a:close/>
                  </a:path>
                </a:pathLst>
              </a:custGeom>
              <a:ln w="19050" cap="flat">
                <a:solidFill>
                  <a:schemeClr val="accent1"/>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241" name="Freeform: Shape 240">
                <a:extLst>
                  <a:ext uri="{FF2B5EF4-FFF2-40B4-BE49-F238E27FC236}">
                    <a16:creationId xmlns:a16="http://schemas.microsoft.com/office/drawing/2014/main" id="{3B1B2C63-4611-4CE4-9C51-8D09018C26C4}"/>
                  </a:ext>
                </a:extLst>
              </p:cNvPr>
              <p:cNvSpPr/>
              <p:nvPr/>
            </p:nvSpPr>
            <p:spPr>
              <a:xfrm>
                <a:off x="5371581" y="1066470"/>
                <a:ext cx="22187" cy="22187"/>
              </a:xfrm>
              <a:custGeom>
                <a:avLst/>
                <a:gdLst>
                  <a:gd name="connsiteX0" fmla="*/ 94107 w 94106"/>
                  <a:gd name="connsiteY0" fmla="*/ 47054 h 94106"/>
                  <a:gd name="connsiteX1" fmla="*/ 47053 w 94106"/>
                  <a:gd name="connsiteY1" fmla="*/ 94107 h 94106"/>
                  <a:gd name="connsiteX2" fmla="*/ 0 w 94106"/>
                  <a:gd name="connsiteY2" fmla="*/ 47054 h 94106"/>
                  <a:gd name="connsiteX3" fmla="*/ 47053 w 94106"/>
                  <a:gd name="connsiteY3" fmla="*/ 0 h 94106"/>
                  <a:gd name="connsiteX4" fmla="*/ 94107 w 94106"/>
                  <a:gd name="connsiteY4" fmla="*/ 47054 h 94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 h="94106">
                    <a:moveTo>
                      <a:pt x="94107" y="47054"/>
                    </a:moveTo>
                    <a:cubicBezTo>
                      <a:pt x="94107" y="73040"/>
                      <a:pt x="73040" y="94107"/>
                      <a:pt x="47053" y="94107"/>
                    </a:cubicBezTo>
                    <a:cubicBezTo>
                      <a:pt x="21066" y="94107"/>
                      <a:pt x="0" y="73040"/>
                      <a:pt x="0" y="47054"/>
                    </a:cubicBezTo>
                    <a:cubicBezTo>
                      <a:pt x="0" y="21067"/>
                      <a:pt x="21066" y="0"/>
                      <a:pt x="47053" y="0"/>
                    </a:cubicBezTo>
                    <a:cubicBezTo>
                      <a:pt x="73040" y="0"/>
                      <a:pt x="94107" y="21067"/>
                      <a:pt x="94107" y="47054"/>
                    </a:cubicBezTo>
                    <a:close/>
                  </a:path>
                </a:pathLst>
              </a:custGeom>
              <a:ln w="19050" cap="flat">
                <a:solidFill>
                  <a:schemeClr val="accent1"/>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242" name="Freeform: Shape 241">
                <a:extLst>
                  <a:ext uri="{FF2B5EF4-FFF2-40B4-BE49-F238E27FC236}">
                    <a16:creationId xmlns:a16="http://schemas.microsoft.com/office/drawing/2014/main" id="{FE036F04-8498-4391-A105-7ECF0EA163D1}"/>
                  </a:ext>
                </a:extLst>
              </p:cNvPr>
              <p:cNvSpPr/>
              <p:nvPr/>
            </p:nvSpPr>
            <p:spPr>
              <a:xfrm>
                <a:off x="5327230" y="1038759"/>
                <a:ext cx="22187" cy="22187"/>
              </a:xfrm>
              <a:custGeom>
                <a:avLst/>
                <a:gdLst>
                  <a:gd name="connsiteX0" fmla="*/ 94107 w 94106"/>
                  <a:gd name="connsiteY0" fmla="*/ 47053 h 94106"/>
                  <a:gd name="connsiteX1" fmla="*/ 47053 w 94106"/>
                  <a:gd name="connsiteY1" fmla="*/ 94107 h 94106"/>
                  <a:gd name="connsiteX2" fmla="*/ 0 w 94106"/>
                  <a:gd name="connsiteY2" fmla="*/ 47053 h 94106"/>
                  <a:gd name="connsiteX3" fmla="*/ 47053 w 94106"/>
                  <a:gd name="connsiteY3" fmla="*/ 0 h 94106"/>
                  <a:gd name="connsiteX4" fmla="*/ 94107 w 94106"/>
                  <a:gd name="connsiteY4" fmla="*/ 47053 h 94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 h="94106">
                    <a:moveTo>
                      <a:pt x="94107" y="47053"/>
                    </a:moveTo>
                    <a:cubicBezTo>
                      <a:pt x="94107" y="73040"/>
                      <a:pt x="73040" y="94107"/>
                      <a:pt x="47053" y="94107"/>
                    </a:cubicBezTo>
                    <a:cubicBezTo>
                      <a:pt x="21067" y="94107"/>
                      <a:pt x="0" y="73040"/>
                      <a:pt x="0" y="47053"/>
                    </a:cubicBezTo>
                    <a:cubicBezTo>
                      <a:pt x="0" y="21067"/>
                      <a:pt x="21067" y="0"/>
                      <a:pt x="47053" y="0"/>
                    </a:cubicBezTo>
                    <a:cubicBezTo>
                      <a:pt x="73040" y="0"/>
                      <a:pt x="94107" y="21067"/>
                      <a:pt x="94107" y="47053"/>
                    </a:cubicBezTo>
                    <a:close/>
                  </a:path>
                </a:pathLst>
              </a:custGeom>
              <a:ln w="19050" cap="flat">
                <a:solidFill>
                  <a:schemeClr val="accent1"/>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243" name="Freeform: Shape 242">
                <a:extLst>
                  <a:ext uri="{FF2B5EF4-FFF2-40B4-BE49-F238E27FC236}">
                    <a16:creationId xmlns:a16="http://schemas.microsoft.com/office/drawing/2014/main" id="{EE49B4D8-5602-479F-A9F0-24FD1744AE82}"/>
                  </a:ext>
                </a:extLst>
              </p:cNvPr>
              <p:cNvSpPr/>
              <p:nvPr/>
            </p:nvSpPr>
            <p:spPr>
              <a:xfrm>
                <a:off x="5327230" y="1132963"/>
                <a:ext cx="22187" cy="22187"/>
              </a:xfrm>
              <a:custGeom>
                <a:avLst/>
                <a:gdLst>
                  <a:gd name="connsiteX0" fmla="*/ 94107 w 94106"/>
                  <a:gd name="connsiteY0" fmla="*/ 47054 h 94106"/>
                  <a:gd name="connsiteX1" fmla="*/ 47053 w 94106"/>
                  <a:gd name="connsiteY1" fmla="*/ 94107 h 94106"/>
                  <a:gd name="connsiteX2" fmla="*/ 0 w 94106"/>
                  <a:gd name="connsiteY2" fmla="*/ 47054 h 94106"/>
                  <a:gd name="connsiteX3" fmla="*/ 47053 w 94106"/>
                  <a:gd name="connsiteY3" fmla="*/ 0 h 94106"/>
                  <a:gd name="connsiteX4" fmla="*/ 94107 w 94106"/>
                  <a:gd name="connsiteY4" fmla="*/ 47054 h 94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 h="94106">
                    <a:moveTo>
                      <a:pt x="94107" y="47054"/>
                    </a:moveTo>
                    <a:cubicBezTo>
                      <a:pt x="94107" y="73040"/>
                      <a:pt x="73040" y="94107"/>
                      <a:pt x="47053" y="94107"/>
                    </a:cubicBezTo>
                    <a:cubicBezTo>
                      <a:pt x="21067" y="94107"/>
                      <a:pt x="0" y="73040"/>
                      <a:pt x="0" y="47054"/>
                    </a:cubicBezTo>
                    <a:cubicBezTo>
                      <a:pt x="0" y="21067"/>
                      <a:pt x="21067" y="0"/>
                      <a:pt x="47053" y="0"/>
                    </a:cubicBezTo>
                    <a:cubicBezTo>
                      <a:pt x="73040" y="0"/>
                      <a:pt x="94107" y="21067"/>
                      <a:pt x="94107" y="47054"/>
                    </a:cubicBezTo>
                    <a:close/>
                  </a:path>
                </a:pathLst>
              </a:custGeom>
              <a:ln w="19050" cap="flat">
                <a:solidFill>
                  <a:schemeClr val="accent1"/>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244" name="Freeform: Shape 243">
                <a:extLst>
                  <a:ext uri="{FF2B5EF4-FFF2-40B4-BE49-F238E27FC236}">
                    <a16:creationId xmlns:a16="http://schemas.microsoft.com/office/drawing/2014/main" id="{9263B1EC-46F9-4D1C-B37D-BDB789C84038}"/>
                  </a:ext>
                </a:extLst>
              </p:cNvPr>
              <p:cNvSpPr/>
              <p:nvPr/>
            </p:nvSpPr>
            <p:spPr>
              <a:xfrm>
                <a:off x="5293995" y="933461"/>
                <a:ext cx="133008" cy="266017"/>
              </a:xfrm>
              <a:custGeom>
                <a:avLst/>
                <a:gdLst>
                  <a:gd name="connsiteX0" fmla="*/ 141065 w 564165"/>
                  <a:gd name="connsiteY0" fmla="*/ 470154 h 1128331"/>
                  <a:gd name="connsiteX1" fmla="*/ 0 w 564165"/>
                  <a:gd name="connsiteY1" fmla="*/ 376142 h 1128331"/>
                  <a:gd name="connsiteX2" fmla="*/ 0 w 564165"/>
                  <a:gd name="connsiteY2" fmla="*/ 94012 h 1128331"/>
                  <a:gd name="connsiteX3" fmla="*/ 141065 w 564165"/>
                  <a:gd name="connsiteY3" fmla="*/ 0 h 1128331"/>
                  <a:gd name="connsiteX4" fmla="*/ 423100 w 564165"/>
                  <a:gd name="connsiteY4" fmla="*/ 168593 h 1128331"/>
                  <a:gd name="connsiteX5" fmla="*/ 423196 w 564165"/>
                  <a:gd name="connsiteY5" fmla="*/ 351472 h 1128331"/>
                  <a:gd name="connsiteX6" fmla="*/ 564166 w 564165"/>
                  <a:gd name="connsiteY6" fmla="*/ 431483 h 1128331"/>
                  <a:gd name="connsiteX7" fmla="*/ 564166 w 564165"/>
                  <a:gd name="connsiteY7" fmla="*/ 570357 h 1128331"/>
                  <a:gd name="connsiteX8" fmla="*/ 564166 w 564165"/>
                  <a:gd name="connsiteY8" fmla="*/ 705231 h 1128331"/>
                  <a:gd name="connsiteX9" fmla="*/ 423100 w 564165"/>
                  <a:gd name="connsiteY9" fmla="*/ 799243 h 1128331"/>
                  <a:gd name="connsiteX10" fmla="*/ 423100 w 564165"/>
                  <a:gd name="connsiteY10" fmla="*/ 963835 h 1128331"/>
                  <a:gd name="connsiteX11" fmla="*/ 141065 w 564165"/>
                  <a:gd name="connsiteY11" fmla="*/ 1128332 h 1128331"/>
                  <a:gd name="connsiteX12" fmla="*/ 0 w 564165"/>
                  <a:gd name="connsiteY12" fmla="*/ 1057847 h 1128331"/>
                  <a:gd name="connsiteX13" fmla="*/ 0 w 564165"/>
                  <a:gd name="connsiteY13" fmla="*/ 571691 h 112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4165" h="1128331">
                    <a:moveTo>
                      <a:pt x="141065" y="470154"/>
                    </a:moveTo>
                    <a:lnTo>
                      <a:pt x="0" y="376142"/>
                    </a:lnTo>
                    <a:lnTo>
                      <a:pt x="0" y="94012"/>
                    </a:lnTo>
                    <a:lnTo>
                      <a:pt x="141065" y="0"/>
                    </a:lnTo>
                    <a:lnTo>
                      <a:pt x="423100" y="168593"/>
                    </a:lnTo>
                    <a:lnTo>
                      <a:pt x="423196" y="351472"/>
                    </a:lnTo>
                    <a:lnTo>
                      <a:pt x="564166" y="431483"/>
                    </a:lnTo>
                    <a:lnTo>
                      <a:pt x="564166" y="570357"/>
                    </a:lnTo>
                    <a:lnTo>
                      <a:pt x="564166" y="705231"/>
                    </a:lnTo>
                    <a:lnTo>
                      <a:pt x="423100" y="799243"/>
                    </a:lnTo>
                    <a:lnTo>
                      <a:pt x="423100" y="963835"/>
                    </a:lnTo>
                    <a:lnTo>
                      <a:pt x="141065" y="1128332"/>
                    </a:lnTo>
                    <a:lnTo>
                      <a:pt x="0" y="1057847"/>
                    </a:lnTo>
                    <a:lnTo>
                      <a:pt x="0" y="571691"/>
                    </a:lnTo>
                  </a:path>
                </a:pathLst>
              </a:custGeom>
              <a:ln w="19050" cap="flat">
                <a:solidFill>
                  <a:schemeClr val="accent1"/>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grpSp>
      </p:grpSp>
      <p:grpSp>
        <p:nvGrpSpPr>
          <p:cNvPr id="10" name="Group 9">
            <a:extLst>
              <a:ext uri="{FF2B5EF4-FFF2-40B4-BE49-F238E27FC236}">
                <a16:creationId xmlns:a16="http://schemas.microsoft.com/office/drawing/2014/main" id="{75CEB690-D39C-4CEB-91B0-40A0E07D29E4}"/>
              </a:ext>
            </a:extLst>
          </p:cNvPr>
          <p:cNvGrpSpPr/>
          <p:nvPr/>
        </p:nvGrpSpPr>
        <p:grpSpPr>
          <a:xfrm>
            <a:off x="9425998" y="5715546"/>
            <a:ext cx="1681166" cy="1407964"/>
            <a:chOff x="9477285" y="6065325"/>
            <a:chExt cx="1681166" cy="1407964"/>
          </a:xfrm>
        </p:grpSpPr>
        <p:sp>
          <p:nvSpPr>
            <p:cNvPr id="245" name="Agility/Dev Productivity">
              <a:extLst>
                <a:ext uri="{FF2B5EF4-FFF2-40B4-BE49-F238E27FC236}">
                  <a16:creationId xmlns:a16="http://schemas.microsoft.com/office/drawing/2014/main" id="{BA5F05F8-BDD5-469B-A7D5-F5C0C08252BE}"/>
                </a:ext>
              </a:extLst>
            </p:cNvPr>
            <p:cNvSpPr txBox="1"/>
            <p:nvPr/>
          </p:nvSpPr>
          <p:spPr>
            <a:xfrm>
              <a:off x="9477285" y="7085491"/>
              <a:ext cx="1681166" cy="3877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defPPr>
                <a:defRPr lang="en-US"/>
              </a:defPPr>
              <a:lvl1pPr marL="0" marR="0" lvl="0" indent="0" algn="ctr" defTabSz="731520" eaLnBrk="1" fontAlgn="auto" latinLnBrk="0" hangingPunct="1">
                <a:lnSpc>
                  <a:spcPct val="90000"/>
                </a:lnSpc>
                <a:spcBef>
                  <a:spcPts val="384"/>
                </a:spcBef>
                <a:spcAft>
                  <a:spcPts val="0"/>
                </a:spcAft>
                <a:buClrTx/>
                <a:buSzTx/>
                <a:buFontTx/>
                <a:buNone/>
                <a:tabLst/>
                <a:defRPr kumimoji="0" sz="1400" b="0" i="0" u="none" strike="noStrike" cap="none" spc="50" normalizeH="0" baseline="0">
                  <a:ln>
                    <a:noFill/>
                  </a:ln>
                  <a:solidFill>
                    <a:srgbClr val="FFFFFF"/>
                  </a:solidFill>
                  <a:effectLst/>
                  <a:uLnTx/>
                  <a:uFillTx/>
                  <a:latin typeface="Amazon Ember"/>
                  <a:ea typeface="Amazon Ember"/>
                  <a:cs typeface="Amazon Ember"/>
                </a:defRPr>
              </a:lvl1pPr>
            </a:lstStyle>
            <a:p>
              <a:r>
                <a:rPr lang="en-US" dirty="0"/>
                <a:t>Digital contracts / supply chain</a:t>
              </a:r>
            </a:p>
          </p:txBody>
        </p:sp>
        <p:grpSp>
          <p:nvGrpSpPr>
            <p:cNvPr id="268" name="Group 267">
              <a:extLst>
                <a:ext uri="{FF2B5EF4-FFF2-40B4-BE49-F238E27FC236}">
                  <a16:creationId xmlns:a16="http://schemas.microsoft.com/office/drawing/2014/main" id="{576443BA-9FAA-4720-803E-8C4C39EE5B46}"/>
                </a:ext>
              </a:extLst>
            </p:cNvPr>
            <p:cNvGrpSpPr>
              <a:grpSpLocks noChangeAspect="1"/>
            </p:cNvGrpSpPr>
            <p:nvPr/>
          </p:nvGrpSpPr>
          <p:grpSpPr>
            <a:xfrm>
              <a:off x="9995468" y="6065325"/>
              <a:ext cx="644800" cy="777878"/>
              <a:chOff x="16481499" y="4575374"/>
              <a:chExt cx="1212746" cy="1463040"/>
            </a:xfrm>
          </p:grpSpPr>
          <p:grpSp>
            <p:nvGrpSpPr>
              <p:cNvPr id="269" name="Group 268">
                <a:extLst>
                  <a:ext uri="{FF2B5EF4-FFF2-40B4-BE49-F238E27FC236}">
                    <a16:creationId xmlns:a16="http://schemas.microsoft.com/office/drawing/2014/main" id="{8BC242E3-D76C-4E40-ACAC-6FA48C733FA4}"/>
                  </a:ext>
                </a:extLst>
              </p:cNvPr>
              <p:cNvGrpSpPr>
                <a:grpSpLocks noChangeAspect="1"/>
              </p:cNvGrpSpPr>
              <p:nvPr/>
            </p:nvGrpSpPr>
            <p:grpSpPr>
              <a:xfrm>
                <a:off x="16481499" y="4575374"/>
                <a:ext cx="1212746" cy="1463040"/>
                <a:chOff x="15712320" y="4960225"/>
                <a:chExt cx="382995" cy="462040"/>
              </a:xfrm>
            </p:grpSpPr>
            <p:sp>
              <p:nvSpPr>
                <p:cNvPr id="297" name="Freeform: Shape 296">
                  <a:extLst>
                    <a:ext uri="{FF2B5EF4-FFF2-40B4-BE49-F238E27FC236}">
                      <a16:creationId xmlns:a16="http://schemas.microsoft.com/office/drawing/2014/main" id="{509DD0C1-B612-45D5-B1FF-5E73A17B0588}"/>
                    </a:ext>
                  </a:extLst>
                </p:cNvPr>
                <p:cNvSpPr/>
                <p:nvPr/>
              </p:nvSpPr>
              <p:spPr>
                <a:xfrm>
                  <a:off x="15712320" y="5133571"/>
                  <a:ext cx="41840" cy="67587"/>
                </a:xfrm>
                <a:custGeom>
                  <a:avLst/>
                  <a:gdLst>
                    <a:gd name="connsiteX0" fmla="*/ 37012 w 41839"/>
                    <a:gd name="connsiteY0" fmla="*/ 4828 h 67587"/>
                    <a:gd name="connsiteX1" fmla="*/ 13839 w 41839"/>
                    <a:gd name="connsiteY1" fmla="*/ 4828 h 67587"/>
                    <a:gd name="connsiteX2" fmla="*/ 4828 w 41839"/>
                    <a:gd name="connsiteY2" fmla="*/ 15127 h 67587"/>
                    <a:gd name="connsiteX3" fmla="*/ 4828 w 41839"/>
                    <a:gd name="connsiteY3" fmla="*/ 65656 h 67587"/>
                  </a:gdLst>
                  <a:ahLst/>
                  <a:cxnLst>
                    <a:cxn ang="0">
                      <a:pos x="connsiteX0" y="connsiteY0"/>
                    </a:cxn>
                    <a:cxn ang="0">
                      <a:pos x="connsiteX1" y="connsiteY1"/>
                    </a:cxn>
                    <a:cxn ang="0">
                      <a:pos x="connsiteX2" y="connsiteY2"/>
                    </a:cxn>
                    <a:cxn ang="0">
                      <a:pos x="connsiteX3" y="connsiteY3"/>
                    </a:cxn>
                  </a:cxnLst>
                  <a:rect l="l" t="t" r="r" b="b"/>
                  <a:pathLst>
                    <a:path w="41839" h="67587">
                      <a:moveTo>
                        <a:pt x="37012" y="4828"/>
                      </a:moveTo>
                      <a:lnTo>
                        <a:pt x="13839" y="4828"/>
                      </a:lnTo>
                      <a:cubicBezTo>
                        <a:pt x="8690" y="4828"/>
                        <a:pt x="4828" y="9655"/>
                        <a:pt x="4828" y="15127"/>
                      </a:cubicBezTo>
                      <a:lnTo>
                        <a:pt x="4828" y="65656"/>
                      </a:ln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98" name="Freeform: Shape 297">
                  <a:extLst>
                    <a:ext uri="{FF2B5EF4-FFF2-40B4-BE49-F238E27FC236}">
                      <a16:creationId xmlns:a16="http://schemas.microsoft.com/office/drawing/2014/main" id="{F25C27AE-6F61-4B29-B65E-17A268659A64}"/>
                    </a:ext>
                  </a:extLst>
                </p:cNvPr>
                <p:cNvSpPr/>
                <p:nvPr/>
              </p:nvSpPr>
              <p:spPr>
                <a:xfrm>
                  <a:off x="16057016" y="5132283"/>
                  <a:ext cx="35403" cy="70806"/>
                </a:xfrm>
                <a:custGeom>
                  <a:avLst/>
                  <a:gdLst>
                    <a:gd name="connsiteX0" fmla="*/ 33472 w 35402"/>
                    <a:gd name="connsiteY0" fmla="*/ 66300 h 70805"/>
                    <a:gd name="connsiteX1" fmla="*/ 33472 w 35402"/>
                    <a:gd name="connsiteY1" fmla="*/ 15127 h 70805"/>
                    <a:gd name="connsiteX2" fmla="*/ 24460 w 35402"/>
                    <a:gd name="connsiteY2" fmla="*/ 4828 h 70805"/>
                    <a:gd name="connsiteX3" fmla="*/ 4828 w 35402"/>
                    <a:gd name="connsiteY3" fmla="*/ 4828 h 70805"/>
                  </a:gdLst>
                  <a:ahLst/>
                  <a:cxnLst>
                    <a:cxn ang="0">
                      <a:pos x="connsiteX0" y="connsiteY0"/>
                    </a:cxn>
                    <a:cxn ang="0">
                      <a:pos x="connsiteX1" y="connsiteY1"/>
                    </a:cxn>
                    <a:cxn ang="0">
                      <a:pos x="connsiteX2" y="connsiteY2"/>
                    </a:cxn>
                    <a:cxn ang="0">
                      <a:pos x="connsiteX3" y="connsiteY3"/>
                    </a:cxn>
                  </a:cxnLst>
                  <a:rect l="l" t="t" r="r" b="b"/>
                  <a:pathLst>
                    <a:path w="35402" h="70805">
                      <a:moveTo>
                        <a:pt x="33472" y="66300"/>
                      </a:moveTo>
                      <a:lnTo>
                        <a:pt x="33472" y="15127"/>
                      </a:lnTo>
                      <a:cubicBezTo>
                        <a:pt x="33472" y="9333"/>
                        <a:pt x="29288" y="4828"/>
                        <a:pt x="24460" y="4828"/>
                      </a:cubicBezTo>
                      <a:lnTo>
                        <a:pt x="4828" y="4828"/>
                      </a:ln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99" name="Freeform: Shape 298">
                  <a:extLst>
                    <a:ext uri="{FF2B5EF4-FFF2-40B4-BE49-F238E27FC236}">
                      <a16:creationId xmlns:a16="http://schemas.microsoft.com/office/drawing/2014/main" id="{27C7F57E-1240-4479-B9C8-3E350E2AE28B}"/>
                    </a:ext>
                  </a:extLst>
                </p:cNvPr>
                <p:cNvSpPr/>
                <p:nvPr/>
              </p:nvSpPr>
              <p:spPr>
                <a:xfrm>
                  <a:off x="15839770" y="5041201"/>
                  <a:ext cx="141612" cy="119082"/>
                </a:xfrm>
                <a:custGeom>
                  <a:avLst/>
                  <a:gdLst>
                    <a:gd name="connsiteX0" fmla="*/ 4828 w 141611"/>
                    <a:gd name="connsiteY0" fmla="*/ 113289 h 119082"/>
                    <a:gd name="connsiteX1" fmla="*/ 4828 w 141611"/>
                    <a:gd name="connsiteY1" fmla="*/ 9977 h 119082"/>
                    <a:gd name="connsiteX2" fmla="*/ 9977 w 141611"/>
                    <a:gd name="connsiteY2" fmla="*/ 4828 h 119082"/>
                    <a:gd name="connsiteX3" fmla="*/ 93657 w 141611"/>
                    <a:gd name="connsiteY3" fmla="*/ 4828 h 119082"/>
                    <a:gd name="connsiteX4" fmla="*/ 138071 w 141611"/>
                    <a:gd name="connsiteY4" fmla="*/ 49242 h 119082"/>
                    <a:gd name="connsiteX5" fmla="*/ 138071 w 141611"/>
                    <a:gd name="connsiteY5" fmla="*/ 115864 h 11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611" h="119082">
                      <a:moveTo>
                        <a:pt x="4828" y="113289"/>
                      </a:moveTo>
                      <a:lnTo>
                        <a:pt x="4828" y="9977"/>
                      </a:lnTo>
                      <a:cubicBezTo>
                        <a:pt x="4828" y="7081"/>
                        <a:pt x="7081" y="4828"/>
                        <a:pt x="9977" y="4828"/>
                      </a:cubicBezTo>
                      <a:lnTo>
                        <a:pt x="93657" y="4828"/>
                      </a:lnTo>
                      <a:lnTo>
                        <a:pt x="138071" y="49242"/>
                      </a:lnTo>
                      <a:lnTo>
                        <a:pt x="138071" y="115864"/>
                      </a:lnTo>
                    </a:path>
                  </a:pathLst>
                </a:custGeom>
                <a:noFill/>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00" name="Freeform: Shape 299">
                  <a:extLst>
                    <a:ext uri="{FF2B5EF4-FFF2-40B4-BE49-F238E27FC236}">
                      <a16:creationId xmlns:a16="http://schemas.microsoft.com/office/drawing/2014/main" id="{A43F7F1F-0D7E-4AB6-B94A-B7A27C894E26}"/>
                    </a:ext>
                  </a:extLst>
                </p:cNvPr>
                <p:cNvSpPr/>
                <p:nvPr/>
              </p:nvSpPr>
              <p:spPr>
                <a:xfrm>
                  <a:off x="15928600" y="5040879"/>
                  <a:ext cx="51495" cy="51495"/>
                </a:xfrm>
                <a:custGeom>
                  <a:avLst/>
                  <a:gdLst>
                    <a:gd name="connsiteX0" fmla="*/ 4828 w 51495"/>
                    <a:gd name="connsiteY0" fmla="*/ 49564 h 51495"/>
                    <a:gd name="connsiteX1" fmla="*/ 49242 w 51495"/>
                    <a:gd name="connsiteY1" fmla="*/ 49564 h 51495"/>
                    <a:gd name="connsiteX2" fmla="*/ 4828 w 51495"/>
                    <a:gd name="connsiteY2" fmla="*/ 4828 h 51495"/>
                  </a:gdLst>
                  <a:ahLst/>
                  <a:cxnLst>
                    <a:cxn ang="0">
                      <a:pos x="connsiteX0" y="connsiteY0"/>
                    </a:cxn>
                    <a:cxn ang="0">
                      <a:pos x="connsiteX1" y="connsiteY1"/>
                    </a:cxn>
                    <a:cxn ang="0">
                      <a:pos x="connsiteX2" y="connsiteY2"/>
                    </a:cxn>
                  </a:cxnLst>
                  <a:rect l="l" t="t" r="r" b="b"/>
                  <a:pathLst>
                    <a:path w="51495" h="51495">
                      <a:moveTo>
                        <a:pt x="4828" y="49564"/>
                      </a:moveTo>
                      <a:lnTo>
                        <a:pt x="49242" y="49564"/>
                      </a:lnTo>
                      <a:lnTo>
                        <a:pt x="4828" y="4828"/>
                      </a:lnTo>
                      <a:close/>
                    </a:path>
                  </a:pathLst>
                </a:custGeom>
                <a:noFill/>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01" name="Freeform: Shape 300">
                  <a:extLst>
                    <a:ext uri="{FF2B5EF4-FFF2-40B4-BE49-F238E27FC236}">
                      <a16:creationId xmlns:a16="http://schemas.microsoft.com/office/drawing/2014/main" id="{5C410542-3F69-42CD-8C14-A49D08B37AF3}"/>
                    </a:ext>
                  </a:extLst>
                </p:cNvPr>
                <p:cNvSpPr/>
                <p:nvPr/>
              </p:nvSpPr>
              <p:spPr>
                <a:xfrm>
                  <a:off x="15859403" y="5121341"/>
                  <a:ext cx="102990" cy="9655"/>
                </a:xfrm>
                <a:custGeom>
                  <a:avLst/>
                  <a:gdLst>
                    <a:gd name="connsiteX0" fmla="*/ 4828 w 102990"/>
                    <a:gd name="connsiteY0" fmla="*/ 4828 h 9655"/>
                    <a:gd name="connsiteX1" fmla="*/ 99128 w 102990"/>
                    <a:gd name="connsiteY1" fmla="*/ 4828 h 9655"/>
                  </a:gdLst>
                  <a:ahLst/>
                  <a:cxnLst>
                    <a:cxn ang="0">
                      <a:pos x="connsiteX0" y="connsiteY0"/>
                    </a:cxn>
                    <a:cxn ang="0">
                      <a:pos x="connsiteX1" y="connsiteY1"/>
                    </a:cxn>
                  </a:cxnLst>
                  <a:rect l="l" t="t" r="r" b="b"/>
                  <a:pathLst>
                    <a:path w="102990" h="9655">
                      <a:moveTo>
                        <a:pt x="4828" y="4828"/>
                      </a:moveTo>
                      <a:lnTo>
                        <a:pt x="99128" y="4828"/>
                      </a:lnTo>
                    </a:path>
                  </a:pathLst>
                </a:custGeom>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02" name="Freeform: Shape 301">
                  <a:extLst>
                    <a:ext uri="{FF2B5EF4-FFF2-40B4-BE49-F238E27FC236}">
                      <a16:creationId xmlns:a16="http://schemas.microsoft.com/office/drawing/2014/main" id="{76BA9658-A510-45CB-8E5F-F3366CDCE0DF}"/>
                    </a:ext>
                  </a:extLst>
                </p:cNvPr>
                <p:cNvSpPr/>
                <p:nvPr/>
              </p:nvSpPr>
              <p:spPr>
                <a:xfrm>
                  <a:off x="15859403" y="5095271"/>
                  <a:ext cx="61150" cy="9655"/>
                </a:xfrm>
                <a:custGeom>
                  <a:avLst/>
                  <a:gdLst>
                    <a:gd name="connsiteX0" fmla="*/ 4828 w 61150"/>
                    <a:gd name="connsiteY0" fmla="*/ 4828 h 9655"/>
                    <a:gd name="connsiteX1" fmla="*/ 58254 w 61150"/>
                    <a:gd name="connsiteY1" fmla="*/ 4828 h 9655"/>
                  </a:gdLst>
                  <a:ahLst/>
                  <a:cxnLst>
                    <a:cxn ang="0">
                      <a:pos x="connsiteX0" y="connsiteY0"/>
                    </a:cxn>
                    <a:cxn ang="0">
                      <a:pos x="connsiteX1" y="connsiteY1"/>
                    </a:cxn>
                  </a:cxnLst>
                  <a:rect l="l" t="t" r="r" b="b"/>
                  <a:pathLst>
                    <a:path w="61150" h="9655">
                      <a:moveTo>
                        <a:pt x="4828" y="4828"/>
                      </a:moveTo>
                      <a:lnTo>
                        <a:pt x="58254" y="4828"/>
                      </a:lnTo>
                    </a:path>
                  </a:pathLst>
                </a:custGeom>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03" name="Freeform: Shape 302">
                  <a:extLst>
                    <a:ext uri="{FF2B5EF4-FFF2-40B4-BE49-F238E27FC236}">
                      <a16:creationId xmlns:a16="http://schemas.microsoft.com/office/drawing/2014/main" id="{B9AEF357-EC82-4B84-86CC-F952E09F61A8}"/>
                    </a:ext>
                  </a:extLst>
                </p:cNvPr>
                <p:cNvSpPr/>
                <p:nvPr/>
              </p:nvSpPr>
              <p:spPr>
                <a:xfrm>
                  <a:off x="15730657" y="4961384"/>
                  <a:ext cx="93335" cy="199544"/>
                </a:xfrm>
                <a:custGeom>
                  <a:avLst/>
                  <a:gdLst>
                    <a:gd name="connsiteX0" fmla="*/ 88515 w 93334"/>
                    <a:gd name="connsiteY0" fmla="*/ 4828 h 199543"/>
                    <a:gd name="connsiteX1" fmla="*/ 11272 w 93334"/>
                    <a:gd name="connsiteY1" fmla="*/ 25104 h 199543"/>
                    <a:gd name="connsiteX2" fmla="*/ 5157 w 93334"/>
                    <a:gd name="connsiteY2" fmla="*/ 35725 h 199543"/>
                    <a:gd name="connsiteX3" fmla="*/ 46675 w 93334"/>
                    <a:gd name="connsiteY3" fmla="*/ 195360 h 199543"/>
                  </a:gdLst>
                  <a:ahLst/>
                  <a:cxnLst>
                    <a:cxn ang="0">
                      <a:pos x="connsiteX0" y="connsiteY0"/>
                    </a:cxn>
                    <a:cxn ang="0">
                      <a:pos x="connsiteX1" y="connsiteY1"/>
                    </a:cxn>
                    <a:cxn ang="0">
                      <a:pos x="connsiteX2" y="connsiteY2"/>
                    </a:cxn>
                    <a:cxn ang="0">
                      <a:pos x="connsiteX3" y="connsiteY3"/>
                    </a:cxn>
                  </a:cxnLst>
                  <a:rect l="l" t="t" r="r" b="b"/>
                  <a:pathLst>
                    <a:path w="93334" h="199543">
                      <a:moveTo>
                        <a:pt x="88515" y="4828"/>
                      </a:moveTo>
                      <a:lnTo>
                        <a:pt x="11272" y="25104"/>
                      </a:lnTo>
                      <a:cubicBezTo>
                        <a:pt x="6445" y="26391"/>
                        <a:pt x="3870" y="31219"/>
                        <a:pt x="5157" y="35725"/>
                      </a:cubicBezTo>
                      <a:lnTo>
                        <a:pt x="46675" y="195360"/>
                      </a:lnTo>
                    </a:path>
                  </a:pathLst>
                </a:custGeom>
                <a:noFill/>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04" name="Freeform: Shape 303">
                  <a:extLst>
                    <a:ext uri="{FF2B5EF4-FFF2-40B4-BE49-F238E27FC236}">
                      <a16:creationId xmlns:a16="http://schemas.microsoft.com/office/drawing/2014/main" id="{6979B449-1D1F-459E-89DD-F4238DB43163}"/>
                    </a:ext>
                  </a:extLst>
                </p:cNvPr>
                <p:cNvSpPr/>
                <p:nvPr/>
              </p:nvSpPr>
              <p:spPr>
                <a:xfrm>
                  <a:off x="15814345" y="4961384"/>
                  <a:ext cx="61150" cy="51495"/>
                </a:xfrm>
                <a:custGeom>
                  <a:avLst/>
                  <a:gdLst>
                    <a:gd name="connsiteX0" fmla="*/ 16414 w 61150"/>
                    <a:gd name="connsiteY0" fmla="*/ 47633 h 51495"/>
                    <a:gd name="connsiteX1" fmla="*/ 59219 w 61150"/>
                    <a:gd name="connsiteY1" fmla="*/ 36368 h 51495"/>
                    <a:gd name="connsiteX2" fmla="*/ 4828 w 61150"/>
                    <a:gd name="connsiteY2" fmla="*/ 4828 h 51495"/>
                  </a:gdLst>
                  <a:ahLst/>
                  <a:cxnLst>
                    <a:cxn ang="0">
                      <a:pos x="connsiteX0" y="connsiteY0"/>
                    </a:cxn>
                    <a:cxn ang="0">
                      <a:pos x="connsiteX1" y="connsiteY1"/>
                    </a:cxn>
                    <a:cxn ang="0">
                      <a:pos x="connsiteX2" y="connsiteY2"/>
                    </a:cxn>
                  </a:cxnLst>
                  <a:rect l="l" t="t" r="r" b="b"/>
                  <a:pathLst>
                    <a:path w="61150" h="51495">
                      <a:moveTo>
                        <a:pt x="16414" y="47633"/>
                      </a:moveTo>
                      <a:lnTo>
                        <a:pt x="59219" y="36368"/>
                      </a:lnTo>
                      <a:lnTo>
                        <a:pt x="4828" y="4828"/>
                      </a:lnTo>
                      <a:close/>
                    </a:path>
                  </a:pathLst>
                </a:custGeom>
                <a:noFill/>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05" name="Freeform: Shape 304">
                  <a:extLst>
                    <a:ext uri="{FF2B5EF4-FFF2-40B4-BE49-F238E27FC236}">
                      <a16:creationId xmlns:a16="http://schemas.microsoft.com/office/drawing/2014/main" id="{07C27AC0-DA05-4B9A-922A-338805354DB0}"/>
                    </a:ext>
                  </a:extLst>
                </p:cNvPr>
                <p:cNvSpPr/>
                <p:nvPr/>
              </p:nvSpPr>
              <p:spPr>
                <a:xfrm>
                  <a:off x="15767355" y="5039270"/>
                  <a:ext cx="64369" cy="22529"/>
                </a:xfrm>
                <a:custGeom>
                  <a:avLst/>
                  <a:gdLst>
                    <a:gd name="connsiteX0" fmla="*/ 4828 w 64368"/>
                    <a:gd name="connsiteY0" fmla="*/ 19311 h 22529"/>
                    <a:gd name="connsiteX1" fmla="*/ 60829 w 64368"/>
                    <a:gd name="connsiteY1" fmla="*/ 4828 h 22529"/>
                  </a:gdLst>
                  <a:ahLst/>
                  <a:cxnLst>
                    <a:cxn ang="0">
                      <a:pos x="connsiteX0" y="connsiteY0"/>
                    </a:cxn>
                    <a:cxn ang="0">
                      <a:pos x="connsiteX1" y="connsiteY1"/>
                    </a:cxn>
                  </a:cxnLst>
                  <a:rect l="l" t="t" r="r" b="b"/>
                  <a:pathLst>
                    <a:path w="64368" h="22529">
                      <a:moveTo>
                        <a:pt x="4828" y="19311"/>
                      </a:moveTo>
                      <a:lnTo>
                        <a:pt x="60829" y="4828"/>
                      </a:lnTo>
                    </a:path>
                  </a:pathLst>
                </a:custGeom>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06" name="Freeform: Shape 305">
                  <a:extLst>
                    <a:ext uri="{FF2B5EF4-FFF2-40B4-BE49-F238E27FC236}">
                      <a16:creationId xmlns:a16="http://schemas.microsoft.com/office/drawing/2014/main" id="{D8C432C3-880C-4FCF-BE47-AF85FD74E00C}"/>
                    </a:ext>
                  </a:extLst>
                </p:cNvPr>
                <p:cNvSpPr/>
                <p:nvPr/>
              </p:nvSpPr>
              <p:spPr>
                <a:xfrm>
                  <a:off x="15774114" y="5065661"/>
                  <a:ext cx="57932" cy="22529"/>
                </a:xfrm>
                <a:custGeom>
                  <a:avLst/>
                  <a:gdLst>
                    <a:gd name="connsiteX0" fmla="*/ 4828 w 57932"/>
                    <a:gd name="connsiteY0" fmla="*/ 18345 h 22529"/>
                    <a:gd name="connsiteX1" fmla="*/ 55035 w 57932"/>
                    <a:gd name="connsiteY1" fmla="*/ 4828 h 22529"/>
                  </a:gdLst>
                  <a:ahLst/>
                  <a:cxnLst>
                    <a:cxn ang="0">
                      <a:pos x="connsiteX0" y="connsiteY0"/>
                    </a:cxn>
                    <a:cxn ang="0">
                      <a:pos x="connsiteX1" y="connsiteY1"/>
                    </a:cxn>
                  </a:cxnLst>
                  <a:rect l="l" t="t" r="r" b="b"/>
                  <a:pathLst>
                    <a:path w="57932" h="22529">
                      <a:moveTo>
                        <a:pt x="4828" y="18345"/>
                      </a:moveTo>
                      <a:lnTo>
                        <a:pt x="55035" y="4828"/>
                      </a:lnTo>
                    </a:path>
                  </a:pathLst>
                </a:custGeom>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07" name="Freeform: Shape 306">
                  <a:extLst>
                    <a:ext uri="{FF2B5EF4-FFF2-40B4-BE49-F238E27FC236}">
                      <a16:creationId xmlns:a16="http://schemas.microsoft.com/office/drawing/2014/main" id="{AB16EB0F-5698-4802-960C-0A558CB4BEF5}"/>
                    </a:ext>
                  </a:extLst>
                </p:cNvPr>
                <p:cNvSpPr/>
                <p:nvPr/>
              </p:nvSpPr>
              <p:spPr>
                <a:xfrm>
                  <a:off x="15780551" y="5092696"/>
                  <a:ext cx="51495" cy="19311"/>
                </a:xfrm>
                <a:custGeom>
                  <a:avLst/>
                  <a:gdLst>
                    <a:gd name="connsiteX0" fmla="*/ 4828 w 51495"/>
                    <a:gd name="connsiteY0" fmla="*/ 16414 h 19310"/>
                    <a:gd name="connsiteX1" fmla="*/ 48599 w 51495"/>
                    <a:gd name="connsiteY1" fmla="*/ 4828 h 19310"/>
                  </a:gdLst>
                  <a:ahLst/>
                  <a:cxnLst>
                    <a:cxn ang="0">
                      <a:pos x="connsiteX0" y="connsiteY0"/>
                    </a:cxn>
                    <a:cxn ang="0">
                      <a:pos x="connsiteX1" y="connsiteY1"/>
                    </a:cxn>
                  </a:cxnLst>
                  <a:rect l="l" t="t" r="r" b="b"/>
                  <a:pathLst>
                    <a:path w="51495" h="19310">
                      <a:moveTo>
                        <a:pt x="4828" y="16414"/>
                      </a:moveTo>
                      <a:lnTo>
                        <a:pt x="48599" y="4828"/>
                      </a:lnTo>
                    </a:path>
                  </a:pathLst>
                </a:custGeom>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08" name="Freeform: Shape 307">
                  <a:extLst>
                    <a:ext uri="{FF2B5EF4-FFF2-40B4-BE49-F238E27FC236}">
                      <a16:creationId xmlns:a16="http://schemas.microsoft.com/office/drawing/2014/main" id="{5B72BC3D-B6C7-4013-8F0A-2A630D0DB151}"/>
                    </a:ext>
                  </a:extLst>
                </p:cNvPr>
                <p:cNvSpPr/>
                <p:nvPr/>
              </p:nvSpPr>
              <p:spPr>
                <a:xfrm>
                  <a:off x="15760919" y="5015132"/>
                  <a:ext cx="57932" cy="22529"/>
                </a:xfrm>
                <a:custGeom>
                  <a:avLst/>
                  <a:gdLst>
                    <a:gd name="connsiteX0" fmla="*/ 4828 w 57932"/>
                    <a:gd name="connsiteY0" fmla="*/ 18345 h 22529"/>
                    <a:gd name="connsiteX1" fmla="*/ 56001 w 57932"/>
                    <a:gd name="connsiteY1" fmla="*/ 4828 h 22529"/>
                  </a:gdLst>
                  <a:ahLst/>
                  <a:cxnLst>
                    <a:cxn ang="0">
                      <a:pos x="connsiteX0" y="connsiteY0"/>
                    </a:cxn>
                    <a:cxn ang="0">
                      <a:pos x="connsiteX1" y="connsiteY1"/>
                    </a:cxn>
                  </a:cxnLst>
                  <a:rect l="l" t="t" r="r" b="b"/>
                  <a:pathLst>
                    <a:path w="57932" h="22529">
                      <a:moveTo>
                        <a:pt x="4828" y="18345"/>
                      </a:moveTo>
                      <a:lnTo>
                        <a:pt x="56001" y="4828"/>
                      </a:lnTo>
                    </a:path>
                  </a:pathLst>
                </a:custGeom>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09" name="Freeform: Shape 308">
                  <a:extLst>
                    <a:ext uri="{FF2B5EF4-FFF2-40B4-BE49-F238E27FC236}">
                      <a16:creationId xmlns:a16="http://schemas.microsoft.com/office/drawing/2014/main" id="{99B09ED4-90D7-4016-954C-DB27C2ABA4F0}"/>
                    </a:ext>
                  </a:extLst>
                </p:cNvPr>
                <p:cNvSpPr/>
                <p:nvPr/>
              </p:nvSpPr>
              <p:spPr>
                <a:xfrm>
                  <a:off x="15869058" y="4994534"/>
                  <a:ext cx="16092" cy="38621"/>
                </a:xfrm>
                <a:custGeom>
                  <a:avLst/>
                  <a:gdLst>
                    <a:gd name="connsiteX0" fmla="*/ 12874 w 16092"/>
                    <a:gd name="connsiteY0" fmla="*/ 35403 h 38621"/>
                    <a:gd name="connsiteX1" fmla="*/ 4828 w 16092"/>
                    <a:gd name="connsiteY1" fmla="*/ 4828 h 38621"/>
                  </a:gdLst>
                  <a:ahLst/>
                  <a:cxnLst>
                    <a:cxn ang="0">
                      <a:pos x="connsiteX0" y="connsiteY0"/>
                    </a:cxn>
                    <a:cxn ang="0">
                      <a:pos x="connsiteX1" y="connsiteY1"/>
                    </a:cxn>
                  </a:cxnLst>
                  <a:rect l="l" t="t" r="r" b="b"/>
                  <a:pathLst>
                    <a:path w="16092" h="38621">
                      <a:moveTo>
                        <a:pt x="12874" y="35403"/>
                      </a:moveTo>
                      <a:lnTo>
                        <a:pt x="4828" y="4828"/>
                      </a:lnTo>
                    </a:path>
                  </a:pathLst>
                </a:custGeom>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10" name="Freeform: Shape 309">
                  <a:extLst>
                    <a:ext uri="{FF2B5EF4-FFF2-40B4-BE49-F238E27FC236}">
                      <a16:creationId xmlns:a16="http://schemas.microsoft.com/office/drawing/2014/main" id="{4EFAA0F6-51C9-4D1D-B577-95E79FCA0C18}"/>
                    </a:ext>
                  </a:extLst>
                </p:cNvPr>
                <p:cNvSpPr/>
                <p:nvPr/>
              </p:nvSpPr>
              <p:spPr>
                <a:xfrm>
                  <a:off x="15931174" y="4960225"/>
                  <a:ext cx="115864" cy="74024"/>
                </a:xfrm>
                <a:custGeom>
                  <a:avLst/>
                  <a:gdLst>
                    <a:gd name="connsiteX0" fmla="*/ 112002 w 115864"/>
                    <a:gd name="connsiteY0" fmla="*/ 32056 h 74024"/>
                    <a:gd name="connsiteX1" fmla="*/ 37012 w 115864"/>
                    <a:gd name="connsiteY1" fmla="*/ 5343 h 74024"/>
                    <a:gd name="connsiteX2" fmla="*/ 25748 w 115864"/>
                    <a:gd name="connsiteY2" fmla="*/ 10814 h 74024"/>
                    <a:gd name="connsiteX3" fmla="*/ 4828 w 115864"/>
                    <a:gd name="connsiteY3" fmla="*/ 70034 h 74024"/>
                  </a:gdLst>
                  <a:ahLst/>
                  <a:cxnLst>
                    <a:cxn ang="0">
                      <a:pos x="connsiteX0" y="connsiteY0"/>
                    </a:cxn>
                    <a:cxn ang="0">
                      <a:pos x="connsiteX1" y="connsiteY1"/>
                    </a:cxn>
                    <a:cxn ang="0">
                      <a:pos x="connsiteX2" y="connsiteY2"/>
                    </a:cxn>
                    <a:cxn ang="0">
                      <a:pos x="connsiteX3" y="connsiteY3"/>
                    </a:cxn>
                  </a:cxnLst>
                  <a:rect l="l" t="t" r="r" b="b"/>
                  <a:pathLst>
                    <a:path w="115864" h="74024">
                      <a:moveTo>
                        <a:pt x="112002" y="32056"/>
                      </a:moveTo>
                      <a:lnTo>
                        <a:pt x="37012" y="5343"/>
                      </a:lnTo>
                      <a:cubicBezTo>
                        <a:pt x="32506" y="3734"/>
                        <a:pt x="27357" y="5987"/>
                        <a:pt x="25748" y="10814"/>
                      </a:cubicBezTo>
                      <a:lnTo>
                        <a:pt x="4828" y="70034"/>
                      </a:lnTo>
                    </a:path>
                  </a:pathLst>
                </a:custGeom>
                <a:noFill/>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11" name="Freeform: Shape 310">
                  <a:extLst>
                    <a:ext uri="{FF2B5EF4-FFF2-40B4-BE49-F238E27FC236}">
                      <a16:creationId xmlns:a16="http://schemas.microsoft.com/office/drawing/2014/main" id="{5D7D1BFF-F977-48BF-A69C-F0921AD0E05F}"/>
                    </a:ext>
                  </a:extLst>
                </p:cNvPr>
                <p:cNvSpPr/>
                <p:nvPr/>
              </p:nvSpPr>
              <p:spPr>
                <a:xfrm>
                  <a:off x="16023544" y="4987453"/>
                  <a:ext cx="51495" cy="64369"/>
                </a:xfrm>
                <a:custGeom>
                  <a:avLst/>
                  <a:gdLst>
                    <a:gd name="connsiteX0" fmla="*/ 4828 w 51495"/>
                    <a:gd name="connsiteY0" fmla="*/ 46667 h 64368"/>
                    <a:gd name="connsiteX1" fmla="*/ 46667 w 51495"/>
                    <a:gd name="connsiteY1" fmla="*/ 61472 h 64368"/>
                    <a:gd name="connsiteX2" fmla="*/ 19633 w 51495"/>
                    <a:gd name="connsiteY2" fmla="*/ 4828 h 64368"/>
                  </a:gdLst>
                  <a:ahLst/>
                  <a:cxnLst>
                    <a:cxn ang="0">
                      <a:pos x="connsiteX0" y="connsiteY0"/>
                    </a:cxn>
                    <a:cxn ang="0">
                      <a:pos x="connsiteX1" y="connsiteY1"/>
                    </a:cxn>
                    <a:cxn ang="0">
                      <a:pos x="connsiteX2" y="connsiteY2"/>
                    </a:cxn>
                  </a:cxnLst>
                  <a:rect l="l" t="t" r="r" b="b"/>
                  <a:pathLst>
                    <a:path w="51495" h="64368">
                      <a:moveTo>
                        <a:pt x="4828" y="46667"/>
                      </a:moveTo>
                      <a:lnTo>
                        <a:pt x="46667" y="61472"/>
                      </a:lnTo>
                      <a:lnTo>
                        <a:pt x="19633" y="4828"/>
                      </a:lnTo>
                      <a:close/>
                    </a:path>
                  </a:pathLst>
                </a:custGeom>
                <a:noFill/>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12" name="Freeform: Shape 311">
                  <a:extLst>
                    <a:ext uri="{FF2B5EF4-FFF2-40B4-BE49-F238E27FC236}">
                      <a16:creationId xmlns:a16="http://schemas.microsoft.com/office/drawing/2014/main" id="{B42EFCAA-3221-446B-B49F-CC3D07B63BAE}"/>
                    </a:ext>
                  </a:extLst>
                </p:cNvPr>
                <p:cNvSpPr/>
                <p:nvPr/>
              </p:nvSpPr>
              <p:spPr>
                <a:xfrm>
                  <a:off x="15947267" y="5037339"/>
                  <a:ext cx="96553" cy="38621"/>
                </a:xfrm>
                <a:custGeom>
                  <a:avLst/>
                  <a:gdLst>
                    <a:gd name="connsiteX0" fmla="*/ 4828 w 96553"/>
                    <a:gd name="connsiteY0" fmla="*/ 4828 h 38621"/>
                    <a:gd name="connsiteX1" fmla="*/ 93013 w 96553"/>
                    <a:gd name="connsiteY1" fmla="*/ 36368 h 38621"/>
                  </a:gdLst>
                  <a:ahLst/>
                  <a:cxnLst>
                    <a:cxn ang="0">
                      <a:pos x="connsiteX0" y="connsiteY0"/>
                    </a:cxn>
                    <a:cxn ang="0">
                      <a:pos x="connsiteX1" y="connsiteY1"/>
                    </a:cxn>
                  </a:cxnLst>
                  <a:rect l="l" t="t" r="r" b="b"/>
                  <a:pathLst>
                    <a:path w="96553" h="38621">
                      <a:moveTo>
                        <a:pt x="4828" y="4828"/>
                      </a:moveTo>
                      <a:lnTo>
                        <a:pt x="93013" y="36368"/>
                      </a:lnTo>
                    </a:path>
                  </a:pathLst>
                </a:custGeom>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13" name="Freeform: Shape 312">
                  <a:extLst>
                    <a:ext uri="{FF2B5EF4-FFF2-40B4-BE49-F238E27FC236}">
                      <a16:creationId xmlns:a16="http://schemas.microsoft.com/office/drawing/2014/main" id="{92E6D23C-C562-4953-8373-E5565F433BA1}"/>
                    </a:ext>
                  </a:extLst>
                </p:cNvPr>
                <p:cNvSpPr/>
                <p:nvPr/>
              </p:nvSpPr>
              <p:spPr>
                <a:xfrm>
                  <a:off x="15989428" y="5080144"/>
                  <a:ext cx="45058" cy="22529"/>
                </a:xfrm>
                <a:custGeom>
                  <a:avLst/>
                  <a:gdLst>
                    <a:gd name="connsiteX0" fmla="*/ 4828 w 45058"/>
                    <a:gd name="connsiteY0" fmla="*/ 4828 h 22529"/>
                    <a:gd name="connsiteX1" fmla="*/ 42162 w 45058"/>
                    <a:gd name="connsiteY1" fmla="*/ 18023 h 22529"/>
                  </a:gdLst>
                  <a:ahLst/>
                  <a:cxnLst>
                    <a:cxn ang="0">
                      <a:pos x="connsiteX0" y="connsiteY0"/>
                    </a:cxn>
                    <a:cxn ang="0">
                      <a:pos x="connsiteX1" y="connsiteY1"/>
                    </a:cxn>
                  </a:cxnLst>
                  <a:rect l="l" t="t" r="r" b="b"/>
                  <a:pathLst>
                    <a:path w="45058" h="22529">
                      <a:moveTo>
                        <a:pt x="4828" y="4828"/>
                      </a:moveTo>
                      <a:lnTo>
                        <a:pt x="42162" y="18023"/>
                      </a:lnTo>
                    </a:path>
                  </a:pathLst>
                </a:custGeom>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14" name="Freeform: Shape 313">
                  <a:extLst>
                    <a:ext uri="{FF2B5EF4-FFF2-40B4-BE49-F238E27FC236}">
                      <a16:creationId xmlns:a16="http://schemas.microsoft.com/office/drawing/2014/main" id="{08B832FE-5915-4559-92ED-E5598005ACDB}"/>
                    </a:ext>
                  </a:extLst>
                </p:cNvPr>
                <p:cNvSpPr/>
                <p:nvPr/>
              </p:nvSpPr>
              <p:spPr>
                <a:xfrm>
                  <a:off x="15986210" y="5106536"/>
                  <a:ext cx="38621" cy="19311"/>
                </a:xfrm>
                <a:custGeom>
                  <a:avLst/>
                  <a:gdLst>
                    <a:gd name="connsiteX0" fmla="*/ 4828 w 38621"/>
                    <a:gd name="connsiteY0" fmla="*/ 4828 h 19310"/>
                    <a:gd name="connsiteX1" fmla="*/ 36690 w 38621"/>
                    <a:gd name="connsiteY1" fmla="*/ 16092 h 19310"/>
                  </a:gdLst>
                  <a:ahLst/>
                  <a:cxnLst>
                    <a:cxn ang="0">
                      <a:pos x="connsiteX0" y="connsiteY0"/>
                    </a:cxn>
                    <a:cxn ang="0">
                      <a:pos x="connsiteX1" y="connsiteY1"/>
                    </a:cxn>
                  </a:cxnLst>
                  <a:rect l="l" t="t" r="r" b="b"/>
                  <a:pathLst>
                    <a:path w="38621" h="19310">
                      <a:moveTo>
                        <a:pt x="4828" y="4828"/>
                      </a:moveTo>
                      <a:lnTo>
                        <a:pt x="36690" y="16092"/>
                      </a:lnTo>
                    </a:path>
                  </a:pathLst>
                </a:custGeom>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15" name="Freeform: Shape 314">
                  <a:extLst>
                    <a:ext uri="{FF2B5EF4-FFF2-40B4-BE49-F238E27FC236}">
                      <a16:creationId xmlns:a16="http://schemas.microsoft.com/office/drawing/2014/main" id="{4E144F46-C645-45D6-B51D-1E9478721C0B}"/>
                    </a:ext>
                  </a:extLst>
                </p:cNvPr>
                <p:cNvSpPr/>
                <p:nvPr/>
              </p:nvSpPr>
              <p:spPr>
                <a:xfrm>
                  <a:off x="15955956" y="5012879"/>
                  <a:ext cx="57932" cy="25748"/>
                </a:xfrm>
                <a:custGeom>
                  <a:avLst/>
                  <a:gdLst>
                    <a:gd name="connsiteX0" fmla="*/ 4828 w 57932"/>
                    <a:gd name="connsiteY0" fmla="*/ 4828 h 25747"/>
                    <a:gd name="connsiteX1" fmla="*/ 54714 w 57932"/>
                    <a:gd name="connsiteY1" fmla="*/ 22529 h 25747"/>
                  </a:gdLst>
                  <a:ahLst/>
                  <a:cxnLst>
                    <a:cxn ang="0">
                      <a:pos x="connsiteX0" y="connsiteY0"/>
                    </a:cxn>
                    <a:cxn ang="0">
                      <a:pos x="connsiteX1" y="connsiteY1"/>
                    </a:cxn>
                  </a:cxnLst>
                  <a:rect l="l" t="t" r="r" b="b"/>
                  <a:pathLst>
                    <a:path w="57932" h="25747">
                      <a:moveTo>
                        <a:pt x="4828" y="4828"/>
                      </a:moveTo>
                      <a:lnTo>
                        <a:pt x="54714" y="22529"/>
                      </a:lnTo>
                    </a:path>
                  </a:pathLst>
                </a:custGeom>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16" name="Freeform: Shape 315">
                  <a:extLst>
                    <a:ext uri="{FF2B5EF4-FFF2-40B4-BE49-F238E27FC236}">
                      <a16:creationId xmlns:a16="http://schemas.microsoft.com/office/drawing/2014/main" id="{1AF8706F-D130-4DC4-8B89-8D8F4BB1C714}"/>
                    </a:ext>
                  </a:extLst>
                </p:cNvPr>
                <p:cNvSpPr/>
                <p:nvPr/>
              </p:nvSpPr>
              <p:spPr>
                <a:xfrm>
                  <a:off x="16027406" y="5043776"/>
                  <a:ext cx="48277" cy="115864"/>
                </a:xfrm>
                <a:custGeom>
                  <a:avLst/>
                  <a:gdLst>
                    <a:gd name="connsiteX0" fmla="*/ 43449 w 48276"/>
                    <a:gd name="connsiteY0" fmla="*/ 4828 h 115864"/>
                    <a:gd name="connsiteX1" fmla="*/ 16092 w 48276"/>
                    <a:gd name="connsiteY1" fmla="*/ 81427 h 115864"/>
                    <a:gd name="connsiteX2" fmla="*/ 4828 w 48276"/>
                    <a:gd name="connsiteY2" fmla="*/ 112967 h 115864"/>
                  </a:gdLst>
                  <a:ahLst/>
                  <a:cxnLst>
                    <a:cxn ang="0">
                      <a:pos x="connsiteX0" y="connsiteY0"/>
                    </a:cxn>
                    <a:cxn ang="0">
                      <a:pos x="connsiteX1" y="connsiteY1"/>
                    </a:cxn>
                    <a:cxn ang="0">
                      <a:pos x="connsiteX2" y="connsiteY2"/>
                    </a:cxn>
                  </a:cxnLst>
                  <a:rect l="l" t="t" r="r" b="b"/>
                  <a:pathLst>
                    <a:path w="48276" h="115864">
                      <a:moveTo>
                        <a:pt x="43449" y="4828"/>
                      </a:moveTo>
                      <a:lnTo>
                        <a:pt x="16092" y="81427"/>
                      </a:lnTo>
                      <a:lnTo>
                        <a:pt x="4828" y="112967"/>
                      </a:lnTo>
                    </a:path>
                  </a:pathLst>
                </a:custGeom>
                <a:noFill/>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17" name="Freeform: Shape 316">
                  <a:extLst>
                    <a:ext uri="{FF2B5EF4-FFF2-40B4-BE49-F238E27FC236}">
                      <a16:creationId xmlns:a16="http://schemas.microsoft.com/office/drawing/2014/main" id="{61943231-C9AC-4B40-A618-58453E09121B}"/>
                    </a:ext>
                  </a:extLst>
                </p:cNvPr>
                <p:cNvSpPr/>
                <p:nvPr/>
              </p:nvSpPr>
              <p:spPr>
                <a:xfrm>
                  <a:off x="15712320" y="5257481"/>
                  <a:ext cx="9655" cy="41840"/>
                </a:xfrm>
                <a:custGeom>
                  <a:avLst/>
                  <a:gdLst>
                    <a:gd name="connsiteX0" fmla="*/ 4828 w 9655"/>
                    <a:gd name="connsiteY0" fmla="*/ 37656 h 41839"/>
                    <a:gd name="connsiteX1" fmla="*/ 4828 w 9655"/>
                    <a:gd name="connsiteY1" fmla="*/ 4828 h 41839"/>
                  </a:gdLst>
                  <a:ahLst/>
                  <a:cxnLst>
                    <a:cxn ang="0">
                      <a:pos x="connsiteX0" y="connsiteY0"/>
                    </a:cxn>
                    <a:cxn ang="0">
                      <a:pos x="connsiteX1" y="connsiteY1"/>
                    </a:cxn>
                  </a:cxnLst>
                  <a:rect l="l" t="t" r="r" b="b"/>
                  <a:pathLst>
                    <a:path w="9655" h="41839">
                      <a:moveTo>
                        <a:pt x="4828" y="37656"/>
                      </a:moveTo>
                      <a:lnTo>
                        <a:pt x="4828"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18" name="Freeform: Shape 317">
                  <a:extLst>
                    <a:ext uri="{FF2B5EF4-FFF2-40B4-BE49-F238E27FC236}">
                      <a16:creationId xmlns:a16="http://schemas.microsoft.com/office/drawing/2014/main" id="{D057A4C2-3868-4667-A56A-14B1D6646D7F}"/>
                    </a:ext>
                  </a:extLst>
                </p:cNvPr>
                <p:cNvSpPr/>
                <p:nvPr/>
              </p:nvSpPr>
              <p:spPr>
                <a:xfrm>
                  <a:off x="15712320" y="5171226"/>
                  <a:ext cx="382995" cy="251039"/>
                </a:xfrm>
                <a:custGeom>
                  <a:avLst/>
                  <a:gdLst>
                    <a:gd name="connsiteX0" fmla="*/ 4828 w 382994"/>
                    <a:gd name="connsiteY0" fmla="*/ 60507 h 251038"/>
                    <a:gd name="connsiteX1" fmla="*/ 4828 w 382994"/>
                    <a:gd name="connsiteY1" fmla="*/ 27679 h 251038"/>
                    <a:gd name="connsiteX2" fmla="*/ 14161 w 382994"/>
                    <a:gd name="connsiteY2" fmla="*/ 18989 h 251038"/>
                    <a:gd name="connsiteX3" fmla="*/ 142255 w 382994"/>
                    <a:gd name="connsiteY3" fmla="*/ 18989 h 251038"/>
                    <a:gd name="connsiteX4" fmla="*/ 142255 w 382994"/>
                    <a:gd name="connsiteY4" fmla="*/ 18989 h 251038"/>
                    <a:gd name="connsiteX5" fmla="*/ 152554 w 382994"/>
                    <a:gd name="connsiteY5" fmla="*/ 4828 h 251038"/>
                    <a:gd name="connsiteX6" fmla="*/ 225935 w 382994"/>
                    <a:gd name="connsiteY6" fmla="*/ 4828 h 251038"/>
                    <a:gd name="connsiteX7" fmla="*/ 236234 w 382994"/>
                    <a:gd name="connsiteY7" fmla="*/ 18989 h 251038"/>
                    <a:gd name="connsiteX8" fmla="*/ 236234 w 382994"/>
                    <a:gd name="connsiteY8" fmla="*/ 18989 h 251038"/>
                    <a:gd name="connsiteX9" fmla="*/ 368834 w 382994"/>
                    <a:gd name="connsiteY9" fmla="*/ 18989 h 251038"/>
                    <a:gd name="connsiteX10" fmla="*/ 378167 w 382994"/>
                    <a:gd name="connsiteY10" fmla="*/ 27679 h 251038"/>
                    <a:gd name="connsiteX11" fmla="*/ 378167 w 382994"/>
                    <a:gd name="connsiteY11" fmla="*/ 238165 h 251038"/>
                    <a:gd name="connsiteX12" fmla="*/ 368834 w 382994"/>
                    <a:gd name="connsiteY12" fmla="*/ 246855 h 251038"/>
                    <a:gd name="connsiteX13" fmla="*/ 14161 w 382994"/>
                    <a:gd name="connsiteY13" fmla="*/ 246855 h 251038"/>
                    <a:gd name="connsiteX14" fmla="*/ 4828 w 382994"/>
                    <a:gd name="connsiteY14" fmla="*/ 238165 h 251038"/>
                    <a:gd name="connsiteX15" fmla="*/ 4828 w 382994"/>
                    <a:gd name="connsiteY15" fmla="*/ 143543 h 2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2994" h="251038">
                      <a:moveTo>
                        <a:pt x="4828" y="60507"/>
                      </a:moveTo>
                      <a:lnTo>
                        <a:pt x="4828" y="27679"/>
                      </a:lnTo>
                      <a:cubicBezTo>
                        <a:pt x="4828" y="22851"/>
                        <a:pt x="9012" y="18989"/>
                        <a:pt x="14161" y="18989"/>
                      </a:cubicBezTo>
                      <a:lnTo>
                        <a:pt x="142255" y="18989"/>
                      </a:lnTo>
                      <a:lnTo>
                        <a:pt x="142255" y="18989"/>
                      </a:lnTo>
                      <a:cubicBezTo>
                        <a:pt x="141612" y="10621"/>
                        <a:pt x="146761" y="4828"/>
                        <a:pt x="152554" y="4828"/>
                      </a:cubicBezTo>
                      <a:lnTo>
                        <a:pt x="225935" y="4828"/>
                      </a:lnTo>
                      <a:cubicBezTo>
                        <a:pt x="231728" y="4828"/>
                        <a:pt x="236556" y="10299"/>
                        <a:pt x="236234" y="18989"/>
                      </a:cubicBezTo>
                      <a:lnTo>
                        <a:pt x="236234" y="18989"/>
                      </a:lnTo>
                      <a:lnTo>
                        <a:pt x="368834" y="18989"/>
                      </a:lnTo>
                      <a:cubicBezTo>
                        <a:pt x="373983" y="18989"/>
                        <a:pt x="378167" y="22851"/>
                        <a:pt x="378167" y="27679"/>
                      </a:cubicBezTo>
                      <a:lnTo>
                        <a:pt x="378167" y="238165"/>
                      </a:lnTo>
                      <a:cubicBezTo>
                        <a:pt x="378167" y="242993"/>
                        <a:pt x="373983" y="246855"/>
                        <a:pt x="368834" y="246855"/>
                      </a:cubicBezTo>
                      <a:lnTo>
                        <a:pt x="14161" y="246855"/>
                      </a:lnTo>
                      <a:cubicBezTo>
                        <a:pt x="9012" y="246855"/>
                        <a:pt x="4828" y="242993"/>
                        <a:pt x="4828" y="238165"/>
                      </a:cubicBezTo>
                      <a:lnTo>
                        <a:pt x="4828" y="143543"/>
                      </a:ln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19" name="Freeform: Shape 318">
                  <a:extLst>
                    <a:ext uri="{FF2B5EF4-FFF2-40B4-BE49-F238E27FC236}">
                      <a16:creationId xmlns:a16="http://schemas.microsoft.com/office/drawing/2014/main" id="{8CD53A90-4037-4D78-839B-12B6517A845C}"/>
                    </a:ext>
                  </a:extLst>
                </p:cNvPr>
                <p:cNvSpPr/>
                <p:nvPr/>
              </p:nvSpPr>
              <p:spPr>
                <a:xfrm>
                  <a:off x="15836230" y="5381713"/>
                  <a:ext cx="231728" cy="9655"/>
                </a:xfrm>
                <a:custGeom>
                  <a:avLst/>
                  <a:gdLst>
                    <a:gd name="connsiteX0" fmla="*/ 4828 w 231728"/>
                    <a:gd name="connsiteY0" fmla="*/ 4828 h 9655"/>
                    <a:gd name="connsiteX1" fmla="*/ 229797 w 231728"/>
                    <a:gd name="connsiteY1" fmla="*/ 4828 h 9655"/>
                  </a:gdLst>
                  <a:ahLst/>
                  <a:cxnLst>
                    <a:cxn ang="0">
                      <a:pos x="connsiteX0" y="connsiteY0"/>
                    </a:cxn>
                    <a:cxn ang="0">
                      <a:pos x="connsiteX1" y="connsiteY1"/>
                    </a:cxn>
                  </a:cxnLst>
                  <a:rect l="l" t="t" r="r" b="b"/>
                  <a:pathLst>
                    <a:path w="231728" h="9655">
                      <a:moveTo>
                        <a:pt x="4828" y="4828"/>
                      </a:moveTo>
                      <a:lnTo>
                        <a:pt x="229797"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20" name="Freeform: Shape 319">
                  <a:extLst>
                    <a:ext uri="{FF2B5EF4-FFF2-40B4-BE49-F238E27FC236}">
                      <a16:creationId xmlns:a16="http://schemas.microsoft.com/office/drawing/2014/main" id="{DBEBFA1B-9489-4864-A8A6-E111FE02127B}"/>
                    </a:ext>
                  </a:extLst>
                </p:cNvPr>
                <p:cNvSpPr/>
                <p:nvPr/>
              </p:nvSpPr>
              <p:spPr>
                <a:xfrm>
                  <a:off x="15780551" y="5381713"/>
                  <a:ext cx="45058" cy="9655"/>
                </a:xfrm>
                <a:custGeom>
                  <a:avLst/>
                  <a:gdLst>
                    <a:gd name="connsiteX0" fmla="*/ 4828 w 45058"/>
                    <a:gd name="connsiteY0" fmla="*/ 4828 h 9655"/>
                    <a:gd name="connsiteX1" fmla="*/ 42162 w 45058"/>
                    <a:gd name="connsiteY1" fmla="*/ 4828 h 9655"/>
                  </a:gdLst>
                  <a:ahLst/>
                  <a:cxnLst>
                    <a:cxn ang="0">
                      <a:pos x="connsiteX0" y="connsiteY0"/>
                    </a:cxn>
                    <a:cxn ang="0">
                      <a:pos x="connsiteX1" y="connsiteY1"/>
                    </a:cxn>
                  </a:cxnLst>
                  <a:rect l="l" t="t" r="r" b="b"/>
                  <a:pathLst>
                    <a:path w="45058" h="9655">
                      <a:moveTo>
                        <a:pt x="4828" y="4828"/>
                      </a:moveTo>
                      <a:lnTo>
                        <a:pt x="42162"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21" name="Freeform: Shape 320">
                  <a:extLst>
                    <a:ext uri="{FF2B5EF4-FFF2-40B4-BE49-F238E27FC236}">
                      <a16:creationId xmlns:a16="http://schemas.microsoft.com/office/drawing/2014/main" id="{BEB29669-7AFD-478E-B24C-B7251EA21FBB}"/>
                    </a:ext>
                  </a:extLst>
                </p:cNvPr>
                <p:cNvSpPr/>
                <p:nvPr/>
              </p:nvSpPr>
              <p:spPr>
                <a:xfrm>
                  <a:off x="15730987" y="5381713"/>
                  <a:ext cx="45058" cy="9655"/>
                </a:xfrm>
                <a:custGeom>
                  <a:avLst/>
                  <a:gdLst>
                    <a:gd name="connsiteX0" fmla="*/ 4828 w 45058"/>
                    <a:gd name="connsiteY0" fmla="*/ 4828 h 9655"/>
                    <a:gd name="connsiteX1" fmla="*/ 41196 w 45058"/>
                    <a:gd name="connsiteY1" fmla="*/ 4828 h 9655"/>
                  </a:gdLst>
                  <a:ahLst/>
                  <a:cxnLst>
                    <a:cxn ang="0">
                      <a:pos x="connsiteX0" y="connsiteY0"/>
                    </a:cxn>
                    <a:cxn ang="0">
                      <a:pos x="connsiteX1" y="connsiteY1"/>
                    </a:cxn>
                  </a:cxnLst>
                  <a:rect l="l" t="t" r="r" b="b"/>
                  <a:pathLst>
                    <a:path w="45058" h="9655">
                      <a:moveTo>
                        <a:pt x="4828" y="4828"/>
                      </a:moveTo>
                      <a:lnTo>
                        <a:pt x="41196"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nvGrpSpPr>
              <p:cNvPr id="270" name="Group 269">
                <a:extLst>
                  <a:ext uri="{FF2B5EF4-FFF2-40B4-BE49-F238E27FC236}">
                    <a16:creationId xmlns:a16="http://schemas.microsoft.com/office/drawing/2014/main" id="{DB8EE3CA-EBBB-4DAD-B628-468785B039B4}"/>
                  </a:ext>
                </a:extLst>
              </p:cNvPr>
              <p:cNvGrpSpPr/>
              <p:nvPr/>
            </p:nvGrpSpPr>
            <p:grpSpPr>
              <a:xfrm>
                <a:off x="16615646" y="5359620"/>
                <a:ext cx="458628" cy="468606"/>
                <a:chOff x="15433286" y="5091633"/>
                <a:chExt cx="458628" cy="468606"/>
              </a:xfrm>
            </p:grpSpPr>
            <p:sp>
              <p:nvSpPr>
                <p:cNvPr id="271" name="Freeform: Shape 270">
                  <a:extLst>
                    <a:ext uri="{FF2B5EF4-FFF2-40B4-BE49-F238E27FC236}">
                      <a16:creationId xmlns:a16="http://schemas.microsoft.com/office/drawing/2014/main" id="{D2626123-138A-4A40-B476-216CCDD432E3}"/>
                    </a:ext>
                  </a:extLst>
                </p:cNvPr>
                <p:cNvSpPr/>
                <p:nvPr/>
              </p:nvSpPr>
              <p:spPr>
                <a:xfrm>
                  <a:off x="15450021" y="5212968"/>
                  <a:ext cx="16092" cy="28966"/>
                </a:xfrm>
                <a:custGeom>
                  <a:avLst/>
                  <a:gdLst>
                    <a:gd name="connsiteX0" fmla="*/ 4828 w 16092"/>
                    <a:gd name="connsiteY0" fmla="*/ 25426 h 28966"/>
                    <a:gd name="connsiteX1" fmla="*/ 14161 w 16092"/>
                    <a:gd name="connsiteY1" fmla="*/ 4828 h 28966"/>
                  </a:gdLst>
                  <a:ahLst/>
                  <a:cxnLst>
                    <a:cxn ang="0">
                      <a:pos x="connsiteX0" y="connsiteY0"/>
                    </a:cxn>
                    <a:cxn ang="0">
                      <a:pos x="connsiteX1" y="connsiteY1"/>
                    </a:cxn>
                  </a:cxnLst>
                  <a:rect l="l" t="t" r="r" b="b"/>
                  <a:pathLst>
                    <a:path w="16092" h="28966">
                      <a:moveTo>
                        <a:pt x="4828" y="25426"/>
                      </a:moveTo>
                      <a:cubicBezTo>
                        <a:pt x="7724" y="18345"/>
                        <a:pt x="10943" y="11586"/>
                        <a:pt x="14161" y="4828"/>
                      </a:cubicBez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72" name="Freeform: Shape 271">
                  <a:extLst>
                    <a:ext uri="{FF2B5EF4-FFF2-40B4-BE49-F238E27FC236}">
                      <a16:creationId xmlns:a16="http://schemas.microsoft.com/office/drawing/2014/main" id="{D20F4E1B-E9DC-4CDE-875B-9877DEE6B50B}"/>
                    </a:ext>
                  </a:extLst>
                </p:cNvPr>
                <p:cNvSpPr/>
                <p:nvPr/>
              </p:nvSpPr>
              <p:spPr>
                <a:xfrm>
                  <a:off x="15433286" y="5251268"/>
                  <a:ext cx="19311" cy="128738"/>
                </a:xfrm>
                <a:custGeom>
                  <a:avLst/>
                  <a:gdLst>
                    <a:gd name="connsiteX0" fmla="*/ 10299 w 19310"/>
                    <a:gd name="connsiteY0" fmla="*/ 125841 h 128737"/>
                    <a:gd name="connsiteX1" fmla="*/ 4828 w 19310"/>
                    <a:gd name="connsiteY1" fmla="*/ 74990 h 128737"/>
                    <a:gd name="connsiteX2" fmla="*/ 15449 w 19310"/>
                    <a:gd name="connsiteY2" fmla="*/ 4828 h 128737"/>
                  </a:gdLst>
                  <a:ahLst/>
                  <a:cxnLst>
                    <a:cxn ang="0">
                      <a:pos x="connsiteX0" y="connsiteY0"/>
                    </a:cxn>
                    <a:cxn ang="0">
                      <a:pos x="connsiteX1" y="connsiteY1"/>
                    </a:cxn>
                    <a:cxn ang="0">
                      <a:pos x="connsiteX2" y="connsiteY2"/>
                    </a:cxn>
                  </a:cxnLst>
                  <a:rect l="l" t="t" r="r" b="b"/>
                  <a:pathLst>
                    <a:path w="19310" h="128737">
                      <a:moveTo>
                        <a:pt x="10299" y="125841"/>
                      </a:moveTo>
                      <a:cubicBezTo>
                        <a:pt x="6759" y="109427"/>
                        <a:pt x="4828" y="92369"/>
                        <a:pt x="4828" y="74990"/>
                      </a:cubicBezTo>
                      <a:cubicBezTo>
                        <a:pt x="4828" y="50530"/>
                        <a:pt x="8690" y="27035"/>
                        <a:pt x="15449" y="4828"/>
                      </a:cubicBez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73" name="Freeform: Shape 272">
                  <a:extLst>
                    <a:ext uri="{FF2B5EF4-FFF2-40B4-BE49-F238E27FC236}">
                      <a16:creationId xmlns:a16="http://schemas.microsoft.com/office/drawing/2014/main" id="{A5162C55-564F-4AA3-928D-B399F1DB25D3}"/>
                    </a:ext>
                  </a:extLst>
                </p:cNvPr>
                <p:cNvSpPr/>
                <p:nvPr/>
              </p:nvSpPr>
              <p:spPr>
                <a:xfrm>
                  <a:off x="15444872" y="5395132"/>
                  <a:ext cx="402306" cy="164141"/>
                </a:xfrm>
                <a:custGeom>
                  <a:avLst/>
                  <a:gdLst>
                    <a:gd name="connsiteX0" fmla="*/ 400696 w 402305"/>
                    <a:gd name="connsiteY0" fmla="*/ 65656 h 164140"/>
                    <a:gd name="connsiteX1" fmla="*/ 218211 w 402305"/>
                    <a:gd name="connsiteY1" fmla="*/ 160922 h 164140"/>
                    <a:gd name="connsiteX2" fmla="*/ 4828 w 402305"/>
                    <a:gd name="connsiteY2" fmla="*/ 4828 h 164140"/>
                  </a:gdLst>
                  <a:ahLst/>
                  <a:cxnLst>
                    <a:cxn ang="0">
                      <a:pos x="connsiteX0" y="connsiteY0"/>
                    </a:cxn>
                    <a:cxn ang="0">
                      <a:pos x="connsiteX1" y="connsiteY1"/>
                    </a:cxn>
                    <a:cxn ang="0">
                      <a:pos x="connsiteX2" y="connsiteY2"/>
                    </a:cxn>
                  </a:cxnLst>
                  <a:rect l="l" t="t" r="r" b="b"/>
                  <a:pathLst>
                    <a:path w="402305" h="164140">
                      <a:moveTo>
                        <a:pt x="400696" y="65656"/>
                      </a:moveTo>
                      <a:cubicBezTo>
                        <a:pt x="359822" y="123588"/>
                        <a:pt x="293200" y="160922"/>
                        <a:pt x="218211" y="160922"/>
                      </a:cubicBezTo>
                      <a:cubicBezTo>
                        <a:pt x="119082" y="160922"/>
                        <a:pt x="35081" y="95588"/>
                        <a:pt x="4828" y="4828"/>
                      </a:cubicBez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74" name="Freeform: Shape 273">
                  <a:extLst>
                    <a:ext uri="{FF2B5EF4-FFF2-40B4-BE49-F238E27FC236}">
                      <a16:creationId xmlns:a16="http://schemas.microsoft.com/office/drawing/2014/main" id="{2A72706B-C609-4A36-B71B-ED3303CFC7EF}"/>
                    </a:ext>
                  </a:extLst>
                </p:cNvPr>
                <p:cNvSpPr/>
                <p:nvPr/>
              </p:nvSpPr>
              <p:spPr>
                <a:xfrm>
                  <a:off x="15854580" y="5393201"/>
                  <a:ext cx="25748" cy="48277"/>
                </a:xfrm>
                <a:custGeom>
                  <a:avLst/>
                  <a:gdLst>
                    <a:gd name="connsiteX0" fmla="*/ 22529 w 25747"/>
                    <a:gd name="connsiteY0" fmla="*/ 4828 h 48276"/>
                    <a:gd name="connsiteX1" fmla="*/ 4828 w 25747"/>
                    <a:gd name="connsiteY1" fmla="*/ 45702 h 48276"/>
                  </a:gdLst>
                  <a:ahLst/>
                  <a:cxnLst>
                    <a:cxn ang="0">
                      <a:pos x="connsiteX0" y="connsiteY0"/>
                    </a:cxn>
                    <a:cxn ang="0">
                      <a:pos x="connsiteX1" y="connsiteY1"/>
                    </a:cxn>
                  </a:cxnLst>
                  <a:rect l="l" t="t" r="r" b="b"/>
                  <a:pathLst>
                    <a:path w="25747" h="48276">
                      <a:moveTo>
                        <a:pt x="22529" y="4828"/>
                      </a:moveTo>
                      <a:cubicBezTo>
                        <a:pt x="18023" y="19311"/>
                        <a:pt x="11908" y="32828"/>
                        <a:pt x="4828" y="45702"/>
                      </a:cubicBez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75" name="Freeform: Shape 274">
                  <a:extLst>
                    <a:ext uri="{FF2B5EF4-FFF2-40B4-BE49-F238E27FC236}">
                      <a16:creationId xmlns:a16="http://schemas.microsoft.com/office/drawing/2014/main" id="{D433C416-F807-439D-9CD5-9D3173CE4BDB}"/>
                    </a:ext>
                  </a:extLst>
                </p:cNvPr>
                <p:cNvSpPr/>
                <p:nvPr/>
              </p:nvSpPr>
              <p:spPr>
                <a:xfrm>
                  <a:off x="15467079" y="5091633"/>
                  <a:ext cx="424835" cy="280005"/>
                </a:xfrm>
                <a:custGeom>
                  <a:avLst/>
                  <a:gdLst>
                    <a:gd name="connsiteX0" fmla="*/ 4828 w 424834"/>
                    <a:gd name="connsiteY0" fmla="*/ 112967 h 280004"/>
                    <a:gd name="connsiteX1" fmla="*/ 196003 w 424834"/>
                    <a:gd name="connsiteY1" fmla="*/ 4828 h 280004"/>
                    <a:gd name="connsiteX2" fmla="*/ 420973 w 424834"/>
                    <a:gd name="connsiteY2" fmla="*/ 234625 h 280004"/>
                    <a:gd name="connsiteX3" fmla="*/ 417432 w 424834"/>
                    <a:gd name="connsiteY3" fmla="*/ 276464 h 280004"/>
                  </a:gdLst>
                  <a:ahLst/>
                  <a:cxnLst>
                    <a:cxn ang="0">
                      <a:pos x="connsiteX0" y="connsiteY0"/>
                    </a:cxn>
                    <a:cxn ang="0">
                      <a:pos x="connsiteX1" y="connsiteY1"/>
                    </a:cxn>
                    <a:cxn ang="0">
                      <a:pos x="connsiteX2" y="connsiteY2"/>
                    </a:cxn>
                    <a:cxn ang="0">
                      <a:pos x="connsiteX3" y="connsiteY3"/>
                    </a:cxn>
                  </a:cxnLst>
                  <a:rect l="l" t="t" r="r" b="b"/>
                  <a:pathLst>
                    <a:path w="424834" h="280004">
                      <a:moveTo>
                        <a:pt x="4828" y="112967"/>
                      </a:moveTo>
                      <a:cubicBezTo>
                        <a:pt x="44736" y="47955"/>
                        <a:pt x="115542" y="4828"/>
                        <a:pt x="196003" y="4828"/>
                      </a:cubicBezTo>
                      <a:cubicBezTo>
                        <a:pt x="320235" y="4828"/>
                        <a:pt x="420973" y="107818"/>
                        <a:pt x="420973" y="234625"/>
                      </a:cubicBezTo>
                      <a:cubicBezTo>
                        <a:pt x="420973" y="248786"/>
                        <a:pt x="419685" y="262947"/>
                        <a:pt x="417432" y="276464"/>
                      </a:cubicBez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76" name="Freeform: Shape 275">
                  <a:extLst>
                    <a:ext uri="{FF2B5EF4-FFF2-40B4-BE49-F238E27FC236}">
                      <a16:creationId xmlns:a16="http://schemas.microsoft.com/office/drawing/2014/main" id="{34B7DA04-A426-4D95-A6B7-C4FFE4FCF364}"/>
                    </a:ext>
                  </a:extLst>
                </p:cNvPr>
                <p:cNvSpPr/>
                <p:nvPr/>
              </p:nvSpPr>
              <p:spPr>
                <a:xfrm>
                  <a:off x="15471585" y="5482352"/>
                  <a:ext cx="99772" cy="77243"/>
                </a:xfrm>
                <a:custGeom>
                  <a:avLst/>
                  <a:gdLst>
                    <a:gd name="connsiteX0" fmla="*/ 95910 w 99771"/>
                    <a:gd name="connsiteY0" fmla="*/ 73702 h 77242"/>
                    <a:gd name="connsiteX1" fmla="*/ 4828 w 99771"/>
                    <a:gd name="connsiteY1" fmla="*/ 73702 h 77242"/>
                    <a:gd name="connsiteX2" fmla="*/ 4828 w 99771"/>
                    <a:gd name="connsiteY2" fmla="*/ 4828 h 77242"/>
                  </a:gdLst>
                  <a:ahLst/>
                  <a:cxnLst>
                    <a:cxn ang="0">
                      <a:pos x="connsiteX0" y="connsiteY0"/>
                    </a:cxn>
                    <a:cxn ang="0">
                      <a:pos x="connsiteX1" y="connsiteY1"/>
                    </a:cxn>
                    <a:cxn ang="0">
                      <a:pos x="connsiteX2" y="connsiteY2"/>
                    </a:cxn>
                  </a:cxnLst>
                  <a:rect l="l" t="t" r="r" b="b"/>
                  <a:pathLst>
                    <a:path w="99771" h="77242">
                      <a:moveTo>
                        <a:pt x="95910" y="73702"/>
                      </a:moveTo>
                      <a:lnTo>
                        <a:pt x="4828" y="73702"/>
                      </a:lnTo>
                      <a:lnTo>
                        <a:pt x="4828" y="4828"/>
                      </a:lnTo>
                    </a:path>
                  </a:pathLst>
                </a:custGeom>
                <a:noFill/>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77" name="Freeform: Shape 276">
                  <a:extLst>
                    <a:ext uri="{FF2B5EF4-FFF2-40B4-BE49-F238E27FC236}">
                      <a16:creationId xmlns:a16="http://schemas.microsoft.com/office/drawing/2014/main" id="{431CDCB7-1B36-465D-8A07-BEC2F3166322}"/>
                    </a:ext>
                  </a:extLst>
                </p:cNvPr>
                <p:cNvSpPr/>
                <p:nvPr/>
              </p:nvSpPr>
              <p:spPr>
                <a:xfrm>
                  <a:off x="15752233" y="5482996"/>
                  <a:ext cx="102990" cy="77243"/>
                </a:xfrm>
                <a:custGeom>
                  <a:avLst/>
                  <a:gdLst>
                    <a:gd name="connsiteX0" fmla="*/ 100415 w 102990"/>
                    <a:gd name="connsiteY0" fmla="*/ 4828 h 77242"/>
                    <a:gd name="connsiteX1" fmla="*/ 100415 w 102990"/>
                    <a:gd name="connsiteY1" fmla="*/ 73059 h 77242"/>
                    <a:gd name="connsiteX2" fmla="*/ 4828 w 102990"/>
                    <a:gd name="connsiteY2" fmla="*/ 73059 h 77242"/>
                  </a:gdLst>
                  <a:ahLst/>
                  <a:cxnLst>
                    <a:cxn ang="0">
                      <a:pos x="connsiteX0" y="connsiteY0"/>
                    </a:cxn>
                    <a:cxn ang="0">
                      <a:pos x="connsiteX1" y="connsiteY1"/>
                    </a:cxn>
                    <a:cxn ang="0">
                      <a:pos x="connsiteX2" y="connsiteY2"/>
                    </a:cxn>
                  </a:cxnLst>
                  <a:rect l="l" t="t" r="r" b="b"/>
                  <a:pathLst>
                    <a:path w="102990" h="77242">
                      <a:moveTo>
                        <a:pt x="100415" y="4828"/>
                      </a:moveTo>
                      <a:lnTo>
                        <a:pt x="100415" y="73059"/>
                      </a:lnTo>
                      <a:lnTo>
                        <a:pt x="4828" y="73059"/>
                      </a:lnTo>
                    </a:path>
                  </a:pathLst>
                </a:custGeom>
                <a:noFill/>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78" name="Freeform: Shape 277">
                  <a:extLst>
                    <a:ext uri="{FF2B5EF4-FFF2-40B4-BE49-F238E27FC236}">
                      <a16:creationId xmlns:a16="http://schemas.microsoft.com/office/drawing/2014/main" id="{79A0F7E0-1A72-4AA8-8D40-9EF6A39DD63F}"/>
                    </a:ext>
                  </a:extLst>
                </p:cNvPr>
                <p:cNvSpPr/>
                <p:nvPr/>
              </p:nvSpPr>
              <p:spPr>
                <a:xfrm>
                  <a:off x="15847821" y="5233566"/>
                  <a:ext cx="9655" cy="177014"/>
                </a:xfrm>
                <a:custGeom>
                  <a:avLst/>
                  <a:gdLst>
                    <a:gd name="connsiteX0" fmla="*/ 4828 w 9655"/>
                    <a:gd name="connsiteY0" fmla="*/ 4828 h 177014"/>
                    <a:gd name="connsiteX1" fmla="*/ 4828 w 9655"/>
                    <a:gd name="connsiteY1" fmla="*/ 172509 h 177014"/>
                  </a:gdLst>
                  <a:ahLst/>
                  <a:cxnLst>
                    <a:cxn ang="0">
                      <a:pos x="connsiteX0" y="connsiteY0"/>
                    </a:cxn>
                    <a:cxn ang="0">
                      <a:pos x="connsiteX1" y="connsiteY1"/>
                    </a:cxn>
                  </a:cxnLst>
                  <a:rect l="l" t="t" r="r" b="b"/>
                  <a:pathLst>
                    <a:path w="9655" h="177014">
                      <a:moveTo>
                        <a:pt x="4828" y="4828"/>
                      </a:moveTo>
                      <a:lnTo>
                        <a:pt x="4828" y="172509"/>
                      </a:lnTo>
                    </a:path>
                  </a:pathLst>
                </a:custGeom>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79" name="Freeform: Shape 278">
                  <a:extLst>
                    <a:ext uri="{FF2B5EF4-FFF2-40B4-BE49-F238E27FC236}">
                      <a16:creationId xmlns:a16="http://schemas.microsoft.com/office/drawing/2014/main" id="{2A4FF096-1C1B-4A50-B7E2-43AE433BDCC8}"/>
                    </a:ext>
                  </a:extLst>
                </p:cNvPr>
                <p:cNvSpPr/>
                <p:nvPr/>
              </p:nvSpPr>
              <p:spPr>
                <a:xfrm>
                  <a:off x="15817568" y="5138622"/>
                  <a:ext cx="38621" cy="41840"/>
                </a:xfrm>
                <a:custGeom>
                  <a:avLst/>
                  <a:gdLst>
                    <a:gd name="connsiteX0" fmla="*/ 4828 w 38621"/>
                    <a:gd name="connsiteY0" fmla="*/ 4828 h 41839"/>
                    <a:gd name="connsiteX1" fmla="*/ 35081 w 38621"/>
                    <a:gd name="connsiteY1" fmla="*/ 4828 h 41839"/>
                    <a:gd name="connsiteX2" fmla="*/ 35081 w 38621"/>
                    <a:gd name="connsiteY2" fmla="*/ 37334 h 41839"/>
                  </a:gdLst>
                  <a:ahLst/>
                  <a:cxnLst>
                    <a:cxn ang="0">
                      <a:pos x="connsiteX0" y="connsiteY0"/>
                    </a:cxn>
                    <a:cxn ang="0">
                      <a:pos x="connsiteX1" y="connsiteY1"/>
                    </a:cxn>
                    <a:cxn ang="0">
                      <a:pos x="connsiteX2" y="connsiteY2"/>
                    </a:cxn>
                  </a:cxnLst>
                  <a:rect l="l" t="t" r="r" b="b"/>
                  <a:pathLst>
                    <a:path w="38621" h="41839">
                      <a:moveTo>
                        <a:pt x="4828" y="4828"/>
                      </a:moveTo>
                      <a:lnTo>
                        <a:pt x="35081" y="4828"/>
                      </a:lnTo>
                      <a:lnTo>
                        <a:pt x="35081" y="37334"/>
                      </a:lnTo>
                    </a:path>
                  </a:pathLst>
                </a:custGeom>
                <a:noFill/>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80" name="Freeform: Shape 279">
                  <a:extLst>
                    <a:ext uri="{FF2B5EF4-FFF2-40B4-BE49-F238E27FC236}">
                      <a16:creationId xmlns:a16="http://schemas.microsoft.com/office/drawing/2014/main" id="{AA05B307-730A-4CEB-94D3-DF72AC85ED42}"/>
                    </a:ext>
                  </a:extLst>
                </p:cNvPr>
                <p:cNvSpPr/>
                <p:nvPr/>
              </p:nvSpPr>
              <p:spPr>
                <a:xfrm>
                  <a:off x="15554621" y="5138622"/>
                  <a:ext cx="209199" cy="9655"/>
                </a:xfrm>
                <a:custGeom>
                  <a:avLst/>
                  <a:gdLst>
                    <a:gd name="connsiteX0" fmla="*/ 4828 w 209198"/>
                    <a:gd name="connsiteY0" fmla="*/ 4828 h 9655"/>
                    <a:gd name="connsiteX1" fmla="*/ 206946 w 209198"/>
                    <a:gd name="connsiteY1" fmla="*/ 4828 h 9655"/>
                  </a:gdLst>
                  <a:ahLst/>
                  <a:cxnLst>
                    <a:cxn ang="0">
                      <a:pos x="connsiteX0" y="connsiteY0"/>
                    </a:cxn>
                    <a:cxn ang="0">
                      <a:pos x="connsiteX1" y="connsiteY1"/>
                    </a:cxn>
                  </a:cxnLst>
                  <a:rect l="l" t="t" r="r" b="b"/>
                  <a:pathLst>
                    <a:path w="209198" h="9655">
                      <a:moveTo>
                        <a:pt x="4828" y="4828"/>
                      </a:moveTo>
                      <a:lnTo>
                        <a:pt x="206946" y="4828"/>
                      </a:lnTo>
                    </a:path>
                  </a:pathLst>
                </a:custGeom>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81" name="Freeform: Shape 280">
                  <a:extLst>
                    <a:ext uri="{FF2B5EF4-FFF2-40B4-BE49-F238E27FC236}">
                      <a16:creationId xmlns:a16="http://schemas.microsoft.com/office/drawing/2014/main" id="{653019AE-F835-4F03-86A4-82422428A635}"/>
                    </a:ext>
                  </a:extLst>
                </p:cNvPr>
                <p:cNvSpPr/>
                <p:nvPr/>
              </p:nvSpPr>
              <p:spPr>
                <a:xfrm>
                  <a:off x="15471585" y="5138622"/>
                  <a:ext cx="38621" cy="38621"/>
                </a:xfrm>
                <a:custGeom>
                  <a:avLst/>
                  <a:gdLst>
                    <a:gd name="connsiteX0" fmla="*/ 4828 w 38621"/>
                    <a:gd name="connsiteY0" fmla="*/ 34116 h 38621"/>
                    <a:gd name="connsiteX1" fmla="*/ 4828 w 38621"/>
                    <a:gd name="connsiteY1" fmla="*/ 4828 h 38621"/>
                    <a:gd name="connsiteX2" fmla="*/ 33794 w 38621"/>
                    <a:gd name="connsiteY2" fmla="*/ 4828 h 38621"/>
                  </a:gdLst>
                  <a:ahLst/>
                  <a:cxnLst>
                    <a:cxn ang="0">
                      <a:pos x="connsiteX0" y="connsiteY0"/>
                    </a:cxn>
                    <a:cxn ang="0">
                      <a:pos x="connsiteX1" y="connsiteY1"/>
                    </a:cxn>
                    <a:cxn ang="0">
                      <a:pos x="connsiteX2" y="connsiteY2"/>
                    </a:cxn>
                  </a:cxnLst>
                  <a:rect l="l" t="t" r="r" b="b"/>
                  <a:pathLst>
                    <a:path w="38621" h="38621">
                      <a:moveTo>
                        <a:pt x="4828" y="34116"/>
                      </a:moveTo>
                      <a:lnTo>
                        <a:pt x="4828" y="4828"/>
                      </a:lnTo>
                      <a:lnTo>
                        <a:pt x="33794" y="4828"/>
                      </a:lnTo>
                    </a:path>
                  </a:pathLst>
                </a:custGeom>
                <a:noFill/>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82" name="Freeform: Shape 281">
                  <a:extLst>
                    <a:ext uri="{FF2B5EF4-FFF2-40B4-BE49-F238E27FC236}">
                      <a16:creationId xmlns:a16="http://schemas.microsoft.com/office/drawing/2014/main" id="{6D627112-E19A-4901-8D95-79B7381764D3}"/>
                    </a:ext>
                  </a:extLst>
                </p:cNvPr>
                <p:cNvSpPr/>
                <p:nvPr/>
              </p:nvSpPr>
              <p:spPr>
                <a:xfrm>
                  <a:off x="15471585" y="5233566"/>
                  <a:ext cx="9655" cy="177014"/>
                </a:xfrm>
                <a:custGeom>
                  <a:avLst/>
                  <a:gdLst>
                    <a:gd name="connsiteX0" fmla="*/ 4828 w 9655"/>
                    <a:gd name="connsiteY0" fmla="*/ 173796 h 177014"/>
                    <a:gd name="connsiteX1" fmla="*/ 4828 w 9655"/>
                    <a:gd name="connsiteY1" fmla="*/ 4828 h 177014"/>
                  </a:gdLst>
                  <a:ahLst/>
                  <a:cxnLst>
                    <a:cxn ang="0">
                      <a:pos x="connsiteX0" y="connsiteY0"/>
                    </a:cxn>
                    <a:cxn ang="0">
                      <a:pos x="connsiteX1" y="connsiteY1"/>
                    </a:cxn>
                  </a:cxnLst>
                  <a:rect l="l" t="t" r="r" b="b"/>
                  <a:pathLst>
                    <a:path w="9655" h="177014">
                      <a:moveTo>
                        <a:pt x="4828" y="173796"/>
                      </a:moveTo>
                      <a:lnTo>
                        <a:pt x="4828" y="4828"/>
                      </a:lnTo>
                    </a:path>
                  </a:pathLst>
                </a:custGeom>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83" name="Freeform: Shape 282">
                  <a:extLst>
                    <a:ext uri="{FF2B5EF4-FFF2-40B4-BE49-F238E27FC236}">
                      <a16:creationId xmlns:a16="http://schemas.microsoft.com/office/drawing/2014/main" id="{0BDA8241-FD3B-4E8A-ADCF-BB8428FF87AE}"/>
                    </a:ext>
                  </a:extLst>
                </p:cNvPr>
                <p:cNvSpPr/>
                <p:nvPr/>
              </p:nvSpPr>
              <p:spPr>
                <a:xfrm>
                  <a:off x="15629933" y="5465616"/>
                  <a:ext cx="9655" cy="9655"/>
                </a:xfrm>
                <a:custGeom>
                  <a:avLst/>
                  <a:gdLst>
                    <a:gd name="connsiteX0" fmla="*/ 4828 w 9655"/>
                    <a:gd name="connsiteY0" fmla="*/ 4828 h 9655"/>
                    <a:gd name="connsiteX1" fmla="*/ 4828 w 9655"/>
                    <a:gd name="connsiteY1" fmla="*/ 4828 h 9655"/>
                  </a:gdLst>
                  <a:ahLst/>
                  <a:cxnLst>
                    <a:cxn ang="0">
                      <a:pos x="connsiteX0" y="connsiteY0"/>
                    </a:cxn>
                    <a:cxn ang="0">
                      <a:pos x="connsiteX1" y="connsiteY1"/>
                    </a:cxn>
                  </a:cxnLst>
                  <a:rect l="l" t="t" r="r" b="b"/>
                  <a:pathLst>
                    <a:path w="9655" h="9655">
                      <a:moveTo>
                        <a:pt x="4828" y="4828"/>
                      </a:moveTo>
                      <a:lnTo>
                        <a:pt x="4828"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84" name="Freeform: Shape 283">
                  <a:extLst>
                    <a:ext uri="{FF2B5EF4-FFF2-40B4-BE49-F238E27FC236}">
                      <a16:creationId xmlns:a16="http://schemas.microsoft.com/office/drawing/2014/main" id="{225C1A47-AC5E-43A3-82E4-0706F0468EF8}"/>
                    </a:ext>
                  </a:extLst>
                </p:cNvPr>
                <p:cNvSpPr/>
                <p:nvPr/>
              </p:nvSpPr>
              <p:spPr>
                <a:xfrm>
                  <a:off x="15627036" y="5173703"/>
                  <a:ext cx="77243" cy="77243"/>
                </a:xfrm>
                <a:custGeom>
                  <a:avLst/>
                  <a:gdLst>
                    <a:gd name="connsiteX0" fmla="*/ 73702 w 77242"/>
                    <a:gd name="connsiteY0" fmla="*/ 38621 h 77242"/>
                    <a:gd name="connsiteX1" fmla="*/ 39265 w 77242"/>
                    <a:gd name="connsiteY1" fmla="*/ 72415 h 77242"/>
                    <a:gd name="connsiteX2" fmla="*/ 4828 w 77242"/>
                    <a:gd name="connsiteY2" fmla="*/ 38621 h 77242"/>
                    <a:gd name="connsiteX3" fmla="*/ 39265 w 77242"/>
                    <a:gd name="connsiteY3" fmla="*/ 4828 h 77242"/>
                    <a:gd name="connsiteX4" fmla="*/ 73702 w 77242"/>
                    <a:gd name="connsiteY4" fmla="*/ 38621 h 77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42" h="77242">
                      <a:moveTo>
                        <a:pt x="73702" y="38621"/>
                      </a:moveTo>
                      <a:cubicBezTo>
                        <a:pt x="73702" y="57285"/>
                        <a:pt x="58284" y="72415"/>
                        <a:pt x="39265" y="72415"/>
                      </a:cubicBezTo>
                      <a:cubicBezTo>
                        <a:pt x="20246" y="72415"/>
                        <a:pt x="4828" y="57285"/>
                        <a:pt x="4828" y="38621"/>
                      </a:cubicBezTo>
                      <a:cubicBezTo>
                        <a:pt x="4828" y="19958"/>
                        <a:pt x="20246" y="4828"/>
                        <a:pt x="39265" y="4828"/>
                      </a:cubicBezTo>
                      <a:cubicBezTo>
                        <a:pt x="58284" y="4828"/>
                        <a:pt x="73702" y="19958"/>
                        <a:pt x="73702" y="38621"/>
                      </a:cubicBezTo>
                      <a:close/>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85" name="Freeform: Shape 284">
                  <a:extLst>
                    <a:ext uri="{FF2B5EF4-FFF2-40B4-BE49-F238E27FC236}">
                      <a16:creationId xmlns:a16="http://schemas.microsoft.com/office/drawing/2014/main" id="{84E31475-3AB2-43A5-94E7-E082628BBD4A}"/>
                    </a:ext>
                  </a:extLst>
                </p:cNvPr>
                <p:cNvSpPr/>
                <p:nvPr/>
              </p:nvSpPr>
              <p:spPr>
                <a:xfrm>
                  <a:off x="15611587" y="5254808"/>
                  <a:ext cx="106209" cy="35403"/>
                </a:xfrm>
                <a:custGeom>
                  <a:avLst/>
                  <a:gdLst>
                    <a:gd name="connsiteX0" fmla="*/ 4828 w 106208"/>
                    <a:gd name="connsiteY0" fmla="*/ 31541 h 35402"/>
                    <a:gd name="connsiteX1" fmla="*/ 34759 w 106208"/>
                    <a:gd name="connsiteY1" fmla="*/ 4828 h 35402"/>
                    <a:gd name="connsiteX2" fmla="*/ 71771 w 106208"/>
                    <a:gd name="connsiteY2" fmla="*/ 4828 h 35402"/>
                    <a:gd name="connsiteX3" fmla="*/ 102347 w 106208"/>
                    <a:gd name="connsiteY3" fmla="*/ 31541 h 35402"/>
                  </a:gdLst>
                  <a:ahLst/>
                  <a:cxnLst>
                    <a:cxn ang="0">
                      <a:pos x="connsiteX0" y="connsiteY0"/>
                    </a:cxn>
                    <a:cxn ang="0">
                      <a:pos x="connsiteX1" y="connsiteY1"/>
                    </a:cxn>
                    <a:cxn ang="0">
                      <a:pos x="connsiteX2" y="connsiteY2"/>
                    </a:cxn>
                    <a:cxn ang="0">
                      <a:pos x="connsiteX3" y="connsiteY3"/>
                    </a:cxn>
                  </a:cxnLst>
                  <a:rect l="l" t="t" r="r" b="b"/>
                  <a:pathLst>
                    <a:path w="106208" h="35402">
                      <a:moveTo>
                        <a:pt x="4828" y="31541"/>
                      </a:moveTo>
                      <a:cubicBezTo>
                        <a:pt x="4828" y="18667"/>
                        <a:pt x="21242" y="4828"/>
                        <a:pt x="34759" y="4828"/>
                      </a:cubicBezTo>
                      <a:lnTo>
                        <a:pt x="71771" y="4828"/>
                      </a:lnTo>
                      <a:cubicBezTo>
                        <a:pt x="87864" y="4828"/>
                        <a:pt x="102347" y="15127"/>
                        <a:pt x="102347" y="31541"/>
                      </a:cubicBez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86" name="Freeform: Shape 285">
                  <a:extLst>
                    <a:ext uri="{FF2B5EF4-FFF2-40B4-BE49-F238E27FC236}">
                      <a16:creationId xmlns:a16="http://schemas.microsoft.com/office/drawing/2014/main" id="{AA01245F-F2D3-4BCE-AB10-FFAAAF3B35C9}"/>
                    </a:ext>
                  </a:extLst>
                </p:cNvPr>
                <p:cNvSpPr/>
                <p:nvPr/>
              </p:nvSpPr>
              <p:spPr>
                <a:xfrm>
                  <a:off x="15611266" y="5304694"/>
                  <a:ext cx="9655" cy="35403"/>
                </a:xfrm>
                <a:custGeom>
                  <a:avLst/>
                  <a:gdLst>
                    <a:gd name="connsiteX0" fmla="*/ 4828 w 9655"/>
                    <a:gd name="connsiteY0" fmla="*/ 30897 h 35402"/>
                    <a:gd name="connsiteX1" fmla="*/ 4828 w 9655"/>
                    <a:gd name="connsiteY1" fmla="*/ 4828 h 35402"/>
                  </a:gdLst>
                  <a:ahLst/>
                  <a:cxnLst>
                    <a:cxn ang="0">
                      <a:pos x="connsiteX0" y="connsiteY0"/>
                    </a:cxn>
                    <a:cxn ang="0">
                      <a:pos x="connsiteX1" y="connsiteY1"/>
                    </a:cxn>
                  </a:cxnLst>
                  <a:rect l="l" t="t" r="r" b="b"/>
                  <a:pathLst>
                    <a:path w="9655" h="35402">
                      <a:moveTo>
                        <a:pt x="4828" y="30897"/>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87" name="Freeform: Shape 286">
                  <a:extLst>
                    <a:ext uri="{FF2B5EF4-FFF2-40B4-BE49-F238E27FC236}">
                      <a16:creationId xmlns:a16="http://schemas.microsoft.com/office/drawing/2014/main" id="{B8A24D9B-ED64-4DB6-BAA7-AC76DB4CA352}"/>
                    </a:ext>
                  </a:extLst>
                </p:cNvPr>
                <p:cNvSpPr/>
                <p:nvPr/>
              </p:nvSpPr>
              <p:spPr>
                <a:xfrm>
                  <a:off x="15611266" y="5345890"/>
                  <a:ext cx="9655" cy="32184"/>
                </a:xfrm>
                <a:custGeom>
                  <a:avLst/>
                  <a:gdLst>
                    <a:gd name="connsiteX0" fmla="*/ 4828 w 9655"/>
                    <a:gd name="connsiteY0" fmla="*/ 27679 h 32184"/>
                    <a:gd name="connsiteX1" fmla="*/ 4828 w 9655"/>
                    <a:gd name="connsiteY1" fmla="*/ 4828 h 32184"/>
                  </a:gdLst>
                  <a:ahLst/>
                  <a:cxnLst>
                    <a:cxn ang="0">
                      <a:pos x="connsiteX0" y="connsiteY0"/>
                    </a:cxn>
                    <a:cxn ang="0">
                      <a:pos x="connsiteX1" y="connsiteY1"/>
                    </a:cxn>
                  </a:cxnLst>
                  <a:rect l="l" t="t" r="r" b="b"/>
                  <a:pathLst>
                    <a:path w="9655" h="32184">
                      <a:moveTo>
                        <a:pt x="4828" y="27679"/>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88" name="Freeform: Shape 287">
                  <a:extLst>
                    <a:ext uri="{FF2B5EF4-FFF2-40B4-BE49-F238E27FC236}">
                      <a16:creationId xmlns:a16="http://schemas.microsoft.com/office/drawing/2014/main" id="{660CF1C7-1274-4D21-93BC-5B31B3DB792F}"/>
                    </a:ext>
                  </a:extLst>
                </p:cNvPr>
                <p:cNvSpPr/>
                <p:nvPr/>
              </p:nvSpPr>
              <p:spPr>
                <a:xfrm>
                  <a:off x="15611266" y="5379040"/>
                  <a:ext cx="9655" cy="51495"/>
                </a:xfrm>
                <a:custGeom>
                  <a:avLst/>
                  <a:gdLst>
                    <a:gd name="connsiteX0" fmla="*/ 5150 w 9655"/>
                    <a:gd name="connsiteY0" fmla="*/ 46989 h 51495"/>
                    <a:gd name="connsiteX1" fmla="*/ 4828 w 9655"/>
                    <a:gd name="connsiteY1" fmla="*/ 4828 h 51495"/>
                  </a:gdLst>
                  <a:ahLst/>
                  <a:cxnLst>
                    <a:cxn ang="0">
                      <a:pos x="connsiteX0" y="connsiteY0"/>
                    </a:cxn>
                    <a:cxn ang="0">
                      <a:pos x="connsiteX1" y="connsiteY1"/>
                    </a:cxn>
                  </a:cxnLst>
                  <a:rect l="l" t="t" r="r" b="b"/>
                  <a:pathLst>
                    <a:path w="9655" h="51495">
                      <a:moveTo>
                        <a:pt x="5150" y="46989"/>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89" name="Freeform: Shape 288">
                  <a:extLst>
                    <a:ext uri="{FF2B5EF4-FFF2-40B4-BE49-F238E27FC236}">
                      <a16:creationId xmlns:a16="http://schemas.microsoft.com/office/drawing/2014/main" id="{206EEB6E-766B-4F96-BAC0-822315F535A5}"/>
                    </a:ext>
                  </a:extLst>
                </p:cNvPr>
                <p:cNvSpPr/>
                <p:nvPr/>
              </p:nvSpPr>
              <p:spPr>
                <a:xfrm>
                  <a:off x="15708141" y="5304694"/>
                  <a:ext cx="9655" cy="125519"/>
                </a:xfrm>
                <a:custGeom>
                  <a:avLst/>
                  <a:gdLst>
                    <a:gd name="connsiteX0" fmla="*/ 4828 w 9655"/>
                    <a:gd name="connsiteY0" fmla="*/ 121979 h 125519"/>
                    <a:gd name="connsiteX1" fmla="*/ 4828 w 9655"/>
                    <a:gd name="connsiteY1" fmla="*/ 4828 h 125519"/>
                  </a:gdLst>
                  <a:ahLst/>
                  <a:cxnLst>
                    <a:cxn ang="0">
                      <a:pos x="connsiteX0" y="connsiteY0"/>
                    </a:cxn>
                    <a:cxn ang="0">
                      <a:pos x="connsiteX1" y="connsiteY1"/>
                    </a:cxn>
                  </a:cxnLst>
                  <a:rect l="l" t="t" r="r" b="b"/>
                  <a:pathLst>
                    <a:path w="9655" h="125519">
                      <a:moveTo>
                        <a:pt x="4828" y="121979"/>
                      </a:moveTo>
                      <a:lnTo>
                        <a:pt x="4828" y="4828"/>
                      </a:lnTo>
                    </a:path>
                  </a:pathLst>
                </a:custGeom>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90" name="Freeform: Shape 289">
                  <a:extLst>
                    <a:ext uri="{FF2B5EF4-FFF2-40B4-BE49-F238E27FC236}">
                      <a16:creationId xmlns:a16="http://schemas.microsoft.com/office/drawing/2014/main" id="{B277E738-2CC7-4655-B998-699695E6D2B0}"/>
                    </a:ext>
                  </a:extLst>
                </p:cNvPr>
                <p:cNvSpPr/>
                <p:nvPr/>
              </p:nvSpPr>
              <p:spPr>
                <a:xfrm>
                  <a:off x="15611266" y="5405431"/>
                  <a:ext cx="106209" cy="135175"/>
                </a:xfrm>
                <a:custGeom>
                  <a:avLst/>
                  <a:gdLst>
                    <a:gd name="connsiteX0" fmla="*/ 4828 w 106208"/>
                    <a:gd name="connsiteY0" fmla="*/ 18023 h 135174"/>
                    <a:gd name="connsiteX1" fmla="*/ 4828 w 106208"/>
                    <a:gd name="connsiteY1" fmla="*/ 115542 h 135174"/>
                    <a:gd name="connsiteX2" fmla="*/ 23495 w 106208"/>
                    <a:gd name="connsiteY2" fmla="*/ 132278 h 135174"/>
                    <a:gd name="connsiteX3" fmla="*/ 23495 w 106208"/>
                    <a:gd name="connsiteY3" fmla="*/ 132278 h 135174"/>
                    <a:gd name="connsiteX4" fmla="*/ 42162 w 106208"/>
                    <a:gd name="connsiteY4" fmla="*/ 115542 h 135174"/>
                    <a:gd name="connsiteX5" fmla="*/ 42162 w 106208"/>
                    <a:gd name="connsiteY5" fmla="*/ 4828 h 135174"/>
                    <a:gd name="connsiteX6" fmla="*/ 64691 w 106208"/>
                    <a:gd name="connsiteY6" fmla="*/ 4828 h 135174"/>
                    <a:gd name="connsiteX7" fmla="*/ 64691 w 106208"/>
                    <a:gd name="connsiteY7" fmla="*/ 115542 h 135174"/>
                    <a:gd name="connsiteX8" fmla="*/ 83358 w 106208"/>
                    <a:gd name="connsiteY8" fmla="*/ 132278 h 135174"/>
                    <a:gd name="connsiteX9" fmla="*/ 83358 w 106208"/>
                    <a:gd name="connsiteY9" fmla="*/ 132278 h 135174"/>
                    <a:gd name="connsiteX10" fmla="*/ 102025 w 106208"/>
                    <a:gd name="connsiteY10" fmla="*/ 115542 h 135174"/>
                    <a:gd name="connsiteX11" fmla="*/ 102025 w 106208"/>
                    <a:gd name="connsiteY11" fmla="*/ 18023 h 13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208" h="135174">
                      <a:moveTo>
                        <a:pt x="4828" y="18023"/>
                      </a:moveTo>
                      <a:lnTo>
                        <a:pt x="4828" y="115542"/>
                      </a:lnTo>
                      <a:cubicBezTo>
                        <a:pt x="4828" y="124554"/>
                        <a:pt x="13196" y="132278"/>
                        <a:pt x="23495" y="132278"/>
                      </a:cubicBezTo>
                      <a:lnTo>
                        <a:pt x="23495" y="132278"/>
                      </a:lnTo>
                      <a:cubicBezTo>
                        <a:pt x="33794" y="132278"/>
                        <a:pt x="42162" y="124876"/>
                        <a:pt x="42162" y="115542"/>
                      </a:cubicBezTo>
                      <a:lnTo>
                        <a:pt x="42162" y="4828"/>
                      </a:lnTo>
                      <a:lnTo>
                        <a:pt x="64691" y="4828"/>
                      </a:lnTo>
                      <a:lnTo>
                        <a:pt x="64691" y="115542"/>
                      </a:lnTo>
                      <a:cubicBezTo>
                        <a:pt x="64691" y="124554"/>
                        <a:pt x="73059" y="132278"/>
                        <a:pt x="83358" y="132278"/>
                      </a:cubicBezTo>
                      <a:lnTo>
                        <a:pt x="83358" y="132278"/>
                      </a:lnTo>
                      <a:cubicBezTo>
                        <a:pt x="93657" y="132278"/>
                        <a:pt x="102025" y="124876"/>
                        <a:pt x="102025" y="115542"/>
                      </a:cubicBezTo>
                      <a:lnTo>
                        <a:pt x="102025" y="18023"/>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91" name="Freeform: Shape 290">
                  <a:extLst>
                    <a:ext uri="{FF2B5EF4-FFF2-40B4-BE49-F238E27FC236}">
                      <a16:creationId xmlns:a16="http://schemas.microsoft.com/office/drawing/2014/main" id="{B3802E91-F2C5-4D15-B482-FA039EDC1382}"/>
                    </a:ext>
                  </a:extLst>
                </p:cNvPr>
                <p:cNvSpPr/>
                <p:nvPr/>
              </p:nvSpPr>
              <p:spPr>
                <a:xfrm>
                  <a:off x="15710072" y="5276693"/>
                  <a:ext cx="131956" cy="41840"/>
                </a:xfrm>
                <a:custGeom>
                  <a:avLst/>
                  <a:gdLst>
                    <a:gd name="connsiteX0" fmla="*/ 4828 w 131956"/>
                    <a:gd name="connsiteY0" fmla="*/ 4828 h 41839"/>
                    <a:gd name="connsiteX1" fmla="*/ 110715 w 131956"/>
                    <a:gd name="connsiteY1" fmla="*/ 4828 h 41839"/>
                    <a:gd name="connsiteX2" fmla="*/ 127129 w 131956"/>
                    <a:gd name="connsiteY2" fmla="*/ 21242 h 41839"/>
                    <a:gd name="connsiteX3" fmla="*/ 127129 w 131956"/>
                    <a:gd name="connsiteY3" fmla="*/ 21242 h 41839"/>
                    <a:gd name="connsiteX4" fmla="*/ 110715 w 131956"/>
                    <a:gd name="connsiteY4" fmla="*/ 37656 h 41839"/>
                    <a:gd name="connsiteX5" fmla="*/ 4828 w 131956"/>
                    <a:gd name="connsiteY5" fmla="*/ 37656 h 4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956" h="41839">
                      <a:moveTo>
                        <a:pt x="4828" y="4828"/>
                      </a:moveTo>
                      <a:lnTo>
                        <a:pt x="110715" y="4828"/>
                      </a:lnTo>
                      <a:cubicBezTo>
                        <a:pt x="119726" y="4828"/>
                        <a:pt x="127129" y="12230"/>
                        <a:pt x="127129" y="21242"/>
                      </a:cubicBezTo>
                      <a:lnTo>
                        <a:pt x="127129" y="21242"/>
                      </a:lnTo>
                      <a:cubicBezTo>
                        <a:pt x="127129" y="30253"/>
                        <a:pt x="119726" y="37656"/>
                        <a:pt x="110715" y="37656"/>
                      </a:cubicBezTo>
                      <a:lnTo>
                        <a:pt x="4828" y="37656"/>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92" name="Freeform: Shape 291">
                  <a:extLst>
                    <a:ext uri="{FF2B5EF4-FFF2-40B4-BE49-F238E27FC236}">
                      <a16:creationId xmlns:a16="http://schemas.microsoft.com/office/drawing/2014/main" id="{3E296EBA-7C52-46E6-A6BA-4D1A1CDA0DDB}"/>
                    </a:ext>
                  </a:extLst>
                </p:cNvPr>
                <p:cNvSpPr/>
                <p:nvPr/>
              </p:nvSpPr>
              <p:spPr>
                <a:xfrm>
                  <a:off x="15719405" y="5228339"/>
                  <a:ext cx="119082" cy="45058"/>
                </a:xfrm>
                <a:custGeom>
                  <a:avLst/>
                  <a:gdLst>
                    <a:gd name="connsiteX0" fmla="*/ 4828 w 119082"/>
                    <a:gd name="connsiteY0" fmla="*/ 38378 h 45058"/>
                    <a:gd name="connsiteX1" fmla="*/ 94622 w 119082"/>
                    <a:gd name="connsiteY1" fmla="*/ 5871 h 45058"/>
                    <a:gd name="connsiteX2" fmla="*/ 115542 w 119082"/>
                    <a:gd name="connsiteY2" fmla="*/ 15527 h 45058"/>
                    <a:gd name="connsiteX3" fmla="*/ 115542 w 119082"/>
                    <a:gd name="connsiteY3" fmla="*/ 15527 h 45058"/>
                    <a:gd name="connsiteX4" fmla="*/ 105887 w 119082"/>
                    <a:gd name="connsiteY4" fmla="*/ 36447 h 45058"/>
                    <a:gd name="connsiteX5" fmla="*/ 93335 w 119082"/>
                    <a:gd name="connsiteY5" fmla="*/ 41274 h 4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082" h="45058">
                      <a:moveTo>
                        <a:pt x="4828" y="38378"/>
                      </a:moveTo>
                      <a:lnTo>
                        <a:pt x="94622" y="5871"/>
                      </a:lnTo>
                      <a:cubicBezTo>
                        <a:pt x="102990" y="2653"/>
                        <a:pt x="112646" y="7159"/>
                        <a:pt x="115542" y="15527"/>
                      </a:cubicBezTo>
                      <a:lnTo>
                        <a:pt x="115542" y="15527"/>
                      </a:lnTo>
                      <a:cubicBezTo>
                        <a:pt x="118761" y="23895"/>
                        <a:pt x="114255" y="33550"/>
                        <a:pt x="105887" y="36447"/>
                      </a:cubicBezTo>
                      <a:lnTo>
                        <a:pt x="93335" y="41274"/>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93" name="Freeform: Shape 292">
                  <a:extLst>
                    <a:ext uri="{FF2B5EF4-FFF2-40B4-BE49-F238E27FC236}">
                      <a16:creationId xmlns:a16="http://schemas.microsoft.com/office/drawing/2014/main" id="{0303BD03-17BF-4B66-ACC3-7F1466DD2C64}"/>
                    </a:ext>
                  </a:extLst>
                </p:cNvPr>
                <p:cNvSpPr/>
                <p:nvPr/>
              </p:nvSpPr>
              <p:spPr>
                <a:xfrm>
                  <a:off x="15720371" y="5424098"/>
                  <a:ext cx="57932" cy="93335"/>
                </a:xfrm>
                <a:custGeom>
                  <a:avLst/>
                  <a:gdLst>
                    <a:gd name="connsiteX0" fmla="*/ 4828 w 57932"/>
                    <a:gd name="connsiteY0" fmla="*/ 57288 h 93334"/>
                    <a:gd name="connsiteX1" fmla="*/ 28000 w 57932"/>
                    <a:gd name="connsiteY1" fmla="*/ 84645 h 93334"/>
                    <a:gd name="connsiteX2" fmla="*/ 49564 w 57932"/>
                    <a:gd name="connsiteY2" fmla="*/ 84967 h 93334"/>
                    <a:gd name="connsiteX3" fmla="*/ 49564 w 57932"/>
                    <a:gd name="connsiteY3" fmla="*/ 84967 h 93334"/>
                    <a:gd name="connsiteX4" fmla="*/ 52782 w 57932"/>
                    <a:gd name="connsiteY4" fmla="*/ 63403 h 93334"/>
                    <a:gd name="connsiteX5" fmla="*/ 27035 w 57932"/>
                    <a:gd name="connsiteY5" fmla="*/ 32184 h 93334"/>
                    <a:gd name="connsiteX6" fmla="*/ 4828 w 57932"/>
                    <a:gd name="connsiteY6" fmla="*/ 4828 h 9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32" h="93334">
                      <a:moveTo>
                        <a:pt x="4828" y="57288"/>
                      </a:moveTo>
                      <a:lnTo>
                        <a:pt x="28000" y="84645"/>
                      </a:lnTo>
                      <a:cubicBezTo>
                        <a:pt x="33150" y="90760"/>
                        <a:pt x="42805" y="90760"/>
                        <a:pt x="49564" y="84967"/>
                      </a:cubicBezTo>
                      <a:lnTo>
                        <a:pt x="49564" y="84967"/>
                      </a:lnTo>
                      <a:cubicBezTo>
                        <a:pt x="56323" y="79174"/>
                        <a:pt x="57932" y="69518"/>
                        <a:pt x="52782" y="63403"/>
                      </a:cubicBezTo>
                      <a:lnTo>
                        <a:pt x="27035" y="32184"/>
                      </a:lnTo>
                      <a:lnTo>
                        <a:pt x="4828" y="4828"/>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94" name="Freeform: Shape 293">
                  <a:extLst>
                    <a:ext uri="{FF2B5EF4-FFF2-40B4-BE49-F238E27FC236}">
                      <a16:creationId xmlns:a16="http://schemas.microsoft.com/office/drawing/2014/main" id="{4016DE96-7C87-4AA6-9A8E-EDEA08ABCE31}"/>
                    </a:ext>
                  </a:extLst>
                </p:cNvPr>
                <p:cNvSpPr/>
                <p:nvPr/>
              </p:nvSpPr>
              <p:spPr>
                <a:xfrm>
                  <a:off x="15545789" y="5423133"/>
                  <a:ext cx="57932" cy="93335"/>
                </a:xfrm>
                <a:custGeom>
                  <a:avLst/>
                  <a:gdLst>
                    <a:gd name="connsiteX0" fmla="*/ 56143 w 57932"/>
                    <a:gd name="connsiteY0" fmla="*/ 58254 h 93334"/>
                    <a:gd name="connsiteX1" fmla="*/ 32648 w 57932"/>
                    <a:gd name="connsiteY1" fmla="*/ 85289 h 93334"/>
                    <a:gd name="connsiteX2" fmla="*/ 11084 w 57932"/>
                    <a:gd name="connsiteY2" fmla="*/ 85611 h 93334"/>
                    <a:gd name="connsiteX3" fmla="*/ 11084 w 57932"/>
                    <a:gd name="connsiteY3" fmla="*/ 85611 h 93334"/>
                    <a:gd name="connsiteX4" fmla="*/ 7866 w 57932"/>
                    <a:gd name="connsiteY4" fmla="*/ 64047 h 93334"/>
                    <a:gd name="connsiteX5" fmla="*/ 33292 w 57932"/>
                    <a:gd name="connsiteY5" fmla="*/ 32828 h 93334"/>
                    <a:gd name="connsiteX6" fmla="*/ 56143 w 57932"/>
                    <a:gd name="connsiteY6" fmla="*/ 4828 h 9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32" h="93334">
                      <a:moveTo>
                        <a:pt x="56143" y="58254"/>
                      </a:moveTo>
                      <a:lnTo>
                        <a:pt x="32648" y="85289"/>
                      </a:lnTo>
                      <a:cubicBezTo>
                        <a:pt x="27498" y="91404"/>
                        <a:pt x="17843" y="91404"/>
                        <a:pt x="11084" y="85611"/>
                      </a:cubicBezTo>
                      <a:lnTo>
                        <a:pt x="11084" y="85611"/>
                      </a:lnTo>
                      <a:cubicBezTo>
                        <a:pt x="4326" y="79817"/>
                        <a:pt x="2716" y="70162"/>
                        <a:pt x="7866" y="64047"/>
                      </a:cubicBezTo>
                      <a:lnTo>
                        <a:pt x="33292" y="32828"/>
                      </a:lnTo>
                      <a:lnTo>
                        <a:pt x="56143" y="4828"/>
                      </a:lnTo>
                    </a:path>
                  </a:pathLst>
                </a:custGeom>
                <a:noFill/>
                <a:ln w="9525"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95" name="Freeform: Shape 294">
                  <a:extLst>
                    <a:ext uri="{FF2B5EF4-FFF2-40B4-BE49-F238E27FC236}">
                      <a16:creationId xmlns:a16="http://schemas.microsoft.com/office/drawing/2014/main" id="{F49D3FE1-4A1E-4BC5-B03B-D1822F09E9B6}"/>
                    </a:ext>
                  </a:extLst>
                </p:cNvPr>
                <p:cNvSpPr/>
                <p:nvPr/>
              </p:nvSpPr>
              <p:spPr>
                <a:xfrm>
                  <a:off x="15488965" y="5276693"/>
                  <a:ext cx="131956" cy="41840"/>
                </a:xfrm>
                <a:custGeom>
                  <a:avLst/>
                  <a:gdLst>
                    <a:gd name="connsiteX0" fmla="*/ 127129 w 131956"/>
                    <a:gd name="connsiteY0" fmla="*/ 4828 h 41839"/>
                    <a:gd name="connsiteX1" fmla="*/ 21242 w 131956"/>
                    <a:gd name="connsiteY1" fmla="*/ 4828 h 41839"/>
                    <a:gd name="connsiteX2" fmla="*/ 4828 w 131956"/>
                    <a:gd name="connsiteY2" fmla="*/ 21242 h 41839"/>
                    <a:gd name="connsiteX3" fmla="*/ 4828 w 131956"/>
                    <a:gd name="connsiteY3" fmla="*/ 21242 h 41839"/>
                    <a:gd name="connsiteX4" fmla="*/ 21242 w 131956"/>
                    <a:gd name="connsiteY4" fmla="*/ 37656 h 41839"/>
                    <a:gd name="connsiteX5" fmla="*/ 127129 w 131956"/>
                    <a:gd name="connsiteY5" fmla="*/ 37656 h 4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956" h="41839">
                      <a:moveTo>
                        <a:pt x="127129" y="4828"/>
                      </a:moveTo>
                      <a:lnTo>
                        <a:pt x="21242" y="4828"/>
                      </a:lnTo>
                      <a:cubicBezTo>
                        <a:pt x="12230" y="4828"/>
                        <a:pt x="4828" y="12230"/>
                        <a:pt x="4828" y="21242"/>
                      </a:cubicBezTo>
                      <a:lnTo>
                        <a:pt x="4828" y="21242"/>
                      </a:lnTo>
                      <a:cubicBezTo>
                        <a:pt x="4828" y="30253"/>
                        <a:pt x="12230" y="37656"/>
                        <a:pt x="21242" y="37656"/>
                      </a:cubicBezTo>
                      <a:lnTo>
                        <a:pt x="127129" y="37656"/>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96" name="Freeform: Shape 295">
                  <a:extLst>
                    <a:ext uri="{FF2B5EF4-FFF2-40B4-BE49-F238E27FC236}">
                      <a16:creationId xmlns:a16="http://schemas.microsoft.com/office/drawing/2014/main" id="{495F004B-6EFF-4589-AABF-C3EC36C4E1C5}"/>
                    </a:ext>
                  </a:extLst>
                </p:cNvPr>
                <p:cNvSpPr/>
                <p:nvPr/>
              </p:nvSpPr>
              <p:spPr>
                <a:xfrm>
                  <a:off x="15490174" y="5228339"/>
                  <a:ext cx="115864" cy="45058"/>
                </a:xfrm>
                <a:custGeom>
                  <a:avLst/>
                  <a:gdLst>
                    <a:gd name="connsiteX0" fmla="*/ 113367 w 115864"/>
                    <a:gd name="connsiteY0" fmla="*/ 37090 h 45058"/>
                    <a:gd name="connsiteX1" fmla="*/ 26791 w 115864"/>
                    <a:gd name="connsiteY1" fmla="*/ 5871 h 45058"/>
                    <a:gd name="connsiteX2" fmla="*/ 5871 w 115864"/>
                    <a:gd name="connsiteY2" fmla="*/ 15527 h 45058"/>
                    <a:gd name="connsiteX3" fmla="*/ 5871 w 115864"/>
                    <a:gd name="connsiteY3" fmla="*/ 15527 h 45058"/>
                    <a:gd name="connsiteX4" fmla="*/ 15527 w 115864"/>
                    <a:gd name="connsiteY4" fmla="*/ 36447 h 45058"/>
                    <a:gd name="connsiteX5" fmla="*/ 28079 w 115864"/>
                    <a:gd name="connsiteY5" fmla="*/ 41274 h 4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64" h="45058">
                      <a:moveTo>
                        <a:pt x="113367" y="37090"/>
                      </a:moveTo>
                      <a:lnTo>
                        <a:pt x="26791" y="5871"/>
                      </a:lnTo>
                      <a:cubicBezTo>
                        <a:pt x="18423" y="2653"/>
                        <a:pt x="8768" y="7159"/>
                        <a:pt x="5871" y="15527"/>
                      </a:cubicBezTo>
                      <a:lnTo>
                        <a:pt x="5871" y="15527"/>
                      </a:lnTo>
                      <a:cubicBezTo>
                        <a:pt x="2653" y="23895"/>
                        <a:pt x="7159" y="33550"/>
                        <a:pt x="15527" y="36447"/>
                      </a:cubicBezTo>
                      <a:lnTo>
                        <a:pt x="28079" y="41274"/>
                      </a:lnTo>
                    </a:path>
                  </a:pathLst>
                </a:custGeom>
                <a:noFill/>
                <a:ln w="1270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grpSp>
      <p:grpSp>
        <p:nvGrpSpPr>
          <p:cNvPr id="31" name="Group 30">
            <a:extLst>
              <a:ext uri="{FF2B5EF4-FFF2-40B4-BE49-F238E27FC236}">
                <a16:creationId xmlns:a16="http://schemas.microsoft.com/office/drawing/2014/main" id="{F50042E5-0086-4DB8-91FE-4731F497E7B7}"/>
              </a:ext>
            </a:extLst>
          </p:cNvPr>
          <p:cNvGrpSpPr/>
          <p:nvPr/>
        </p:nvGrpSpPr>
        <p:grpSpPr>
          <a:xfrm>
            <a:off x="11179399" y="5713312"/>
            <a:ext cx="1495601" cy="1412433"/>
            <a:chOff x="11065056" y="6052565"/>
            <a:chExt cx="1495601" cy="1412433"/>
          </a:xfrm>
        </p:grpSpPr>
        <p:sp>
          <p:nvSpPr>
            <p:cNvPr id="247" name="Rectangle 246">
              <a:extLst>
                <a:ext uri="{FF2B5EF4-FFF2-40B4-BE49-F238E27FC236}">
                  <a16:creationId xmlns:a16="http://schemas.microsoft.com/office/drawing/2014/main" id="{1D99B402-8F12-47FC-9F7D-A0CE64B7CDFC}"/>
                </a:ext>
              </a:extLst>
            </p:cNvPr>
            <p:cNvSpPr/>
            <p:nvPr/>
          </p:nvSpPr>
          <p:spPr>
            <a:xfrm>
              <a:off x="11065056" y="7077200"/>
              <a:ext cx="1495601" cy="387798"/>
            </a:xfrm>
            <a:prstGeom prst="rect">
              <a:avLst/>
            </a:prstGeom>
            <a:noFill/>
            <a:ln w="12700" cap="flat">
              <a:noFill/>
              <a:miter lim="400000"/>
            </a:ln>
            <a:effectLst/>
          </p:spPr>
          <p:txBody>
            <a:bodyPr wrap="square" lIns="0" tIns="0" rIns="0" bIns="0" numCol="1" anchor="t">
              <a:spAutoFit/>
            </a:bodyPr>
            <a:lstStyle/>
            <a:p>
              <a:pPr algn="ctr" defTabSz="731520" eaLnBrk="1" fontAlgn="auto" hangingPunct="1">
                <a:lnSpc>
                  <a:spcPct val="90000"/>
                </a:lnSpc>
                <a:spcBef>
                  <a:spcPts val="384"/>
                </a:spcBef>
                <a:spcAft>
                  <a:spcPts val="0"/>
                </a:spcAft>
              </a:pPr>
              <a:r>
                <a:rPr lang="en-US" sz="1400" spc="50" dirty="0">
                  <a:solidFill>
                    <a:srgbClr val="FFFFFF"/>
                  </a:solidFill>
                  <a:latin typeface="Amazon Ember"/>
                  <a:ea typeface="Amazon Ember"/>
                  <a:cs typeface="Amazon Ember"/>
                </a:rPr>
                <a:t>IT vendor</a:t>
              </a:r>
              <a:br>
                <a:rPr lang="en-US" sz="1400" spc="50" dirty="0">
                  <a:solidFill>
                    <a:srgbClr val="FFFFFF"/>
                  </a:solidFill>
                  <a:latin typeface="Amazon Ember"/>
                  <a:ea typeface="Amazon Ember"/>
                  <a:cs typeface="Amazon Ember"/>
                </a:rPr>
              </a:br>
              <a:r>
                <a:rPr lang="en-US" sz="1400" spc="50" dirty="0">
                  <a:solidFill>
                    <a:srgbClr val="FFFFFF"/>
                  </a:solidFill>
                  <a:latin typeface="Amazon Ember"/>
                  <a:ea typeface="Amazon Ember"/>
                  <a:cs typeface="Amazon Ember"/>
                </a:rPr>
                <a:t>consolidation</a:t>
              </a:r>
            </a:p>
          </p:txBody>
        </p:sp>
        <p:grpSp>
          <p:nvGrpSpPr>
            <p:cNvPr id="322" name="Group 321">
              <a:extLst>
                <a:ext uri="{FF2B5EF4-FFF2-40B4-BE49-F238E27FC236}">
                  <a16:creationId xmlns:a16="http://schemas.microsoft.com/office/drawing/2014/main" id="{775627B7-4187-493C-A2B2-D7EBF4DE64E9}"/>
                </a:ext>
              </a:extLst>
            </p:cNvPr>
            <p:cNvGrpSpPr>
              <a:grpSpLocks noChangeAspect="1"/>
            </p:cNvGrpSpPr>
            <p:nvPr/>
          </p:nvGrpSpPr>
          <p:grpSpPr>
            <a:xfrm>
              <a:off x="11419849" y="6052565"/>
              <a:ext cx="786014" cy="803399"/>
              <a:chOff x="14972735" y="3383980"/>
              <a:chExt cx="421938" cy="431271"/>
            </a:xfrm>
          </p:grpSpPr>
          <p:sp>
            <p:nvSpPr>
              <p:cNvPr id="323" name="Freeform: Shape 322">
                <a:extLst>
                  <a:ext uri="{FF2B5EF4-FFF2-40B4-BE49-F238E27FC236}">
                    <a16:creationId xmlns:a16="http://schemas.microsoft.com/office/drawing/2014/main" id="{9165AC2C-466A-4296-8BB9-C9A418091606}"/>
                  </a:ext>
                </a:extLst>
              </p:cNvPr>
              <p:cNvSpPr/>
              <p:nvPr/>
            </p:nvSpPr>
            <p:spPr>
              <a:xfrm>
                <a:off x="15114668" y="3514327"/>
                <a:ext cx="280005" cy="80461"/>
              </a:xfrm>
              <a:custGeom>
                <a:avLst/>
                <a:gdLst>
                  <a:gd name="connsiteX0" fmla="*/ 270028 w 280004"/>
                  <a:gd name="connsiteY0" fmla="*/ 77243 h 80461"/>
                  <a:gd name="connsiteX1" fmla="*/ 11265 w 280004"/>
                  <a:gd name="connsiteY1" fmla="*/ 77243 h 80461"/>
                  <a:gd name="connsiteX2" fmla="*/ 4828 w 280004"/>
                  <a:gd name="connsiteY2" fmla="*/ 70806 h 80461"/>
                  <a:gd name="connsiteX3" fmla="*/ 4828 w 280004"/>
                  <a:gd name="connsiteY3" fmla="*/ 11265 h 80461"/>
                  <a:gd name="connsiteX4" fmla="*/ 11265 w 280004"/>
                  <a:gd name="connsiteY4" fmla="*/ 4828 h 80461"/>
                  <a:gd name="connsiteX5" fmla="*/ 270349 w 280004"/>
                  <a:gd name="connsiteY5" fmla="*/ 4828 h 80461"/>
                  <a:gd name="connsiteX6" fmla="*/ 276786 w 280004"/>
                  <a:gd name="connsiteY6" fmla="*/ 11265 h 80461"/>
                  <a:gd name="connsiteX7" fmla="*/ 276786 w 280004"/>
                  <a:gd name="connsiteY7" fmla="*/ 70806 h 80461"/>
                  <a:gd name="connsiteX8" fmla="*/ 270028 w 280004"/>
                  <a:gd name="connsiteY8" fmla="*/ 77243 h 8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004" h="80461">
                    <a:moveTo>
                      <a:pt x="270028" y="77243"/>
                    </a:moveTo>
                    <a:lnTo>
                      <a:pt x="11265" y="77243"/>
                    </a:lnTo>
                    <a:cubicBezTo>
                      <a:pt x="7724" y="77243"/>
                      <a:pt x="4828" y="74346"/>
                      <a:pt x="4828" y="70806"/>
                    </a:cubicBezTo>
                    <a:lnTo>
                      <a:pt x="4828" y="11265"/>
                    </a:lnTo>
                    <a:cubicBezTo>
                      <a:pt x="4828" y="7724"/>
                      <a:pt x="7724" y="4828"/>
                      <a:pt x="11265" y="4828"/>
                    </a:cubicBezTo>
                    <a:lnTo>
                      <a:pt x="270349" y="4828"/>
                    </a:lnTo>
                    <a:cubicBezTo>
                      <a:pt x="273890" y="4828"/>
                      <a:pt x="276786" y="7724"/>
                      <a:pt x="276786" y="11265"/>
                    </a:cubicBezTo>
                    <a:lnTo>
                      <a:pt x="276786" y="70806"/>
                    </a:lnTo>
                    <a:cubicBezTo>
                      <a:pt x="276464" y="74346"/>
                      <a:pt x="273568" y="77243"/>
                      <a:pt x="270028" y="77243"/>
                    </a:cubicBez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24" name="Freeform: Shape 323">
                <a:extLst>
                  <a:ext uri="{FF2B5EF4-FFF2-40B4-BE49-F238E27FC236}">
                    <a16:creationId xmlns:a16="http://schemas.microsoft.com/office/drawing/2014/main" id="{7749F4FE-C6C6-44C6-9CEF-2E9271914840}"/>
                  </a:ext>
                </a:extLst>
              </p:cNvPr>
              <p:cNvSpPr/>
              <p:nvPr/>
            </p:nvSpPr>
            <p:spPr>
              <a:xfrm>
                <a:off x="15114668" y="3612812"/>
                <a:ext cx="280005" cy="80461"/>
              </a:xfrm>
              <a:custGeom>
                <a:avLst/>
                <a:gdLst>
                  <a:gd name="connsiteX0" fmla="*/ 270349 w 280004"/>
                  <a:gd name="connsiteY0" fmla="*/ 76921 h 80461"/>
                  <a:gd name="connsiteX1" fmla="*/ 10943 w 280004"/>
                  <a:gd name="connsiteY1" fmla="*/ 76921 h 80461"/>
                  <a:gd name="connsiteX2" fmla="*/ 4828 w 280004"/>
                  <a:gd name="connsiteY2" fmla="*/ 70806 h 80461"/>
                  <a:gd name="connsiteX3" fmla="*/ 4828 w 280004"/>
                  <a:gd name="connsiteY3" fmla="*/ 10943 h 80461"/>
                  <a:gd name="connsiteX4" fmla="*/ 10943 w 280004"/>
                  <a:gd name="connsiteY4" fmla="*/ 4828 h 80461"/>
                  <a:gd name="connsiteX5" fmla="*/ 270349 w 280004"/>
                  <a:gd name="connsiteY5" fmla="*/ 4828 h 80461"/>
                  <a:gd name="connsiteX6" fmla="*/ 276464 w 280004"/>
                  <a:gd name="connsiteY6" fmla="*/ 10943 h 80461"/>
                  <a:gd name="connsiteX7" fmla="*/ 276464 w 280004"/>
                  <a:gd name="connsiteY7" fmla="*/ 70806 h 80461"/>
                  <a:gd name="connsiteX8" fmla="*/ 270349 w 280004"/>
                  <a:gd name="connsiteY8" fmla="*/ 76921 h 8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004" h="80461">
                    <a:moveTo>
                      <a:pt x="270349" y="76921"/>
                    </a:moveTo>
                    <a:lnTo>
                      <a:pt x="10943" y="76921"/>
                    </a:lnTo>
                    <a:cubicBezTo>
                      <a:pt x="7402" y="76921"/>
                      <a:pt x="4828" y="74024"/>
                      <a:pt x="4828" y="70806"/>
                    </a:cubicBezTo>
                    <a:lnTo>
                      <a:pt x="4828" y="10943"/>
                    </a:lnTo>
                    <a:cubicBezTo>
                      <a:pt x="4828" y="7402"/>
                      <a:pt x="7724" y="4828"/>
                      <a:pt x="10943" y="4828"/>
                    </a:cubicBezTo>
                    <a:lnTo>
                      <a:pt x="270349" y="4828"/>
                    </a:lnTo>
                    <a:cubicBezTo>
                      <a:pt x="273890" y="4828"/>
                      <a:pt x="276464" y="7724"/>
                      <a:pt x="276464" y="10943"/>
                    </a:cubicBezTo>
                    <a:lnTo>
                      <a:pt x="276464" y="70806"/>
                    </a:lnTo>
                    <a:cubicBezTo>
                      <a:pt x="276464" y="74346"/>
                      <a:pt x="273890" y="76921"/>
                      <a:pt x="270349" y="76921"/>
                    </a:cubicBez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25" name="Freeform: Shape 324">
                <a:extLst>
                  <a:ext uri="{FF2B5EF4-FFF2-40B4-BE49-F238E27FC236}">
                    <a16:creationId xmlns:a16="http://schemas.microsoft.com/office/drawing/2014/main" id="{848C84A0-7971-4305-B5A4-10A0D8631913}"/>
                  </a:ext>
                </a:extLst>
              </p:cNvPr>
              <p:cNvSpPr/>
              <p:nvPr/>
            </p:nvSpPr>
            <p:spPr>
              <a:xfrm>
                <a:off x="15150715" y="3586742"/>
                <a:ext cx="209199" cy="32184"/>
              </a:xfrm>
              <a:custGeom>
                <a:avLst/>
                <a:gdLst>
                  <a:gd name="connsiteX0" fmla="*/ 4828 w 209198"/>
                  <a:gd name="connsiteY0" fmla="*/ 4828 h 32184"/>
                  <a:gd name="connsiteX1" fmla="*/ 204371 w 209198"/>
                  <a:gd name="connsiteY1" fmla="*/ 4828 h 32184"/>
                  <a:gd name="connsiteX2" fmla="*/ 204371 w 209198"/>
                  <a:gd name="connsiteY2" fmla="*/ 29288 h 32184"/>
                  <a:gd name="connsiteX3" fmla="*/ 4828 w 209198"/>
                  <a:gd name="connsiteY3" fmla="*/ 29288 h 32184"/>
                </a:gdLst>
                <a:ahLst/>
                <a:cxnLst>
                  <a:cxn ang="0">
                    <a:pos x="connsiteX0" y="connsiteY0"/>
                  </a:cxn>
                  <a:cxn ang="0">
                    <a:pos x="connsiteX1" y="connsiteY1"/>
                  </a:cxn>
                  <a:cxn ang="0">
                    <a:pos x="connsiteX2" y="connsiteY2"/>
                  </a:cxn>
                  <a:cxn ang="0">
                    <a:pos x="connsiteX3" y="connsiteY3"/>
                  </a:cxn>
                </a:cxnLst>
                <a:rect l="l" t="t" r="r" b="b"/>
                <a:pathLst>
                  <a:path w="209198" h="32184">
                    <a:moveTo>
                      <a:pt x="4828" y="4828"/>
                    </a:moveTo>
                    <a:lnTo>
                      <a:pt x="204371" y="4828"/>
                    </a:lnTo>
                    <a:lnTo>
                      <a:pt x="204371" y="29288"/>
                    </a:lnTo>
                    <a:lnTo>
                      <a:pt x="4828" y="29288"/>
                    </a:ln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26" name="Freeform: Shape 325">
                <a:extLst>
                  <a:ext uri="{FF2B5EF4-FFF2-40B4-BE49-F238E27FC236}">
                    <a16:creationId xmlns:a16="http://schemas.microsoft.com/office/drawing/2014/main" id="{CFC5AD81-41E3-4CC7-B231-F836AAC95F5F}"/>
                  </a:ext>
                </a:extLst>
              </p:cNvPr>
              <p:cNvSpPr/>
              <p:nvPr/>
            </p:nvSpPr>
            <p:spPr>
              <a:xfrm>
                <a:off x="15114668" y="3710652"/>
                <a:ext cx="280005" cy="80461"/>
              </a:xfrm>
              <a:custGeom>
                <a:avLst/>
                <a:gdLst>
                  <a:gd name="connsiteX0" fmla="*/ 270028 w 280004"/>
                  <a:gd name="connsiteY0" fmla="*/ 77243 h 80461"/>
                  <a:gd name="connsiteX1" fmla="*/ 11265 w 280004"/>
                  <a:gd name="connsiteY1" fmla="*/ 77243 h 80461"/>
                  <a:gd name="connsiteX2" fmla="*/ 4828 w 280004"/>
                  <a:gd name="connsiteY2" fmla="*/ 70806 h 80461"/>
                  <a:gd name="connsiteX3" fmla="*/ 4828 w 280004"/>
                  <a:gd name="connsiteY3" fmla="*/ 11265 h 80461"/>
                  <a:gd name="connsiteX4" fmla="*/ 11265 w 280004"/>
                  <a:gd name="connsiteY4" fmla="*/ 4828 h 80461"/>
                  <a:gd name="connsiteX5" fmla="*/ 270349 w 280004"/>
                  <a:gd name="connsiteY5" fmla="*/ 4828 h 80461"/>
                  <a:gd name="connsiteX6" fmla="*/ 276786 w 280004"/>
                  <a:gd name="connsiteY6" fmla="*/ 11265 h 80461"/>
                  <a:gd name="connsiteX7" fmla="*/ 276786 w 280004"/>
                  <a:gd name="connsiteY7" fmla="*/ 70806 h 80461"/>
                  <a:gd name="connsiteX8" fmla="*/ 270028 w 280004"/>
                  <a:gd name="connsiteY8" fmla="*/ 77243 h 8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004" h="80461">
                    <a:moveTo>
                      <a:pt x="270028" y="77243"/>
                    </a:moveTo>
                    <a:lnTo>
                      <a:pt x="11265" y="77243"/>
                    </a:lnTo>
                    <a:cubicBezTo>
                      <a:pt x="7724" y="77243"/>
                      <a:pt x="4828" y="74346"/>
                      <a:pt x="4828" y="70806"/>
                    </a:cubicBezTo>
                    <a:lnTo>
                      <a:pt x="4828" y="11265"/>
                    </a:lnTo>
                    <a:cubicBezTo>
                      <a:pt x="4828" y="7724"/>
                      <a:pt x="7724" y="4828"/>
                      <a:pt x="11265" y="4828"/>
                    </a:cubicBezTo>
                    <a:lnTo>
                      <a:pt x="270349" y="4828"/>
                    </a:lnTo>
                    <a:cubicBezTo>
                      <a:pt x="273890" y="4828"/>
                      <a:pt x="276786" y="7724"/>
                      <a:pt x="276786" y="11265"/>
                    </a:cubicBezTo>
                    <a:lnTo>
                      <a:pt x="276786" y="70806"/>
                    </a:lnTo>
                    <a:cubicBezTo>
                      <a:pt x="276464" y="74346"/>
                      <a:pt x="273568" y="77243"/>
                      <a:pt x="270028" y="77243"/>
                    </a:cubicBez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27" name="Freeform: Shape 326">
                <a:extLst>
                  <a:ext uri="{FF2B5EF4-FFF2-40B4-BE49-F238E27FC236}">
                    <a16:creationId xmlns:a16="http://schemas.microsoft.com/office/drawing/2014/main" id="{EA49DBF7-BDD4-4FC6-AAA1-DB7175E87A48}"/>
                  </a:ext>
                </a:extLst>
              </p:cNvPr>
              <p:cNvSpPr/>
              <p:nvPr/>
            </p:nvSpPr>
            <p:spPr>
              <a:xfrm>
                <a:off x="15155864" y="3537822"/>
                <a:ext cx="32184" cy="32184"/>
              </a:xfrm>
              <a:custGeom>
                <a:avLst/>
                <a:gdLst>
                  <a:gd name="connsiteX0" fmla="*/ 4828 w 32184"/>
                  <a:gd name="connsiteY0" fmla="*/ 4828 h 32184"/>
                  <a:gd name="connsiteX1" fmla="*/ 30253 w 32184"/>
                  <a:gd name="connsiteY1" fmla="*/ 4828 h 32184"/>
                  <a:gd name="connsiteX2" fmla="*/ 30253 w 32184"/>
                  <a:gd name="connsiteY2" fmla="*/ 30253 h 32184"/>
                  <a:gd name="connsiteX3" fmla="*/ 4828 w 32184"/>
                  <a:gd name="connsiteY3" fmla="*/ 30253 h 32184"/>
                </a:gdLst>
                <a:ahLst/>
                <a:cxnLst>
                  <a:cxn ang="0">
                    <a:pos x="connsiteX0" y="connsiteY0"/>
                  </a:cxn>
                  <a:cxn ang="0">
                    <a:pos x="connsiteX1" y="connsiteY1"/>
                  </a:cxn>
                  <a:cxn ang="0">
                    <a:pos x="connsiteX2" y="connsiteY2"/>
                  </a:cxn>
                  <a:cxn ang="0">
                    <a:pos x="connsiteX3" y="connsiteY3"/>
                  </a:cxn>
                </a:cxnLst>
                <a:rect l="l" t="t" r="r" b="b"/>
                <a:pathLst>
                  <a:path w="32184" h="32184">
                    <a:moveTo>
                      <a:pt x="4828" y="4828"/>
                    </a:moveTo>
                    <a:lnTo>
                      <a:pt x="30253" y="4828"/>
                    </a:lnTo>
                    <a:lnTo>
                      <a:pt x="30253" y="30253"/>
                    </a:lnTo>
                    <a:lnTo>
                      <a:pt x="4828" y="30253"/>
                    </a:lnTo>
                    <a:close/>
                  </a:path>
                </a:pathLst>
              </a:custGeom>
              <a:noFill/>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28" name="Freeform: Shape 327">
                <a:extLst>
                  <a:ext uri="{FF2B5EF4-FFF2-40B4-BE49-F238E27FC236}">
                    <a16:creationId xmlns:a16="http://schemas.microsoft.com/office/drawing/2014/main" id="{48B7744F-EDE5-43B3-B5FE-861E5A2F72D6}"/>
                  </a:ext>
                </a:extLst>
              </p:cNvPr>
              <p:cNvSpPr/>
              <p:nvPr/>
            </p:nvSpPr>
            <p:spPr>
              <a:xfrm>
                <a:off x="15216049" y="3537822"/>
                <a:ext cx="32184" cy="32184"/>
              </a:xfrm>
              <a:custGeom>
                <a:avLst/>
                <a:gdLst>
                  <a:gd name="connsiteX0" fmla="*/ 4828 w 32184"/>
                  <a:gd name="connsiteY0" fmla="*/ 4828 h 32184"/>
                  <a:gd name="connsiteX1" fmla="*/ 30253 w 32184"/>
                  <a:gd name="connsiteY1" fmla="*/ 4828 h 32184"/>
                  <a:gd name="connsiteX2" fmla="*/ 30253 w 32184"/>
                  <a:gd name="connsiteY2" fmla="*/ 30253 h 32184"/>
                  <a:gd name="connsiteX3" fmla="*/ 4828 w 32184"/>
                  <a:gd name="connsiteY3" fmla="*/ 30253 h 32184"/>
                </a:gdLst>
                <a:ahLst/>
                <a:cxnLst>
                  <a:cxn ang="0">
                    <a:pos x="connsiteX0" y="connsiteY0"/>
                  </a:cxn>
                  <a:cxn ang="0">
                    <a:pos x="connsiteX1" y="connsiteY1"/>
                  </a:cxn>
                  <a:cxn ang="0">
                    <a:pos x="connsiteX2" y="connsiteY2"/>
                  </a:cxn>
                  <a:cxn ang="0">
                    <a:pos x="connsiteX3" y="connsiteY3"/>
                  </a:cxn>
                </a:cxnLst>
                <a:rect l="l" t="t" r="r" b="b"/>
                <a:pathLst>
                  <a:path w="32184" h="32184">
                    <a:moveTo>
                      <a:pt x="4828" y="4828"/>
                    </a:moveTo>
                    <a:lnTo>
                      <a:pt x="30253" y="4828"/>
                    </a:lnTo>
                    <a:lnTo>
                      <a:pt x="30253" y="30253"/>
                    </a:lnTo>
                    <a:lnTo>
                      <a:pt x="4828" y="30253"/>
                    </a:lnTo>
                    <a:close/>
                  </a:path>
                </a:pathLst>
              </a:custGeom>
              <a:noFill/>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29" name="Freeform: Shape 328">
                <a:extLst>
                  <a:ext uri="{FF2B5EF4-FFF2-40B4-BE49-F238E27FC236}">
                    <a16:creationId xmlns:a16="http://schemas.microsoft.com/office/drawing/2014/main" id="{2D143BC5-7AC8-4E4D-A98B-766F4C32F893}"/>
                  </a:ext>
                </a:extLst>
              </p:cNvPr>
              <p:cNvSpPr/>
              <p:nvPr/>
            </p:nvSpPr>
            <p:spPr>
              <a:xfrm>
                <a:off x="15150715" y="3686192"/>
                <a:ext cx="209199" cy="32184"/>
              </a:xfrm>
              <a:custGeom>
                <a:avLst/>
                <a:gdLst>
                  <a:gd name="connsiteX0" fmla="*/ 4828 w 209198"/>
                  <a:gd name="connsiteY0" fmla="*/ 4828 h 32184"/>
                  <a:gd name="connsiteX1" fmla="*/ 204371 w 209198"/>
                  <a:gd name="connsiteY1" fmla="*/ 4828 h 32184"/>
                  <a:gd name="connsiteX2" fmla="*/ 204371 w 209198"/>
                  <a:gd name="connsiteY2" fmla="*/ 29288 h 32184"/>
                  <a:gd name="connsiteX3" fmla="*/ 4828 w 209198"/>
                  <a:gd name="connsiteY3" fmla="*/ 29288 h 32184"/>
                </a:gdLst>
                <a:ahLst/>
                <a:cxnLst>
                  <a:cxn ang="0">
                    <a:pos x="connsiteX0" y="connsiteY0"/>
                  </a:cxn>
                  <a:cxn ang="0">
                    <a:pos x="connsiteX1" y="connsiteY1"/>
                  </a:cxn>
                  <a:cxn ang="0">
                    <a:pos x="connsiteX2" y="connsiteY2"/>
                  </a:cxn>
                  <a:cxn ang="0">
                    <a:pos x="connsiteX3" y="connsiteY3"/>
                  </a:cxn>
                </a:cxnLst>
                <a:rect l="l" t="t" r="r" b="b"/>
                <a:pathLst>
                  <a:path w="209198" h="32184">
                    <a:moveTo>
                      <a:pt x="4828" y="4828"/>
                    </a:moveTo>
                    <a:lnTo>
                      <a:pt x="204371" y="4828"/>
                    </a:lnTo>
                    <a:lnTo>
                      <a:pt x="204371" y="29288"/>
                    </a:lnTo>
                    <a:lnTo>
                      <a:pt x="4828" y="29288"/>
                    </a:ln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30" name="Freeform: Shape 329">
                <a:extLst>
                  <a:ext uri="{FF2B5EF4-FFF2-40B4-BE49-F238E27FC236}">
                    <a16:creationId xmlns:a16="http://schemas.microsoft.com/office/drawing/2014/main" id="{38DEDBCB-32A8-4F79-A5B1-2C957B07C9AF}"/>
                  </a:ext>
                </a:extLst>
              </p:cNvPr>
              <p:cNvSpPr/>
              <p:nvPr/>
            </p:nvSpPr>
            <p:spPr>
              <a:xfrm>
                <a:off x="15267866" y="3635984"/>
                <a:ext cx="32184" cy="32184"/>
              </a:xfrm>
              <a:custGeom>
                <a:avLst/>
                <a:gdLst>
                  <a:gd name="connsiteX0" fmla="*/ 4828 w 32184"/>
                  <a:gd name="connsiteY0" fmla="*/ 4828 h 32184"/>
                  <a:gd name="connsiteX1" fmla="*/ 30253 w 32184"/>
                  <a:gd name="connsiteY1" fmla="*/ 4828 h 32184"/>
                  <a:gd name="connsiteX2" fmla="*/ 30253 w 32184"/>
                  <a:gd name="connsiteY2" fmla="*/ 30253 h 32184"/>
                  <a:gd name="connsiteX3" fmla="*/ 4828 w 32184"/>
                  <a:gd name="connsiteY3" fmla="*/ 30253 h 32184"/>
                </a:gdLst>
                <a:ahLst/>
                <a:cxnLst>
                  <a:cxn ang="0">
                    <a:pos x="connsiteX0" y="connsiteY0"/>
                  </a:cxn>
                  <a:cxn ang="0">
                    <a:pos x="connsiteX1" y="connsiteY1"/>
                  </a:cxn>
                  <a:cxn ang="0">
                    <a:pos x="connsiteX2" y="connsiteY2"/>
                  </a:cxn>
                  <a:cxn ang="0">
                    <a:pos x="connsiteX3" y="connsiteY3"/>
                  </a:cxn>
                </a:cxnLst>
                <a:rect l="l" t="t" r="r" b="b"/>
                <a:pathLst>
                  <a:path w="32184" h="32184">
                    <a:moveTo>
                      <a:pt x="4828" y="4828"/>
                    </a:moveTo>
                    <a:lnTo>
                      <a:pt x="30253" y="4828"/>
                    </a:lnTo>
                    <a:lnTo>
                      <a:pt x="30253" y="30253"/>
                    </a:lnTo>
                    <a:lnTo>
                      <a:pt x="4828" y="30253"/>
                    </a:lnTo>
                    <a:close/>
                  </a:path>
                </a:pathLst>
              </a:custGeom>
              <a:noFill/>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31" name="Freeform: Shape 330">
                <a:extLst>
                  <a:ext uri="{FF2B5EF4-FFF2-40B4-BE49-F238E27FC236}">
                    <a16:creationId xmlns:a16="http://schemas.microsoft.com/office/drawing/2014/main" id="{E1D48B2D-76E2-4739-BFD3-22C4C6809287}"/>
                  </a:ext>
                </a:extLst>
              </p:cNvPr>
              <p:cNvSpPr/>
              <p:nvPr/>
            </p:nvSpPr>
            <p:spPr>
              <a:xfrm>
                <a:off x="15328373" y="3635984"/>
                <a:ext cx="32184" cy="32184"/>
              </a:xfrm>
              <a:custGeom>
                <a:avLst/>
                <a:gdLst>
                  <a:gd name="connsiteX0" fmla="*/ 4828 w 32184"/>
                  <a:gd name="connsiteY0" fmla="*/ 4828 h 32184"/>
                  <a:gd name="connsiteX1" fmla="*/ 30253 w 32184"/>
                  <a:gd name="connsiteY1" fmla="*/ 4828 h 32184"/>
                  <a:gd name="connsiteX2" fmla="*/ 30253 w 32184"/>
                  <a:gd name="connsiteY2" fmla="*/ 30253 h 32184"/>
                  <a:gd name="connsiteX3" fmla="*/ 4828 w 32184"/>
                  <a:gd name="connsiteY3" fmla="*/ 30253 h 32184"/>
                </a:gdLst>
                <a:ahLst/>
                <a:cxnLst>
                  <a:cxn ang="0">
                    <a:pos x="connsiteX0" y="connsiteY0"/>
                  </a:cxn>
                  <a:cxn ang="0">
                    <a:pos x="connsiteX1" y="connsiteY1"/>
                  </a:cxn>
                  <a:cxn ang="0">
                    <a:pos x="connsiteX2" y="connsiteY2"/>
                  </a:cxn>
                  <a:cxn ang="0">
                    <a:pos x="connsiteX3" y="connsiteY3"/>
                  </a:cxn>
                </a:cxnLst>
                <a:rect l="l" t="t" r="r" b="b"/>
                <a:pathLst>
                  <a:path w="32184" h="32184">
                    <a:moveTo>
                      <a:pt x="4828" y="4828"/>
                    </a:moveTo>
                    <a:lnTo>
                      <a:pt x="30253" y="4828"/>
                    </a:lnTo>
                    <a:lnTo>
                      <a:pt x="30253" y="30253"/>
                    </a:lnTo>
                    <a:lnTo>
                      <a:pt x="4828" y="30253"/>
                    </a:lnTo>
                    <a:close/>
                  </a:path>
                </a:pathLst>
              </a:custGeom>
              <a:noFill/>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32" name="Freeform: Shape 331">
                <a:extLst>
                  <a:ext uri="{FF2B5EF4-FFF2-40B4-BE49-F238E27FC236}">
                    <a16:creationId xmlns:a16="http://schemas.microsoft.com/office/drawing/2014/main" id="{C8DA3165-F2F0-4E34-8AAA-A5D19EBEBB4C}"/>
                  </a:ext>
                </a:extLst>
              </p:cNvPr>
              <p:cNvSpPr/>
              <p:nvPr/>
            </p:nvSpPr>
            <p:spPr>
              <a:xfrm>
                <a:off x="15155864" y="3734147"/>
                <a:ext cx="32184" cy="32184"/>
              </a:xfrm>
              <a:custGeom>
                <a:avLst/>
                <a:gdLst>
                  <a:gd name="connsiteX0" fmla="*/ 4828 w 32184"/>
                  <a:gd name="connsiteY0" fmla="*/ 4828 h 32184"/>
                  <a:gd name="connsiteX1" fmla="*/ 30253 w 32184"/>
                  <a:gd name="connsiteY1" fmla="*/ 4828 h 32184"/>
                  <a:gd name="connsiteX2" fmla="*/ 30253 w 32184"/>
                  <a:gd name="connsiteY2" fmla="*/ 30253 h 32184"/>
                  <a:gd name="connsiteX3" fmla="*/ 4828 w 32184"/>
                  <a:gd name="connsiteY3" fmla="*/ 30253 h 32184"/>
                </a:gdLst>
                <a:ahLst/>
                <a:cxnLst>
                  <a:cxn ang="0">
                    <a:pos x="connsiteX0" y="connsiteY0"/>
                  </a:cxn>
                  <a:cxn ang="0">
                    <a:pos x="connsiteX1" y="connsiteY1"/>
                  </a:cxn>
                  <a:cxn ang="0">
                    <a:pos x="connsiteX2" y="connsiteY2"/>
                  </a:cxn>
                  <a:cxn ang="0">
                    <a:pos x="connsiteX3" y="connsiteY3"/>
                  </a:cxn>
                </a:cxnLst>
                <a:rect l="l" t="t" r="r" b="b"/>
                <a:pathLst>
                  <a:path w="32184" h="32184">
                    <a:moveTo>
                      <a:pt x="4828" y="4828"/>
                    </a:moveTo>
                    <a:lnTo>
                      <a:pt x="30253" y="4828"/>
                    </a:lnTo>
                    <a:lnTo>
                      <a:pt x="30253" y="30253"/>
                    </a:lnTo>
                    <a:lnTo>
                      <a:pt x="4828" y="30253"/>
                    </a:lnTo>
                    <a:close/>
                  </a:path>
                </a:pathLst>
              </a:custGeom>
              <a:noFill/>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33" name="Freeform: Shape 332">
                <a:extLst>
                  <a:ext uri="{FF2B5EF4-FFF2-40B4-BE49-F238E27FC236}">
                    <a16:creationId xmlns:a16="http://schemas.microsoft.com/office/drawing/2014/main" id="{506A614D-7DCF-4610-8E5F-62FC27C08C7E}"/>
                  </a:ext>
                </a:extLst>
              </p:cNvPr>
              <p:cNvSpPr/>
              <p:nvPr/>
            </p:nvSpPr>
            <p:spPr>
              <a:xfrm>
                <a:off x="15216049" y="3734147"/>
                <a:ext cx="32184" cy="32184"/>
              </a:xfrm>
              <a:custGeom>
                <a:avLst/>
                <a:gdLst>
                  <a:gd name="connsiteX0" fmla="*/ 4828 w 32184"/>
                  <a:gd name="connsiteY0" fmla="*/ 4828 h 32184"/>
                  <a:gd name="connsiteX1" fmla="*/ 30253 w 32184"/>
                  <a:gd name="connsiteY1" fmla="*/ 4828 h 32184"/>
                  <a:gd name="connsiteX2" fmla="*/ 30253 w 32184"/>
                  <a:gd name="connsiteY2" fmla="*/ 30253 h 32184"/>
                  <a:gd name="connsiteX3" fmla="*/ 4828 w 32184"/>
                  <a:gd name="connsiteY3" fmla="*/ 30253 h 32184"/>
                </a:gdLst>
                <a:ahLst/>
                <a:cxnLst>
                  <a:cxn ang="0">
                    <a:pos x="connsiteX0" y="connsiteY0"/>
                  </a:cxn>
                  <a:cxn ang="0">
                    <a:pos x="connsiteX1" y="connsiteY1"/>
                  </a:cxn>
                  <a:cxn ang="0">
                    <a:pos x="connsiteX2" y="connsiteY2"/>
                  </a:cxn>
                  <a:cxn ang="0">
                    <a:pos x="connsiteX3" y="connsiteY3"/>
                  </a:cxn>
                </a:cxnLst>
                <a:rect l="l" t="t" r="r" b="b"/>
                <a:pathLst>
                  <a:path w="32184" h="32184">
                    <a:moveTo>
                      <a:pt x="4828" y="4828"/>
                    </a:moveTo>
                    <a:lnTo>
                      <a:pt x="30253" y="4828"/>
                    </a:lnTo>
                    <a:lnTo>
                      <a:pt x="30253" y="30253"/>
                    </a:lnTo>
                    <a:lnTo>
                      <a:pt x="4828" y="30253"/>
                    </a:lnTo>
                    <a:close/>
                  </a:path>
                </a:pathLst>
              </a:custGeom>
              <a:noFill/>
              <a:ln w="19050" cap="flat">
                <a:solidFill>
                  <a:schemeClr val="accent2"/>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34" name="Freeform: Shape 333">
                <a:extLst>
                  <a:ext uri="{FF2B5EF4-FFF2-40B4-BE49-F238E27FC236}">
                    <a16:creationId xmlns:a16="http://schemas.microsoft.com/office/drawing/2014/main" id="{9CA7B4FB-E191-467F-B369-C46E027568E0}"/>
                  </a:ext>
                </a:extLst>
              </p:cNvPr>
              <p:cNvSpPr/>
              <p:nvPr/>
            </p:nvSpPr>
            <p:spPr>
              <a:xfrm>
                <a:off x="15142025" y="3783067"/>
                <a:ext cx="74024" cy="32184"/>
              </a:xfrm>
              <a:custGeom>
                <a:avLst/>
                <a:gdLst>
                  <a:gd name="connsiteX0" fmla="*/ 4828 w 74024"/>
                  <a:gd name="connsiteY0" fmla="*/ 4828 h 32184"/>
                  <a:gd name="connsiteX1" fmla="*/ 70484 w 74024"/>
                  <a:gd name="connsiteY1" fmla="*/ 4828 h 32184"/>
                  <a:gd name="connsiteX2" fmla="*/ 70484 w 74024"/>
                  <a:gd name="connsiteY2" fmla="*/ 29288 h 32184"/>
                  <a:gd name="connsiteX3" fmla="*/ 4828 w 74024"/>
                  <a:gd name="connsiteY3" fmla="*/ 29288 h 32184"/>
                </a:gdLst>
                <a:ahLst/>
                <a:cxnLst>
                  <a:cxn ang="0">
                    <a:pos x="connsiteX0" y="connsiteY0"/>
                  </a:cxn>
                  <a:cxn ang="0">
                    <a:pos x="connsiteX1" y="connsiteY1"/>
                  </a:cxn>
                  <a:cxn ang="0">
                    <a:pos x="connsiteX2" y="connsiteY2"/>
                  </a:cxn>
                  <a:cxn ang="0">
                    <a:pos x="connsiteX3" y="connsiteY3"/>
                  </a:cxn>
                </a:cxnLst>
                <a:rect l="l" t="t" r="r" b="b"/>
                <a:pathLst>
                  <a:path w="74024" h="32184">
                    <a:moveTo>
                      <a:pt x="4828" y="4828"/>
                    </a:moveTo>
                    <a:lnTo>
                      <a:pt x="70484" y="4828"/>
                    </a:lnTo>
                    <a:lnTo>
                      <a:pt x="70484" y="29288"/>
                    </a:lnTo>
                    <a:lnTo>
                      <a:pt x="4828" y="29288"/>
                    </a:ln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35" name="Freeform: Shape 334">
                <a:extLst>
                  <a:ext uri="{FF2B5EF4-FFF2-40B4-BE49-F238E27FC236}">
                    <a16:creationId xmlns:a16="http://schemas.microsoft.com/office/drawing/2014/main" id="{AE33E636-0182-409B-8E66-760F27CDA91A}"/>
                  </a:ext>
                </a:extLst>
              </p:cNvPr>
              <p:cNvSpPr/>
              <p:nvPr/>
            </p:nvSpPr>
            <p:spPr>
              <a:xfrm>
                <a:off x="15294257" y="3783067"/>
                <a:ext cx="74024" cy="32184"/>
              </a:xfrm>
              <a:custGeom>
                <a:avLst/>
                <a:gdLst>
                  <a:gd name="connsiteX0" fmla="*/ 4828 w 74024"/>
                  <a:gd name="connsiteY0" fmla="*/ 4828 h 32184"/>
                  <a:gd name="connsiteX1" fmla="*/ 70484 w 74024"/>
                  <a:gd name="connsiteY1" fmla="*/ 4828 h 32184"/>
                  <a:gd name="connsiteX2" fmla="*/ 70484 w 74024"/>
                  <a:gd name="connsiteY2" fmla="*/ 29288 h 32184"/>
                  <a:gd name="connsiteX3" fmla="*/ 4828 w 74024"/>
                  <a:gd name="connsiteY3" fmla="*/ 29288 h 32184"/>
                </a:gdLst>
                <a:ahLst/>
                <a:cxnLst>
                  <a:cxn ang="0">
                    <a:pos x="connsiteX0" y="connsiteY0"/>
                  </a:cxn>
                  <a:cxn ang="0">
                    <a:pos x="connsiteX1" y="connsiteY1"/>
                  </a:cxn>
                  <a:cxn ang="0">
                    <a:pos x="connsiteX2" y="connsiteY2"/>
                  </a:cxn>
                  <a:cxn ang="0">
                    <a:pos x="connsiteX3" y="connsiteY3"/>
                  </a:cxn>
                </a:cxnLst>
                <a:rect l="l" t="t" r="r" b="b"/>
                <a:pathLst>
                  <a:path w="74024" h="32184">
                    <a:moveTo>
                      <a:pt x="4828" y="4828"/>
                    </a:moveTo>
                    <a:lnTo>
                      <a:pt x="70484" y="4828"/>
                    </a:lnTo>
                    <a:lnTo>
                      <a:pt x="70484" y="29288"/>
                    </a:lnTo>
                    <a:lnTo>
                      <a:pt x="4828" y="29288"/>
                    </a:ln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36" name="Freeform: Shape 335">
                <a:extLst>
                  <a:ext uri="{FF2B5EF4-FFF2-40B4-BE49-F238E27FC236}">
                    <a16:creationId xmlns:a16="http://schemas.microsoft.com/office/drawing/2014/main" id="{CEB91422-C849-4857-8DDB-8B6804B07122}"/>
                  </a:ext>
                </a:extLst>
              </p:cNvPr>
              <p:cNvSpPr/>
              <p:nvPr/>
            </p:nvSpPr>
            <p:spPr>
              <a:xfrm>
                <a:off x="14972735" y="3383980"/>
                <a:ext cx="231728" cy="80461"/>
              </a:xfrm>
              <a:custGeom>
                <a:avLst/>
                <a:gdLst>
                  <a:gd name="connsiteX0" fmla="*/ 228188 w 231728"/>
                  <a:gd name="connsiteY0" fmla="*/ 43771 h 80461"/>
                  <a:gd name="connsiteX1" fmla="*/ 116508 w 231728"/>
                  <a:gd name="connsiteY1" fmla="*/ 78530 h 80461"/>
                  <a:gd name="connsiteX2" fmla="*/ 4828 w 231728"/>
                  <a:gd name="connsiteY2" fmla="*/ 43771 h 80461"/>
                  <a:gd name="connsiteX3" fmla="*/ 116508 w 231728"/>
                  <a:gd name="connsiteY3" fmla="*/ 4828 h 80461"/>
                  <a:gd name="connsiteX4" fmla="*/ 228188 w 231728"/>
                  <a:gd name="connsiteY4" fmla="*/ 43771 h 80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728" h="80461">
                    <a:moveTo>
                      <a:pt x="228188" y="43771"/>
                    </a:moveTo>
                    <a:cubicBezTo>
                      <a:pt x="228188" y="63082"/>
                      <a:pt x="181198" y="78530"/>
                      <a:pt x="116508" y="78530"/>
                    </a:cubicBezTo>
                    <a:cubicBezTo>
                      <a:pt x="51817" y="78530"/>
                      <a:pt x="4828" y="63082"/>
                      <a:pt x="4828" y="43771"/>
                    </a:cubicBezTo>
                    <a:cubicBezTo>
                      <a:pt x="4828" y="24460"/>
                      <a:pt x="51817" y="4828"/>
                      <a:pt x="116508" y="4828"/>
                    </a:cubicBezTo>
                    <a:cubicBezTo>
                      <a:pt x="181198" y="4828"/>
                      <a:pt x="228188" y="24460"/>
                      <a:pt x="228188" y="43771"/>
                    </a:cubicBezTo>
                    <a:close/>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37" name="Freeform: Shape 336">
                <a:extLst>
                  <a:ext uri="{FF2B5EF4-FFF2-40B4-BE49-F238E27FC236}">
                    <a16:creationId xmlns:a16="http://schemas.microsoft.com/office/drawing/2014/main" id="{189CAF79-E183-4E39-8986-A69FA1755221}"/>
                  </a:ext>
                </a:extLst>
              </p:cNvPr>
              <p:cNvSpPr/>
              <p:nvPr/>
            </p:nvSpPr>
            <p:spPr>
              <a:xfrm>
                <a:off x="14972735" y="3492120"/>
                <a:ext cx="119082" cy="41840"/>
              </a:xfrm>
              <a:custGeom>
                <a:avLst/>
                <a:gdLst>
                  <a:gd name="connsiteX0" fmla="*/ 116508 w 119082"/>
                  <a:gd name="connsiteY0" fmla="*/ 39587 h 41839"/>
                  <a:gd name="connsiteX1" fmla="*/ 4828 w 119082"/>
                  <a:gd name="connsiteY1" fmla="*/ 4828 h 41839"/>
                </a:gdLst>
                <a:ahLst/>
                <a:cxnLst>
                  <a:cxn ang="0">
                    <a:pos x="connsiteX0" y="connsiteY0"/>
                  </a:cxn>
                  <a:cxn ang="0">
                    <a:pos x="connsiteX1" y="connsiteY1"/>
                  </a:cxn>
                </a:cxnLst>
                <a:rect l="l" t="t" r="r" b="b"/>
                <a:pathLst>
                  <a:path w="119082" h="41839">
                    <a:moveTo>
                      <a:pt x="116508" y="39587"/>
                    </a:moveTo>
                    <a:cubicBezTo>
                      <a:pt x="51817" y="39587"/>
                      <a:pt x="4828" y="24138"/>
                      <a:pt x="4828" y="4828"/>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38" name="Freeform: Shape 337">
                <a:extLst>
                  <a:ext uri="{FF2B5EF4-FFF2-40B4-BE49-F238E27FC236}">
                    <a16:creationId xmlns:a16="http://schemas.microsoft.com/office/drawing/2014/main" id="{5431FCD4-F449-4F90-8E3B-ED5E1DF5944E}"/>
                  </a:ext>
                </a:extLst>
              </p:cNvPr>
              <p:cNvSpPr/>
              <p:nvPr/>
            </p:nvSpPr>
            <p:spPr>
              <a:xfrm>
                <a:off x="14972735" y="3560673"/>
                <a:ext cx="119082" cy="41840"/>
              </a:xfrm>
              <a:custGeom>
                <a:avLst/>
                <a:gdLst>
                  <a:gd name="connsiteX0" fmla="*/ 116508 w 119082"/>
                  <a:gd name="connsiteY0" fmla="*/ 39587 h 41839"/>
                  <a:gd name="connsiteX1" fmla="*/ 4828 w 119082"/>
                  <a:gd name="connsiteY1" fmla="*/ 4828 h 41839"/>
                </a:gdLst>
                <a:ahLst/>
                <a:cxnLst>
                  <a:cxn ang="0">
                    <a:pos x="connsiteX0" y="connsiteY0"/>
                  </a:cxn>
                  <a:cxn ang="0">
                    <a:pos x="connsiteX1" y="connsiteY1"/>
                  </a:cxn>
                </a:cxnLst>
                <a:rect l="l" t="t" r="r" b="b"/>
                <a:pathLst>
                  <a:path w="119082" h="41839">
                    <a:moveTo>
                      <a:pt x="116508" y="39587"/>
                    </a:moveTo>
                    <a:cubicBezTo>
                      <a:pt x="51817" y="39587"/>
                      <a:pt x="4828" y="24138"/>
                      <a:pt x="4828" y="4828"/>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39" name="Freeform: Shape 338">
                <a:extLst>
                  <a:ext uri="{FF2B5EF4-FFF2-40B4-BE49-F238E27FC236}">
                    <a16:creationId xmlns:a16="http://schemas.microsoft.com/office/drawing/2014/main" id="{4DFA57F9-6096-4DCC-8BA8-8D495B865419}"/>
                  </a:ext>
                </a:extLst>
              </p:cNvPr>
              <p:cNvSpPr/>
              <p:nvPr/>
            </p:nvSpPr>
            <p:spPr>
              <a:xfrm>
                <a:off x="14973057" y="3420670"/>
                <a:ext cx="9655" cy="212417"/>
              </a:xfrm>
              <a:custGeom>
                <a:avLst/>
                <a:gdLst>
                  <a:gd name="connsiteX0" fmla="*/ 4828 w 9655"/>
                  <a:gd name="connsiteY0" fmla="*/ 4828 h 212417"/>
                  <a:gd name="connsiteX1" fmla="*/ 4828 w 9655"/>
                  <a:gd name="connsiteY1" fmla="*/ 209521 h 212417"/>
                </a:gdLst>
                <a:ahLst/>
                <a:cxnLst>
                  <a:cxn ang="0">
                    <a:pos x="connsiteX0" y="connsiteY0"/>
                  </a:cxn>
                  <a:cxn ang="0">
                    <a:pos x="connsiteX1" y="connsiteY1"/>
                  </a:cxn>
                </a:cxnLst>
                <a:rect l="l" t="t" r="r" b="b"/>
                <a:pathLst>
                  <a:path w="9655" h="212417">
                    <a:moveTo>
                      <a:pt x="4828" y="4828"/>
                    </a:moveTo>
                    <a:lnTo>
                      <a:pt x="4828" y="209521"/>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40" name="Freeform: Shape 339">
                <a:extLst>
                  <a:ext uri="{FF2B5EF4-FFF2-40B4-BE49-F238E27FC236}">
                    <a16:creationId xmlns:a16="http://schemas.microsoft.com/office/drawing/2014/main" id="{2DC92AA2-7A92-4282-BAA0-B253D97E34EB}"/>
                  </a:ext>
                </a:extLst>
              </p:cNvPr>
              <p:cNvSpPr/>
              <p:nvPr/>
            </p:nvSpPr>
            <p:spPr>
              <a:xfrm>
                <a:off x="15196095" y="3422923"/>
                <a:ext cx="9655" cy="74024"/>
              </a:xfrm>
              <a:custGeom>
                <a:avLst/>
                <a:gdLst>
                  <a:gd name="connsiteX0" fmla="*/ 4828 w 9655"/>
                  <a:gd name="connsiteY0" fmla="*/ 4828 h 74024"/>
                  <a:gd name="connsiteX1" fmla="*/ 4828 w 9655"/>
                  <a:gd name="connsiteY1" fmla="*/ 69518 h 74024"/>
                </a:gdLst>
                <a:ahLst/>
                <a:cxnLst>
                  <a:cxn ang="0">
                    <a:pos x="connsiteX0" y="connsiteY0"/>
                  </a:cxn>
                  <a:cxn ang="0">
                    <a:pos x="connsiteX1" y="connsiteY1"/>
                  </a:cxn>
                </a:cxnLst>
                <a:rect l="l" t="t" r="r" b="b"/>
                <a:pathLst>
                  <a:path w="9655" h="74024">
                    <a:moveTo>
                      <a:pt x="4828" y="4828"/>
                    </a:moveTo>
                    <a:lnTo>
                      <a:pt x="4828" y="6951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41" name="Freeform: Shape 340">
                <a:extLst>
                  <a:ext uri="{FF2B5EF4-FFF2-40B4-BE49-F238E27FC236}">
                    <a16:creationId xmlns:a16="http://schemas.microsoft.com/office/drawing/2014/main" id="{2CF14AF7-BC17-4A6A-8AC8-9F8A4C0DD4A6}"/>
                  </a:ext>
                </a:extLst>
              </p:cNvPr>
              <p:cNvSpPr/>
              <p:nvPr/>
            </p:nvSpPr>
            <p:spPr>
              <a:xfrm>
                <a:off x="14973057" y="3624720"/>
                <a:ext cx="125519" cy="41840"/>
              </a:xfrm>
              <a:custGeom>
                <a:avLst/>
                <a:gdLst>
                  <a:gd name="connsiteX0" fmla="*/ 121335 w 125519"/>
                  <a:gd name="connsiteY0" fmla="*/ 39587 h 41839"/>
                  <a:gd name="connsiteX1" fmla="*/ 4828 w 125519"/>
                  <a:gd name="connsiteY1" fmla="*/ 4828 h 41839"/>
                </a:gdLst>
                <a:ahLst/>
                <a:cxnLst>
                  <a:cxn ang="0">
                    <a:pos x="connsiteX0" y="connsiteY0"/>
                  </a:cxn>
                  <a:cxn ang="0">
                    <a:pos x="connsiteX1" y="connsiteY1"/>
                  </a:cxn>
                </a:cxnLst>
                <a:rect l="l" t="t" r="r" b="b"/>
                <a:pathLst>
                  <a:path w="125519" h="41839">
                    <a:moveTo>
                      <a:pt x="121335" y="39587"/>
                    </a:moveTo>
                    <a:cubicBezTo>
                      <a:pt x="56645" y="39587"/>
                      <a:pt x="4828" y="24138"/>
                      <a:pt x="4828" y="4828"/>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grpSp>
        <p:nvGrpSpPr>
          <p:cNvPr id="32" name="Group 31">
            <a:extLst>
              <a:ext uri="{FF2B5EF4-FFF2-40B4-BE49-F238E27FC236}">
                <a16:creationId xmlns:a16="http://schemas.microsoft.com/office/drawing/2014/main" id="{8FF43E05-3153-4C84-914F-C90B94039ADF}"/>
              </a:ext>
            </a:extLst>
          </p:cNvPr>
          <p:cNvGrpSpPr/>
          <p:nvPr/>
        </p:nvGrpSpPr>
        <p:grpSpPr>
          <a:xfrm>
            <a:off x="12747234" y="5710697"/>
            <a:ext cx="965201" cy="1417662"/>
            <a:chOff x="12747234" y="6035041"/>
            <a:chExt cx="965201" cy="1417662"/>
          </a:xfrm>
        </p:grpSpPr>
        <p:grpSp>
          <p:nvGrpSpPr>
            <p:cNvPr id="342" name="Group 341">
              <a:extLst>
                <a:ext uri="{FF2B5EF4-FFF2-40B4-BE49-F238E27FC236}">
                  <a16:creationId xmlns:a16="http://schemas.microsoft.com/office/drawing/2014/main" id="{831320DA-BC46-43AB-9338-D8486C0DA7AD}"/>
                </a:ext>
              </a:extLst>
            </p:cNvPr>
            <p:cNvGrpSpPr>
              <a:grpSpLocks noChangeAspect="1"/>
            </p:cNvGrpSpPr>
            <p:nvPr/>
          </p:nvGrpSpPr>
          <p:grpSpPr>
            <a:xfrm>
              <a:off x="12821487" y="6035041"/>
              <a:ext cx="816694" cy="838448"/>
              <a:chOff x="15559975" y="2633064"/>
              <a:chExt cx="483729" cy="496616"/>
            </a:xfrm>
          </p:grpSpPr>
          <p:sp>
            <p:nvSpPr>
              <p:cNvPr id="343" name="Freeform: Shape 342">
                <a:extLst>
                  <a:ext uri="{FF2B5EF4-FFF2-40B4-BE49-F238E27FC236}">
                    <a16:creationId xmlns:a16="http://schemas.microsoft.com/office/drawing/2014/main" id="{7DC38B4E-5974-4394-9E27-27D57445AC6B}"/>
                  </a:ext>
                </a:extLst>
              </p:cNvPr>
              <p:cNvSpPr/>
              <p:nvPr/>
            </p:nvSpPr>
            <p:spPr>
              <a:xfrm>
                <a:off x="15564478" y="2920634"/>
                <a:ext cx="80461" cy="138393"/>
              </a:xfrm>
              <a:custGeom>
                <a:avLst/>
                <a:gdLst>
                  <a:gd name="connsiteX0" fmla="*/ 1617 w 80461"/>
                  <a:gd name="connsiteY0" fmla="*/ 1617 h 138393"/>
                  <a:gd name="connsiteX1" fmla="*/ 79825 w 80461"/>
                  <a:gd name="connsiteY1" fmla="*/ 139367 h 138393"/>
                </a:gdLst>
                <a:ahLst/>
                <a:cxnLst>
                  <a:cxn ang="0">
                    <a:pos x="connsiteX0" y="connsiteY0"/>
                  </a:cxn>
                  <a:cxn ang="0">
                    <a:pos x="connsiteX1" y="connsiteY1"/>
                  </a:cxn>
                </a:cxnLst>
                <a:rect l="l" t="t" r="r" b="b"/>
                <a:pathLst>
                  <a:path w="80461" h="138393">
                    <a:moveTo>
                      <a:pt x="1617" y="1617"/>
                    </a:moveTo>
                    <a:cubicBezTo>
                      <a:pt x="9342" y="45066"/>
                      <a:pt x="29296" y="99458"/>
                      <a:pt x="79825" y="139367"/>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44" name="Freeform: Shape 343">
                <a:extLst>
                  <a:ext uri="{FF2B5EF4-FFF2-40B4-BE49-F238E27FC236}">
                    <a16:creationId xmlns:a16="http://schemas.microsoft.com/office/drawing/2014/main" id="{4873073E-6BA6-4CED-88A4-3A66EC2185C6}"/>
                  </a:ext>
                </a:extLst>
              </p:cNvPr>
              <p:cNvSpPr/>
              <p:nvPr/>
            </p:nvSpPr>
            <p:spPr>
              <a:xfrm>
                <a:off x="15559975" y="2660906"/>
                <a:ext cx="131956" cy="231728"/>
              </a:xfrm>
              <a:custGeom>
                <a:avLst/>
                <a:gdLst>
                  <a:gd name="connsiteX0" fmla="*/ 132926 w 131956"/>
                  <a:gd name="connsiteY0" fmla="*/ 1617 h 231728"/>
                  <a:gd name="connsiteX1" fmla="*/ 121340 w 131956"/>
                  <a:gd name="connsiteY1" fmla="*/ 8054 h 231728"/>
                  <a:gd name="connsiteX2" fmla="*/ 2579 w 131956"/>
                  <a:gd name="connsiteY2" fmla="*/ 191506 h 231728"/>
                  <a:gd name="connsiteX3" fmla="*/ 2258 w 131956"/>
                  <a:gd name="connsiteY3" fmla="*/ 230127 h 231728"/>
                </a:gdLst>
                <a:ahLst/>
                <a:cxnLst>
                  <a:cxn ang="0">
                    <a:pos x="connsiteX0" y="connsiteY0"/>
                  </a:cxn>
                  <a:cxn ang="0">
                    <a:pos x="connsiteX1" y="connsiteY1"/>
                  </a:cxn>
                  <a:cxn ang="0">
                    <a:pos x="connsiteX2" y="connsiteY2"/>
                  </a:cxn>
                  <a:cxn ang="0">
                    <a:pos x="connsiteX3" y="connsiteY3"/>
                  </a:cxn>
                </a:cxnLst>
                <a:rect l="l" t="t" r="r" b="b"/>
                <a:pathLst>
                  <a:path w="131956" h="231728">
                    <a:moveTo>
                      <a:pt x="132926" y="1617"/>
                    </a:moveTo>
                    <a:cubicBezTo>
                      <a:pt x="129064" y="3548"/>
                      <a:pt x="125202" y="5801"/>
                      <a:pt x="121340" y="8054"/>
                    </a:cubicBezTo>
                    <a:cubicBezTo>
                      <a:pt x="70810" y="37342"/>
                      <a:pt x="11591" y="102998"/>
                      <a:pt x="2579" y="191506"/>
                    </a:cubicBezTo>
                    <a:cubicBezTo>
                      <a:pt x="2579" y="191506"/>
                      <a:pt x="648" y="206954"/>
                      <a:pt x="2258" y="230127"/>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45" name="Freeform: Shape 344">
                <a:extLst>
                  <a:ext uri="{FF2B5EF4-FFF2-40B4-BE49-F238E27FC236}">
                    <a16:creationId xmlns:a16="http://schemas.microsoft.com/office/drawing/2014/main" id="{080A3F4D-BC62-4D0E-9A2F-DCC81BAFF6BD}"/>
                  </a:ext>
                </a:extLst>
              </p:cNvPr>
              <p:cNvSpPr/>
              <p:nvPr/>
            </p:nvSpPr>
            <p:spPr>
              <a:xfrm>
                <a:off x="15719285" y="2633064"/>
                <a:ext cx="280005" cy="106209"/>
              </a:xfrm>
              <a:custGeom>
                <a:avLst/>
                <a:gdLst>
                  <a:gd name="connsiteX0" fmla="*/ 281300 w 280004"/>
                  <a:gd name="connsiteY0" fmla="*/ 105737 h 106208"/>
                  <a:gd name="connsiteX1" fmla="*/ 1617 w 280004"/>
                  <a:gd name="connsiteY1" fmla="*/ 16908 h 106208"/>
                </a:gdLst>
                <a:ahLst/>
                <a:cxnLst>
                  <a:cxn ang="0">
                    <a:pos x="connsiteX0" y="connsiteY0"/>
                  </a:cxn>
                  <a:cxn ang="0">
                    <a:pos x="connsiteX1" y="connsiteY1"/>
                  </a:cxn>
                </a:cxnLst>
                <a:rect l="l" t="t" r="r" b="b"/>
                <a:pathLst>
                  <a:path w="280004" h="106208">
                    <a:moveTo>
                      <a:pt x="281300" y="105737"/>
                    </a:moveTo>
                    <a:cubicBezTo>
                      <a:pt x="240104" y="41368"/>
                      <a:pt x="127137" y="-30404"/>
                      <a:pt x="1617" y="16908"/>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46" name="Freeform: Shape 345">
                <a:extLst>
                  <a:ext uri="{FF2B5EF4-FFF2-40B4-BE49-F238E27FC236}">
                    <a16:creationId xmlns:a16="http://schemas.microsoft.com/office/drawing/2014/main" id="{7B2B42D3-7130-4049-955E-43A61F731ED8}"/>
                  </a:ext>
                </a:extLst>
              </p:cNvPr>
              <p:cNvSpPr/>
              <p:nvPr/>
            </p:nvSpPr>
            <p:spPr>
              <a:xfrm>
                <a:off x="15964055" y="2702915"/>
                <a:ext cx="45058" cy="41840"/>
              </a:xfrm>
              <a:custGeom>
                <a:avLst/>
                <a:gdLst>
                  <a:gd name="connsiteX0" fmla="*/ 45541 w 45058"/>
                  <a:gd name="connsiteY0" fmla="*/ 3379 h 41839"/>
                  <a:gd name="connsiteX1" fmla="*/ 39104 w 45058"/>
                  <a:gd name="connsiteY1" fmla="*/ 2414 h 41839"/>
                  <a:gd name="connsiteX2" fmla="*/ 34598 w 45058"/>
                  <a:gd name="connsiteY2" fmla="*/ 33955 h 41839"/>
                  <a:gd name="connsiteX3" fmla="*/ 3701 w 45058"/>
                  <a:gd name="connsiteY3" fmla="*/ 27196 h 41839"/>
                  <a:gd name="connsiteX4" fmla="*/ 2414 w 45058"/>
                  <a:gd name="connsiteY4" fmla="*/ 33311 h 41839"/>
                  <a:gd name="connsiteX5" fmla="*/ 40070 w 45058"/>
                  <a:gd name="connsiteY5" fmla="*/ 41679 h 4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058" h="41839">
                    <a:moveTo>
                      <a:pt x="45541" y="3379"/>
                    </a:moveTo>
                    <a:lnTo>
                      <a:pt x="39104" y="2414"/>
                    </a:lnTo>
                    <a:lnTo>
                      <a:pt x="34598" y="33955"/>
                    </a:lnTo>
                    <a:lnTo>
                      <a:pt x="3701" y="27196"/>
                    </a:lnTo>
                    <a:lnTo>
                      <a:pt x="2414" y="33311"/>
                    </a:lnTo>
                    <a:lnTo>
                      <a:pt x="40070" y="41679"/>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47" name="Freeform: Shape 346">
                <a:extLst>
                  <a:ext uri="{FF2B5EF4-FFF2-40B4-BE49-F238E27FC236}">
                    <a16:creationId xmlns:a16="http://schemas.microsoft.com/office/drawing/2014/main" id="{5B99813E-5C8E-49D7-8262-05B478107297}"/>
                  </a:ext>
                </a:extLst>
              </p:cNvPr>
              <p:cNvSpPr/>
              <p:nvPr/>
            </p:nvSpPr>
            <p:spPr>
              <a:xfrm>
                <a:off x="16030830" y="2804448"/>
                <a:ext cx="12874" cy="86898"/>
              </a:xfrm>
              <a:custGeom>
                <a:avLst/>
                <a:gdLst>
                  <a:gd name="connsiteX0" fmla="*/ 12238 w 12873"/>
                  <a:gd name="connsiteY0" fmla="*/ 86584 h 86898"/>
                  <a:gd name="connsiteX1" fmla="*/ 1617 w 12873"/>
                  <a:gd name="connsiteY1" fmla="*/ 1617 h 86898"/>
                </a:gdLst>
                <a:ahLst/>
                <a:cxnLst>
                  <a:cxn ang="0">
                    <a:pos x="connsiteX0" y="connsiteY0"/>
                  </a:cxn>
                  <a:cxn ang="0">
                    <a:pos x="connsiteX1" y="connsiteY1"/>
                  </a:cxn>
                </a:cxnLst>
                <a:rect l="l" t="t" r="r" b="b"/>
                <a:pathLst>
                  <a:path w="12873" h="86898">
                    <a:moveTo>
                      <a:pt x="12238" y="86584"/>
                    </a:moveTo>
                    <a:cubicBezTo>
                      <a:pt x="13847" y="60193"/>
                      <a:pt x="10629" y="31549"/>
                      <a:pt x="1617" y="1617"/>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48" name="Freeform: Shape 347">
                <a:extLst>
                  <a:ext uri="{FF2B5EF4-FFF2-40B4-BE49-F238E27FC236}">
                    <a16:creationId xmlns:a16="http://schemas.microsoft.com/office/drawing/2014/main" id="{B1F8B934-22C7-42E7-9FC8-1CE123CC7559}"/>
                  </a:ext>
                </a:extLst>
              </p:cNvPr>
              <p:cNvSpPr/>
              <p:nvPr/>
            </p:nvSpPr>
            <p:spPr>
              <a:xfrm>
                <a:off x="16023106" y="2909048"/>
                <a:ext cx="19311" cy="61150"/>
              </a:xfrm>
              <a:custGeom>
                <a:avLst/>
                <a:gdLst>
                  <a:gd name="connsiteX0" fmla="*/ 1617 w 19310"/>
                  <a:gd name="connsiteY0" fmla="*/ 60193 h 61150"/>
                  <a:gd name="connsiteX1" fmla="*/ 18353 w 19310"/>
                  <a:gd name="connsiteY1" fmla="*/ 1617 h 61150"/>
                </a:gdLst>
                <a:ahLst/>
                <a:cxnLst>
                  <a:cxn ang="0">
                    <a:pos x="connsiteX0" y="connsiteY0"/>
                  </a:cxn>
                  <a:cxn ang="0">
                    <a:pos x="connsiteX1" y="connsiteY1"/>
                  </a:cxn>
                </a:cxnLst>
                <a:rect l="l" t="t" r="r" b="b"/>
                <a:pathLst>
                  <a:path w="19310" h="61150">
                    <a:moveTo>
                      <a:pt x="1617" y="60193"/>
                    </a:moveTo>
                    <a:cubicBezTo>
                      <a:pt x="9342" y="42170"/>
                      <a:pt x="15135" y="22537"/>
                      <a:pt x="18353" y="1617"/>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49" name="Freeform: Shape 348">
                <a:extLst>
                  <a:ext uri="{FF2B5EF4-FFF2-40B4-BE49-F238E27FC236}">
                    <a16:creationId xmlns:a16="http://schemas.microsoft.com/office/drawing/2014/main" id="{6CDA10FD-BE6C-45E8-AD48-E7F2F37A453D}"/>
                  </a:ext>
                </a:extLst>
              </p:cNvPr>
              <p:cNvSpPr/>
              <p:nvPr/>
            </p:nvSpPr>
            <p:spPr>
              <a:xfrm>
                <a:off x="15699652" y="2989831"/>
                <a:ext cx="315408" cy="128738"/>
              </a:xfrm>
              <a:custGeom>
                <a:avLst/>
                <a:gdLst>
                  <a:gd name="connsiteX0" fmla="*/ 1617 w 315407"/>
                  <a:gd name="connsiteY0" fmla="*/ 106539 h 128737"/>
                  <a:gd name="connsiteX1" fmla="*/ 224012 w 315407"/>
                  <a:gd name="connsiteY1" fmla="*/ 95274 h 128737"/>
                  <a:gd name="connsiteX2" fmla="*/ 314450 w 315407"/>
                  <a:gd name="connsiteY2" fmla="*/ 1617 h 128737"/>
                </a:gdLst>
                <a:ahLst/>
                <a:cxnLst>
                  <a:cxn ang="0">
                    <a:pos x="connsiteX0" y="connsiteY0"/>
                  </a:cxn>
                  <a:cxn ang="0">
                    <a:pos x="connsiteX1" y="connsiteY1"/>
                  </a:cxn>
                  <a:cxn ang="0">
                    <a:pos x="connsiteX2" y="connsiteY2"/>
                  </a:cxn>
                </a:cxnLst>
                <a:rect l="l" t="t" r="r" b="b"/>
                <a:pathLst>
                  <a:path w="315407" h="128737">
                    <a:moveTo>
                      <a:pt x="1617" y="106539"/>
                    </a:moveTo>
                    <a:cubicBezTo>
                      <a:pt x="62768" y="135183"/>
                      <a:pt x="141941" y="142585"/>
                      <a:pt x="224012" y="95274"/>
                    </a:cubicBezTo>
                    <a:cubicBezTo>
                      <a:pt x="255553" y="76929"/>
                      <a:pt x="290312" y="44744"/>
                      <a:pt x="314450" y="1617"/>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50" name="Freeform: Shape 349">
                <a:extLst>
                  <a:ext uri="{FF2B5EF4-FFF2-40B4-BE49-F238E27FC236}">
                    <a16:creationId xmlns:a16="http://schemas.microsoft.com/office/drawing/2014/main" id="{D8FA8D0C-ED75-4F90-8423-3CAF12F67210}"/>
                  </a:ext>
                </a:extLst>
              </p:cNvPr>
              <p:cNvSpPr/>
              <p:nvPr/>
            </p:nvSpPr>
            <p:spPr>
              <a:xfrm>
                <a:off x="15692419" y="3078185"/>
                <a:ext cx="41840" cy="51495"/>
              </a:xfrm>
              <a:custGeom>
                <a:avLst/>
                <a:gdLst>
                  <a:gd name="connsiteX0" fmla="*/ 17541 w 41839"/>
                  <a:gd name="connsiteY0" fmla="*/ 50691 h 51495"/>
                  <a:gd name="connsiteX1" fmla="*/ 23656 w 41839"/>
                  <a:gd name="connsiteY1" fmla="*/ 48116 h 51495"/>
                  <a:gd name="connsiteX2" fmla="*/ 11104 w 41839"/>
                  <a:gd name="connsiteY2" fmla="*/ 18828 h 51495"/>
                  <a:gd name="connsiteX3" fmla="*/ 41035 w 41839"/>
                  <a:gd name="connsiteY3" fmla="*/ 8529 h 51495"/>
                  <a:gd name="connsiteX4" fmla="*/ 39104 w 41839"/>
                  <a:gd name="connsiteY4" fmla="*/ 2414 h 51495"/>
                  <a:gd name="connsiteX5" fmla="*/ 2414 w 41839"/>
                  <a:gd name="connsiteY5" fmla="*/ 14966 h 5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9" h="51495">
                    <a:moveTo>
                      <a:pt x="17541" y="50691"/>
                    </a:moveTo>
                    <a:lnTo>
                      <a:pt x="23656" y="48116"/>
                    </a:lnTo>
                    <a:lnTo>
                      <a:pt x="11104" y="18828"/>
                    </a:lnTo>
                    <a:lnTo>
                      <a:pt x="41035" y="8529"/>
                    </a:lnTo>
                    <a:lnTo>
                      <a:pt x="39104" y="2414"/>
                    </a:lnTo>
                    <a:lnTo>
                      <a:pt x="2414" y="14966"/>
                    </a:lnTo>
                    <a:close/>
                  </a:path>
                </a:pathLst>
              </a:custGeom>
              <a:solidFill>
                <a:schemeClr val="tx1"/>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51" name="Freeform: Shape 350">
                <a:extLst>
                  <a:ext uri="{FF2B5EF4-FFF2-40B4-BE49-F238E27FC236}">
                    <a16:creationId xmlns:a16="http://schemas.microsoft.com/office/drawing/2014/main" id="{873EDABD-078C-436B-99B5-FF60F76F3C1B}"/>
                  </a:ext>
                </a:extLst>
              </p:cNvPr>
              <p:cNvSpPr/>
              <p:nvPr/>
            </p:nvSpPr>
            <p:spPr>
              <a:xfrm>
                <a:off x="15740213" y="2751674"/>
                <a:ext cx="122301" cy="238165"/>
              </a:xfrm>
              <a:custGeom>
                <a:avLst/>
                <a:gdLst>
                  <a:gd name="connsiteX0" fmla="*/ 4828 w 122300"/>
                  <a:gd name="connsiteY0" fmla="*/ 177336 h 238164"/>
                  <a:gd name="connsiteX1" fmla="*/ 62438 w 122300"/>
                  <a:gd name="connsiteY1" fmla="*/ 234947 h 238164"/>
                  <a:gd name="connsiteX2" fmla="*/ 120048 w 122300"/>
                  <a:gd name="connsiteY2" fmla="*/ 177336 h 238164"/>
                  <a:gd name="connsiteX3" fmla="*/ 62438 w 122300"/>
                  <a:gd name="connsiteY3" fmla="*/ 120048 h 238164"/>
                  <a:gd name="connsiteX4" fmla="*/ 4828 w 122300"/>
                  <a:gd name="connsiteY4" fmla="*/ 62438 h 238164"/>
                  <a:gd name="connsiteX5" fmla="*/ 62438 w 122300"/>
                  <a:gd name="connsiteY5" fmla="*/ 4828 h 238164"/>
                  <a:gd name="connsiteX6" fmla="*/ 120048 w 122300"/>
                  <a:gd name="connsiteY6" fmla="*/ 62438 h 23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00" h="238164">
                    <a:moveTo>
                      <a:pt x="4828" y="177336"/>
                    </a:moveTo>
                    <a:cubicBezTo>
                      <a:pt x="4828" y="209199"/>
                      <a:pt x="30575" y="234947"/>
                      <a:pt x="62438" y="234947"/>
                    </a:cubicBezTo>
                    <a:cubicBezTo>
                      <a:pt x="94300" y="234947"/>
                      <a:pt x="120048" y="209199"/>
                      <a:pt x="120048" y="177336"/>
                    </a:cubicBezTo>
                    <a:cubicBezTo>
                      <a:pt x="120048" y="145474"/>
                      <a:pt x="93657" y="125198"/>
                      <a:pt x="62438" y="120048"/>
                    </a:cubicBezTo>
                    <a:cubicBezTo>
                      <a:pt x="31219" y="114899"/>
                      <a:pt x="4828" y="94300"/>
                      <a:pt x="4828" y="62438"/>
                    </a:cubicBezTo>
                    <a:cubicBezTo>
                      <a:pt x="4828" y="30575"/>
                      <a:pt x="30575" y="4828"/>
                      <a:pt x="62438" y="4828"/>
                    </a:cubicBezTo>
                    <a:cubicBezTo>
                      <a:pt x="94300" y="4828"/>
                      <a:pt x="120048" y="30575"/>
                      <a:pt x="120048" y="62438"/>
                    </a:cubicBezTo>
                  </a:path>
                </a:pathLst>
              </a:custGeom>
              <a:noFill/>
              <a:ln w="19050" cap="flat">
                <a:solidFill>
                  <a:schemeClr val="accent2"/>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352" name="Freeform: Shape 351">
                <a:extLst>
                  <a:ext uri="{FF2B5EF4-FFF2-40B4-BE49-F238E27FC236}">
                    <a16:creationId xmlns:a16="http://schemas.microsoft.com/office/drawing/2014/main" id="{9B9EE2D6-1111-4F73-A9B7-8F46CBD29C26}"/>
                  </a:ext>
                </a:extLst>
              </p:cNvPr>
              <p:cNvSpPr/>
              <p:nvPr/>
            </p:nvSpPr>
            <p:spPr>
              <a:xfrm>
                <a:off x="15802972" y="2725605"/>
                <a:ext cx="9655" cy="302534"/>
              </a:xfrm>
              <a:custGeom>
                <a:avLst/>
                <a:gdLst>
                  <a:gd name="connsiteX0" fmla="*/ 4828 w 9655"/>
                  <a:gd name="connsiteY0" fmla="*/ 4828 h 302533"/>
                  <a:gd name="connsiteX1" fmla="*/ 4828 w 9655"/>
                  <a:gd name="connsiteY1" fmla="*/ 297706 h 302533"/>
                </a:gdLst>
                <a:ahLst/>
                <a:cxnLst>
                  <a:cxn ang="0">
                    <a:pos x="connsiteX0" y="connsiteY0"/>
                  </a:cxn>
                  <a:cxn ang="0">
                    <a:pos x="connsiteX1" y="connsiteY1"/>
                  </a:cxn>
                </a:cxnLst>
                <a:rect l="l" t="t" r="r" b="b"/>
                <a:pathLst>
                  <a:path w="9655" h="302533">
                    <a:moveTo>
                      <a:pt x="4828" y="4828"/>
                    </a:moveTo>
                    <a:lnTo>
                      <a:pt x="4828" y="297706"/>
                    </a:lnTo>
                  </a:path>
                </a:pathLst>
              </a:custGeom>
              <a:noFill/>
              <a:ln w="19050" cap="flat">
                <a:solidFill>
                  <a:schemeClr val="accent2"/>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grpSp>
        <p:sp>
          <p:nvSpPr>
            <p:cNvPr id="353" name="Agility/Dev Productivity">
              <a:extLst>
                <a:ext uri="{FF2B5EF4-FFF2-40B4-BE49-F238E27FC236}">
                  <a16:creationId xmlns:a16="http://schemas.microsoft.com/office/drawing/2014/main" id="{A8FD9E0A-8D7A-4B97-B9AC-3619CBAAA176}"/>
                </a:ext>
              </a:extLst>
            </p:cNvPr>
            <p:cNvSpPr txBox="1"/>
            <p:nvPr/>
          </p:nvSpPr>
          <p:spPr>
            <a:xfrm>
              <a:off x="12747234" y="7064905"/>
              <a:ext cx="965201" cy="3877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defPPr>
                <a:defRPr lang="en-US"/>
              </a:defPPr>
              <a:lvl1pPr marL="0" marR="0" lvl="0" indent="0" algn="ctr" defTabSz="731520" eaLnBrk="1" fontAlgn="auto" latinLnBrk="0" hangingPunct="1">
                <a:lnSpc>
                  <a:spcPct val="90000"/>
                </a:lnSpc>
                <a:spcBef>
                  <a:spcPts val="384"/>
                </a:spcBef>
                <a:spcAft>
                  <a:spcPts val="0"/>
                </a:spcAft>
                <a:buClrTx/>
                <a:buSzTx/>
                <a:buFontTx/>
                <a:buNone/>
                <a:tabLst/>
                <a:defRPr kumimoji="0" sz="1400" b="0" i="0" u="none" strike="noStrike" cap="none" spc="50" normalizeH="0" baseline="0">
                  <a:ln>
                    <a:noFill/>
                  </a:ln>
                  <a:solidFill>
                    <a:srgbClr val="FFFFFF"/>
                  </a:solidFill>
                  <a:effectLst/>
                  <a:uLnTx/>
                  <a:uFillTx/>
                  <a:latin typeface="Amazon Ember"/>
                  <a:ea typeface="Amazon Ember"/>
                  <a:cs typeface="Amazon Ember"/>
                </a:defRPr>
              </a:lvl1pPr>
            </a:lstStyle>
            <a:p>
              <a:r>
                <a:rPr lang="en-US" dirty="0"/>
                <a:t>Cost</a:t>
              </a:r>
              <a:br>
                <a:rPr lang="en-US" dirty="0"/>
              </a:br>
              <a:r>
                <a:rPr lang="en-US" dirty="0"/>
                <a:t>reduction</a:t>
              </a:r>
              <a:endParaRPr dirty="0"/>
            </a:p>
          </p:txBody>
        </p:sp>
      </p:grpSp>
      <p:sp>
        <p:nvSpPr>
          <p:cNvPr id="33" name="TextBox 32">
            <a:extLst>
              <a:ext uri="{FF2B5EF4-FFF2-40B4-BE49-F238E27FC236}">
                <a16:creationId xmlns:a16="http://schemas.microsoft.com/office/drawing/2014/main" id="{31E6CE56-7A9F-4045-9715-ED432061C2F2}"/>
              </a:ext>
            </a:extLst>
          </p:cNvPr>
          <p:cNvSpPr txBox="1"/>
          <p:nvPr/>
        </p:nvSpPr>
        <p:spPr>
          <a:xfrm>
            <a:off x="6629527" y="4093002"/>
            <a:ext cx="1384174" cy="1265982"/>
          </a:xfrm>
          <a:prstGeom prst="rect">
            <a:avLst/>
          </a:prstGeom>
          <a:solidFill>
            <a:srgbClr val="232F3E"/>
          </a:solidFill>
          <a:ln>
            <a:solidFill>
              <a:schemeClr val="accent4"/>
            </a:solidFill>
          </a:ln>
          <a:effectLst>
            <a:glow rad="63500">
              <a:schemeClr val="accent2">
                <a:satMod val="175000"/>
                <a:alpha val="40000"/>
              </a:schemeClr>
            </a:glow>
            <a:outerShdw blurRad="50800" dist="38100" dir="2700000" algn="tl" rotWithShape="0">
              <a:prstClr val="black">
                <a:alpha val="40000"/>
              </a:prstClr>
            </a:outerShdw>
          </a:effectLst>
        </p:spPr>
        <p:txBody>
          <a:bodyPr wrap="square" lIns="0" tIns="0" rIns="0" bIns="0" rtlCol="0">
            <a:prstTxWarp prst="textArchUp">
              <a:avLst>
                <a:gd name="adj" fmla="val 13463126"/>
              </a:avLst>
            </a:prstTxWarp>
            <a:spAutoFit/>
          </a:bodyPr>
          <a:lstStyle/>
          <a:p>
            <a:pPr algn="ctr">
              <a:lnSpc>
                <a:spcPct val="90000"/>
              </a:lnSpc>
              <a:spcAft>
                <a:spcPts val="1800"/>
              </a:spcAft>
            </a:pPr>
            <a:endParaRPr lang="en-US" sz="1600" spc="-150" dirty="0">
              <a:gradFill>
                <a:gsLst>
                  <a:gs pos="2917">
                    <a:schemeClr val="tx1"/>
                  </a:gs>
                  <a:gs pos="30000">
                    <a:schemeClr val="tx1"/>
                  </a:gs>
                </a:gsLst>
                <a:lin ang="5400000" scaled="0"/>
              </a:gradFill>
            </a:endParaRPr>
          </a:p>
        </p:txBody>
      </p:sp>
      <p:sp>
        <p:nvSpPr>
          <p:cNvPr id="3" name="Rectangle 2">
            <a:extLst>
              <a:ext uri="{FF2B5EF4-FFF2-40B4-BE49-F238E27FC236}">
                <a16:creationId xmlns:a16="http://schemas.microsoft.com/office/drawing/2014/main" id="{78284A0D-8ADE-4E74-9741-88C6F44F2EA1}"/>
              </a:ext>
            </a:extLst>
          </p:cNvPr>
          <p:cNvSpPr/>
          <p:nvPr/>
        </p:nvSpPr>
        <p:spPr>
          <a:xfrm>
            <a:off x="6696729" y="4157816"/>
            <a:ext cx="1236942" cy="1174681"/>
          </a:xfrm>
          <a:prstGeom prst="rect">
            <a:avLst/>
          </a:prstGeom>
          <a:noFill/>
          <a:ln w="12700" cap="flat">
            <a:noFill/>
            <a:miter lim="400000"/>
          </a:ln>
          <a:effectLst/>
        </p:spPr>
        <p:txBody>
          <a:bodyPr wrap="square" lIns="0" tIns="0" rIns="0" bIns="0" numCol="1" anchor="t">
            <a:spAutoFit/>
          </a:bodyPr>
          <a:lstStyle/>
          <a:p>
            <a:pPr algn="ctr" defTabSz="731520" eaLnBrk="1" fontAlgn="auto" hangingPunct="1">
              <a:lnSpc>
                <a:spcPct val="90000"/>
              </a:lnSpc>
              <a:spcBef>
                <a:spcPts val="384"/>
              </a:spcBef>
              <a:spcAft>
                <a:spcPts val="0"/>
              </a:spcAft>
            </a:pPr>
            <a:r>
              <a:rPr lang="en-US" sz="1400" spc="50" dirty="0">
                <a:solidFill>
                  <a:srgbClr val="FFFFFF"/>
                </a:solidFill>
                <a:latin typeface="Amazon Ember"/>
              </a:rPr>
              <a:t>Application </a:t>
            </a:r>
          </a:p>
          <a:p>
            <a:pPr algn="ctr" defTabSz="731520" eaLnBrk="1" fontAlgn="auto" hangingPunct="1">
              <a:lnSpc>
                <a:spcPct val="90000"/>
              </a:lnSpc>
              <a:spcBef>
                <a:spcPts val="384"/>
              </a:spcBef>
              <a:spcAft>
                <a:spcPts val="0"/>
              </a:spcAft>
            </a:pPr>
            <a:r>
              <a:rPr lang="en-US" sz="1400" spc="50" dirty="0">
                <a:solidFill>
                  <a:srgbClr val="FFFFFF"/>
                </a:solidFill>
                <a:latin typeface="Amazon Ember"/>
              </a:rPr>
              <a:t>portfolio</a:t>
            </a:r>
          </a:p>
          <a:p>
            <a:pPr algn="ctr" defTabSz="731520" eaLnBrk="1" fontAlgn="auto" hangingPunct="1">
              <a:lnSpc>
                <a:spcPct val="90000"/>
              </a:lnSpc>
              <a:spcBef>
                <a:spcPts val="384"/>
              </a:spcBef>
              <a:spcAft>
                <a:spcPts val="0"/>
              </a:spcAft>
            </a:pPr>
            <a:endParaRPr lang="en-US" sz="1400" spc="50" dirty="0">
              <a:solidFill>
                <a:srgbClr val="FFFFFF"/>
              </a:solidFill>
              <a:latin typeface="Amazon Ember"/>
            </a:endParaRPr>
          </a:p>
          <a:p>
            <a:pPr algn="ctr" defTabSz="731520" eaLnBrk="1" fontAlgn="auto" hangingPunct="1">
              <a:lnSpc>
                <a:spcPct val="90000"/>
              </a:lnSpc>
              <a:spcBef>
                <a:spcPts val="384"/>
              </a:spcBef>
              <a:spcAft>
                <a:spcPts val="0"/>
              </a:spcAft>
            </a:pPr>
            <a:endParaRPr lang="en-US" sz="1400" spc="50" dirty="0">
              <a:solidFill>
                <a:srgbClr val="FFFFFF"/>
              </a:solidFill>
              <a:latin typeface="Amazon Ember"/>
            </a:endParaRPr>
          </a:p>
          <a:p>
            <a:pPr algn="ctr" defTabSz="731520" eaLnBrk="1" fontAlgn="auto" hangingPunct="1">
              <a:lnSpc>
                <a:spcPct val="90000"/>
              </a:lnSpc>
              <a:spcBef>
                <a:spcPts val="384"/>
              </a:spcBef>
              <a:spcAft>
                <a:spcPts val="0"/>
              </a:spcAft>
            </a:pPr>
            <a:r>
              <a:rPr lang="en-US" sz="1400" spc="50" dirty="0">
                <a:solidFill>
                  <a:srgbClr val="FFFFFF"/>
                </a:solidFill>
                <a:latin typeface="Amazon Ember"/>
              </a:rPr>
              <a:t>~1,000+ apps</a:t>
            </a:r>
          </a:p>
        </p:txBody>
      </p:sp>
      <p:grpSp>
        <p:nvGrpSpPr>
          <p:cNvPr id="358" name="Group 357">
            <a:extLst>
              <a:ext uri="{FF2B5EF4-FFF2-40B4-BE49-F238E27FC236}">
                <a16:creationId xmlns:a16="http://schemas.microsoft.com/office/drawing/2014/main" id="{BE773E64-C70C-4CBE-994C-014A233C9D36}"/>
              </a:ext>
            </a:extLst>
          </p:cNvPr>
          <p:cNvGrpSpPr/>
          <p:nvPr/>
        </p:nvGrpSpPr>
        <p:grpSpPr>
          <a:xfrm>
            <a:off x="7169105" y="4673576"/>
            <a:ext cx="343241" cy="358823"/>
            <a:chOff x="368556" y="3646696"/>
            <a:chExt cx="506548" cy="536479"/>
          </a:xfrm>
          <a:solidFill>
            <a:schemeClr val="bg1"/>
          </a:solidFill>
        </p:grpSpPr>
        <p:sp>
          <p:nvSpPr>
            <p:cNvPr id="359" name="Rectangle: Rounded Corners 358">
              <a:extLst>
                <a:ext uri="{FF2B5EF4-FFF2-40B4-BE49-F238E27FC236}">
                  <a16:creationId xmlns:a16="http://schemas.microsoft.com/office/drawing/2014/main" id="{6BCB4D39-4D55-4092-9EE1-F6AF445B0B79}"/>
                </a:ext>
              </a:extLst>
            </p:cNvPr>
            <p:cNvSpPr/>
            <p:nvPr/>
          </p:nvSpPr>
          <p:spPr bwMode="auto">
            <a:xfrm>
              <a:off x="368556" y="3646696"/>
              <a:ext cx="335433" cy="335435"/>
            </a:xfrm>
            <a:prstGeom prst="roundRect">
              <a:avLst/>
            </a:prstGeom>
            <a:grpFill/>
            <a:ln w="19050">
              <a:solidFill>
                <a:schemeClr val="bg2">
                  <a:lumMod val="25000"/>
                  <a:lumOff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60" name="Rectangle: Rounded Corners 359">
              <a:extLst>
                <a:ext uri="{FF2B5EF4-FFF2-40B4-BE49-F238E27FC236}">
                  <a16:creationId xmlns:a16="http://schemas.microsoft.com/office/drawing/2014/main" id="{8DC0549E-D376-4575-8E78-CAEA97EC433A}"/>
                </a:ext>
              </a:extLst>
            </p:cNvPr>
            <p:cNvSpPr/>
            <p:nvPr/>
          </p:nvSpPr>
          <p:spPr bwMode="auto">
            <a:xfrm>
              <a:off x="420580" y="3711655"/>
              <a:ext cx="335436" cy="335435"/>
            </a:xfrm>
            <a:prstGeom prst="roundRect">
              <a:avLst/>
            </a:prstGeom>
            <a:grpFill/>
            <a:ln w="1905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61" name="Rectangle: Rounded Corners 360">
              <a:extLst>
                <a:ext uri="{FF2B5EF4-FFF2-40B4-BE49-F238E27FC236}">
                  <a16:creationId xmlns:a16="http://schemas.microsoft.com/office/drawing/2014/main" id="{D995E243-5785-4368-B2E0-3285FAE4E100}"/>
                </a:ext>
              </a:extLst>
            </p:cNvPr>
            <p:cNvSpPr/>
            <p:nvPr/>
          </p:nvSpPr>
          <p:spPr bwMode="auto">
            <a:xfrm>
              <a:off x="481418" y="3779128"/>
              <a:ext cx="335436" cy="335435"/>
            </a:xfrm>
            <a:prstGeom prst="roundRect">
              <a:avLst/>
            </a:prstGeom>
            <a:grp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62" name="Rectangle: Rounded Corners 361">
              <a:extLst>
                <a:ext uri="{FF2B5EF4-FFF2-40B4-BE49-F238E27FC236}">
                  <a16:creationId xmlns:a16="http://schemas.microsoft.com/office/drawing/2014/main" id="{7FFCCCE5-1D92-4E36-9334-2E1FC73867A4}"/>
                </a:ext>
              </a:extLst>
            </p:cNvPr>
            <p:cNvSpPr/>
            <p:nvPr/>
          </p:nvSpPr>
          <p:spPr bwMode="auto">
            <a:xfrm>
              <a:off x="539668" y="3847740"/>
              <a:ext cx="335436" cy="335435"/>
            </a:xfrm>
            <a:prstGeom prst="roundRect">
              <a:avLst/>
            </a:prstGeom>
            <a:grp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354" name="Group 353">
            <a:extLst>
              <a:ext uri="{FF2B5EF4-FFF2-40B4-BE49-F238E27FC236}">
                <a16:creationId xmlns:a16="http://schemas.microsoft.com/office/drawing/2014/main" id="{36E54B28-9422-48D1-8E78-90113C7D947B}"/>
              </a:ext>
            </a:extLst>
          </p:cNvPr>
          <p:cNvGrpSpPr/>
          <p:nvPr/>
        </p:nvGrpSpPr>
        <p:grpSpPr>
          <a:xfrm>
            <a:off x="11098935" y="2168415"/>
            <a:ext cx="1489190" cy="1341077"/>
            <a:chOff x="12473351" y="2240281"/>
            <a:chExt cx="1489190" cy="1341077"/>
          </a:xfrm>
        </p:grpSpPr>
        <p:sp>
          <p:nvSpPr>
            <p:cNvPr id="355" name="Agility/Dev Productivity">
              <a:extLst>
                <a:ext uri="{FF2B5EF4-FFF2-40B4-BE49-F238E27FC236}">
                  <a16:creationId xmlns:a16="http://schemas.microsoft.com/office/drawing/2014/main" id="{2C364827-2594-44F0-940B-58ED72618980}"/>
                </a:ext>
              </a:extLst>
            </p:cNvPr>
            <p:cNvSpPr txBox="1"/>
            <p:nvPr/>
          </p:nvSpPr>
          <p:spPr>
            <a:xfrm>
              <a:off x="12473351" y="3193560"/>
              <a:ext cx="1489190" cy="3877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defPPr>
                <a:defRPr lang="en-US"/>
              </a:defPPr>
              <a:lvl1pPr marL="0" marR="0" lvl="0" indent="0" algn="ctr" defTabSz="731520" eaLnBrk="1" fontAlgn="auto" latinLnBrk="0" hangingPunct="1">
                <a:lnSpc>
                  <a:spcPct val="90000"/>
                </a:lnSpc>
                <a:spcBef>
                  <a:spcPts val="384"/>
                </a:spcBef>
                <a:spcAft>
                  <a:spcPts val="0"/>
                </a:spcAft>
                <a:buClrTx/>
                <a:buSzTx/>
                <a:buFontTx/>
                <a:buNone/>
                <a:tabLst/>
                <a:defRPr kumimoji="0" sz="1400" b="0" i="0" u="none" strike="noStrike" cap="none" spc="50" normalizeH="0" baseline="0">
                  <a:ln>
                    <a:noFill/>
                  </a:ln>
                  <a:solidFill>
                    <a:srgbClr val="FFFFFF"/>
                  </a:solidFill>
                  <a:effectLst/>
                  <a:uLnTx/>
                  <a:uFillTx/>
                  <a:latin typeface="Amazon Ember"/>
                  <a:ea typeface="Amazon Ember"/>
                  <a:cs typeface="Amazon Ember"/>
                </a:defRPr>
              </a:lvl1pPr>
            </a:lstStyle>
            <a:p>
              <a:r>
                <a:rPr lang="en-US" dirty="0"/>
                <a:t>Scale globally </a:t>
              </a:r>
              <a:br>
                <a:rPr lang="en-US" dirty="0"/>
              </a:br>
              <a:r>
                <a:rPr lang="en-US" dirty="0"/>
                <a:t>quickly, M&amp;A</a:t>
              </a:r>
            </a:p>
          </p:txBody>
        </p:sp>
        <p:grpSp>
          <p:nvGrpSpPr>
            <p:cNvPr id="356" name="Group 355">
              <a:extLst>
                <a:ext uri="{FF2B5EF4-FFF2-40B4-BE49-F238E27FC236}">
                  <a16:creationId xmlns:a16="http://schemas.microsoft.com/office/drawing/2014/main" id="{DA66BD13-C24F-4E73-82DC-AC7CF1288DC8}"/>
                </a:ext>
              </a:extLst>
            </p:cNvPr>
            <p:cNvGrpSpPr>
              <a:grpSpLocks noChangeAspect="1"/>
            </p:cNvGrpSpPr>
            <p:nvPr/>
          </p:nvGrpSpPr>
          <p:grpSpPr>
            <a:xfrm>
              <a:off x="12714197" y="2240281"/>
              <a:ext cx="1007498" cy="657460"/>
              <a:chOff x="15242206" y="933213"/>
              <a:chExt cx="532652" cy="347592"/>
            </a:xfrm>
          </p:grpSpPr>
          <p:sp>
            <p:nvSpPr>
              <p:cNvPr id="357" name="Freeform: Shape 356">
                <a:extLst>
                  <a:ext uri="{FF2B5EF4-FFF2-40B4-BE49-F238E27FC236}">
                    <a16:creationId xmlns:a16="http://schemas.microsoft.com/office/drawing/2014/main" id="{730936CF-36D6-46FC-A7B7-71AE9557D279}"/>
                  </a:ext>
                </a:extLst>
              </p:cNvPr>
              <p:cNvSpPr/>
              <p:nvPr/>
            </p:nvSpPr>
            <p:spPr>
              <a:xfrm>
                <a:off x="15242206" y="933213"/>
                <a:ext cx="337937" cy="347592"/>
              </a:xfrm>
              <a:custGeom>
                <a:avLst/>
                <a:gdLst>
                  <a:gd name="connsiteX0" fmla="*/ 336006 w 337936"/>
                  <a:gd name="connsiteY0" fmla="*/ 220463 h 347592"/>
                  <a:gd name="connsiteX1" fmla="*/ 173796 w 337936"/>
                  <a:gd name="connsiteY1" fmla="*/ 342764 h 347592"/>
                  <a:gd name="connsiteX2" fmla="*/ 4828 w 337936"/>
                  <a:gd name="connsiteY2" fmla="*/ 173796 h 347592"/>
                  <a:gd name="connsiteX3" fmla="*/ 173796 w 337936"/>
                  <a:gd name="connsiteY3" fmla="*/ 4828 h 347592"/>
                  <a:gd name="connsiteX4" fmla="*/ 288373 w 337936"/>
                  <a:gd name="connsiteY4" fmla="*/ 49886 h 34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936" h="347592">
                    <a:moveTo>
                      <a:pt x="336006" y="220463"/>
                    </a:moveTo>
                    <a:cubicBezTo>
                      <a:pt x="315729" y="290947"/>
                      <a:pt x="250717" y="342764"/>
                      <a:pt x="173796" y="342764"/>
                    </a:cubicBezTo>
                    <a:cubicBezTo>
                      <a:pt x="80461" y="342764"/>
                      <a:pt x="4828" y="267131"/>
                      <a:pt x="4828" y="173796"/>
                    </a:cubicBezTo>
                    <a:cubicBezTo>
                      <a:pt x="4828" y="80461"/>
                      <a:pt x="80461" y="4828"/>
                      <a:pt x="173796" y="4828"/>
                    </a:cubicBezTo>
                    <a:cubicBezTo>
                      <a:pt x="218211" y="4828"/>
                      <a:pt x="258441" y="21885"/>
                      <a:pt x="288373" y="49886"/>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63" name="Freeform: Shape 362">
                <a:extLst>
                  <a:ext uri="{FF2B5EF4-FFF2-40B4-BE49-F238E27FC236}">
                    <a16:creationId xmlns:a16="http://schemas.microsoft.com/office/drawing/2014/main" id="{145F1008-715A-442B-A0A5-0AA44ED89ED2}"/>
                  </a:ext>
                </a:extLst>
              </p:cNvPr>
              <p:cNvSpPr/>
              <p:nvPr/>
            </p:nvSpPr>
            <p:spPr>
              <a:xfrm>
                <a:off x="15472646" y="1155930"/>
                <a:ext cx="38621" cy="112646"/>
              </a:xfrm>
              <a:custGeom>
                <a:avLst/>
                <a:gdLst>
                  <a:gd name="connsiteX0" fmla="*/ 33794 w 38621"/>
                  <a:gd name="connsiteY0" fmla="*/ 4828 h 112645"/>
                  <a:gd name="connsiteX1" fmla="*/ 4828 w 38621"/>
                  <a:gd name="connsiteY1" fmla="*/ 108783 h 112645"/>
                </a:gdLst>
                <a:ahLst/>
                <a:cxnLst>
                  <a:cxn ang="0">
                    <a:pos x="connsiteX0" y="connsiteY0"/>
                  </a:cxn>
                  <a:cxn ang="0">
                    <a:pos x="connsiteX1" y="connsiteY1"/>
                  </a:cxn>
                </a:cxnLst>
                <a:rect l="l" t="t" r="r" b="b"/>
                <a:pathLst>
                  <a:path w="38621" h="112645">
                    <a:moveTo>
                      <a:pt x="33794" y="4828"/>
                    </a:moveTo>
                    <a:cubicBezTo>
                      <a:pt x="29610" y="37978"/>
                      <a:pt x="20920" y="73059"/>
                      <a:pt x="4828" y="108783"/>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64" name="Freeform: Shape 363">
                <a:extLst>
                  <a:ext uri="{FF2B5EF4-FFF2-40B4-BE49-F238E27FC236}">
                    <a16:creationId xmlns:a16="http://schemas.microsoft.com/office/drawing/2014/main" id="{F1E08977-D320-4B01-9FB3-995D6ACFEF25}"/>
                  </a:ext>
                </a:extLst>
              </p:cNvPr>
              <p:cNvSpPr/>
              <p:nvPr/>
            </p:nvSpPr>
            <p:spPr>
              <a:xfrm>
                <a:off x="15472646" y="945122"/>
                <a:ext cx="38621" cy="125519"/>
              </a:xfrm>
              <a:custGeom>
                <a:avLst/>
                <a:gdLst>
                  <a:gd name="connsiteX0" fmla="*/ 4828 w 38621"/>
                  <a:gd name="connsiteY0" fmla="*/ 4828 h 125519"/>
                  <a:gd name="connsiteX1" fmla="*/ 34437 w 38621"/>
                  <a:gd name="connsiteY1" fmla="*/ 123588 h 125519"/>
                </a:gdLst>
                <a:ahLst/>
                <a:cxnLst>
                  <a:cxn ang="0">
                    <a:pos x="connsiteX0" y="connsiteY0"/>
                  </a:cxn>
                  <a:cxn ang="0">
                    <a:pos x="connsiteX1" y="connsiteY1"/>
                  </a:cxn>
                </a:cxnLst>
                <a:rect l="l" t="t" r="r" b="b"/>
                <a:pathLst>
                  <a:path w="38621" h="125519">
                    <a:moveTo>
                      <a:pt x="4828" y="4828"/>
                    </a:moveTo>
                    <a:cubicBezTo>
                      <a:pt x="4828" y="4828"/>
                      <a:pt x="27357" y="53104"/>
                      <a:pt x="34437" y="123588"/>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65" name="Freeform: Shape 364">
                <a:extLst>
                  <a:ext uri="{FF2B5EF4-FFF2-40B4-BE49-F238E27FC236}">
                    <a16:creationId xmlns:a16="http://schemas.microsoft.com/office/drawing/2014/main" id="{5C853C85-CF6A-4831-A596-B1533AAB79F6}"/>
                  </a:ext>
                </a:extLst>
              </p:cNvPr>
              <p:cNvSpPr/>
              <p:nvPr/>
            </p:nvSpPr>
            <p:spPr>
              <a:xfrm>
                <a:off x="15318769" y="945122"/>
                <a:ext cx="38621" cy="321845"/>
              </a:xfrm>
              <a:custGeom>
                <a:avLst/>
                <a:gdLst>
                  <a:gd name="connsiteX0" fmla="*/ 36726 w 38621"/>
                  <a:gd name="connsiteY0" fmla="*/ 319592 h 321844"/>
                  <a:gd name="connsiteX1" fmla="*/ 36726 w 38621"/>
                  <a:gd name="connsiteY1" fmla="*/ 4828 h 321844"/>
                </a:gdLst>
                <a:ahLst/>
                <a:cxnLst>
                  <a:cxn ang="0">
                    <a:pos x="connsiteX0" y="connsiteY0"/>
                  </a:cxn>
                  <a:cxn ang="0">
                    <a:pos x="connsiteX1" y="connsiteY1"/>
                  </a:cxn>
                </a:cxnLst>
                <a:rect l="l" t="t" r="r" b="b"/>
                <a:pathLst>
                  <a:path w="38621" h="321844">
                    <a:moveTo>
                      <a:pt x="36726" y="319592"/>
                    </a:moveTo>
                    <a:cubicBezTo>
                      <a:pt x="36726" y="319592"/>
                      <a:pt x="-35045" y="165428"/>
                      <a:pt x="36726" y="4828"/>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66" name="Freeform: Shape 365">
                <a:extLst>
                  <a:ext uri="{FF2B5EF4-FFF2-40B4-BE49-F238E27FC236}">
                    <a16:creationId xmlns:a16="http://schemas.microsoft.com/office/drawing/2014/main" id="{4B27C575-621A-40F4-B074-2FB924AA7CF0}"/>
                  </a:ext>
                </a:extLst>
              </p:cNvPr>
              <p:cNvSpPr/>
              <p:nvPr/>
            </p:nvSpPr>
            <p:spPr>
              <a:xfrm>
                <a:off x="15242206" y="1108297"/>
                <a:ext cx="222073" cy="9655"/>
              </a:xfrm>
              <a:custGeom>
                <a:avLst/>
                <a:gdLst>
                  <a:gd name="connsiteX0" fmla="*/ 4828 w 222072"/>
                  <a:gd name="connsiteY0" fmla="*/ 4828 h 9655"/>
                  <a:gd name="connsiteX1" fmla="*/ 218532 w 222072"/>
                  <a:gd name="connsiteY1" fmla="*/ 4828 h 9655"/>
                </a:gdLst>
                <a:ahLst/>
                <a:cxnLst>
                  <a:cxn ang="0">
                    <a:pos x="connsiteX0" y="connsiteY0"/>
                  </a:cxn>
                  <a:cxn ang="0">
                    <a:pos x="connsiteX1" y="connsiteY1"/>
                  </a:cxn>
                </a:cxnLst>
                <a:rect l="l" t="t" r="r" b="b"/>
                <a:pathLst>
                  <a:path w="222072" h="9655">
                    <a:moveTo>
                      <a:pt x="4828" y="4828"/>
                    </a:moveTo>
                    <a:lnTo>
                      <a:pt x="218532"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67" name="Freeform: Shape 366">
                <a:extLst>
                  <a:ext uri="{FF2B5EF4-FFF2-40B4-BE49-F238E27FC236}">
                    <a16:creationId xmlns:a16="http://schemas.microsoft.com/office/drawing/2014/main" id="{C6C51FE1-7163-436B-BE4B-802E88EEF025}"/>
                  </a:ext>
                </a:extLst>
              </p:cNvPr>
              <p:cNvSpPr/>
              <p:nvPr/>
            </p:nvSpPr>
            <p:spPr>
              <a:xfrm>
                <a:off x="15411174" y="933213"/>
                <a:ext cx="9655" cy="347592"/>
              </a:xfrm>
              <a:custGeom>
                <a:avLst/>
                <a:gdLst>
                  <a:gd name="connsiteX0" fmla="*/ 4828 w 9655"/>
                  <a:gd name="connsiteY0" fmla="*/ 342764 h 347592"/>
                  <a:gd name="connsiteX1" fmla="*/ 4828 w 9655"/>
                  <a:gd name="connsiteY1" fmla="*/ 4828 h 347592"/>
                </a:gdLst>
                <a:ahLst/>
                <a:cxnLst>
                  <a:cxn ang="0">
                    <a:pos x="connsiteX0" y="connsiteY0"/>
                  </a:cxn>
                  <a:cxn ang="0">
                    <a:pos x="connsiteX1" y="connsiteY1"/>
                  </a:cxn>
                </a:cxnLst>
                <a:rect l="l" t="t" r="r" b="b"/>
                <a:pathLst>
                  <a:path w="9655" h="347592">
                    <a:moveTo>
                      <a:pt x="4828" y="342764"/>
                    </a:moveTo>
                    <a:lnTo>
                      <a:pt x="4828"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68" name="Freeform: Shape 367">
                <a:extLst>
                  <a:ext uri="{FF2B5EF4-FFF2-40B4-BE49-F238E27FC236}">
                    <a16:creationId xmlns:a16="http://schemas.microsoft.com/office/drawing/2014/main" id="{F679DFB7-06EE-4A11-906B-0845BFDDD272}"/>
                  </a:ext>
                </a:extLst>
              </p:cNvPr>
              <p:cNvSpPr/>
              <p:nvPr/>
            </p:nvSpPr>
            <p:spPr>
              <a:xfrm>
                <a:off x="15256367" y="1002209"/>
                <a:ext cx="296097" cy="45058"/>
              </a:xfrm>
              <a:custGeom>
                <a:avLst/>
                <a:gdLst>
                  <a:gd name="connsiteX0" fmla="*/ 4828 w 296096"/>
                  <a:gd name="connsiteY0" fmla="*/ 40753 h 45058"/>
                  <a:gd name="connsiteX1" fmla="*/ 294166 w 296096"/>
                  <a:gd name="connsiteY1" fmla="*/ 30776 h 45058"/>
                </a:gdLst>
                <a:ahLst/>
                <a:cxnLst>
                  <a:cxn ang="0">
                    <a:pos x="connsiteX0" y="connsiteY0"/>
                  </a:cxn>
                  <a:cxn ang="0">
                    <a:pos x="connsiteX1" y="connsiteY1"/>
                  </a:cxn>
                </a:cxnLst>
                <a:rect l="l" t="t" r="r" b="b"/>
                <a:pathLst>
                  <a:path w="296096" h="45058">
                    <a:moveTo>
                      <a:pt x="4828" y="40753"/>
                    </a:moveTo>
                    <a:cubicBezTo>
                      <a:pt x="4828" y="40753"/>
                      <a:pt x="144508" y="-32949"/>
                      <a:pt x="294166" y="30776"/>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69" name="Freeform: Shape 368">
                <a:extLst>
                  <a:ext uri="{FF2B5EF4-FFF2-40B4-BE49-F238E27FC236}">
                    <a16:creationId xmlns:a16="http://schemas.microsoft.com/office/drawing/2014/main" id="{34B29684-0956-4276-9C3E-15EE8F2E63A1}"/>
                  </a:ext>
                </a:extLst>
              </p:cNvPr>
              <p:cNvSpPr/>
              <p:nvPr/>
            </p:nvSpPr>
            <p:spPr>
              <a:xfrm>
                <a:off x="15257976" y="1173631"/>
                <a:ext cx="315408" cy="45058"/>
              </a:xfrm>
              <a:custGeom>
                <a:avLst/>
                <a:gdLst>
                  <a:gd name="connsiteX0" fmla="*/ 4828 w 315407"/>
                  <a:gd name="connsiteY0" fmla="*/ 4828 h 45058"/>
                  <a:gd name="connsiteX1" fmla="*/ 310902 w 315407"/>
                  <a:gd name="connsiteY1" fmla="*/ 4828 h 45058"/>
                </a:gdLst>
                <a:ahLst/>
                <a:cxnLst>
                  <a:cxn ang="0">
                    <a:pos x="connsiteX0" y="connsiteY0"/>
                  </a:cxn>
                  <a:cxn ang="0">
                    <a:pos x="connsiteX1" y="connsiteY1"/>
                  </a:cxn>
                </a:cxnLst>
                <a:rect l="l" t="t" r="r" b="b"/>
                <a:pathLst>
                  <a:path w="315407" h="45058">
                    <a:moveTo>
                      <a:pt x="4828" y="4828"/>
                    </a:moveTo>
                    <a:cubicBezTo>
                      <a:pt x="4828" y="4828"/>
                      <a:pt x="153520" y="85611"/>
                      <a:pt x="310902" y="4828"/>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70" name="Freeform: Shape 369">
                <a:extLst>
                  <a:ext uri="{FF2B5EF4-FFF2-40B4-BE49-F238E27FC236}">
                    <a16:creationId xmlns:a16="http://schemas.microsoft.com/office/drawing/2014/main" id="{01D3DF09-1992-4607-ADE7-2C4779814014}"/>
                  </a:ext>
                </a:extLst>
              </p:cNvPr>
              <p:cNvSpPr/>
              <p:nvPr/>
            </p:nvSpPr>
            <p:spPr>
              <a:xfrm>
                <a:off x="15597844" y="1133401"/>
                <a:ext cx="25748" cy="67587"/>
              </a:xfrm>
              <a:custGeom>
                <a:avLst/>
                <a:gdLst>
                  <a:gd name="connsiteX0" fmla="*/ 4828 w 25747"/>
                  <a:gd name="connsiteY0" fmla="*/ 65978 h 67587"/>
                  <a:gd name="connsiteX1" fmla="*/ 23817 w 25747"/>
                  <a:gd name="connsiteY1" fmla="*/ 4828 h 67587"/>
                </a:gdLst>
                <a:ahLst/>
                <a:cxnLst>
                  <a:cxn ang="0">
                    <a:pos x="connsiteX0" y="connsiteY0"/>
                  </a:cxn>
                  <a:cxn ang="0">
                    <a:pos x="connsiteX1" y="connsiteY1"/>
                  </a:cxn>
                </a:cxnLst>
                <a:rect l="l" t="t" r="r" b="b"/>
                <a:pathLst>
                  <a:path w="25747" h="67587">
                    <a:moveTo>
                      <a:pt x="4828" y="65978"/>
                    </a:moveTo>
                    <a:lnTo>
                      <a:pt x="23817" y="4828"/>
                    </a:lnTo>
                  </a:path>
                </a:pathLst>
              </a:custGeom>
              <a:noFill/>
              <a:ln w="19050" cap="flat">
                <a:solidFill>
                  <a:srgbClr val="52BBA2"/>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371" name="Freeform: Shape 370">
                <a:extLst>
                  <a:ext uri="{FF2B5EF4-FFF2-40B4-BE49-F238E27FC236}">
                    <a16:creationId xmlns:a16="http://schemas.microsoft.com/office/drawing/2014/main" id="{BD1127D1-6C55-44C7-B69D-1F4023C40CDC}"/>
                  </a:ext>
                </a:extLst>
              </p:cNvPr>
              <p:cNvSpPr/>
              <p:nvPr/>
            </p:nvSpPr>
            <p:spPr>
              <a:xfrm>
                <a:off x="15522532" y="1106688"/>
                <a:ext cx="83680" cy="9655"/>
              </a:xfrm>
              <a:custGeom>
                <a:avLst/>
                <a:gdLst>
                  <a:gd name="connsiteX0" fmla="*/ 4828 w 83679"/>
                  <a:gd name="connsiteY0" fmla="*/ 4828 h 9655"/>
                  <a:gd name="connsiteX1" fmla="*/ 78852 w 83679"/>
                  <a:gd name="connsiteY1" fmla="*/ 4828 h 9655"/>
                </a:gdLst>
                <a:ahLst/>
                <a:cxnLst>
                  <a:cxn ang="0">
                    <a:pos x="connsiteX0" y="connsiteY0"/>
                  </a:cxn>
                  <a:cxn ang="0">
                    <a:pos x="connsiteX1" y="connsiteY1"/>
                  </a:cxn>
                </a:cxnLst>
                <a:rect l="l" t="t" r="r" b="b"/>
                <a:pathLst>
                  <a:path w="83679" h="9655">
                    <a:moveTo>
                      <a:pt x="4828" y="4828"/>
                    </a:moveTo>
                    <a:lnTo>
                      <a:pt x="78852" y="4828"/>
                    </a:lnTo>
                  </a:path>
                </a:pathLst>
              </a:custGeom>
              <a:noFill/>
              <a:ln w="19050" cap="flat">
                <a:solidFill>
                  <a:srgbClr val="52BBA2"/>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372" name="Freeform: Shape 371">
                <a:extLst>
                  <a:ext uri="{FF2B5EF4-FFF2-40B4-BE49-F238E27FC236}">
                    <a16:creationId xmlns:a16="http://schemas.microsoft.com/office/drawing/2014/main" id="{FC1F9D39-002B-45BC-B280-E9724EEC50A2}"/>
                  </a:ext>
                </a:extLst>
              </p:cNvPr>
              <p:cNvSpPr/>
              <p:nvPr/>
            </p:nvSpPr>
            <p:spPr>
              <a:xfrm>
                <a:off x="15577246" y="994364"/>
                <a:ext cx="45058" cy="83680"/>
              </a:xfrm>
              <a:custGeom>
                <a:avLst/>
                <a:gdLst>
                  <a:gd name="connsiteX0" fmla="*/ 4828 w 45058"/>
                  <a:gd name="connsiteY0" fmla="*/ 4828 h 83679"/>
                  <a:gd name="connsiteX1" fmla="*/ 43127 w 45058"/>
                  <a:gd name="connsiteY1" fmla="*/ 80461 h 83679"/>
                </a:gdLst>
                <a:ahLst/>
                <a:cxnLst>
                  <a:cxn ang="0">
                    <a:pos x="connsiteX0" y="connsiteY0"/>
                  </a:cxn>
                  <a:cxn ang="0">
                    <a:pos x="connsiteX1" y="connsiteY1"/>
                  </a:cxn>
                </a:cxnLst>
                <a:rect l="l" t="t" r="r" b="b"/>
                <a:pathLst>
                  <a:path w="45058" h="83679">
                    <a:moveTo>
                      <a:pt x="4828" y="4828"/>
                    </a:moveTo>
                    <a:lnTo>
                      <a:pt x="43127" y="80461"/>
                    </a:lnTo>
                  </a:path>
                </a:pathLst>
              </a:custGeom>
              <a:noFill/>
              <a:ln w="19050" cap="flat">
                <a:solidFill>
                  <a:srgbClr val="52BBA2"/>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373" name="Freeform: Shape 372">
                <a:extLst>
                  <a:ext uri="{FF2B5EF4-FFF2-40B4-BE49-F238E27FC236}">
                    <a16:creationId xmlns:a16="http://schemas.microsoft.com/office/drawing/2014/main" id="{016AF944-FE68-4216-B351-CC6B8A71FEC4}"/>
                  </a:ext>
                </a:extLst>
              </p:cNvPr>
              <p:cNvSpPr/>
              <p:nvPr/>
            </p:nvSpPr>
            <p:spPr>
              <a:xfrm>
                <a:off x="15645477" y="1030411"/>
                <a:ext cx="38621" cy="48277"/>
              </a:xfrm>
              <a:custGeom>
                <a:avLst/>
                <a:gdLst>
                  <a:gd name="connsiteX0" fmla="*/ 34759 w 38621"/>
                  <a:gd name="connsiteY0" fmla="*/ 4828 h 48276"/>
                  <a:gd name="connsiteX1" fmla="*/ 4828 w 38621"/>
                  <a:gd name="connsiteY1" fmla="*/ 44415 h 48276"/>
                </a:gdLst>
                <a:ahLst/>
                <a:cxnLst>
                  <a:cxn ang="0">
                    <a:pos x="connsiteX0" y="connsiteY0"/>
                  </a:cxn>
                  <a:cxn ang="0">
                    <a:pos x="connsiteX1" y="connsiteY1"/>
                  </a:cxn>
                </a:cxnLst>
                <a:rect l="l" t="t" r="r" b="b"/>
                <a:pathLst>
                  <a:path w="38621" h="48276">
                    <a:moveTo>
                      <a:pt x="34759" y="4828"/>
                    </a:moveTo>
                    <a:lnTo>
                      <a:pt x="4828" y="44415"/>
                    </a:lnTo>
                  </a:path>
                </a:pathLst>
              </a:custGeom>
              <a:noFill/>
              <a:ln w="19050" cap="flat">
                <a:solidFill>
                  <a:srgbClr val="52BBA2"/>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374" name="Freeform: Shape 373">
                <a:extLst>
                  <a:ext uri="{FF2B5EF4-FFF2-40B4-BE49-F238E27FC236}">
                    <a16:creationId xmlns:a16="http://schemas.microsoft.com/office/drawing/2014/main" id="{80CEBAE6-AA9A-4803-ADD6-A08BCE2A4752}"/>
                  </a:ext>
                </a:extLst>
              </p:cNvPr>
              <p:cNvSpPr/>
              <p:nvPr/>
            </p:nvSpPr>
            <p:spPr>
              <a:xfrm>
                <a:off x="15594947" y="1067101"/>
                <a:ext cx="77243" cy="77243"/>
              </a:xfrm>
              <a:custGeom>
                <a:avLst/>
                <a:gdLst>
                  <a:gd name="connsiteX0" fmla="*/ 73059 w 77242"/>
                  <a:gd name="connsiteY0" fmla="*/ 38943 h 77242"/>
                  <a:gd name="connsiteX1" fmla="*/ 38943 w 77242"/>
                  <a:gd name="connsiteY1" fmla="*/ 73059 h 77242"/>
                  <a:gd name="connsiteX2" fmla="*/ 4828 w 77242"/>
                  <a:gd name="connsiteY2" fmla="*/ 38943 h 77242"/>
                  <a:gd name="connsiteX3" fmla="*/ 38943 w 77242"/>
                  <a:gd name="connsiteY3" fmla="*/ 4828 h 77242"/>
                  <a:gd name="connsiteX4" fmla="*/ 73059 w 77242"/>
                  <a:gd name="connsiteY4" fmla="*/ 38943 h 77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42" h="77242">
                    <a:moveTo>
                      <a:pt x="73059" y="38943"/>
                    </a:moveTo>
                    <a:cubicBezTo>
                      <a:pt x="73059" y="57785"/>
                      <a:pt x="57785" y="73059"/>
                      <a:pt x="38943" y="73059"/>
                    </a:cubicBezTo>
                    <a:cubicBezTo>
                      <a:pt x="20102" y="73059"/>
                      <a:pt x="4828" y="57785"/>
                      <a:pt x="4828" y="38943"/>
                    </a:cubicBezTo>
                    <a:cubicBezTo>
                      <a:pt x="4828" y="20102"/>
                      <a:pt x="20102" y="4828"/>
                      <a:pt x="38943" y="4828"/>
                    </a:cubicBezTo>
                    <a:cubicBezTo>
                      <a:pt x="57785" y="4828"/>
                      <a:pt x="73059" y="20102"/>
                      <a:pt x="73059" y="38943"/>
                    </a:cubicBezTo>
                    <a:close/>
                  </a:path>
                </a:pathLst>
              </a:custGeom>
              <a:noFill/>
              <a:ln w="19050" cap="flat">
                <a:solidFill>
                  <a:srgbClr val="52BBA2"/>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375" name="Freeform: Shape 374">
                <a:extLst>
                  <a:ext uri="{FF2B5EF4-FFF2-40B4-BE49-F238E27FC236}">
                    <a16:creationId xmlns:a16="http://schemas.microsoft.com/office/drawing/2014/main" id="{49174324-B26F-445A-929A-28BEE6FE1C71}"/>
                  </a:ext>
                </a:extLst>
              </p:cNvPr>
              <p:cNvSpPr/>
              <p:nvPr/>
            </p:nvSpPr>
            <p:spPr>
              <a:xfrm>
                <a:off x="15485198" y="1089630"/>
                <a:ext cx="45058" cy="45058"/>
              </a:xfrm>
              <a:custGeom>
                <a:avLst/>
                <a:gdLst>
                  <a:gd name="connsiteX0" fmla="*/ 42162 w 45058"/>
                  <a:gd name="connsiteY0" fmla="*/ 23495 h 45058"/>
                  <a:gd name="connsiteX1" fmla="*/ 23495 w 45058"/>
                  <a:gd name="connsiteY1" fmla="*/ 42162 h 45058"/>
                  <a:gd name="connsiteX2" fmla="*/ 4828 w 45058"/>
                  <a:gd name="connsiteY2" fmla="*/ 23495 h 45058"/>
                  <a:gd name="connsiteX3" fmla="*/ 23495 w 45058"/>
                  <a:gd name="connsiteY3" fmla="*/ 4828 h 45058"/>
                  <a:gd name="connsiteX4" fmla="*/ 42162 w 45058"/>
                  <a:gd name="connsiteY4" fmla="*/ 23495 h 4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45058">
                    <a:moveTo>
                      <a:pt x="42162" y="23495"/>
                    </a:moveTo>
                    <a:cubicBezTo>
                      <a:pt x="42162" y="33804"/>
                      <a:pt x="33804" y="42162"/>
                      <a:pt x="23495" y="42162"/>
                    </a:cubicBezTo>
                    <a:cubicBezTo>
                      <a:pt x="13185" y="42162"/>
                      <a:pt x="4828" y="33804"/>
                      <a:pt x="4828" y="23495"/>
                    </a:cubicBezTo>
                    <a:cubicBezTo>
                      <a:pt x="4828" y="13185"/>
                      <a:pt x="13185" y="4828"/>
                      <a:pt x="23495" y="4828"/>
                    </a:cubicBezTo>
                    <a:cubicBezTo>
                      <a:pt x="33804" y="4828"/>
                      <a:pt x="42162" y="13185"/>
                      <a:pt x="42162" y="23495"/>
                    </a:cubicBezTo>
                    <a:close/>
                  </a:path>
                </a:pathLst>
              </a:custGeom>
              <a:noFill/>
              <a:ln w="19050" cap="flat">
                <a:solidFill>
                  <a:srgbClr val="52BBA2"/>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376" name="Freeform: Shape 375">
                <a:extLst>
                  <a:ext uri="{FF2B5EF4-FFF2-40B4-BE49-F238E27FC236}">
                    <a16:creationId xmlns:a16="http://schemas.microsoft.com/office/drawing/2014/main" id="{471DD5BE-19A4-462B-A6D6-C96924802BE8}"/>
                  </a:ext>
                </a:extLst>
              </p:cNvPr>
              <p:cNvSpPr/>
              <p:nvPr/>
            </p:nvSpPr>
            <p:spPr>
              <a:xfrm>
                <a:off x="15549567" y="957030"/>
                <a:ext cx="45058" cy="45058"/>
              </a:xfrm>
              <a:custGeom>
                <a:avLst/>
                <a:gdLst>
                  <a:gd name="connsiteX0" fmla="*/ 42162 w 45058"/>
                  <a:gd name="connsiteY0" fmla="*/ 23495 h 45058"/>
                  <a:gd name="connsiteX1" fmla="*/ 23495 w 45058"/>
                  <a:gd name="connsiteY1" fmla="*/ 42162 h 45058"/>
                  <a:gd name="connsiteX2" fmla="*/ 4828 w 45058"/>
                  <a:gd name="connsiteY2" fmla="*/ 23495 h 45058"/>
                  <a:gd name="connsiteX3" fmla="*/ 23495 w 45058"/>
                  <a:gd name="connsiteY3" fmla="*/ 4828 h 45058"/>
                  <a:gd name="connsiteX4" fmla="*/ 42162 w 45058"/>
                  <a:gd name="connsiteY4" fmla="*/ 23495 h 4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45058">
                    <a:moveTo>
                      <a:pt x="42162" y="23495"/>
                    </a:moveTo>
                    <a:cubicBezTo>
                      <a:pt x="42162" y="33804"/>
                      <a:pt x="33804" y="42162"/>
                      <a:pt x="23495" y="42162"/>
                    </a:cubicBezTo>
                    <a:cubicBezTo>
                      <a:pt x="13185" y="42162"/>
                      <a:pt x="4828" y="33804"/>
                      <a:pt x="4828" y="23495"/>
                    </a:cubicBezTo>
                    <a:cubicBezTo>
                      <a:pt x="4828" y="13185"/>
                      <a:pt x="13185" y="4828"/>
                      <a:pt x="23495" y="4828"/>
                    </a:cubicBezTo>
                    <a:cubicBezTo>
                      <a:pt x="33804" y="4828"/>
                      <a:pt x="42162" y="13185"/>
                      <a:pt x="42162" y="23495"/>
                    </a:cubicBezTo>
                    <a:close/>
                  </a:path>
                </a:pathLst>
              </a:custGeom>
              <a:noFill/>
              <a:ln w="19050" cap="flat">
                <a:solidFill>
                  <a:srgbClr val="52BBA2"/>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377" name="Freeform: Shape 376">
                <a:extLst>
                  <a:ext uri="{FF2B5EF4-FFF2-40B4-BE49-F238E27FC236}">
                    <a16:creationId xmlns:a16="http://schemas.microsoft.com/office/drawing/2014/main" id="{40FA947B-3147-4F72-863A-D2CF90FC6AAC}"/>
                  </a:ext>
                </a:extLst>
              </p:cNvPr>
              <p:cNvSpPr/>
              <p:nvPr/>
            </p:nvSpPr>
            <p:spPr>
              <a:xfrm>
                <a:off x="15658029" y="1117952"/>
                <a:ext cx="80461" cy="51495"/>
              </a:xfrm>
              <a:custGeom>
                <a:avLst/>
                <a:gdLst>
                  <a:gd name="connsiteX0" fmla="*/ 77886 w 80461"/>
                  <a:gd name="connsiteY0" fmla="*/ 48277 h 51495"/>
                  <a:gd name="connsiteX1" fmla="*/ 4828 w 80461"/>
                  <a:gd name="connsiteY1" fmla="*/ 4828 h 51495"/>
                </a:gdLst>
                <a:ahLst/>
                <a:cxnLst>
                  <a:cxn ang="0">
                    <a:pos x="connsiteX0" y="connsiteY0"/>
                  </a:cxn>
                  <a:cxn ang="0">
                    <a:pos x="connsiteX1" y="connsiteY1"/>
                  </a:cxn>
                </a:cxnLst>
                <a:rect l="l" t="t" r="r" b="b"/>
                <a:pathLst>
                  <a:path w="80461" h="51495">
                    <a:moveTo>
                      <a:pt x="77886" y="48277"/>
                    </a:moveTo>
                    <a:lnTo>
                      <a:pt x="4828" y="4828"/>
                    </a:lnTo>
                  </a:path>
                </a:pathLst>
              </a:custGeom>
              <a:noFill/>
              <a:ln w="19050" cap="flat">
                <a:solidFill>
                  <a:srgbClr val="52BBA2"/>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378" name="Freeform: Shape 377">
                <a:extLst>
                  <a:ext uri="{FF2B5EF4-FFF2-40B4-BE49-F238E27FC236}">
                    <a16:creationId xmlns:a16="http://schemas.microsoft.com/office/drawing/2014/main" id="{C030D3D9-81A5-420D-B213-55098E51F57A}"/>
                  </a:ext>
                </a:extLst>
              </p:cNvPr>
              <p:cNvSpPr/>
              <p:nvPr/>
            </p:nvSpPr>
            <p:spPr>
              <a:xfrm>
                <a:off x="15729800" y="1153677"/>
                <a:ext cx="45058" cy="45058"/>
              </a:xfrm>
              <a:custGeom>
                <a:avLst/>
                <a:gdLst>
                  <a:gd name="connsiteX0" fmla="*/ 42162 w 45058"/>
                  <a:gd name="connsiteY0" fmla="*/ 23495 h 45058"/>
                  <a:gd name="connsiteX1" fmla="*/ 23495 w 45058"/>
                  <a:gd name="connsiteY1" fmla="*/ 42162 h 45058"/>
                  <a:gd name="connsiteX2" fmla="*/ 4828 w 45058"/>
                  <a:gd name="connsiteY2" fmla="*/ 23495 h 45058"/>
                  <a:gd name="connsiteX3" fmla="*/ 23495 w 45058"/>
                  <a:gd name="connsiteY3" fmla="*/ 4828 h 45058"/>
                  <a:gd name="connsiteX4" fmla="*/ 42162 w 45058"/>
                  <a:gd name="connsiteY4" fmla="*/ 23495 h 4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45058">
                    <a:moveTo>
                      <a:pt x="42162" y="23495"/>
                    </a:moveTo>
                    <a:cubicBezTo>
                      <a:pt x="42162" y="33804"/>
                      <a:pt x="33804" y="42162"/>
                      <a:pt x="23495" y="42162"/>
                    </a:cubicBezTo>
                    <a:cubicBezTo>
                      <a:pt x="13185" y="42162"/>
                      <a:pt x="4828" y="33804"/>
                      <a:pt x="4828" y="23495"/>
                    </a:cubicBezTo>
                    <a:cubicBezTo>
                      <a:pt x="4828" y="13185"/>
                      <a:pt x="13185" y="4828"/>
                      <a:pt x="23495" y="4828"/>
                    </a:cubicBezTo>
                    <a:cubicBezTo>
                      <a:pt x="33804" y="4828"/>
                      <a:pt x="42162" y="13185"/>
                      <a:pt x="42162" y="23495"/>
                    </a:cubicBezTo>
                    <a:close/>
                  </a:path>
                </a:pathLst>
              </a:custGeom>
              <a:noFill/>
              <a:ln w="19050" cap="flat">
                <a:solidFill>
                  <a:srgbClr val="52BBA2"/>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379" name="Freeform: Shape 378">
                <a:extLst>
                  <a:ext uri="{FF2B5EF4-FFF2-40B4-BE49-F238E27FC236}">
                    <a16:creationId xmlns:a16="http://schemas.microsoft.com/office/drawing/2014/main" id="{7446B7F7-370B-44BE-AF0B-6F3D5F3E3EDC}"/>
                  </a:ext>
                </a:extLst>
              </p:cNvPr>
              <p:cNvSpPr/>
              <p:nvPr/>
            </p:nvSpPr>
            <p:spPr>
              <a:xfrm>
                <a:off x="15573384" y="1193586"/>
                <a:ext cx="45058" cy="45058"/>
              </a:xfrm>
              <a:custGeom>
                <a:avLst/>
                <a:gdLst>
                  <a:gd name="connsiteX0" fmla="*/ 42162 w 45058"/>
                  <a:gd name="connsiteY0" fmla="*/ 23495 h 45058"/>
                  <a:gd name="connsiteX1" fmla="*/ 23495 w 45058"/>
                  <a:gd name="connsiteY1" fmla="*/ 42162 h 45058"/>
                  <a:gd name="connsiteX2" fmla="*/ 4828 w 45058"/>
                  <a:gd name="connsiteY2" fmla="*/ 23495 h 45058"/>
                  <a:gd name="connsiteX3" fmla="*/ 23495 w 45058"/>
                  <a:gd name="connsiteY3" fmla="*/ 4828 h 45058"/>
                  <a:gd name="connsiteX4" fmla="*/ 42162 w 45058"/>
                  <a:gd name="connsiteY4" fmla="*/ 23495 h 4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45058">
                    <a:moveTo>
                      <a:pt x="42162" y="23495"/>
                    </a:moveTo>
                    <a:cubicBezTo>
                      <a:pt x="42162" y="33804"/>
                      <a:pt x="33804" y="42162"/>
                      <a:pt x="23495" y="42162"/>
                    </a:cubicBezTo>
                    <a:cubicBezTo>
                      <a:pt x="13185" y="42162"/>
                      <a:pt x="4828" y="33804"/>
                      <a:pt x="4828" y="23495"/>
                    </a:cubicBezTo>
                    <a:cubicBezTo>
                      <a:pt x="4828" y="13185"/>
                      <a:pt x="13185" y="4828"/>
                      <a:pt x="23495" y="4828"/>
                    </a:cubicBezTo>
                    <a:cubicBezTo>
                      <a:pt x="33804" y="4828"/>
                      <a:pt x="42162" y="13185"/>
                      <a:pt x="42162" y="23495"/>
                    </a:cubicBezTo>
                    <a:close/>
                  </a:path>
                </a:pathLst>
              </a:custGeom>
              <a:noFill/>
              <a:ln w="19050" cap="flat">
                <a:solidFill>
                  <a:srgbClr val="52BBA2"/>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sp>
            <p:nvSpPr>
              <p:cNvPr id="380" name="Freeform: Shape 379">
                <a:extLst>
                  <a:ext uri="{FF2B5EF4-FFF2-40B4-BE49-F238E27FC236}">
                    <a16:creationId xmlns:a16="http://schemas.microsoft.com/office/drawing/2014/main" id="{C22CF5AC-A47F-4004-B0EB-6E7525C0A922}"/>
                  </a:ext>
                </a:extLst>
              </p:cNvPr>
              <p:cNvSpPr/>
              <p:nvPr/>
            </p:nvSpPr>
            <p:spPr>
              <a:xfrm>
                <a:off x="15668328" y="996939"/>
                <a:ext cx="45058" cy="45058"/>
              </a:xfrm>
              <a:custGeom>
                <a:avLst/>
                <a:gdLst>
                  <a:gd name="connsiteX0" fmla="*/ 42162 w 45058"/>
                  <a:gd name="connsiteY0" fmla="*/ 23495 h 45058"/>
                  <a:gd name="connsiteX1" fmla="*/ 23495 w 45058"/>
                  <a:gd name="connsiteY1" fmla="*/ 42162 h 45058"/>
                  <a:gd name="connsiteX2" fmla="*/ 4828 w 45058"/>
                  <a:gd name="connsiteY2" fmla="*/ 23495 h 45058"/>
                  <a:gd name="connsiteX3" fmla="*/ 23495 w 45058"/>
                  <a:gd name="connsiteY3" fmla="*/ 4828 h 45058"/>
                  <a:gd name="connsiteX4" fmla="*/ 42162 w 45058"/>
                  <a:gd name="connsiteY4" fmla="*/ 23495 h 4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45058">
                    <a:moveTo>
                      <a:pt x="42162" y="23495"/>
                    </a:moveTo>
                    <a:cubicBezTo>
                      <a:pt x="42162" y="33804"/>
                      <a:pt x="33804" y="42162"/>
                      <a:pt x="23495" y="42162"/>
                    </a:cubicBezTo>
                    <a:cubicBezTo>
                      <a:pt x="13185" y="42162"/>
                      <a:pt x="4828" y="33804"/>
                      <a:pt x="4828" y="23495"/>
                    </a:cubicBezTo>
                    <a:cubicBezTo>
                      <a:pt x="4828" y="13185"/>
                      <a:pt x="13185" y="4828"/>
                      <a:pt x="23495" y="4828"/>
                    </a:cubicBezTo>
                    <a:cubicBezTo>
                      <a:pt x="33804" y="4828"/>
                      <a:pt x="42162" y="13185"/>
                      <a:pt x="42162" y="23495"/>
                    </a:cubicBezTo>
                    <a:close/>
                  </a:path>
                </a:pathLst>
              </a:custGeom>
              <a:noFill/>
              <a:ln w="19050" cap="flat">
                <a:solidFill>
                  <a:srgbClr val="52BBA2"/>
                </a:solidFill>
                <a:prstDash val="solid"/>
                <a:round/>
              </a:ln>
            </p:spPr>
            <p:txBody>
              <a:bodyPr rtlCol="0" anchor="ctr"/>
              <a:lstStyle/>
              <a:p>
                <a:pPr defTabSz="731520" eaLnBrk="1" fontAlgn="auto" hangingPunct="1">
                  <a:spcBef>
                    <a:spcPts val="0"/>
                  </a:spcBef>
                  <a:spcAft>
                    <a:spcPts val="0"/>
                  </a:spcAft>
                </a:pPr>
                <a:endParaRPr lang="en-US" sz="2880" dirty="0">
                  <a:solidFill>
                    <a:srgbClr val="FFFFFF"/>
                  </a:solidFill>
                  <a:latin typeface="Amazon Ember"/>
                </a:endParaRPr>
              </a:p>
            </p:txBody>
          </p:sp>
        </p:grpSp>
      </p:grpSp>
    </p:spTree>
    <p:extLst>
      <p:ext uri="{BB962C8B-B14F-4D97-AF65-F5344CB8AC3E}">
        <p14:creationId xmlns:p14="http://schemas.microsoft.com/office/powerpoint/2010/main" val="484104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31520" y="1101092"/>
            <a:ext cx="13167360" cy="727709"/>
          </a:xfrm>
        </p:spPr>
        <p:txBody>
          <a:bodyPr>
            <a:normAutofit fontScale="90000"/>
          </a:bodyPr>
          <a:lstStyle/>
          <a:p>
            <a:r>
              <a:rPr lang="en-US" dirty="0"/>
              <a:t>AWS management and governance automation </a:t>
            </a:r>
            <a:br>
              <a:rPr lang="en-US" dirty="0"/>
            </a:br>
            <a:r>
              <a:rPr lang="en-US" dirty="0"/>
              <a:t>services enable an operating model </a:t>
            </a:r>
            <a:endParaRPr lang="en-US" dirty="0">
              <a:solidFill>
                <a:srgbClr val="F0F0F0"/>
              </a:solidFill>
            </a:endParaRPr>
          </a:p>
        </p:txBody>
      </p:sp>
      <p:sp>
        <p:nvSpPr>
          <p:cNvPr id="109" name="Rectangle 108">
            <a:extLst>
              <a:ext uri="{FF2B5EF4-FFF2-40B4-BE49-F238E27FC236}">
                <a16:creationId xmlns:a16="http://schemas.microsoft.com/office/drawing/2014/main" id="{26FD8732-4B36-4454-9C92-13EC0D73A6FF}"/>
              </a:ext>
            </a:extLst>
          </p:cNvPr>
          <p:cNvSpPr/>
          <p:nvPr/>
        </p:nvSpPr>
        <p:spPr bwMode="auto">
          <a:xfrm>
            <a:off x="0" y="3120512"/>
            <a:ext cx="14630400" cy="491231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35">
              <a:lnSpc>
                <a:spcPct val="90000"/>
              </a:lnSpc>
            </a:pPr>
            <a:endParaRPr lang="en-US" sz="2400" dirty="0">
              <a:solidFill>
                <a:srgbClr val="FFFFFF"/>
              </a:solidFill>
              <a:latin typeface="Amazon Ember"/>
              <a:ea typeface="Segoe UI" pitchFamily="34" charset="0"/>
              <a:cs typeface="Segoe UI" pitchFamily="34" charset="0"/>
            </a:endParaRPr>
          </a:p>
        </p:txBody>
      </p:sp>
      <p:grpSp>
        <p:nvGrpSpPr>
          <p:cNvPr id="412" name="Group 411">
            <a:extLst>
              <a:ext uri="{FF2B5EF4-FFF2-40B4-BE49-F238E27FC236}">
                <a16:creationId xmlns:a16="http://schemas.microsoft.com/office/drawing/2014/main" id="{F2111CFA-A153-4CE1-B80B-6400E0A84DCA}"/>
              </a:ext>
            </a:extLst>
          </p:cNvPr>
          <p:cNvGrpSpPr/>
          <p:nvPr/>
        </p:nvGrpSpPr>
        <p:grpSpPr>
          <a:xfrm>
            <a:off x="3113756" y="2154498"/>
            <a:ext cx="2522784" cy="736600"/>
            <a:chOff x="6047456" y="1443878"/>
            <a:chExt cx="2522784" cy="736600"/>
          </a:xfrm>
        </p:grpSpPr>
        <p:sp>
          <p:nvSpPr>
            <p:cNvPr id="413" name="Rectangle 412">
              <a:extLst>
                <a:ext uri="{FF2B5EF4-FFF2-40B4-BE49-F238E27FC236}">
                  <a16:creationId xmlns:a16="http://schemas.microsoft.com/office/drawing/2014/main" id="{FA1A2DF1-949B-4203-B802-320A629B6A50}"/>
                </a:ext>
              </a:extLst>
            </p:cNvPr>
            <p:cNvSpPr/>
            <p:nvPr/>
          </p:nvSpPr>
          <p:spPr>
            <a:xfrm>
              <a:off x="6942100" y="1558881"/>
              <a:ext cx="1628140" cy="443198"/>
            </a:xfrm>
            <a:prstGeom prst="rect">
              <a:avLst/>
            </a:prstGeom>
          </p:spPr>
          <p:txBody>
            <a:bodyPr wrap="square" lIns="0" tIns="0" rIns="0" bIns="0" anchor="t" anchorCtr="0">
              <a:spAutoFit/>
            </a:bodyPr>
            <a:lstStyle/>
            <a:p>
              <a:pPr defTabSz="1096919">
                <a:lnSpc>
                  <a:spcPct val="90000"/>
                </a:lnSpc>
              </a:pPr>
              <a:r>
                <a:rPr lang="en-US" sz="1600" dirty="0">
                  <a:solidFill>
                    <a:srgbClr val="FFFFFF"/>
                  </a:solidFill>
                  <a:latin typeface="Amazon Ember Heavy"/>
                </a:rPr>
                <a:t>Enable compliance</a:t>
              </a:r>
            </a:p>
          </p:txBody>
        </p:sp>
        <p:grpSp>
          <p:nvGrpSpPr>
            <p:cNvPr id="414" name="Group 413">
              <a:extLst>
                <a:ext uri="{FF2B5EF4-FFF2-40B4-BE49-F238E27FC236}">
                  <a16:creationId xmlns:a16="http://schemas.microsoft.com/office/drawing/2014/main" id="{868E0DFD-C0D2-406F-853E-6E1E7053DEC6}"/>
                </a:ext>
              </a:extLst>
            </p:cNvPr>
            <p:cNvGrpSpPr/>
            <p:nvPr/>
          </p:nvGrpSpPr>
          <p:grpSpPr>
            <a:xfrm>
              <a:off x="6047456" y="1443878"/>
              <a:ext cx="736600" cy="736600"/>
              <a:chOff x="9289433" y="2968170"/>
              <a:chExt cx="1676400" cy="1676400"/>
            </a:xfrm>
          </p:grpSpPr>
          <p:sp>
            <p:nvSpPr>
              <p:cNvPr id="415" name="Oval 414">
                <a:extLst>
                  <a:ext uri="{FF2B5EF4-FFF2-40B4-BE49-F238E27FC236}">
                    <a16:creationId xmlns:a16="http://schemas.microsoft.com/office/drawing/2014/main" id="{04793DC7-3C9A-4068-BFC6-E1E1618738EC}"/>
                  </a:ext>
                </a:extLst>
              </p:cNvPr>
              <p:cNvSpPr/>
              <p:nvPr/>
            </p:nvSpPr>
            <p:spPr bwMode="auto">
              <a:xfrm>
                <a:off x="9289433" y="2968170"/>
                <a:ext cx="1676400" cy="1676400"/>
              </a:xfrm>
              <a:prstGeom prst="ellipse">
                <a:avLst/>
              </a:prstGeom>
              <a:ln w="25400" cap="rnd">
                <a:gradFill>
                  <a:gsLst>
                    <a:gs pos="1000">
                      <a:schemeClr val="accent2"/>
                    </a:gs>
                    <a:gs pos="70000">
                      <a:schemeClr val="accent1"/>
                    </a:gs>
                  </a:gsLst>
                  <a:lin ang="5400000" scaled="1"/>
                </a:gradFill>
                <a:headEnd type="none" w="lg" len="lg"/>
                <a:tailEnd type="none" w="lg" len="lg"/>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35">
                  <a:lnSpc>
                    <a:spcPct val="90000"/>
                  </a:lnSpc>
                </a:pPr>
                <a:endParaRPr lang="en-US" sz="2400" dirty="0">
                  <a:solidFill>
                    <a:srgbClr val="FFFFFF"/>
                  </a:solidFill>
                  <a:latin typeface="Amazon Ember"/>
                  <a:cs typeface="Segoe UI" pitchFamily="34" charset="0"/>
                </a:endParaRPr>
              </a:p>
            </p:txBody>
          </p:sp>
          <p:grpSp>
            <p:nvGrpSpPr>
              <p:cNvPr id="416" name="Group 415">
                <a:extLst>
                  <a:ext uri="{FF2B5EF4-FFF2-40B4-BE49-F238E27FC236}">
                    <a16:creationId xmlns:a16="http://schemas.microsoft.com/office/drawing/2014/main" id="{5C99261A-3750-4104-8DAF-B94FD5DE547B}"/>
                  </a:ext>
                </a:extLst>
              </p:cNvPr>
              <p:cNvGrpSpPr/>
              <p:nvPr/>
            </p:nvGrpSpPr>
            <p:grpSpPr>
              <a:xfrm>
                <a:off x="9673070" y="3364772"/>
                <a:ext cx="1006769" cy="883196"/>
                <a:chOff x="9527983" y="2925318"/>
                <a:chExt cx="1006769" cy="883196"/>
              </a:xfrm>
            </p:grpSpPr>
            <p:sp>
              <p:nvSpPr>
                <p:cNvPr id="417" name="Freeform: Shape 193">
                  <a:extLst>
                    <a:ext uri="{FF2B5EF4-FFF2-40B4-BE49-F238E27FC236}">
                      <a16:creationId xmlns:a16="http://schemas.microsoft.com/office/drawing/2014/main" id="{ADFB4C24-FB41-42C6-9F14-7F6F88A87A8C}"/>
                    </a:ext>
                  </a:extLst>
                </p:cNvPr>
                <p:cNvSpPr/>
                <p:nvPr/>
              </p:nvSpPr>
              <p:spPr>
                <a:xfrm>
                  <a:off x="9617683" y="3247736"/>
                  <a:ext cx="144271" cy="18818"/>
                </a:xfrm>
                <a:custGeom>
                  <a:avLst/>
                  <a:gdLst>
                    <a:gd name="connsiteX0" fmla="*/ 72044 w 76009"/>
                    <a:gd name="connsiteY0" fmla="*/ 4957 h 9914"/>
                    <a:gd name="connsiteX1" fmla="*/ 4957 w 76009"/>
                    <a:gd name="connsiteY1" fmla="*/ 4957 h 9914"/>
                  </a:gdLst>
                  <a:ahLst/>
                  <a:cxnLst>
                    <a:cxn ang="0">
                      <a:pos x="connsiteX0" y="connsiteY0"/>
                    </a:cxn>
                    <a:cxn ang="0">
                      <a:pos x="connsiteX1" y="connsiteY1"/>
                    </a:cxn>
                  </a:cxnLst>
                  <a:rect l="l" t="t" r="r" b="b"/>
                  <a:pathLst>
                    <a:path w="76009" h="9914">
                      <a:moveTo>
                        <a:pt x="72044" y="4957"/>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18" name="Freeform: Shape 194">
                  <a:extLst>
                    <a:ext uri="{FF2B5EF4-FFF2-40B4-BE49-F238E27FC236}">
                      <a16:creationId xmlns:a16="http://schemas.microsoft.com/office/drawing/2014/main" id="{5238EDE5-BF95-40D9-AA7B-E31571D1E4EB}"/>
                    </a:ext>
                  </a:extLst>
                </p:cNvPr>
                <p:cNvSpPr/>
                <p:nvPr/>
              </p:nvSpPr>
              <p:spPr>
                <a:xfrm>
                  <a:off x="9783909" y="3247736"/>
                  <a:ext cx="144271" cy="18818"/>
                </a:xfrm>
                <a:custGeom>
                  <a:avLst/>
                  <a:gdLst>
                    <a:gd name="connsiteX0" fmla="*/ 72044 w 76009"/>
                    <a:gd name="connsiteY0" fmla="*/ 4957 h 9914"/>
                    <a:gd name="connsiteX1" fmla="*/ 4957 w 76009"/>
                    <a:gd name="connsiteY1" fmla="*/ 4957 h 9914"/>
                  </a:gdLst>
                  <a:ahLst/>
                  <a:cxnLst>
                    <a:cxn ang="0">
                      <a:pos x="connsiteX0" y="connsiteY0"/>
                    </a:cxn>
                    <a:cxn ang="0">
                      <a:pos x="connsiteX1" y="connsiteY1"/>
                    </a:cxn>
                  </a:cxnLst>
                  <a:rect l="l" t="t" r="r" b="b"/>
                  <a:pathLst>
                    <a:path w="76009" h="9914">
                      <a:moveTo>
                        <a:pt x="72044" y="4957"/>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19" name="Freeform: Shape 195">
                  <a:extLst>
                    <a:ext uri="{FF2B5EF4-FFF2-40B4-BE49-F238E27FC236}">
                      <a16:creationId xmlns:a16="http://schemas.microsoft.com/office/drawing/2014/main" id="{A0A71CE9-7589-430D-98BC-E9558EEA54F7}"/>
                    </a:ext>
                  </a:extLst>
                </p:cNvPr>
                <p:cNvSpPr/>
                <p:nvPr/>
              </p:nvSpPr>
              <p:spPr>
                <a:xfrm>
                  <a:off x="9950764" y="3247736"/>
                  <a:ext cx="144271" cy="18818"/>
                </a:xfrm>
                <a:custGeom>
                  <a:avLst/>
                  <a:gdLst>
                    <a:gd name="connsiteX0" fmla="*/ 72044 w 76009"/>
                    <a:gd name="connsiteY0" fmla="*/ 4957 h 9914"/>
                    <a:gd name="connsiteX1" fmla="*/ 4957 w 76009"/>
                    <a:gd name="connsiteY1" fmla="*/ 4957 h 9914"/>
                  </a:gdLst>
                  <a:ahLst/>
                  <a:cxnLst>
                    <a:cxn ang="0">
                      <a:pos x="connsiteX0" y="connsiteY0"/>
                    </a:cxn>
                    <a:cxn ang="0">
                      <a:pos x="connsiteX1" y="connsiteY1"/>
                    </a:cxn>
                  </a:cxnLst>
                  <a:rect l="l" t="t" r="r" b="b"/>
                  <a:pathLst>
                    <a:path w="76009" h="9914">
                      <a:moveTo>
                        <a:pt x="72044" y="4957"/>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20" name="Freeform: Shape 196">
                  <a:extLst>
                    <a:ext uri="{FF2B5EF4-FFF2-40B4-BE49-F238E27FC236}">
                      <a16:creationId xmlns:a16="http://schemas.microsoft.com/office/drawing/2014/main" id="{A49B7A42-9AF5-4835-A249-6F2AB946EF41}"/>
                    </a:ext>
                  </a:extLst>
                </p:cNvPr>
                <p:cNvSpPr/>
                <p:nvPr/>
              </p:nvSpPr>
              <p:spPr>
                <a:xfrm>
                  <a:off x="10116990" y="3247736"/>
                  <a:ext cx="144271" cy="18818"/>
                </a:xfrm>
                <a:custGeom>
                  <a:avLst/>
                  <a:gdLst>
                    <a:gd name="connsiteX0" fmla="*/ 72044 w 76009"/>
                    <a:gd name="connsiteY0" fmla="*/ 4957 h 9914"/>
                    <a:gd name="connsiteX1" fmla="*/ 4957 w 76009"/>
                    <a:gd name="connsiteY1" fmla="*/ 4957 h 9914"/>
                  </a:gdLst>
                  <a:ahLst/>
                  <a:cxnLst>
                    <a:cxn ang="0">
                      <a:pos x="connsiteX0" y="connsiteY0"/>
                    </a:cxn>
                    <a:cxn ang="0">
                      <a:pos x="connsiteX1" y="connsiteY1"/>
                    </a:cxn>
                  </a:cxnLst>
                  <a:rect l="l" t="t" r="r" b="b"/>
                  <a:pathLst>
                    <a:path w="76009" h="9914">
                      <a:moveTo>
                        <a:pt x="72044" y="4957"/>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21" name="Freeform: Shape 198">
                  <a:extLst>
                    <a:ext uri="{FF2B5EF4-FFF2-40B4-BE49-F238E27FC236}">
                      <a16:creationId xmlns:a16="http://schemas.microsoft.com/office/drawing/2014/main" id="{C8E76984-2D8A-42A0-9BC2-23CBBA646736}"/>
                    </a:ext>
                  </a:extLst>
                </p:cNvPr>
                <p:cNvSpPr/>
                <p:nvPr/>
              </p:nvSpPr>
              <p:spPr>
                <a:xfrm>
                  <a:off x="10069944" y="2976754"/>
                  <a:ext cx="194455" cy="18818"/>
                </a:xfrm>
                <a:custGeom>
                  <a:avLst/>
                  <a:gdLst>
                    <a:gd name="connsiteX0" fmla="*/ 98151 w 102447"/>
                    <a:gd name="connsiteY0" fmla="*/ 4957 h 9914"/>
                    <a:gd name="connsiteX1" fmla="*/ 4957 w 102447"/>
                    <a:gd name="connsiteY1" fmla="*/ 4957 h 9914"/>
                  </a:gdLst>
                  <a:ahLst/>
                  <a:cxnLst>
                    <a:cxn ang="0">
                      <a:pos x="connsiteX0" y="connsiteY0"/>
                    </a:cxn>
                    <a:cxn ang="0">
                      <a:pos x="connsiteX1" y="connsiteY1"/>
                    </a:cxn>
                  </a:cxnLst>
                  <a:rect l="l" t="t" r="r" b="b"/>
                  <a:pathLst>
                    <a:path w="102447" h="9914">
                      <a:moveTo>
                        <a:pt x="98151" y="4957"/>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22" name="Freeform: Shape 199">
                  <a:extLst>
                    <a:ext uri="{FF2B5EF4-FFF2-40B4-BE49-F238E27FC236}">
                      <a16:creationId xmlns:a16="http://schemas.microsoft.com/office/drawing/2014/main" id="{F6EDFE60-261B-49AA-AE10-5F71FFDE7F13}"/>
                    </a:ext>
                  </a:extLst>
                </p:cNvPr>
                <p:cNvSpPr/>
                <p:nvPr/>
              </p:nvSpPr>
              <p:spPr>
                <a:xfrm>
                  <a:off x="9849772" y="2976754"/>
                  <a:ext cx="194455" cy="18818"/>
                </a:xfrm>
                <a:custGeom>
                  <a:avLst/>
                  <a:gdLst>
                    <a:gd name="connsiteX0" fmla="*/ 98482 w 102447"/>
                    <a:gd name="connsiteY0" fmla="*/ 4957 h 9914"/>
                    <a:gd name="connsiteX1" fmla="*/ 4957 w 102447"/>
                    <a:gd name="connsiteY1" fmla="*/ 4957 h 9914"/>
                  </a:gdLst>
                  <a:ahLst/>
                  <a:cxnLst>
                    <a:cxn ang="0">
                      <a:pos x="connsiteX0" y="connsiteY0"/>
                    </a:cxn>
                    <a:cxn ang="0">
                      <a:pos x="connsiteX1" y="connsiteY1"/>
                    </a:cxn>
                  </a:cxnLst>
                  <a:rect l="l" t="t" r="r" b="b"/>
                  <a:pathLst>
                    <a:path w="102447" h="9914">
                      <a:moveTo>
                        <a:pt x="98482" y="4957"/>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23" name="Freeform: Shape 200">
                  <a:extLst>
                    <a:ext uri="{FF2B5EF4-FFF2-40B4-BE49-F238E27FC236}">
                      <a16:creationId xmlns:a16="http://schemas.microsoft.com/office/drawing/2014/main" id="{47595290-6230-4C05-A5DB-F66EBAF649E9}"/>
                    </a:ext>
                  </a:extLst>
                </p:cNvPr>
                <p:cNvSpPr/>
                <p:nvPr/>
              </p:nvSpPr>
              <p:spPr>
                <a:xfrm>
                  <a:off x="9527983" y="2976754"/>
                  <a:ext cx="821725" cy="106636"/>
                </a:xfrm>
                <a:custGeom>
                  <a:avLst/>
                  <a:gdLst>
                    <a:gd name="connsiteX0" fmla="*/ 406155 w 432923"/>
                    <a:gd name="connsiteY0" fmla="*/ 4957 h 56180"/>
                    <a:gd name="connsiteX1" fmla="*/ 420696 w 432923"/>
                    <a:gd name="connsiteY1" fmla="*/ 4957 h 56180"/>
                    <a:gd name="connsiteX2" fmla="*/ 429619 w 432923"/>
                    <a:gd name="connsiteY2" fmla="*/ 13880 h 56180"/>
                    <a:gd name="connsiteX3" fmla="*/ 429619 w 432923"/>
                    <a:gd name="connsiteY3" fmla="*/ 52215 h 56180"/>
                    <a:gd name="connsiteX4" fmla="*/ 4957 w 432923"/>
                    <a:gd name="connsiteY4" fmla="*/ 52215 h 56180"/>
                    <a:gd name="connsiteX5" fmla="*/ 4957 w 432923"/>
                    <a:gd name="connsiteY5" fmla="*/ 13880 h 56180"/>
                    <a:gd name="connsiteX6" fmla="*/ 13880 w 432923"/>
                    <a:gd name="connsiteY6" fmla="*/ 4957 h 56180"/>
                    <a:gd name="connsiteX7" fmla="*/ 36683 w 432923"/>
                    <a:gd name="connsiteY7" fmla="*/ 4957 h 56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923" h="56180">
                      <a:moveTo>
                        <a:pt x="406155" y="4957"/>
                      </a:moveTo>
                      <a:lnTo>
                        <a:pt x="420696" y="4957"/>
                      </a:lnTo>
                      <a:cubicBezTo>
                        <a:pt x="425653" y="4957"/>
                        <a:pt x="429619" y="8923"/>
                        <a:pt x="429619" y="13880"/>
                      </a:cubicBezTo>
                      <a:lnTo>
                        <a:pt x="429619" y="52215"/>
                      </a:lnTo>
                      <a:lnTo>
                        <a:pt x="4957" y="52215"/>
                      </a:lnTo>
                      <a:lnTo>
                        <a:pt x="4957" y="13880"/>
                      </a:lnTo>
                      <a:cubicBezTo>
                        <a:pt x="4957" y="8923"/>
                        <a:pt x="8923" y="4957"/>
                        <a:pt x="13880" y="4957"/>
                      </a:cubicBezTo>
                      <a:lnTo>
                        <a:pt x="36683" y="4957"/>
                      </a:ln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24" name="Freeform: Shape 201">
                  <a:extLst>
                    <a:ext uri="{FF2B5EF4-FFF2-40B4-BE49-F238E27FC236}">
                      <a16:creationId xmlns:a16="http://schemas.microsoft.com/office/drawing/2014/main" id="{CC57454E-916B-41F1-885C-735BBA5D85F1}"/>
                    </a:ext>
                  </a:extLst>
                </p:cNvPr>
                <p:cNvSpPr/>
                <p:nvPr/>
              </p:nvSpPr>
              <p:spPr>
                <a:xfrm>
                  <a:off x="9630227" y="2976754"/>
                  <a:ext cx="194455" cy="18818"/>
                </a:xfrm>
                <a:custGeom>
                  <a:avLst/>
                  <a:gdLst>
                    <a:gd name="connsiteX0" fmla="*/ 98482 w 102447"/>
                    <a:gd name="connsiteY0" fmla="*/ 4957 h 9914"/>
                    <a:gd name="connsiteX1" fmla="*/ 4957 w 102447"/>
                    <a:gd name="connsiteY1" fmla="*/ 4957 h 9914"/>
                  </a:gdLst>
                  <a:ahLst/>
                  <a:cxnLst>
                    <a:cxn ang="0">
                      <a:pos x="connsiteX0" y="connsiteY0"/>
                    </a:cxn>
                    <a:cxn ang="0">
                      <a:pos x="connsiteX1" y="connsiteY1"/>
                    </a:cxn>
                  </a:cxnLst>
                  <a:rect l="l" t="t" r="r" b="b"/>
                  <a:pathLst>
                    <a:path w="102447" h="9914">
                      <a:moveTo>
                        <a:pt x="98482" y="4957"/>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25" name="Freeform: Shape 202">
                  <a:extLst>
                    <a:ext uri="{FF2B5EF4-FFF2-40B4-BE49-F238E27FC236}">
                      <a16:creationId xmlns:a16="http://schemas.microsoft.com/office/drawing/2014/main" id="{DC21DEF8-ACD1-4C69-B0F1-D5B425212759}"/>
                    </a:ext>
                  </a:extLst>
                </p:cNvPr>
                <p:cNvSpPr/>
                <p:nvPr/>
              </p:nvSpPr>
              <p:spPr>
                <a:xfrm>
                  <a:off x="9588202" y="2925318"/>
                  <a:ext cx="18818" cy="112909"/>
                </a:xfrm>
                <a:custGeom>
                  <a:avLst/>
                  <a:gdLst>
                    <a:gd name="connsiteX0" fmla="*/ 4957 w 9914"/>
                    <a:gd name="connsiteY0" fmla="*/ 57503 h 59485"/>
                    <a:gd name="connsiteX1" fmla="*/ 4957 w 9914"/>
                    <a:gd name="connsiteY1" fmla="*/ 4957 h 59485"/>
                  </a:gdLst>
                  <a:ahLst/>
                  <a:cxnLst>
                    <a:cxn ang="0">
                      <a:pos x="connsiteX0" y="connsiteY0"/>
                    </a:cxn>
                    <a:cxn ang="0">
                      <a:pos x="connsiteX1" y="connsiteY1"/>
                    </a:cxn>
                  </a:cxnLst>
                  <a:rect l="l" t="t" r="r" b="b"/>
                  <a:pathLst>
                    <a:path w="9914" h="59485">
                      <a:moveTo>
                        <a:pt x="4957" y="57503"/>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26" name="Freeform: Shape 203">
                  <a:extLst>
                    <a:ext uri="{FF2B5EF4-FFF2-40B4-BE49-F238E27FC236}">
                      <a16:creationId xmlns:a16="http://schemas.microsoft.com/office/drawing/2014/main" id="{696E3EE3-6D35-407F-8764-AD98262893E9}"/>
                    </a:ext>
                  </a:extLst>
                </p:cNvPr>
                <p:cNvSpPr/>
                <p:nvPr/>
              </p:nvSpPr>
              <p:spPr>
                <a:xfrm>
                  <a:off x="9807745" y="2925318"/>
                  <a:ext cx="18818" cy="112909"/>
                </a:xfrm>
                <a:custGeom>
                  <a:avLst/>
                  <a:gdLst>
                    <a:gd name="connsiteX0" fmla="*/ 4957 w 9914"/>
                    <a:gd name="connsiteY0" fmla="*/ 57503 h 59485"/>
                    <a:gd name="connsiteX1" fmla="*/ 4957 w 9914"/>
                    <a:gd name="connsiteY1" fmla="*/ 4957 h 59485"/>
                  </a:gdLst>
                  <a:ahLst/>
                  <a:cxnLst>
                    <a:cxn ang="0">
                      <a:pos x="connsiteX0" y="connsiteY0"/>
                    </a:cxn>
                    <a:cxn ang="0">
                      <a:pos x="connsiteX1" y="connsiteY1"/>
                    </a:cxn>
                  </a:cxnLst>
                  <a:rect l="l" t="t" r="r" b="b"/>
                  <a:pathLst>
                    <a:path w="9914" h="59485">
                      <a:moveTo>
                        <a:pt x="4957" y="57503"/>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28" name="Freeform: Shape 204">
                  <a:extLst>
                    <a:ext uri="{FF2B5EF4-FFF2-40B4-BE49-F238E27FC236}">
                      <a16:creationId xmlns:a16="http://schemas.microsoft.com/office/drawing/2014/main" id="{3BB3354C-7FC5-4130-92D9-D6120F965629}"/>
                    </a:ext>
                  </a:extLst>
                </p:cNvPr>
                <p:cNvSpPr/>
                <p:nvPr/>
              </p:nvSpPr>
              <p:spPr>
                <a:xfrm>
                  <a:off x="10246834" y="2925318"/>
                  <a:ext cx="18818" cy="112909"/>
                </a:xfrm>
                <a:custGeom>
                  <a:avLst/>
                  <a:gdLst>
                    <a:gd name="connsiteX0" fmla="*/ 4957 w 9914"/>
                    <a:gd name="connsiteY0" fmla="*/ 57503 h 59485"/>
                    <a:gd name="connsiteX1" fmla="*/ 4957 w 9914"/>
                    <a:gd name="connsiteY1" fmla="*/ 4957 h 59485"/>
                  </a:gdLst>
                  <a:ahLst/>
                  <a:cxnLst>
                    <a:cxn ang="0">
                      <a:pos x="connsiteX0" y="connsiteY0"/>
                    </a:cxn>
                    <a:cxn ang="0">
                      <a:pos x="connsiteX1" y="connsiteY1"/>
                    </a:cxn>
                  </a:cxnLst>
                  <a:rect l="l" t="t" r="r" b="b"/>
                  <a:pathLst>
                    <a:path w="9914" h="59485">
                      <a:moveTo>
                        <a:pt x="4957" y="57503"/>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29" name="Freeform: Shape 205">
                  <a:extLst>
                    <a:ext uri="{FF2B5EF4-FFF2-40B4-BE49-F238E27FC236}">
                      <a16:creationId xmlns:a16="http://schemas.microsoft.com/office/drawing/2014/main" id="{B43B40F8-840C-4538-BF1B-046206F59F55}"/>
                    </a:ext>
                  </a:extLst>
                </p:cNvPr>
                <p:cNvSpPr/>
                <p:nvPr/>
              </p:nvSpPr>
              <p:spPr>
                <a:xfrm>
                  <a:off x="10027290" y="2925318"/>
                  <a:ext cx="18818" cy="112909"/>
                </a:xfrm>
                <a:custGeom>
                  <a:avLst/>
                  <a:gdLst>
                    <a:gd name="connsiteX0" fmla="*/ 4957 w 9914"/>
                    <a:gd name="connsiteY0" fmla="*/ 57503 h 59485"/>
                    <a:gd name="connsiteX1" fmla="*/ 4957 w 9914"/>
                    <a:gd name="connsiteY1" fmla="*/ 4957 h 59485"/>
                  </a:gdLst>
                  <a:ahLst/>
                  <a:cxnLst>
                    <a:cxn ang="0">
                      <a:pos x="connsiteX0" y="connsiteY0"/>
                    </a:cxn>
                    <a:cxn ang="0">
                      <a:pos x="connsiteX1" y="connsiteY1"/>
                    </a:cxn>
                  </a:cxnLst>
                  <a:rect l="l" t="t" r="r" b="b"/>
                  <a:pathLst>
                    <a:path w="9914" h="59485">
                      <a:moveTo>
                        <a:pt x="4957" y="57503"/>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30" name="Freeform: Shape 206">
                  <a:extLst>
                    <a:ext uri="{FF2B5EF4-FFF2-40B4-BE49-F238E27FC236}">
                      <a16:creationId xmlns:a16="http://schemas.microsoft.com/office/drawing/2014/main" id="{3AEADD5A-6B04-4D49-97FC-28E7D385DCD9}"/>
                    </a:ext>
                  </a:extLst>
                </p:cNvPr>
                <p:cNvSpPr/>
                <p:nvPr/>
              </p:nvSpPr>
              <p:spPr>
                <a:xfrm>
                  <a:off x="9617683" y="3331162"/>
                  <a:ext cx="144271" cy="18818"/>
                </a:xfrm>
                <a:custGeom>
                  <a:avLst/>
                  <a:gdLst>
                    <a:gd name="connsiteX0" fmla="*/ 72044 w 76009"/>
                    <a:gd name="connsiteY0" fmla="*/ 4957 h 9914"/>
                    <a:gd name="connsiteX1" fmla="*/ 4957 w 76009"/>
                    <a:gd name="connsiteY1" fmla="*/ 4957 h 9914"/>
                  </a:gdLst>
                  <a:ahLst/>
                  <a:cxnLst>
                    <a:cxn ang="0">
                      <a:pos x="connsiteX0" y="connsiteY0"/>
                    </a:cxn>
                    <a:cxn ang="0">
                      <a:pos x="connsiteX1" y="connsiteY1"/>
                    </a:cxn>
                  </a:cxnLst>
                  <a:rect l="l" t="t" r="r" b="b"/>
                  <a:pathLst>
                    <a:path w="76009" h="9914">
                      <a:moveTo>
                        <a:pt x="72044" y="4957"/>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31" name="Freeform: Shape 207">
                  <a:extLst>
                    <a:ext uri="{FF2B5EF4-FFF2-40B4-BE49-F238E27FC236}">
                      <a16:creationId xmlns:a16="http://schemas.microsoft.com/office/drawing/2014/main" id="{A2003856-7894-468D-B4AA-F699C7C87564}"/>
                    </a:ext>
                  </a:extLst>
                </p:cNvPr>
                <p:cNvSpPr/>
                <p:nvPr/>
              </p:nvSpPr>
              <p:spPr>
                <a:xfrm>
                  <a:off x="9783909" y="3331162"/>
                  <a:ext cx="144271" cy="18818"/>
                </a:xfrm>
                <a:custGeom>
                  <a:avLst/>
                  <a:gdLst>
                    <a:gd name="connsiteX0" fmla="*/ 72044 w 76009"/>
                    <a:gd name="connsiteY0" fmla="*/ 4957 h 9914"/>
                    <a:gd name="connsiteX1" fmla="*/ 4957 w 76009"/>
                    <a:gd name="connsiteY1" fmla="*/ 4957 h 9914"/>
                  </a:gdLst>
                  <a:ahLst/>
                  <a:cxnLst>
                    <a:cxn ang="0">
                      <a:pos x="connsiteX0" y="connsiteY0"/>
                    </a:cxn>
                    <a:cxn ang="0">
                      <a:pos x="connsiteX1" y="connsiteY1"/>
                    </a:cxn>
                  </a:cxnLst>
                  <a:rect l="l" t="t" r="r" b="b"/>
                  <a:pathLst>
                    <a:path w="76009" h="9914">
                      <a:moveTo>
                        <a:pt x="72044" y="4957"/>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32" name="Freeform: Shape 208">
                  <a:extLst>
                    <a:ext uri="{FF2B5EF4-FFF2-40B4-BE49-F238E27FC236}">
                      <a16:creationId xmlns:a16="http://schemas.microsoft.com/office/drawing/2014/main" id="{01ACCD14-8231-42C6-8EEF-4B4F117AA65F}"/>
                    </a:ext>
                  </a:extLst>
                </p:cNvPr>
                <p:cNvSpPr/>
                <p:nvPr/>
              </p:nvSpPr>
              <p:spPr>
                <a:xfrm>
                  <a:off x="9950764" y="3331162"/>
                  <a:ext cx="125454" cy="18818"/>
                </a:xfrm>
                <a:custGeom>
                  <a:avLst/>
                  <a:gdLst>
                    <a:gd name="connsiteX0" fmla="*/ 63782 w 66095"/>
                    <a:gd name="connsiteY0" fmla="*/ 4957 h 9914"/>
                    <a:gd name="connsiteX1" fmla="*/ 4957 w 66095"/>
                    <a:gd name="connsiteY1" fmla="*/ 4957 h 9914"/>
                  </a:gdLst>
                  <a:ahLst/>
                  <a:cxnLst>
                    <a:cxn ang="0">
                      <a:pos x="connsiteX0" y="connsiteY0"/>
                    </a:cxn>
                    <a:cxn ang="0">
                      <a:pos x="connsiteX1" y="connsiteY1"/>
                    </a:cxn>
                  </a:cxnLst>
                  <a:rect l="l" t="t" r="r" b="b"/>
                  <a:pathLst>
                    <a:path w="66095" h="9914">
                      <a:moveTo>
                        <a:pt x="63782" y="4957"/>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33" name="Freeform: Shape 209">
                  <a:extLst>
                    <a:ext uri="{FF2B5EF4-FFF2-40B4-BE49-F238E27FC236}">
                      <a16:creationId xmlns:a16="http://schemas.microsoft.com/office/drawing/2014/main" id="{684CEBE1-8AAC-4D09-905E-763708746F83}"/>
                    </a:ext>
                  </a:extLst>
                </p:cNvPr>
                <p:cNvSpPr/>
                <p:nvPr/>
              </p:nvSpPr>
              <p:spPr>
                <a:xfrm>
                  <a:off x="9617683" y="3414588"/>
                  <a:ext cx="144271" cy="18818"/>
                </a:xfrm>
                <a:custGeom>
                  <a:avLst/>
                  <a:gdLst>
                    <a:gd name="connsiteX0" fmla="*/ 72044 w 76009"/>
                    <a:gd name="connsiteY0" fmla="*/ 4957 h 9914"/>
                    <a:gd name="connsiteX1" fmla="*/ 4957 w 76009"/>
                    <a:gd name="connsiteY1" fmla="*/ 4957 h 9914"/>
                  </a:gdLst>
                  <a:ahLst/>
                  <a:cxnLst>
                    <a:cxn ang="0">
                      <a:pos x="connsiteX0" y="connsiteY0"/>
                    </a:cxn>
                    <a:cxn ang="0">
                      <a:pos x="connsiteX1" y="connsiteY1"/>
                    </a:cxn>
                  </a:cxnLst>
                  <a:rect l="l" t="t" r="r" b="b"/>
                  <a:pathLst>
                    <a:path w="76009" h="9914">
                      <a:moveTo>
                        <a:pt x="72044" y="4957"/>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34" name="Freeform: Shape 210">
                  <a:extLst>
                    <a:ext uri="{FF2B5EF4-FFF2-40B4-BE49-F238E27FC236}">
                      <a16:creationId xmlns:a16="http://schemas.microsoft.com/office/drawing/2014/main" id="{22B57852-463F-4DE9-AA1D-A46F9240B4F2}"/>
                    </a:ext>
                  </a:extLst>
                </p:cNvPr>
                <p:cNvSpPr/>
                <p:nvPr/>
              </p:nvSpPr>
              <p:spPr>
                <a:xfrm>
                  <a:off x="9783909" y="3414588"/>
                  <a:ext cx="144271" cy="18818"/>
                </a:xfrm>
                <a:custGeom>
                  <a:avLst/>
                  <a:gdLst>
                    <a:gd name="connsiteX0" fmla="*/ 72044 w 76009"/>
                    <a:gd name="connsiteY0" fmla="*/ 4957 h 9914"/>
                    <a:gd name="connsiteX1" fmla="*/ 4957 w 76009"/>
                    <a:gd name="connsiteY1" fmla="*/ 4957 h 9914"/>
                  </a:gdLst>
                  <a:ahLst/>
                  <a:cxnLst>
                    <a:cxn ang="0">
                      <a:pos x="connsiteX0" y="connsiteY0"/>
                    </a:cxn>
                    <a:cxn ang="0">
                      <a:pos x="connsiteX1" y="connsiteY1"/>
                    </a:cxn>
                  </a:cxnLst>
                  <a:rect l="l" t="t" r="r" b="b"/>
                  <a:pathLst>
                    <a:path w="76009" h="9914">
                      <a:moveTo>
                        <a:pt x="72044" y="4957"/>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37" name="Freeform: Shape 211">
                  <a:extLst>
                    <a:ext uri="{FF2B5EF4-FFF2-40B4-BE49-F238E27FC236}">
                      <a16:creationId xmlns:a16="http://schemas.microsoft.com/office/drawing/2014/main" id="{B885D50E-F1B6-46B2-9046-A8C2BEFC631B}"/>
                    </a:ext>
                  </a:extLst>
                </p:cNvPr>
                <p:cNvSpPr/>
                <p:nvPr/>
              </p:nvSpPr>
              <p:spPr>
                <a:xfrm>
                  <a:off x="9950764" y="3414588"/>
                  <a:ext cx="75272" cy="18818"/>
                </a:xfrm>
                <a:custGeom>
                  <a:avLst/>
                  <a:gdLst>
                    <a:gd name="connsiteX0" fmla="*/ 34700 w 39657"/>
                    <a:gd name="connsiteY0" fmla="*/ 4957 h 9914"/>
                    <a:gd name="connsiteX1" fmla="*/ 4957 w 39657"/>
                    <a:gd name="connsiteY1" fmla="*/ 4957 h 9914"/>
                  </a:gdLst>
                  <a:ahLst/>
                  <a:cxnLst>
                    <a:cxn ang="0">
                      <a:pos x="connsiteX0" y="connsiteY0"/>
                    </a:cxn>
                    <a:cxn ang="0">
                      <a:pos x="connsiteX1" y="connsiteY1"/>
                    </a:cxn>
                  </a:cxnLst>
                  <a:rect l="l" t="t" r="r" b="b"/>
                  <a:pathLst>
                    <a:path w="39657" h="9914">
                      <a:moveTo>
                        <a:pt x="34700" y="4957"/>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38" name="Freeform: Shape 212">
                  <a:extLst>
                    <a:ext uri="{FF2B5EF4-FFF2-40B4-BE49-F238E27FC236}">
                      <a16:creationId xmlns:a16="http://schemas.microsoft.com/office/drawing/2014/main" id="{CC444D56-BDD6-4921-8C36-A1A1FC3A878C}"/>
                    </a:ext>
                  </a:extLst>
                </p:cNvPr>
                <p:cNvSpPr/>
                <p:nvPr/>
              </p:nvSpPr>
              <p:spPr>
                <a:xfrm>
                  <a:off x="9617683" y="3498015"/>
                  <a:ext cx="144271" cy="18818"/>
                </a:xfrm>
                <a:custGeom>
                  <a:avLst/>
                  <a:gdLst>
                    <a:gd name="connsiteX0" fmla="*/ 72044 w 76009"/>
                    <a:gd name="connsiteY0" fmla="*/ 4957 h 9914"/>
                    <a:gd name="connsiteX1" fmla="*/ 4957 w 76009"/>
                    <a:gd name="connsiteY1" fmla="*/ 4957 h 9914"/>
                  </a:gdLst>
                  <a:ahLst/>
                  <a:cxnLst>
                    <a:cxn ang="0">
                      <a:pos x="connsiteX0" y="connsiteY0"/>
                    </a:cxn>
                    <a:cxn ang="0">
                      <a:pos x="connsiteX1" y="connsiteY1"/>
                    </a:cxn>
                  </a:cxnLst>
                  <a:rect l="l" t="t" r="r" b="b"/>
                  <a:pathLst>
                    <a:path w="76009" h="9914">
                      <a:moveTo>
                        <a:pt x="72044" y="4957"/>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39" name="Freeform: Shape 213">
                  <a:extLst>
                    <a:ext uri="{FF2B5EF4-FFF2-40B4-BE49-F238E27FC236}">
                      <a16:creationId xmlns:a16="http://schemas.microsoft.com/office/drawing/2014/main" id="{1B12FD4F-DD6F-4EB9-909E-D828594BF089}"/>
                    </a:ext>
                  </a:extLst>
                </p:cNvPr>
                <p:cNvSpPr/>
                <p:nvPr/>
              </p:nvSpPr>
              <p:spPr>
                <a:xfrm>
                  <a:off x="9783909" y="3498015"/>
                  <a:ext cx="144271" cy="18818"/>
                </a:xfrm>
                <a:custGeom>
                  <a:avLst/>
                  <a:gdLst>
                    <a:gd name="connsiteX0" fmla="*/ 72044 w 76009"/>
                    <a:gd name="connsiteY0" fmla="*/ 4957 h 9914"/>
                    <a:gd name="connsiteX1" fmla="*/ 4957 w 76009"/>
                    <a:gd name="connsiteY1" fmla="*/ 4957 h 9914"/>
                  </a:gdLst>
                  <a:ahLst/>
                  <a:cxnLst>
                    <a:cxn ang="0">
                      <a:pos x="connsiteX0" y="connsiteY0"/>
                    </a:cxn>
                    <a:cxn ang="0">
                      <a:pos x="connsiteX1" y="connsiteY1"/>
                    </a:cxn>
                  </a:cxnLst>
                  <a:rect l="l" t="t" r="r" b="b"/>
                  <a:pathLst>
                    <a:path w="76009" h="9914">
                      <a:moveTo>
                        <a:pt x="72044" y="4957"/>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40" name="Freeform: Shape 214">
                  <a:extLst>
                    <a:ext uri="{FF2B5EF4-FFF2-40B4-BE49-F238E27FC236}">
                      <a16:creationId xmlns:a16="http://schemas.microsoft.com/office/drawing/2014/main" id="{51F58216-BDD0-4D2D-A2BC-030CB80A4D36}"/>
                    </a:ext>
                  </a:extLst>
                </p:cNvPr>
                <p:cNvSpPr/>
                <p:nvPr/>
              </p:nvSpPr>
              <p:spPr>
                <a:xfrm>
                  <a:off x="9950764" y="3498015"/>
                  <a:ext cx="43908" cy="18818"/>
                </a:xfrm>
                <a:custGeom>
                  <a:avLst/>
                  <a:gdLst>
                    <a:gd name="connsiteX0" fmla="*/ 19829 w 23133"/>
                    <a:gd name="connsiteY0" fmla="*/ 4957 h 9914"/>
                    <a:gd name="connsiteX1" fmla="*/ 4957 w 23133"/>
                    <a:gd name="connsiteY1" fmla="*/ 4957 h 9914"/>
                  </a:gdLst>
                  <a:ahLst/>
                  <a:cxnLst>
                    <a:cxn ang="0">
                      <a:pos x="connsiteX0" y="connsiteY0"/>
                    </a:cxn>
                    <a:cxn ang="0">
                      <a:pos x="connsiteX1" y="connsiteY1"/>
                    </a:cxn>
                  </a:cxnLst>
                  <a:rect l="l" t="t" r="r" b="b"/>
                  <a:pathLst>
                    <a:path w="23133" h="9914">
                      <a:moveTo>
                        <a:pt x="19829" y="4957"/>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43" name="Freeform: Shape 215">
                  <a:extLst>
                    <a:ext uri="{FF2B5EF4-FFF2-40B4-BE49-F238E27FC236}">
                      <a16:creationId xmlns:a16="http://schemas.microsoft.com/office/drawing/2014/main" id="{18B25251-E9F7-4B40-A427-1ED6736FFD49}"/>
                    </a:ext>
                  </a:extLst>
                </p:cNvPr>
                <p:cNvSpPr/>
                <p:nvPr/>
              </p:nvSpPr>
              <p:spPr>
                <a:xfrm>
                  <a:off x="9527983" y="3151135"/>
                  <a:ext cx="451635" cy="470453"/>
                </a:xfrm>
                <a:custGeom>
                  <a:avLst/>
                  <a:gdLst>
                    <a:gd name="connsiteX0" fmla="*/ 235629 w 237942"/>
                    <a:gd name="connsiteY0" fmla="*/ 243891 h 247857"/>
                    <a:gd name="connsiteX1" fmla="*/ 13880 w 237942"/>
                    <a:gd name="connsiteY1" fmla="*/ 243891 h 247857"/>
                    <a:gd name="connsiteX2" fmla="*/ 4957 w 237942"/>
                    <a:gd name="connsiteY2" fmla="*/ 234968 h 247857"/>
                    <a:gd name="connsiteX3" fmla="*/ 4957 w 237942"/>
                    <a:gd name="connsiteY3" fmla="*/ 13880 h 247857"/>
                    <a:gd name="connsiteX4" fmla="*/ 13880 w 237942"/>
                    <a:gd name="connsiteY4" fmla="*/ 4957 h 247857"/>
                    <a:gd name="connsiteX5" fmla="*/ 37013 w 237942"/>
                    <a:gd name="connsiteY5" fmla="*/ 4957 h 24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942" h="247857">
                      <a:moveTo>
                        <a:pt x="235629" y="243891"/>
                      </a:moveTo>
                      <a:lnTo>
                        <a:pt x="13880" y="243891"/>
                      </a:lnTo>
                      <a:cubicBezTo>
                        <a:pt x="8923" y="243891"/>
                        <a:pt x="4957" y="239926"/>
                        <a:pt x="4957" y="234968"/>
                      </a:cubicBezTo>
                      <a:lnTo>
                        <a:pt x="4957" y="13880"/>
                      </a:lnTo>
                      <a:cubicBezTo>
                        <a:pt x="4957" y="8923"/>
                        <a:pt x="8923" y="4957"/>
                        <a:pt x="13880" y="4957"/>
                      </a:cubicBezTo>
                      <a:lnTo>
                        <a:pt x="37013" y="4957"/>
                      </a:ln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44" name="Freeform: Shape 216">
                  <a:extLst>
                    <a:ext uri="{FF2B5EF4-FFF2-40B4-BE49-F238E27FC236}">
                      <a16:creationId xmlns:a16="http://schemas.microsoft.com/office/drawing/2014/main" id="{BFF2DC73-8B31-4E70-AB3A-A38E70B0F053}"/>
                    </a:ext>
                  </a:extLst>
                </p:cNvPr>
                <p:cNvSpPr/>
                <p:nvPr/>
              </p:nvSpPr>
              <p:spPr>
                <a:xfrm>
                  <a:off x="10334024" y="3066454"/>
                  <a:ext cx="18818" cy="200726"/>
                </a:xfrm>
                <a:custGeom>
                  <a:avLst/>
                  <a:gdLst>
                    <a:gd name="connsiteX0" fmla="*/ 4957 w 9914"/>
                    <a:gd name="connsiteY0" fmla="*/ 4957 h 105752"/>
                    <a:gd name="connsiteX1" fmla="*/ 4957 w 9914"/>
                    <a:gd name="connsiteY1" fmla="*/ 101126 h 105752"/>
                  </a:gdLst>
                  <a:ahLst/>
                  <a:cxnLst>
                    <a:cxn ang="0">
                      <a:pos x="connsiteX0" y="connsiteY0"/>
                    </a:cxn>
                    <a:cxn ang="0">
                      <a:pos x="connsiteX1" y="connsiteY1"/>
                    </a:cxn>
                  </a:cxnLst>
                  <a:rect l="l" t="t" r="r" b="b"/>
                  <a:pathLst>
                    <a:path w="9914" h="105752">
                      <a:moveTo>
                        <a:pt x="4957" y="4957"/>
                      </a:moveTo>
                      <a:lnTo>
                        <a:pt x="4957" y="101126"/>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45" name="Freeform: Shape 217">
                  <a:extLst>
                    <a:ext uri="{FF2B5EF4-FFF2-40B4-BE49-F238E27FC236}">
                      <a16:creationId xmlns:a16="http://schemas.microsoft.com/office/drawing/2014/main" id="{60B55BEC-536B-4BFC-854F-40E2F95F1E56}"/>
                    </a:ext>
                  </a:extLst>
                </p:cNvPr>
                <p:cNvSpPr/>
                <p:nvPr/>
              </p:nvSpPr>
              <p:spPr>
                <a:xfrm>
                  <a:off x="10065554" y="3560742"/>
                  <a:ext cx="75272" cy="18818"/>
                </a:xfrm>
                <a:custGeom>
                  <a:avLst/>
                  <a:gdLst>
                    <a:gd name="connsiteX0" fmla="*/ 35691 w 39657"/>
                    <a:gd name="connsiteY0" fmla="*/ 4957 h 9914"/>
                    <a:gd name="connsiteX1" fmla="*/ 4957 w 39657"/>
                    <a:gd name="connsiteY1" fmla="*/ 4957 h 9914"/>
                  </a:gdLst>
                  <a:ahLst/>
                  <a:cxnLst>
                    <a:cxn ang="0">
                      <a:pos x="connsiteX0" y="connsiteY0"/>
                    </a:cxn>
                    <a:cxn ang="0">
                      <a:pos x="connsiteX1" y="connsiteY1"/>
                    </a:cxn>
                  </a:cxnLst>
                  <a:rect l="l" t="t" r="r" b="b"/>
                  <a:pathLst>
                    <a:path w="39657" h="9914">
                      <a:moveTo>
                        <a:pt x="35691" y="4957"/>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46" name="Freeform: Shape 218">
                  <a:extLst>
                    <a:ext uri="{FF2B5EF4-FFF2-40B4-BE49-F238E27FC236}">
                      <a16:creationId xmlns:a16="http://schemas.microsoft.com/office/drawing/2014/main" id="{B5951645-255D-4BB6-9361-69D37855EDF3}"/>
                    </a:ext>
                  </a:extLst>
                </p:cNvPr>
                <p:cNvSpPr/>
                <p:nvPr/>
              </p:nvSpPr>
              <p:spPr>
                <a:xfrm>
                  <a:off x="10242444" y="3331162"/>
                  <a:ext cx="112909" cy="18818"/>
                </a:xfrm>
                <a:custGeom>
                  <a:avLst/>
                  <a:gdLst>
                    <a:gd name="connsiteX0" fmla="*/ 55190 w 59485"/>
                    <a:gd name="connsiteY0" fmla="*/ 7601 h 9914"/>
                    <a:gd name="connsiteX1" fmla="*/ 30073 w 59485"/>
                    <a:gd name="connsiteY1" fmla="*/ 4957 h 9914"/>
                    <a:gd name="connsiteX2" fmla="*/ 4957 w 59485"/>
                    <a:gd name="connsiteY2" fmla="*/ 7601 h 9914"/>
                  </a:gdLst>
                  <a:ahLst/>
                  <a:cxnLst>
                    <a:cxn ang="0">
                      <a:pos x="connsiteX0" y="connsiteY0"/>
                    </a:cxn>
                    <a:cxn ang="0">
                      <a:pos x="connsiteX1" y="connsiteY1"/>
                    </a:cxn>
                    <a:cxn ang="0">
                      <a:pos x="connsiteX2" y="connsiteY2"/>
                    </a:cxn>
                  </a:cxnLst>
                  <a:rect l="l" t="t" r="r" b="b"/>
                  <a:pathLst>
                    <a:path w="59485" h="9914">
                      <a:moveTo>
                        <a:pt x="55190" y="7601"/>
                      </a:moveTo>
                      <a:cubicBezTo>
                        <a:pt x="46928" y="5949"/>
                        <a:pt x="38666" y="4957"/>
                        <a:pt x="30073" y="4957"/>
                      </a:cubicBezTo>
                      <a:cubicBezTo>
                        <a:pt x="21481" y="4957"/>
                        <a:pt x="12889" y="5949"/>
                        <a:pt x="4957" y="7601"/>
                      </a:cubicBez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47" name="Freeform: Shape 219">
                  <a:extLst>
                    <a:ext uri="{FF2B5EF4-FFF2-40B4-BE49-F238E27FC236}">
                      <a16:creationId xmlns:a16="http://schemas.microsoft.com/office/drawing/2014/main" id="{4B880275-9092-4293-93C0-10D57CAC01DE}"/>
                    </a:ext>
                  </a:extLst>
                </p:cNvPr>
                <p:cNvSpPr/>
                <p:nvPr/>
              </p:nvSpPr>
              <p:spPr>
                <a:xfrm>
                  <a:off x="10065554" y="3608415"/>
                  <a:ext cx="194455" cy="194455"/>
                </a:xfrm>
                <a:custGeom>
                  <a:avLst/>
                  <a:gdLst>
                    <a:gd name="connsiteX0" fmla="*/ 4957 w 102447"/>
                    <a:gd name="connsiteY0" fmla="*/ 4957 h 102447"/>
                    <a:gd name="connsiteX1" fmla="*/ 97821 w 102447"/>
                    <a:gd name="connsiteY1" fmla="*/ 97821 h 102447"/>
                  </a:gdLst>
                  <a:ahLst/>
                  <a:cxnLst>
                    <a:cxn ang="0">
                      <a:pos x="connsiteX0" y="connsiteY0"/>
                    </a:cxn>
                    <a:cxn ang="0">
                      <a:pos x="connsiteX1" y="connsiteY1"/>
                    </a:cxn>
                  </a:cxnLst>
                  <a:rect l="l" t="t" r="r" b="b"/>
                  <a:pathLst>
                    <a:path w="102447" h="102447">
                      <a:moveTo>
                        <a:pt x="4957" y="4957"/>
                      </a:moveTo>
                      <a:cubicBezTo>
                        <a:pt x="14871" y="51554"/>
                        <a:pt x="51554" y="88237"/>
                        <a:pt x="97821" y="97821"/>
                      </a:cubicBez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48" name="Freeform: Shape 220">
                  <a:extLst>
                    <a:ext uri="{FF2B5EF4-FFF2-40B4-BE49-F238E27FC236}">
                      <a16:creationId xmlns:a16="http://schemas.microsoft.com/office/drawing/2014/main" id="{608701F6-0AEE-4B61-A355-0E841F3021E9}"/>
                    </a:ext>
                  </a:extLst>
                </p:cNvPr>
                <p:cNvSpPr/>
                <p:nvPr/>
              </p:nvSpPr>
              <p:spPr>
                <a:xfrm>
                  <a:off x="10241817" y="3784678"/>
                  <a:ext cx="62728" cy="18818"/>
                </a:xfrm>
                <a:custGeom>
                  <a:avLst/>
                  <a:gdLst>
                    <a:gd name="connsiteX0" fmla="*/ 28421 w 33047"/>
                    <a:gd name="connsiteY0" fmla="*/ 7601 h 9914"/>
                    <a:gd name="connsiteX1" fmla="*/ 4957 w 33047"/>
                    <a:gd name="connsiteY1" fmla="*/ 4957 h 9914"/>
                  </a:gdLst>
                  <a:ahLst/>
                  <a:cxnLst>
                    <a:cxn ang="0">
                      <a:pos x="connsiteX0" y="connsiteY0"/>
                    </a:cxn>
                    <a:cxn ang="0">
                      <a:pos x="connsiteX1" y="connsiteY1"/>
                    </a:cxn>
                  </a:cxnLst>
                  <a:rect l="l" t="t" r="r" b="b"/>
                  <a:pathLst>
                    <a:path w="33047" h="9914">
                      <a:moveTo>
                        <a:pt x="28421" y="7601"/>
                      </a:moveTo>
                      <a:cubicBezTo>
                        <a:pt x="20490" y="7601"/>
                        <a:pt x="12558" y="6610"/>
                        <a:pt x="4957" y="4957"/>
                      </a:cubicBez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49" name="Freeform: Shape 221">
                  <a:extLst>
                    <a:ext uri="{FF2B5EF4-FFF2-40B4-BE49-F238E27FC236}">
                      <a16:creationId xmlns:a16="http://schemas.microsoft.com/office/drawing/2014/main" id="{569353CB-512F-4FAA-AF00-7A90D77F20B5}"/>
                    </a:ext>
                  </a:extLst>
                </p:cNvPr>
                <p:cNvSpPr/>
                <p:nvPr/>
              </p:nvSpPr>
              <p:spPr>
                <a:xfrm>
                  <a:off x="10286352" y="3784678"/>
                  <a:ext cx="68999" cy="18818"/>
                </a:xfrm>
                <a:custGeom>
                  <a:avLst/>
                  <a:gdLst>
                    <a:gd name="connsiteX0" fmla="*/ 4957 w 36352"/>
                    <a:gd name="connsiteY0" fmla="*/ 7601 h 9914"/>
                    <a:gd name="connsiteX1" fmla="*/ 6940 w 36352"/>
                    <a:gd name="connsiteY1" fmla="*/ 7601 h 9914"/>
                    <a:gd name="connsiteX2" fmla="*/ 32056 w 36352"/>
                    <a:gd name="connsiteY2" fmla="*/ 4957 h 9914"/>
                  </a:gdLst>
                  <a:ahLst/>
                  <a:cxnLst>
                    <a:cxn ang="0">
                      <a:pos x="connsiteX0" y="connsiteY0"/>
                    </a:cxn>
                    <a:cxn ang="0">
                      <a:pos x="connsiteX1" y="connsiteY1"/>
                    </a:cxn>
                    <a:cxn ang="0">
                      <a:pos x="connsiteX2" y="connsiteY2"/>
                    </a:cxn>
                  </a:cxnLst>
                  <a:rect l="l" t="t" r="r" b="b"/>
                  <a:pathLst>
                    <a:path w="36352" h="9914">
                      <a:moveTo>
                        <a:pt x="4957" y="7601"/>
                      </a:moveTo>
                      <a:cubicBezTo>
                        <a:pt x="5618" y="7601"/>
                        <a:pt x="6279" y="7601"/>
                        <a:pt x="6940" y="7601"/>
                      </a:cubicBezTo>
                      <a:cubicBezTo>
                        <a:pt x="15532" y="7601"/>
                        <a:pt x="24125" y="6610"/>
                        <a:pt x="32056" y="4957"/>
                      </a:cubicBez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50" name="Freeform: Shape 222">
                  <a:extLst>
                    <a:ext uri="{FF2B5EF4-FFF2-40B4-BE49-F238E27FC236}">
                      <a16:creationId xmlns:a16="http://schemas.microsoft.com/office/drawing/2014/main" id="{FCA624C2-26F1-4E9D-B87B-5C1D3976A3F8}"/>
                    </a:ext>
                  </a:extLst>
                </p:cNvPr>
                <p:cNvSpPr/>
                <p:nvPr/>
              </p:nvSpPr>
              <p:spPr>
                <a:xfrm>
                  <a:off x="10514052" y="3513070"/>
                  <a:ext cx="18818" cy="112909"/>
                </a:xfrm>
                <a:custGeom>
                  <a:avLst/>
                  <a:gdLst>
                    <a:gd name="connsiteX0" fmla="*/ 4957 w 9914"/>
                    <a:gd name="connsiteY0" fmla="*/ 55189 h 59485"/>
                    <a:gd name="connsiteX1" fmla="*/ 7601 w 9914"/>
                    <a:gd name="connsiteY1" fmla="*/ 30073 h 59485"/>
                    <a:gd name="connsiteX2" fmla="*/ 4957 w 9914"/>
                    <a:gd name="connsiteY2" fmla="*/ 4957 h 59485"/>
                  </a:gdLst>
                  <a:ahLst/>
                  <a:cxnLst>
                    <a:cxn ang="0">
                      <a:pos x="connsiteX0" y="connsiteY0"/>
                    </a:cxn>
                    <a:cxn ang="0">
                      <a:pos x="connsiteX1" y="connsiteY1"/>
                    </a:cxn>
                    <a:cxn ang="0">
                      <a:pos x="connsiteX2" y="connsiteY2"/>
                    </a:cxn>
                  </a:cxnLst>
                  <a:rect l="l" t="t" r="r" b="b"/>
                  <a:pathLst>
                    <a:path w="9914" h="59485">
                      <a:moveTo>
                        <a:pt x="4957" y="55189"/>
                      </a:moveTo>
                      <a:cubicBezTo>
                        <a:pt x="6610" y="46928"/>
                        <a:pt x="7601" y="38666"/>
                        <a:pt x="7601" y="30073"/>
                      </a:cubicBezTo>
                      <a:cubicBezTo>
                        <a:pt x="7601" y="21481"/>
                        <a:pt x="6610" y="12889"/>
                        <a:pt x="4957" y="4957"/>
                      </a:cubicBez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51" name="Freeform: Shape 223">
                  <a:extLst>
                    <a:ext uri="{FF2B5EF4-FFF2-40B4-BE49-F238E27FC236}">
                      <a16:creationId xmlns:a16="http://schemas.microsoft.com/office/drawing/2014/main" id="{54BD4CA2-DC5F-41DD-AB82-42B2E0A08ABC}"/>
                    </a:ext>
                  </a:extLst>
                </p:cNvPr>
                <p:cNvSpPr/>
                <p:nvPr/>
              </p:nvSpPr>
              <p:spPr>
                <a:xfrm>
                  <a:off x="10337788" y="3608415"/>
                  <a:ext cx="194455" cy="194455"/>
                </a:xfrm>
                <a:custGeom>
                  <a:avLst/>
                  <a:gdLst>
                    <a:gd name="connsiteX0" fmla="*/ 97821 w 102447"/>
                    <a:gd name="connsiteY0" fmla="*/ 4957 h 102447"/>
                    <a:gd name="connsiteX1" fmla="*/ 4957 w 102447"/>
                    <a:gd name="connsiteY1" fmla="*/ 97821 h 102447"/>
                  </a:gdLst>
                  <a:ahLst/>
                  <a:cxnLst>
                    <a:cxn ang="0">
                      <a:pos x="connsiteX0" y="connsiteY0"/>
                    </a:cxn>
                    <a:cxn ang="0">
                      <a:pos x="connsiteX1" y="connsiteY1"/>
                    </a:cxn>
                  </a:cxnLst>
                  <a:rect l="l" t="t" r="r" b="b"/>
                  <a:pathLst>
                    <a:path w="102447" h="102447">
                      <a:moveTo>
                        <a:pt x="97821" y="4957"/>
                      </a:moveTo>
                      <a:cubicBezTo>
                        <a:pt x="87907" y="51554"/>
                        <a:pt x="51224" y="88237"/>
                        <a:pt x="4957" y="97821"/>
                      </a:cubicBez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52" name="Freeform: Shape 224">
                  <a:extLst>
                    <a:ext uri="{FF2B5EF4-FFF2-40B4-BE49-F238E27FC236}">
                      <a16:creationId xmlns:a16="http://schemas.microsoft.com/office/drawing/2014/main" id="{10EE46A0-06DF-4C81-B24F-F3823C75491B}"/>
                    </a:ext>
                  </a:extLst>
                </p:cNvPr>
                <p:cNvSpPr/>
                <p:nvPr/>
              </p:nvSpPr>
              <p:spPr>
                <a:xfrm>
                  <a:off x="10337788" y="3336180"/>
                  <a:ext cx="194455" cy="194455"/>
                </a:xfrm>
                <a:custGeom>
                  <a:avLst/>
                  <a:gdLst>
                    <a:gd name="connsiteX0" fmla="*/ 4957 w 102447"/>
                    <a:gd name="connsiteY0" fmla="*/ 4957 h 102447"/>
                    <a:gd name="connsiteX1" fmla="*/ 97821 w 102447"/>
                    <a:gd name="connsiteY1" fmla="*/ 97821 h 102447"/>
                  </a:gdLst>
                  <a:ahLst/>
                  <a:cxnLst>
                    <a:cxn ang="0">
                      <a:pos x="connsiteX0" y="connsiteY0"/>
                    </a:cxn>
                    <a:cxn ang="0">
                      <a:pos x="connsiteX1" y="connsiteY1"/>
                    </a:cxn>
                  </a:cxnLst>
                  <a:rect l="l" t="t" r="r" b="b"/>
                  <a:pathLst>
                    <a:path w="102447" h="102447">
                      <a:moveTo>
                        <a:pt x="4957" y="4957"/>
                      </a:moveTo>
                      <a:cubicBezTo>
                        <a:pt x="51554" y="14871"/>
                        <a:pt x="88237" y="51554"/>
                        <a:pt x="97821" y="97821"/>
                      </a:cubicBez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53" name="Freeform: Shape 225">
                  <a:extLst>
                    <a:ext uri="{FF2B5EF4-FFF2-40B4-BE49-F238E27FC236}">
                      <a16:creationId xmlns:a16="http://schemas.microsoft.com/office/drawing/2014/main" id="{C5896E76-E36D-4540-829B-3A7A24F64212}"/>
                    </a:ext>
                  </a:extLst>
                </p:cNvPr>
                <p:cNvSpPr/>
                <p:nvPr/>
              </p:nvSpPr>
              <p:spPr>
                <a:xfrm>
                  <a:off x="10065554" y="3336180"/>
                  <a:ext cx="194455" cy="194455"/>
                </a:xfrm>
                <a:custGeom>
                  <a:avLst/>
                  <a:gdLst>
                    <a:gd name="connsiteX0" fmla="*/ 4957 w 102447"/>
                    <a:gd name="connsiteY0" fmla="*/ 97821 h 102447"/>
                    <a:gd name="connsiteX1" fmla="*/ 97821 w 102447"/>
                    <a:gd name="connsiteY1" fmla="*/ 4957 h 102447"/>
                  </a:gdLst>
                  <a:ahLst/>
                  <a:cxnLst>
                    <a:cxn ang="0">
                      <a:pos x="connsiteX0" y="connsiteY0"/>
                    </a:cxn>
                    <a:cxn ang="0">
                      <a:pos x="connsiteX1" y="connsiteY1"/>
                    </a:cxn>
                  </a:cxnLst>
                  <a:rect l="l" t="t" r="r" b="b"/>
                  <a:pathLst>
                    <a:path w="102447" h="102447">
                      <a:moveTo>
                        <a:pt x="4957" y="97821"/>
                      </a:moveTo>
                      <a:cubicBezTo>
                        <a:pt x="14871" y="51224"/>
                        <a:pt x="51554" y="14541"/>
                        <a:pt x="97821" y="4957"/>
                      </a:cubicBez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54" name="Freeform: Shape 226">
                  <a:extLst>
                    <a:ext uri="{FF2B5EF4-FFF2-40B4-BE49-F238E27FC236}">
                      <a16:creationId xmlns:a16="http://schemas.microsoft.com/office/drawing/2014/main" id="{83063C6B-BC3D-49C4-BE02-8278852889EE}"/>
                    </a:ext>
                  </a:extLst>
                </p:cNvPr>
                <p:cNvSpPr/>
                <p:nvPr/>
              </p:nvSpPr>
              <p:spPr>
                <a:xfrm>
                  <a:off x="10060535" y="3512442"/>
                  <a:ext cx="18818" cy="112909"/>
                </a:xfrm>
                <a:custGeom>
                  <a:avLst/>
                  <a:gdLst>
                    <a:gd name="connsiteX0" fmla="*/ 7601 w 9914"/>
                    <a:gd name="connsiteY0" fmla="*/ 4957 h 59485"/>
                    <a:gd name="connsiteX1" fmla="*/ 4957 w 9914"/>
                    <a:gd name="connsiteY1" fmla="*/ 30073 h 59485"/>
                    <a:gd name="connsiteX2" fmla="*/ 7601 w 9914"/>
                    <a:gd name="connsiteY2" fmla="*/ 55189 h 59485"/>
                  </a:gdLst>
                  <a:ahLst/>
                  <a:cxnLst>
                    <a:cxn ang="0">
                      <a:pos x="connsiteX0" y="connsiteY0"/>
                    </a:cxn>
                    <a:cxn ang="0">
                      <a:pos x="connsiteX1" y="connsiteY1"/>
                    </a:cxn>
                    <a:cxn ang="0">
                      <a:pos x="connsiteX2" y="connsiteY2"/>
                    </a:cxn>
                  </a:cxnLst>
                  <a:rect l="l" t="t" r="r" b="b"/>
                  <a:pathLst>
                    <a:path w="9914" h="59485">
                      <a:moveTo>
                        <a:pt x="7601" y="4957"/>
                      </a:moveTo>
                      <a:cubicBezTo>
                        <a:pt x="5949" y="13219"/>
                        <a:pt x="4957" y="21481"/>
                        <a:pt x="4957" y="30073"/>
                      </a:cubicBezTo>
                      <a:cubicBezTo>
                        <a:pt x="4957" y="38666"/>
                        <a:pt x="5949" y="47258"/>
                        <a:pt x="7601" y="55189"/>
                      </a:cubicBez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55" name="Freeform: Shape 227">
                  <a:extLst>
                    <a:ext uri="{FF2B5EF4-FFF2-40B4-BE49-F238E27FC236}">
                      <a16:creationId xmlns:a16="http://schemas.microsoft.com/office/drawing/2014/main" id="{7A6BBBE8-B0E6-43FF-BCAC-DB1511766E00}"/>
                    </a:ext>
                  </a:extLst>
                </p:cNvPr>
                <p:cNvSpPr/>
                <p:nvPr/>
              </p:nvSpPr>
              <p:spPr>
                <a:xfrm>
                  <a:off x="10255616" y="3536280"/>
                  <a:ext cx="75272" cy="75272"/>
                </a:xfrm>
                <a:custGeom>
                  <a:avLst/>
                  <a:gdLst>
                    <a:gd name="connsiteX0" fmla="*/ 37344 w 39657"/>
                    <a:gd name="connsiteY0" fmla="*/ 21150 h 39657"/>
                    <a:gd name="connsiteX1" fmla="*/ 21150 w 39657"/>
                    <a:gd name="connsiteY1" fmla="*/ 4957 h 39657"/>
                    <a:gd name="connsiteX2" fmla="*/ 4957 w 39657"/>
                    <a:gd name="connsiteY2" fmla="*/ 21150 h 39657"/>
                    <a:gd name="connsiteX3" fmla="*/ 21150 w 39657"/>
                    <a:gd name="connsiteY3" fmla="*/ 37344 h 39657"/>
                    <a:gd name="connsiteX4" fmla="*/ 37344 w 39657"/>
                    <a:gd name="connsiteY4" fmla="*/ 21150 h 3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57" h="39657">
                      <a:moveTo>
                        <a:pt x="37344" y="21150"/>
                      </a:moveTo>
                      <a:cubicBezTo>
                        <a:pt x="37344" y="12228"/>
                        <a:pt x="30073" y="4957"/>
                        <a:pt x="21150" y="4957"/>
                      </a:cubicBezTo>
                      <a:cubicBezTo>
                        <a:pt x="12228" y="4957"/>
                        <a:pt x="4957" y="12228"/>
                        <a:pt x="4957" y="21150"/>
                      </a:cubicBezTo>
                      <a:cubicBezTo>
                        <a:pt x="4957" y="30073"/>
                        <a:pt x="12228" y="37344"/>
                        <a:pt x="21150" y="37344"/>
                      </a:cubicBezTo>
                      <a:cubicBezTo>
                        <a:pt x="30073" y="37013"/>
                        <a:pt x="37344" y="29743"/>
                        <a:pt x="37344" y="21150"/>
                      </a:cubicBez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56" name="Freeform: Shape 228">
                  <a:extLst>
                    <a:ext uri="{FF2B5EF4-FFF2-40B4-BE49-F238E27FC236}">
                      <a16:creationId xmlns:a16="http://schemas.microsoft.com/office/drawing/2014/main" id="{DA7BC2E3-C02A-4926-B0D7-B3B11CC69E32}"/>
                    </a:ext>
                  </a:extLst>
                </p:cNvPr>
                <p:cNvSpPr/>
                <p:nvPr/>
              </p:nvSpPr>
              <p:spPr>
                <a:xfrm>
                  <a:off x="10459480" y="3567015"/>
                  <a:ext cx="75272" cy="18818"/>
                </a:xfrm>
                <a:custGeom>
                  <a:avLst/>
                  <a:gdLst>
                    <a:gd name="connsiteX0" fmla="*/ 35691 w 39657"/>
                    <a:gd name="connsiteY0" fmla="*/ 4957 h 9914"/>
                    <a:gd name="connsiteX1" fmla="*/ 4957 w 39657"/>
                    <a:gd name="connsiteY1" fmla="*/ 4957 h 9914"/>
                  </a:gdLst>
                  <a:ahLst/>
                  <a:cxnLst>
                    <a:cxn ang="0">
                      <a:pos x="connsiteX0" y="connsiteY0"/>
                    </a:cxn>
                    <a:cxn ang="0">
                      <a:pos x="connsiteX1" y="connsiteY1"/>
                    </a:cxn>
                  </a:cxnLst>
                  <a:rect l="l" t="t" r="r" b="b"/>
                  <a:pathLst>
                    <a:path w="39657" h="9914">
                      <a:moveTo>
                        <a:pt x="35691" y="4957"/>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57" name="Freeform: Shape 229">
                  <a:extLst>
                    <a:ext uri="{FF2B5EF4-FFF2-40B4-BE49-F238E27FC236}">
                      <a16:creationId xmlns:a16="http://schemas.microsoft.com/office/drawing/2014/main" id="{4E0D61D3-01F9-449B-BF33-EE4EC805AA61}"/>
                    </a:ext>
                  </a:extLst>
                </p:cNvPr>
                <p:cNvSpPr/>
                <p:nvPr/>
              </p:nvSpPr>
              <p:spPr>
                <a:xfrm>
                  <a:off x="10286352" y="3789696"/>
                  <a:ext cx="18818" cy="18818"/>
                </a:xfrm>
                <a:custGeom>
                  <a:avLst/>
                  <a:gdLst>
                    <a:gd name="connsiteX0" fmla="*/ 4957 w 9914"/>
                    <a:gd name="connsiteY0" fmla="*/ 4957 h 9914"/>
                    <a:gd name="connsiteX1" fmla="*/ 4957 w 9914"/>
                    <a:gd name="connsiteY1" fmla="*/ 4957 h 9914"/>
                  </a:gdLst>
                  <a:ahLst/>
                  <a:cxnLst>
                    <a:cxn ang="0">
                      <a:pos x="connsiteX0" y="connsiteY0"/>
                    </a:cxn>
                    <a:cxn ang="0">
                      <a:pos x="connsiteX1" y="connsiteY1"/>
                    </a:cxn>
                  </a:cxnLst>
                  <a:rect l="l" t="t" r="r" b="b"/>
                  <a:pathLst>
                    <a:path w="9914" h="9914">
                      <a:moveTo>
                        <a:pt x="4957" y="4957"/>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58" name="Freeform: Shape 230">
                  <a:extLst>
                    <a:ext uri="{FF2B5EF4-FFF2-40B4-BE49-F238E27FC236}">
                      <a16:creationId xmlns:a16="http://schemas.microsoft.com/office/drawing/2014/main" id="{5D94BC65-7B96-43D7-AECF-E9AEEEEFA7CD}"/>
                    </a:ext>
                  </a:extLst>
                </p:cNvPr>
                <p:cNvSpPr/>
                <p:nvPr/>
              </p:nvSpPr>
              <p:spPr>
                <a:xfrm>
                  <a:off x="10286352" y="3731361"/>
                  <a:ext cx="18818" cy="75272"/>
                </a:xfrm>
                <a:custGeom>
                  <a:avLst/>
                  <a:gdLst>
                    <a:gd name="connsiteX0" fmla="*/ 4957 w 9914"/>
                    <a:gd name="connsiteY0" fmla="*/ 35691 h 39657"/>
                    <a:gd name="connsiteX1" fmla="*/ 4957 w 9914"/>
                    <a:gd name="connsiteY1" fmla="*/ 4957 h 39657"/>
                  </a:gdLst>
                  <a:ahLst/>
                  <a:cxnLst>
                    <a:cxn ang="0">
                      <a:pos x="connsiteX0" y="connsiteY0"/>
                    </a:cxn>
                    <a:cxn ang="0">
                      <a:pos x="connsiteX1" y="connsiteY1"/>
                    </a:cxn>
                  </a:cxnLst>
                  <a:rect l="l" t="t" r="r" b="b"/>
                  <a:pathLst>
                    <a:path w="9914" h="39657">
                      <a:moveTo>
                        <a:pt x="4957" y="35691"/>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59" name="Freeform: Shape 231">
                  <a:extLst>
                    <a:ext uri="{FF2B5EF4-FFF2-40B4-BE49-F238E27FC236}">
                      <a16:creationId xmlns:a16="http://schemas.microsoft.com/office/drawing/2014/main" id="{F2325ED2-1882-4A4A-82B0-FDEC0FAF2C60}"/>
                    </a:ext>
                  </a:extLst>
                </p:cNvPr>
                <p:cNvSpPr/>
                <p:nvPr/>
              </p:nvSpPr>
              <p:spPr>
                <a:xfrm>
                  <a:off x="10289490" y="3335552"/>
                  <a:ext cx="18818" cy="75272"/>
                </a:xfrm>
                <a:custGeom>
                  <a:avLst/>
                  <a:gdLst>
                    <a:gd name="connsiteX0" fmla="*/ 4957 w 9914"/>
                    <a:gd name="connsiteY0" fmla="*/ 35691 h 39657"/>
                    <a:gd name="connsiteX1" fmla="*/ 4957 w 9914"/>
                    <a:gd name="connsiteY1" fmla="*/ 4957 h 39657"/>
                  </a:gdLst>
                  <a:ahLst/>
                  <a:cxnLst>
                    <a:cxn ang="0">
                      <a:pos x="connsiteX0" y="connsiteY0"/>
                    </a:cxn>
                    <a:cxn ang="0">
                      <a:pos x="connsiteX1" y="connsiteY1"/>
                    </a:cxn>
                  </a:cxnLst>
                  <a:rect l="l" t="t" r="r" b="b"/>
                  <a:pathLst>
                    <a:path w="9914" h="39657">
                      <a:moveTo>
                        <a:pt x="4957" y="35691"/>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60" name="Freeform: Shape 232">
                  <a:extLst>
                    <a:ext uri="{FF2B5EF4-FFF2-40B4-BE49-F238E27FC236}">
                      <a16:creationId xmlns:a16="http://schemas.microsoft.com/office/drawing/2014/main" id="{25BA4FA7-F59B-478A-9EEF-CA2F9B73B2F8}"/>
                    </a:ext>
                  </a:extLst>
                </p:cNvPr>
                <p:cNvSpPr/>
                <p:nvPr/>
              </p:nvSpPr>
              <p:spPr>
                <a:xfrm>
                  <a:off x="10169052" y="3442816"/>
                  <a:ext cx="87819" cy="87819"/>
                </a:xfrm>
                <a:custGeom>
                  <a:avLst/>
                  <a:gdLst>
                    <a:gd name="connsiteX0" fmla="*/ 4957 w 46266"/>
                    <a:gd name="connsiteY0" fmla="*/ 4957 h 46266"/>
                    <a:gd name="connsiteX1" fmla="*/ 41640 w 46266"/>
                    <a:gd name="connsiteY1" fmla="*/ 41640 h 46266"/>
                  </a:gdLst>
                  <a:ahLst/>
                  <a:cxnLst>
                    <a:cxn ang="0">
                      <a:pos x="connsiteX0" y="connsiteY0"/>
                    </a:cxn>
                    <a:cxn ang="0">
                      <a:pos x="connsiteX1" y="connsiteY1"/>
                    </a:cxn>
                  </a:cxnLst>
                  <a:rect l="l" t="t" r="r" b="b"/>
                  <a:pathLst>
                    <a:path w="46266" h="46266">
                      <a:moveTo>
                        <a:pt x="4957" y="4957"/>
                      </a:moveTo>
                      <a:lnTo>
                        <a:pt x="41640" y="41640"/>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61" name="Freeform: Shape 233">
                  <a:extLst>
                    <a:ext uri="{FF2B5EF4-FFF2-40B4-BE49-F238E27FC236}">
                      <a16:creationId xmlns:a16="http://schemas.microsoft.com/office/drawing/2014/main" id="{AACB9F6D-45A0-46F6-A242-448EF46AC98D}"/>
                    </a:ext>
                  </a:extLst>
                </p:cNvPr>
                <p:cNvSpPr/>
                <p:nvPr/>
              </p:nvSpPr>
              <p:spPr>
                <a:xfrm>
                  <a:off x="10238680" y="3512442"/>
                  <a:ext cx="18818" cy="18818"/>
                </a:xfrm>
                <a:custGeom>
                  <a:avLst/>
                  <a:gdLst>
                    <a:gd name="connsiteX0" fmla="*/ 4957 w 9914"/>
                    <a:gd name="connsiteY0" fmla="*/ 4957 h 9914"/>
                    <a:gd name="connsiteX1" fmla="*/ 6610 w 9914"/>
                    <a:gd name="connsiteY1" fmla="*/ 6610 h 9914"/>
                  </a:gdLst>
                  <a:ahLst/>
                  <a:cxnLst>
                    <a:cxn ang="0">
                      <a:pos x="connsiteX0" y="connsiteY0"/>
                    </a:cxn>
                    <a:cxn ang="0">
                      <a:pos x="connsiteX1" y="connsiteY1"/>
                    </a:cxn>
                  </a:cxnLst>
                  <a:rect l="l" t="t" r="r" b="b"/>
                  <a:pathLst>
                    <a:path w="9914" h="9914">
                      <a:moveTo>
                        <a:pt x="4957" y="4957"/>
                      </a:moveTo>
                      <a:lnTo>
                        <a:pt x="6610" y="6610"/>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62" name="Freeform: Shape 234">
                  <a:extLst>
                    <a:ext uri="{FF2B5EF4-FFF2-40B4-BE49-F238E27FC236}">
                      <a16:creationId xmlns:a16="http://schemas.microsoft.com/office/drawing/2014/main" id="{D8228C96-9311-48A6-AEFE-E4BEA0DDB614}"/>
                    </a:ext>
                  </a:extLst>
                </p:cNvPr>
                <p:cNvSpPr/>
                <p:nvPr/>
              </p:nvSpPr>
              <p:spPr>
                <a:xfrm>
                  <a:off x="10241817" y="3515579"/>
                  <a:ext cx="43908" cy="43908"/>
                </a:xfrm>
                <a:custGeom>
                  <a:avLst/>
                  <a:gdLst>
                    <a:gd name="connsiteX0" fmla="*/ 18837 w 23133"/>
                    <a:gd name="connsiteY0" fmla="*/ 18837 h 23133"/>
                    <a:gd name="connsiteX1" fmla="*/ 4957 w 23133"/>
                    <a:gd name="connsiteY1" fmla="*/ 4957 h 23133"/>
                  </a:gdLst>
                  <a:ahLst/>
                  <a:cxnLst>
                    <a:cxn ang="0">
                      <a:pos x="connsiteX0" y="connsiteY0"/>
                    </a:cxn>
                    <a:cxn ang="0">
                      <a:pos x="connsiteX1" y="connsiteY1"/>
                    </a:cxn>
                  </a:cxnLst>
                  <a:rect l="l" t="t" r="r" b="b"/>
                  <a:pathLst>
                    <a:path w="23133" h="23133">
                      <a:moveTo>
                        <a:pt x="18837" y="18837"/>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63" name="Freeform: Shape 235">
                  <a:extLst>
                    <a:ext uri="{FF2B5EF4-FFF2-40B4-BE49-F238E27FC236}">
                      <a16:creationId xmlns:a16="http://schemas.microsoft.com/office/drawing/2014/main" id="{B689A3EC-1933-45CB-AC8F-7997B55062B5}"/>
                    </a:ext>
                  </a:extLst>
                </p:cNvPr>
                <p:cNvSpPr/>
                <p:nvPr/>
              </p:nvSpPr>
              <p:spPr>
                <a:xfrm>
                  <a:off x="10337788" y="3567015"/>
                  <a:ext cx="94090" cy="18818"/>
                </a:xfrm>
                <a:custGeom>
                  <a:avLst/>
                  <a:gdLst>
                    <a:gd name="connsiteX0" fmla="*/ 4957 w 49571"/>
                    <a:gd name="connsiteY0" fmla="*/ 4957 h 9914"/>
                    <a:gd name="connsiteX1" fmla="*/ 46597 w 49571"/>
                    <a:gd name="connsiteY1" fmla="*/ 4957 h 9914"/>
                  </a:gdLst>
                  <a:ahLst/>
                  <a:cxnLst>
                    <a:cxn ang="0">
                      <a:pos x="connsiteX0" y="connsiteY0"/>
                    </a:cxn>
                    <a:cxn ang="0">
                      <a:pos x="connsiteX1" y="connsiteY1"/>
                    </a:cxn>
                  </a:cxnLst>
                  <a:rect l="l" t="t" r="r" b="b"/>
                  <a:pathLst>
                    <a:path w="49571" h="9914">
                      <a:moveTo>
                        <a:pt x="4957" y="4957"/>
                      </a:moveTo>
                      <a:lnTo>
                        <a:pt x="4659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64" name="Freeform: Shape 236">
                  <a:extLst>
                    <a:ext uri="{FF2B5EF4-FFF2-40B4-BE49-F238E27FC236}">
                      <a16:creationId xmlns:a16="http://schemas.microsoft.com/office/drawing/2014/main" id="{FA79FD1C-83AD-48F1-AFB4-AA5D2C1258EF}"/>
                    </a:ext>
                  </a:extLst>
                </p:cNvPr>
                <p:cNvSpPr/>
                <p:nvPr/>
              </p:nvSpPr>
              <p:spPr>
                <a:xfrm>
                  <a:off x="10317090" y="3567015"/>
                  <a:ext cx="37637" cy="18818"/>
                </a:xfrm>
                <a:custGeom>
                  <a:avLst/>
                  <a:gdLst>
                    <a:gd name="connsiteX0" fmla="*/ 4957 w 19828"/>
                    <a:gd name="connsiteY0" fmla="*/ 4957 h 9914"/>
                    <a:gd name="connsiteX1" fmla="*/ 15863 w 19828"/>
                    <a:gd name="connsiteY1" fmla="*/ 4957 h 9914"/>
                  </a:gdLst>
                  <a:ahLst/>
                  <a:cxnLst>
                    <a:cxn ang="0">
                      <a:pos x="connsiteX0" y="connsiteY0"/>
                    </a:cxn>
                    <a:cxn ang="0">
                      <a:pos x="connsiteX1" y="connsiteY1"/>
                    </a:cxn>
                  </a:cxnLst>
                  <a:rect l="l" t="t" r="r" b="b"/>
                  <a:pathLst>
                    <a:path w="19828" h="9914">
                      <a:moveTo>
                        <a:pt x="4957" y="4957"/>
                      </a:moveTo>
                      <a:lnTo>
                        <a:pt x="15863"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65" name="Freeform: Shape 237">
                  <a:extLst>
                    <a:ext uri="{FF2B5EF4-FFF2-40B4-BE49-F238E27FC236}">
                      <a16:creationId xmlns:a16="http://schemas.microsoft.com/office/drawing/2014/main" id="{0A75FD03-26D8-4B2C-9A7B-8A5BDC3CE14E}"/>
                    </a:ext>
                  </a:extLst>
                </p:cNvPr>
                <p:cNvSpPr/>
                <p:nvPr/>
              </p:nvSpPr>
              <p:spPr>
                <a:xfrm>
                  <a:off x="10238680" y="3512442"/>
                  <a:ext cx="18818" cy="18818"/>
                </a:xfrm>
                <a:custGeom>
                  <a:avLst/>
                  <a:gdLst>
                    <a:gd name="connsiteX0" fmla="*/ 4957 w 9914"/>
                    <a:gd name="connsiteY0" fmla="*/ 4957 h 9914"/>
                    <a:gd name="connsiteX1" fmla="*/ 6610 w 9914"/>
                    <a:gd name="connsiteY1" fmla="*/ 4957 h 9914"/>
                  </a:gdLst>
                  <a:ahLst/>
                  <a:cxnLst>
                    <a:cxn ang="0">
                      <a:pos x="connsiteX0" y="connsiteY0"/>
                    </a:cxn>
                    <a:cxn ang="0">
                      <a:pos x="connsiteX1" y="connsiteY1"/>
                    </a:cxn>
                  </a:cxnLst>
                  <a:rect l="l" t="t" r="r" b="b"/>
                  <a:pathLst>
                    <a:path w="9914" h="9914">
                      <a:moveTo>
                        <a:pt x="4957" y="4957"/>
                      </a:moveTo>
                      <a:lnTo>
                        <a:pt x="6610"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66" name="Freeform: Shape 238">
                  <a:extLst>
                    <a:ext uri="{FF2B5EF4-FFF2-40B4-BE49-F238E27FC236}">
                      <a16:creationId xmlns:a16="http://schemas.microsoft.com/office/drawing/2014/main" id="{79847B3F-88F3-4527-BCDF-DE7A8B8E9CD6}"/>
                    </a:ext>
                  </a:extLst>
                </p:cNvPr>
                <p:cNvSpPr/>
                <p:nvPr/>
              </p:nvSpPr>
              <p:spPr>
                <a:xfrm>
                  <a:off x="10241817" y="3512442"/>
                  <a:ext cx="18818" cy="18818"/>
                </a:xfrm>
                <a:custGeom>
                  <a:avLst/>
                  <a:gdLst>
                    <a:gd name="connsiteX0" fmla="*/ 4957 w 9914"/>
                    <a:gd name="connsiteY0" fmla="*/ 6610 h 9914"/>
                    <a:gd name="connsiteX1" fmla="*/ 4957 w 9914"/>
                    <a:gd name="connsiteY1" fmla="*/ 4957 h 9914"/>
                  </a:gdLst>
                  <a:ahLst/>
                  <a:cxnLst>
                    <a:cxn ang="0">
                      <a:pos x="connsiteX0" y="connsiteY0"/>
                    </a:cxn>
                    <a:cxn ang="0">
                      <a:pos x="connsiteX1" y="connsiteY1"/>
                    </a:cxn>
                  </a:cxnLst>
                  <a:rect l="l" t="t" r="r" b="b"/>
                  <a:pathLst>
                    <a:path w="9914" h="9914">
                      <a:moveTo>
                        <a:pt x="4957" y="6610"/>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grpSp>
        </p:grpSp>
      </p:grpSp>
      <p:grpSp>
        <p:nvGrpSpPr>
          <p:cNvPr id="467" name="Group 466">
            <a:extLst>
              <a:ext uri="{FF2B5EF4-FFF2-40B4-BE49-F238E27FC236}">
                <a16:creationId xmlns:a16="http://schemas.microsoft.com/office/drawing/2014/main" id="{2F88E787-DC61-4E8E-B303-DFFB719E9AF7}"/>
              </a:ext>
            </a:extLst>
          </p:cNvPr>
          <p:cNvGrpSpPr/>
          <p:nvPr/>
        </p:nvGrpSpPr>
        <p:grpSpPr>
          <a:xfrm>
            <a:off x="374649" y="2154498"/>
            <a:ext cx="2120900" cy="736599"/>
            <a:chOff x="495300" y="1443878"/>
            <a:chExt cx="2120900" cy="736600"/>
          </a:xfrm>
        </p:grpSpPr>
        <p:sp>
          <p:nvSpPr>
            <p:cNvPr id="468" name="Rectangle 467">
              <a:extLst>
                <a:ext uri="{FF2B5EF4-FFF2-40B4-BE49-F238E27FC236}">
                  <a16:creationId xmlns:a16="http://schemas.microsoft.com/office/drawing/2014/main" id="{1337AA64-675B-4A1E-9C81-BDA0DC3FF479}"/>
                </a:ext>
              </a:extLst>
            </p:cNvPr>
            <p:cNvSpPr/>
            <p:nvPr/>
          </p:nvSpPr>
          <p:spPr>
            <a:xfrm>
              <a:off x="1389944" y="1542901"/>
              <a:ext cx="1226256" cy="443198"/>
            </a:xfrm>
            <a:prstGeom prst="rect">
              <a:avLst/>
            </a:prstGeom>
          </p:spPr>
          <p:txBody>
            <a:bodyPr wrap="square" lIns="0" tIns="0" rIns="0" bIns="0" anchor="t" anchorCtr="0">
              <a:spAutoFit/>
            </a:bodyPr>
            <a:lstStyle/>
            <a:p>
              <a:pPr defTabSz="1096919">
                <a:lnSpc>
                  <a:spcPct val="90000"/>
                </a:lnSpc>
              </a:pPr>
              <a:r>
                <a:rPr lang="en-US" sz="1600" dirty="0">
                  <a:solidFill>
                    <a:srgbClr val="FFFFFF"/>
                  </a:solidFill>
                  <a:latin typeface="Amazon Ember Heavy"/>
                </a:rPr>
                <a:t>Set up governance</a:t>
              </a:r>
            </a:p>
          </p:txBody>
        </p:sp>
        <p:grpSp>
          <p:nvGrpSpPr>
            <p:cNvPr id="469" name="Group 468">
              <a:extLst>
                <a:ext uri="{FF2B5EF4-FFF2-40B4-BE49-F238E27FC236}">
                  <a16:creationId xmlns:a16="http://schemas.microsoft.com/office/drawing/2014/main" id="{F59B0371-DBBB-4B82-8DCA-16CADBE81812}"/>
                </a:ext>
              </a:extLst>
            </p:cNvPr>
            <p:cNvGrpSpPr/>
            <p:nvPr/>
          </p:nvGrpSpPr>
          <p:grpSpPr>
            <a:xfrm>
              <a:off x="495300" y="1443878"/>
              <a:ext cx="736600" cy="736600"/>
              <a:chOff x="852137" y="2968170"/>
              <a:chExt cx="1676400" cy="1676400"/>
            </a:xfrm>
          </p:grpSpPr>
          <p:sp>
            <p:nvSpPr>
              <p:cNvPr id="470" name="Oval 469">
                <a:extLst>
                  <a:ext uri="{FF2B5EF4-FFF2-40B4-BE49-F238E27FC236}">
                    <a16:creationId xmlns:a16="http://schemas.microsoft.com/office/drawing/2014/main" id="{D6887D71-2BEB-4360-B3A1-A8CB735C78DF}"/>
                  </a:ext>
                </a:extLst>
              </p:cNvPr>
              <p:cNvSpPr/>
              <p:nvPr/>
            </p:nvSpPr>
            <p:spPr bwMode="auto">
              <a:xfrm>
                <a:off x="852137" y="2968170"/>
                <a:ext cx="1676400" cy="1676400"/>
              </a:xfrm>
              <a:prstGeom prst="ellipse">
                <a:avLst/>
              </a:prstGeom>
              <a:ln w="25400" cap="rnd">
                <a:gradFill>
                  <a:gsLst>
                    <a:gs pos="0">
                      <a:schemeClr val="accent2"/>
                    </a:gs>
                    <a:gs pos="51000">
                      <a:schemeClr val="accent1"/>
                    </a:gs>
                  </a:gsLst>
                  <a:lin ang="5400000" scaled="1"/>
                </a:gradFill>
                <a:headEnd type="none" w="lg" len="lg"/>
                <a:tailEnd type="none" w="lg" len="lg"/>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35">
                  <a:lnSpc>
                    <a:spcPct val="90000"/>
                  </a:lnSpc>
                </a:pPr>
                <a:endParaRPr lang="en-US" sz="2400" dirty="0">
                  <a:solidFill>
                    <a:srgbClr val="FFFFFF"/>
                  </a:solidFill>
                  <a:latin typeface="Amazon Ember"/>
                  <a:ea typeface="Segoe UI" pitchFamily="34" charset="0"/>
                  <a:cs typeface="Segoe UI" pitchFamily="34" charset="0"/>
                </a:endParaRPr>
              </a:p>
            </p:txBody>
          </p:sp>
          <p:grpSp>
            <p:nvGrpSpPr>
              <p:cNvPr id="471" name="Group 470">
                <a:extLst>
                  <a:ext uri="{FF2B5EF4-FFF2-40B4-BE49-F238E27FC236}">
                    <a16:creationId xmlns:a16="http://schemas.microsoft.com/office/drawing/2014/main" id="{C5359707-0FAA-4243-A0C0-73AEE57F0B06}"/>
                  </a:ext>
                </a:extLst>
              </p:cNvPr>
              <p:cNvGrpSpPr/>
              <p:nvPr/>
            </p:nvGrpSpPr>
            <p:grpSpPr>
              <a:xfrm>
                <a:off x="1239130" y="3236571"/>
                <a:ext cx="902414" cy="1139599"/>
                <a:chOff x="9552338" y="3197853"/>
                <a:chExt cx="373438" cy="471590"/>
              </a:xfrm>
            </p:grpSpPr>
            <p:sp>
              <p:nvSpPr>
                <p:cNvPr id="472" name="Freeform: Shape 87">
                  <a:extLst>
                    <a:ext uri="{FF2B5EF4-FFF2-40B4-BE49-F238E27FC236}">
                      <a16:creationId xmlns:a16="http://schemas.microsoft.com/office/drawing/2014/main" id="{F771BCA2-4912-498B-AF7D-EFA2B8EE2BE1}"/>
                    </a:ext>
                  </a:extLst>
                </p:cNvPr>
                <p:cNvSpPr/>
                <p:nvPr/>
              </p:nvSpPr>
              <p:spPr>
                <a:xfrm>
                  <a:off x="9628038" y="3504205"/>
                  <a:ext cx="26438" cy="165238"/>
                </a:xfrm>
                <a:custGeom>
                  <a:avLst/>
                  <a:gdLst>
                    <a:gd name="connsiteX0" fmla="*/ 4957 w 26438"/>
                    <a:gd name="connsiteY0" fmla="*/ 160942 h 165238"/>
                    <a:gd name="connsiteX1" fmla="*/ 4957 w 26438"/>
                    <a:gd name="connsiteY1" fmla="*/ 94516 h 165238"/>
                    <a:gd name="connsiteX2" fmla="*/ 22142 w 26438"/>
                    <a:gd name="connsiteY2" fmla="*/ 4957 h 165238"/>
                  </a:gdLst>
                  <a:ahLst/>
                  <a:cxnLst>
                    <a:cxn ang="0">
                      <a:pos x="connsiteX0" y="connsiteY0"/>
                    </a:cxn>
                    <a:cxn ang="0">
                      <a:pos x="connsiteX1" y="connsiteY1"/>
                    </a:cxn>
                    <a:cxn ang="0">
                      <a:pos x="connsiteX2" y="connsiteY2"/>
                    </a:cxn>
                  </a:cxnLst>
                  <a:rect l="l" t="t" r="r" b="b"/>
                  <a:pathLst>
                    <a:path w="26438" h="165238">
                      <a:moveTo>
                        <a:pt x="4957" y="160942"/>
                      </a:moveTo>
                      <a:lnTo>
                        <a:pt x="4957" y="94516"/>
                      </a:lnTo>
                      <a:lnTo>
                        <a:pt x="22142" y="4957"/>
                      </a:ln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73" name="Freeform: Shape 88">
                  <a:extLst>
                    <a:ext uri="{FF2B5EF4-FFF2-40B4-BE49-F238E27FC236}">
                      <a16:creationId xmlns:a16="http://schemas.microsoft.com/office/drawing/2014/main" id="{D20C27BD-5E16-4A6D-8E7B-9D68DA2486D4}"/>
                    </a:ext>
                  </a:extLst>
                </p:cNvPr>
                <p:cNvSpPr/>
                <p:nvPr/>
              </p:nvSpPr>
              <p:spPr>
                <a:xfrm>
                  <a:off x="9645223" y="3381268"/>
                  <a:ext cx="175152" cy="109057"/>
                </a:xfrm>
                <a:custGeom>
                  <a:avLst/>
                  <a:gdLst>
                    <a:gd name="connsiteX0" fmla="*/ 4957 w 175152"/>
                    <a:gd name="connsiteY0" fmla="*/ 4957 h 109057"/>
                    <a:gd name="connsiteX1" fmla="*/ 83941 w 175152"/>
                    <a:gd name="connsiteY1" fmla="*/ 107074 h 109057"/>
                    <a:gd name="connsiteX2" fmla="*/ 172508 w 175152"/>
                    <a:gd name="connsiteY2" fmla="*/ 7601 h 109057"/>
                  </a:gdLst>
                  <a:ahLst/>
                  <a:cxnLst>
                    <a:cxn ang="0">
                      <a:pos x="connsiteX0" y="connsiteY0"/>
                    </a:cxn>
                    <a:cxn ang="0">
                      <a:pos x="connsiteX1" y="connsiteY1"/>
                    </a:cxn>
                    <a:cxn ang="0">
                      <a:pos x="connsiteX2" y="connsiteY2"/>
                    </a:cxn>
                  </a:cxnLst>
                  <a:rect l="l" t="t" r="r" b="b"/>
                  <a:pathLst>
                    <a:path w="175152" h="109057">
                      <a:moveTo>
                        <a:pt x="4957" y="4957"/>
                      </a:moveTo>
                      <a:cubicBezTo>
                        <a:pt x="5618" y="54198"/>
                        <a:pt x="17185" y="104100"/>
                        <a:pt x="83941" y="107074"/>
                      </a:cubicBezTo>
                      <a:cubicBezTo>
                        <a:pt x="154332" y="110049"/>
                        <a:pt x="169865" y="57503"/>
                        <a:pt x="172508" y="7601"/>
                      </a:cubicBez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74" name="Freeform: Shape 89">
                  <a:extLst>
                    <a:ext uri="{FF2B5EF4-FFF2-40B4-BE49-F238E27FC236}">
                      <a16:creationId xmlns:a16="http://schemas.microsoft.com/office/drawing/2014/main" id="{F577158B-FEA6-4208-A5B5-91F8DFA58965}"/>
                    </a:ext>
                  </a:extLst>
                </p:cNvPr>
                <p:cNvSpPr/>
                <p:nvPr/>
              </p:nvSpPr>
              <p:spPr>
                <a:xfrm>
                  <a:off x="9625141" y="3197853"/>
                  <a:ext cx="218114" cy="194981"/>
                </a:xfrm>
                <a:custGeom>
                  <a:avLst/>
                  <a:gdLst>
                    <a:gd name="connsiteX0" fmla="*/ 67340 w 218114"/>
                    <a:gd name="connsiteY0" fmla="*/ 112362 h 194980"/>
                    <a:gd name="connsiteX1" fmla="*/ 167805 w 218114"/>
                    <a:gd name="connsiteY1" fmla="*/ 134834 h 194980"/>
                    <a:gd name="connsiteX2" fmla="*/ 197547 w 218114"/>
                    <a:gd name="connsiteY2" fmla="*/ 192337 h 194980"/>
                    <a:gd name="connsiteX3" fmla="*/ 213410 w 218114"/>
                    <a:gd name="connsiteY3" fmla="*/ 125581 h 194980"/>
                    <a:gd name="connsiteX4" fmla="*/ 111954 w 218114"/>
                    <a:gd name="connsiteY4" fmla="*/ 23464 h 194980"/>
                    <a:gd name="connsiteX5" fmla="*/ 79567 w 218114"/>
                    <a:gd name="connsiteY5" fmla="*/ 4957 h 194980"/>
                    <a:gd name="connsiteX6" fmla="*/ 72297 w 218114"/>
                    <a:gd name="connsiteY6" fmla="*/ 31065 h 194980"/>
                    <a:gd name="connsiteX7" fmla="*/ 51477 w 218114"/>
                    <a:gd name="connsiteY7" fmla="*/ 24455 h 194980"/>
                    <a:gd name="connsiteX8" fmla="*/ 46850 w 218114"/>
                    <a:gd name="connsiteY8" fmla="*/ 45936 h 194980"/>
                    <a:gd name="connsiteX9" fmla="*/ 6202 w 218114"/>
                    <a:gd name="connsiteY9" fmla="*/ 120954 h 194980"/>
                    <a:gd name="connsiteX10" fmla="*/ 25039 w 218114"/>
                    <a:gd name="connsiteY10" fmla="*/ 188702 h 194980"/>
                    <a:gd name="connsiteX11" fmla="*/ 41232 w 218114"/>
                    <a:gd name="connsiteY11" fmla="*/ 152680 h 194980"/>
                    <a:gd name="connsiteX12" fmla="*/ 67340 w 218114"/>
                    <a:gd name="connsiteY12" fmla="*/ 112362 h 19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114" h="194980">
                      <a:moveTo>
                        <a:pt x="67340" y="112362"/>
                      </a:moveTo>
                      <a:cubicBezTo>
                        <a:pt x="67340" y="112362"/>
                        <a:pt x="120877" y="144088"/>
                        <a:pt x="167805" y="134834"/>
                      </a:cubicBezTo>
                      <a:cubicBezTo>
                        <a:pt x="167805" y="134834"/>
                        <a:pt x="184659" y="197294"/>
                        <a:pt x="197547" y="192337"/>
                      </a:cubicBezTo>
                      <a:cubicBezTo>
                        <a:pt x="205148" y="189363"/>
                        <a:pt x="218037" y="164247"/>
                        <a:pt x="213410" y="125581"/>
                      </a:cubicBezTo>
                      <a:cubicBezTo>
                        <a:pt x="209114" y="87576"/>
                        <a:pt x="184328" y="27430"/>
                        <a:pt x="111954" y="23464"/>
                      </a:cubicBezTo>
                      <a:cubicBezTo>
                        <a:pt x="86177" y="22142"/>
                        <a:pt x="87829" y="5288"/>
                        <a:pt x="79567" y="4957"/>
                      </a:cubicBezTo>
                      <a:cubicBezTo>
                        <a:pt x="70975" y="4957"/>
                        <a:pt x="78246" y="28751"/>
                        <a:pt x="72297" y="31065"/>
                      </a:cubicBezTo>
                      <a:cubicBezTo>
                        <a:pt x="68001" y="32717"/>
                        <a:pt x="55773" y="22142"/>
                        <a:pt x="51477" y="24455"/>
                      </a:cubicBezTo>
                      <a:cubicBezTo>
                        <a:pt x="47181" y="27099"/>
                        <a:pt x="50816" y="42631"/>
                        <a:pt x="46850" y="45936"/>
                      </a:cubicBezTo>
                      <a:cubicBezTo>
                        <a:pt x="28344" y="61469"/>
                        <a:pt x="12811" y="84932"/>
                        <a:pt x="6202" y="120954"/>
                      </a:cubicBezTo>
                      <a:cubicBezTo>
                        <a:pt x="2897" y="139791"/>
                        <a:pt x="5210" y="186719"/>
                        <a:pt x="25039" y="188702"/>
                      </a:cubicBezTo>
                      <a:cubicBezTo>
                        <a:pt x="28013" y="189032"/>
                        <a:pt x="21734" y="168873"/>
                        <a:pt x="41232" y="152680"/>
                      </a:cubicBezTo>
                      <a:cubicBezTo>
                        <a:pt x="63044" y="134504"/>
                        <a:pt x="47181" y="93194"/>
                        <a:pt x="67340" y="112362"/>
                      </a:cubicBezTo>
                      <a:close/>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75" name="Freeform: Shape 90">
                  <a:extLst>
                    <a:ext uri="{FF2B5EF4-FFF2-40B4-BE49-F238E27FC236}">
                      <a16:creationId xmlns:a16="http://schemas.microsoft.com/office/drawing/2014/main" id="{D026B07C-1CCA-42DD-99BD-EDE8E2CFFDE7}"/>
                    </a:ext>
                  </a:extLst>
                </p:cNvPr>
                <p:cNvSpPr/>
                <p:nvPr/>
              </p:nvSpPr>
              <p:spPr>
                <a:xfrm>
                  <a:off x="9662077" y="3499908"/>
                  <a:ext cx="132190" cy="66095"/>
                </a:xfrm>
                <a:custGeom>
                  <a:avLst/>
                  <a:gdLst>
                    <a:gd name="connsiteX0" fmla="*/ 4957 w 132190"/>
                    <a:gd name="connsiteY0" fmla="*/ 6279 h 66095"/>
                    <a:gd name="connsiteX1" fmla="*/ 72374 w 132190"/>
                    <a:gd name="connsiteY1" fmla="*/ 63451 h 66095"/>
                    <a:gd name="connsiteX2" fmla="*/ 130208 w 132190"/>
                    <a:gd name="connsiteY2" fmla="*/ 4957 h 66095"/>
                  </a:gdLst>
                  <a:ahLst/>
                  <a:cxnLst>
                    <a:cxn ang="0">
                      <a:pos x="connsiteX0" y="connsiteY0"/>
                    </a:cxn>
                    <a:cxn ang="0">
                      <a:pos x="connsiteX1" y="connsiteY1"/>
                    </a:cxn>
                    <a:cxn ang="0">
                      <a:pos x="connsiteX2" y="connsiteY2"/>
                    </a:cxn>
                  </a:cxnLst>
                  <a:rect l="l" t="t" r="r" b="b"/>
                  <a:pathLst>
                    <a:path w="132190" h="66095">
                      <a:moveTo>
                        <a:pt x="4957" y="6279"/>
                      </a:moveTo>
                      <a:cubicBezTo>
                        <a:pt x="8592" y="33048"/>
                        <a:pt x="31065" y="63451"/>
                        <a:pt x="72374" y="63451"/>
                      </a:cubicBezTo>
                      <a:cubicBezTo>
                        <a:pt x="72374" y="63451"/>
                        <a:pt x="132190" y="63121"/>
                        <a:pt x="130208" y="4957"/>
                      </a:cubicBez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76" name="Freeform: Shape 91">
                  <a:extLst>
                    <a:ext uri="{FF2B5EF4-FFF2-40B4-BE49-F238E27FC236}">
                      <a16:creationId xmlns:a16="http://schemas.microsoft.com/office/drawing/2014/main" id="{51A9727A-A2FB-4889-93A9-7D789AC0448F}"/>
                    </a:ext>
                  </a:extLst>
                </p:cNvPr>
                <p:cNvSpPr/>
                <p:nvPr/>
              </p:nvSpPr>
              <p:spPr>
                <a:xfrm>
                  <a:off x="9552338" y="3473140"/>
                  <a:ext cx="373438" cy="194981"/>
                </a:xfrm>
                <a:custGeom>
                  <a:avLst/>
                  <a:gdLst>
                    <a:gd name="connsiteX0" fmla="*/ 136178 w 373437"/>
                    <a:gd name="connsiteY0" fmla="*/ 4957 h 194980"/>
                    <a:gd name="connsiteX1" fmla="*/ 135847 w 373437"/>
                    <a:gd name="connsiteY1" fmla="*/ 28090 h 194980"/>
                    <a:gd name="connsiteX2" fmla="*/ 22825 w 373437"/>
                    <a:gd name="connsiteY2" fmla="*/ 80306 h 194980"/>
                    <a:gd name="connsiteX3" fmla="*/ 4979 w 373437"/>
                    <a:gd name="connsiteY3" fmla="*/ 192007 h 194980"/>
                    <a:gd name="connsiteX4" fmla="*/ 368503 w 373437"/>
                    <a:gd name="connsiteY4" fmla="*/ 192007 h 194980"/>
                    <a:gd name="connsiteX5" fmla="*/ 350657 w 373437"/>
                    <a:gd name="connsiteY5" fmla="*/ 80306 h 194980"/>
                    <a:gd name="connsiteX6" fmla="*/ 222432 w 373437"/>
                    <a:gd name="connsiteY6" fmla="*/ 28090 h 194980"/>
                    <a:gd name="connsiteX7" fmla="*/ 222432 w 373437"/>
                    <a:gd name="connsiteY7" fmla="*/ 7270 h 19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437" h="194980">
                      <a:moveTo>
                        <a:pt x="136178" y="4957"/>
                      </a:moveTo>
                      <a:lnTo>
                        <a:pt x="135847" y="28090"/>
                      </a:lnTo>
                      <a:cubicBezTo>
                        <a:pt x="110401" y="31065"/>
                        <a:pt x="43645" y="45936"/>
                        <a:pt x="22825" y="80306"/>
                      </a:cubicBezTo>
                      <a:cubicBezTo>
                        <a:pt x="7953" y="105422"/>
                        <a:pt x="4649" y="119963"/>
                        <a:pt x="4979" y="192007"/>
                      </a:cubicBezTo>
                      <a:lnTo>
                        <a:pt x="368503" y="192007"/>
                      </a:lnTo>
                      <a:cubicBezTo>
                        <a:pt x="368833" y="119963"/>
                        <a:pt x="369825" y="112362"/>
                        <a:pt x="350657" y="80306"/>
                      </a:cubicBezTo>
                      <a:cubicBezTo>
                        <a:pt x="330167" y="45936"/>
                        <a:pt x="254158" y="31395"/>
                        <a:pt x="222432" y="28090"/>
                      </a:cubicBezTo>
                      <a:lnTo>
                        <a:pt x="222432" y="7270"/>
                      </a:ln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77" name="Freeform: Shape 92">
                  <a:extLst>
                    <a:ext uri="{FF2B5EF4-FFF2-40B4-BE49-F238E27FC236}">
                      <a16:creationId xmlns:a16="http://schemas.microsoft.com/office/drawing/2014/main" id="{2FFF0071-DE44-44DB-B8D7-AB377DDA9E38}"/>
                    </a:ext>
                  </a:extLst>
                </p:cNvPr>
                <p:cNvSpPr/>
                <p:nvPr/>
              </p:nvSpPr>
              <p:spPr>
                <a:xfrm>
                  <a:off x="9806495" y="3503874"/>
                  <a:ext cx="36352" cy="165238"/>
                </a:xfrm>
                <a:custGeom>
                  <a:avLst/>
                  <a:gdLst>
                    <a:gd name="connsiteX0" fmla="*/ 33709 w 36352"/>
                    <a:gd name="connsiteY0" fmla="*/ 161272 h 165238"/>
                    <a:gd name="connsiteX1" fmla="*/ 33709 w 36352"/>
                    <a:gd name="connsiteY1" fmla="*/ 94847 h 165238"/>
                    <a:gd name="connsiteX2" fmla="*/ 4957 w 36352"/>
                    <a:gd name="connsiteY2" fmla="*/ 4957 h 165238"/>
                  </a:gdLst>
                  <a:ahLst/>
                  <a:cxnLst>
                    <a:cxn ang="0">
                      <a:pos x="connsiteX0" y="connsiteY0"/>
                    </a:cxn>
                    <a:cxn ang="0">
                      <a:pos x="connsiteX1" y="connsiteY1"/>
                    </a:cxn>
                    <a:cxn ang="0">
                      <a:pos x="connsiteX2" y="connsiteY2"/>
                    </a:cxn>
                  </a:cxnLst>
                  <a:rect l="l" t="t" r="r" b="b"/>
                  <a:pathLst>
                    <a:path w="36352" h="165238">
                      <a:moveTo>
                        <a:pt x="33709" y="161272"/>
                      </a:moveTo>
                      <a:lnTo>
                        <a:pt x="33709" y="94847"/>
                      </a:lnTo>
                      <a:lnTo>
                        <a:pt x="4957" y="4957"/>
                      </a:ln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78" name="Freeform: Shape 93">
                  <a:extLst>
                    <a:ext uri="{FF2B5EF4-FFF2-40B4-BE49-F238E27FC236}">
                      <a16:creationId xmlns:a16="http://schemas.microsoft.com/office/drawing/2014/main" id="{39C52434-5420-4B5D-A5FB-052848867A69}"/>
                    </a:ext>
                  </a:extLst>
                </p:cNvPr>
                <p:cNvSpPr/>
                <p:nvPr/>
              </p:nvSpPr>
              <p:spPr>
                <a:xfrm>
                  <a:off x="9647537" y="3552124"/>
                  <a:ext cx="33048" cy="9914"/>
                </a:xfrm>
                <a:custGeom>
                  <a:avLst/>
                  <a:gdLst>
                    <a:gd name="connsiteX0" fmla="*/ 4957 w 33047"/>
                    <a:gd name="connsiteY0" fmla="*/ 4957 h 9914"/>
                    <a:gd name="connsiteX1" fmla="*/ 29412 w 33047"/>
                    <a:gd name="connsiteY1" fmla="*/ 4957 h 9914"/>
                  </a:gdLst>
                  <a:ahLst/>
                  <a:cxnLst>
                    <a:cxn ang="0">
                      <a:pos x="connsiteX0" y="connsiteY0"/>
                    </a:cxn>
                    <a:cxn ang="0">
                      <a:pos x="connsiteX1" y="connsiteY1"/>
                    </a:cxn>
                  </a:cxnLst>
                  <a:rect l="l" t="t" r="r" b="b"/>
                  <a:pathLst>
                    <a:path w="33047" h="9914">
                      <a:moveTo>
                        <a:pt x="4957" y="4957"/>
                      </a:moveTo>
                      <a:lnTo>
                        <a:pt x="29412"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79" name="Freeform: Shape 94">
                  <a:extLst>
                    <a:ext uri="{FF2B5EF4-FFF2-40B4-BE49-F238E27FC236}">
                      <a16:creationId xmlns:a16="http://schemas.microsoft.com/office/drawing/2014/main" id="{D66DE7E1-43B3-4123-B5CA-3A7371A6F4AA}"/>
                    </a:ext>
                  </a:extLst>
                </p:cNvPr>
                <p:cNvSpPr/>
                <p:nvPr/>
              </p:nvSpPr>
              <p:spPr>
                <a:xfrm>
                  <a:off x="9783032" y="3552124"/>
                  <a:ext cx="33048" cy="9914"/>
                </a:xfrm>
                <a:custGeom>
                  <a:avLst/>
                  <a:gdLst>
                    <a:gd name="connsiteX0" fmla="*/ 4957 w 33047"/>
                    <a:gd name="connsiteY0" fmla="*/ 4957 h 9914"/>
                    <a:gd name="connsiteX1" fmla="*/ 30073 w 33047"/>
                    <a:gd name="connsiteY1" fmla="*/ 4957 h 9914"/>
                  </a:gdLst>
                  <a:ahLst/>
                  <a:cxnLst>
                    <a:cxn ang="0">
                      <a:pos x="connsiteX0" y="connsiteY0"/>
                    </a:cxn>
                    <a:cxn ang="0">
                      <a:pos x="connsiteX1" y="connsiteY1"/>
                    </a:cxn>
                  </a:cxnLst>
                  <a:rect l="l" t="t" r="r" b="b"/>
                  <a:pathLst>
                    <a:path w="33047" h="9914">
                      <a:moveTo>
                        <a:pt x="4957" y="4957"/>
                      </a:moveTo>
                      <a:lnTo>
                        <a:pt x="30073"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80" name="Freeform: Shape 95">
                  <a:extLst>
                    <a:ext uri="{FF2B5EF4-FFF2-40B4-BE49-F238E27FC236}">
                      <a16:creationId xmlns:a16="http://schemas.microsoft.com/office/drawing/2014/main" id="{063DEF2A-AC8A-4E3F-9DB1-E0371065B3F7}"/>
                    </a:ext>
                  </a:extLst>
                </p:cNvPr>
                <p:cNvSpPr/>
                <p:nvPr/>
              </p:nvSpPr>
              <p:spPr>
                <a:xfrm>
                  <a:off x="9642579" y="3587154"/>
                  <a:ext cx="185067" cy="9914"/>
                </a:xfrm>
                <a:custGeom>
                  <a:avLst/>
                  <a:gdLst>
                    <a:gd name="connsiteX0" fmla="*/ 4957 w 185066"/>
                    <a:gd name="connsiteY0" fmla="*/ 4957 h 9914"/>
                    <a:gd name="connsiteX1" fmla="*/ 181431 w 185066"/>
                    <a:gd name="connsiteY1" fmla="*/ 4957 h 9914"/>
                  </a:gdLst>
                  <a:ahLst/>
                  <a:cxnLst>
                    <a:cxn ang="0">
                      <a:pos x="connsiteX0" y="connsiteY0"/>
                    </a:cxn>
                    <a:cxn ang="0">
                      <a:pos x="connsiteX1" y="connsiteY1"/>
                    </a:cxn>
                  </a:cxnLst>
                  <a:rect l="l" t="t" r="r" b="b"/>
                  <a:pathLst>
                    <a:path w="185066" h="9914">
                      <a:moveTo>
                        <a:pt x="4957" y="4957"/>
                      </a:moveTo>
                      <a:lnTo>
                        <a:pt x="181431"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81" name="Freeform: Shape 96">
                  <a:extLst>
                    <a:ext uri="{FF2B5EF4-FFF2-40B4-BE49-F238E27FC236}">
                      <a16:creationId xmlns:a16="http://schemas.microsoft.com/office/drawing/2014/main" id="{AAEBF47C-16E3-437A-B5F1-C19A14E137E3}"/>
                    </a:ext>
                  </a:extLst>
                </p:cNvPr>
                <p:cNvSpPr/>
                <p:nvPr/>
              </p:nvSpPr>
              <p:spPr>
                <a:xfrm>
                  <a:off x="9639936" y="3621854"/>
                  <a:ext cx="191676" cy="9914"/>
                </a:xfrm>
                <a:custGeom>
                  <a:avLst/>
                  <a:gdLst>
                    <a:gd name="connsiteX0" fmla="*/ 4957 w 191676"/>
                    <a:gd name="connsiteY0" fmla="*/ 4957 h 9914"/>
                    <a:gd name="connsiteX1" fmla="*/ 188041 w 191676"/>
                    <a:gd name="connsiteY1" fmla="*/ 4957 h 9914"/>
                  </a:gdLst>
                  <a:ahLst/>
                  <a:cxnLst>
                    <a:cxn ang="0">
                      <a:pos x="connsiteX0" y="connsiteY0"/>
                    </a:cxn>
                    <a:cxn ang="0">
                      <a:pos x="connsiteX1" y="connsiteY1"/>
                    </a:cxn>
                  </a:cxnLst>
                  <a:rect l="l" t="t" r="r" b="b"/>
                  <a:pathLst>
                    <a:path w="191676" h="9914">
                      <a:moveTo>
                        <a:pt x="4957" y="4957"/>
                      </a:moveTo>
                      <a:lnTo>
                        <a:pt x="188041"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82" name="Freeform: Shape 97">
                  <a:extLst>
                    <a:ext uri="{FF2B5EF4-FFF2-40B4-BE49-F238E27FC236}">
                      <a16:creationId xmlns:a16="http://schemas.microsoft.com/office/drawing/2014/main" id="{A1C0A477-DEB4-43F8-8111-BC83831BB14D}"/>
                    </a:ext>
                  </a:extLst>
                </p:cNvPr>
                <p:cNvSpPr/>
                <p:nvPr/>
              </p:nvSpPr>
              <p:spPr>
                <a:xfrm>
                  <a:off x="9703717" y="3233214"/>
                  <a:ext cx="49571" cy="19829"/>
                </a:xfrm>
                <a:custGeom>
                  <a:avLst/>
                  <a:gdLst>
                    <a:gd name="connsiteX0" fmla="*/ 4957 w 49571"/>
                    <a:gd name="connsiteY0" fmla="*/ 4957 h 19828"/>
                    <a:gd name="connsiteX1" fmla="*/ 44614 w 49571"/>
                    <a:gd name="connsiteY1" fmla="*/ 16524 h 19828"/>
                  </a:gdLst>
                  <a:ahLst/>
                  <a:cxnLst>
                    <a:cxn ang="0">
                      <a:pos x="connsiteX0" y="connsiteY0"/>
                    </a:cxn>
                    <a:cxn ang="0">
                      <a:pos x="connsiteX1" y="connsiteY1"/>
                    </a:cxn>
                  </a:cxnLst>
                  <a:rect l="l" t="t" r="r" b="b"/>
                  <a:pathLst>
                    <a:path w="49571" h="19828">
                      <a:moveTo>
                        <a:pt x="4957" y="4957"/>
                      </a:moveTo>
                      <a:cubicBezTo>
                        <a:pt x="15202" y="10906"/>
                        <a:pt x="29412" y="16854"/>
                        <a:pt x="44614" y="16524"/>
                      </a:cubicBez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83" name="Freeform: Shape 98">
                  <a:extLst>
                    <a:ext uri="{FF2B5EF4-FFF2-40B4-BE49-F238E27FC236}">
                      <a16:creationId xmlns:a16="http://schemas.microsoft.com/office/drawing/2014/main" id="{5F013F0A-874A-4CA0-8EA0-B62BB92C1C68}"/>
                    </a:ext>
                  </a:extLst>
                </p:cNvPr>
                <p:cNvSpPr/>
                <p:nvPr/>
              </p:nvSpPr>
              <p:spPr>
                <a:xfrm>
                  <a:off x="9738417" y="3347889"/>
                  <a:ext cx="56181" cy="56181"/>
                </a:xfrm>
                <a:custGeom>
                  <a:avLst/>
                  <a:gdLst>
                    <a:gd name="connsiteX0" fmla="*/ 51224 w 56180"/>
                    <a:gd name="connsiteY0" fmla="*/ 28090 h 56180"/>
                    <a:gd name="connsiteX1" fmla="*/ 28090 w 56180"/>
                    <a:gd name="connsiteY1" fmla="*/ 51224 h 56180"/>
                    <a:gd name="connsiteX2" fmla="*/ 4957 w 56180"/>
                    <a:gd name="connsiteY2" fmla="*/ 28090 h 56180"/>
                    <a:gd name="connsiteX3" fmla="*/ 28090 w 56180"/>
                    <a:gd name="connsiteY3" fmla="*/ 4957 h 56180"/>
                    <a:gd name="connsiteX4" fmla="*/ 51224 w 56180"/>
                    <a:gd name="connsiteY4" fmla="*/ 28090 h 56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80" h="56180">
                      <a:moveTo>
                        <a:pt x="51224" y="28090"/>
                      </a:moveTo>
                      <a:cubicBezTo>
                        <a:pt x="51224" y="40867"/>
                        <a:pt x="40867" y="51224"/>
                        <a:pt x="28090" y="51224"/>
                      </a:cubicBezTo>
                      <a:cubicBezTo>
                        <a:pt x="15314" y="51224"/>
                        <a:pt x="4957" y="40867"/>
                        <a:pt x="4957" y="28090"/>
                      </a:cubicBezTo>
                      <a:cubicBezTo>
                        <a:pt x="4957" y="15314"/>
                        <a:pt x="15314" y="4957"/>
                        <a:pt x="28090" y="4957"/>
                      </a:cubicBezTo>
                      <a:cubicBezTo>
                        <a:pt x="40867" y="4957"/>
                        <a:pt x="51224" y="15314"/>
                        <a:pt x="51224" y="28090"/>
                      </a:cubicBezTo>
                      <a:close/>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84" name="Freeform: Shape 99">
                  <a:extLst>
                    <a:ext uri="{FF2B5EF4-FFF2-40B4-BE49-F238E27FC236}">
                      <a16:creationId xmlns:a16="http://schemas.microsoft.com/office/drawing/2014/main" id="{3D05A0A9-E34E-420B-8EA6-55EE47E142D1}"/>
                    </a:ext>
                  </a:extLst>
                </p:cNvPr>
                <p:cNvSpPr/>
                <p:nvPr/>
              </p:nvSpPr>
              <p:spPr>
                <a:xfrm>
                  <a:off x="9673314" y="3347889"/>
                  <a:ext cx="56181" cy="56181"/>
                </a:xfrm>
                <a:custGeom>
                  <a:avLst/>
                  <a:gdLst>
                    <a:gd name="connsiteX0" fmla="*/ 51224 w 56180"/>
                    <a:gd name="connsiteY0" fmla="*/ 28090 h 56180"/>
                    <a:gd name="connsiteX1" fmla="*/ 28090 w 56180"/>
                    <a:gd name="connsiteY1" fmla="*/ 51224 h 56180"/>
                    <a:gd name="connsiteX2" fmla="*/ 4957 w 56180"/>
                    <a:gd name="connsiteY2" fmla="*/ 28090 h 56180"/>
                    <a:gd name="connsiteX3" fmla="*/ 28090 w 56180"/>
                    <a:gd name="connsiteY3" fmla="*/ 4957 h 56180"/>
                    <a:gd name="connsiteX4" fmla="*/ 51224 w 56180"/>
                    <a:gd name="connsiteY4" fmla="*/ 28090 h 56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80" h="56180">
                      <a:moveTo>
                        <a:pt x="51224" y="28090"/>
                      </a:moveTo>
                      <a:cubicBezTo>
                        <a:pt x="51224" y="40867"/>
                        <a:pt x="40867" y="51224"/>
                        <a:pt x="28090" y="51224"/>
                      </a:cubicBezTo>
                      <a:cubicBezTo>
                        <a:pt x="15314" y="51224"/>
                        <a:pt x="4957" y="40867"/>
                        <a:pt x="4957" y="28090"/>
                      </a:cubicBezTo>
                      <a:cubicBezTo>
                        <a:pt x="4957" y="15314"/>
                        <a:pt x="15314" y="4957"/>
                        <a:pt x="28090" y="4957"/>
                      </a:cubicBezTo>
                      <a:cubicBezTo>
                        <a:pt x="40867" y="4957"/>
                        <a:pt x="51224" y="15314"/>
                        <a:pt x="51224" y="28090"/>
                      </a:cubicBezTo>
                      <a:close/>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85" name="Freeform: Shape 100">
                  <a:extLst>
                    <a:ext uri="{FF2B5EF4-FFF2-40B4-BE49-F238E27FC236}">
                      <a16:creationId xmlns:a16="http://schemas.microsoft.com/office/drawing/2014/main" id="{C0B82FA5-9FFB-409B-8E88-6FDBC56F7C31}"/>
                    </a:ext>
                  </a:extLst>
                </p:cNvPr>
                <p:cNvSpPr/>
                <p:nvPr/>
              </p:nvSpPr>
              <p:spPr>
                <a:xfrm>
                  <a:off x="9716606" y="3370362"/>
                  <a:ext cx="29743" cy="9914"/>
                </a:xfrm>
                <a:custGeom>
                  <a:avLst/>
                  <a:gdLst>
                    <a:gd name="connsiteX0" fmla="*/ 4957 w 29742"/>
                    <a:gd name="connsiteY0" fmla="*/ 4957 h 9914"/>
                    <a:gd name="connsiteX1" fmla="*/ 24786 w 29742"/>
                    <a:gd name="connsiteY1" fmla="*/ 4957 h 9914"/>
                  </a:gdLst>
                  <a:ahLst/>
                  <a:cxnLst>
                    <a:cxn ang="0">
                      <a:pos x="connsiteX0" y="connsiteY0"/>
                    </a:cxn>
                    <a:cxn ang="0">
                      <a:pos x="connsiteX1" y="connsiteY1"/>
                    </a:cxn>
                  </a:cxnLst>
                  <a:rect l="l" t="t" r="r" b="b"/>
                  <a:pathLst>
                    <a:path w="29742" h="9914">
                      <a:moveTo>
                        <a:pt x="4957" y="4957"/>
                      </a:moveTo>
                      <a:lnTo>
                        <a:pt x="24786"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grpSp>
        </p:grpSp>
      </p:grpSp>
      <p:grpSp>
        <p:nvGrpSpPr>
          <p:cNvPr id="486" name="Group 485">
            <a:extLst>
              <a:ext uri="{FF2B5EF4-FFF2-40B4-BE49-F238E27FC236}">
                <a16:creationId xmlns:a16="http://schemas.microsoft.com/office/drawing/2014/main" id="{577F70E4-D777-47C8-BD42-E1C362820FEA}"/>
              </a:ext>
            </a:extLst>
          </p:cNvPr>
          <p:cNvGrpSpPr/>
          <p:nvPr/>
        </p:nvGrpSpPr>
        <p:grpSpPr>
          <a:xfrm>
            <a:off x="5993481" y="2149707"/>
            <a:ext cx="2814884" cy="736600"/>
            <a:chOff x="3036428" y="1443878"/>
            <a:chExt cx="2814884" cy="736600"/>
          </a:xfrm>
        </p:grpSpPr>
        <p:sp>
          <p:nvSpPr>
            <p:cNvPr id="487" name="Rectangle 486">
              <a:extLst>
                <a:ext uri="{FF2B5EF4-FFF2-40B4-BE49-F238E27FC236}">
                  <a16:creationId xmlns:a16="http://schemas.microsoft.com/office/drawing/2014/main" id="{074ECA71-4DF1-4EFB-98EE-05630F28881A}"/>
                </a:ext>
              </a:extLst>
            </p:cNvPr>
            <p:cNvSpPr/>
            <p:nvPr/>
          </p:nvSpPr>
          <p:spPr>
            <a:xfrm>
              <a:off x="3931072" y="1590579"/>
              <a:ext cx="1920240" cy="443198"/>
            </a:xfrm>
            <a:prstGeom prst="rect">
              <a:avLst/>
            </a:prstGeom>
          </p:spPr>
          <p:txBody>
            <a:bodyPr wrap="square" lIns="0" tIns="0" rIns="0" bIns="0" anchor="t" anchorCtr="0">
              <a:spAutoFit/>
            </a:bodyPr>
            <a:lstStyle/>
            <a:p>
              <a:pPr defTabSz="1096919">
                <a:lnSpc>
                  <a:spcPct val="90000"/>
                </a:lnSpc>
              </a:pPr>
              <a:r>
                <a:rPr lang="en-US" sz="1600" dirty="0">
                  <a:solidFill>
                    <a:srgbClr val="FFFFFF"/>
                  </a:solidFill>
                  <a:latin typeface="Amazon Ember Heavy"/>
                </a:rPr>
                <a:t>Provision &amp; orchestrate</a:t>
              </a:r>
            </a:p>
          </p:txBody>
        </p:sp>
        <p:grpSp>
          <p:nvGrpSpPr>
            <p:cNvPr id="488" name="Group 487">
              <a:extLst>
                <a:ext uri="{FF2B5EF4-FFF2-40B4-BE49-F238E27FC236}">
                  <a16:creationId xmlns:a16="http://schemas.microsoft.com/office/drawing/2014/main" id="{2C512121-C0B7-45DA-84C9-76B1584631F1}"/>
                </a:ext>
              </a:extLst>
            </p:cNvPr>
            <p:cNvGrpSpPr/>
            <p:nvPr/>
          </p:nvGrpSpPr>
          <p:grpSpPr>
            <a:xfrm>
              <a:off x="3036428" y="1443878"/>
              <a:ext cx="736600" cy="736600"/>
              <a:chOff x="3664569" y="2968170"/>
              <a:chExt cx="1676400" cy="1676400"/>
            </a:xfrm>
          </p:grpSpPr>
          <p:sp>
            <p:nvSpPr>
              <p:cNvPr id="489" name="Oval 488">
                <a:extLst>
                  <a:ext uri="{FF2B5EF4-FFF2-40B4-BE49-F238E27FC236}">
                    <a16:creationId xmlns:a16="http://schemas.microsoft.com/office/drawing/2014/main" id="{8B97C3E2-8466-4017-BC4C-0B1160C5ADAB}"/>
                  </a:ext>
                </a:extLst>
              </p:cNvPr>
              <p:cNvSpPr/>
              <p:nvPr/>
            </p:nvSpPr>
            <p:spPr bwMode="auto">
              <a:xfrm>
                <a:off x="3664569" y="2968170"/>
                <a:ext cx="1676400" cy="1676400"/>
              </a:xfrm>
              <a:prstGeom prst="ellipse">
                <a:avLst/>
              </a:prstGeom>
              <a:ln w="25400" cap="rnd">
                <a:gradFill>
                  <a:gsLst>
                    <a:gs pos="0">
                      <a:schemeClr val="accent2"/>
                    </a:gs>
                    <a:gs pos="62000">
                      <a:schemeClr val="accent1"/>
                    </a:gs>
                  </a:gsLst>
                  <a:lin ang="5400000" scaled="1"/>
                </a:gradFill>
                <a:headEnd type="none" w="lg" len="lg"/>
                <a:tailEnd type="none" w="lg" len="lg"/>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35">
                  <a:lnSpc>
                    <a:spcPct val="90000"/>
                  </a:lnSpc>
                </a:pPr>
                <a:endParaRPr lang="en-US" sz="2400" dirty="0">
                  <a:solidFill>
                    <a:srgbClr val="FFFFFF"/>
                  </a:solidFill>
                  <a:latin typeface="Amazon Ember"/>
                  <a:cs typeface="Segoe UI" pitchFamily="34" charset="0"/>
                </a:endParaRPr>
              </a:p>
            </p:txBody>
          </p:sp>
          <p:grpSp>
            <p:nvGrpSpPr>
              <p:cNvPr id="490" name="Group 489">
                <a:extLst>
                  <a:ext uri="{FF2B5EF4-FFF2-40B4-BE49-F238E27FC236}">
                    <a16:creationId xmlns:a16="http://schemas.microsoft.com/office/drawing/2014/main" id="{0BEEFF46-DDD4-40CE-93A2-5ECE0ED0814F}"/>
                  </a:ext>
                </a:extLst>
              </p:cNvPr>
              <p:cNvGrpSpPr/>
              <p:nvPr/>
            </p:nvGrpSpPr>
            <p:grpSpPr>
              <a:xfrm>
                <a:off x="4065377" y="3282626"/>
                <a:ext cx="874784" cy="1047488"/>
                <a:chOff x="8713716" y="1702398"/>
                <a:chExt cx="436890" cy="523143"/>
              </a:xfrm>
            </p:grpSpPr>
            <p:sp>
              <p:nvSpPr>
                <p:cNvPr id="491" name="Freeform: Shape 105">
                  <a:extLst>
                    <a:ext uri="{FF2B5EF4-FFF2-40B4-BE49-F238E27FC236}">
                      <a16:creationId xmlns:a16="http://schemas.microsoft.com/office/drawing/2014/main" id="{F7157860-7957-4E3F-AFCE-89487A7C58B7}"/>
                    </a:ext>
                  </a:extLst>
                </p:cNvPr>
                <p:cNvSpPr/>
                <p:nvPr/>
              </p:nvSpPr>
              <p:spPr>
                <a:xfrm>
                  <a:off x="8714377" y="1912911"/>
                  <a:ext cx="280905" cy="264381"/>
                </a:xfrm>
                <a:custGeom>
                  <a:avLst/>
                  <a:gdLst>
                    <a:gd name="connsiteX0" fmla="*/ 251492 w 280904"/>
                    <a:gd name="connsiteY0" fmla="*/ 189032 h 264380"/>
                    <a:gd name="connsiteX1" fmla="*/ 259754 w 280904"/>
                    <a:gd name="connsiteY1" fmla="*/ 128886 h 264380"/>
                    <a:gd name="connsiteX2" fmla="*/ 263389 w 280904"/>
                    <a:gd name="connsiteY2" fmla="*/ 102778 h 264380"/>
                    <a:gd name="connsiteX3" fmla="*/ 276608 w 280904"/>
                    <a:gd name="connsiteY3" fmla="*/ 4957 h 264380"/>
                    <a:gd name="connsiteX4" fmla="*/ 140783 w 280904"/>
                    <a:gd name="connsiteY4" fmla="*/ 40979 h 264380"/>
                    <a:gd name="connsiteX5" fmla="*/ 4957 w 280904"/>
                    <a:gd name="connsiteY5" fmla="*/ 4957 h 264380"/>
                    <a:gd name="connsiteX6" fmla="*/ 35361 w 280904"/>
                    <a:gd name="connsiteY6" fmla="*/ 230011 h 264380"/>
                    <a:gd name="connsiteX7" fmla="*/ 140452 w 280904"/>
                    <a:gd name="connsiteY7" fmla="*/ 259424 h 264380"/>
                    <a:gd name="connsiteX8" fmla="*/ 202251 w 280904"/>
                    <a:gd name="connsiteY8" fmla="*/ 253475 h 26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04" h="264380">
                      <a:moveTo>
                        <a:pt x="251492" y="189032"/>
                      </a:moveTo>
                      <a:lnTo>
                        <a:pt x="259754" y="128886"/>
                      </a:lnTo>
                      <a:lnTo>
                        <a:pt x="263389" y="102778"/>
                      </a:lnTo>
                      <a:lnTo>
                        <a:pt x="276608" y="4957"/>
                      </a:lnTo>
                      <a:cubicBezTo>
                        <a:pt x="271321" y="25116"/>
                        <a:pt x="209522" y="40979"/>
                        <a:pt x="140783" y="40979"/>
                      </a:cubicBezTo>
                      <a:cubicBezTo>
                        <a:pt x="72044" y="40979"/>
                        <a:pt x="10245" y="25116"/>
                        <a:pt x="4957" y="4957"/>
                      </a:cubicBezTo>
                      <a:lnTo>
                        <a:pt x="35361" y="230011"/>
                      </a:lnTo>
                      <a:cubicBezTo>
                        <a:pt x="35361" y="246205"/>
                        <a:pt x="85593" y="259424"/>
                        <a:pt x="140452" y="259424"/>
                      </a:cubicBezTo>
                      <a:cubicBezTo>
                        <a:pt x="162925" y="259424"/>
                        <a:pt x="184736" y="257110"/>
                        <a:pt x="202251" y="253475"/>
                      </a:cubicBez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92" name="Freeform: Shape 130">
                  <a:extLst>
                    <a:ext uri="{FF2B5EF4-FFF2-40B4-BE49-F238E27FC236}">
                      <a16:creationId xmlns:a16="http://schemas.microsoft.com/office/drawing/2014/main" id="{AA291ED4-956A-4243-A1EC-389B00E26E50}"/>
                    </a:ext>
                  </a:extLst>
                </p:cNvPr>
                <p:cNvSpPr/>
                <p:nvPr/>
              </p:nvSpPr>
              <p:spPr>
                <a:xfrm>
                  <a:off x="8713716" y="1866644"/>
                  <a:ext cx="280905" cy="89229"/>
                </a:xfrm>
                <a:custGeom>
                  <a:avLst/>
                  <a:gdLst>
                    <a:gd name="connsiteX0" fmla="*/ 277269 w 280904"/>
                    <a:gd name="connsiteY0" fmla="*/ 48250 h 89228"/>
                    <a:gd name="connsiteX1" fmla="*/ 276939 w 280904"/>
                    <a:gd name="connsiteY1" fmla="*/ 50893 h 89228"/>
                    <a:gd name="connsiteX2" fmla="*/ 141113 w 280904"/>
                    <a:gd name="connsiteY2" fmla="*/ 86915 h 89228"/>
                    <a:gd name="connsiteX3" fmla="*/ 5288 w 280904"/>
                    <a:gd name="connsiteY3" fmla="*/ 50893 h 89228"/>
                    <a:gd name="connsiteX4" fmla="*/ 4957 w 280904"/>
                    <a:gd name="connsiteY4" fmla="*/ 48250 h 89228"/>
                    <a:gd name="connsiteX5" fmla="*/ 141113 w 280904"/>
                    <a:gd name="connsiteY5" fmla="*/ 4957 h 89228"/>
                    <a:gd name="connsiteX6" fmla="*/ 277269 w 280904"/>
                    <a:gd name="connsiteY6" fmla="*/ 48250 h 8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904" h="89228">
                      <a:moveTo>
                        <a:pt x="277269" y="48250"/>
                      </a:moveTo>
                      <a:lnTo>
                        <a:pt x="276939" y="50893"/>
                      </a:lnTo>
                      <a:cubicBezTo>
                        <a:pt x="271651" y="71052"/>
                        <a:pt x="209852" y="86915"/>
                        <a:pt x="141113" y="86915"/>
                      </a:cubicBezTo>
                      <a:cubicBezTo>
                        <a:pt x="72374" y="86915"/>
                        <a:pt x="10575" y="71052"/>
                        <a:pt x="5288" y="50893"/>
                      </a:cubicBezTo>
                      <a:lnTo>
                        <a:pt x="4957" y="48250"/>
                      </a:lnTo>
                      <a:cubicBezTo>
                        <a:pt x="4957" y="26769"/>
                        <a:pt x="69069" y="4957"/>
                        <a:pt x="141113" y="4957"/>
                      </a:cubicBezTo>
                      <a:cubicBezTo>
                        <a:pt x="213157" y="4957"/>
                        <a:pt x="277269" y="27099"/>
                        <a:pt x="277269" y="48250"/>
                      </a:cubicBezTo>
                      <a:close/>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93" name="Freeform: Shape 131">
                  <a:extLst>
                    <a:ext uri="{FF2B5EF4-FFF2-40B4-BE49-F238E27FC236}">
                      <a16:creationId xmlns:a16="http://schemas.microsoft.com/office/drawing/2014/main" id="{8631971F-6329-4446-A610-8AB0856B022F}"/>
                    </a:ext>
                  </a:extLst>
                </p:cNvPr>
                <p:cNvSpPr/>
                <p:nvPr/>
              </p:nvSpPr>
              <p:spPr>
                <a:xfrm>
                  <a:off x="8714047" y="1910267"/>
                  <a:ext cx="9914" cy="9914"/>
                </a:xfrm>
                <a:custGeom>
                  <a:avLst/>
                  <a:gdLst>
                    <a:gd name="connsiteX0" fmla="*/ 5288 w 9914"/>
                    <a:gd name="connsiteY0" fmla="*/ 7601 h 9914"/>
                    <a:gd name="connsiteX1" fmla="*/ 4957 w 9914"/>
                    <a:gd name="connsiteY1" fmla="*/ 4957 h 9914"/>
                  </a:gdLst>
                  <a:ahLst/>
                  <a:cxnLst>
                    <a:cxn ang="0">
                      <a:pos x="connsiteX0" y="connsiteY0"/>
                    </a:cxn>
                    <a:cxn ang="0">
                      <a:pos x="connsiteX1" y="connsiteY1"/>
                    </a:cxn>
                  </a:cxnLst>
                  <a:rect l="l" t="t" r="r" b="b"/>
                  <a:pathLst>
                    <a:path w="9914" h="9914">
                      <a:moveTo>
                        <a:pt x="5288" y="7601"/>
                      </a:moveTo>
                      <a:cubicBezTo>
                        <a:pt x="4957" y="6610"/>
                        <a:pt x="4957" y="5618"/>
                        <a:pt x="4957" y="4957"/>
                      </a:cubicBez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94" name="Freeform: Shape 132">
                  <a:extLst>
                    <a:ext uri="{FF2B5EF4-FFF2-40B4-BE49-F238E27FC236}">
                      <a16:creationId xmlns:a16="http://schemas.microsoft.com/office/drawing/2014/main" id="{3582BBC9-DFC6-4BE0-91AA-4F5FB6FFB82F}"/>
                    </a:ext>
                  </a:extLst>
                </p:cNvPr>
                <p:cNvSpPr/>
                <p:nvPr/>
              </p:nvSpPr>
              <p:spPr>
                <a:xfrm>
                  <a:off x="8985698" y="1909937"/>
                  <a:ext cx="9914" cy="9914"/>
                </a:xfrm>
                <a:custGeom>
                  <a:avLst/>
                  <a:gdLst>
                    <a:gd name="connsiteX0" fmla="*/ 5288 w 9914"/>
                    <a:gd name="connsiteY0" fmla="*/ 4957 h 9914"/>
                    <a:gd name="connsiteX1" fmla="*/ 4957 w 9914"/>
                    <a:gd name="connsiteY1" fmla="*/ 7601 h 9914"/>
                  </a:gdLst>
                  <a:ahLst/>
                  <a:cxnLst>
                    <a:cxn ang="0">
                      <a:pos x="connsiteX0" y="connsiteY0"/>
                    </a:cxn>
                    <a:cxn ang="0">
                      <a:pos x="connsiteX1" y="connsiteY1"/>
                    </a:cxn>
                  </a:cxnLst>
                  <a:rect l="l" t="t" r="r" b="b"/>
                  <a:pathLst>
                    <a:path w="9914" h="9914">
                      <a:moveTo>
                        <a:pt x="5288" y="4957"/>
                      </a:moveTo>
                      <a:cubicBezTo>
                        <a:pt x="5288" y="5949"/>
                        <a:pt x="5288" y="6940"/>
                        <a:pt x="4957" y="7601"/>
                      </a:cubicBez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95" name="Freeform: Shape 133">
                  <a:extLst>
                    <a:ext uri="{FF2B5EF4-FFF2-40B4-BE49-F238E27FC236}">
                      <a16:creationId xmlns:a16="http://schemas.microsoft.com/office/drawing/2014/main" id="{9375BB2B-7AB3-477D-A511-BA6160C54D0D}"/>
                    </a:ext>
                  </a:extLst>
                </p:cNvPr>
                <p:cNvSpPr/>
                <p:nvPr/>
              </p:nvSpPr>
              <p:spPr>
                <a:xfrm>
                  <a:off x="8849873" y="1988920"/>
                  <a:ext cx="155324" cy="59486"/>
                </a:xfrm>
                <a:custGeom>
                  <a:avLst/>
                  <a:gdLst>
                    <a:gd name="connsiteX0" fmla="*/ 4957 w 155323"/>
                    <a:gd name="connsiteY0" fmla="*/ 4957 h 59485"/>
                    <a:gd name="connsiteX1" fmla="*/ 151358 w 155323"/>
                    <a:gd name="connsiteY1" fmla="*/ 52876 h 59485"/>
                    <a:gd name="connsiteX2" fmla="*/ 127233 w 155323"/>
                    <a:gd name="connsiteY2" fmla="*/ 26769 h 59485"/>
                  </a:gdLst>
                  <a:ahLst/>
                  <a:cxnLst>
                    <a:cxn ang="0">
                      <a:pos x="connsiteX0" y="connsiteY0"/>
                    </a:cxn>
                    <a:cxn ang="0">
                      <a:pos x="connsiteX1" y="connsiteY1"/>
                    </a:cxn>
                    <a:cxn ang="0">
                      <a:pos x="connsiteX2" y="connsiteY2"/>
                    </a:cxn>
                  </a:cxnLst>
                  <a:rect l="l" t="t" r="r" b="b"/>
                  <a:pathLst>
                    <a:path w="155323" h="59485">
                      <a:moveTo>
                        <a:pt x="4957" y="4957"/>
                      </a:moveTo>
                      <a:cubicBezTo>
                        <a:pt x="4957" y="4957"/>
                        <a:pt x="137478" y="69400"/>
                        <a:pt x="151358" y="52876"/>
                      </a:cubicBezTo>
                      <a:cubicBezTo>
                        <a:pt x="159289" y="43623"/>
                        <a:pt x="131199" y="29082"/>
                        <a:pt x="127233" y="26769"/>
                      </a:cubicBez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96" name="Freeform: Shape 134">
                  <a:extLst>
                    <a:ext uri="{FF2B5EF4-FFF2-40B4-BE49-F238E27FC236}">
                      <a16:creationId xmlns:a16="http://schemas.microsoft.com/office/drawing/2014/main" id="{C602479F-E375-4E27-9044-D4A10E7889A4}"/>
                    </a:ext>
                  </a:extLst>
                </p:cNvPr>
                <p:cNvSpPr/>
                <p:nvPr/>
              </p:nvSpPr>
              <p:spPr>
                <a:xfrm>
                  <a:off x="8842602" y="1981650"/>
                  <a:ext cx="23133" cy="23133"/>
                </a:xfrm>
                <a:custGeom>
                  <a:avLst/>
                  <a:gdLst>
                    <a:gd name="connsiteX0" fmla="*/ 19498 w 23133"/>
                    <a:gd name="connsiteY0" fmla="*/ 12228 h 23133"/>
                    <a:gd name="connsiteX1" fmla="*/ 12228 w 23133"/>
                    <a:gd name="connsiteY1" fmla="*/ 19498 h 23133"/>
                    <a:gd name="connsiteX2" fmla="*/ 4957 w 23133"/>
                    <a:gd name="connsiteY2" fmla="*/ 12228 h 23133"/>
                    <a:gd name="connsiteX3" fmla="*/ 12228 w 23133"/>
                    <a:gd name="connsiteY3" fmla="*/ 4957 h 23133"/>
                    <a:gd name="connsiteX4" fmla="*/ 19498 w 23133"/>
                    <a:gd name="connsiteY4" fmla="*/ 12228 h 23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3" h="23133">
                      <a:moveTo>
                        <a:pt x="19498" y="12228"/>
                      </a:moveTo>
                      <a:cubicBezTo>
                        <a:pt x="19498" y="16243"/>
                        <a:pt x="16243" y="19498"/>
                        <a:pt x="12228" y="19498"/>
                      </a:cubicBezTo>
                      <a:cubicBezTo>
                        <a:pt x="8212" y="19498"/>
                        <a:pt x="4957" y="16243"/>
                        <a:pt x="4957" y="12228"/>
                      </a:cubicBezTo>
                      <a:cubicBezTo>
                        <a:pt x="4957" y="8212"/>
                        <a:pt x="8212" y="4957"/>
                        <a:pt x="12228" y="4957"/>
                      </a:cubicBezTo>
                      <a:cubicBezTo>
                        <a:pt x="16243" y="4957"/>
                        <a:pt x="19498" y="8212"/>
                        <a:pt x="19498" y="12228"/>
                      </a:cubicBezTo>
                      <a:close/>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97" name="Freeform: Shape 135">
                  <a:extLst>
                    <a:ext uri="{FF2B5EF4-FFF2-40B4-BE49-F238E27FC236}">
                      <a16:creationId xmlns:a16="http://schemas.microsoft.com/office/drawing/2014/main" id="{25B52760-BC4B-4E65-8FA4-E041AC016AD9}"/>
                    </a:ext>
                  </a:extLst>
                </p:cNvPr>
                <p:cNvSpPr/>
                <p:nvPr/>
              </p:nvSpPr>
              <p:spPr>
                <a:xfrm>
                  <a:off x="8931170" y="2106570"/>
                  <a:ext cx="109057" cy="118971"/>
                </a:xfrm>
                <a:custGeom>
                  <a:avLst/>
                  <a:gdLst>
                    <a:gd name="connsiteX0" fmla="*/ 66095 w 109057"/>
                    <a:gd name="connsiteY0" fmla="*/ 56842 h 118971"/>
                    <a:gd name="connsiteX1" fmla="*/ 100795 w 109057"/>
                    <a:gd name="connsiteY1" fmla="*/ 98482 h 118971"/>
                    <a:gd name="connsiteX2" fmla="*/ 79314 w 109057"/>
                    <a:gd name="connsiteY2" fmla="*/ 116328 h 118971"/>
                    <a:gd name="connsiteX3" fmla="*/ 44614 w 109057"/>
                    <a:gd name="connsiteY3" fmla="*/ 74688 h 118971"/>
                    <a:gd name="connsiteX4" fmla="*/ 29082 w 109057"/>
                    <a:gd name="connsiteY4" fmla="*/ 111370 h 118971"/>
                    <a:gd name="connsiteX5" fmla="*/ 4957 w 109057"/>
                    <a:gd name="connsiteY5" fmla="*/ 4957 h 118971"/>
                    <a:gd name="connsiteX6" fmla="*/ 105091 w 109057"/>
                    <a:gd name="connsiteY6" fmla="*/ 47919 h 11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057" h="118971">
                      <a:moveTo>
                        <a:pt x="66095" y="56842"/>
                      </a:moveTo>
                      <a:lnTo>
                        <a:pt x="100795" y="98482"/>
                      </a:lnTo>
                      <a:lnTo>
                        <a:pt x="79314" y="116328"/>
                      </a:lnTo>
                      <a:lnTo>
                        <a:pt x="44614" y="74688"/>
                      </a:lnTo>
                      <a:lnTo>
                        <a:pt x="29082" y="111370"/>
                      </a:lnTo>
                      <a:lnTo>
                        <a:pt x="4957" y="4957"/>
                      </a:lnTo>
                      <a:lnTo>
                        <a:pt x="105091" y="47919"/>
                      </a:lnTo>
                      <a:close/>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98" name="Freeform: Shape 136">
                  <a:extLst>
                    <a:ext uri="{FF2B5EF4-FFF2-40B4-BE49-F238E27FC236}">
                      <a16:creationId xmlns:a16="http://schemas.microsoft.com/office/drawing/2014/main" id="{EBA75512-1404-4442-8BDE-B52AC93AA38B}"/>
                    </a:ext>
                  </a:extLst>
                </p:cNvPr>
                <p:cNvSpPr/>
                <p:nvPr/>
              </p:nvSpPr>
              <p:spPr>
                <a:xfrm>
                  <a:off x="8859456" y="1748664"/>
                  <a:ext cx="280905" cy="261076"/>
                </a:xfrm>
                <a:custGeom>
                  <a:avLst/>
                  <a:gdLst>
                    <a:gd name="connsiteX0" fmla="*/ 17515 w 280904"/>
                    <a:gd name="connsiteY0" fmla="*/ 96169 h 261076"/>
                    <a:gd name="connsiteX1" fmla="*/ 4957 w 280904"/>
                    <a:gd name="connsiteY1" fmla="*/ 4957 h 261076"/>
                    <a:gd name="connsiteX2" fmla="*/ 140783 w 280904"/>
                    <a:gd name="connsiteY2" fmla="*/ 40979 h 261076"/>
                    <a:gd name="connsiteX3" fmla="*/ 276608 w 280904"/>
                    <a:gd name="connsiteY3" fmla="*/ 4957 h 261076"/>
                    <a:gd name="connsiteX4" fmla="*/ 246205 w 280904"/>
                    <a:gd name="connsiteY4" fmla="*/ 230011 h 261076"/>
                    <a:gd name="connsiteX5" fmla="*/ 164247 w 280904"/>
                    <a:gd name="connsiteY5" fmla="*/ 258763 h 261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904" h="261076">
                      <a:moveTo>
                        <a:pt x="17515" y="96169"/>
                      </a:moveTo>
                      <a:lnTo>
                        <a:pt x="4957" y="4957"/>
                      </a:lnTo>
                      <a:cubicBezTo>
                        <a:pt x="10245" y="25116"/>
                        <a:pt x="72044" y="40979"/>
                        <a:pt x="140783" y="40979"/>
                      </a:cubicBezTo>
                      <a:cubicBezTo>
                        <a:pt x="209522" y="40979"/>
                        <a:pt x="271321" y="24786"/>
                        <a:pt x="276608" y="4957"/>
                      </a:cubicBezTo>
                      <a:lnTo>
                        <a:pt x="246205" y="230011"/>
                      </a:lnTo>
                      <a:cubicBezTo>
                        <a:pt x="246205" y="243891"/>
                        <a:pt x="209191" y="255788"/>
                        <a:pt x="164247" y="258763"/>
                      </a:cubicBez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499" name="Freeform: Shape 137">
                  <a:extLst>
                    <a:ext uri="{FF2B5EF4-FFF2-40B4-BE49-F238E27FC236}">
                      <a16:creationId xmlns:a16="http://schemas.microsoft.com/office/drawing/2014/main" id="{ACA21880-891A-4D24-9413-8237976A0A48}"/>
                    </a:ext>
                  </a:extLst>
                </p:cNvPr>
                <p:cNvSpPr/>
                <p:nvPr/>
              </p:nvSpPr>
              <p:spPr>
                <a:xfrm>
                  <a:off x="8859126" y="1702398"/>
                  <a:ext cx="280905" cy="89229"/>
                </a:xfrm>
                <a:custGeom>
                  <a:avLst/>
                  <a:gdLst>
                    <a:gd name="connsiteX0" fmla="*/ 4957 w 280904"/>
                    <a:gd name="connsiteY0" fmla="*/ 48249 h 89228"/>
                    <a:gd name="connsiteX1" fmla="*/ 5288 w 280904"/>
                    <a:gd name="connsiteY1" fmla="*/ 50893 h 89228"/>
                    <a:gd name="connsiteX2" fmla="*/ 141113 w 280904"/>
                    <a:gd name="connsiteY2" fmla="*/ 86915 h 89228"/>
                    <a:gd name="connsiteX3" fmla="*/ 276939 w 280904"/>
                    <a:gd name="connsiteY3" fmla="*/ 50893 h 89228"/>
                    <a:gd name="connsiteX4" fmla="*/ 277269 w 280904"/>
                    <a:gd name="connsiteY4" fmla="*/ 48249 h 89228"/>
                    <a:gd name="connsiteX5" fmla="*/ 141113 w 280904"/>
                    <a:gd name="connsiteY5" fmla="*/ 4957 h 89228"/>
                    <a:gd name="connsiteX6" fmla="*/ 4957 w 280904"/>
                    <a:gd name="connsiteY6" fmla="*/ 48249 h 8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904" h="89228">
                      <a:moveTo>
                        <a:pt x="4957" y="48249"/>
                      </a:moveTo>
                      <a:lnTo>
                        <a:pt x="5288" y="50893"/>
                      </a:lnTo>
                      <a:cubicBezTo>
                        <a:pt x="10575" y="71052"/>
                        <a:pt x="72374" y="86915"/>
                        <a:pt x="141113" y="86915"/>
                      </a:cubicBezTo>
                      <a:cubicBezTo>
                        <a:pt x="209852" y="86915"/>
                        <a:pt x="271651" y="71052"/>
                        <a:pt x="276939" y="50893"/>
                      </a:cubicBezTo>
                      <a:lnTo>
                        <a:pt x="277269" y="48249"/>
                      </a:lnTo>
                      <a:cubicBezTo>
                        <a:pt x="277269" y="26769"/>
                        <a:pt x="213157" y="4957"/>
                        <a:pt x="141113" y="4957"/>
                      </a:cubicBezTo>
                      <a:cubicBezTo>
                        <a:pt x="69069" y="4957"/>
                        <a:pt x="4957" y="27099"/>
                        <a:pt x="4957" y="48249"/>
                      </a:cubicBezTo>
                      <a:close/>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500" name="Freeform: Shape 138">
                  <a:extLst>
                    <a:ext uri="{FF2B5EF4-FFF2-40B4-BE49-F238E27FC236}">
                      <a16:creationId xmlns:a16="http://schemas.microsoft.com/office/drawing/2014/main" id="{6FAFF0CD-B3E3-4AD3-84A2-557EA6C6F911}"/>
                    </a:ext>
                  </a:extLst>
                </p:cNvPr>
                <p:cNvSpPr/>
                <p:nvPr/>
              </p:nvSpPr>
              <p:spPr>
                <a:xfrm>
                  <a:off x="9131108" y="1746020"/>
                  <a:ext cx="9914" cy="9914"/>
                </a:xfrm>
                <a:custGeom>
                  <a:avLst/>
                  <a:gdLst>
                    <a:gd name="connsiteX0" fmla="*/ 4957 w 9914"/>
                    <a:gd name="connsiteY0" fmla="*/ 7601 h 9914"/>
                    <a:gd name="connsiteX1" fmla="*/ 5288 w 9914"/>
                    <a:gd name="connsiteY1" fmla="*/ 4957 h 9914"/>
                  </a:gdLst>
                  <a:ahLst/>
                  <a:cxnLst>
                    <a:cxn ang="0">
                      <a:pos x="connsiteX0" y="connsiteY0"/>
                    </a:cxn>
                    <a:cxn ang="0">
                      <a:pos x="connsiteX1" y="connsiteY1"/>
                    </a:cxn>
                  </a:cxnLst>
                  <a:rect l="l" t="t" r="r" b="b"/>
                  <a:pathLst>
                    <a:path w="9914" h="9914">
                      <a:moveTo>
                        <a:pt x="4957" y="7601"/>
                      </a:moveTo>
                      <a:cubicBezTo>
                        <a:pt x="5288" y="6610"/>
                        <a:pt x="5288" y="5618"/>
                        <a:pt x="5288" y="4957"/>
                      </a:cubicBez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501" name="Freeform: Shape 139">
                  <a:extLst>
                    <a:ext uri="{FF2B5EF4-FFF2-40B4-BE49-F238E27FC236}">
                      <a16:creationId xmlns:a16="http://schemas.microsoft.com/office/drawing/2014/main" id="{3F19391B-D293-40EB-AFFF-E384262DE444}"/>
                    </a:ext>
                  </a:extLst>
                </p:cNvPr>
                <p:cNvSpPr/>
                <p:nvPr/>
              </p:nvSpPr>
              <p:spPr>
                <a:xfrm>
                  <a:off x="8859126" y="1745690"/>
                  <a:ext cx="9914" cy="9914"/>
                </a:xfrm>
                <a:custGeom>
                  <a:avLst/>
                  <a:gdLst>
                    <a:gd name="connsiteX0" fmla="*/ 4957 w 9914"/>
                    <a:gd name="connsiteY0" fmla="*/ 4957 h 9914"/>
                    <a:gd name="connsiteX1" fmla="*/ 5288 w 9914"/>
                    <a:gd name="connsiteY1" fmla="*/ 7601 h 9914"/>
                  </a:gdLst>
                  <a:ahLst/>
                  <a:cxnLst>
                    <a:cxn ang="0">
                      <a:pos x="connsiteX0" y="connsiteY0"/>
                    </a:cxn>
                    <a:cxn ang="0">
                      <a:pos x="connsiteX1" y="connsiteY1"/>
                    </a:cxn>
                  </a:cxnLst>
                  <a:rect l="l" t="t" r="r" b="b"/>
                  <a:pathLst>
                    <a:path w="9914" h="9914">
                      <a:moveTo>
                        <a:pt x="4957" y="4957"/>
                      </a:moveTo>
                      <a:cubicBezTo>
                        <a:pt x="4957" y="5949"/>
                        <a:pt x="4957" y="6940"/>
                        <a:pt x="5288" y="7601"/>
                      </a:cubicBez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502" name="Freeform: Shape 140">
                  <a:extLst>
                    <a:ext uri="{FF2B5EF4-FFF2-40B4-BE49-F238E27FC236}">
                      <a16:creationId xmlns:a16="http://schemas.microsoft.com/office/drawing/2014/main" id="{F69B6BF0-7767-4858-AC43-160B4324C5F5}"/>
                    </a:ext>
                  </a:extLst>
                </p:cNvPr>
                <p:cNvSpPr/>
                <p:nvPr/>
              </p:nvSpPr>
              <p:spPr>
                <a:xfrm>
                  <a:off x="8995282" y="1824674"/>
                  <a:ext cx="155324" cy="59486"/>
                </a:xfrm>
                <a:custGeom>
                  <a:avLst/>
                  <a:gdLst>
                    <a:gd name="connsiteX0" fmla="*/ 4957 w 155323"/>
                    <a:gd name="connsiteY0" fmla="*/ 4957 h 59485"/>
                    <a:gd name="connsiteX1" fmla="*/ 151358 w 155323"/>
                    <a:gd name="connsiteY1" fmla="*/ 52876 h 59485"/>
                    <a:gd name="connsiteX2" fmla="*/ 127233 w 155323"/>
                    <a:gd name="connsiteY2" fmla="*/ 26769 h 59485"/>
                  </a:gdLst>
                  <a:ahLst/>
                  <a:cxnLst>
                    <a:cxn ang="0">
                      <a:pos x="connsiteX0" y="connsiteY0"/>
                    </a:cxn>
                    <a:cxn ang="0">
                      <a:pos x="connsiteX1" y="connsiteY1"/>
                    </a:cxn>
                    <a:cxn ang="0">
                      <a:pos x="connsiteX2" y="connsiteY2"/>
                    </a:cxn>
                  </a:cxnLst>
                  <a:rect l="l" t="t" r="r" b="b"/>
                  <a:pathLst>
                    <a:path w="155323" h="59485">
                      <a:moveTo>
                        <a:pt x="4957" y="4957"/>
                      </a:moveTo>
                      <a:cubicBezTo>
                        <a:pt x="4957" y="4957"/>
                        <a:pt x="137478" y="69400"/>
                        <a:pt x="151358" y="52876"/>
                      </a:cubicBezTo>
                      <a:cubicBezTo>
                        <a:pt x="159289" y="43623"/>
                        <a:pt x="131199" y="29082"/>
                        <a:pt x="127233" y="26769"/>
                      </a:cubicBez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503" name="Freeform: Shape 141">
                  <a:extLst>
                    <a:ext uri="{FF2B5EF4-FFF2-40B4-BE49-F238E27FC236}">
                      <a16:creationId xmlns:a16="http://schemas.microsoft.com/office/drawing/2014/main" id="{040473A7-90DE-4338-B492-587ABC2F7759}"/>
                    </a:ext>
                  </a:extLst>
                </p:cNvPr>
                <p:cNvSpPr/>
                <p:nvPr/>
              </p:nvSpPr>
              <p:spPr>
                <a:xfrm>
                  <a:off x="8988012" y="1817403"/>
                  <a:ext cx="23133" cy="23133"/>
                </a:xfrm>
                <a:custGeom>
                  <a:avLst/>
                  <a:gdLst>
                    <a:gd name="connsiteX0" fmla="*/ 19498 w 23133"/>
                    <a:gd name="connsiteY0" fmla="*/ 12228 h 23133"/>
                    <a:gd name="connsiteX1" fmla="*/ 12228 w 23133"/>
                    <a:gd name="connsiteY1" fmla="*/ 19498 h 23133"/>
                    <a:gd name="connsiteX2" fmla="*/ 4957 w 23133"/>
                    <a:gd name="connsiteY2" fmla="*/ 12228 h 23133"/>
                    <a:gd name="connsiteX3" fmla="*/ 12228 w 23133"/>
                    <a:gd name="connsiteY3" fmla="*/ 4957 h 23133"/>
                    <a:gd name="connsiteX4" fmla="*/ 19498 w 23133"/>
                    <a:gd name="connsiteY4" fmla="*/ 12228 h 23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3" h="23133">
                      <a:moveTo>
                        <a:pt x="19498" y="12228"/>
                      </a:moveTo>
                      <a:cubicBezTo>
                        <a:pt x="19498" y="16243"/>
                        <a:pt x="16243" y="19498"/>
                        <a:pt x="12228" y="19498"/>
                      </a:cubicBezTo>
                      <a:cubicBezTo>
                        <a:pt x="8212" y="19498"/>
                        <a:pt x="4957" y="16243"/>
                        <a:pt x="4957" y="12228"/>
                      </a:cubicBezTo>
                      <a:cubicBezTo>
                        <a:pt x="4957" y="8212"/>
                        <a:pt x="8212" y="4957"/>
                        <a:pt x="12228" y="4957"/>
                      </a:cubicBezTo>
                      <a:cubicBezTo>
                        <a:pt x="16243" y="4957"/>
                        <a:pt x="19498" y="8212"/>
                        <a:pt x="19498" y="12228"/>
                      </a:cubicBezTo>
                      <a:close/>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grpSp>
        </p:grpSp>
      </p:grpSp>
      <p:grpSp>
        <p:nvGrpSpPr>
          <p:cNvPr id="504" name="Group 503">
            <a:extLst>
              <a:ext uri="{FF2B5EF4-FFF2-40B4-BE49-F238E27FC236}">
                <a16:creationId xmlns:a16="http://schemas.microsoft.com/office/drawing/2014/main" id="{098F25E1-3F58-427A-B198-E5F746F0040F}"/>
              </a:ext>
            </a:extLst>
          </p:cNvPr>
          <p:cNvGrpSpPr/>
          <p:nvPr/>
        </p:nvGrpSpPr>
        <p:grpSpPr>
          <a:xfrm>
            <a:off x="12039598" y="2154498"/>
            <a:ext cx="2311404" cy="736600"/>
            <a:chOff x="11802812" y="1443878"/>
            <a:chExt cx="2311404" cy="736600"/>
          </a:xfrm>
        </p:grpSpPr>
        <p:sp>
          <p:nvSpPr>
            <p:cNvPr id="505" name="Rectangle 504">
              <a:extLst>
                <a:ext uri="{FF2B5EF4-FFF2-40B4-BE49-F238E27FC236}">
                  <a16:creationId xmlns:a16="http://schemas.microsoft.com/office/drawing/2014/main" id="{455B57FA-EB0E-4B91-85B3-618B81BC18E9}"/>
                </a:ext>
              </a:extLst>
            </p:cNvPr>
            <p:cNvSpPr/>
            <p:nvPr/>
          </p:nvSpPr>
          <p:spPr>
            <a:xfrm>
              <a:off x="12697460" y="1606996"/>
              <a:ext cx="1416756" cy="443198"/>
            </a:xfrm>
            <a:prstGeom prst="rect">
              <a:avLst/>
            </a:prstGeom>
          </p:spPr>
          <p:txBody>
            <a:bodyPr wrap="square" lIns="0" tIns="0" rIns="0" bIns="0" anchor="t" anchorCtr="0">
              <a:spAutoFit/>
            </a:bodyPr>
            <a:lstStyle/>
            <a:p>
              <a:pPr defTabSz="1096919">
                <a:lnSpc>
                  <a:spcPct val="90000"/>
                </a:lnSpc>
              </a:pPr>
              <a:r>
                <a:rPr lang="en-US" sz="1600" dirty="0">
                  <a:solidFill>
                    <a:srgbClr val="FFFFFF"/>
                  </a:solidFill>
                  <a:latin typeface="Amazon Ember Heavy"/>
                </a:rPr>
                <a:t>Centralize operations</a:t>
              </a:r>
            </a:p>
          </p:txBody>
        </p:sp>
        <p:grpSp>
          <p:nvGrpSpPr>
            <p:cNvPr id="506" name="Group 505">
              <a:extLst>
                <a:ext uri="{FF2B5EF4-FFF2-40B4-BE49-F238E27FC236}">
                  <a16:creationId xmlns:a16="http://schemas.microsoft.com/office/drawing/2014/main" id="{C38F206A-621D-4F4D-9F62-6667E7D3C35C}"/>
                </a:ext>
              </a:extLst>
            </p:cNvPr>
            <p:cNvGrpSpPr/>
            <p:nvPr/>
          </p:nvGrpSpPr>
          <p:grpSpPr>
            <a:xfrm>
              <a:off x="11802812" y="1443878"/>
              <a:ext cx="736600" cy="736600"/>
              <a:chOff x="6477000" y="2968170"/>
              <a:chExt cx="1676400" cy="1676400"/>
            </a:xfrm>
          </p:grpSpPr>
          <p:sp>
            <p:nvSpPr>
              <p:cNvPr id="507" name="Oval 506">
                <a:extLst>
                  <a:ext uri="{FF2B5EF4-FFF2-40B4-BE49-F238E27FC236}">
                    <a16:creationId xmlns:a16="http://schemas.microsoft.com/office/drawing/2014/main" id="{A26E2837-DB26-4C45-86AD-DC59B4D1191D}"/>
                  </a:ext>
                </a:extLst>
              </p:cNvPr>
              <p:cNvSpPr/>
              <p:nvPr/>
            </p:nvSpPr>
            <p:spPr bwMode="auto">
              <a:xfrm>
                <a:off x="6477000" y="2968170"/>
                <a:ext cx="1676400" cy="1676400"/>
              </a:xfrm>
              <a:prstGeom prst="ellipse">
                <a:avLst/>
              </a:prstGeom>
              <a:ln w="25400" cap="rnd">
                <a:gradFill>
                  <a:gsLst>
                    <a:gs pos="0">
                      <a:schemeClr val="accent2"/>
                    </a:gs>
                    <a:gs pos="11000">
                      <a:schemeClr val="accent1"/>
                    </a:gs>
                  </a:gsLst>
                  <a:lin ang="5400000" scaled="1"/>
                </a:gradFill>
                <a:headEnd type="none" w="lg" len="lg"/>
                <a:tailEnd type="none" w="lg" len="lg"/>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35">
                  <a:lnSpc>
                    <a:spcPct val="90000"/>
                  </a:lnSpc>
                </a:pPr>
                <a:endParaRPr lang="en-US" sz="2400" dirty="0">
                  <a:solidFill>
                    <a:srgbClr val="FFFFFF"/>
                  </a:solidFill>
                  <a:latin typeface="Amazon Ember"/>
                  <a:cs typeface="Segoe UI" pitchFamily="34" charset="0"/>
                </a:endParaRPr>
              </a:p>
            </p:txBody>
          </p:sp>
          <p:grpSp>
            <p:nvGrpSpPr>
              <p:cNvPr id="508" name="Group 507">
                <a:extLst>
                  <a:ext uri="{FF2B5EF4-FFF2-40B4-BE49-F238E27FC236}">
                    <a16:creationId xmlns:a16="http://schemas.microsoft.com/office/drawing/2014/main" id="{833C5ACA-CA9E-4163-84D0-F386A3E1214C}"/>
                  </a:ext>
                </a:extLst>
              </p:cNvPr>
              <p:cNvGrpSpPr/>
              <p:nvPr/>
            </p:nvGrpSpPr>
            <p:grpSpPr>
              <a:xfrm>
                <a:off x="6904338" y="3350082"/>
                <a:ext cx="821725" cy="912576"/>
                <a:chOff x="2728134" y="2481521"/>
                <a:chExt cx="400536" cy="444820"/>
              </a:xfrm>
            </p:grpSpPr>
            <p:sp>
              <p:nvSpPr>
                <p:cNvPr id="509" name="Freeform: Shape 145">
                  <a:extLst>
                    <a:ext uri="{FF2B5EF4-FFF2-40B4-BE49-F238E27FC236}">
                      <a16:creationId xmlns:a16="http://schemas.microsoft.com/office/drawing/2014/main" id="{69127C82-33CB-4AA5-8C0C-529041CB1D5E}"/>
                    </a:ext>
                  </a:extLst>
                </p:cNvPr>
                <p:cNvSpPr/>
                <p:nvPr/>
              </p:nvSpPr>
              <p:spPr>
                <a:xfrm>
                  <a:off x="2728134" y="2481521"/>
                  <a:ext cx="191676" cy="406485"/>
                </a:xfrm>
                <a:custGeom>
                  <a:avLst/>
                  <a:gdLst>
                    <a:gd name="connsiteX0" fmla="*/ 189363 w 191676"/>
                    <a:gd name="connsiteY0" fmla="*/ 4957 h 406485"/>
                    <a:gd name="connsiteX1" fmla="*/ 15863 w 191676"/>
                    <a:gd name="connsiteY1" fmla="*/ 4957 h 406485"/>
                    <a:gd name="connsiteX2" fmla="*/ 4957 w 191676"/>
                    <a:gd name="connsiteY2" fmla="*/ 15863 h 406485"/>
                    <a:gd name="connsiteX3" fmla="*/ 4957 w 191676"/>
                    <a:gd name="connsiteY3" fmla="*/ 390953 h 406485"/>
                    <a:gd name="connsiteX4" fmla="*/ 15863 w 191676"/>
                    <a:gd name="connsiteY4" fmla="*/ 401859 h 406485"/>
                    <a:gd name="connsiteX5" fmla="*/ 148714 w 191676"/>
                    <a:gd name="connsiteY5" fmla="*/ 401859 h 40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676" h="406485">
                      <a:moveTo>
                        <a:pt x="189363" y="4957"/>
                      </a:moveTo>
                      <a:lnTo>
                        <a:pt x="15863" y="4957"/>
                      </a:lnTo>
                      <a:cubicBezTo>
                        <a:pt x="9914" y="4957"/>
                        <a:pt x="4957" y="9914"/>
                        <a:pt x="4957" y="15863"/>
                      </a:cubicBezTo>
                      <a:lnTo>
                        <a:pt x="4957" y="390953"/>
                      </a:lnTo>
                      <a:cubicBezTo>
                        <a:pt x="4957" y="396902"/>
                        <a:pt x="9914" y="401859"/>
                        <a:pt x="15863" y="401859"/>
                      </a:cubicBezTo>
                      <a:lnTo>
                        <a:pt x="148714" y="401859"/>
                      </a:ln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510" name="Freeform: Shape 146">
                  <a:extLst>
                    <a:ext uri="{FF2B5EF4-FFF2-40B4-BE49-F238E27FC236}">
                      <a16:creationId xmlns:a16="http://schemas.microsoft.com/office/drawing/2014/main" id="{5D348CD6-AE72-4FAD-BDE4-0FA8E2360A77}"/>
                    </a:ext>
                  </a:extLst>
                </p:cNvPr>
                <p:cNvSpPr/>
                <p:nvPr/>
              </p:nvSpPr>
              <p:spPr>
                <a:xfrm>
                  <a:off x="2912539" y="2481521"/>
                  <a:ext cx="99143" cy="102448"/>
                </a:xfrm>
                <a:custGeom>
                  <a:avLst/>
                  <a:gdLst>
                    <a:gd name="connsiteX0" fmla="*/ 4957 w 99142"/>
                    <a:gd name="connsiteY0" fmla="*/ 97490 h 102447"/>
                    <a:gd name="connsiteX1" fmla="*/ 97160 w 99142"/>
                    <a:gd name="connsiteY1" fmla="*/ 97490 h 102447"/>
                    <a:gd name="connsiteX2" fmla="*/ 4957 w 99142"/>
                    <a:gd name="connsiteY2" fmla="*/ 4957 h 102447"/>
                  </a:gdLst>
                  <a:ahLst/>
                  <a:cxnLst>
                    <a:cxn ang="0">
                      <a:pos x="connsiteX0" y="connsiteY0"/>
                    </a:cxn>
                    <a:cxn ang="0">
                      <a:pos x="connsiteX1" y="connsiteY1"/>
                    </a:cxn>
                    <a:cxn ang="0">
                      <a:pos x="connsiteX2" y="connsiteY2"/>
                    </a:cxn>
                  </a:cxnLst>
                  <a:rect l="l" t="t" r="r" b="b"/>
                  <a:pathLst>
                    <a:path w="99142" h="102447">
                      <a:moveTo>
                        <a:pt x="4957" y="97490"/>
                      </a:moveTo>
                      <a:lnTo>
                        <a:pt x="97160" y="97490"/>
                      </a:lnTo>
                      <a:lnTo>
                        <a:pt x="4957" y="4957"/>
                      </a:lnTo>
                      <a:close/>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511" name="Freeform: Shape 147">
                  <a:extLst>
                    <a:ext uri="{FF2B5EF4-FFF2-40B4-BE49-F238E27FC236}">
                      <a16:creationId xmlns:a16="http://schemas.microsoft.com/office/drawing/2014/main" id="{E4D57B43-FF10-4375-85F7-051AD83311A6}"/>
                    </a:ext>
                  </a:extLst>
                </p:cNvPr>
                <p:cNvSpPr/>
                <p:nvPr/>
              </p:nvSpPr>
              <p:spPr>
                <a:xfrm>
                  <a:off x="3004742" y="2574054"/>
                  <a:ext cx="9914" cy="85924"/>
                </a:xfrm>
                <a:custGeom>
                  <a:avLst/>
                  <a:gdLst>
                    <a:gd name="connsiteX0" fmla="*/ 4957 w 9914"/>
                    <a:gd name="connsiteY0" fmla="*/ 81628 h 85923"/>
                    <a:gd name="connsiteX1" fmla="*/ 4957 w 9914"/>
                    <a:gd name="connsiteY1" fmla="*/ 4957 h 85923"/>
                  </a:gdLst>
                  <a:ahLst/>
                  <a:cxnLst>
                    <a:cxn ang="0">
                      <a:pos x="connsiteX0" y="connsiteY0"/>
                    </a:cxn>
                    <a:cxn ang="0">
                      <a:pos x="connsiteX1" y="connsiteY1"/>
                    </a:cxn>
                  </a:cxnLst>
                  <a:rect l="l" t="t" r="r" b="b"/>
                  <a:pathLst>
                    <a:path w="9914" h="85923">
                      <a:moveTo>
                        <a:pt x="4957" y="81628"/>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512" name="Freeform: Shape 148">
                  <a:extLst>
                    <a:ext uri="{FF2B5EF4-FFF2-40B4-BE49-F238E27FC236}">
                      <a16:creationId xmlns:a16="http://schemas.microsoft.com/office/drawing/2014/main" id="{96436AB8-C2BD-4CE5-9381-3DA0AB4BDFBD}"/>
                    </a:ext>
                  </a:extLst>
                </p:cNvPr>
                <p:cNvSpPr/>
                <p:nvPr/>
              </p:nvSpPr>
              <p:spPr>
                <a:xfrm>
                  <a:off x="2960458" y="2747884"/>
                  <a:ext cx="56181" cy="99143"/>
                </a:xfrm>
                <a:custGeom>
                  <a:avLst/>
                  <a:gdLst>
                    <a:gd name="connsiteX0" fmla="*/ 4957 w 56180"/>
                    <a:gd name="connsiteY0" fmla="*/ 97160 h 99142"/>
                    <a:gd name="connsiteX1" fmla="*/ 52546 w 56180"/>
                    <a:gd name="connsiteY1" fmla="*/ 58494 h 99142"/>
                    <a:gd name="connsiteX2" fmla="*/ 52546 w 56180"/>
                    <a:gd name="connsiteY2" fmla="*/ 4957 h 99142"/>
                  </a:gdLst>
                  <a:ahLst/>
                  <a:cxnLst>
                    <a:cxn ang="0">
                      <a:pos x="connsiteX0" y="connsiteY0"/>
                    </a:cxn>
                    <a:cxn ang="0">
                      <a:pos x="connsiteX1" y="connsiteY1"/>
                    </a:cxn>
                    <a:cxn ang="0">
                      <a:pos x="connsiteX2" y="connsiteY2"/>
                    </a:cxn>
                  </a:cxnLst>
                  <a:rect l="l" t="t" r="r" b="b"/>
                  <a:pathLst>
                    <a:path w="56180" h="99142">
                      <a:moveTo>
                        <a:pt x="4957" y="97160"/>
                      </a:moveTo>
                      <a:lnTo>
                        <a:pt x="52546" y="58494"/>
                      </a:lnTo>
                      <a:lnTo>
                        <a:pt x="52546" y="4957"/>
                      </a:ln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513" name="Freeform: Shape 149">
                  <a:extLst>
                    <a:ext uri="{FF2B5EF4-FFF2-40B4-BE49-F238E27FC236}">
                      <a16:creationId xmlns:a16="http://schemas.microsoft.com/office/drawing/2014/main" id="{E0CE5DA2-1B10-4378-99C0-6BA9727AA501}"/>
                    </a:ext>
                  </a:extLst>
                </p:cNvPr>
                <p:cNvSpPr/>
                <p:nvPr/>
              </p:nvSpPr>
              <p:spPr>
                <a:xfrm>
                  <a:off x="2917827" y="2716159"/>
                  <a:ext cx="175152" cy="175152"/>
                </a:xfrm>
                <a:custGeom>
                  <a:avLst/>
                  <a:gdLst>
                    <a:gd name="connsiteX0" fmla="*/ 172178 w 175152"/>
                    <a:gd name="connsiteY0" fmla="*/ 88568 h 175152"/>
                    <a:gd name="connsiteX1" fmla="*/ 88568 w 175152"/>
                    <a:gd name="connsiteY1" fmla="*/ 172178 h 175152"/>
                    <a:gd name="connsiteX2" fmla="*/ 4957 w 175152"/>
                    <a:gd name="connsiteY2" fmla="*/ 88568 h 175152"/>
                    <a:gd name="connsiteX3" fmla="*/ 88568 w 175152"/>
                    <a:gd name="connsiteY3" fmla="*/ 4957 h 175152"/>
                    <a:gd name="connsiteX4" fmla="*/ 172178 w 175152"/>
                    <a:gd name="connsiteY4" fmla="*/ 88568 h 17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152" h="175152">
                      <a:moveTo>
                        <a:pt x="172178" y="88568"/>
                      </a:moveTo>
                      <a:cubicBezTo>
                        <a:pt x="172178" y="134744"/>
                        <a:pt x="134744" y="172178"/>
                        <a:pt x="88568" y="172178"/>
                      </a:cubicBezTo>
                      <a:cubicBezTo>
                        <a:pt x="42391" y="172178"/>
                        <a:pt x="4957" y="134744"/>
                        <a:pt x="4957" y="88568"/>
                      </a:cubicBezTo>
                      <a:cubicBezTo>
                        <a:pt x="4957" y="42391"/>
                        <a:pt x="42391" y="4957"/>
                        <a:pt x="88568" y="4957"/>
                      </a:cubicBezTo>
                      <a:cubicBezTo>
                        <a:pt x="134744" y="4957"/>
                        <a:pt x="172178" y="42391"/>
                        <a:pt x="172178" y="88568"/>
                      </a:cubicBezTo>
                      <a:close/>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514" name="Freeform: Shape 150">
                  <a:extLst>
                    <a:ext uri="{FF2B5EF4-FFF2-40B4-BE49-F238E27FC236}">
                      <a16:creationId xmlns:a16="http://schemas.microsoft.com/office/drawing/2014/main" id="{849E163B-6D55-46A2-82D8-D73F7E009DC5}"/>
                    </a:ext>
                  </a:extLst>
                </p:cNvPr>
                <p:cNvSpPr/>
                <p:nvPr/>
              </p:nvSpPr>
              <p:spPr>
                <a:xfrm>
                  <a:off x="2884118" y="2681789"/>
                  <a:ext cx="244552" cy="244552"/>
                </a:xfrm>
                <a:custGeom>
                  <a:avLst/>
                  <a:gdLst>
                    <a:gd name="connsiteX0" fmla="*/ 240917 w 244552"/>
                    <a:gd name="connsiteY0" fmla="*/ 122937 h 244552"/>
                    <a:gd name="connsiteX1" fmla="*/ 122937 w 244552"/>
                    <a:gd name="connsiteY1" fmla="*/ 240917 h 244552"/>
                    <a:gd name="connsiteX2" fmla="*/ 4957 w 244552"/>
                    <a:gd name="connsiteY2" fmla="*/ 122937 h 244552"/>
                    <a:gd name="connsiteX3" fmla="*/ 122937 w 244552"/>
                    <a:gd name="connsiteY3" fmla="*/ 4957 h 244552"/>
                    <a:gd name="connsiteX4" fmla="*/ 240917 w 244552"/>
                    <a:gd name="connsiteY4" fmla="*/ 122937 h 244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552" h="244552">
                      <a:moveTo>
                        <a:pt x="240917" y="122937"/>
                      </a:moveTo>
                      <a:cubicBezTo>
                        <a:pt x="240917" y="188096"/>
                        <a:pt x="188096" y="240917"/>
                        <a:pt x="122937" y="240917"/>
                      </a:cubicBezTo>
                      <a:cubicBezTo>
                        <a:pt x="57779" y="240917"/>
                        <a:pt x="4957" y="188096"/>
                        <a:pt x="4957" y="122937"/>
                      </a:cubicBezTo>
                      <a:cubicBezTo>
                        <a:pt x="4957" y="57779"/>
                        <a:pt x="57779" y="4957"/>
                        <a:pt x="122937" y="4957"/>
                      </a:cubicBezTo>
                      <a:cubicBezTo>
                        <a:pt x="188096" y="4957"/>
                        <a:pt x="240917" y="57779"/>
                        <a:pt x="240917" y="122937"/>
                      </a:cubicBezTo>
                      <a:close/>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515" name="Freeform: Shape 151">
                  <a:extLst>
                    <a:ext uri="{FF2B5EF4-FFF2-40B4-BE49-F238E27FC236}">
                      <a16:creationId xmlns:a16="http://schemas.microsoft.com/office/drawing/2014/main" id="{C1B833C7-DA47-443F-9A06-688558648914}"/>
                    </a:ext>
                  </a:extLst>
                </p:cNvPr>
                <p:cNvSpPr/>
                <p:nvPr/>
              </p:nvSpPr>
              <p:spPr>
                <a:xfrm>
                  <a:off x="2779357" y="2702609"/>
                  <a:ext cx="115667" cy="99143"/>
                </a:xfrm>
                <a:custGeom>
                  <a:avLst/>
                  <a:gdLst>
                    <a:gd name="connsiteX0" fmla="*/ 4957 w 115666"/>
                    <a:gd name="connsiteY0" fmla="*/ 96829 h 99142"/>
                    <a:gd name="connsiteX1" fmla="*/ 85593 w 115666"/>
                    <a:gd name="connsiteY1" fmla="*/ 4957 h 99142"/>
                    <a:gd name="connsiteX2" fmla="*/ 112362 w 115666"/>
                    <a:gd name="connsiteY2" fmla="*/ 37344 h 99142"/>
                  </a:gdLst>
                  <a:ahLst/>
                  <a:cxnLst>
                    <a:cxn ang="0">
                      <a:pos x="connsiteX0" y="connsiteY0"/>
                    </a:cxn>
                    <a:cxn ang="0">
                      <a:pos x="connsiteX1" y="connsiteY1"/>
                    </a:cxn>
                    <a:cxn ang="0">
                      <a:pos x="connsiteX2" y="connsiteY2"/>
                    </a:cxn>
                  </a:cxnLst>
                  <a:rect l="l" t="t" r="r" b="b"/>
                  <a:pathLst>
                    <a:path w="115666" h="99142">
                      <a:moveTo>
                        <a:pt x="4957" y="96829"/>
                      </a:moveTo>
                      <a:lnTo>
                        <a:pt x="85593" y="4957"/>
                      </a:lnTo>
                      <a:lnTo>
                        <a:pt x="112362" y="37344"/>
                      </a:ln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516" name="Freeform: Shape 152">
                  <a:extLst>
                    <a:ext uri="{FF2B5EF4-FFF2-40B4-BE49-F238E27FC236}">
                      <a16:creationId xmlns:a16="http://schemas.microsoft.com/office/drawing/2014/main" id="{4F29C06C-350D-4D2C-A996-D6E1FFF6E982}"/>
                    </a:ext>
                  </a:extLst>
                </p:cNvPr>
                <p:cNvSpPr/>
                <p:nvPr/>
              </p:nvSpPr>
              <p:spPr>
                <a:xfrm>
                  <a:off x="2886762" y="2644115"/>
                  <a:ext cx="39657" cy="39657"/>
                </a:xfrm>
                <a:custGeom>
                  <a:avLst/>
                  <a:gdLst>
                    <a:gd name="connsiteX0" fmla="*/ 37344 w 39657"/>
                    <a:gd name="connsiteY0" fmla="*/ 21150 h 39657"/>
                    <a:gd name="connsiteX1" fmla="*/ 21150 w 39657"/>
                    <a:gd name="connsiteY1" fmla="*/ 37344 h 39657"/>
                    <a:gd name="connsiteX2" fmla="*/ 4957 w 39657"/>
                    <a:gd name="connsiteY2" fmla="*/ 21150 h 39657"/>
                    <a:gd name="connsiteX3" fmla="*/ 21150 w 39657"/>
                    <a:gd name="connsiteY3" fmla="*/ 4957 h 39657"/>
                    <a:gd name="connsiteX4" fmla="*/ 37344 w 39657"/>
                    <a:gd name="connsiteY4" fmla="*/ 21150 h 3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57" h="39657">
                      <a:moveTo>
                        <a:pt x="37344" y="21150"/>
                      </a:moveTo>
                      <a:cubicBezTo>
                        <a:pt x="37344" y="30094"/>
                        <a:pt x="30094" y="37344"/>
                        <a:pt x="21150" y="37344"/>
                      </a:cubicBezTo>
                      <a:cubicBezTo>
                        <a:pt x="12207" y="37344"/>
                        <a:pt x="4957" y="30094"/>
                        <a:pt x="4957" y="21150"/>
                      </a:cubicBezTo>
                      <a:cubicBezTo>
                        <a:pt x="4957" y="12207"/>
                        <a:pt x="12207" y="4957"/>
                        <a:pt x="21150" y="4957"/>
                      </a:cubicBezTo>
                      <a:cubicBezTo>
                        <a:pt x="30094" y="4957"/>
                        <a:pt x="37344" y="12207"/>
                        <a:pt x="37344" y="21150"/>
                      </a:cubicBezTo>
                      <a:close/>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517" name="Freeform: Shape 153">
                  <a:extLst>
                    <a:ext uri="{FF2B5EF4-FFF2-40B4-BE49-F238E27FC236}">
                      <a16:creationId xmlns:a16="http://schemas.microsoft.com/office/drawing/2014/main" id="{FC215646-EF9F-45C4-812A-731D52BB5AF7}"/>
                    </a:ext>
                  </a:extLst>
                </p:cNvPr>
                <p:cNvSpPr/>
                <p:nvPr/>
              </p:nvSpPr>
              <p:spPr>
                <a:xfrm>
                  <a:off x="2779357" y="2624286"/>
                  <a:ext cx="188371" cy="188371"/>
                </a:xfrm>
                <a:custGeom>
                  <a:avLst/>
                  <a:gdLst>
                    <a:gd name="connsiteX0" fmla="*/ 184406 w 188371"/>
                    <a:gd name="connsiteY0" fmla="*/ 37674 h 188371"/>
                    <a:gd name="connsiteX1" fmla="*/ 184406 w 188371"/>
                    <a:gd name="connsiteY1" fmla="*/ 15863 h 188371"/>
                    <a:gd name="connsiteX2" fmla="*/ 173500 w 188371"/>
                    <a:gd name="connsiteY2" fmla="*/ 4957 h 188371"/>
                    <a:gd name="connsiteX3" fmla="*/ 15863 w 188371"/>
                    <a:gd name="connsiteY3" fmla="*/ 4957 h 188371"/>
                    <a:gd name="connsiteX4" fmla="*/ 4957 w 188371"/>
                    <a:gd name="connsiteY4" fmla="*/ 15863 h 188371"/>
                    <a:gd name="connsiteX5" fmla="*/ 4957 w 188371"/>
                    <a:gd name="connsiteY5" fmla="*/ 173500 h 188371"/>
                    <a:gd name="connsiteX6" fmla="*/ 15863 w 188371"/>
                    <a:gd name="connsiteY6" fmla="*/ 184406 h 188371"/>
                    <a:gd name="connsiteX7" fmla="*/ 76009 w 188371"/>
                    <a:gd name="connsiteY7" fmla="*/ 184406 h 18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371" h="188371">
                      <a:moveTo>
                        <a:pt x="184406" y="37674"/>
                      </a:moveTo>
                      <a:lnTo>
                        <a:pt x="184406" y="15863"/>
                      </a:lnTo>
                      <a:cubicBezTo>
                        <a:pt x="184406" y="9914"/>
                        <a:pt x="179448" y="4957"/>
                        <a:pt x="173500" y="4957"/>
                      </a:cubicBezTo>
                      <a:lnTo>
                        <a:pt x="15863" y="4957"/>
                      </a:lnTo>
                      <a:cubicBezTo>
                        <a:pt x="9914" y="4957"/>
                        <a:pt x="4957" y="9914"/>
                        <a:pt x="4957" y="15863"/>
                      </a:cubicBezTo>
                      <a:lnTo>
                        <a:pt x="4957" y="173500"/>
                      </a:lnTo>
                      <a:cubicBezTo>
                        <a:pt x="4957" y="179448"/>
                        <a:pt x="9914" y="184406"/>
                        <a:pt x="15863" y="184406"/>
                      </a:cubicBezTo>
                      <a:lnTo>
                        <a:pt x="76009" y="184406"/>
                      </a:ln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grpSp>
        </p:grpSp>
      </p:grpSp>
      <p:grpSp>
        <p:nvGrpSpPr>
          <p:cNvPr id="518" name="Group 517">
            <a:extLst>
              <a:ext uri="{FF2B5EF4-FFF2-40B4-BE49-F238E27FC236}">
                <a16:creationId xmlns:a16="http://schemas.microsoft.com/office/drawing/2014/main" id="{7A351D34-1BFE-4177-A36B-00CFFDAA4778}"/>
              </a:ext>
            </a:extLst>
          </p:cNvPr>
          <p:cNvGrpSpPr/>
          <p:nvPr/>
        </p:nvGrpSpPr>
        <p:grpSpPr>
          <a:xfrm>
            <a:off x="9268819" y="2154498"/>
            <a:ext cx="1972861" cy="736600"/>
            <a:chOff x="8829884" y="1443878"/>
            <a:chExt cx="1972861" cy="736600"/>
          </a:xfrm>
        </p:grpSpPr>
        <p:sp>
          <p:nvSpPr>
            <p:cNvPr id="519" name="Rectangle 518">
              <a:extLst>
                <a:ext uri="{FF2B5EF4-FFF2-40B4-BE49-F238E27FC236}">
                  <a16:creationId xmlns:a16="http://schemas.microsoft.com/office/drawing/2014/main" id="{455B57FA-EB0E-4B91-85B3-618B81BC18E9}"/>
                </a:ext>
              </a:extLst>
            </p:cNvPr>
            <p:cNvSpPr/>
            <p:nvPr/>
          </p:nvSpPr>
          <p:spPr>
            <a:xfrm>
              <a:off x="9724528" y="1590579"/>
              <a:ext cx="1078217" cy="443198"/>
            </a:xfrm>
            <a:prstGeom prst="rect">
              <a:avLst/>
            </a:prstGeom>
          </p:spPr>
          <p:txBody>
            <a:bodyPr wrap="square" lIns="0" tIns="0" rIns="0" bIns="0" anchor="t" anchorCtr="0">
              <a:spAutoFit/>
            </a:bodyPr>
            <a:lstStyle/>
            <a:p>
              <a:pPr defTabSz="1096919">
                <a:lnSpc>
                  <a:spcPct val="90000"/>
                </a:lnSpc>
              </a:pPr>
              <a:r>
                <a:rPr lang="en-US" sz="1600" dirty="0">
                  <a:solidFill>
                    <a:srgbClr val="FFFFFF"/>
                  </a:solidFill>
                  <a:latin typeface="Amazon Ember Heavy"/>
                </a:rPr>
                <a:t>Monitor &amp; observe</a:t>
              </a:r>
            </a:p>
          </p:txBody>
        </p:sp>
        <p:grpSp>
          <p:nvGrpSpPr>
            <p:cNvPr id="520" name="Group 519">
              <a:extLst>
                <a:ext uri="{FF2B5EF4-FFF2-40B4-BE49-F238E27FC236}">
                  <a16:creationId xmlns:a16="http://schemas.microsoft.com/office/drawing/2014/main" id="{3A515B70-8420-4063-BEBF-3A2709BE7C36}"/>
                </a:ext>
              </a:extLst>
            </p:cNvPr>
            <p:cNvGrpSpPr/>
            <p:nvPr/>
          </p:nvGrpSpPr>
          <p:grpSpPr>
            <a:xfrm>
              <a:off x="8829884" y="1443878"/>
              <a:ext cx="736600" cy="736600"/>
              <a:chOff x="12101864" y="2968170"/>
              <a:chExt cx="1676400" cy="1676400"/>
            </a:xfrm>
          </p:grpSpPr>
          <p:sp>
            <p:nvSpPr>
              <p:cNvPr id="521" name="Oval 520">
                <a:extLst>
                  <a:ext uri="{FF2B5EF4-FFF2-40B4-BE49-F238E27FC236}">
                    <a16:creationId xmlns:a16="http://schemas.microsoft.com/office/drawing/2014/main" id="{E7FB01F4-FFA2-470B-97C2-686DA0EFFF80}"/>
                  </a:ext>
                </a:extLst>
              </p:cNvPr>
              <p:cNvSpPr/>
              <p:nvPr/>
            </p:nvSpPr>
            <p:spPr bwMode="auto">
              <a:xfrm>
                <a:off x="12101864" y="2968170"/>
                <a:ext cx="1676400" cy="1676400"/>
              </a:xfrm>
              <a:prstGeom prst="ellipse">
                <a:avLst/>
              </a:prstGeom>
              <a:ln w="25400" cap="rnd">
                <a:gradFill>
                  <a:gsLst>
                    <a:gs pos="0">
                      <a:schemeClr val="accent2"/>
                    </a:gs>
                    <a:gs pos="68000">
                      <a:schemeClr val="accent1"/>
                    </a:gs>
                  </a:gsLst>
                  <a:lin ang="5400000" scaled="1"/>
                </a:gradFill>
                <a:headEnd type="none" w="lg" len="lg"/>
                <a:tailEnd type="none" w="lg" len="lg"/>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35">
                  <a:lnSpc>
                    <a:spcPct val="90000"/>
                  </a:lnSpc>
                </a:pPr>
                <a:endParaRPr lang="en-US" sz="2400" dirty="0">
                  <a:solidFill>
                    <a:srgbClr val="FFFFFF"/>
                  </a:solidFill>
                  <a:latin typeface="Amazon Ember"/>
                  <a:cs typeface="Segoe UI" pitchFamily="34" charset="0"/>
                </a:endParaRPr>
              </a:p>
            </p:txBody>
          </p:sp>
          <p:grpSp>
            <p:nvGrpSpPr>
              <p:cNvPr id="522" name="Group 521">
                <a:extLst>
                  <a:ext uri="{FF2B5EF4-FFF2-40B4-BE49-F238E27FC236}">
                    <a16:creationId xmlns:a16="http://schemas.microsoft.com/office/drawing/2014/main" id="{2E5C811D-2886-4EB6-85FC-B450469EE2A7}"/>
                  </a:ext>
                </a:extLst>
              </p:cNvPr>
              <p:cNvGrpSpPr/>
              <p:nvPr/>
            </p:nvGrpSpPr>
            <p:grpSpPr>
              <a:xfrm>
                <a:off x="12492549" y="3300102"/>
                <a:ext cx="895030" cy="1012537"/>
                <a:chOff x="7161582" y="2465658"/>
                <a:chExt cx="420366" cy="475555"/>
              </a:xfrm>
            </p:grpSpPr>
            <p:sp>
              <p:nvSpPr>
                <p:cNvPr id="523" name="Freeform: Shape 242">
                  <a:extLst>
                    <a:ext uri="{FF2B5EF4-FFF2-40B4-BE49-F238E27FC236}">
                      <a16:creationId xmlns:a16="http://schemas.microsoft.com/office/drawing/2014/main" id="{136125D9-6B30-4E6B-8BC1-0C476AE5D2C7}"/>
                    </a:ext>
                  </a:extLst>
                </p:cNvPr>
                <p:cNvSpPr/>
                <p:nvPr/>
              </p:nvSpPr>
              <p:spPr>
                <a:xfrm>
                  <a:off x="7351936" y="2796464"/>
                  <a:ext cx="95838" cy="9914"/>
                </a:xfrm>
                <a:custGeom>
                  <a:avLst/>
                  <a:gdLst>
                    <a:gd name="connsiteX0" fmla="*/ 4957 w 95838"/>
                    <a:gd name="connsiteY0" fmla="*/ 4957 h 9914"/>
                    <a:gd name="connsiteX1" fmla="*/ 93855 w 95838"/>
                    <a:gd name="connsiteY1" fmla="*/ 4957 h 9914"/>
                  </a:gdLst>
                  <a:ahLst/>
                  <a:cxnLst>
                    <a:cxn ang="0">
                      <a:pos x="connsiteX0" y="connsiteY0"/>
                    </a:cxn>
                    <a:cxn ang="0">
                      <a:pos x="connsiteX1" y="connsiteY1"/>
                    </a:cxn>
                  </a:cxnLst>
                  <a:rect l="l" t="t" r="r" b="b"/>
                  <a:pathLst>
                    <a:path w="95838" h="9914">
                      <a:moveTo>
                        <a:pt x="4957" y="4957"/>
                      </a:moveTo>
                      <a:lnTo>
                        <a:pt x="93855"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524" name="Freeform: Shape 243">
                  <a:extLst>
                    <a:ext uri="{FF2B5EF4-FFF2-40B4-BE49-F238E27FC236}">
                      <a16:creationId xmlns:a16="http://schemas.microsoft.com/office/drawing/2014/main" id="{F9BE7E3A-0771-477A-AED0-D8809D9E5D21}"/>
                    </a:ext>
                  </a:extLst>
                </p:cNvPr>
                <p:cNvSpPr/>
                <p:nvPr/>
              </p:nvSpPr>
              <p:spPr>
                <a:xfrm>
                  <a:off x="7335082" y="2765069"/>
                  <a:ext cx="66095" cy="9914"/>
                </a:xfrm>
                <a:custGeom>
                  <a:avLst/>
                  <a:gdLst>
                    <a:gd name="connsiteX0" fmla="*/ 4957 w 66095"/>
                    <a:gd name="connsiteY0" fmla="*/ 4957 h 9914"/>
                    <a:gd name="connsiteX1" fmla="*/ 63782 w 66095"/>
                    <a:gd name="connsiteY1" fmla="*/ 4957 h 9914"/>
                  </a:gdLst>
                  <a:ahLst/>
                  <a:cxnLst>
                    <a:cxn ang="0">
                      <a:pos x="connsiteX0" y="connsiteY0"/>
                    </a:cxn>
                    <a:cxn ang="0">
                      <a:pos x="connsiteX1" y="connsiteY1"/>
                    </a:cxn>
                  </a:cxnLst>
                  <a:rect l="l" t="t" r="r" b="b"/>
                  <a:pathLst>
                    <a:path w="66095" h="9914">
                      <a:moveTo>
                        <a:pt x="4957" y="4957"/>
                      </a:moveTo>
                      <a:lnTo>
                        <a:pt x="63782"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525" name="Freeform: Shape 244">
                  <a:extLst>
                    <a:ext uri="{FF2B5EF4-FFF2-40B4-BE49-F238E27FC236}">
                      <a16:creationId xmlns:a16="http://schemas.microsoft.com/office/drawing/2014/main" id="{4DC1CAF6-2E64-4712-832D-F81673CE1C57}"/>
                    </a:ext>
                  </a:extLst>
                </p:cNvPr>
                <p:cNvSpPr/>
                <p:nvPr/>
              </p:nvSpPr>
              <p:spPr>
                <a:xfrm>
                  <a:off x="7407125" y="2765069"/>
                  <a:ext cx="33048" cy="9914"/>
                </a:xfrm>
                <a:custGeom>
                  <a:avLst/>
                  <a:gdLst>
                    <a:gd name="connsiteX0" fmla="*/ 4957 w 33047"/>
                    <a:gd name="connsiteY0" fmla="*/ 4957 h 9914"/>
                    <a:gd name="connsiteX1" fmla="*/ 30073 w 33047"/>
                    <a:gd name="connsiteY1" fmla="*/ 4957 h 9914"/>
                  </a:gdLst>
                  <a:ahLst/>
                  <a:cxnLst>
                    <a:cxn ang="0">
                      <a:pos x="connsiteX0" y="connsiteY0"/>
                    </a:cxn>
                    <a:cxn ang="0">
                      <a:pos x="connsiteX1" y="connsiteY1"/>
                    </a:cxn>
                  </a:cxnLst>
                  <a:rect l="l" t="t" r="r" b="b"/>
                  <a:pathLst>
                    <a:path w="33047" h="9914">
                      <a:moveTo>
                        <a:pt x="4957" y="4957"/>
                      </a:moveTo>
                      <a:lnTo>
                        <a:pt x="30073"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526" name="Freeform: Shape 245">
                  <a:extLst>
                    <a:ext uri="{FF2B5EF4-FFF2-40B4-BE49-F238E27FC236}">
                      <a16:creationId xmlns:a16="http://schemas.microsoft.com/office/drawing/2014/main" id="{B9D8389C-3A67-424F-818E-A2A64D12914A}"/>
                    </a:ext>
                  </a:extLst>
                </p:cNvPr>
                <p:cNvSpPr/>
                <p:nvPr/>
              </p:nvSpPr>
              <p:spPr>
                <a:xfrm>
                  <a:off x="7373086" y="2734004"/>
                  <a:ext cx="92533" cy="9914"/>
                </a:xfrm>
                <a:custGeom>
                  <a:avLst/>
                  <a:gdLst>
                    <a:gd name="connsiteX0" fmla="*/ 4957 w 92533"/>
                    <a:gd name="connsiteY0" fmla="*/ 4957 h 9914"/>
                    <a:gd name="connsiteX1" fmla="*/ 89229 w 92533"/>
                    <a:gd name="connsiteY1" fmla="*/ 4957 h 9914"/>
                  </a:gdLst>
                  <a:ahLst/>
                  <a:cxnLst>
                    <a:cxn ang="0">
                      <a:pos x="connsiteX0" y="connsiteY0"/>
                    </a:cxn>
                    <a:cxn ang="0">
                      <a:pos x="connsiteX1" y="connsiteY1"/>
                    </a:cxn>
                  </a:cxnLst>
                  <a:rect l="l" t="t" r="r" b="b"/>
                  <a:pathLst>
                    <a:path w="92533" h="9914">
                      <a:moveTo>
                        <a:pt x="4957" y="4957"/>
                      </a:moveTo>
                      <a:lnTo>
                        <a:pt x="89229"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527" name="Freeform: Shape 246">
                  <a:extLst>
                    <a:ext uri="{FF2B5EF4-FFF2-40B4-BE49-F238E27FC236}">
                      <a16:creationId xmlns:a16="http://schemas.microsoft.com/office/drawing/2014/main" id="{17EF31E8-585A-4DE0-9AA3-026D76BA9BD5}"/>
                    </a:ext>
                  </a:extLst>
                </p:cNvPr>
                <p:cNvSpPr/>
                <p:nvPr/>
              </p:nvSpPr>
              <p:spPr>
                <a:xfrm>
                  <a:off x="7161582" y="2465658"/>
                  <a:ext cx="175152" cy="366828"/>
                </a:xfrm>
                <a:custGeom>
                  <a:avLst/>
                  <a:gdLst>
                    <a:gd name="connsiteX0" fmla="*/ 172178 w 175152"/>
                    <a:gd name="connsiteY0" fmla="*/ 4957 h 366828"/>
                    <a:gd name="connsiteX1" fmla="*/ 14871 w 175152"/>
                    <a:gd name="connsiteY1" fmla="*/ 4957 h 366828"/>
                    <a:gd name="connsiteX2" fmla="*/ 4957 w 175152"/>
                    <a:gd name="connsiteY2" fmla="*/ 14871 h 366828"/>
                    <a:gd name="connsiteX3" fmla="*/ 4957 w 175152"/>
                    <a:gd name="connsiteY3" fmla="*/ 355262 h 366828"/>
                    <a:gd name="connsiteX4" fmla="*/ 14871 w 175152"/>
                    <a:gd name="connsiteY4" fmla="*/ 365176 h 366828"/>
                    <a:gd name="connsiteX5" fmla="*/ 135495 w 175152"/>
                    <a:gd name="connsiteY5" fmla="*/ 365176 h 36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152" h="366828">
                      <a:moveTo>
                        <a:pt x="172178" y="4957"/>
                      </a:moveTo>
                      <a:lnTo>
                        <a:pt x="14871" y="4957"/>
                      </a:lnTo>
                      <a:cubicBezTo>
                        <a:pt x="9584" y="4957"/>
                        <a:pt x="4957" y="9253"/>
                        <a:pt x="4957" y="14871"/>
                      </a:cubicBezTo>
                      <a:lnTo>
                        <a:pt x="4957" y="355262"/>
                      </a:lnTo>
                      <a:cubicBezTo>
                        <a:pt x="4957" y="360549"/>
                        <a:pt x="9253" y="365176"/>
                        <a:pt x="14871" y="365176"/>
                      </a:cubicBezTo>
                      <a:lnTo>
                        <a:pt x="135495" y="365176"/>
                      </a:ln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528" name="Freeform: Shape 247">
                  <a:extLst>
                    <a:ext uri="{FF2B5EF4-FFF2-40B4-BE49-F238E27FC236}">
                      <a16:creationId xmlns:a16="http://schemas.microsoft.com/office/drawing/2014/main" id="{CDAD55B7-A4D6-4754-8A33-F0DAF0E800A4}"/>
                    </a:ext>
                  </a:extLst>
                </p:cNvPr>
                <p:cNvSpPr/>
                <p:nvPr/>
              </p:nvSpPr>
              <p:spPr>
                <a:xfrm>
                  <a:off x="7328803" y="2465658"/>
                  <a:ext cx="92533" cy="92533"/>
                </a:xfrm>
                <a:custGeom>
                  <a:avLst/>
                  <a:gdLst>
                    <a:gd name="connsiteX0" fmla="*/ 4957 w 92533"/>
                    <a:gd name="connsiteY0" fmla="*/ 88898 h 92533"/>
                    <a:gd name="connsiteX1" fmla="*/ 88568 w 92533"/>
                    <a:gd name="connsiteY1" fmla="*/ 88898 h 92533"/>
                    <a:gd name="connsiteX2" fmla="*/ 4957 w 92533"/>
                    <a:gd name="connsiteY2" fmla="*/ 4957 h 92533"/>
                  </a:gdLst>
                  <a:ahLst/>
                  <a:cxnLst>
                    <a:cxn ang="0">
                      <a:pos x="connsiteX0" y="connsiteY0"/>
                    </a:cxn>
                    <a:cxn ang="0">
                      <a:pos x="connsiteX1" y="connsiteY1"/>
                    </a:cxn>
                    <a:cxn ang="0">
                      <a:pos x="connsiteX2" y="connsiteY2"/>
                    </a:cxn>
                  </a:cxnLst>
                  <a:rect l="l" t="t" r="r" b="b"/>
                  <a:pathLst>
                    <a:path w="92533" h="92533">
                      <a:moveTo>
                        <a:pt x="4957" y="88898"/>
                      </a:moveTo>
                      <a:lnTo>
                        <a:pt x="88568" y="88898"/>
                      </a:lnTo>
                      <a:lnTo>
                        <a:pt x="4957" y="4957"/>
                      </a:lnTo>
                      <a:close/>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529" name="Freeform: Shape 248">
                  <a:extLst>
                    <a:ext uri="{FF2B5EF4-FFF2-40B4-BE49-F238E27FC236}">
                      <a16:creationId xmlns:a16="http://schemas.microsoft.com/office/drawing/2014/main" id="{60026E85-2BDC-4265-880F-10142976D532}"/>
                    </a:ext>
                  </a:extLst>
                </p:cNvPr>
                <p:cNvSpPr/>
                <p:nvPr/>
              </p:nvSpPr>
              <p:spPr>
                <a:xfrm>
                  <a:off x="7198265" y="2612389"/>
                  <a:ext cx="185067" cy="9914"/>
                </a:xfrm>
                <a:custGeom>
                  <a:avLst/>
                  <a:gdLst>
                    <a:gd name="connsiteX0" fmla="*/ 4957 w 185066"/>
                    <a:gd name="connsiteY0" fmla="*/ 4957 h 9914"/>
                    <a:gd name="connsiteX1" fmla="*/ 182092 w 185066"/>
                    <a:gd name="connsiteY1" fmla="*/ 4957 h 9914"/>
                  </a:gdLst>
                  <a:ahLst/>
                  <a:cxnLst>
                    <a:cxn ang="0">
                      <a:pos x="connsiteX0" y="connsiteY0"/>
                    </a:cxn>
                    <a:cxn ang="0">
                      <a:pos x="connsiteX1" y="connsiteY1"/>
                    </a:cxn>
                  </a:cxnLst>
                  <a:rect l="l" t="t" r="r" b="b"/>
                  <a:pathLst>
                    <a:path w="185066" h="9914">
                      <a:moveTo>
                        <a:pt x="4957" y="4957"/>
                      </a:moveTo>
                      <a:lnTo>
                        <a:pt x="182092"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530" name="Freeform: Shape 249">
                  <a:extLst>
                    <a:ext uri="{FF2B5EF4-FFF2-40B4-BE49-F238E27FC236}">
                      <a16:creationId xmlns:a16="http://schemas.microsoft.com/office/drawing/2014/main" id="{2C3C9A4D-DE43-49D3-ADC9-1513E8B8BCAA}"/>
                    </a:ext>
                  </a:extLst>
                </p:cNvPr>
                <p:cNvSpPr/>
                <p:nvPr/>
              </p:nvSpPr>
              <p:spPr>
                <a:xfrm>
                  <a:off x="7198265" y="2661300"/>
                  <a:ext cx="118971" cy="9914"/>
                </a:xfrm>
                <a:custGeom>
                  <a:avLst/>
                  <a:gdLst>
                    <a:gd name="connsiteX0" fmla="*/ 4957 w 118971"/>
                    <a:gd name="connsiteY0" fmla="*/ 4957 h 9914"/>
                    <a:gd name="connsiteX1" fmla="*/ 114014 w 118971"/>
                    <a:gd name="connsiteY1" fmla="*/ 4957 h 9914"/>
                  </a:gdLst>
                  <a:ahLst/>
                  <a:cxnLst>
                    <a:cxn ang="0">
                      <a:pos x="connsiteX0" y="connsiteY0"/>
                    </a:cxn>
                    <a:cxn ang="0">
                      <a:pos x="connsiteX1" y="connsiteY1"/>
                    </a:cxn>
                  </a:cxnLst>
                  <a:rect l="l" t="t" r="r" b="b"/>
                  <a:pathLst>
                    <a:path w="118971" h="9914">
                      <a:moveTo>
                        <a:pt x="4957" y="4957"/>
                      </a:moveTo>
                      <a:lnTo>
                        <a:pt x="114014"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531" name="Freeform: Shape 250">
                  <a:extLst>
                    <a:ext uri="{FF2B5EF4-FFF2-40B4-BE49-F238E27FC236}">
                      <a16:creationId xmlns:a16="http://schemas.microsoft.com/office/drawing/2014/main" id="{CC033DDC-8857-4519-B940-6B71B1EEB640}"/>
                    </a:ext>
                  </a:extLst>
                </p:cNvPr>
                <p:cNvSpPr/>
                <p:nvPr/>
              </p:nvSpPr>
              <p:spPr>
                <a:xfrm>
                  <a:off x="7198265" y="2710541"/>
                  <a:ext cx="82619" cy="9914"/>
                </a:xfrm>
                <a:custGeom>
                  <a:avLst/>
                  <a:gdLst>
                    <a:gd name="connsiteX0" fmla="*/ 4957 w 82619"/>
                    <a:gd name="connsiteY0" fmla="*/ 4957 h 9914"/>
                    <a:gd name="connsiteX1" fmla="*/ 78653 w 82619"/>
                    <a:gd name="connsiteY1" fmla="*/ 4957 h 9914"/>
                  </a:gdLst>
                  <a:ahLst/>
                  <a:cxnLst>
                    <a:cxn ang="0">
                      <a:pos x="connsiteX0" y="connsiteY0"/>
                    </a:cxn>
                    <a:cxn ang="0">
                      <a:pos x="connsiteX1" y="connsiteY1"/>
                    </a:cxn>
                  </a:cxnLst>
                  <a:rect l="l" t="t" r="r" b="b"/>
                  <a:pathLst>
                    <a:path w="82619" h="9914">
                      <a:moveTo>
                        <a:pt x="4957" y="4957"/>
                      </a:moveTo>
                      <a:lnTo>
                        <a:pt x="78653"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532" name="Freeform: Shape 251">
                  <a:extLst>
                    <a:ext uri="{FF2B5EF4-FFF2-40B4-BE49-F238E27FC236}">
                      <a16:creationId xmlns:a16="http://schemas.microsoft.com/office/drawing/2014/main" id="{BC5F9A31-C661-4161-A82F-A15525461F0C}"/>
                    </a:ext>
                  </a:extLst>
                </p:cNvPr>
                <p:cNvSpPr/>
                <p:nvPr/>
              </p:nvSpPr>
              <p:spPr>
                <a:xfrm>
                  <a:off x="7198265" y="2759781"/>
                  <a:ext cx="85924" cy="9914"/>
                </a:xfrm>
                <a:custGeom>
                  <a:avLst/>
                  <a:gdLst>
                    <a:gd name="connsiteX0" fmla="*/ 4957 w 85923"/>
                    <a:gd name="connsiteY0" fmla="*/ 4957 h 9914"/>
                    <a:gd name="connsiteX1" fmla="*/ 81628 w 85923"/>
                    <a:gd name="connsiteY1" fmla="*/ 4957 h 9914"/>
                  </a:gdLst>
                  <a:ahLst/>
                  <a:cxnLst>
                    <a:cxn ang="0">
                      <a:pos x="connsiteX0" y="connsiteY0"/>
                    </a:cxn>
                    <a:cxn ang="0">
                      <a:pos x="connsiteX1" y="connsiteY1"/>
                    </a:cxn>
                  </a:cxnLst>
                  <a:rect l="l" t="t" r="r" b="b"/>
                  <a:pathLst>
                    <a:path w="85923" h="9914">
                      <a:moveTo>
                        <a:pt x="4957" y="4957"/>
                      </a:moveTo>
                      <a:lnTo>
                        <a:pt x="81628"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533" name="Freeform: Shape 252">
                  <a:extLst>
                    <a:ext uri="{FF2B5EF4-FFF2-40B4-BE49-F238E27FC236}">
                      <a16:creationId xmlns:a16="http://schemas.microsoft.com/office/drawing/2014/main" id="{819EE962-610E-4730-9E60-7DA0A8C2CA55}"/>
                    </a:ext>
                  </a:extLst>
                </p:cNvPr>
                <p:cNvSpPr/>
                <p:nvPr/>
              </p:nvSpPr>
              <p:spPr>
                <a:xfrm>
                  <a:off x="7198265" y="2563148"/>
                  <a:ext cx="109057" cy="9914"/>
                </a:xfrm>
                <a:custGeom>
                  <a:avLst/>
                  <a:gdLst>
                    <a:gd name="connsiteX0" fmla="*/ 4957 w 109057"/>
                    <a:gd name="connsiteY0" fmla="*/ 4957 h 9914"/>
                    <a:gd name="connsiteX1" fmla="*/ 105091 w 109057"/>
                    <a:gd name="connsiteY1" fmla="*/ 4957 h 9914"/>
                  </a:gdLst>
                  <a:ahLst/>
                  <a:cxnLst>
                    <a:cxn ang="0">
                      <a:pos x="connsiteX0" y="connsiteY0"/>
                    </a:cxn>
                    <a:cxn ang="0">
                      <a:pos x="connsiteX1" y="connsiteY1"/>
                    </a:cxn>
                  </a:cxnLst>
                  <a:rect l="l" t="t" r="r" b="b"/>
                  <a:pathLst>
                    <a:path w="109057" h="9914">
                      <a:moveTo>
                        <a:pt x="4957" y="4957"/>
                      </a:moveTo>
                      <a:lnTo>
                        <a:pt x="105091"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534" name="Freeform: Shape 253">
                  <a:extLst>
                    <a:ext uri="{FF2B5EF4-FFF2-40B4-BE49-F238E27FC236}">
                      <a16:creationId xmlns:a16="http://schemas.microsoft.com/office/drawing/2014/main" id="{C22083A5-B4A3-4B82-8A21-789AC7F7317C}"/>
                    </a:ext>
                  </a:extLst>
                </p:cNvPr>
                <p:cNvSpPr/>
                <p:nvPr/>
              </p:nvSpPr>
              <p:spPr>
                <a:xfrm>
                  <a:off x="7412413" y="2549599"/>
                  <a:ext cx="9914" cy="95838"/>
                </a:xfrm>
                <a:custGeom>
                  <a:avLst/>
                  <a:gdLst>
                    <a:gd name="connsiteX0" fmla="*/ 4957 w 9914"/>
                    <a:gd name="connsiteY0" fmla="*/ 94186 h 95838"/>
                    <a:gd name="connsiteX1" fmla="*/ 4957 w 9914"/>
                    <a:gd name="connsiteY1" fmla="*/ 4957 h 95838"/>
                  </a:gdLst>
                  <a:ahLst/>
                  <a:cxnLst>
                    <a:cxn ang="0">
                      <a:pos x="connsiteX0" y="connsiteY0"/>
                    </a:cxn>
                    <a:cxn ang="0">
                      <a:pos x="connsiteX1" y="connsiteY1"/>
                    </a:cxn>
                  </a:cxnLst>
                  <a:rect l="l" t="t" r="r" b="b"/>
                  <a:pathLst>
                    <a:path w="9914" h="95838">
                      <a:moveTo>
                        <a:pt x="4957" y="94186"/>
                      </a:moveTo>
                      <a:lnTo>
                        <a:pt x="4957" y="4957"/>
                      </a:lnTo>
                    </a:path>
                  </a:pathLst>
                </a:custGeom>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535" name="Freeform: Shape 254">
                  <a:extLst>
                    <a:ext uri="{FF2B5EF4-FFF2-40B4-BE49-F238E27FC236}">
                      <a16:creationId xmlns:a16="http://schemas.microsoft.com/office/drawing/2014/main" id="{1AF8F916-0094-469F-A737-4498B92ED040}"/>
                    </a:ext>
                  </a:extLst>
                </p:cNvPr>
                <p:cNvSpPr/>
                <p:nvPr/>
              </p:nvSpPr>
              <p:spPr>
                <a:xfrm>
                  <a:off x="7298068" y="2663943"/>
                  <a:ext cx="211505" cy="208200"/>
                </a:xfrm>
                <a:custGeom>
                  <a:avLst/>
                  <a:gdLst>
                    <a:gd name="connsiteX0" fmla="*/ 206548 w 211504"/>
                    <a:gd name="connsiteY0" fmla="*/ 105752 h 208199"/>
                    <a:gd name="connsiteX1" fmla="*/ 105752 w 211504"/>
                    <a:gd name="connsiteY1" fmla="*/ 206547 h 208199"/>
                    <a:gd name="connsiteX2" fmla="*/ 4957 w 211504"/>
                    <a:gd name="connsiteY2" fmla="*/ 105752 h 208199"/>
                    <a:gd name="connsiteX3" fmla="*/ 105752 w 211504"/>
                    <a:gd name="connsiteY3" fmla="*/ 4957 h 208199"/>
                    <a:gd name="connsiteX4" fmla="*/ 206548 w 211504"/>
                    <a:gd name="connsiteY4" fmla="*/ 105752 h 20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04" h="208199">
                      <a:moveTo>
                        <a:pt x="206548" y="105752"/>
                      </a:moveTo>
                      <a:cubicBezTo>
                        <a:pt x="206548" y="161420"/>
                        <a:pt x="161420" y="206547"/>
                        <a:pt x="105752" y="206547"/>
                      </a:cubicBezTo>
                      <a:cubicBezTo>
                        <a:pt x="50085" y="206547"/>
                        <a:pt x="4957" y="161420"/>
                        <a:pt x="4957" y="105752"/>
                      </a:cubicBezTo>
                      <a:cubicBezTo>
                        <a:pt x="4957" y="50085"/>
                        <a:pt x="50085" y="4957"/>
                        <a:pt x="105752" y="4957"/>
                      </a:cubicBezTo>
                      <a:cubicBezTo>
                        <a:pt x="161420" y="4957"/>
                        <a:pt x="206548" y="50085"/>
                        <a:pt x="206548" y="105752"/>
                      </a:cubicBezTo>
                      <a:close/>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sp>
              <p:nvSpPr>
                <p:cNvPr id="536" name="Freeform: Shape 255">
                  <a:extLst>
                    <a:ext uri="{FF2B5EF4-FFF2-40B4-BE49-F238E27FC236}">
                      <a16:creationId xmlns:a16="http://schemas.microsoft.com/office/drawing/2014/main" id="{58C94EC6-C87A-4077-83B7-C4C8E08531CD}"/>
                    </a:ext>
                  </a:extLst>
                </p:cNvPr>
                <p:cNvSpPr/>
                <p:nvPr/>
              </p:nvSpPr>
              <p:spPr>
                <a:xfrm>
                  <a:off x="7453062" y="2812327"/>
                  <a:ext cx="128886" cy="128886"/>
                </a:xfrm>
                <a:custGeom>
                  <a:avLst/>
                  <a:gdLst>
                    <a:gd name="connsiteX0" fmla="*/ 40979 w 128885"/>
                    <a:gd name="connsiteY0" fmla="*/ 4957 h 128885"/>
                    <a:gd name="connsiteX1" fmla="*/ 117319 w 128885"/>
                    <a:gd name="connsiteY1" fmla="*/ 81628 h 128885"/>
                    <a:gd name="connsiteX2" fmla="*/ 116658 w 128885"/>
                    <a:gd name="connsiteY2" fmla="*/ 117980 h 128885"/>
                    <a:gd name="connsiteX3" fmla="*/ 116658 w 128885"/>
                    <a:gd name="connsiteY3" fmla="*/ 117980 h 128885"/>
                    <a:gd name="connsiteX4" fmla="*/ 80306 w 128885"/>
                    <a:gd name="connsiteY4" fmla="*/ 118641 h 128885"/>
                    <a:gd name="connsiteX5" fmla="*/ 4957 w 128885"/>
                    <a:gd name="connsiteY5" fmla="*/ 43292 h 12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885" h="128885">
                      <a:moveTo>
                        <a:pt x="40979" y="4957"/>
                      </a:moveTo>
                      <a:lnTo>
                        <a:pt x="117319" y="81628"/>
                      </a:lnTo>
                      <a:cubicBezTo>
                        <a:pt x="127233" y="91542"/>
                        <a:pt x="126903" y="107735"/>
                        <a:pt x="116658" y="117980"/>
                      </a:cubicBezTo>
                      <a:lnTo>
                        <a:pt x="116658" y="117980"/>
                      </a:lnTo>
                      <a:cubicBezTo>
                        <a:pt x="106413" y="128225"/>
                        <a:pt x="90220" y="128555"/>
                        <a:pt x="80306" y="118641"/>
                      </a:cubicBezTo>
                      <a:lnTo>
                        <a:pt x="4957" y="43292"/>
                      </a:lnTo>
                    </a:path>
                  </a:pathLst>
                </a:custGeom>
                <a:noFill/>
                <a:ln w="22225" cap="flat">
                  <a:solidFill>
                    <a:schemeClr val="tx1"/>
                  </a:solidFill>
                  <a:prstDash val="solid"/>
                  <a:round/>
                </a:ln>
              </p:spPr>
              <p:txBody>
                <a:bodyPr rtlCol="0" anchor="ctr"/>
                <a:lstStyle/>
                <a:p>
                  <a:pPr defTabSz="1096919">
                    <a:defRPr/>
                  </a:pPr>
                  <a:endParaRPr lang="en-US" dirty="0">
                    <a:solidFill>
                      <a:srgbClr val="FFFFFF"/>
                    </a:solidFill>
                  </a:endParaRPr>
                </a:p>
              </p:txBody>
            </p:sp>
          </p:grpSp>
        </p:grpSp>
      </p:grpSp>
      <p:sp>
        <p:nvSpPr>
          <p:cNvPr id="291" name="TextBox 290">
            <a:extLst>
              <a:ext uri="{FF2B5EF4-FFF2-40B4-BE49-F238E27FC236}">
                <a16:creationId xmlns:a16="http://schemas.microsoft.com/office/drawing/2014/main" id="{EEE6A838-B748-4EC4-BB6E-C3ADDC66E9E8}"/>
              </a:ext>
            </a:extLst>
          </p:cNvPr>
          <p:cNvSpPr txBox="1"/>
          <p:nvPr/>
        </p:nvSpPr>
        <p:spPr>
          <a:xfrm>
            <a:off x="-2" y="3106528"/>
            <a:ext cx="2870200" cy="4926295"/>
          </a:xfrm>
          <a:prstGeom prst="rect">
            <a:avLst/>
          </a:prstGeom>
          <a:noFill/>
          <a:ln>
            <a:solidFill>
              <a:srgbClr val="232F3E"/>
            </a:solidFill>
          </a:ln>
        </p:spPr>
        <p:txBody>
          <a:bodyPr wrap="none" lIns="0" tIns="182880" rIns="0" bIns="0" rtlCol="0" anchor="t" anchorCtr="0">
            <a:noAutofit/>
          </a:bodyPr>
          <a:lstStyle>
            <a:defPPr>
              <a:defRPr lang="en-US"/>
            </a:defPPr>
            <a:lvl1pPr algn="ctr">
              <a:defRPr sz="1800">
                <a:solidFill>
                  <a:schemeClr val="accent3"/>
                </a:solidFill>
                <a:latin typeface="Amazon Ember Heavy" panose="020B0803020204020204" pitchFamily="34" charset="0"/>
                <a:ea typeface="Amazon Ember Heavy" panose="020B0803020204020204" pitchFamily="34" charset="0"/>
                <a:cs typeface="Amazon Ember Heavy" panose="020B0803020204020204" pitchFamily="34" charset="0"/>
              </a:defRPr>
            </a:lvl1pPr>
          </a:lstStyle>
          <a:p>
            <a:pPr defTabSz="1096919"/>
            <a:endParaRPr lang="en-US" dirty="0">
              <a:solidFill>
                <a:srgbClr val="E553EC"/>
              </a:solidFill>
            </a:endParaRPr>
          </a:p>
        </p:txBody>
      </p:sp>
      <p:sp>
        <p:nvSpPr>
          <p:cNvPr id="292" name="TextBox 291">
            <a:extLst>
              <a:ext uri="{FF2B5EF4-FFF2-40B4-BE49-F238E27FC236}">
                <a16:creationId xmlns:a16="http://schemas.microsoft.com/office/drawing/2014/main" id="{F8E7E7D6-932A-4CCF-BDC4-B54054C5C705}"/>
              </a:ext>
            </a:extLst>
          </p:cNvPr>
          <p:cNvSpPr txBox="1"/>
          <p:nvPr/>
        </p:nvSpPr>
        <p:spPr>
          <a:xfrm>
            <a:off x="2940048" y="3106528"/>
            <a:ext cx="2870200" cy="4926295"/>
          </a:xfrm>
          <a:prstGeom prst="rect">
            <a:avLst/>
          </a:prstGeom>
          <a:noFill/>
          <a:ln>
            <a:solidFill>
              <a:srgbClr val="232F3E"/>
            </a:solidFill>
          </a:ln>
        </p:spPr>
        <p:txBody>
          <a:bodyPr wrap="none" lIns="0" tIns="182880" rIns="0" bIns="0" rtlCol="0" anchor="t" anchorCtr="0">
            <a:noAutofit/>
          </a:bodyPr>
          <a:lstStyle>
            <a:defPPr>
              <a:defRPr lang="en-US"/>
            </a:defPPr>
            <a:lvl1pPr algn="ctr">
              <a:defRPr sz="1800">
                <a:solidFill>
                  <a:schemeClr val="accent3"/>
                </a:solidFill>
                <a:latin typeface="Amazon Ember Heavy" panose="020B0803020204020204" pitchFamily="34" charset="0"/>
                <a:ea typeface="Amazon Ember Heavy" panose="020B0803020204020204" pitchFamily="34" charset="0"/>
                <a:cs typeface="Amazon Ember Heavy" panose="020B0803020204020204" pitchFamily="34" charset="0"/>
              </a:defRPr>
            </a:lvl1pPr>
          </a:lstStyle>
          <a:p>
            <a:pPr defTabSz="1096919"/>
            <a:endParaRPr lang="en-US" dirty="0">
              <a:solidFill>
                <a:srgbClr val="E553EC"/>
              </a:solidFill>
            </a:endParaRPr>
          </a:p>
        </p:txBody>
      </p:sp>
      <p:sp>
        <p:nvSpPr>
          <p:cNvPr id="293" name="TextBox 292">
            <a:extLst>
              <a:ext uri="{FF2B5EF4-FFF2-40B4-BE49-F238E27FC236}">
                <a16:creationId xmlns:a16="http://schemas.microsoft.com/office/drawing/2014/main" id="{31258192-6E26-47F7-B9ED-1CF79C912DCA}"/>
              </a:ext>
            </a:extLst>
          </p:cNvPr>
          <p:cNvSpPr txBox="1"/>
          <p:nvPr/>
        </p:nvSpPr>
        <p:spPr>
          <a:xfrm>
            <a:off x="5880099" y="3106528"/>
            <a:ext cx="2870200" cy="4926295"/>
          </a:xfrm>
          <a:prstGeom prst="rect">
            <a:avLst/>
          </a:prstGeom>
          <a:noFill/>
          <a:ln>
            <a:solidFill>
              <a:srgbClr val="232F3E"/>
            </a:solidFill>
          </a:ln>
        </p:spPr>
        <p:txBody>
          <a:bodyPr wrap="none" lIns="0" tIns="182880" rIns="0" bIns="0" rtlCol="0" anchor="t" anchorCtr="0">
            <a:noAutofit/>
          </a:bodyPr>
          <a:lstStyle>
            <a:defPPr>
              <a:defRPr lang="en-US"/>
            </a:defPPr>
            <a:lvl1pPr algn="ctr">
              <a:defRPr sz="1800">
                <a:solidFill>
                  <a:schemeClr val="accent3"/>
                </a:solidFill>
                <a:latin typeface="Amazon Ember Heavy" panose="020B0803020204020204" pitchFamily="34" charset="0"/>
                <a:ea typeface="Amazon Ember Heavy" panose="020B0803020204020204" pitchFamily="34" charset="0"/>
                <a:cs typeface="Amazon Ember Heavy" panose="020B0803020204020204" pitchFamily="34" charset="0"/>
              </a:defRPr>
            </a:lvl1pPr>
          </a:lstStyle>
          <a:p>
            <a:pPr defTabSz="1096919"/>
            <a:endParaRPr lang="en-US" dirty="0">
              <a:solidFill>
                <a:srgbClr val="E553EC"/>
              </a:solidFill>
            </a:endParaRPr>
          </a:p>
        </p:txBody>
      </p:sp>
      <p:sp>
        <p:nvSpPr>
          <p:cNvPr id="294" name="TextBox 293">
            <a:extLst>
              <a:ext uri="{FF2B5EF4-FFF2-40B4-BE49-F238E27FC236}">
                <a16:creationId xmlns:a16="http://schemas.microsoft.com/office/drawing/2014/main" id="{F2287071-D8DC-4281-ADE6-1727CB0530E1}"/>
              </a:ext>
            </a:extLst>
          </p:cNvPr>
          <p:cNvSpPr txBox="1"/>
          <p:nvPr/>
        </p:nvSpPr>
        <p:spPr>
          <a:xfrm>
            <a:off x="8820149" y="3106528"/>
            <a:ext cx="2870200" cy="4926295"/>
          </a:xfrm>
          <a:prstGeom prst="rect">
            <a:avLst/>
          </a:prstGeom>
          <a:noFill/>
          <a:ln>
            <a:solidFill>
              <a:srgbClr val="232F3E"/>
            </a:solidFill>
          </a:ln>
        </p:spPr>
        <p:txBody>
          <a:bodyPr wrap="none" lIns="0" tIns="182880" rIns="0" bIns="0" rtlCol="0" anchor="t" anchorCtr="0">
            <a:noAutofit/>
          </a:bodyPr>
          <a:lstStyle>
            <a:defPPr>
              <a:defRPr lang="en-US"/>
            </a:defPPr>
            <a:lvl1pPr algn="ctr">
              <a:defRPr sz="1800">
                <a:solidFill>
                  <a:schemeClr val="accent3"/>
                </a:solidFill>
                <a:latin typeface="Amazon Ember Heavy" panose="020B0803020204020204" pitchFamily="34" charset="0"/>
                <a:ea typeface="Amazon Ember Heavy" panose="020B0803020204020204" pitchFamily="34" charset="0"/>
                <a:cs typeface="Amazon Ember Heavy" panose="020B0803020204020204" pitchFamily="34" charset="0"/>
              </a:defRPr>
            </a:lvl1pPr>
          </a:lstStyle>
          <a:p>
            <a:pPr defTabSz="1096919"/>
            <a:endParaRPr lang="en-US" dirty="0">
              <a:solidFill>
                <a:srgbClr val="E553EC"/>
              </a:solidFill>
            </a:endParaRPr>
          </a:p>
        </p:txBody>
      </p:sp>
      <p:sp>
        <p:nvSpPr>
          <p:cNvPr id="295" name="TextBox 294">
            <a:extLst>
              <a:ext uri="{FF2B5EF4-FFF2-40B4-BE49-F238E27FC236}">
                <a16:creationId xmlns:a16="http://schemas.microsoft.com/office/drawing/2014/main" id="{539158EF-E73D-4C5E-9C5F-79537633B861}"/>
              </a:ext>
            </a:extLst>
          </p:cNvPr>
          <p:cNvSpPr txBox="1"/>
          <p:nvPr/>
        </p:nvSpPr>
        <p:spPr>
          <a:xfrm>
            <a:off x="11760201" y="3106528"/>
            <a:ext cx="2750210" cy="4926295"/>
          </a:xfrm>
          <a:prstGeom prst="rect">
            <a:avLst/>
          </a:prstGeom>
          <a:noFill/>
          <a:ln>
            <a:solidFill>
              <a:srgbClr val="232F3E"/>
            </a:solidFill>
          </a:ln>
        </p:spPr>
        <p:txBody>
          <a:bodyPr wrap="none" lIns="0" tIns="182880" rIns="0" bIns="0" rtlCol="0" anchor="t" anchorCtr="0">
            <a:noAutofit/>
          </a:bodyPr>
          <a:lstStyle>
            <a:defPPr>
              <a:defRPr lang="en-US"/>
            </a:defPPr>
            <a:lvl1pPr algn="ctr">
              <a:defRPr sz="1800">
                <a:solidFill>
                  <a:schemeClr val="accent3"/>
                </a:solidFill>
                <a:latin typeface="Amazon Ember Heavy" panose="020B0803020204020204" pitchFamily="34" charset="0"/>
                <a:ea typeface="Amazon Ember Heavy" panose="020B0803020204020204" pitchFamily="34" charset="0"/>
                <a:cs typeface="Amazon Ember Heavy" panose="020B0803020204020204" pitchFamily="34" charset="0"/>
              </a:defRPr>
            </a:lvl1pPr>
          </a:lstStyle>
          <a:p>
            <a:pPr defTabSz="1096919"/>
            <a:endParaRPr lang="en-US" dirty="0">
              <a:solidFill>
                <a:srgbClr val="E553EC"/>
              </a:solidFill>
            </a:endParaRPr>
          </a:p>
        </p:txBody>
      </p:sp>
      <p:cxnSp>
        <p:nvCxnSpPr>
          <p:cNvPr id="114" name="Straight Connector 113">
            <a:extLst>
              <a:ext uri="{FF2B5EF4-FFF2-40B4-BE49-F238E27FC236}">
                <a16:creationId xmlns:a16="http://schemas.microsoft.com/office/drawing/2014/main" id="{FE25A3BE-3B65-437B-863D-D18F9452BE2F}"/>
              </a:ext>
            </a:extLst>
          </p:cNvPr>
          <p:cNvCxnSpPr>
            <a:cxnSpLocks/>
          </p:cNvCxnSpPr>
          <p:nvPr/>
        </p:nvCxnSpPr>
        <p:spPr>
          <a:xfrm>
            <a:off x="2" y="3117223"/>
            <a:ext cx="14630399" cy="0"/>
          </a:xfrm>
          <a:prstGeom prst="line">
            <a:avLst/>
          </a:prstGeom>
          <a:ln w="44450" cap="rnd">
            <a:gradFill flip="none" rotWithShape="1">
              <a:gsLst>
                <a:gs pos="45000">
                  <a:schemeClr val="accent3"/>
                </a:gs>
                <a:gs pos="100000">
                  <a:schemeClr val="accent4"/>
                </a:gs>
              </a:gsLst>
              <a:lin ang="0" scaled="1"/>
              <a:tileRect/>
            </a:gradFill>
            <a:headEnd type="none" w="lg" len="lg"/>
            <a:tailEnd type="none" w="lg" len="lg"/>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2968564-EBDF-42D5-8539-0F51EAA9ED6C}"/>
              </a:ext>
            </a:extLst>
          </p:cNvPr>
          <p:cNvGrpSpPr/>
          <p:nvPr/>
        </p:nvGrpSpPr>
        <p:grpSpPr>
          <a:xfrm>
            <a:off x="119989" y="5096544"/>
            <a:ext cx="13617121" cy="1093143"/>
            <a:chOff x="119989" y="5096544"/>
            <a:chExt cx="13617121" cy="1093143"/>
          </a:xfrm>
        </p:grpSpPr>
        <p:grpSp>
          <p:nvGrpSpPr>
            <p:cNvPr id="15" name="Group 14">
              <a:extLst>
                <a:ext uri="{FF2B5EF4-FFF2-40B4-BE49-F238E27FC236}">
                  <a16:creationId xmlns:a16="http://schemas.microsoft.com/office/drawing/2014/main" id="{747FAEA0-CBE1-4E44-BDAD-BD7A8C0DF4BF}"/>
                </a:ext>
              </a:extLst>
            </p:cNvPr>
            <p:cNvGrpSpPr/>
            <p:nvPr/>
          </p:nvGrpSpPr>
          <p:grpSpPr>
            <a:xfrm>
              <a:off x="6039880" y="5101570"/>
              <a:ext cx="1000274" cy="1083090"/>
              <a:chOff x="6080171" y="3515592"/>
              <a:chExt cx="1000274" cy="1083089"/>
            </a:xfrm>
          </p:grpSpPr>
          <p:grpSp>
            <p:nvGrpSpPr>
              <p:cNvPr id="306" name="Graphic 31">
                <a:extLst>
                  <a:ext uri="{FF2B5EF4-FFF2-40B4-BE49-F238E27FC236}">
                    <a16:creationId xmlns:a16="http://schemas.microsoft.com/office/drawing/2014/main" id="{B3E5B04E-842F-430A-B976-25B92BAE44ED}"/>
                  </a:ext>
                </a:extLst>
              </p:cNvPr>
              <p:cNvGrpSpPr/>
              <p:nvPr/>
            </p:nvGrpSpPr>
            <p:grpSpPr>
              <a:xfrm>
                <a:off x="6372292" y="3515592"/>
                <a:ext cx="482706" cy="481348"/>
                <a:chOff x="8493586" y="1484437"/>
                <a:chExt cx="466725" cy="465410"/>
              </a:xfrm>
              <a:solidFill>
                <a:srgbClr val="FFFFFF"/>
              </a:solidFill>
            </p:grpSpPr>
            <p:sp>
              <p:nvSpPr>
                <p:cNvPr id="308" name="Freeform: Shape 307">
                  <a:extLst>
                    <a:ext uri="{FF2B5EF4-FFF2-40B4-BE49-F238E27FC236}">
                      <a16:creationId xmlns:a16="http://schemas.microsoft.com/office/drawing/2014/main" id="{63FCEA0C-51A1-4EC5-A315-43157E96AE97}"/>
                    </a:ext>
                  </a:extLst>
                </p:cNvPr>
                <p:cNvSpPr/>
                <p:nvPr/>
              </p:nvSpPr>
              <p:spPr>
                <a:xfrm>
                  <a:off x="8588837" y="1669674"/>
                  <a:ext cx="171450" cy="141226"/>
                </a:xfrm>
                <a:custGeom>
                  <a:avLst/>
                  <a:gdLst>
                    <a:gd name="connsiteX0" fmla="*/ 85725 w 171450"/>
                    <a:gd name="connsiteY0" fmla="*/ 141226 h 141226"/>
                    <a:gd name="connsiteX1" fmla="*/ 80963 w 171450"/>
                    <a:gd name="connsiteY1" fmla="*/ 139992 h 141226"/>
                    <a:gd name="connsiteX2" fmla="*/ 4763 w 171450"/>
                    <a:gd name="connsiteY2" fmla="*/ 96114 h 141226"/>
                    <a:gd name="connsiteX3" fmla="*/ 0 w 171450"/>
                    <a:gd name="connsiteY3" fmla="*/ 87946 h 141226"/>
                    <a:gd name="connsiteX4" fmla="*/ 0 w 171450"/>
                    <a:gd name="connsiteY4" fmla="*/ 0 h 141226"/>
                    <a:gd name="connsiteX5" fmla="*/ 19050 w 171450"/>
                    <a:gd name="connsiteY5" fmla="*/ 0 h 141226"/>
                    <a:gd name="connsiteX6" fmla="*/ 19050 w 171450"/>
                    <a:gd name="connsiteY6" fmla="*/ 82247 h 141226"/>
                    <a:gd name="connsiteX7" fmla="*/ 85725 w 171450"/>
                    <a:gd name="connsiteY7" fmla="*/ 120237 h 141226"/>
                    <a:gd name="connsiteX8" fmla="*/ 152400 w 171450"/>
                    <a:gd name="connsiteY8" fmla="*/ 82247 h 141226"/>
                    <a:gd name="connsiteX9" fmla="*/ 152400 w 171450"/>
                    <a:gd name="connsiteY9" fmla="*/ 0 h 141226"/>
                    <a:gd name="connsiteX10" fmla="*/ 171450 w 171450"/>
                    <a:gd name="connsiteY10" fmla="*/ 0 h 141226"/>
                    <a:gd name="connsiteX11" fmla="*/ 171450 w 171450"/>
                    <a:gd name="connsiteY11" fmla="*/ 87756 h 141226"/>
                    <a:gd name="connsiteX12" fmla="*/ 166688 w 171450"/>
                    <a:gd name="connsiteY12" fmla="*/ 95924 h 141226"/>
                    <a:gd name="connsiteX13" fmla="*/ 90488 w 171450"/>
                    <a:gd name="connsiteY13" fmla="*/ 139802 h 141226"/>
                    <a:gd name="connsiteX14" fmla="*/ 85725 w 171450"/>
                    <a:gd name="connsiteY14" fmla="*/ 141226 h 14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450" h="141226">
                      <a:moveTo>
                        <a:pt x="85725" y="141226"/>
                      </a:moveTo>
                      <a:cubicBezTo>
                        <a:pt x="84056" y="141238"/>
                        <a:pt x="82414" y="140812"/>
                        <a:pt x="80963" y="139992"/>
                      </a:cubicBezTo>
                      <a:lnTo>
                        <a:pt x="4763" y="96114"/>
                      </a:lnTo>
                      <a:cubicBezTo>
                        <a:pt x="1833" y="94427"/>
                        <a:pt x="20" y="91318"/>
                        <a:pt x="0" y="87946"/>
                      </a:cubicBezTo>
                      <a:lnTo>
                        <a:pt x="0" y="0"/>
                      </a:lnTo>
                      <a:lnTo>
                        <a:pt x="19050" y="0"/>
                      </a:lnTo>
                      <a:lnTo>
                        <a:pt x="19050" y="82247"/>
                      </a:lnTo>
                      <a:lnTo>
                        <a:pt x="85725" y="120237"/>
                      </a:lnTo>
                      <a:lnTo>
                        <a:pt x="152400" y="82247"/>
                      </a:lnTo>
                      <a:lnTo>
                        <a:pt x="152400" y="0"/>
                      </a:lnTo>
                      <a:lnTo>
                        <a:pt x="171450" y="0"/>
                      </a:lnTo>
                      <a:lnTo>
                        <a:pt x="171450" y="87756"/>
                      </a:lnTo>
                      <a:cubicBezTo>
                        <a:pt x="171430" y="91129"/>
                        <a:pt x="169617" y="94237"/>
                        <a:pt x="166688" y="95924"/>
                      </a:cubicBezTo>
                      <a:lnTo>
                        <a:pt x="90488" y="139802"/>
                      </a:lnTo>
                      <a:cubicBezTo>
                        <a:pt x="89054" y="140689"/>
                        <a:pt x="87411" y="141180"/>
                        <a:pt x="85725" y="141226"/>
                      </a:cubicBez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309" name="Freeform: Shape 308">
                  <a:extLst>
                    <a:ext uri="{FF2B5EF4-FFF2-40B4-BE49-F238E27FC236}">
                      <a16:creationId xmlns:a16="http://schemas.microsoft.com/office/drawing/2014/main" id="{65C0E044-4B11-4A4E-A206-C1901BE9032B}"/>
                    </a:ext>
                  </a:extLst>
                </p:cNvPr>
                <p:cNvSpPr/>
                <p:nvPr/>
              </p:nvSpPr>
              <p:spPr>
                <a:xfrm>
                  <a:off x="8593583" y="1661601"/>
                  <a:ext cx="161925" cy="61638"/>
                </a:xfrm>
                <a:custGeom>
                  <a:avLst/>
                  <a:gdLst>
                    <a:gd name="connsiteX0" fmla="*/ 80963 w 161925"/>
                    <a:gd name="connsiteY0" fmla="*/ 61638 h 61638"/>
                    <a:gd name="connsiteX1" fmla="*/ 76200 w 161925"/>
                    <a:gd name="connsiteY1" fmla="*/ 60308 h 61638"/>
                    <a:gd name="connsiteX2" fmla="*/ 0 w 161925"/>
                    <a:gd name="connsiteY2" fmla="*/ 16525 h 61638"/>
                    <a:gd name="connsiteX3" fmla="*/ 9525 w 161925"/>
                    <a:gd name="connsiteY3" fmla="*/ 0 h 61638"/>
                    <a:gd name="connsiteX4" fmla="*/ 80963 w 161925"/>
                    <a:gd name="connsiteY4" fmla="*/ 41124 h 61638"/>
                    <a:gd name="connsiteX5" fmla="*/ 152400 w 161925"/>
                    <a:gd name="connsiteY5" fmla="*/ 0 h 61638"/>
                    <a:gd name="connsiteX6" fmla="*/ 161925 w 161925"/>
                    <a:gd name="connsiteY6" fmla="*/ 16525 h 61638"/>
                    <a:gd name="connsiteX7" fmla="*/ 85725 w 161925"/>
                    <a:gd name="connsiteY7" fmla="*/ 60308 h 61638"/>
                    <a:gd name="connsiteX8" fmla="*/ 80963 w 161925"/>
                    <a:gd name="connsiteY8" fmla="*/ 61638 h 6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25" h="61638">
                      <a:moveTo>
                        <a:pt x="80963" y="61638"/>
                      </a:moveTo>
                      <a:cubicBezTo>
                        <a:pt x="79285" y="61621"/>
                        <a:pt x="77642" y="61162"/>
                        <a:pt x="76200" y="60308"/>
                      </a:cubicBezTo>
                      <a:lnTo>
                        <a:pt x="0" y="16525"/>
                      </a:lnTo>
                      <a:lnTo>
                        <a:pt x="9525" y="0"/>
                      </a:lnTo>
                      <a:lnTo>
                        <a:pt x="80963" y="41124"/>
                      </a:lnTo>
                      <a:lnTo>
                        <a:pt x="152400" y="0"/>
                      </a:lnTo>
                      <a:lnTo>
                        <a:pt x="161925" y="16525"/>
                      </a:lnTo>
                      <a:lnTo>
                        <a:pt x="85725" y="60308"/>
                      </a:lnTo>
                      <a:cubicBezTo>
                        <a:pt x="84283" y="61162"/>
                        <a:pt x="82640" y="61621"/>
                        <a:pt x="80963" y="61638"/>
                      </a:cubicBez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310" name="Freeform: Shape 309">
                  <a:extLst>
                    <a:ext uri="{FF2B5EF4-FFF2-40B4-BE49-F238E27FC236}">
                      <a16:creationId xmlns:a16="http://schemas.microsoft.com/office/drawing/2014/main" id="{EE4D40FA-1BFE-4BBA-8FE1-E4A3C225555B}"/>
                    </a:ext>
                  </a:extLst>
                </p:cNvPr>
                <p:cNvSpPr/>
                <p:nvPr/>
              </p:nvSpPr>
              <p:spPr>
                <a:xfrm>
                  <a:off x="8665038" y="1713741"/>
                  <a:ext cx="19049" cy="87755"/>
                </a:xfrm>
                <a:custGeom>
                  <a:avLst/>
                  <a:gdLst>
                    <a:gd name="connsiteX0" fmla="*/ 0 w 19050"/>
                    <a:gd name="connsiteY0" fmla="*/ 0 h 87755"/>
                    <a:gd name="connsiteX1" fmla="*/ 19050 w 19050"/>
                    <a:gd name="connsiteY1" fmla="*/ 0 h 87755"/>
                    <a:gd name="connsiteX2" fmla="*/ 19050 w 19050"/>
                    <a:gd name="connsiteY2" fmla="*/ 87756 h 87755"/>
                    <a:gd name="connsiteX3" fmla="*/ 0 w 19050"/>
                    <a:gd name="connsiteY3" fmla="*/ 87756 h 87755"/>
                  </a:gdLst>
                  <a:ahLst/>
                  <a:cxnLst>
                    <a:cxn ang="0">
                      <a:pos x="connsiteX0" y="connsiteY0"/>
                    </a:cxn>
                    <a:cxn ang="0">
                      <a:pos x="connsiteX1" y="connsiteY1"/>
                    </a:cxn>
                    <a:cxn ang="0">
                      <a:pos x="connsiteX2" y="connsiteY2"/>
                    </a:cxn>
                    <a:cxn ang="0">
                      <a:pos x="connsiteX3" y="connsiteY3"/>
                    </a:cxn>
                  </a:cxnLst>
                  <a:rect l="l" t="t" r="r" b="b"/>
                  <a:pathLst>
                    <a:path w="19050" h="87755">
                      <a:moveTo>
                        <a:pt x="0" y="0"/>
                      </a:moveTo>
                      <a:lnTo>
                        <a:pt x="19050" y="0"/>
                      </a:lnTo>
                      <a:lnTo>
                        <a:pt x="19050" y="87756"/>
                      </a:lnTo>
                      <a:lnTo>
                        <a:pt x="0" y="87756"/>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311" name="Freeform: Shape 310">
                  <a:extLst>
                    <a:ext uri="{FF2B5EF4-FFF2-40B4-BE49-F238E27FC236}">
                      <a16:creationId xmlns:a16="http://schemas.microsoft.com/office/drawing/2014/main" id="{F7CBAC16-7071-4527-9FC1-14CC5E934045}"/>
                    </a:ext>
                  </a:extLst>
                </p:cNvPr>
                <p:cNvSpPr/>
                <p:nvPr/>
              </p:nvSpPr>
              <p:spPr>
                <a:xfrm>
                  <a:off x="8669808" y="1484533"/>
                  <a:ext cx="166688" cy="194638"/>
                </a:xfrm>
                <a:custGeom>
                  <a:avLst/>
                  <a:gdLst>
                    <a:gd name="connsiteX0" fmla="*/ 80963 w 166687"/>
                    <a:gd name="connsiteY0" fmla="*/ 194639 h 194639"/>
                    <a:gd name="connsiteX1" fmla="*/ 76200 w 166687"/>
                    <a:gd name="connsiteY1" fmla="*/ 193310 h 194639"/>
                    <a:gd name="connsiteX2" fmla="*/ 0 w 166687"/>
                    <a:gd name="connsiteY2" fmla="*/ 149432 h 194639"/>
                    <a:gd name="connsiteX3" fmla="*/ 9525 w 166687"/>
                    <a:gd name="connsiteY3" fmla="*/ 133001 h 194639"/>
                    <a:gd name="connsiteX4" fmla="*/ 80963 w 166687"/>
                    <a:gd name="connsiteY4" fmla="*/ 173935 h 194639"/>
                    <a:gd name="connsiteX5" fmla="*/ 147638 w 166687"/>
                    <a:gd name="connsiteY5" fmla="*/ 135945 h 194639"/>
                    <a:gd name="connsiteX6" fmla="*/ 147638 w 166687"/>
                    <a:gd name="connsiteY6" fmla="*/ 58827 h 194639"/>
                    <a:gd name="connsiteX7" fmla="*/ 80963 w 166687"/>
                    <a:gd name="connsiteY7" fmla="*/ 20362 h 194639"/>
                    <a:gd name="connsiteX8" fmla="*/ 9525 w 166687"/>
                    <a:gd name="connsiteY8" fmla="*/ 61676 h 194639"/>
                    <a:gd name="connsiteX9" fmla="*/ 0 w 166687"/>
                    <a:gd name="connsiteY9" fmla="*/ 45150 h 194639"/>
                    <a:gd name="connsiteX10" fmla="*/ 76200 w 166687"/>
                    <a:gd name="connsiteY10" fmla="*/ 1272 h 194639"/>
                    <a:gd name="connsiteX11" fmla="*/ 85725 w 166687"/>
                    <a:gd name="connsiteY11" fmla="*/ 1272 h 194639"/>
                    <a:gd name="connsiteX12" fmla="*/ 161925 w 166687"/>
                    <a:gd name="connsiteY12" fmla="*/ 45150 h 194639"/>
                    <a:gd name="connsiteX13" fmla="*/ 166688 w 166687"/>
                    <a:gd name="connsiteY13" fmla="*/ 53413 h 194639"/>
                    <a:gd name="connsiteX14" fmla="*/ 166688 w 166687"/>
                    <a:gd name="connsiteY14" fmla="*/ 141169 h 194639"/>
                    <a:gd name="connsiteX15" fmla="*/ 161925 w 166687"/>
                    <a:gd name="connsiteY15" fmla="*/ 149337 h 194639"/>
                    <a:gd name="connsiteX16" fmla="*/ 85725 w 166687"/>
                    <a:gd name="connsiteY16" fmla="*/ 193215 h 194639"/>
                    <a:gd name="connsiteX17" fmla="*/ 80963 w 166687"/>
                    <a:gd name="connsiteY17" fmla="*/ 194639 h 19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687" h="194639">
                      <a:moveTo>
                        <a:pt x="80963" y="194639"/>
                      </a:moveTo>
                      <a:cubicBezTo>
                        <a:pt x="79285" y="194622"/>
                        <a:pt x="77642" y="194163"/>
                        <a:pt x="76200" y="193310"/>
                      </a:cubicBezTo>
                      <a:lnTo>
                        <a:pt x="0" y="149432"/>
                      </a:lnTo>
                      <a:lnTo>
                        <a:pt x="9525" y="133001"/>
                      </a:lnTo>
                      <a:lnTo>
                        <a:pt x="80963" y="173935"/>
                      </a:lnTo>
                      <a:lnTo>
                        <a:pt x="147638" y="135945"/>
                      </a:lnTo>
                      <a:lnTo>
                        <a:pt x="147638" y="58827"/>
                      </a:lnTo>
                      <a:lnTo>
                        <a:pt x="80963" y="20362"/>
                      </a:lnTo>
                      <a:lnTo>
                        <a:pt x="9525" y="61676"/>
                      </a:lnTo>
                      <a:lnTo>
                        <a:pt x="0" y="45150"/>
                      </a:lnTo>
                      <a:lnTo>
                        <a:pt x="76200" y="1272"/>
                      </a:lnTo>
                      <a:cubicBezTo>
                        <a:pt x="79147" y="-424"/>
                        <a:pt x="82778" y="-424"/>
                        <a:pt x="85725" y="1272"/>
                      </a:cubicBezTo>
                      <a:lnTo>
                        <a:pt x="161925" y="45150"/>
                      </a:lnTo>
                      <a:cubicBezTo>
                        <a:pt x="164884" y="46854"/>
                        <a:pt x="166701" y="50007"/>
                        <a:pt x="166688" y="53413"/>
                      </a:cubicBezTo>
                      <a:lnTo>
                        <a:pt x="166688" y="141169"/>
                      </a:lnTo>
                      <a:cubicBezTo>
                        <a:pt x="166667" y="144542"/>
                        <a:pt x="164854" y="147650"/>
                        <a:pt x="161925" y="149337"/>
                      </a:cubicBezTo>
                      <a:lnTo>
                        <a:pt x="85725" y="193215"/>
                      </a:lnTo>
                      <a:cubicBezTo>
                        <a:pt x="84292" y="194102"/>
                        <a:pt x="82648" y="194593"/>
                        <a:pt x="80963" y="194639"/>
                      </a:cubicBez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312" name="Freeform: Shape 311">
                  <a:extLst>
                    <a:ext uri="{FF2B5EF4-FFF2-40B4-BE49-F238E27FC236}">
                      <a16:creationId xmlns:a16="http://schemas.microsoft.com/office/drawing/2014/main" id="{E67E6430-EB55-46E8-B118-C3A1196E7144}"/>
                    </a:ext>
                  </a:extLst>
                </p:cNvPr>
                <p:cNvSpPr/>
                <p:nvPr/>
              </p:nvSpPr>
              <p:spPr>
                <a:xfrm>
                  <a:off x="8669801" y="1529588"/>
                  <a:ext cx="161926" cy="61638"/>
                </a:xfrm>
                <a:custGeom>
                  <a:avLst/>
                  <a:gdLst>
                    <a:gd name="connsiteX0" fmla="*/ 80963 w 161925"/>
                    <a:gd name="connsiteY0" fmla="*/ 61638 h 61638"/>
                    <a:gd name="connsiteX1" fmla="*/ 76200 w 161925"/>
                    <a:gd name="connsiteY1" fmla="*/ 60308 h 61638"/>
                    <a:gd name="connsiteX2" fmla="*/ 0 w 161925"/>
                    <a:gd name="connsiteY2" fmla="*/ 16620 h 61638"/>
                    <a:gd name="connsiteX3" fmla="*/ 9525 w 161925"/>
                    <a:gd name="connsiteY3" fmla="*/ 95 h 61638"/>
                    <a:gd name="connsiteX4" fmla="*/ 80963 w 161925"/>
                    <a:gd name="connsiteY4" fmla="*/ 41124 h 61638"/>
                    <a:gd name="connsiteX5" fmla="*/ 152400 w 161925"/>
                    <a:gd name="connsiteY5" fmla="*/ 0 h 61638"/>
                    <a:gd name="connsiteX6" fmla="*/ 161925 w 161925"/>
                    <a:gd name="connsiteY6" fmla="*/ 16525 h 61638"/>
                    <a:gd name="connsiteX7" fmla="*/ 85725 w 161925"/>
                    <a:gd name="connsiteY7" fmla="*/ 60308 h 61638"/>
                    <a:gd name="connsiteX8" fmla="*/ 80963 w 161925"/>
                    <a:gd name="connsiteY8" fmla="*/ 61638 h 6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25" h="61638">
                      <a:moveTo>
                        <a:pt x="80963" y="61638"/>
                      </a:moveTo>
                      <a:cubicBezTo>
                        <a:pt x="79285" y="61621"/>
                        <a:pt x="77642" y="61162"/>
                        <a:pt x="76200" y="60308"/>
                      </a:cubicBezTo>
                      <a:lnTo>
                        <a:pt x="0" y="16620"/>
                      </a:lnTo>
                      <a:lnTo>
                        <a:pt x="9525" y="95"/>
                      </a:lnTo>
                      <a:lnTo>
                        <a:pt x="80963" y="41124"/>
                      </a:lnTo>
                      <a:lnTo>
                        <a:pt x="152400" y="0"/>
                      </a:lnTo>
                      <a:lnTo>
                        <a:pt x="161925" y="16525"/>
                      </a:lnTo>
                      <a:lnTo>
                        <a:pt x="85725" y="60308"/>
                      </a:lnTo>
                      <a:cubicBezTo>
                        <a:pt x="84283" y="61162"/>
                        <a:pt x="82640" y="61621"/>
                        <a:pt x="80963" y="61638"/>
                      </a:cubicBez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355" name="Freeform: Shape 312">
                  <a:extLst>
                    <a:ext uri="{FF2B5EF4-FFF2-40B4-BE49-F238E27FC236}">
                      <a16:creationId xmlns:a16="http://schemas.microsoft.com/office/drawing/2014/main" id="{53C0D9E1-9037-484D-A89B-1EB15A26F927}"/>
                    </a:ext>
                  </a:extLst>
                </p:cNvPr>
                <p:cNvSpPr/>
                <p:nvPr/>
              </p:nvSpPr>
              <p:spPr>
                <a:xfrm>
                  <a:off x="8741238" y="1581728"/>
                  <a:ext cx="19049" cy="87755"/>
                </a:xfrm>
                <a:custGeom>
                  <a:avLst/>
                  <a:gdLst>
                    <a:gd name="connsiteX0" fmla="*/ 0 w 19050"/>
                    <a:gd name="connsiteY0" fmla="*/ 0 h 87755"/>
                    <a:gd name="connsiteX1" fmla="*/ 19050 w 19050"/>
                    <a:gd name="connsiteY1" fmla="*/ 0 h 87755"/>
                    <a:gd name="connsiteX2" fmla="*/ 19050 w 19050"/>
                    <a:gd name="connsiteY2" fmla="*/ 87756 h 87755"/>
                    <a:gd name="connsiteX3" fmla="*/ 0 w 19050"/>
                    <a:gd name="connsiteY3" fmla="*/ 87756 h 87755"/>
                  </a:gdLst>
                  <a:ahLst/>
                  <a:cxnLst>
                    <a:cxn ang="0">
                      <a:pos x="connsiteX0" y="connsiteY0"/>
                    </a:cxn>
                    <a:cxn ang="0">
                      <a:pos x="connsiteX1" y="connsiteY1"/>
                    </a:cxn>
                    <a:cxn ang="0">
                      <a:pos x="connsiteX2" y="connsiteY2"/>
                    </a:cxn>
                    <a:cxn ang="0">
                      <a:pos x="connsiteX3" y="connsiteY3"/>
                    </a:cxn>
                  </a:cxnLst>
                  <a:rect l="l" t="t" r="r" b="b"/>
                  <a:pathLst>
                    <a:path w="19050" h="87755">
                      <a:moveTo>
                        <a:pt x="0" y="0"/>
                      </a:moveTo>
                      <a:lnTo>
                        <a:pt x="19050" y="0"/>
                      </a:lnTo>
                      <a:lnTo>
                        <a:pt x="19050" y="87756"/>
                      </a:lnTo>
                      <a:lnTo>
                        <a:pt x="0" y="87756"/>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356" name="Freeform: Shape 313">
                  <a:extLst>
                    <a:ext uri="{FF2B5EF4-FFF2-40B4-BE49-F238E27FC236}">
                      <a16:creationId xmlns:a16="http://schemas.microsoft.com/office/drawing/2014/main" id="{59D55BB9-5D1A-414A-9FB5-8C28353AF1EC}"/>
                    </a:ext>
                  </a:extLst>
                </p:cNvPr>
                <p:cNvSpPr/>
                <p:nvPr/>
              </p:nvSpPr>
              <p:spPr>
                <a:xfrm>
                  <a:off x="8512642" y="1484437"/>
                  <a:ext cx="171450" cy="194734"/>
                </a:xfrm>
                <a:custGeom>
                  <a:avLst/>
                  <a:gdLst>
                    <a:gd name="connsiteX0" fmla="*/ 85725 w 171450"/>
                    <a:gd name="connsiteY0" fmla="*/ 194734 h 194734"/>
                    <a:gd name="connsiteX1" fmla="*/ 80963 w 171450"/>
                    <a:gd name="connsiteY1" fmla="*/ 193405 h 194734"/>
                    <a:gd name="connsiteX2" fmla="*/ 4763 w 171450"/>
                    <a:gd name="connsiteY2" fmla="*/ 149527 h 194734"/>
                    <a:gd name="connsiteX3" fmla="*/ 0 w 171450"/>
                    <a:gd name="connsiteY3" fmla="*/ 141359 h 194734"/>
                    <a:gd name="connsiteX4" fmla="*/ 0 w 171450"/>
                    <a:gd name="connsiteY4" fmla="*/ 53413 h 194734"/>
                    <a:gd name="connsiteX5" fmla="*/ 4763 w 171450"/>
                    <a:gd name="connsiteY5" fmla="*/ 45150 h 194734"/>
                    <a:gd name="connsiteX6" fmla="*/ 80963 w 171450"/>
                    <a:gd name="connsiteY6" fmla="*/ 1272 h 194734"/>
                    <a:gd name="connsiteX7" fmla="*/ 90488 w 171450"/>
                    <a:gd name="connsiteY7" fmla="*/ 1272 h 194734"/>
                    <a:gd name="connsiteX8" fmla="*/ 166688 w 171450"/>
                    <a:gd name="connsiteY8" fmla="*/ 45150 h 194734"/>
                    <a:gd name="connsiteX9" fmla="*/ 171450 w 171450"/>
                    <a:gd name="connsiteY9" fmla="*/ 53413 h 194734"/>
                    <a:gd name="connsiteX10" fmla="*/ 171450 w 171450"/>
                    <a:gd name="connsiteY10" fmla="*/ 141169 h 194734"/>
                    <a:gd name="connsiteX11" fmla="*/ 166688 w 171450"/>
                    <a:gd name="connsiteY11" fmla="*/ 149337 h 194734"/>
                    <a:gd name="connsiteX12" fmla="*/ 90488 w 171450"/>
                    <a:gd name="connsiteY12" fmla="*/ 193215 h 194734"/>
                    <a:gd name="connsiteX13" fmla="*/ 85725 w 171450"/>
                    <a:gd name="connsiteY13" fmla="*/ 194734 h 194734"/>
                    <a:gd name="connsiteX14" fmla="*/ 19050 w 171450"/>
                    <a:gd name="connsiteY14" fmla="*/ 135850 h 194734"/>
                    <a:gd name="connsiteX15" fmla="*/ 85725 w 171450"/>
                    <a:gd name="connsiteY15" fmla="*/ 173840 h 194734"/>
                    <a:gd name="connsiteX16" fmla="*/ 152400 w 171450"/>
                    <a:gd name="connsiteY16" fmla="*/ 135850 h 194734"/>
                    <a:gd name="connsiteX17" fmla="*/ 152400 w 171450"/>
                    <a:gd name="connsiteY17" fmla="*/ 58922 h 194734"/>
                    <a:gd name="connsiteX18" fmla="*/ 85725 w 171450"/>
                    <a:gd name="connsiteY18" fmla="*/ 20457 h 194734"/>
                    <a:gd name="connsiteX19" fmla="*/ 19050 w 171450"/>
                    <a:gd name="connsiteY19" fmla="*/ 58922 h 19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1450" h="194734">
                      <a:moveTo>
                        <a:pt x="85725" y="194734"/>
                      </a:moveTo>
                      <a:cubicBezTo>
                        <a:pt x="84048" y="194717"/>
                        <a:pt x="82405" y="194258"/>
                        <a:pt x="80963" y="193405"/>
                      </a:cubicBezTo>
                      <a:lnTo>
                        <a:pt x="4763" y="149527"/>
                      </a:lnTo>
                      <a:cubicBezTo>
                        <a:pt x="1833" y="147840"/>
                        <a:pt x="20" y="144732"/>
                        <a:pt x="0" y="141359"/>
                      </a:cubicBezTo>
                      <a:lnTo>
                        <a:pt x="0" y="53413"/>
                      </a:lnTo>
                      <a:cubicBezTo>
                        <a:pt x="-13" y="50007"/>
                        <a:pt x="1804" y="46854"/>
                        <a:pt x="4763" y="45150"/>
                      </a:cubicBezTo>
                      <a:lnTo>
                        <a:pt x="80963" y="1272"/>
                      </a:lnTo>
                      <a:cubicBezTo>
                        <a:pt x="83910" y="-424"/>
                        <a:pt x="87541" y="-424"/>
                        <a:pt x="90488" y="1272"/>
                      </a:cubicBezTo>
                      <a:lnTo>
                        <a:pt x="166688" y="45150"/>
                      </a:lnTo>
                      <a:cubicBezTo>
                        <a:pt x="169646" y="46854"/>
                        <a:pt x="171464" y="50007"/>
                        <a:pt x="171450" y="53413"/>
                      </a:cubicBezTo>
                      <a:lnTo>
                        <a:pt x="171450" y="141169"/>
                      </a:lnTo>
                      <a:cubicBezTo>
                        <a:pt x="171430" y="144542"/>
                        <a:pt x="169617" y="147650"/>
                        <a:pt x="166688" y="149337"/>
                      </a:cubicBezTo>
                      <a:lnTo>
                        <a:pt x="90488" y="193215"/>
                      </a:lnTo>
                      <a:cubicBezTo>
                        <a:pt x="89064" y="194135"/>
                        <a:pt x="87420" y="194660"/>
                        <a:pt x="85725" y="194734"/>
                      </a:cubicBezTo>
                      <a:close/>
                      <a:moveTo>
                        <a:pt x="19050" y="135850"/>
                      </a:moveTo>
                      <a:lnTo>
                        <a:pt x="85725" y="173840"/>
                      </a:lnTo>
                      <a:lnTo>
                        <a:pt x="152400" y="135850"/>
                      </a:lnTo>
                      <a:lnTo>
                        <a:pt x="152400" y="58922"/>
                      </a:lnTo>
                      <a:lnTo>
                        <a:pt x="85725" y="20457"/>
                      </a:lnTo>
                      <a:lnTo>
                        <a:pt x="19050" y="58922"/>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368" name="Freeform: Shape 314">
                  <a:extLst>
                    <a:ext uri="{FF2B5EF4-FFF2-40B4-BE49-F238E27FC236}">
                      <a16:creationId xmlns:a16="http://schemas.microsoft.com/office/drawing/2014/main" id="{DAE5B2D9-F23D-4D2B-851E-A03CB6FD9D36}"/>
                    </a:ext>
                  </a:extLst>
                </p:cNvPr>
                <p:cNvSpPr/>
                <p:nvPr/>
              </p:nvSpPr>
              <p:spPr>
                <a:xfrm>
                  <a:off x="8517399" y="1529588"/>
                  <a:ext cx="161923" cy="61638"/>
                </a:xfrm>
                <a:custGeom>
                  <a:avLst/>
                  <a:gdLst>
                    <a:gd name="connsiteX0" fmla="*/ 80963 w 161925"/>
                    <a:gd name="connsiteY0" fmla="*/ 61638 h 61638"/>
                    <a:gd name="connsiteX1" fmla="*/ 76200 w 161925"/>
                    <a:gd name="connsiteY1" fmla="*/ 60308 h 61638"/>
                    <a:gd name="connsiteX2" fmla="*/ 0 w 161925"/>
                    <a:gd name="connsiteY2" fmla="*/ 16620 h 61638"/>
                    <a:gd name="connsiteX3" fmla="*/ 9525 w 161925"/>
                    <a:gd name="connsiteY3" fmla="*/ 95 h 61638"/>
                    <a:gd name="connsiteX4" fmla="*/ 80963 w 161925"/>
                    <a:gd name="connsiteY4" fmla="*/ 41124 h 61638"/>
                    <a:gd name="connsiteX5" fmla="*/ 152400 w 161925"/>
                    <a:gd name="connsiteY5" fmla="*/ 0 h 61638"/>
                    <a:gd name="connsiteX6" fmla="*/ 161925 w 161925"/>
                    <a:gd name="connsiteY6" fmla="*/ 16525 h 61638"/>
                    <a:gd name="connsiteX7" fmla="*/ 85725 w 161925"/>
                    <a:gd name="connsiteY7" fmla="*/ 60308 h 61638"/>
                    <a:gd name="connsiteX8" fmla="*/ 80963 w 161925"/>
                    <a:gd name="connsiteY8" fmla="*/ 61638 h 6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25" h="61638">
                      <a:moveTo>
                        <a:pt x="80963" y="61638"/>
                      </a:moveTo>
                      <a:cubicBezTo>
                        <a:pt x="79285" y="61621"/>
                        <a:pt x="77642" y="61162"/>
                        <a:pt x="76200" y="60308"/>
                      </a:cubicBezTo>
                      <a:lnTo>
                        <a:pt x="0" y="16620"/>
                      </a:lnTo>
                      <a:lnTo>
                        <a:pt x="9525" y="95"/>
                      </a:lnTo>
                      <a:lnTo>
                        <a:pt x="80963" y="41124"/>
                      </a:lnTo>
                      <a:lnTo>
                        <a:pt x="152400" y="0"/>
                      </a:lnTo>
                      <a:lnTo>
                        <a:pt x="161925" y="16525"/>
                      </a:lnTo>
                      <a:lnTo>
                        <a:pt x="85725" y="60308"/>
                      </a:lnTo>
                      <a:cubicBezTo>
                        <a:pt x="84283" y="61162"/>
                        <a:pt x="82640" y="61621"/>
                        <a:pt x="80963" y="61638"/>
                      </a:cubicBez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369" name="Freeform: Shape 315">
                  <a:extLst>
                    <a:ext uri="{FF2B5EF4-FFF2-40B4-BE49-F238E27FC236}">
                      <a16:creationId xmlns:a16="http://schemas.microsoft.com/office/drawing/2014/main" id="{D691222D-F1C3-4E15-BF66-A64405621721}"/>
                    </a:ext>
                  </a:extLst>
                </p:cNvPr>
                <p:cNvSpPr/>
                <p:nvPr/>
              </p:nvSpPr>
              <p:spPr>
                <a:xfrm>
                  <a:off x="8588837" y="1581728"/>
                  <a:ext cx="19049" cy="87755"/>
                </a:xfrm>
                <a:custGeom>
                  <a:avLst/>
                  <a:gdLst>
                    <a:gd name="connsiteX0" fmla="*/ 0 w 19050"/>
                    <a:gd name="connsiteY0" fmla="*/ 0 h 87755"/>
                    <a:gd name="connsiteX1" fmla="*/ 19050 w 19050"/>
                    <a:gd name="connsiteY1" fmla="*/ 0 h 87755"/>
                    <a:gd name="connsiteX2" fmla="*/ 19050 w 19050"/>
                    <a:gd name="connsiteY2" fmla="*/ 87756 h 87755"/>
                    <a:gd name="connsiteX3" fmla="*/ 0 w 19050"/>
                    <a:gd name="connsiteY3" fmla="*/ 87756 h 87755"/>
                  </a:gdLst>
                  <a:ahLst/>
                  <a:cxnLst>
                    <a:cxn ang="0">
                      <a:pos x="connsiteX0" y="connsiteY0"/>
                    </a:cxn>
                    <a:cxn ang="0">
                      <a:pos x="connsiteX1" y="connsiteY1"/>
                    </a:cxn>
                    <a:cxn ang="0">
                      <a:pos x="connsiteX2" y="connsiteY2"/>
                    </a:cxn>
                    <a:cxn ang="0">
                      <a:pos x="connsiteX3" y="connsiteY3"/>
                    </a:cxn>
                  </a:cxnLst>
                  <a:rect l="l" t="t" r="r" b="b"/>
                  <a:pathLst>
                    <a:path w="19050" h="87755">
                      <a:moveTo>
                        <a:pt x="0" y="0"/>
                      </a:moveTo>
                      <a:lnTo>
                        <a:pt x="19050" y="0"/>
                      </a:lnTo>
                      <a:lnTo>
                        <a:pt x="19050" y="87756"/>
                      </a:lnTo>
                      <a:lnTo>
                        <a:pt x="0" y="87756"/>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380" name="Freeform: Shape 316">
                  <a:extLst>
                    <a:ext uri="{FF2B5EF4-FFF2-40B4-BE49-F238E27FC236}">
                      <a16:creationId xmlns:a16="http://schemas.microsoft.com/office/drawing/2014/main" id="{750A609E-8438-48FA-9628-CC7E54D1571A}"/>
                    </a:ext>
                  </a:extLst>
                </p:cNvPr>
                <p:cNvSpPr/>
                <p:nvPr/>
              </p:nvSpPr>
              <p:spPr>
                <a:xfrm>
                  <a:off x="8545964" y="1864371"/>
                  <a:ext cx="85726" cy="85476"/>
                </a:xfrm>
                <a:custGeom>
                  <a:avLst/>
                  <a:gdLst>
                    <a:gd name="connsiteX0" fmla="*/ 42863 w 85725"/>
                    <a:gd name="connsiteY0" fmla="*/ 85477 h 85476"/>
                    <a:gd name="connsiteX1" fmla="*/ 0 w 85725"/>
                    <a:gd name="connsiteY1" fmla="*/ 42738 h 85476"/>
                    <a:gd name="connsiteX2" fmla="*/ 42863 w 85725"/>
                    <a:gd name="connsiteY2" fmla="*/ 0 h 85476"/>
                    <a:gd name="connsiteX3" fmla="*/ 85725 w 85725"/>
                    <a:gd name="connsiteY3" fmla="*/ 42738 h 85476"/>
                    <a:gd name="connsiteX4" fmla="*/ 42863 w 85725"/>
                    <a:gd name="connsiteY4" fmla="*/ 85477 h 85476"/>
                    <a:gd name="connsiteX5" fmla="*/ 42863 w 85725"/>
                    <a:gd name="connsiteY5" fmla="*/ 18995 h 85476"/>
                    <a:gd name="connsiteX6" fmla="*/ 19050 w 85725"/>
                    <a:gd name="connsiteY6" fmla="*/ 42738 h 85476"/>
                    <a:gd name="connsiteX7" fmla="*/ 42863 w 85725"/>
                    <a:gd name="connsiteY7" fmla="*/ 66482 h 85476"/>
                    <a:gd name="connsiteX8" fmla="*/ 66675 w 85725"/>
                    <a:gd name="connsiteY8" fmla="*/ 42738 h 85476"/>
                    <a:gd name="connsiteX9" fmla="*/ 42863 w 85725"/>
                    <a:gd name="connsiteY9" fmla="*/ 18995 h 8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476">
                      <a:moveTo>
                        <a:pt x="42863" y="85477"/>
                      </a:moveTo>
                      <a:cubicBezTo>
                        <a:pt x="19190" y="85477"/>
                        <a:pt x="0" y="66342"/>
                        <a:pt x="0" y="42738"/>
                      </a:cubicBezTo>
                      <a:cubicBezTo>
                        <a:pt x="0" y="19135"/>
                        <a:pt x="19190" y="0"/>
                        <a:pt x="42863" y="0"/>
                      </a:cubicBezTo>
                      <a:cubicBezTo>
                        <a:pt x="66535" y="0"/>
                        <a:pt x="85725" y="19135"/>
                        <a:pt x="85725" y="42738"/>
                      </a:cubicBezTo>
                      <a:cubicBezTo>
                        <a:pt x="85673" y="66320"/>
                        <a:pt x="66513" y="85424"/>
                        <a:pt x="42863" y="85477"/>
                      </a:cubicBezTo>
                      <a:close/>
                      <a:moveTo>
                        <a:pt x="42863" y="18995"/>
                      </a:moveTo>
                      <a:cubicBezTo>
                        <a:pt x="29711" y="18995"/>
                        <a:pt x="19050" y="29625"/>
                        <a:pt x="19050" y="42738"/>
                      </a:cubicBezTo>
                      <a:cubicBezTo>
                        <a:pt x="19050" y="55851"/>
                        <a:pt x="29711" y="66482"/>
                        <a:pt x="42863" y="66482"/>
                      </a:cubicBezTo>
                      <a:cubicBezTo>
                        <a:pt x="56014" y="66482"/>
                        <a:pt x="66675" y="55851"/>
                        <a:pt x="66675" y="42738"/>
                      </a:cubicBezTo>
                      <a:cubicBezTo>
                        <a:pt x="66675" y="29625"/>
                        <a:pt x="56014" y="18995"/>
                        <a:pt x="42863" y="18995"/>
                      </a:cubicBez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398" name="Freeform: Shape 317">
                  <a:extLst>
                    <a:ext uri="{FF2B5EF4-FFF2-40B4-BE49-F238E27FC236}">
                      <a16:creationId xmlns:a16="http://schemas.microsoft.com/office/drawing/2014/main" id="{5B7C8977-82BB-48C9-96B4-045A42F81138}"/>
                    </a:ext>
                  </a:extLst>
                </p:cNvPr>
                <p:cNvSpPr/>
                <p:nvPr/>
              </p:nvSpPr>
              <p:spPr>
                <a:xfrm>
                  <a:off x="8736466" y="1864371"/>
                  <a:ext cx="85726" cy="85476"/>
                </a:xfrm>
                <a:custGeom>
                  <a:avLst/>
                  <a:gdLst>
                    <a:gd name="connsiteX0" fmla="*/ 42863 w 85725"/>
                    <a:gd name="connsiteY0" fmla="*/ 85477 h 85476"/>
                    <a:gd name="connsiteX1" fmla="*/ 0 w 85725"/>
                    <a:gd name="connsiteY1" fmla="*/ 42738 h 85476"/>
                    <a:gd name="connsiteX2" fmla="*/ 42863 w 85725"/>
                    <a:gd name="connsiteY2" fmla="*/ 0 h 85476"/>
                    <a:gd name="connsiteX3" fmla="*/ 85725 w 85725"/>
                    <a:gd name="connsiteY3" fmla="*/ 42738 h 85476"/>
                    <a:gd name="connsiteX4" fmla="*/ 42863 w 85725"/>
                    <a:gd name="connsiteY4" fmla="*/ 85477 h 85476"/>
                    <a:gd name="connsiteX5" fmla="*/ 42863 w 85725"/>
                    <a:gd name="connsiteY5" fmla="*/ 18995 h 85476"/>
                    <a:gd name="connsiteX6" fmla="*/ 19050 w 85725"/>
                    <a:gd name="connsiteY6" fmla="*/ 42738 h 85476"/>
                    <a:gd name="connsiteX7" fmla="*/ 42863 w 85725"/>
                    <a:gd name="connsiteY7" fmla="*/ 66482 h 85476"/>
                    <a:gd name="connsiteX8" fmla="*/ 66675 w 85725"/>
                    <a:gd name="connsiteY8" fmla="*/ 42738 h 85476"/>
                    <a:gd name="connsiteX9" fmla="*/ 42863 w 85725"/>
                    <a:gd name="connsiteY9" fmla="*/ 18995 h 8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476">
                      <a:moveTo>
                        <a:pt x="42863" y="85477"/>
                      </a:moveTo>
                      <a:cubicBezTo>
                        <a:pt x="19190" y="85477"/>
                        <a:pt x="0" y="66342"/>
                        <a:pt x="0" y="42738"/>
                      </a:cubicBezTo>
                      <a:cubicBezTo>
                        <a:pt x="0" y="19135"/>
                        <a:pt x="19190" y="0"/>
                        <a:pt x="42863" y="0"/>
                      </a:cubicBezTo>
                      <a:cubicBezTo>
                        <a:pt x="66535" y="0"/>
                        <a:pt x="85725" y="19135"/>
                        <a:pt x="85725" y="42738"/>
                      </a:cubicBezTo>
                      <a:cubicBezTo>
                        <a:pt x="85673" y="66320"/>
                        <a:pt x="66513" y="85424"/>
                        <a:pt x="42863" y="85477"/>
                      </a:cubicBezTo>
                      <a:close/>
                      <a:moveTo>
                        <a:pt x="42863" y="18995"/>
                      </a:moveTo>
                      <a:cubicBezTo>
                        <a:pt x="29711" y="18995"/>
                        <a:pt x="19050" y="29625"/>
                        <a:pt x="19050" y="42738"/>
                      </a:cubicBezTo>
                      <a:cubicBezTo>
                        <a:pt x="19050" y="55851"/>
                        <a:pt x="29711" y="66482"/>
                        <a:pt x="42863" y="66482"/>
                      </a:cubicBezTo>
                      <a:cubicBezTo>
                        <a:pt x="56014" y="66482"/>
                        <a:pt x="66675" y="55851"/>
                        <a:pt x="66675" y="42738"/>
                      </a:cubicBezTo>
                      <a:cubicBezTo>
                        <a:pt x="66675" y="29625"/>
                        <a:pt x="56014" y="18995"/>
                        <a:pt x="42863" y="18995"/>
                      </a:cubicBez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411" name="Freeform: Shape 318">
                  <a:extLst>
                    <a:ext uri="{FF2B5EF4-FFF2-40B4-BE49-F238E27FC236}">
                      <a16:creationId xmlns:a16="http://schemas.microsoft.com/office/drawing/2014/main" id="{2087473C-6F1E-4355-8AFB-749C5211E26E}"/>
                    </a:ext>
                  </a:extLst>
                </p:cNvPr>
                <p:cNvSpPr/>
                <p:nvPr/>
              </p:nvSpPr>
              <p:spPr>
                <a:xfrm>
                  <a:off x="8780348" y="1831746"/>
                  <a:ext cx="36082" cy="46465"/>
                </a:xfrm>
                <a:custGeom>
                  <a:avLst/>
                  <a:gdLst>
                    <a:gd name="connsiteX0" fmla="*/ 0 w 36082"/>
                    <a:gd name="connsiteY0" fmla="*/ 37970 h 46465"/>
                    <a:gd name="connsiteX1" fmla="*/ 19044 w 36082"/>
                    <a:gd name="connsiteY1" fmla="*/ 0 h 46465"/>
                    <a:gd name="connsiteX2" fmla="*/ 36082 w 36082"/>
                    <a:gd name="connsiteY2" fmla="*/ 8496 h 46465"/>
                    <a:gd name="connsiteX3" fmla="*/ 17038 w 36082"/>
                    <a:gd name="connsiteY3" fmla="*/ 46466 h 46465"/>
                  </a:gdLst>
                  <a:ahLst/>
                  <a:cxnLst>
                    <a:cxn ang="0">
                      <a:pos x="connsiteX0" y="connsiteY0"/>
                    </a:cxn>
                    <a:cxn ang="0">
                      <a:pos x="connsiteX1" y="connsiteY1"/>
                    </a:cxn>
                    <a:cxn ang="0">
                      <a:pos x="connsiteX2" y="connsiteY2"/>
                    </a:cxn>
                    <a:cxn ang="0">
                      <a:pos x="connsiteX3" y="connsiteY3"/>
                    </a:cxn>
                  </a:cxnLst>
                  <a:rect l="l" t="t" r="r" b="b"/>
                  <a:pathLst>
                    <a:path w="36082" h="46465">
                      <a:moveTo>
                        <a:pt x="0" y="37970"/>
                      </a:moveTo>
                      <a:lnTo>
                        <a:pt x="19044" y="0"/>
                      </a:lnTo>
                      <a:lnTo>
                        <a:pt x="36082" y="8496"/>
                      </a:lnTo>
                      <a:lnTo>
                        <a:pt x="17038" y="46466"/>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427" name="Freeform: Shape 319">
                  <a:extLst>
                    <a:ext uri="{FF2B5EF4-FFF2-40B4-BE49-F238E27FC236}">
                      <a16:creationId xmlns:a16="http://schemas.microsoft.com/office/drawing/2014/main" id="{545A6E54-AD29-4CC2-8607-E958F804B91A}"/>
                    </a:ext>
                  </a:extLst>
                </p:cNvPr>
                <p:cNvSpPr/>
                <p:nvPr/>
              </p:nvSpPr>
              <p:spPr>
                <a:xfrm>
                  <a:off x="8493586" y="1617437"/>
                  <a:ext cx="466725" cy="227941"/>
                </a:xfrm>
                <a:custGeom>
                  <a:avLst/>
                  <a:gdLst>
                    <a:gd name="connsiteX0" fmla="*/ 338423 w 466725"/>
                    <a:gd name="connsiteY0" fmla="*/ 227939 h 227941"/>
                    <a:gd name="connsiteX1" fmla="*/ 38100 w 466725"/>
                    <a:gd name="connsiteY1" fmla="*/ 227939 h 227941"/>
                    <a:gd name="connsiteX2" fmla="*/ 28575 w 466725"/>
                    <a:gd name="connsiteY2" fmla="*/ 220341 h 227941"/>
                    <a:gd name="connsiteX3" fmla="*/ 0 w 466725"/>
                    <a:gd name="connsiteY3" fmla="*/ 77881 h 227941"/>
                    <a:gd name="connsiteX4" fmla="*/ 19050 w 466725"/>
                    <a:gd name="connsiteY4" fmla="*/ 74082 h 227941"/>
                    <a:gd name="connsiteX5" fmla="*/ 46101 w 466725"/>
                    <a:gd name="connsiteY5" fmla="*/ 208945 h 227941"/>
                    <a:gd name="connsiteX6" fmla="*/ 330613 w 466725"/>
                    <a:gd name="connsiteY6" fmla="*/ 208945 h 227941"/>
                    <a:gd name="connsiteX7" fmla="*/ 371475 w 466725"/>
                    <a:gd name="connsiteY7" fmla="*/ 7600 h 227941"/>
                    <a:gd name="connsiteX8" fmla="*/ 381000 w 466725"/>
                    <a:gd name="connsiteY8" fmla="*/ 2 h 227941"/>
                    <a:gd name="connsiteX9" fmla="*/ 466725 w 466725"/>
                    <a:gd name="connsiteY9" fmla="*/ 2 h 227941"/>
                    <a:gd name="connsiteX10" fmla="*/ 466725 w 466725"/>
                    <a:gd name="connsiteY10" fmla="*/ 18997 h 227941"/>
                    <a:gd name="connsiteX11" fmla="*/ 388715 w 466725"/>
                    <a:gd name="connsiteY11" fmla="*/ 18997 h 227941"/>
                    <a:gd name="connsiteX12" fmla="*/ 347758 w 466725"/>
                    <a:gd name="connsiteY12" fmla="*/ 220341 h 227941"/>
                    <a:gd name="connsiteX13" fmla="*/ 338423 w 466725"/>
                    <a:gd name="connsiteY13" fmla="*/ 227939 h 22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725" h="227941">
                      <a:moveTo>
                        <a:pt x="338423" y="227939"/>
                      </a:moveTo>
                      <a:lnTo>
                        <a:pt x="38100" y="227939"/>
                      </a:lnTo>
                      <a:cubicBezTo>
                        <a:pt x="33502" y="228032"/>
                        <a:pt x="29494" y="224835"/>
                        <a:pt x="28575" y="220341"/>
                      </a:cubicBezTo>
                      <a:lnTo>
                        <a:pt x="0" y="77881"/>
                      </a:lnTo>
                      <a:lnTo>
                        <a:pt x="19050" y="74082"/>
                      </a:lnTo>
                      <a:lnTo>
                        <a:pt x="46101" y="208945"/>
                      </a:lnTo>
                      <a:lnTo>
                        <a:pt x="330613" y="208945"/>
                      </a:lnTo>
                      <a:lnTo>
                        <a:pt x="371475" y="7600"/>
                      </a:lnTo>
                      <a:cubicBezTo>
                        <a:pt x="372394" y="3106"/>
                        <a:pt x="376402" y="-91"/>
                        <a:pt x="381000" y="2"/>
                      </a:cubicBezTo>
                      <a:lnTo>
                        <a:pt x="466725" y="2"/>
                      </a:lnTo>
                      <a:lnTo>
                        <a:pt x="466725" y="18997"/>
                      </a:lnTo>
                      <a:lnTo>
                        <a:pt x="388715" y="18997"/>
                      </a:lnTo>
                      <a:lnTo>
                        <a:pt x="347758" y="220341"/>
                      </a:lnTo>
                      <a:cubicBezTo>
                        <a:pt x="346852" y="224764"/>
                        <a:pt x="342950" y="227940"/>
                        <a:pt x="338423" y="227939"/>
                      </a:cubicBez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grpSp>
          <p:sp>
            <p:nvSpPr>
              <p:cNvPr id="307" name="TextBox 306">
                <a:extLst>
                  <a:ext uri="{FF2B5EF4-FFF2-40B4-BE49-F238E27FC236}">
                    <a16:creationId xmlns:a16="http://schemas.microsoft.com/office/drawing/2014/main" id="{817AD8D1-89DD-46D9-86ED-8B66CA000D1B}"/>
                  </a:ext>
                </a:extLst>
              </p:cNvPr>
              <p:cNvSpPr txBox="1">
                <a:spLocks/>
              </p:cNvSpPr>
              <p:nvPr/>
            </p:nvSpPr>
            <p:spPr>
              <a:xfrm>
                <a:off x="6080171" y="4167794"/>
                <a:ext cx="1000274" cy="430887"/>
              </a:xfrm>
              <a:prstGeom prst="rect">
                <a:avLst/>
              </a:prstGeom>
              <a:noFill/>
            </p:spPr>
            <p:txBody>
              <a:bodyPr wrap="none" lIns="0" tIns="0" rIns="0" bIns="0" rtlCol="0">
                <a:spAutoFit/>
              </a:bodyPr>
              <a:lstStyle/>
              <a:p>
                <a:pPr algn="ctr" defTabSz="1097168">
                  <a:defRPr/>
                </a:pPr>
                <a:r>
                  <a:rPr lang="en-US" sz="1400" dirty="0">
                    <a:solidFill>
                      <a:srgbClr val="FFFFFF"/>
                    </a:solidFill>
                    <a:latin typeface="Amazon Ember"/>
                  </a:rPr>
                  <a:t>AWS </a:t>
                </a:r>
                <a:br>
                  <a:rPr lang="en-US" sz="1400" dirty="0">
                    <a:solidFill>
                      <a:srgbClr val="FFFFFF"/>
                    </a:solidFill>
                    <a:latin typeface="Amazon Ember"/>
                  </a:rPr>
                </a:br>
                <a:r>
                  <a:rPr lang="en-US" sz="1400" dirty="0">
                    <a:solidFill>
                      <a:srgbClr val="FFFFFF"/>
                    </a:solidFill>
                    <a:latin typeface="Amazon Ember"/>
                  </a:rPr>
                  <a:t>Marketplace</a:t>
                </a:r>
              </a:p>
            </p:txBody>
          </p:sp>
        </p:grpSp>
        <p:grpSp>
          <p:nvGrpSpPr>
            <p:cNvPr id="16" name="Group 15">
              <a:extLst>
                <a:ext uri="{FF2B5EF4-FFF2-40B4-BE49-F238E27FC236}">
                  <a16:creationId xmlns:a16="http://schemas.microsoft.com/office/drawing/2014/main" id="{99522ED5-CACD-4784-80C4-2F5B555C517E}"/>
                </a:ext>
              </a:extLst>
            </p:cNvPr>
            <p:cNvGrpSpPr/>
            <p:nvPr/>
          </p:nvGrpSpPr>
          <p:grpSpPr>
            <a:xfrm>
              <a:off x="7317388" y="5101570"/>
              <a:ext cx="1319271" cy="1083090"/>
              <a:chOff x="7230973" y="3515592"/>
              <a:chExt cx="1319271" cy="1083089"/>
            </a:xfrm>
          </p:grpSpPr>
          <p:grpSp>
            <p:nvGrpSpPr>
              <p:cNvPr id="436" name="Graphic 9">
                <a:extLst>
                  <a:ext uri="{FF2B5EF4-FFF2-40B4-BE49-F238E27FC236}">
                    <a16:creationId xmlns:a16="http://schemas.microsoft.com/office/drawing/2014/main" id="{ACABB9E4-F5B3-4489-A038-8A95349018CE}"/>
                  </a:ext>
                </a:extLst>
              </p:cNvPr>
              <p:cNvGrpSpPr/>
              <p:nvPr/>
            </p:nvGrpSpPr>
            <p:grpSpPr>
              <a:xfrm>
                <a:off x="7615897" y="3515592"/>
                <a:ext cx="549422" cy="473395"/>
                <a:chOff x="3698248" y="1538595"/>
                <a:chExt cx="476633" cy="410679"/>
              </a:xfrm>
              <a:solidFill>
                <a:srgbClr val="FFFFFF"/>
              </a:solidFill>
            </p:grpSpPr>
            <p:sp>
              <p:nvSpPr>
                <p:cNvPr id="442" name="Freeform: Shape 265">
                  <a:extLst>
                    <a:ext uri="{FF2B5EF4-FFF2-40B4-BE49-F238E27FC236}">
                      <a16:creationId xmlns:a16="http://schemas.microsoft.com/office/drawing/2014/main" id="{D77C56BD-D4C0-471D-93CE-FAC074EA26B3}"/>
                    </a:ext>
                  </a:extLst>
                </p:cNvPr>
                <p:cNvSpPr/>
                <p:nvPr/>
              </p:nvSpPr>
              <p:spPr>
                <a:xfrm>
                  <a:off x="3841117" y="1538595"/>
                  <a:ext cx="333764" cy="258720"/>
                </a:xfrm>
                <a:custGeom>
                  <a:avLst/>
                  <a:gdLst>
                    <a:gd name="connsiteX0" fmla="*/ 123825 w 333767"/>
                    <a:gd name="connsiteY0" fmla="*/ 258723 h 258722"/>
                    <a:gd name="connsiteX1" fmla="*/ 123825 w 333767"/>
                    <a:gd name="connsiteY1" fmla="*/ 239728 h 258722"/>
                    <a:gd name="connsiteX2" fmla="*/ 261461 w 333767"/>
                    <a:gd name="connsiteY2" fmla="*/ 239728 h 258722"/>
                    <a:gd name="connsiteX3" fmla="*/ 314325 w 333767"/>
                    <a:gd name="connsiteY3" fmla="*/ 181509 h 258722"/>
                    <a:gd name="connsiteX4" fmla="*/ 261556 w 333767"/>
                    <a:gd name="connsiteY4" fmla="*/ 123670 h 258722"/>
                    <a:gd name="connsiteX5" fmla="*/ 253746 w 333767"/>
                    <a:gd name="connsiteY5" fmla="*/ 113128 h 258722"/>
                    <a:gd name="connsiteX6" fmla="*/ 231743 w 333767"/>
                    <a:gd name="connsiteY6" fmla="*/ 75708 h 258722"/>
                    <a:gd name="connsiteX7" fmla="*/ 197358 w 333767"/>
                    <a:gd name="connsiteY7" fmla="*/ 86725 h 258722"/>
                    <a:gd name="connsiteX8" fmla="*/ 183977 w 333767"/>
                    <a:gd name="connsiteY8" fmla="*/ 88269 h 258722"/>
                    <a:gd name="connsiteX9" fmla="*/ 180975 w 333767"/>
                    <a:gd name="connsiteY9" fmla="*/ 84161 h 258722"/>
                    <a:gd name="connsiteX10" fmla="*/ 157067 w 333767"/>
                    <a:gd name="connsiteY10" fmla="*/ 45222 h 258722"/>
                    <a:gd name="connsiteX11" fmla="*/ 60865 w 333767"/>
                    <a:gd name="connsiteY11" fmla="*/ 26227 h 258722"/>
                    <a:gd name="connsiteX12" fmla="*/ 17240 w 333767"/>
                    <a:gd name="connsiteY12" fmla="*/ 72384 h 258722"/>
                    <a:gd name="connsiteX13" fmla="*/ 0 w 333767"/>
                    <a:gd name="connsiteY13" fmla="*/ 65071 h 258722"/>
                    <a:gd name="connsiteX14" fmla="*/ 53530 w 333767"/>
                    <a:gd name="connsiteY14" fmla="*/ 8847 h 258722"/>
                    <a:gd name="connsiteX15" fmla="*/ 170593 w 333767"/>
                    <a:gd name="connsiteY15" fmla="*/ 31830 h 258722"/>
                    <a:gd name="connsiteX16" fmla="*/ 193453 w 333767"/>
                    <a:gd name="connsiteY16" fmla="*/ 64501 h 258722"/>
                    <a:gd name="connsiteX17" fmla="*/ 238125 w 333767"/>
                    <a:gd name="connsiteY17" fmla="*/ 57663 h 258722"/>
                    <a:gd name="connsiteX18" fmla="*/ 272891 w 333767"/>
                    <a:gd name="connsiteY18" fmla="*/ 106575 h 258722"/>
                    <a:gd name="connsiteX19" fmla="*/ 333756 w 333767"/>
                    <a:gd name="connsiteY19" fmla="*/ 181509 h 258722"/>
                    <a:gd name="connsiteX20" fmla="*/ 262700 w 333767"/>
                    <a:gd name="connsiteY20" fmla="*/ 258628 h 2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3767" h="258722">
                      <a:moveTo>
                        <a:pt x="123825" y="258723"/>
                      </a:moveTo>
                      <a:lnTo>
                        <a:pt x="123825" y="239728"/>
                      </a:lnTo>
                      <a:lnTo>
                        <a:pt x="261461" y="239728"/>
                      </a:lnTo>
                      <a:cubicBezTo>
                        <a:pt x="262795" y="239728"/>
                        <a:pt x="314325" y="233935"/>
                        <a:pt x="314325" y="181509"/>
                      </a:cubicBezTo>
                      <a:cubicBezTo>
                        <a:pt x="314325" y="137346"/>
                        <a:pt x="277463" y="126329"/>
                        <a:pt x="261556" y="123670"/>
                      </a:cubicBezTo>
                      <a:cubicBezTo>
                        <a:pt x="256549" y="122797"/>
                        <a:pt x="253111" y="118157"/>
                        <a:pt x="253746" y="113128"/>
                      </a:cubicBezTo>
                      <a:cubicBezTo>
                        <a:pt x="253746" y="94133"/>
                        <a:pt x="245745" y="80362"/>
                        <a:pt x="231743" y="75708"/>
                      </a:cubicBezTo>
                      <a:cubicBezTo>
                        <a:pt x="219098" y="71580"/>
                        <a:pt x="205225" y="76025"/>
                        <a:pt x="197358" y="86725"/>
                      </a:cubicBezTo>
                      <a:cubicBezTo>
                        <a:pt x="194090" y="90836"/>
                        <a:pt x="188099" y="91527"/>
                        <a:pt x="183977" y="88269"/>
                      </a:cubicBezTo>
                      <a:cubicBezTo>
                        <a:pt x="182621" y="87197"/>
                        <a:pt x="181583" y="85777"/>
                        <a:pt x="180975" y="84161"/>
                      </a:cubicBezTo>
                      <a:cubicBezTo>
                        <a:pt x="175954" y="69596"/>
                        <a:pt x="167794" y="56304"/>
                        <a:pt x="157067" y="45222"/>
                      </a:cubicBezTo>
                      <a:cubicBezTo>
                        <a:pt x="132157" y="19419"/>
                        <a:pt x="93757" y="11837"/>
                        <a:pt x="60865" y="26227"/>
                      </a:cubicBezTo>
                      <a:cubicBezTo>
                        <a:pt x="40971" y="35528"/>
                        <a:pt x="25374" y="52031"/>
                        <a:pt x="17240" y="72384"/>
                      </a:cubicBezTo>
                      <a:lnTo>
                        <a:pt x="0" y="65071"/>
                      </a:lnTo>
                      <a:cubicBezTo>
                        <a:pt x="10009" y="40215"/>
                        <a:pt x="29156" y="20105"/>
                        <a:pt x="53530" y="8847"/>
                      </a:cubicBezTo>
                      <a:cubicBezTo>
                        <a:pt x="93521" y="-8758"/>
                        <a:pt x="140281" y="423"/>
                        <a:pt x="170593" y="31830"/>
                      </a:cubicBezTo>
                      <a:cubicBezTo>
                        <a:pt x="179980" y="41379"/>
                        <a:pt x="187706" y="52420"/>
                        <a:pt x="193453" y="64501"/>
                      </a:cubicBezTo>
                      <a:cubicBezTo>
                        <a:pt x="206366" y="55171"/>
                        <a:pt x="223000" y="52625"/>
                        <a:pt x="238125" y="57663"/>
                      </a:cubicBezTo>
                      <a:cubicBezTo>
                        <a:pt x="258789" y="65169"/>
                        <a:pt x="272635" y="84647"/>
                        <a:pt x="272891" y="106575"/>
                      </a:cubicBezTo>
                      <a:cubicBezTo>
                        <a:pt x="303562" y="114268"/>
                        <a:pt x="333756" y="137346"/>
                        <a:pt x="333756" y="181509"/>
                      </a:cubicBezTo>
                      <a:cubicBezTo>
                        <a:pt x="334457" y="221985"/>
                        <a:pt x="303207" y="255901"/>
                        <a:pt x="262700" y="258628"/>
                      </a:cubicBez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537" name="Freeform: Shape 266">
                  <a:extLst>
                    <a:ext uri="{FF2B5EF4-FFF2-40B4-BE49-F238E27FC236}">
                      <a16:creationId xmlns:a16="http://schemas.microsoft.com/office/drawing/2014/main" id="{E5BC5FCE-7261-4307-B542-90897CECD05B}"/>
                    </a:ext>
                  </a:extLst>
                </p:cNvPr>
                <p:cNvSpPr/>
                <p:nvPr/>
              </p:nvSpPr>
              <p:spPr>
                <a:xfrm>
                  <a:off x="3698248" y="1626365"/>
                  <a:ext cx="228598" cy="322909"/>
                </a:xfrm>
                <a:custGeom>
                  <a:avLst/>
                  <a:gdLst>
                    <a:gd name="connsiteX0" fmla="*/ 219075 w 228600"/>
                    <a:gd name="connsiteY0" fmla="*/ 322911 h 322911"/>
                    <a:gd name="connsiteX1" fmla="*/ 9525 w 228600"/>
                    <a:gd name="connsiteY1" fmla="*/ 322911 h 322911"/>
                    <a:gd name="connsiteX2" fmla="*/ 0 w 228600"/>
                    <a:gd name="connsiteY2" fmla="*/ 313414 h 322911"/>
                    <a:gd name="connsiteX3" fmla="*/ 0 w 228600"/>
                    <a:gd name="connsiteY3" fmla="*/ 9497 h 322911"/>
                    <a:gd name="connsiteX4" fmla="*/ 9525 w 228600"/>
                    <a:gd name="connsiteY4" fmla="*/ 0 h 322911"/>
                    <a:gd name="connsiteX5" fmla="*/ 219075 w 228600"/>
                    <a:gd name="connsiteY5" fmla="*/ 0 h 322911"/>
                    <a:gd name="connsiteX6" fmla="*/ 228600 w 228600"/>
                    <a:gd name="connsiteY6" fmla="*/ 9497 h 322911"/>
                    <a:gd name="connsiteX7" fmla="*/ 228600 w 228600"/>
                    <a:gd name="connsiteY7" fmla="*/ 85477 h 322911"/>
                    <a:gd name="connsiteX8" fmla="*/ 209550 w 228600"/>
                    <a:gd name="connsiteY8" fmla="*/ 85477 h 322911"/>
                    <a:gd name="connsiteX9" fmla="*/ 209550 w 228600"/>
                    <a:gd name="connsiteY9" fmla="*/ 18995 h 322911"/>
                    <a:gd name="connsiteX10" fmla="*/ 19050 w 228600"/>
                    <a:gd name="connsiteY10" fmla="*/ 18995 h 322911"/>
                    <a:gd name="connsiteX11" fmla="*/ 19050 w 228600"/>
                    <a:gd name="connsiteY11" fmla="*/ 303917 h 322911"/>
                    <a:gd name="connsiteX12" fmla="*/ 209550 w 228600"/>
                    <a:gd name="connsiteY12" fmla="*/ 303917 h 322911"/>
                    <a:gd name="connsiteX13" fmla="*/ 209550 w 228600"/>
                    <a:gd name="connsiteY13" fmla="*/ 142461 h 322911"/>
                    <a:gd name="connsiteX14" fmla="*/ 228600 w 228600"/>
                    <a:gd name="connsiteY14" fmla="*/ 142461 h 322911"/>
                    <a:gd name="connsiteX15" fmla="*/ 228600 w 228600"/>
                    <a:gd name="connsiteY15" fmla="*/ 313414 h 322911"/>
                    <a:gd name="connsiteX16" fmla="*/ 219075 w 228600"/>
                    <a:gd name="connsiteY16" fmla="*/ 322911 h 32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8600" h="322911">
                      <a:moveTo>
                        <a:pt x="219075" y="322911"/>
                      </a:moveTo>
                      <a:lnTo>
                        <a:pt x="9525" y="322911"/>
                      </a:lnTo>
                      <a:cubicBezTo>
                        <a:pt x="4264" y="322911"/>
                        <a:pt x="0" y="318659"/>
                        <a:pt x="0" y="313414"/>
                      </a:cubicBezTo>
                      <a:lnTo>
                        <a:pt x="0" y="9497"/>
                      </a:lnTo>
                      <a:cubicBezTo>
                        <a:pt x="0" y="4252"/>
                        <a:pt x="4264" y="0"/>
                        <a:pt x="9525" y="0"/>
                      </a:cubicBezTo>
                      <a:lnTo>
                        <a:pt x="219075" y="0"/>
                      </a:lnTo>
                      <a:cubicBezTo>
                        <a:pt x="224336" y="0"/>
                        <a:pt x="228600" y="4252"/>
                        <a:pt x="228600" y="9497"/>
                      </a:cubicBezTo>
                      <a:lnTo>
                        <a:pt x="228600" y="85477"/>
                      </a:lnTo>
                      <a:lnTo>
                        <a:pt x="209550" y="85477"/>
                      </a:lnTo>
                      <a:lnTo>
                        <a:pt x="209550" y="18995"/>
                      </a:lnTo>
                      <a:lnTo>
                        <a:pt x="19050" y="18995"/>
                      </a:lnTo>
                      <a:lnTo>
                        <a:pt x="19050" y="303917"/>
                      </a:lnTo>
                      <a:lnTo>
                        <a:pt x="209550" y="303917"/>
                      </a:lnTo>
                      <a:lnTo>
                        <a:pt x="209550" y="142461"/>
                      </a:lnTo>
                      <a:lnTo>
                        <a:pt x="228600" y="142461"/>
                      </a:lnTo>
                      <a:lnTo>
                        <a:pt x="228600" y="313414"/>
                      </a:lnTo>
                      <a:cubicBezTo>
                        <a:pt x="228600" y="318659"/>
                        <a:pt x="224336" y="322911"/>
                        <a:pt x="219075" y="322911"/>
                      </a:cubicBez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538" name="Freeform: Shape 267">
                  <a:extLst>
                    <a:ext uri="{FF2B5EF4-FFF2-40B4-BE49-F238E27FC236}">
                      <a16:creationId xmlns:a16="http://schemas.microsoft.com/office/drawing/2014/main" id="{7AE75957-3BC3-493D-8BCF-946C9BE7C160}"/>
                    </a:ext>
                  </a:extLst>
                </p:cNvPr>
                <p:cNvSpPr/>
                <p:nvPr/>
              </p:nvSpPr>
              <p:spPr>
                <a:xfrm>
                  <a:off x="3745872" y="1730837"/>
                  <a:ext cx="285748" cy="18994"/>
                </a:xfrm>
                <a:custGeom>
                  <a:avLst/>
                  <a:gdLst>
                    <a:gd name="connsiteX0" fmla="*/ 0 w 285750"/>
                    <a:gd name="connsiteY0" fmla="*/ 0 h 18994"/>
                    <a:gd name="connsiteX1" fmla="*/ 285750 w 285750"/>
                    <a:gd name="connsiteY1" fmla="*/ 0 h 18994"/>
                    <a:gd name="connsiteX2" fmla="*/ 285750 w 285750"/>
                    <a:gd name="connsiteY2" fmla="*/ 18995 h 18994"/>
                    <a:gd name="connsiteX3" fmla="*/ 0 w 285750"/>
                    <a:gd name="connsiteY3" fmla="*/ 18995 h 18994"/>
                  </a:gdLst>
                  <a:ahLst/>
                  <a:cxnLst>
                    <a:cxn ang="0">
                      <a:pos x="connsiteX0" y="connsiteY0"/>
                    </a:cxn>
                    <a:cxn ang="0">
                      <a:pos x="connsiteX1" y="connsiteY1"/>
                    </a:cxn>
                    <a:cxn ang="0">
                      <a:pos x="connsiteX2" y="connsiteY2"/>
                    </a:cxn>
                    <a:cxn ang="0">
                      <a:pos x="connsiteX3" y="connsiteY3"/>
                    </a:cxn>
                  </a:cxnLst>
                  <a:rect l="l" t="t" r="r" b="b"/>
                  <a:pathLst>
                    <a:path w="285750" h="18994">
                      <a:moveTo>
                        <a:pt x="0" y="0"/>
                      </a:moveTo>
                      <a:lnTo>
                        <a:pt x="285750" y="0"/>
                      </a:lnTo>
                      <a:lnTo>
                        <a:pt x="285750" y="18995"/>
                      </a:lnTo>
                      <a:lnTo>
                        <a:pt x="0" y="18995"/>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539" name="Freeform: Shape 268">
                  <a:extLst>
                    <a:ext uri="{FF2B5EF4-FFF2-40B4-BE49-F238E27FC236}">
                      <a16:creationId xmlns:a16="http://schemas.microsoft.com/office/drawing/2014/main" id="{83C4089E-7544-4DF8-8204-543ABE328EA2}"/>
                    </a:ext>
                  </a:extLst>
                </p:cNvPr>
                <p:cNvSpPr/>
                <p:nvPr/>
              </p:nvSpPr>
              <p:spPr>
                <a:xfrm>
                  <a:off x="3745872" y="1683345"/>
                  <a:ext cx="76200" cy="18994"/>
                </a:xfrm>
                <a:custGeom>
                  <a:avLst/>
                  <a:gdLst>
                    <a:gd name="connsiteX0" fmla="*/ 0 w 76200"/>
                    <a:gd name="connsiteY0" fmla="*/ 0 h 18994"/>
                    <a:gd name="connsiteX1" fmla="*/ 76200 w 76200"/>
                    <a:gd name="connsiteY1" fmla="*/ 0 h 18994"/>
                    <a:gd name="connsiteX2" fmla="*/ 76200 w 76200"/>
                    <a:gd name="connsiteY2" fmla="*/ 18995 h 18994"/>
                    <a:gd name="connsiteX3" fmla="*/ 0 w 76200"/>
                    <a:gd name="connsiteY3" fmla="*/ 18995 h 18994"/>
                  </a:gdLst>
                  <a:ahLst/>
                  <a:cxnLst>
                    <a:cxn ang="0">
                      <a:pos x="connsiteX0" y="connsiteY0"/>
                    </a:cxn>
                    <a:cxn ang="0">
                      <a:pos x="connsiteX1" y="connsiteY1"/>
                    </a:cxn>
                    <a:cxn ang="0">
                      <a:pos x="connsiteX2" y="connsiteY2"/>
                    </a:cxn>
                    <a:cxn ang="0">
                      <a:pos x="connsiteX3" y="connsiteY3"/>
                    </a:cxn>
                  </a:cxnLst>
                  <a:rect l="l" t="t" r="r" b="b"/>
                  <a:pathLst>
                    <a:path w="76200" h="18994">
                      <a:moveTo>
                        <a:pt x="0" y="0"/>
                      </a:moveTo>
                      <a:lnTo>
                        <a:pt x="76200" y="0"/>
                      </a:lnTo>
                      <a:lnTo>
                        <a:pt x="76200" y="18995"/>
                      </a:lnTo>
                      <a:lnTo>
                        <a:pt x="0" y="18995"/>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540" name="Freeform: Shape 269">
                  <a:extLst>
                    <a:ext uri="{FF2B5EF4-FFF2-40B4-BE49-F238E27FC236}">
                      <a16:creationId xmlns:a16="http://schemas.microsoft.com/office/drawing/2014/main" id="{80B2A76C-E1EA-4C2C-B7E5-B11DA4FE8339}"/>
                    </a:ext>
                  </a:extLst>
                </p:cNvPr>
                <p:cNvSpPr/>
                <p:nvPr/>
              </p:nvSpPr>
              <p:spPr>
                <a:xfrm>
                  <a:off x="3745867" y="1778318"/>
                  <a:ext cx="104774" cy="18994"/>
                </a:xfrm>
                <a:custGeom>
                  <a:avLst/>
                  <a:gdLst>
                    <a:gd name="connsiteX0" fmla="*/ 0 w 104775"/>
                    <a:gd name="connsiteY0" fmla="*/ 0 h 18994"/>
                    <a:gd name="connsiteX1" fmla="*/ 104775 w 104775"/>
                    <a:gd name="connsiteY1" fmla="*/ 0 h 18994"/>
                    <a:gd name="connsiteX2" fmla="*/ 104775 w 104775"/>
                    <a:gd name="connsiteY2" fmla="*/ 18995 h 18994"/>
                    <a:gd name="connsiteX3" fmla="*/ 0 w 104775"/>
                    <a:gd name="connsiteY3" fmla="*/ 18995 h 18994"/>
                  </a:gdLst>
                  <a:ahLst/>
                  <a:cxnLst>
                    <a:cxn ang="0">
                      <a:pos x="connsiteX0" y="connsiteY0"/>
                    </a:cxn>
                    <a:cxn ang="0">
                      <a:pos x="connsiteX1" y="connsiteY1"/>
                    </a:cxn>
                    <a:cxn ang="0">
                      <a:pos x="connsiteX2" y="connsiteY2"/>
                    </a:cxn>
                    <a:cxn ang="0">
                      <a:pos x="connsiteX3" y="connsiteY3"/>
                    </a:cxn>
                  </a:cxnLst>
                  <a:rect l="l" t="t" r="r" b="b"/>
                  <a:pathLst>
                    <a:path w="104775" h="18994">
                      <a:moveTo>
                        <a:pt x="0" y="0"/>
                      </a:moveTo>
                      <a:lnTo>
                        <a:pt x="104775" y="0"/>
                      </a:lnTo>
                      <a:lnTo>
                        <a:pt x="104775" y="18995"/>
                      </a:lnTo>
                      <a:lnTo>
                        <a:pt x="0" y="18995"/>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543" name="Freeform: Shape 270">
                  <a:extLst>
                    <a:ext uri="{FF2B5EF4-FFF2-40B4-BE49-F238E27FC236}">
                      <a16:creationId xmlns:a16="http://schemas.microsoft.com/office/drawing/2014/main" id="{46562AAB-63EE-466F-8E1D-BCF1CE0196E6}"/>
                    </a:ext>
                  </a:extLst>
                </p:cNvPr>
                <p:cNvSpPr/>
                <p:nvPr/>
              </p:nvSpPr>
              <p:spPr>
                <a:xfrm>
                  <a:off x="3745870" y="1825805"/>
                  <a:ext cx="65530" cy="18994"/>
                </a:xfrm>
                <a:custGeom>
                  <a:avLst/>
                  <a:gdLst>
                    <a:gd name="connsiteX0" fmla="*/ 0 w 65531"/>
                    <a:gd name="connsiteY0" fmla="*/ 0 h 18994"/>
                    <a:gd name="connsiteX1" fmla="*/ 65532 w 65531"/>
                    <a:gd name="connsiteY1" fmla="*/ 0 h 18994"/>
                    <a:gd name="connsiteX2" fmla="*/ 65532 w 65531"/>
                    <a:gd name="connsiteY2" fmla="*/ 18995 h 18994"/>
                    <a:gd name="connsiteX3" fmla="*/ 0 w 65531"/>
                    <a:gd name="connsiteY3" fmla="*/ 18995 h 18994"/>
                  </a:gdLst>
                  <a:ahLst/>
                  <a:cxnLst>
                    <a:cxn ang="0">
                      <a:pos x="connsiteX0" y="connsiteY0"/>
                    </a:cxn>
                    <a:cxn ang="0">
                      <a:pos x="connsiteX1" y="connsiteY1"/>
                    </a:cxn>
                    <a:cxn ang="0">
                      <a:pos x="connsiteX2" y="connsiteY2"/>
                    </a:cxn>
                    <a:cxn ang="0">
                      <a:pos x="connsiteX3" y="connsiteY3"/>
                    </a:cxn>
                  </a:cxnLst>
                  <a:rect l="l" t="t" r="r" b="b"/>
                  <a:pathLst>
                    <a:path w="65531" h="18994">
                      <a:moveTo>
                        <a:pt x="0" y="0"/>
                      </a:moveTo>
                      <a:lnTo>
                        <a:pt x="65532" y="0"/>
                      </a:lnTo>
                      <a:lnTo>
                        <a:pt x="65532" y="18995"/>
                      </a:lnTo>
                      <a:lnTo>
                        <a:pt x="0" y="18995"/>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544" name="Freeform: Shape 271">
                  <a:extLst>
                    <a:ext uri="{FF2B5EF4-FFF2-40B4-BE49-F238E27FC236}">
                      <a16:creationId xmlns:a16="http://schemas.microsoft.com/office/drawing/2014/main" id="{A13B94D9-6E96-4848-8D53-F1E90B780B24}"/>
                    </a:ext>
                  </a:extLst>
                </p:cNvPr>
                <p:cNvSpPr/>
                <p:nvPr/>
              </p:nvSpPr>
              <p:spPr>
                <a:xfrm>
                  <a:off x="3831602" y="1825805"/>
                  <a:ext cx="47625" cy="18994"/>
                </a:xfrm>
                <a:custGeom>
                  <a:avLst/>
                  <a:gdLst>
                    <a:gd name="connsiteX0" fmla="*/ 0 w 47625"/>
                    <a:gd name="connsiteY0" fmla="*/ 0 h 18994"/>
                    <a:gd name="connsiteX1" fmla="*/ 47625 w 47625"/>
                    <a:gd name="connsiteY1" fmla="*/ 0 h 18994"/>
                    <a:gd name="connsiteX2" fmla="*/ 47625 w 47625"/>
                    <a:gd name="connsiteY2" fmla="*/ 18995 h 18994"/>
                    <a:gd name="connsiteX3" fmla="*/ 0 w 47625"/>
                    <a:gd name="connsiteY3" fmla="*/ 18995 h 18994"/>
                  </a:gdLst>
                  <a:ahLst/>
                  <a:cxnLst>
                    <a:cxn ang="0">
                      <a:pos x="connsiteX0" y="connsiteY0"/>
                    </a:cxn>
                    <a:cxn ang="0">
                      <a:pos x="connsiteX1" y="connsiteY1"/>
                    </a:cxn>
                    <a:cxn ang="0">
                      <a:pos x="connsiteX2" y="connsiteY2"/>
                    </a:cxn>
                    <a:cxn ang="0">
                      <a:pos x="connsiteX3" y="connsiteY3"/>
                    </a:cxn>
                  </a:cxnLst>
                  <a:rect l="l" t="t" r="r" b="b"/>
                  <a:pathLst>
                    <a:path w="47625" h="18994">
                      <a:moveTo>
                        <a:pt x="0" y="0"/>
                      </a:moveTo>
                      <a:lnTo>
                        <a:pt x="47625" y="0"/>
                      </a:lnTo>
                      <a:lnTo>
                        <a:pt x="47625" y="18995"/>
                      </a:lnTo>
                      <a:lnTo>
                        <a:pt x="0" y="18995"/>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545" name="Freeform: Shape 272">
                  <a:extLst>
                    <a:ext uri="{FF2B5EF4-FFF2-40B4-BE49-F238E27FC236}">
                      <a16:creationId xmlns:a16="http://schemas.microsoft.com/office/drawing/2014/main" id="{85DE0D26-A5EC-4A62-AF88-5EC07D679B81}"/>
                    </a:ext>
                  </a:extLst>
                </p:cNvPr>
                <p:cNvSpPr/>
                <p:nvPr/>
              </p:nvSpPr>
              <p:spPr>
                <a:xfrm>
                  <a:off x="4050700" y="1730844"/>
                  <a:ext cx="38100" cy="18994"/>
                </a:xfrm>
                <a:custGeom>
                  <a:avLst/>
                  <a:gdLst>
                    <a:gd name="connsiteX0" fmla="*/ 0 w 38100"/>
                    <a:gd name="connsiteY0" fmla="*/ 0 h 18994"/>
                    <a:gd name="connsiteX1" fmla="*/ 38100 w 38100"/>
                    <a:gd name="connsiteY1" fmla="*/ 0 h 18994"/>
                    <a:gd name="connsiteX2" fmla="*/ 38100 w 38100"/>
                    <a:gd name="connsiteY2" fmla="*/ 18995 h 18994"/>
                    <a:gd name="connsiteX3" fmla="*/ 0 w 38100"/>
                    <a:gd name="connsiteY3" fmla="*/ 18995 h 18994"/>
                  </a:gdLst>
                  <a:ahLst/>
                  <a:cxnLst>
                    <a:cxn ang="0">
                      <a:pos x="connsiteX0" y="connsiteY0"/>
                    </a:cxn>
                    <a:cxn ang="0">
                      <a:pos x="connsiteX1" y="connsiteY1"/>
                    </a:cxn>
                    <a:cxn ang="0">
                      <a:pos x="connsiteX2" y="connsiteY2"/>
                    </a:cxn>
                    <a:cxn ang="0">
                      <a:pos x="connsiteX3" y="connsiteY3"/>
                    </a:cxn>
                  </a:cxnLst>
                  <a:rect l="l" t="t" r="r" b="b"/>
                  <a:pathLst>
                    <a:path w="38100" h="18994">
                      <a:moveTo>
                        <a:pt x="0" y="0"/>
                      </a:moveTo>
                      <a:lnTo>
                        <a:pt x="38100" y="0"/>
                      </a:lnTo>
                      <a:lnTo>
                        <a:pt x="38100" y="18995"/>
                      </a:lnTo>
                      <a:lnTo>
                        <a:pt x="0" y="18995"/>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grpSp>
          <p:sp>
            <p:nvSpPr>
              <p:cNvPr id="441" name="TextBox 440">
                <a:extLst>
                  <a:ext uri="{FF2B5EF4-FFF2-40B4-BE49-F238E27FC236}">
                    <a16:creationId xmlns:a16="http://schemas.microsoft.com/office/drawing/2014/main" id="{D69889A7-3FDB-466B-9251-74E087F587A9}"/>
                  </a:ext>
                </a:extLst>
              </p:cNvPr>
              <p:cNvSpPr txBox="1">
                <a:spLocks/>
              </p:cNvSpPr>
              <p:nvPr/>
            </p:nvSpPr>
            <p:spPr>
              <a:xfrm>
                <a:off x="7230973" y="4167794"/>
                <a:ext cx="1319271" cy="430887"/>
              </a:xfrm>
              <a:prstGeom prst="rect">
                <a:avLst/>
              </a:prstGeom>
              <a:noFill/>
            </p:spPr>
            <p:txBody>
              <a:bodyPr wrap="none" lIns="0" tIns="0" rIns="0" bIns="0" rtlCol="0">
                <a:spAutoFit/>
              </a:bodyPr>
              <a:lstStyle/>
              <a:p>
                <a:pPr algn="ctr" defTabSz="914364">
                  <a:defRPr/>
                </a:pPr>
                <a:r>
                  <a:rPr lang="en-US" sz="1400" dirty="0">
                    <a:solidFill>
                      <a:srgbClr val="FFFFFF"/>
                    </a:solidFill>
                    <a:latin typeface="Amazon Ember"/>
                  </a:rPr>
                  <a:t>AWS</a:t>
                </a:r>
                <a:br>
                  <a:rPr lang="en-US" sz="1400" dirty="0">
                    <a:solidFill>
                      <a:srgbClr val="FFFFFF"/>
                    </a:solidFill>
                    <a:latin typeface="Amazon Ember"/>
                  </a:rPr>
                </a:br>
                <a:r>
                  <a:rPr lang="en-US" sz="1400" dirty="0">
                    <a:solidFill>
                      <a:srgbClr val="FFFFFF"/>
                    </a:solidFill>
                    <a:latin typeface="Amazon Ember"/>
                  </a:rPr>
                  <a:t>CloudFormation</a:t>
                </a:r>
              </a:p>
            </p:txBody>
          </p:sp>
        </p:grpSp>
        <p:grpSp>
          <p:nvGrpSpPr>
            <p:cNvPr id="9" name="Group 8">
              <a:extLst>
                <a:ext uri="{FF2B5EF4-FFF2-40B4-BE49-F238E27FC236}">
                  <a16:creationId xmlns:a16="http://schemas.microsoft.com/office/drawing/2014/main" id="{7F5E3C12-0192-4202-9943-8CB8B32DF2ED}"/>
                </a:ext>
              </a:extLst>
            </p:cNvPr>
            <p:cNvGrpSpPr/>
            <p:nvPr/>
          </p:nvGrpSpPr>
          <p:grpSpPr>
            <a:xfrm>
              <a:off x="10033202" y="5106929"/>
              <a:ext cx="520813" cy="1072373"/>
              <a:chOff x="10026592" y="5012214"/>
              <a:chExt cx="520813" cy="1072372"/>
            </a:xfrm>
          </p:grpSpPr>
          <p:grpSp>
            <p:nvGrpSpPr>
              <p:cNvPr id="364" name="Graphic 10">
                <a:extLst>
                  <a:ext uri="{FF2B5EF4-FFF2-40B4-BE49-F238E27FC236}">
                    <a16:creationId xmlns:a16="http://schemas.microsoft.com/office/drawing/2014/main" id="{0ACABEC2-78D4-45EE-947E-8CB61CAE73B2}"/>
                  </a:ext>
                </a:extLst>
              </p:cNvPr>
              <p:cNvGrpSpPr/>
              <p:nvPr/>
            </p:nvGrpSpPr>
            <p:grpSpPr>
              <a:xfrm>
                <a:off x="10026592" y="5012214"/>
                <a:ext cx="520813" cy="500896"/>
                <a:chOff x="1097530" y="5144624"/>
                <a:chExt cx="474220" cy="456085"/>
              </a:xfrm>
              <a:solidFill>
                <a:srgbClr val="FFFFFF"/>
              </a:solidFill>
            </p:grpSpPr>
            <p:sp>
              <p:nvSpPr>
                <p:cNvPr id="365" name="Freeform: Shape 364">
                  <a:extLst>
                    <a:ext uri="{FF2B5EF4-FFF2-40B4-BE49-F238E27FC236}">
                      <a16:creationId xmlns:a16="http://schemas.microsoft.com/office/drawing/2014/main" id="{4508F77F-031D-4E74-926C-28302D905FAA}"/>
                    </a:ext>
                  </a:extLst>
                </p:cNvPr>
                <p:cNvSpPr/>
                <p:nvPr/>
              </p:nvSpPr>
              <p:spPr>
                <a:xfrm>
                  <a:off x="1097530" y="5144624"/>
                  <a:ext cx="474220" cy="303224"/>
                </a:xfrm>
                <a:custGeom>
                  <a:avLst/>
                  <a:gdLst>
                    <a:gd name="connsiteX0" fmla="*/ 399687 w 474220"/>
                    <a:gd name="connsiteY0" fmla="*/ 303225 h 303224"/>
                    <a:gd name="connsiteX1" fmla="*/ 397032 w 474220"/>
                    <a:gd name="connsiteY1" fmla="*/ 284260 h 303224"/>
                    <a:gd name="connsiteX2" fmla="*/ 455256 w 474220"/>
                    <a:gd name="connsiteY2" fmla="*/ 214752 h 303224"/>
                    <a:gd name="connsiteX3" fmla="*/ 388877 w 474220"/>
                    <a:gd name="connsiteY3" fmla="*/ 143821 h 303224"/>
                    <a:gd name="connsiteX4" fmla="*/ 381291 w 474220"/>
                    <a:gd name="connsiteY4" fmla="*/ 135097 h 303224"/>
                    <a:gd name="connsiteX5" fmla="*/ 339851 w 474220"/>
                    <a:gd name="connsiteY5" fmla="*/ 84839 h 303224"/>
                    <a:gd name="connsiteX6" fmla="*/ 309033 w 474220"/>
                    <a:gd name="connsiteY6" fmla="*/ 100391 h 303224"/>
                    <a:gd name="connsiteX7" fmla="*/ 300024 w 474220"/>
                    <a:gd name="connsiteY7" fmla="*/ 104089 h 303224"/>
                    <a:gd name="connsiteX8" fmla="*/ 292533 w 474220"/>
                    <a:gd name="connsiteY8" fmla="*/ 98020 h 303224"/>
                    <a:gd name="connsiteX9" fmla="*/ 262947 w 474220"/>
                    <a:gd name="connsiteY9" fmla="*/ 50607 h 303224"/>
                    <a:gd name="connsiteX10" fmla="*/ 113321 w 474220"/>
                    <a:gd name="connsiteY10" fmla="*/ 47348 h 303224"/>
                    <a:gd name="connsiteX11" fmla="*/ 80690 w 474220"/>
                    <a:gd name="connsiteY11" fmla="*/ 122201 h 303224"/>
                    <a:gd name="connsiteX12" fmla="*/ 81449 w 474220"/>
                    <a:gd name="connsiteY12" fmla="*/ 135002 h 303224"/>
                    <a:gd name="connsiteX13" fmla="*/ 74337 w 474220"/>
                    <a:gd name="connsiteY13" fmla="*/ 145339 h 303224"/>
                    <a:gd name="connsiteX14" fmla="*/ 19053 w 474220"/>
                    <a:gd name="connsiteY14" fmla="*/ 213898 h 303224"/>
                    <a:gd name="connsiteX15" fmla="*/ 19053 w 474220"/>
                    <a:gd name="connsiteY15" fmla="*/ 219114 h 303224"/>
                    <a:gd name="connsiteX16" fmla="*/ 78225 w 474220"/>
                    <a:gd name="connsiteY16" fmla="*/ 281889 h 303224"/>
                    <a:gd name="connsiteX17" fmla="*/ 73294 w 474220"/>
                    <a:gd name="connsiteY17" fmla="*/ 300285 h 303224"/>
                    <a:gd name="connsiteX18" fmla="*/ 87 w 474220"/>
                    <a:gd name="connsiteY18" fmla="*/ 220062 h 303224"/>
                    <a:gd name="connsiteX19" fmla="*/ 87 w 474220"/>
                    <a:gd name="connsiteY19" fmla="*/ 213898 h 303224"/>
                    <a:gd name="connsiteX20" fmla="*/ 62009 w 474220"/>
                    <a:gd name="connsiteY20" fmla="*/ 128554 h 303224"/>
                    <a:gd name="connsiteX21" fmla="*/ 62009 w 474220"/>
                    <a:gd name="connsiteY21" fmla="*/ 121537 h 303224"/>
                    <a:gd name="connsiteX22" fmla="*/ 190389 w 474220"/>
                    <a:gd name="connsiteY22" fmla="*/ 48 h 303224"/>
                    <a:gd name="connsiteX23" fmla="*/ 276223 w 474220"/>
                    <a:gd name="connsiteY23" fmla="*/ 37521 h 303224"/>
                    <a:gd name="connsiteX24" fmla="*/ 304671 w 474220"/>
                    <a:gd name="connsiteY24" fmla="*/ 78201 h 303224"/>
                    <a:gd name="connsiteX25" fmla="*/ 339851 w 474220"/>
                    <a:gd name="connsiteY25" fmla="*/ 66063 h 303224"/>
                    <a:gd name="connsiteX26" fmla="*/ 399592 w 474220"/>
                    <a:gd name="connsiteY26" fmla="*/ 126942 h 303224"/>
                    <a:gd name="connsiteX27" fmla="*/ 474221 w 474220"/>
                    <a:gd name="connsiteY27" fmla="*/ 214941 h 303224"/>
                    <a:gd name="connsiteX28" fmla="*/ 399687 w 474220"/>
                    <a:gd name="connsiteY28" fmla="*/ 303225 h 30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4220" h="303224">
                      <a:moveTo>
                        <a:pt x="399687" y="303225"/>
                      </a:moveTo>
                      <a:lnTo>
                        <a:pt x="397032" y="284260"/>
                      </a:lnTo>
                      <a:cubicBezTo>
                        <a:pt x="423583" y="280561"/>
                        <a:pt x="455256" y="265294"/>
                        <a:pt x="455256" y="214752"/>
                      </a:cubicBezTo>
                      <a:cubicBezTo>
                        <a:pt x="455256" y="167338"/>
                        <a:pt x="419221" y="149890"/>
                        <a:pt x="388877" y="143821"/>
                      </a:cubicBezTo>
                      <a:cubicBezTo>
                        <a:pt x="384663" y="142969"/>
                        <a:pt x="381549" y="139389"/>
                        <a:pt x="381291" y="135097"/>
                      </a:cubicBezTo>
                      <a:cubicBezTo>
                        <a:pt x="379205" y="98020"/>
                        <a:pt x="357679" y="84839"/>
                        <a:pt x="339851" y="84839"/>
                      </a:cubicBezTo>
                      <a:cubicBezTo>
                        <a:pt x="327704" y="84884"/>
                        <a:pt x="316286" y="90645"/>
                        <a:pt x="309033" y="100391"/>
                      </a:cubicBezTo>
                      <a:cubicBezTo>
                        <a:pt x="306941" y="103189"/>
                        <a:pt x="303479" y="104610"/>
                        <a:pt x="300024" y="104089"/>
                      </a:cubicBezTo>
                      <a:cubicBezTo>
                        <a:pt x="296608" y="103581"/>
                        <a:pt x="293739" y="101256"/>
                        <a:pt x="292533" y="98020"/>
                      </a:cubicBezTo>
                      <a:cubicBezTo>
                        <a:pt x="286350" y="80198"/>
                        <a:pt x="276238" y="63994"/>
                        <a:pt x="262947" y="50607"/>
                      </a:cubicBezTo>
                      <a:cubicBezTo>
                        <a:pt x="222529" y="8389"/>
                        <a:pt x="155539" y="6930"/>
                        <a:pt x="113321" y="47348"/>
                      </a:cubicBezTo>
                      <a:cubicBezTo>
                        <a:pt x="92868" y="66929"/>
                        <a:pt x="81115" y="93889"/>
                        <a:pt x="80690" y="122201"/>
                      </a:cubicBezTo>
                      <a:cubicBezTo>
                        <a:pt x="80704" y="126479"/>
                        <a:pt x="80957" y="130753"/>
                        <a:pt x="81449" y="135002"/>
                      </a:cubicBezTo>
                      <a:cubicBezTo>
                        <a:pt x="82022" y="139748"/>
                        <a:pt x="78974" y="144178"/>
                        <a:pt x="74337" y="145339"/>
                      </a:cubicBezTo>
                      <a:cubicBezTo>
                        <a:pt x="53759" y="150459"/>
                        <a:pt x="19053" y="166485"/>
                        <a:pt x="19053" y="213898"/>
                      </a:cubicBezTo>
                      <a:cubicBezTo>
                        <a:pt x="19053" y="215700"/>
                        <a:pt x="19053" y="217407"/>
                        <a:pt x="19053" y="219114"/>
                      </a:cubicBezTo>
                      <a:cubicBezTo>
                        <a:pt x="20570" y="247562"/>
                        <a:pt x="44941" y="273070"/>
                        <a:pt x="78225" y="281889"/>
                      </a:cubicBezTo>
                      <a:lnTo>
                        <a:pt x="73294" y="300285"/>
                      </a:lnTo>
                      <a:cubicBezTo>
                        <a:pt x="32234" y="289285"/>
                        <a:pt x="2079" y="256286"/>
                        <a:pt x="87" y="220062"/>
                      </a:cubicBezTo>
                      <a:cubicBezTo>
                        <a:pt x="87" y="217976"/>
                        <a:pt x="87" y="216079"/>
                        <a:pt x="87" y="213898"/>
                      </a:cubicBezTo>
                      <a:cubicBezTo>
                        <a:pt x="-1697" y="174492"/>
                        <a:pt x="23993" y="139083"/>
                        <a:pt x="62009" y="128554"/>
                      </a:cubicBezTo>
                      <a:cubicBezTo>
                        <a:pt x="62009" y="126184"/>
                        <a:pt x="62009" y="123908"/>
                        <a:pt x="62009" y="121537"/>
                      </a:cubicBezTo>
                      <a:cubicBezTo>
                        <a:pt x="63912" y="52538"/>
                        <a:pt x="121390" y="-1854"/>
                        <a:pt x="190389" y="48"/>
                      </a:cubicBezTo>
                      <a:cubicBezTo>
                        <a:pt x="222776" y="942"/>
                        <a:pt x="253550" y="14377"/>
                        <a:pt x="276223" y="37521"/>
                      </a:cubicBezTo>
                      <a:cubicBezTo>
                        <a:pt x="288029" y="49298"/>
                        <a:pt x="297660" y="63070"/>
                        <a:pt x="304671" y="78201"/>
                      </a:cubicBezTo>
                      <a:cubicBezTo>
                        <a:pt x="314705" y="70326"/>
                        <a:pt x="327095" y="66051"/>
                        <a:pt x="339851" y="66063"/>
                      </a:cubicBezTo>
                      <a:cubicBezTo>
                        <a:pt x="366498" y="66063"/>
                        <a:pt x="394472" y="85029"/>
                        <a:pt x="399592" y="126942"/>
                      </a:cubicBezTo>
                      <a:cubicBezTo>
                        <a:pt x="447764" y="138890"/>
                        <a:pt x="474221" y="169899"/>
                        <a:pt x="474221" y="214941"/>
                      </a:cubicBezTo>
                      <a:cubicBezTo>
                        <a:pt x="474221" y="264441"/>
                        <a:pt x="447006" y="296587"/>
                        <a:pt x="399687" y="303225"/>
                      </a:cubicBezTo>
                      <a:close/>
                    </a:path>
                  </a:pathLst>
                </a:custGeom>
                <a:solidFill>
                  <a:srgbClr val="FFFFFF"/>
                </a:solidFill>
                <a:ln w="9398" cap="flat">
                  <a:noFill/>
                  <a:prstDash val="solid"/>
                  <a:miter/>
                </a:ln>
              </p:spPr>
              <p:txBody>
                <a:bodyPr rtlCol="0" anchor="ctr"/>
                <a:lstStyle/>
                <a:p>
                  <a:pPr defTabSz="1096919"/>
                  <a:endParaRPr lang="en-US" dirty="0">
                    <a:solidFill>
                      <a:srgbClr val="FFFFFF"/>
                    </a:solidFill>
                  </a:endParaRPr>
                </a:p>
              </p:txBody>
            </p:sp>
            <p:sp>
              <p:nvSpPr>
                <p:cNvPr id="366" name="Freeform: Shape 365">
                  <a:extLst>
                    <a:ext uri="{FF2B5EF4-FFF2-40B4-BE49-F238E27FC236}">
                      <a16:creationId xmlns:a16="http://schemas.microsoft.com/office/drawing/2014/main" id="{6B02F82D-D8C3-4E5E-8EA6-4072E14597CB}"/>
                    </a:ext>
                  </a:extLst>
                </p:cNvPr>
                <p:cNvSpPr/>
                <p:nvPr/>
              </p:nvSpPr>
              <p:spPr>
                <a:xfrm>
                  <a:off x="1192445" y="5316230"/>
                  <a:ext cx="284480" cy="284480"/>
                </a:xfrm>
                <a:custGeom>
                  <a:avLst/>
                  <a:gdLst>
                    <a:gd name="connsiteX0" fmla="*/ 142240 w 284480"/>
                    <a:gd name="connsiteY0" fmla="*/ 0 h 284480"/>
                    <a:gd name="connsiteX1" fmla="*/ 0 w 284480"/>
                    <a:gd name="connsiteY1" fmla="*/ 142240 h 284480"/>
                    <a:gd name="connsiteX2" fmla="*/ 142240 w 284480"/>
                    <a:gd name="connsiteY2" fmla="*/ 284480 h 284480"/>
                    <a:gd name="connsiteX3" fmla="*/ 284480 w 284480"/>
                    <a:gd name="connsiteY3" fmla="*/ 142240 h 284480"/>
                    <a:gd name="connsiteX4" fmla="*/ 142240 w 284480"/>
                    <a:gd name="connsiteY4" fmla="*/ 0 h 284480"/>
                    <a:gd name="connsiteX5" fmla="*/ 142240 w 284480"/>
                    <a:gd name="connsiteY5" fmla="*/ 265515 h 284480"/>
                    <a:gd name="connsiteX6" fmla="*/ 18965 w 284480"/>
                    <a:gd name="connsiteY6" fmla="*/ 142240 h 284480"/>
                    <a:gd name="connsiteX7" fmla="*/ 142240 w 284480"/>
                    <a:gd name="connsiteY7" fmla="*/ 18965 h 284480"/>
                    <a:gd name="connsiteX8" fmla="*/ 265515 w 284480"/>
                    <a:gd name="connsiteY8" fmla="*/ 142240 h 284480"/>
                    <a:gd name="connsiteX9" fmla="*/ 142240 w 284480"/>
                    <a:gd name="connsiteY9" fmla="*/ 265515 h 28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4480" h="284480">
                      <a:moveTo>
                        <a:pt x="142240" y="0"/>
                      </a:moveTo>
                      <a:cubicBezTo>
                        <a:pt x="63683" y="0"/>
                        <a:pt x="0" y="63683"/>
                        <a:pt x="0" y="142240"/>
                      </a:cubicBezTo>
                      <a:cubicBezTo>
                        <a:pt x="0" y="220797"/>
                        <a:pt x="63683" y="284480"/>
                        <a:pt x="142240" y="284480"/>
                      </a:cubicBezTo>
                      <a:cubicBezTo>
                        <a:pt x="220797" y="284480"/>
                        <a:pt x="284480" y="220797"/>
                        <a:pt x="284480" y="142240"/>
                      </a:cubicBezTo>
                      <a:cubicBezTo>
                        <a:pt x="284480" y="63683"/>
                        <a:pt x="220797" y="0"/>
                        <a:pt x="142240" y="0"/>
                      </a:cubicBezTo>
                      <a:close/>
                      <a:moveTo>
                        <a:pt x="142240" y="265515"/>
                      </a:moveTo>
                      <a:cubicBezTo>
                        <a:pt x="74157" y="265515"/>
                        <a:pt x="18965" y="210323"/>
                        <a:pt x="18965" y="142240"/>
                      </a:cubicBezTo>
                      <a:cubicBezTo>
                        <a:pt x="18965" y="74157"/>
                        <a:pt x="74157" y="18965"/>
                        <a:pt x="142240" y="18965"/>
                      </a:cubicBezTo>
                      <a:cubicBezTo>
                        <a:pt x="210323" y="18965"/>
                        <a:pt x="265515" y="74157"/>
                        <a:pt x="265515" y="142240"/>
                      </a:cubicBezTo>
                      <a:cubicBezTo>
                        <a:pt x="265515" y="210323"/>
                        <a:pt x="210323" y="265515"/>
                        <a:pt x="142240" y="265515"/>
                      </a:cubicBezTo>
                      <a:close/>
                    </a:path>
                  </a:pathLst>
                </a:custGeom>
                <a:solidFill>
                  <a:srgbClr val="FFFFFF"/>
                </a:solidFill>
                <a:ln w="9398" cap="flat">
                  <a:noFill/>
                  <a:prstDash val="solid"/>
                  <a:miter/>
                </a:ln>
              </p:spPr>
              <p:txBody>
                <a:bodyPr rtlCol="0" anchor="ctr"/>
                <a:lstStyle/>
                <a:p>
                  <a:pPr defTabSz="1096919"/>
                  <a:endParaRPr lang="en-US" dirty="0">
                    <a:solidFill>
                      <a:srgbClr val="FFFFFF"/>
                    </a:solidFill>
                  </a:endParaRPr>
                </a:p>
              </p:txBody>
            </p:sp>
            <p:sp>
              <p:nvSpPr>
                <p:cNvPr id="367" name="Freeform: Shape 366">
                  <a:extLst>
                    <a:ext uri="{FF2B5EF4-FFF2-40B4-BE49-F238E27FC236}">
                      <a16:creationId xmlns:a16="http://schemas.microsoft.com/office/drawing/2014/main" id="{09B8AE78-4F35-406D-8AA0-0ECC1BE197BA}"/>
                    </a:ext>
                  </a:extLst>
                </p:cNvPr>
                <p:cNvSpPr/>
                <p:nvPr/>
              </p:nvSpPr>
              <p:spPr>
                <a:xfrm>
                  <a:off x="1258823" y="5392091"/>
                  <a:ext cx="151722" cy="132283"/>
                </a:xfrm>
                <a:custGeom>
                  <a:avLst/>
                  <a:gdLst>
                    <a:gd name="connsiteX0" fmla="*/ 151723 w 151722"/>
                    <a:gd name="connsiteY0" fmla="*/ 113318 h 132283"/>
                    <a:gd name="connsiteX1" fmla="*/ 151723 w 151722"/>
                    <a:gd name="connsiteY1" fmla="*/ 132283 h 132283"/>
                    <a:gd name="connsiteX2" fmla="*/ 0 w 151722"/>
                    <a:gd name="connsiteY2" fmla="*/ 132283 h 132283"/>
                    <a:gd name="connsiteX3" fmla="*/ 0 w 151722"/>
                    <a:gd name="connsiteY3" fmla="*/ 113318 h 132283"/>
                    <a:gd name="connsiteX4" fmla="*/ 18965 w 151722"/>
                    <a:gd name="connsiteY4" fmla="*/ 113318 h 132283"/>
                    <a:gd name="connsiteX5" fmla="*/ 18965 w 151722"/>
                    <a:gd name="connsiteY5" fmla="*/ 56896 h 132283"/>
                    <a:gd name="connsiteX6" fmla="*/ 37931 w 151722"/>
                    <a:gd name="connsiteY6" fmla="*/ 56896 h 132283"/>
                    <a:gd name="connsiteX7" fmla="*/ 37931 w 151722"/>
                    <a:gd name="connsiteY7" fmla="*/ 113318 h 132283"/>
                    <a:gd name="connsiteX8" fmla="*/ 66379 w 151722"/>
                    <a:gd name="connsiteY8" fmla="*/ 113318 h 132283"/>
                    <a:gd name="connsiteX9" fmla="*/ 66379 w 151722"/>
                    <a:gd name="connsiteY9" fmla="*/ 28448 h 132283"/>
                    <a:gd name="connsiteX10" fmla="*/ 85344 w 151722"/>
                    <a:gd name="connsiteY10" fmla="*/ 28448 h 132283"/>
                    <a:gd name="connsiteX11" fmla="*/ 85344 w 151722"/>
                    <a:gd name="connsiteY11" fmla="*/ 113318 h 132283"/>
                    <a:gd name="connsiteX12" fmla="*/ 113792 w 151722"/>
                    <a:gd name="connsiteY12" fmla="*/ 113318 h 132283"/>
                    <a:gd name="connsiteX13" fmla="*/ 113792 w 151722"/>
                    <a:gd name="connsiteY13" fmla="*/ 0 h 132283"/>
                    <a:gd name="connsiteX14" fmla="*/ 132757 w 151722"/>
                    <a:gd name="connsiteY14" fmla="*/ 0 h 132283"/>
                    <a:gd name="connsiteX15" fmla="*/ 132757 w 151722"/>
                    <a:gd name="connsiteY15" fmla="*/ 113318 h 132283"/>
                    <a:gd name="connsiteX16" fmla="*/ 151723 w 151722"/>
                    <a:gd name="connsiteY16" fmla="*/ 113318 h 1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722" h="132283">
                      <a:moveTo>
                        <a:pt x="151723" y="113318"/>
                      </a:moveTo>
                      <a:lnTo>
                        <a:pt x="151723" y="132283"/>
                      </a:lnTo>
                      <a:lnTo>
                        <a:pt x="0" y="132283"/>
                      </a:lnTo>
                      <a:lnTo>
                        <a:pt x="0" y="113318"/>
                      </a:lnTo>
                      <a:lnTo>
                        <a:pt x="18965" y="113318"/>
                      </a:lnTo>
                      <a:lnTo>
                        <a:pt x="18965" y="56896"/>
                      </a:lnTo>
                      <a:lnTo>
                        <a:pt x="37931" y="56896"/>
                      </a:lnTo>
                      <a:lnTo>
                        <a:pt x="37931" y="113318"/>
                      </a:lnTo>
                      <a:lnTo>
                        <a:pt x="66379" y="113318"/>
                      </a:lnTo>
                      <a:lnTo>
                        <a:pt x="66379" y="28448"/>
                      </a:lnTo>
                      <a:lnTo>
                        <a:pt x="85344" y="28448"/>
                      </a:lnTo>
                      <a:lnTo>
                        <a:pt x="85344" y="113318"/>
                      </a:lnTo>
                      <a:lnTo>
                        <a:pt x="113792" y="113318"/>
                      </a:lnTo>
                      <a:lnTo>
                        <a:pt x="113792" y="0"/>
                      </a:lnTo>
                      <a:lnTo>
                        <a:pt x="132757" y="0"/>
                      </a:lnTo>
                      <a:lnTo>
                        <a:pt x="132757" y="113318"/>
                      </a:lnTo>
                      <a:lnTo>
                        <a:pt x="151723" y="113318"/>
                      </a:lnTo>
                      <a:close/>
                    </a:path>
                  </a:pathLst>
                </a:custGeom>
                <a:solidFill>
                  <a:srgbClr val="FFFFFF"/>
                </a:solidFill>
                <a:ln w="9398" cap="flat">
                  <a:noFill/>
                  <a:prstDash val="solid"/>
                  <a:miter/>
                </a:ln>
              </p:spPr>
              <p:txBody>
                <a:bodyPr rtlCol="0" anchor="ctr"/>
                <a:lstStyle/>
                <a:p>
                  <a:pPr defTabSz="1096919"/>
                  <a:endParaRPr lang="en-US" dirty="0">
                    <a:solidFill>
                      <a:srgbClr val="FFFFFF"/>
                    </a:solidFill>
                  </a:endParaRPr>
                </a:p>
              </p:txBody>
            </p:sp>
          </p:grpSp>
          <p:sp>
            <p:nvSpPr>
              <p:cNvPr id="358" name="TextBox 357">
                <a:extLst>
                  <a:ext uri="{FF2B5EF4-FFF2-40B4-BE49-F238E27FC236}">
                    <a16:creationId xmlns:a16="http://schemas.microsoft.com/office/drawing/2014/main" id="{C8B6D632-724E-4939-A45B-0DB65B6F5F82}"/>
                  </a:ext>
                </a:extLst>
              </p:cNvPr>
              <p:cNvSpPr txBox="1">
                <a:spLocks/>
              </p:cNvSpPr>
              <p:nvPr/>
            </p:nvSpPr>
            <p:spPr>
              <a:xfrm>
                <a:off x="10048951" y="5653699"/>
                <a:ext cx="476091" cy="430887"/>
              </a:xfrm>
              <a:prstGeom prst="rect">
                <a:avLst/>
              </a:prstGeom>
              <a:noFill/>
            </p:spPr>
            <p:txBody>
              <a:bodyPr wrap="none" lIns="0" tIns="0" rIns="0" bIns="0" rtlCol="0">
                <a:spAutoFit/>
              </a:bodyPr>
              <a:lstStyle/>
              <a:p>
                <a:pPr algn="ctr" defTabSz="914364">
                  <a:defRPr/>
                </a:pPr>
                <a:r>
                  <a:rPr lang="en-US" sz="1400" dirty="0">
                    <a:solidFill>
                      <a:srgbClr val="FFFFFF"/>
                    </a:solidFill>
                    <a:latin typeface="Amazon Ember"/>
                  </a:rPr>
                  <a:t>AWS </a:t>
                </a:r>
                <a:br>
                  <a:rPr lang="en-US" sz="1400" dirty="0">
                    <a:solidFill>
                      <a:srgbClr val="FFFFFF"/>
                    </a:solidFill>
                    <a:latin typeface="Amazon Ember"/>
                  </a:rPr>
                </a:br>
                <a:r>
                  <a:rPr lang="en-US" sz="1400" dirty="0">
                    <a:solidFill>
                      <a:srgbClr val="FFFFFF"/>
                    </a:solidFill>
                    <a:latin typeface="Amazon Ember"/>
                  </a:rPr>
                  <a:t>X-Ray</a:t>
                </a:r>
              </a:p>
            </p:txBody>
          </p:sp>
        </p:grpSp>
        <p:grpSp>
          <p:nvGrpSpPr>
            <p:cNvPr id="13" name="Group 12">
              <a:extLst>
                <a:ext uri="{FF2B5EF4-FFF2-40B4-BE49-F238E27FC236}">
                  <a16:creationId xmlns:a16="http://schemas.microsoft.com/office/drawing/2014/main" id="{C7FF9D42-7728-43F6-9D3B-EB596BA74B5B}"/>
                </a:ext>
              </a:extLst>
            </p:cNvPr>
            <p:cNvGrpSpPr/>
            <p:nvPr/>
          </p:nvGrpSpPr>
          <p:grpSpPr>
            <a:xfrm>
              <a:off x="3674636" y="5114181"/>
              <a:ext cx="1401025" cy="1057868"/>
              <a:chOff x="3642887" y="5026718"/>
              <a:chExt cx="1401025" cy="1057868"/>
            </a:xfrm>
          </p:grpSpPr>
          <p:grpSp>
            <p:nvGrpSpPr>
              <p:cNvPr id="330" name="Graphic 43">
                <a:extLst>
                  <a:ext uri="{FF2B5EF4-FFF2-40B4-BE49-F238E27FC236}">
                    <a16:creationId xmlns:a16="http://schemas.microsoft.com/office/drawing/2014/main" id="{BD3C3882-BF3E-4F43-ABD2-F06ADC7626AC}"/>
                  </a:ext>
                </a:extLst>
              </p:cNvPr>
              <p:cNvGrpSpPr/>
              <p:nvPr/>
            </p:nvGrpSpPr>
            <p:grpSpPr>
              <a:xfrm>
                <a:off x="4179582" y="5026718"/>
                <a:ext cx="327633" cy="471889"/>
                <a:chOff x="9418762" y="2864996"/>
                <a:chExt cx="322411" cy="464367"/>
              </a:xfrm>
            </p:grpSpPr>
            <p:sp>
              <p:nvSpPr>
                <p:cNvPr id="331" name="Freeform: Shape 215">
                  <a:extLst>
                    <a:ext uri="{FF2B5EF4-FFF2-40B4-BE49-F238E27FC236}">
                      <a16:creationId xmlns:a16="http://schemas.microsoft.com/office/drawing/2014/main" id="{6F3835CF-8F8C-427D-AFF5-1C73916B3DEB}"/>
                    </a:ext>
                  </a:extLst>
                </p:cNvPr>
                <p:cNvSpPr/>
                <p:nvPr/>
              </p:nvSpPr>
              <p:spPr>
                <a:xfrm>
                  <a:off x="9670053" y="2874479"/>
                  <a:ext cx="66379" cy="66379"/>
                </a:xfrm>
                <a:custGeom>
                  <a:avLst/>
                  <a:gdLst>
                    <a:gd name="connsiteX0" fmla="*/ 68654 w 66378"/>
                    <a:gd name="connsiteY0" fmla="*/ 68560 h 66378"/>
                    <a:gd name="connsiteX1" fmla="*/ 9483 w 66378"/>
                    <a:gd name="connsiteY1" fmla="*/ 68560 h 66378"/>
                    <a:gd name="connsiteX2" fmla="*/ 0 w 66378"/>
                    <a:gd name="connsiteY2" fmla="*/ 59077 h 66378"/>
                    <a:gd name="connsiteX3" fmla="*/ 0 w 66378"/>
                    <a:gd name="connsiteY3" fmla="*/ 0 h 66378"/>
                    <a:gd name="connsiteX4" fmla="*/ 18965 w 66378"/>
                    <a:gd name="connsiteY4" fmla="*/ 0 h 66378"/>
                    <a:gd name="connsiteX5" fmla="*/ 18965 w 66378"/>
                    <a:gd name="connsiteY5" fmla="*/ 49594 h 66378"/>
                    <a:gd name="connsiteX6" fmla="*/ 68654 w 66378"/>
                    <a:gd name="connsiteY6" fmla="*/ 49594 h 6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378" h="66378">
                      <a:moveTo>
                        <a:pt x="68654" y="68560"/>
                      </a:moveTo>
                      <a:lnTo>
                        <a:pt x="9483" y="68560"/>
                      </a:lnTo>
                      <a:cubicBezTo>
                        <a:pt x="4246" y="68560"/>
                        <a:pt x="0" y="64314"/>
                        <a:pt x="0" y="59077"/>
                      </a:cubicBezTo>
                      <a:lnTo>
                        <a:pt x="0" y="0"/>
                      </a:lnTo>
                      <a:lnTo>
                        <a:pt x="18965" y="0"/>
                      </a:lnTo>
                      <a:lnTo>
                        <a:pt x="18965" y="49594"/>
                      </a:lnTo>
                      <a:lnTo>
                        <a:pt x="68654" y="49594"/>
                      </a:lnTo>
                      <a:close/>
                    </a:path>
                  </a:pathLst>
                </a:custGeom>
                <a:solidFill>
                  <a:schemeClr val="tx1"/>
                </a:solidFill>
                <a:ln w="9398" cap="flat">
                  <a:noFill/>
                  <a:prstDash val="solid"/>
                  <a:miter/>
                </a:ln>
              </p:spPr>
              <p:txBody>
                <a:bodyPr rtlCol="0" anchor="ctr"/>
                <a:lstStyle/>
                <a:p>
                  <a:pPr defTabSz="1097168">
                    <a:defRPr/>
                  </a:pPr>
                  <a:endParaRPr lang="en-US" sz="3200" dirty="0">
                    <a:solidFill>
                      <a:srgbClr val="FFFFFF"/>
                    </a:solidFill>
                  </a:endParaRPr>
                </a:p>
              </p:txBody>
            </p:sp>
            <p:sp>
              <p:nvSpPr>
                <p:cNvPr id="332" name="Freeform: Shape 216">
                  <a:extLst>
                    <a:ext uri="{FF2B5EF4-FFF2-40B4-BE49-F238E27FC236}">
                      <a16:creationId xmlns:a16="http://schemas.microsoft.com/office/drawing/2014/main" id="{3DC739EB-B2A9-4AEA-9BFD-A8B7C725AE43}"/>
                    </a:ext>
                  </a:extLst>
                </p:cNvPr>
                <p:cNvSpPr/>
                <p:nvPr/>
              </p:nvSpPr>
              <p:spPr>
                <a:xfrm>
                  <a:off x="9418762" y="2864996"/>
                  <a:ext cx="322411" cy="417237"/>
                </a:xfrm>
                <a:custGeom>
                  <a:avLst/>
                  <a:gdLst>
                    <a:gd name="connsiteX0" fmla="*/ 319945 w 322410"/>
                    <a:gd name="connsiteY0" fmla="*/ 418091 h 417237"/>
                    <a:gd name="connsiteX1" fmla="*/ 231282 w 322410"/>
                    <a:gd name="connsiteY1" fmla="*/ 418091 h 417237"/>
                    <a:gd name="connsiteX2" fmla="*/ 231282 w 322410"/>
                    <a:gd name="connsiteY2" fmla="*/ 399126 h 417237"/>
                    <a:gd name="connsiteX3" fmla="*/ 310463 w 322410"/>
                    <a:gd name="connsiteY3" fmla="*/ 399126 h 417237"/>
                    <a:gd name="connsiteX4" fmla="*/ 310463 w 322410"/>
                    <a:gd name="connsiteY4" fmla="*/ 72543 h 417237"/>
                    <a:gd name="connsiteX5" fmla="*/ 256885 w 322410"/>
                    <a:gd name="connsiteY5" fmla="*/ 18965 h 417237"/>
                    <a:gd name="connsiteX6" fmla="*/ 18965 w 322410"/>
                    <a:gd name="connsiteY6" fmla="*/ 18965 h 417237"/>
                    <a:gd name="connsiteX7" fmla="*/ 18965 w 322410"/>
                    <a:gd name="connsiteY7" fmla="*/ 399126 h 417237"/>
                    <a:gd name="connsiteX8" fmla="*/ 98146 w 322410"/>
                    <a:gd name="connsiteY8" fmla="*/ 399126 h 417237"/>
                    <a:gd name="connsiteX9" fmla="*/ 98146 w 322410"/>
                    <a:gd name="connsiteY9" fmla="*/ 418091 h 417237"/>
                    <a:gd name="connsiteX10" fmla="*/ 9483 w 322410"/>
                    <a:gd name="connsiteY10" fmla="*/ 418091 h 417237"/>
                    <a:gd name="connsiteX11" fmla="*/ 0 w 322410"/>
                    <a:gd name="connsiteY11" fmla="*/ 408608 h 417237"/>
                    <a:gd name="connsiteX12" fmla="*/ 0 w 322410"/>
                    <a:gd name="connsiteY12" fmla="*/ 9483 h 417237"/>
                    <a:gd name="connsiteX13" fmla="*/ 9483 w 322410"/>
                    <a:gd name="connsiteY13" fmla="*/ 0 h 417237"/>
                    <a:gd name="connsiteX14" fmla="*/ 260773 w 322410"/>
                    <a:gd name="connsiteY14" fmla="*/ 0 h 417237"/>
                    <a:gd name="connsiteX15" fmla="*/ 267506 w 322410"/>
                    <a:gd name="connsiteY15" fmla="*/ 2750 h 417237"/>
                    <a:gd name="connsiteX16" fmla="*/ 326678 w 322410"/>
                    <a:gd name="connsiteY16" fmla="*/ 61922 h 417237"/>
                    <a:gd name="connsiteX17" fmla="*/ 329428 w 322410"/>
                    <a:gd name="connsiteY17" fmla="*/ 68560 h 417237"/>
                    <a:gd name="connsiteX18" fmla="*/ 329428 w 322410"/>
                    <a:gd name="connsiteY18" fmla="*/ 408608 h 417237"/>
                    <a:gd name="connsiteX19" fmla="*/ 319945 w 322410"/>
                    <a:gd name="connsiteY19" fmla="*/ 418091 h 4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2410" h="417237">
                      <a:moveTo>
                        <a:pt x="319945" y="418091"/>
                      </a:moveTo>
                      <a:lnTo>
                        <a:pt x="231282" y="418091"/>
                      </a:lnTo>
                      <a:lnTo>
                        <a:pt x="231282" y="399126"/>
                      </a:lnTo>
                      <a:lnTo>
                        <a:pt x="310463" y="399126"/>
                      </a:lnTo>
                      <a:lnTo>
                        <a:pt x="310463" y="72543"/>
                      </a:lnTo>
                      <a:lnTo>
                        <a:pt x="256885" y="18965"/>
                      </a:lnTo>
                      <a:lnTo>
                        <a:pt x="18965" y="18965"/>
                      </a:lnTo>
                      <a:lnTo>
                        <a:pt x="18965" y="399126"/>
                      </a:lnTo>
                      <a:lnTo>
                        <a:pt x="98146" y="399126"/>
                      </a:lnTo>
                      <a:lnTo>
                        <a:pt x="98146" y="418091"/>
                      </a:lnTo>
                      <a:lnTo>
                        <a:pt x="9483" y="418091"/>
                      </a:lnTo>
                      <a:cubicBezTo>
                        <a:pt x="4246" y="418091"/>
                        <a:pt x="0" y="413845"/>
                        <a:pt x="0" y="408608"/>
                      </a:cubicBezTo>
                      <a:lnTo>
                        <a:pt x="0" y="9483"/>
                      </a:lnTo>
                      <a:cubicBezTo>
                        <a:pt x="0" y="4246"/>
                        <a:pt x="4246" y="0"/>
                        <a:pt x="9483" y="0"/>
                      </a:cubicBezTo>
                      <a:lnTo>
                        <a:pt x="260773" y="0"/>
                      </a:lnTo>
                      <a:cubicBezTo>
                        <a:pt x="263294" y="-14"/>
                        <a:pt x="265717" y="975"/>
                        <a:pt x="267506" y="2750"/>
                      </a:cubicBezTo>
                      <a:lnTo>
                        <a:pt x="326678" y="61922"/>
                      </a:lnTo>
                      <a:cubicBezTo>
                        <a:pt x="328430" y="63688"/>
                        <a:pt x="329417" y="66072"/>
                        <a:pt x="329428" y="68560"/>
                      </a:cubicBezTo>
                      <a:lnTo>
                        <a:pt x="329428" y="408608"/>
                      </a:lnTo>
                      <a:cubicBezTo>
                        <a:pt x="329428" y="413845"/>
                        <a:pt x="325182" y="418091"/>
                        <a:pt x="319945" y="418091"/>
                      </a:cubicBezTo>
                      <a:close/>
                    </a:path>
                  </a:pathLst>
                </a:custGeom>
                <a:solidFill>
                  <a:schemeClr val="tx1"/>
                </a:solidFill>
                <a:ln w="9398" cap="flat">
                  <a:noFill/>
                  <a:prstDash val="solid"/>
                  <a:miter/>
                </a:ln>
              </p:spPr>
              <p:txBody>
                <a:bodyPr rtlCol="0" anchor="ctr"/>
                <a:lstStyle/>
                <a:p>
                  <a:pPr defTabSz="1097168">
                    <a:defRPr/>
                  </a:pPr>
                  <a:endParaRPr lang="en-US" sz="3200" dirty="0">
                    <a:solidFill>
                      <a:srgbClr val="FFFFFF"/>
                    </a:solidFill>
                  </a:endParaRPr>
                </a:p>
              </p:txBody>
            </p:sp>
            <p:sp>
              <p:nvSpPr>
                <p:cNvPr id="333" name="Freeform: Shape 217">
                  <a:extLst>
                    <a:ext uri="{FF2B5EF4-FFF2-40B4-BE49-F238E27FC236}">
                      <a16:creationId xmlns:a16="http://schemas.microsoft.com/office/drawing/2014/main" id="{ED7CFB69-D7DC-4B33-BC7A-BC3983C8AECA}"/>
                    </a:ext>
                  </a:extLst>
                </p:cNvPr>
                <p:cNvSpPr/>
                <p:nvPr/>
              </p:nvSpPr>
              <p:spPr>
                <a:xfrm>
                  <a:off x="9530373" y="3244019"/>
                  <a:ext cx="104309" cy="85344"/>
                </a:xfrm>
                <a:custGeom>
                  <a:avLst/>
                  <a:gdLst>
                    <a:gd name="connsiteX0" fmla="*/ 97482 w 104309"/>
                    <a:gd name="connsiteY0" fmla="*/ 88663 h 85344"/>
                    <a:gd name="connsiteX1" fmla="*/ 91413 w 104309"/>
                    <a:gd name="connsiteY1" fmla="*/ 86482 h 85344"/>
                    <a:gd name="connsiteX2" fmla="*/ 53482 w 104309"/>
                    <a:gd name="connsiteY2" fmla="*/ 54620 h 85344"/>
                    <a:gd name="connsiteX3" fmla="*/ 15552 w 104309"/>
                    <a:gd name="connsiteY3" fmla="*/ 86482 h 85344"/>
                    <a:gd name="connsiteX4" fmla="*/ 5500 w 104309"/>
                    <a:gd name="connsiteY4" fmla="*/ 87809 h 85344"/>
                    <a:gd name="connsiteX5" fmla="*/ 0 w 104309"/>
                    <a:gd name="connsiteY5" fmla="*/ 79180 h 85344"/>
                    <a:gd name="connsiteX6" fmla="*/ 0 w 104309"/>
                    <a:gd name="connsiteY6" fmla="*/ 0 h 85344"/>
                    <a:gd name="connsiteX7" fmla="*/ 18965 w 104309"/>
                    <a:gd name="connsiteY7" fmla="*/ 0 h 85344"/>
                    <a:gd name="connsiteX8" fmla="*/ 18965 w 104309"/>
                    <a:gd name="connsiteY8" fmla="*/ 58698 h 85344"/>
                    <a:gd name="connsiteX9" fmla="*/ 47413 w 104309"/>
                    <a:gd name="connsiteY9" fmla="*/ 34707 h 85344"/>
                    <a:gd name="connsiteX10" fmla="*/ 59551 w 104309"/>
                    <a:gd name="connsiteY10" fmla="*/ 34707 h 85344"/>
                    <a:gd name="connsiteX11" fmla="*/ 87999 w 104309"/>
                    <a:gd name="connsiteY11" fmla="*/ 58698 h 85344"/>
                    <a:gd name="connsiteX12" fmla="*/ 87999 w 104309"/>
                    <a:gd name="connsiteY12" fmla="*/ 0 h 85344"/>
                    <a:gd name="connsiteX13" fmla="*/ 106965 w 104309"/>
                    <a:gd name="connsiteY13" fmla="*/ 0 h 85344"/>
                    <a:gd name="connsiteX14" fmla="*/ 106965 w 104309"/>
                    <a:gd name="connsiteY14" fmla="*/ 79180 h 85344"/>
                    <a:gd name="connsiteX15" fmla="*/ 97482 w 104309"/>
                    <a:gd name="connsiteY15" fmla="*/ 88663 h 8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309" h="85344">
                      <a:moveTo>
                        <a:pt x="97482" y="88663"/>
                      </a:moveTo>
                      <a:cubicBezTo>
                        <a:pt x="95266" y="88667"/>
                        <a:pt x="93119" y="87896"/>
                        <a:pt x="91413" y="86482"/>
                      </a:cubicBezTo>
                      <a:lnTo>
                        <a:pt x="53482" y="54620"/>
                      </a:lnTo>
                      <a:lnTo>
                        <a:pt x="15552" y="86482"/>
                      </a:lnTo>
                      <a:cubicBezTo>
                        <a:pt x="12739" y="88829"/>
                        <a:pt x="8826" y="89346"/>
                        <a:pt x="5500" y="87809"/>
                      </a:cubicBezTo>
                      <a:cubicBezTo>
                        <a:pt x="2139" y="86254"/>
                        <a:pt x="-9" y="82884"/>
                        <a:pt x="0" y="79180"/>
                      </a:cubicBezTo>
                      <a:lnTo>
                        <a:pt x="0" y="0"/>
                      </a:lnTo>
                      <a:lnTo>
                        <a:pt x="18965" y="0"/>
                      </a:lnTo>
                      <a:lnTo>
                        <a:pt x="18965" y="58698"/>
                      </a:lnTo>
                      <a:lnTo>
                        <a:pt x="47413" y="34707"/>
                      </a:lnTo>
                      <a:cubicBezTo>
                        <a:pt x="50929" y="31778"/>
                        <a:pt x="56035" y="31778"/>
                        <a:pt x="59551" y="34707"/>
                      </a:cubicBezTo>
                      <a:lnTo>
                        <a:pt x="87999" y="58698"/>
                      </a:lnTo>
                      <a:lnTo>
                        <a:pt x="87999" y="0"/>
                      </a:lnTo>
                      <a:lnTo>
                        <a:pt x="106965" y="0"/>
                      </a:lnTo>
                      <a:lnTo>
                        <a:pt x="106965" y="79180"/>
                      </a:lnTo>
                      <a:cubicBezTo>
                        <a:pt x="106965" y="84417"/>
                        <a:pt x="102719" y="88663"/>
                        <a:pt x="97482" y="88663"/>
                      </a:cubicBezTo>
                      <a:close/>
                    </a:path>
                  </a:pathLst>
                </a:custGeom>
                <a:solidFill>
                  <a:schemeClr val="tx1"/>
                </a:solidFill>
                <a:ln w="9398" cap="flat">
                  <a:noFill/>
                  <a:prstDash val="solid"/>
                  <a:miter/>
                </a:ln>
              </p:spPr>
              <p:txBody>
                <a:bodyPr rtlCol="0" anchor="ctr"/>
                <a:lstStyle/>
                <a:p>
                  <a:pPr defTabSz="1097168">
                    <a:defRPr/>
                  </a:pPr>
                  <a:endParaRPr lang="en-US" sz="3200" dirty="0">
                    <a:solidFill>
                      <a:srgbClr val="FFFFFF"/>
                    </a:solidFill>
                  </a:endParaRPr>
                </a:p>
              </p:txBody>
            </p:sp>
            <p:sp>
              <p:nvSpPr>
                <p:cNvPr id="334" name="Freeform: Shape 218">
                  <a:extLst>
                    <a:ext uri="{FF2B5EF4-FFF2-40B4-BE49-F238E27FC236}">
                      <a16:creationId xmlns:a16="http://schemas.microsoft.com/office/drawing/2014/main" id="{351B5AF1-848B-452A-B4A4-700AC747BB35}"/>
                    </a:ext>
                  </a:extLst>
                </p:cNvPr>
                <p:cNvSpPr/>
                <p:nvPr/>
              </p:nvSpPr>
              <p:spPr>
                <a:xfrm>
                  <a:off x="9478000" y="3042389"/>
                  <a:ext cx="208619" cy="208619"/>
                </a:xfrm>
                <a:custGeom>
                  <a:avLst/>
                  <a:gdLst>
                    <a:gd name="connsiteX0" fmla="*/ 105476 w 208618"/>
                    <a:gd name="connsiteY0" fmla="*/ 211113 h 208618"/>
                    <a:gd name="connsiteX1" fmla="*/ 76174 w 208618"/>
                    <a:gd name="connsiteY1" fmla="*/ 191389 h 208618"/>
                    <a:gd name="connsiteX2" fmla="*/ 65080 w 208618"/>
                    <a:gd name="connsiteY2" fmla="*/ 186742 h 208618"/>
                    <a:gd name="connsiteX3" fmla="*/ 53700 w 208618"/>
                    <a:gd name="connsiteY3" fmla="*/ 188923 h 208618"/>
                    <a:gd name="connsiteX4" fmla="*/ 22123 w 208618"/>
                    <a:gd name="connsiteY4" fmla="*/ 157251 h 208618"/>
                    <a:gd name="connsiteX5" fmla="*/ 24209 w 208618"/>
                    <a:gd name="connsiteY5" fmla="*/ 145967 h 208618"/>
                    <a:gd name="connsiteX6" fmla="*/ 19658 w 208618"/>
                    <a:gd name="connsiteY6" fmla="*/ 134872 h 208618"/>
                    <a:gd name="connsiteX7" fmla="*/ 2379 w 208618"/>
                    <a:gd name="connsiteY7" fmla="*/ 93548 h 208618"/>
                    <a:gd name="connsiteX8" fmla="*/ 19658 w 208618"/>
                    <a:gd name="connsiteY8" fmla="*/ 76269 h 208618"/>
                    <a:gd name="connsiteX9" fmla="*/ 24209 w 208618"/>
                    <a:gd name="connsiteY9" fmla="*/ 65174 h 208618"/>
                    <a:gd name="connsiteX10" fmla="*/ 41870 w 208618"/>
                    <a:gd name="connsiteY10" fmla="*/ 24304 h 208618"/>
                    <a:gd name="connsiteX11" fmla="*/ 65080 w 208618"/>
                    <a:gd name="connsiteY11" fmla="*/ 24304 h 208618"/>
                    <a:gd name="connsiteX12" fmla="*/ 76174 w 208618"/>
                    <a:gd name="connsiteY12" fmla="*/ 19658 h 208618"/>
                    <a:gd name="connsiteX13" fmla="*/ 117499 w 208618"/>
                    <a:gd name="connsiteY13" fmla="*/ 2379 h 208618"/>
                    <a:gd name="connsiteX14" fmla="*/ 134777 w 208618"/>
                    <a:gd name="connsiteY14" fmla="*/ 19658 h 208618"/>
                    <a:gd name="connsiteX15" fmla="*/ 145872 w 208618"/>
                    <a:gd name="connsiteY15" fmla="*/ 24304 h 208618"/>
                    <a:gd name="connsiteX16" fmla="*/ 157251 w 208618"/>
                    <a:gd name="connsiteY16" fmla="*/ 22123 h 208618"/>
                    <a:gd name="connsiteX17" fmla="*/ 188814 w 208618"/>
                    <a:gd name="connsiteY17" fmla="*/ 54093 h 208618"/>
                    <a:gd name="connsiteX18" fmla="*/ 186742 w 208618"/>
                    <a:gd name="connsiteY18" fmla="*/ 65174 h 208618"/>
                    <a:gd name="connsiteX19" fmla="*/ 191294 w 208618"/>
                    <a:gd name="connsiteY19" fmla="*/ 76269 h 208618"/>
                    <a:gd name="connsiteX20" fmla="*/ 208572 w 208618"/>
                    <a:gd name="connsiteY20" fmla="*/ 117593 h 208618"/>
                    <a:gd name="connsiteX21" fmla="*/ 191294 w 208618"/>
                    <a:gd name="connsiteY21" fmla="*/ 134872 h 208618"/>
                    <a:gd name="connsiteX22" fmla="*/ 186742 w 208618"/>
                    <a:gd name="connsiteY22" fmla="*/ 145967 h 208618"/>
                    <a:gd name="connsiteX23" fmla="*/ 188828 w 208618"/>
                    <a:gd name="connsiteY23" fmla="*/ 157251 h 208618"/>
                    <a:gd name="connsiteX24" fmla="*/ 157630 w 208618"/>
                    <a:gd name="connsiteY24" fmla="*/ 188923 h 208618"/>
                    <a:gd name="connsiteX25" fmla="*/ 146251 w 208618"/>
                    <a:gd name="connsiteY25" fmla="*/ 186742 h 208618"/>
                    <a:gd name="connsiteX26" fmla="*/ 135156 w 208618"/>
                    <a:gd name="connsiteY26" fmla="*/ 191389 h 208618"/>
                    <a:gd name="connsiteX27" fmla="*/ 105476 w 208618"/>
                    <a:gd name="connsiteY27" fmla="*/ 211113 h 208618"/>
                    <a:gd name="connsiteX28" fmla="*/ 65269 w 208618"/>
                    <a:gd name="connsiteY28" fmla="*/ 166639 h 208618"/>
                    <a:gd name="connsiteX29" fmla="*/ 69916 w 208618"/>
                    <a:gd name="connsiteY29" fmla="*/ 167872 h 208618"/>
                    <a:gd name="connsiteX30" fmla="*/ 86226 w 208618"/>
                    <a:gd name="connsiteY30" fmla="*/ 174699 h 208618"/>
                    <a:gd name="connsiteX31" fmla="*/ 93053 w 208618"/>
                    <a:gd name="connsiteY31" fmla="*/ 182001 h 208618"/>
                    <a:gd name="connsiteX32" fmla="*/ 108149 w 208618"/>
                    <a:gd name="connsiteY32" fmla="*/ 191749 h 208618"/>
                    <a:gd name="connsiteX33" fmla="*/ 117898 w 208618"/>
                    <a:gd name="connsiteY33" fmla="*/ 182001 h 208618"/>
                    <a:gd name="connsiteX34" fmla="*/ 124726 w 208618"/>
                    <a:gd name="connsiteY34" fmla="*/ 174699 h 208618"/>
                    <a:gd name="connsiteX35" fmla="*/ 141036 w 208618"/>
                    <a:gd name="connsiteY35" fmla="*/ 167872 h 208618"/>
                    <a:gd name="connsiteX36" fmla="*/ 150518 w 208618"/>
                    <a:gd name="connsiteY36" fmla="*/ 167872 h 208618"/>
                    <a:gd name="connsiteX37" fmla="*/ 167767 w 208618"/>
                    <a:gd name="connsiteY37" fmla="*/ 163331 h 208618"/>
                    <a:gd name="connsiteX38" fmla="*/ 169484 w 208618"/>
                    <a:gd name="connsiteY38" fmla="*/ 157061 h 208618"/>
                    <a:gd name="connsiteX39" fmla="*/ 167587 w 208618"/>
                    <a:gd name="connsiteY39" fmla="*/ 150518 h 208618"/>
                    <a:gd name="connsiteX40" fmla="*/ 167587 w 208618"/>
                    <a:gd name="connsiteY40" fmla="*/ 141036 h 208618"/>
                    <a:gd name="connsiteX41" fmla="*/ 174320 w 208618"/>
                    <a:gd name="connsiteY41" fmla="*/ 124726 h 208618"/>
                    <a:gd name="connsiteX42" fmla="*/ 181622 w 208618"/>
                    <a:gd name="connsiteY42" fmla="*/ 117993 h 208618"/>
                    <a:gd name="connsiteX43" fmla="*/ 191768 w 208618"/>
                    <a:gd name="connsiteY43" fmla="*/ 105571 h 208618"/>
                    <a:gd name="connsiteX44" fmla="*/ 181622 w 208618"/>
                    <a:gd name="connsiteY44" fmla="*/ 93148 h 208618"/>
                    <a:gd name="connsiteX45" fmla="*/ 174320 w 208618"/>
                    <a:gd name="connsiteY45" fmla="*/ 86321 h 208618"/>
                    <a:gd name="connsiteX46" fmla="*/ 167587 w 208618"/>
                    <a:gd name="connsiteY46" fmla="*/ 70011 h 208618"/>
                    <a:gd name="connsiteX47" fmla="*/ 167587 w 208618"/>
                    <a:gd name="connsiteY47" fmla="*/ 60528 h 208618"/>
                    <a:gd name="connsiteX48" fmla="*/ 169484 w 208618"/>
                    <a:gd name="connsiteY48" fmla="*/ 53985 h 208618"/>
                    <a:gd name="connsiteX49" fmla="*/ 157630 w 208618"/>
                    <a:gd name="connsiteY49" fmla="*/ 41088 h 208618"/>
                    <a:gd name="connsiteX50" fmla="*/ 150993 w 208618"/>
                    <a:gd name="connsiteY50" fmla="*/ 42985 h 208618"/>
                    <a:gd name="connsiteX51" fmla="*/ 141510 w 208618"/>
                    <a:gd name="connsiteY51" fmla="*/ 42985 h 208618"/>
                    <a:gd name="connsiteX52" fmla="*/ 125200 w 208618"/>
                    <a:gd name="connsiteY52" fmla="*/ 36252 h 208618"/>
                    <a:gd name="connsiteX53" fmla="*/ 118372 w 208618"/>
                    <a:gd name="connsiteY53" fmla="*/ 28951 h 208618"/>
                    <a:gd name="connsiteX54" fmla="*/ 103771 w 208618"/>
                    <a:gd name="connsiteY54" fmla="*/ 18707 h 208618"/>
                    <a:gd name="connsiteX55" fmla="*/ 93528 w 208618"/>
                    <a:gd name="connsiteY55" fmla="*/ 28951 h 208618"/>
                    <a:gd name="connsiteX56" fmla="*/ 86700 w 208618"/>
                    <a:gd name="connsiteY56" fmla="*/ 36252 h 208618"/>
                    <a:gd name="connsiteX57" fmla="*/ 70390 w 208618"/>
                    <a:gd name="connsiteY57" fmla="*/ 42985 h 208618"/>
                    <a:gd name="connsiteX58" fmla="*/ 60907 w 208618"/>
                    <a:gd name="connsiteY58" fmla="*/ 42985 h 208618"/>
                    <a:gd name="connsiteX59" fmla="*/ 54269 w 208618"/>
                    <a:gd name="connsiteY59" fmla="*/ 41088 h 208618"/>
                    <a:gd name="connsiteX60" fmla="*/ 41657 w 208618"/>
                    <a:gd name="connsiteY60" fmla="*/ 53795 h 208618"/>
                    <a:gd name="connsiteX61" fmla="*/ 43554 w 208618"/>
                    <a:gd name="connsiteY61" fmla="*/ 60338 h 208618"/>
                    <a:gd name="connsiteX62" fmla="*/ 43554 w 208618"/>
                    <a:gd name="connsiteY62" fmla="*/ 69821 h 208618"/>
                    <a:gd name="connsiteX63" fmla="*/ 36821 w 208618"/>
                    <a:gd name="connsiteY63" fmla="*/ 86131 h 208618"/>
                    <a:gd name="connsiteX64" fmla="*/ 29520 w 208618"/>
                    <a:gd name="connsiteY64" fmla="*/ 92959 h 208618"/>
                    <a:gd name="connsiteX65" fmla="*/ 19373 w 208618"/>
                    <a:gd name="connsiteY65" fmla="*/ 105381 h 208618"/>
                    <a:gd name="connsiteX66" fmla="*/ 29045 w 208618"/>
                    <a:gd name="connsiteY66" fmla="*/ 118088 h 208618"/>
                    <a:gd name="connsiteX67" fmla="*/ 36347 w 208618"/>
                    <a:gd name="connsiteY67" fmla="*/ 124820 h 208618"/>
                    <a:gd name="connsiteX68" fmla="*/ 43080 w 208618"/>
                    <a:gd name="connsiteY68" fmla="*/ 141131 h 208618"/>
                    <a:gd name="connsiteX69" fmla="*/ 43080 w 208618"/>
                    <a:gd name="connsiteY69" fmla="*/ 150613 h 208618"/>
                    <a:gd name="connsiteX70" fmla="*/ 41183 w 208618"/>
                    <a:gd name="connsiteY70" fmla="*/ 157156 h 208618"/>
                    <a:gd name="connsiteX71" fmla="*/ 53879 w 208618"/>
                    <a:gd name="connsiteY71" fmla="*/ 169684 h 208618"/>
                    <a:gd name="connsiteX72" fmla="*/ 60149 w 208618"/>
                    <a:gd name="connsiteY72" fmla="*/ 167967 h 208618"/>
                    <a:gd name="connsiteX73" fmla="*/ 65269 w 208618"/>
                    <a:gd name="connsiteY73" fmla="*/ 166639 h 20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08618" h="208618">
                      <a:moveTo>
                        <a:pt x="105476" y="211113"/>
                      </a:moveTo>
                      <a:cubicBezTo>
                        <a:pt x="92617" y="211075"/>
                        <a:pt x="81049" y="203288"/>
                        <a:pt x="76174" y="191389"/>
                      </a:cubicBezTo>
                      <a:cubicBezTo>
                        <a:pt x="72381" y="190076"/>
                        <a:pt x="68676" y="188524"/>
                        <a:pt x="65080" y="186742"/>
                      </a:cubicBezTo>
                      <a:cubicBezTo>
                        <a:pt x="61457" y="188176"/>
                        <a:pt x="57597" y="188915"/>
                        <a:pt x="53700" y="188923"/>
                      </a:cubicBezTo>
                      <a:cubicBezTo>
                        <a:pt x="36245" y="188871"/>
                        <a:pt x="22123" y="174706"/>
                        <a:pt x="22123" y="157251"/>
                      </a:cubicBezTo>
                      <a:cubicBezTo>
                        <a:pt x="22099" y="153392"/>
                        <a:pt x="22807" y="149563"/>
                        <a:pt x="24209" y="145967"/>
                      </a:cubicBezTo>
                      <a:cubicBezTo>
                        <a:pt x="22457" y="142369"/>
                        <a:pt x="20937" y="138663"/>
                        <a:pt x="19658" y="134872"/>
                      </a:cubicBezTo>
                      <a:cubicBezTo>
                        <a:pt x="3475" y="128232"/>
                        <a:pt x="-4261" y="109731"/>
                        <a:pt x="2379" y="93548"/>
                      </a:cubicBezTo>
                      <a:cubicBezTo>
                        <a:pt x="5595" y="85709"/>
                        <a:pt x="11819" y="79486"/>
                        <a:pt x="19658" y="76269"/>
                      </a:cubicBezTo>
                      <a:cubicBezTo>
                        <a:pt x="20903" y="72465"/>
                        <a:pt x="22425" y="68757"/>
                        <a:pt x="24209" y="65174"/>
                      </a:cubicBezTo>
                      <a:cubicBezTo>
                        <a:pt x="17800" y="49011"/>
                        <a:pt x="25707" y="30713"/>
                        <a:pt x="41870" y="24304"/>
                      </a:cubicBezTo>
                      <a:cubicBezTo>
                        <a:pt x="49324" y="21348"/>
                        <a:pt x="57625" y="21348"/>
                        <a:pt x="65080" y="24304"/>
                      </a:cubicBezTo>
                      <a:cubicBezTo>
                        <a:pt x="68676" y="22522"/>
                        <a:pt x="72381" y="20970"/>
                        <a:pt x="76174" y="19658"/>
                      </a:cubicBezTo>
                      <a:cubicBezTo>
                        <a:pt x="82814" y="3475"/>
                        <a:pt x="101316" y="-4261"/>
                        <a:pt x="117499" y="2379"/>
                      </a:cubicBezTo>
                      <a:cubicBezTo>
                        <a:pt x="125337" y="5595"/>
                        <a:pt x="131561" y="11819"/>
                        <a:pt x="134777" y="19658"/>
                      </a:cubicBezTo>
                      <a:cubicBezTo>
                        <a:pt x="138570" y="20970"/>
                        <a:pt x="142276" y="22522"/>
                        <a:pt x="145872" y="24304"/>
                      </a:cubicBezTo>
                      <a:cubicBezTo>
                        <a:pt x="149495" y="22871"/>
                        <a:pt x="153355" y="22131"/>
                        <a:pt x="157251" y="22123"/>
                      </a:cubicBezTo>
                      <a:cubicBezTo>
                        <a:pt x="174795" y="22236"/>
                        <a:pt x="188926" y="36549"/>
                        <a:pt x="188814" y="54093"/>
                      </a:cubicBezTo>
                      <a:cubicBezTo>
                        <a:pt x="188789" y="57881"/>
                        <a:pt x="188088" y="61634"/>
                        <a:pt x="186742" y="65174"/>
                      </a:cubicBezTo>
                      <a:cubicBezTo>
                        <a:pt x="188527" y="68757"/>
                        <a:pt x="190048" y="72465"/>
                        <a:pt x="191294" y="76269"/>
                      </a:cubicBezTo>
                      <a:cubicBezTo>
                        <a:pt x="207477" y="82909"/>
                        <a:pt x="215212" y="101411"/>
                        <a:pt x="208572" y="117593"/>
                      </a:cubicBezTo>
                      <a:cubicBezTo>
                        <a:pt x="205356" y="125432"/>
                        <a:pt x="199133" y="131656"/>
                        <a:pt x="191294" y="134872"/>
                      </a:cubicBezTo>
                      <a:cubicBezTo>
                        <a:pt x="190014" y="138663"/>
                        <a:pt x="188494" y="142369"/>
                        <a:pt x="186742" y="145967"/>
                      </a:cubicBezTo>
                      <a:cubicBezTo>
                        <a:pt x="188145" y="149563"/>
                        <a:pt x="188852" y="153392"/>
                        <a:pt x="188828" y="157251"/>
                      </a:cubicBezTo>
                      <a:cubicBezTo>
                        <a:pt x="188830" y="174560"/>
                        <a:pt x="174937" y="188664"/>
                        <a:pt x="157630" y="188923"/>
                      </a:cubicBezTo>
                      <a:cubicBezTo>
                        <a:pt x="153734" y="188915"/>
                        <a:pt x="149874" y="188176"/>
                        <a:pt x="146251" y="186742"/>
                      </a:cubicBezTo>
                      <a:cubicBezTo>
                        <a:pt x="142655" y="188524"/>
                        <a:pt x="138949" y="190076"/>
                        <a:pt x="135156" y="191389"/>
                      </a:cubicBezTo>
                      <a:cubicBezTo>
                        <a:pt x="130230" y="203416"/>
                        <a:pt x="118473" y="211229"/>
                        <a:pt x="105476" y="211113"/>
                      </a:cubicBezTo>
                      <a:close/>
                      <a:moveTo>
                        <a:pt x="65269" y="166639"/>
                      </a:moveTo>
                      <a:cubicBezTo>
                        <a:pt x="66896" y="166664"/>
                        <a:pt x="68491" y="167087"/>
                        <a:pt x="69916" y="167872"/>
                      </a:cubicBezTo>
                      <a:cubicBezTo>
                        <a:pt x="75053" y="170805"/>
                        <a:pt x="80531" y="173098"/>
                        <a:pt x="86226" y="174699"/>
                      </a:cubicBezTo>
                      <a:cubicBezTo>
                        <a:pt x="89704" y="175639"/>
                        <a:pt x="92349" y="178468"/>
                        <a:pt x="93053" y="182001"/>
                      </a:cubicBezTo>
                      <a:cubicBezTo>
                        <a:pt x="94530" y="188862"/>
                        <a:pt x="101289" y="193226"/>
                        <a:pt x="108149" y="191749"/>
                      </a:cubicBezTo>
                      <a:cubicBezTo>
                        <a:pt x="113033" y="190698"/>
                        <a:pt x="116847" y="186884"/>
                        <a:pt x="117898" y="182001"/>
                      </a:cubicBezTo>
                      <a:cubicBezTo>
                        <a:pt x="118602" y="178468"/>
                        <a:pt x="121247" y="175639"/>
                        <a:pt x="124726" y="174699"/>
                      </a:cubicBezTo>
                      <a:cubicBezTo>
                        <a:pt x="130421" y="173098"/>
                        <a:pt x="135898" y="170805"/>
                        <a:pt x="141036" y="167872"/>
                      </a:cubicBezTo>
                      <a:cubicBezTo>
                        <a:pt x="143970" y="166178"/>
                        <a:pt x="147585" y="166178"/>
                        <a:pt x="150518" y="167872"/>
                      </a:cubicBezTo>
                      <a:cubicBezTo>
                        <a:pt x="156535" y="171381"/>
                        <a:pt x="164258" y="169348"/>
                        <a:pt x="167767" y="163331"/>
                      </a:cubicBezTo>
                      <a:cubicBezTo>
                        <a:pt x="168877" y="161427"/>
                        <a:pt x="169469" y="159265"/>
                        <a:pt x="169484" y="157061"/>
                      </a:cubicBezTo>
                      <a:cubicBezTo>
                        <a:pt x="169505" y="154742"/>
                        <a:pt x="168846" y="152467"/>
                        <a:pt x="167587" y="150518"/>
                      </a:cubicBezTo>
                      <a:cubicBezTo>
                        <a:pt x="165893" y="147585"/>
                        <a:pt x="165893" y="143970"/>
                        <a:pt x="167587" y="141036"/>
                      </a:cubicBezTo>
                      <a:cubicBezTo>
                        <a:pt x="170467" y="135884"/>
                        <a:pt x="172727" y="130409"/>
                        <a:pt x="174320" y="124726"/>
                      </a:cubicBezTo>
                      <a:cubicBezTo>
                        <a:pt x="175290" y="121284"/>
                        <a:pt x="178113" y="118681"/>
                        <a:pt x="181622" y="117993"/>
                      </a:cubicBezTo>
                      <a:cubicBezTo>
                        <a:pt x="187500" y="116747"/>
                        <a:pt x="191721" y="111580"/>
                        <a:pt x="191768" y="105571"/>
                      </a:cubicBezTo>
                      <a:cubicBezTo>
                        <a:pt x="191794" y="99536"/>
                        <a:pt x="187540" y="94328"/>
                        <a:pt x="181622" y="93148"/>
                      </a:cubicBezTo>
                      <a:cubicBezTo>
                        <a:pt x="178088" y="92444"/>
                        <a:pt x="175259" y="89799"/>
                        <a:pt x="174320" y="86321"/>
                      </a:cubicBezTo>
                      <a:cubicBezTo>
                        <a:pt x="172711" y="80643"/>
                        <a:pt x="170451" y="75170"/>
                        <a:pt x="167587" y="70011"/>
                      </a:cubicBezTo>
                      <a:cubicBezTo>
                        <a:pt x="165893" y="67077"/>
                        <a:pt x="165893" y="63462"/>
                        <a:pt x="167587" y="60528"/>
                      </a:cubicBezTo>
                      <a:cubicBezTo>
                        <a:pt x="168846" y="58579"/>
                        <a:pt x="169505" y="56304"/>
                        <a:pt x="169484" y="53985"/>
                      </a:cubicBezTo>
                      <a:cubicBezTo>
                        <a:pt x="169600" y="47214"/>
                        <a:pt x="164387" y="41542"/>
                        <a:pt x="157630" y="41088"/>
                      </a:cubicBezTo>
                      <a:cubicBezTo>
                        <a:pt x="155288" y="41115"/>
                        <a:pt x="152996" y="41770"/>
                        <a:pt x="150993" y="42985"/>
                      </a:cubicBezTo>
                      <a:cubicBezTo>
                        <a:pt x="148059" y="44679"/>
                        <a:pt x="144444" y="44679"/>
                        <a:pt x="141510" y="42985"/>
                      </a:cubicBezTo>
                      <a:cubicBezTo>
                        <a:pt x="136389" y="40042"/>
                        <a:pt x="130906" y="37779"/>
                        <a:pt x="125200" y="36252"/>
                      </a:cubicBezTo>
                      <a:cubicBezTo>
                        <a:pt x="121722" y="35313"/>
                        <a:pt x="119076" y="32484"/>
                        <a:pt x="118372" y="28951"/>
                      </a:cubicBezTo>
                      <a:cubicBezTo>
                        <a:pt x="117169" y="22090"/>
                        <a:pt x="110632" y="17504"/>
                        <a:pt x="103771" y="18707"/>
                      </a:cubicBezTo>
                      <a:cubicBezTo>
                        <a:pt x="98541" y="19625"/>
                        <a:pt x="94445" y="23720"/>
                        <a:pt x="93528" y="28951"/>
                      </a:cubicBezTo>
                      <a:cubicBezTo>
                        <a:pt x="92824" y="32484"/>
                        <a:pt x="90178" y="35313"/>
                        <a:pt x="86700" y="36252"/>
                      </a:cubicBezTo>
                      <a:cubicBezTo>
                        <a:pt x="80994" y="37779"/>
                        <a:pt x="75511" y="40042"/>
                        <a:pt x="70390" y="42985"/>
                      </a:cubicBezTo>
                      <a:cubicBezTo>
                        <a:pt x="67456" y="44679"/>
                        <a:pt x="63841" y="44679"/>
                        <a:pt x="60907" y="42985"/>
                      </a:cubicBezTo>
                      <a:cubicBezTo>
                        <a:pt x="58904" y="41770"/>
                        <a:pt x="56612" y="41115"/>
                        <a:pt x="54269" y="41088"/>
                      </a:cubicBezTo>
                      <a:cubicBezTo>
                        <a:pt x="47289" y="41141"/>
                        <a:pt x="41657" y="46814"/>
                        <a:pt x="41657" y="53795"/>
                      </a:cubicBezTo>
                      <a:cubicBezTo>
                        <a:pt x="41636" y="56115"/>
                        <a:pt x="42295" y="58390"/>
                        <a:pt x="43554" y="60338"/>
                      </a:cubicBezTo>
                      <a:cubicBezTo>
                        <a:pt x="45248" y="63272"/>
                        <a:pt x="45248" y="66887"/>
                        <a:pt x="43554" y="69821"/>
                      </a:cubicBezTo>
                      <a:cubicBezTo>
                        <a:pt x="40674" y="74973"/>
                        <a:pt x="38414" y="80448"/>
                        <a:pt x="36821" y="86131"/>
                      </a:cubicBezTo>
                      <a:cubicBezTo>
                        <a:pt x="35882" y="89609"/>
                        <a:pt x="33053" y="92255"/>
                        <a:pt x="29520" y="92959"/>
                      </a:cubicBezTo>
                      <a:cubicBezTo>
                        <a:pt x="23601" y="94138"/>
                        <a:pt x="19347" y="99346"/>
                        <a:pt x="19373" y="105381"/>
                      </a:cubicBezTo>
                      <a:cubicBezTo>
                        <a:pt x="19236" y="111355"/>
                        <a:pt x="23251" y="116629"/>
                        <a:pt x="29045" y="118088"/>
                      </a:cubicBezTo>
                      <a:cubicBezTo>
                        <a:pt x="32554" y="118776"/>
                        <a:pt x="35377" y="121379"/>
                        <a:pt x="36347" y="124820"/>
                      </a:cubicBezTo>
                      <a:cubicBezTo>
                        <a:pt x="37923" y="130510"/>
                        <a:pt x="40184" y="135986"/>
                        <a:pt x="43080" y="141131"/>
                      </a:cubicBezTo>
                      <a:cubicBezTo>
                        <a:pt x="44774" y="144065"/>
                        <a:pt x="44774" y="147679"/>
                        <a:pt x="43080" y="150613"/>
                      </a:cubicBezTo>
                      <a:cubicBezTo>
                        <a:pt x="41821" y="152562"/>
                        <a:pt x="41162" y="154837"/>
                        <a:pt x="41183" y="157156"/>
                      </a:cubicBezTo>
                      <a:cubicBezTo>
                        <a:pt x="41230" y="164122"/>
                        <a:pt x="46914" y="169730"/>
                        <a:pt x="53879" y="169684"/>
                      </a:cubicBezTo>
                      <a:cubicBezTo>
                        <a:pt x="56083" y="169669"/>
                        <a:pt x="58245" y="169077"/>
                        <a:pt x="60149" y="167967"/>
                      </a:cubicBezTo>
                      <a:cubicBezTo>
                        <a:pt x="61695" y="167047"/>
                        <a:pt x="63471" y="166587"/>
                        <a:pt x="65269" y="166639"/>
                      </a:cubicBezTo>
                      <a:close/>
                    </a:path>
                  </a:pathLst>
                </a:custGeom>
                <a:solidFill>
                  <a:schemeClr val="tx1"/>
                </a:solidFill>
                <a:ln w="9398" cap="flat">
                  <a:noFill/>
                  <a:prstDash val="solid"/>
                  <a:miter/>
                </a:ln>
              </p:spPr>
              <p:txBody>
                <a:bodyPr rtlCol="0" anchor="ctr"/>
                <a:lstStyle/>
                <a:p>
                  <a:pPr defTabSz="1097168">
                    <a:defRPr/>
                  </a:pPr>
                  <a:endParaRPr lang="en-US" sz="3200" dirty="0">
                    <a:solidFill>
                      <a:srgbClr val="FFFFFF"/>
                    </a:solidFill>
                  </a:endParaRPr>
                </a:p>
              </p:txBody>
            </p:sp>
            <p:sp>
              <p:nvSpPr>
                <p:cNvPr id="335" name="Freeform: Shape 219">
                  <a:extLst>
                    <a:ext uri="{FF2B5EF4-FFF2-40B4-BE49-F238E27FC236}">
                      <a16:creationId xmlns:a16="http://schemas.microsoft.com/office/drawing/2014/main" id="{AF56DC45-7E80-45E5-AAE0-A7B227D118D9}"/>
                    </a:ext>
                  </a:extLst>
                </p:cNvPr>
                <p:cNvSpPr/>
                <p:nvPr/>
              </p:nvSpPr>
              <p:spPr>
                <a:xfrm>
                  <a:off x="9465227" y="2907005"/>
                  <a:ext cx="85344" cy="18965"/>
                </a:xfrm>
                <a:custGeom>
                  <a:avLst/>
                  <a:gdLst>
                    <a:gd name="connsiteX0" fmla="*/ 0 w 85344"/>
                    <a:gd name="connsiteY0" fmla="*/ 0 h 18965"/>
                    <a:gd name="connsiteX1" fmla="*/ 88663 w 85344"/>
                    <a:gd name="connsiteY1" fmla="*/ 0 h 18965"/>
                    <a:gd name="connsiteX2" fmla="*/ 88663 w 85344"/>
                    <a:gd name="connsiteY2" fmla="*/ 18965 h 18965"/>
                    <a:gd name="connsiteX3" fmla="*/ 0 w 85344"/>
                    <a:gd name="connsiteY3" fmla="*/ 18965 h 18965"/>
                  </a:gdLst>
                  <a:ahLst/>
                  <a:cxnLst>
                    <a:cxn ang="0">
                      <a:pos x="connsiteX0" y="connsiteY0"/>
                    </a:cxn>
                    <a:cxn ang="0">
                      <a:pos x="connsiteX1" y="connsiteY1"/>
                    </a:cxn>
                    <a:cxn ang="0">
                      <a:pos x="connsiteX2" y="connsiteY2"/>
                    </a:cxn>
                    <a:cxn ang="0">
                      <a:pos x="connsiteX3" y="connsiteY3"/>
                    </a:cxn>
                  </a:cxnLst>
                  <a:rect l="l" t="t" r="r" b="b"/>
                  <a:pathLst>
                    <a:path w="85344" h="18965">
                      <a:moveTo>
                        <a:pt x="0" y="0"/>
                      </a:moveTo>
                      <a:lnTo>
                        <a:pt x="88663" y="0"/>
                      </a:lnTo>
                      <a:lnTo>
                        <a:pt x="88663" y="18965"/>
                      </a:lnTo>
                      <a:lnTo>
                        <a:pt x="0" y="18965"/>
                      </a:lnTo>
                      <a:close/>
                    </a:path>
                  </a:pathLst>
                </a:custGeom>
                <a:solidFill>
                  <a:schemeClr val="tx1"/>
                </a:solidFill>
                <a:ln w="9398" cap="flat">
                  <a:noFill/>
                  <a:prstDash val="solid"/>
                  <a:miter/>
                </a:ln>
              </p:spPr>
              <p:txBody>
                <a:bodyPr rtlCol="0" anchor="ctr"/>
                <a:lstStyle/>
                <a:p>
                  <a:pPr defTabSz="1097168">
                    <a:defRPr/>
                  </a:pPr>
                  <a:endParaRPr lang="en-US" sz="3200" dirty="0">
                    <a:solidFill>
                      <a:srgbClr val="FFFFFF"/>
                    </a:solidFill>
                  </a:endParaRPr>
                </a:p>
              </p:txBody>
            </p:sp>
            <p:sp>
              <p:nvSpPr>
                <p:cNvPr id="336" name="Freeform: Shape 220">
                  <a:extLst>
                    <a:ext uri="{FF2B5EF4-FFF2-40B4-BE49-F238E27FC236}">
                      <a16:creationId xmlns:a16="http://schemas.microsoft.com/office/drawing/2014/main" id="{DF090EA8-7E94-4EF7-AC6B-B970BA87D8D5}"/>
                    </a:ext>
                  </a:extLst>
                </p:cNvPr>
                <p:cNvSpPr/>
                <p:nvPr/>
              </p:nvSpPr>
              <p:spPr>
                <a:xfrm>
                  <a:off x="9465227" y="2953659"/>
                  <a:ext cx="227584" cy="18965"/>
                </a:xfrm>
                <a:custGeom>
                  <a:avLst/>
                  <a:gdLst>
                    <a:gd name="connsiteX0" fmla="*/ 0 w 227584"/>
                    <a:gd name="connsiteY0" fmla="*/ 0 h 18965"/>
                    <a:gd name="connsiteX1" fmla="*/ 236498 w 227584"/>
                    <a:gd name="connsiteY1" fmla="*/ 0 h 18965"/>
                    <a:gd name="connsiteX2" fmla="*/ 236498 w 227584"/>
                    <a:gd name="connsiteY2" fmla="*/ 18965 h 18965"/>
                    <a:gd name="connsiteX3" fmla="*/ 0 w 227584"/>
                    <a:gd name="connsiteY3" fmla="*/ 18965 h 18965"/>
                  </a:gdLst>
                  <a:ahLst/>
                  <a:cxnLst>
                    <a:cxn ang="0">
                      <a:pos x="connsiteX0" y="connsiteY0"/>
                    </a:cxn>
                    <a:cxn ang="0">
                      <a:pos x="connsiteX1" y="connsiteY1"/>
                    </a:cxn>
                    <a:cxn ang="0">
                      <a:pos x="connsiteX2" y="connsiteY2"/>
                    </a:cxn>
                    <a:cxn ang="0">
                      <a:pos x="connsiteX3" y="connsiteY3"/>
                    </a:cxn>
                  </a:cxnLst>
                  <a:rect l="l" t="t" r="r" b="b"/>
                  <a:pathLst>
                    <a:path w="227584" h="18965">
                      <a:moveTo>
                        <a:pt x="0" y="0"/>
                      </a:moveTo>
                      <a:lnTo>
                        <a:pt x="236498" y="0"/>
                      </a:lnTo>
                      <a:lnTo>
                        <a:pt x="236498" y="18965"/>
                      </a:lnTo>
                      <a:lnTo>
                        <a:pt x="0" y="18965"/>
                      </a:lnTo>
                      <a:close/>
                    </a:path>
                  </a:pathLst>
                </a:custGeom>
                <a:solidFill>
                  <a:schemeClr val="tx1"/>
                </a:solidFill>
                <a:ln w="9398" cap="flat">
                  <a:noFill/>
                  <a:prstDash val="solid"/>
                  <a:miter/>
                </a:ln>
              </p:spPr>
              <p:txBody>
                <a:bodyPr rtlCol="0" anchor="ctr"/>
                <a:lstStyle/>
                <a:p>
                  <a:pPr defTabSz="1097168">
                    <a:defRPr/>
                  </a:pPr>
                  <a:endParaRPr lang="en-US" sz="3200" dirty="0">
                    <a:solidFill>
                      <a:srgbClr val="FFFFFF"/>
                    </a:solidFill>
                  </a:endParaRPr>
                </a:p>
              </p:txBody>
            </p:sp>
            <p:sp>
              <p:nvSpPr>
                <p:cNvPr id="337" name="Freeform: Shape 221">
                  <a:extLst>
                    <a:ext uri="{FF2B5EF4-FFF2-40B4-BE49-F238E27FC236}">
                      <a16:creationId xmlns:a16="http://schemas.microsoft.com/office/drawing/2014/main" id="{239DF75A-1678-4A13-BD63-0C7DF4EC40CB}"/>
                    </a:ext>
                  </a:extLst>
                </p:cNvPr>
                <p:cNvSpPr/>
                <p:nvPr/>
              </p:nvSpPr>
              <p:spPr>
                <a:xfrm>
                  <a:off x="9465227" y="2983245"/>
                  <a:ext cx="227584" cy="18965"/>
                </a:xfrm>
                <a:custGeom>
                  <a:avLst/>
                  <a:gdLst>
                    <a:gd name="connsiteX0" fmla="*/ 0 w 227584"/>
                    <a:gd name="connsiteY0" fmla="*/ 0 h 18965"/>
                    <a:gd name="connsiteX1" fmla="*/ 236498 w 227584"/>
                    <a:gd name="connsiteY1" fmla="*/ 0 h 18965"/>
                    <a:gd name="connsiteX2" fmla="*/ 236498 w 227584"/>
                    <a:gd name="connsiteY2" fmla="*/ 18965 h 18965"/>
                    <a:gd name="connsiteX3" fmla="*/ 0 w 227584"/>
                    <a:gd name="connsiteY3" fmla="*/ 18965 h 18965"/>
                  </a:gdLst>
                  <a:ahLst/>
                  <a:cxnLst>
                    <a:cxn ang="0">
                      <a:pos x="connsiteX0" y="connsiteY0"/>
                    </a:cxn>
                    <a:cxn ang="0">
                      <a:pos x="connsiteX1" y="connsiteY1"/>
                    </a:cxn>
                    <a:cxn ang="0">
                      <a:pos x="connsiteX2" y="connsiteY2"/>
                    </a:cxn>
                    <a:cxn ang="0">
                      <a:pos x="connsiteX3" y="connsiteY3"/>
                    </a:cxn>
                  </a:cxnLst>
                  <a:rect l="l" t="t" r="r" b="b"/>
                  <a:pathLst>
                    <a:path w="227584" h="18965">
                      <a:moveTo>
                        <a:pt x="0" y="0"/>
                      </a:moveTo>
                      <a:lnTo>
                        <a:pt x="236498" y="0"/>
                      </a:lnTo>
                      <a:lnTo>
                        <a:pt x="236498" y="18965"/>
                      </a:lnTo>
                      <a:lnTo>
                        <a:pt x="0" y="18965"/>
                      </a:lnTo>
                      <a:close/>
                    </a:path>
                  </a:pathLst>
                </a:custGeom>
                <a:solidFill>
                  <a:schemeClr val="tx1"/>
                </a:solidFill>
                <a:ln w="9398" cap="flat">
                  <a:noFill/>
                  <a:prstDash val="solid"/>
                  <a:miter/>
                </a:ln>
              </p:spPr>
              <p:txBody>
                <a:bodyPr rtlCol="0" anchor="ctr"/>
                <a:lstStyle/>
                <a:p>
                  <a:pPr defTabSz="1097168">
                    <a:defRPr/>
                  </a:pPr>
                  <a:endParaRPr lang="en-US" sz="3200" dirty="0">
                    <a:solidFill>
                      <a:srgbClr val="FFFFFF"/>
                    </a:solidFill>
                  </a:endParaRPr>
                </a:p>
              </p:txBody>
            </p:sp>
            <p:sp>
              <p:nvSpPr>
                <p:cNvPr id="338" name="Freeform: Shape 222">
                  <a:extLst>
                    <a:ext uri="{FF2B5EF4-FFF2-40B4-BE49-F238E27FC236}">
                      <a16:creationId xmlns:a16="http://schemas.microsoft.com/office/drawing/2014/main" id="{5930D8CB-1F34-4F3A-B1B9-BCAF65C6F400}"/>
                    </a:ext>
                  </a:extLst>
                </p:cNvPr>
                <p:cNvSpPr/>
                <p:nvPr/>
              </p:nvSpPr>
              <p:spPr>
                <a:xfrm>
                  <a:off x="9465227" y="3012831"/>
                  <a:ext cx="227584" cy="18965"/>
                </a:xfrm>
                <a:custGeom>
                  <a:avLst/>
                  <a:gdLst>
                    <a:gd name="connsiteX0" fmla="*/ 0 w 227584"/>
                    <a:gd name="connsiteY0" fmla="*/ 0 h 18965"/>
                    <a:gd name="connsiteX1" fmla="*/ 236498 w 227584"/>
                    <a:gd name="connsiteY1" fmla="*/ 0 h 18965"/>
                    <a:gd name="connsiteX2" fmla="*/ 236498 w 227584"/>
                    <a:gd name="connsiteY2" fmla="*/ 18965 h 18965"/>
                    <a:gd name="connsiteX3" fmla="*/ 0 w 227584"/>
                    <a:gd name="connsiteY3" fmla="*/ 18965 h 18965"/>
                  </a:gdLst>
                  <a:ahLst/>
                  <a:cxnLst>
                    <a:cxn ang="0">
                      <a:pos x="connsiteX0" y="connsiteY0"/>
                    </a:cxn>
                    <a:cxn ang="0">
                      <a:pos x="connsiteX1" y="connsiteY1"/>
                    </a:cxn>
                    <a:cxn ang="0">
                      <a:pos x="connsiteX2" y="connsiteY2"/>
                    </a:cxn>
                    <a:cxn ang="0">
                      <a:pos x="connsiteX3" y="connsiteY3"/>
                    </a:cxn>
                  </a:cxnLst>
                  <a:rect l="l" t="t" r="r" b="b"/>
                  <a:pathLst>
                    <a:path w="227584" h="18965">
                      <a:moveTo>
                        <a:pt x="0" y="0"/>
                      </a:moveTo>
                      <a:lnTo>
                        <a:pt x="236498" y="0"/>
                      </a:lnTo>
                      <a:lnTo>
                        <a:pt x="236498" y="18965"/>
                      </a:lnTo>
                      <a:lnTo>
                        <a:pt x="0" y="18965"/>
                      </a:lnTo>
                      <a:close/>
                    </a:path>
                  </a:pathLst>
                </a:custGeom>
                <a:solidFill>
                  <a:schemeClr val="tx1"/>
                </a:solidFill>
                <a:ln w="9398" cap="flat">
                  <a:noFill/>
                  <a:prstDash val="solid"/>
                  <a:miter/>
                </a:ln>
              </p:spPr>
              <p:txBody>
                <a:bodyPr rtlCol="0" anchor="ctr"/>
                <a:lstStyle/>
                <a:p>
                  <a:pPr defTabSz="1097168">
                    <a:defRPr/>
                  </a:pPr>
                  <a:endParaRPr lang="en-US" sz="3200" dirty="0">
                    <a:solidFill>
                      <a:srgbClr val="FFFFFF"/>
                    </a:solidFill>
                  </a:endParaRPr>
                </a:p>
              </p:txBody>
            </p:sp>
            <p:sp>
              <p:nvSpPr>
                <p:cNvPr id="339" name="Freeform: Shape 223">
                  <a:extLst>
                    <a:ext uri="{FF2B5EF4-FFF2-40B4-BE49-F238E27FC236}">
                      <a16:creationId xmlns:a16="http://schemas.microsoft.com/office/drawing/2014/main" id="{F83F56D1-2B7E-44D3-8705-74445C469074}"/>
                    </a:ext>
                  </a:extLst>
                </p:cNvPr>
                <p:cNvSpPr/>
                <p:nvPr/>
              </p:nvSpPr>
              <p:spPr>
                <a:xfrm>
                  <a:off x="9552657" y="3125865"/>
                  <a:ext cx="56896" cy="37931"/>
                </a:xfrm>
                <a:custGeom>
                  <a:avLst/>
                  <a:gdLst>
                    <a:gd name="connsiteX0" fmla="*/ 22664 w 56896"/>
                    <a:gd name="connsiteY0" fmla="*/ 47224 h 37930"/>
                    <a:gd name="connsiteX1" fmla="*/ 15931 w 56896"/>
                    <a:gd name="connsiteY1" fmla="*/ 44474 h 37930"/>
                    <a:gd name="connsiteX2" fmla="*/ 0 w 56896"/>
                    <a:gd name="connsiteY2" fmla="*/ 28543 h 37930"/>
                    <a:gd name="connsiteX3" fmla="*/ 13465 w 56896"/>
                    <a:gd name="connsiteY3" fmla="*/ 15646 h 37930"/>
                    <a:gd name="connsiteX4" fmla="*/ 22948 w 56896"/>
                    <a:gd name="connsiteY4" fmla="*/ 25129 h 37930"/>
                    <a:gd name="connsiteX5" fmla="*/ 48077 w 56896"/>
                    <a:gd name="connsiteY5" fmla="*/ 0 h 37930"/>
                    <a:gd name="connsiteX6" fmla="*/ 61448 w 56896"/>
                    <a:gd name="connsiteY6" fmla="*/ 13371 h 37930"/>
                    <a:gd name="connsiteX7" fmla="*/ 29396 w 56896"/>
                    <a:gd name="connsiteY7" fmla="*/ 44094 h 37930"/>
                    <a:gd name="connsiteX8" fmla="*/ 22664 w 56896"/>
                    <a:gd name="connsiteY8" fmla="*/ 47224 h 3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 h="37930">
                      <a:moveTo>
                        <a:pt x="22664" y="47224"/>
                      </a:moveTo>
                      <a:cubicBezTo>
                        <a:pt x="20143" y="47238"/>
                        <a:pt x="17720" y="46249"/>
                        <a:pt x="15931" y="44474"/>
                      </a:cubicBezTo>
                      <a:lnTo>
                        <a:pt x="0" y="28543"/>
                      </a:lnTo>
                      <a:lnTo>
                        <a:pt x="13465" y="15646"/>
                      </a:lnTo>
                      <a:lnTo>
                        <a:pt x="22948" y="25129"/>
                      </a:lnTo>
                      <a:lnTo>
                        <a:pt x="48077" y="0"/>
                      </a:lnTo>
                      <a:lnTo>
                        <a:pt x="61448" y="13371"/>
                      </a:lnTo>
                      <a:lnTo>
                        <a:pt x="29396" y="44094"/>
                      </a:lnTo>
                      <a:cubicBezTo>
                        <a:pt x="27671" y="46009"/>
                        <a:pt x="25240" y="47139"/>
                        <a:pt x="22664" y="47224"/>
                      </a:cubicBezTo>
                      <a:close/>
                    </a:path>
                  </a:pathLst>
                </a:custGeom>
                <a:solidFill>
                  <a:schemeClr val="tx1"/>
                </a:solidFill>
                <a:ln w="9398" cap="flat">
                  <a:noFill/>
                  <a:prstDash val="solid"/>
                  <a:miter/>
                </a:ln>
              </p:spPr>
              <p:txBody>
                <a:bodyPr rtlCol="0" anchor="ctr"/>
                <a:lstStyle/>
                <a:p>
                  <a:pPr defTabSz="1097168">
                    <a:defRPr/>
                  </a:pPr>
                  <a:endParaRPr lang="en-US" sz="3200" dirty="0">
                    <a:solidFill>
                      <a:srgbClr val="FFFFFF"/>
                    </a:solidFill>
                  </a:endParaRPr>
                </a:p>
              </p:txBody>
            </p:sp>
            <p:sp>
              <p:nvSpPr>
                <p:cNvPr id="340" name="Freeform: Shape 224">
                  <a:extLst>
                    <a:ext uri="{FF2B5EF4-FFF2-40B4-BE49-F238E27FC236}">
                      <a16:creationId xmlns:a16="http://schemas.microsoft.com/office/drawing/2014/main" id="{094ADF8A-8DEE-48BD-88F7-0A78168CB7B8}"/>
                    </a:ext>
                  </a:extLst>
                </p:cNvPr>
                <p:cNvSpPr/>
                <p:nvPr/>
              </p:nvSpPr>
              <p:spPr>
                <a:xfrm>
                  <a:off x="9517951" y="3082434"/>
                  <a:ext cx="123275" cy="123275"/>
                </a:xfrm>
                <a:custGeom>
                  <a:avLst/>
                  <a:gdLst>
                    <a:gd name="connsiteX0" fmla="*/ 65336 w 123274"/>
                    <a:gd name="connsiteY0" fmla="*/ 130481 h 123274"/>
                    <a:gd name="connsiteX1" fmla="*/ 0 w 123274"/>
                    <a:gd name="connsiteY1" fmla="*/ 65336 h 123274"/>
                    <a:gd name="connsiteX2" fmla="*/ 65146 w 123274"/>
                    <a:gd name="connsiteY2" fmla="*/ 0 h 123274"/>
                    <a:gd name="connsiteX3" fmla="*/ 130481 w 123274"/>
                    <a:gd name="connsiteY3" fmla="*/ 65146 h 123274"/>
                    <a:gd name="connsiteX4" fmla="*/ 130481 w 123274"/>
                    <a:gd name="connsiteY4" fmla="*/ 65241 h 123274"/>
                    <a:gd name="connsiteX5" fmla="*/ 65336 w 123274"/>
                    <a:gd name="connsiteY5" fmla="*/ 130481 h 123274"/>
                    <a:gd name="connsiteX6" fmla="*/ 65336 w 123274"/>
                    <a:gd name="connsiteY6" fmla="*/ 19060 h 123274"/>
                    <a:gd name="connsiteX7" fmla="*/ 18966 w 123274"/>
                    <a:gd name="connsiteY7" fmla="*/ 65241 h 123274"/>
                    <a:gd name="connsiteX8" fmla="*/ 65146 w 123274"/>
                    <a:gd name="connsiteY8" fmla="*/ 111611 h 123274"/>
                    <a:gd name="connsiteX9" fmla="*/ 111516 w 123274"/>
                    <a:gd name="connsiteY9" fmla="*/ 65430 h 123274"/>
                    <a:gd name="connsiteX10" fmla="*/ 111516 w 123274"/>
                    <a:gd name="connsiteY10" fmla="*/ 65241 h 123274"/>
                    <a:gd name="connsiteX11" fmla="*/ 65336 w 123274"/>
                    <a:gd name="connsiteY11" fmla="*/ 19060 h 12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274" h="123274">
                      <a:moveTo>
                        <a:pt x="65336" y="130481"/>
                      </a:moveTo>
                      <a:cubicBezTo>
                        <a:pt x="29304" y="130534"/>
                        <a:pt x="52" y="101367"/>
                        <a:pt x="0" y="65336"/>
                      </a:cubicBezTo>
                      <a:cubicBezTo>
                        <a:pt x="-52" y="29304"/>
                        <a:pt x="29114" y="52"/>
                        <a:pt x="65146" y="0"/>
                      </a:cubicBezTo>
                      <a:cubicBezTo>
                        <a:pt x="101177" y="-52"/>
                        <a:pt x="130429" y="29114"/>
                        <a:pt x="130481" y="65146"/>
                      </a:cubicBezTo>
                      <a:cubicBezTo>
                        <a:pt x="130481" y="65177"/>
                        <a:pt x="130481" y="65209"/>
                        <a:pt x="130481" y="65241"/>
                      </a:cubicBezTo>
                      <a:cubicBezTo>
                        <a:pt x="130482" y="101235"/>
                        <a:pt x="101330" y="130429"/>
                        <a:pt x="65336" y="130481"/>
                      </a:cubicBezTo>
                      <a:close/>
                      <a:moveTo>
                        <a:pt x="65336" y="19060"/>
                      </a:moveTo>
                      <a:cubicBezTo>
                        <a:pt x="39778" y="19008"/>
                        <a:pt x="19018" y="39683"/>
                        <a:pt x="18966" y="65241"/>
                      </a:cubicBezTo>
                      <a:cubicBezTo>
                        <a:pt x="18913" y="90798"/>
                        <a:pt x="39589" y="111558"/>
                        <a:pt x="65146" y="111611"/>
                      </a:cubicBezTo>
                      <a:cubicBezTo>
                        <a:pt x="90703" y="111663"/>
                        <a:pt x="111464" y="90987"/>
                        <a:pt x="111516" y="65430"/>
                      </a:cubicBezTo>
                      <a:cubicBezTo>
                        <a:pt x="111516" y="65367"/>
                        <a:pt x="111516" y="65304"/>
                        <a:pt x="111516" y="65241"/>
                      </a:cubicBezTo>
                      <a:cubicBezTo>
                        <a:pt x="111464" y="39757"/>
                        <a:pt x="90819" y="19112"/>
                        <a:pt x="65336" y="19060"/>
                      </a:cubicBezTo>
                      <a:close/>
                    </a:path>
                  </a:pathLst>
                </a:custGeom>
                <a:solidFill>
                  <a:schemeClr val="tx1"/>
                </a:solidFill>
                <a:ln w="9398" cap="flat">
                  <a:noFill/>
                  <a:prstDash val="solid"/>
                  <a:miter/>
                </a:ln>
              </p:spPr>
              <p:txBody>
                <a:bodyPr rtlCol="0" anchor="ctr"/>
                <a:lstStyle/>
                <a:p>
                  <a:pPr defTabSz="1097168">
                    <a:defRPr/>
                  </a:pPr>
                  <a:endParaRPr lang="en-US" sz="3200" dirty="0">
                    <a:solidFill>
                      <a:srgbClr val="FFFFFF"/>
                    </a:solidFill>
                  </a:endParaRPr>
                </a:p>
              </p:txBody>
            </p:sp>
          </p:grpSp>
          <p:sp>
            <p:nvSpPr>
              <p:cNvPr id="353" name="TextBox 352">
                <a:extLst>
                  <a:ext uri="{FF2B5EF4-FFF2-40B4-BE49-F238E27FC236}">
                    <a16:creationId xmlns:a16="http://schemas.microsoft.com/office/drawing/2014/main" id="{D67B4C90-FA68-4074-829F-C908C7ACB1D8}"/>
                  </a:ext>
                </a:extLst>
              </p:cNvPr>
              <p:cNvSpPr txBox="1">
                <a:spLocks/>
              </p:cNvSpPr>
              <p:nvPr/>
            </p:nvSpPr>
            <p:spPr>
              <a:xfrm>
                <a:off x="3642887" y="5653699"/>
                <a:ext cx="1401025" cy="430887"/>
              </a:xfrm>
              <a:prstGeom prst="rect">
                <a:avLst/>
              </a:prstGeom>
              <a:noFill/>
            </p:spPr>
            <p:txBody>
              <a:bodyPr wrap="none" lIns="0" tIns="0" rIns="0" bIns="0" rtlCol="0">
                <a:spAutoFit/>
              </a:bodyPr>
              <a:lstStyle/>
              <a:p>
                <a:pPr algn="ctr" defTabSz="914364">
                  <a:defRPr/>
                </a:pPr>
                <a:r>
                  <a:rPr lang="en-US" sz="1400" dirty="0">
                    <a:solidFill>
                      <a:srgbClr val="FFFFFF"/>
                    </a:solidFill>
                    <a:latin typeface="Amazon Ember"/>
                  </a:rPr>
                  <a:t>AWS </a:t>
                </a:r>
                <a:br>
                  <a:rPr lang="en-US" sz="1400" dirty="0">
                    <a:solidFill>
                      <a:srgbClr val="FFFFFF"/>
                    </a:solidFill>
                    <a:latin typeface="Amazon Ember"/>
                  </a:rPr>
                </a:br>
                <a:r>
                  <a:rPr lang="en-US" sz="1400" dirty="0">
                    <a:solidFill>
                      <a:srgbClr val="FFFFFF"/>
                    </a:solidFill>
                    <a:latin typeface="Amazon Ember"/>
                  </a:rPr>
                  <a:t>License Manager </a:t>
                </a:r>
              </a:p>
            </p:txBody>
          </p:sp>
        </p:grpSp>
        <p:grpSp>
          <p:nvGrpSpPr>
            <p:cNvPr id="12" name="Group 11">
              <a:extLst>
                <a:ext uri="{FF2B5EF4-FFF2-40B4-BE49-F238E27FC236}">
                  <a16:creationId xmlns:a16="http://schemas.microsoft.com/office/drawing/2014/main" id="{0077149B-FD75-446C-9722-6ED289CADEEF}"/>
                </a:ext>
              </a:extLst>
            </p:cNvPr>
            <p:cNvGrpSpPr/>
            <p:nvPr/>
          </p:nvGrpSpPr>
          <p:grpSpPr>
            <a:xfrm>
              <a:off x="119989" y="5107180"/>
              <a:ext cx="1139735" cy="1071870"/>
              <a:chOff x="801732" y="5012716"/>
              <a:chExt cx="1139735" cy="1071870"/>
            </a:xfrm>
          </p:grpSpPr>
          <p:grpSp>
            <p:nvGrpSpPr>
              <p:cNvPr id="322" name="Group 321">
                <a:extLst>
                  <a:ext uri="{FF2B5EF4-FFF2-40B4-BE49-F238E27FC236}">
                    <a16:creationId xmlns:a16="http://schemas.microsoft.com/office/drawing/2014/main" id="{3D23B7A1-2F09-4A0F-A8C2-12765C619E62}"/>
                  </a:ext>
                </a:extLst>
              </p:cNvPr>
              <p:cNvGrpSpPr/>
              <p:nvPr/>
            </p:nvGrpSpPr>
            <p:grpSpPr>
              <a:xfrm>
                <a:off x="1121672" y="5012716"/>
                <a:ext cx="499852" cy="499892"/>
                <a:chOff x="6310425" y="2861196"/>
                <a:chExt cx="474133" cy="474171"/>
              </a:xfrm>
            </p:grpSpPr>
            <p:sp>
              <p:nvSpPr>
                <p:cNvPr id="323" name="Freeform: Shape 233">
                  <a:extLst>
                    <a:ext uri="{FF2B5EF4-FFF2-40B4-BE49-F238E27FC236}">
                      <a16:creationId xmlns:a16="http://schemas.microsoft.com/office/drawing/2014/main" id="{1CF55607-39DE-4BE0-A2E4-5BC435DECC50}"/>
                    </a:ext>
                  </a:extLst>
                </p:cNvPr>
                <p:cNvSpPr/>
                <p:nvPr/>
              </p:nvSpPr>
              <p:spPr>
                <a:xfrm>
                  <a:off x="6433700" y="2861196"/>
                  <a:ext cx="227584" cy="256032"/>
                </a:xfrm>
                <a:custGeom>
                  <a:avLst/>
                  <a:gdLst>
                    <a:gd name="connsiteX0" fmla="*/ 222843 w 227584"/>
                    <a:gd name="connsiteY0" fmla="*/ 61675 h 256031"/>
                    <a:gd name="connsiteX1" fmla="*/ 118533 w 227584"/>
                    <a:gd name="connsiteY1" fmla="*/ 1270 h 256031"/>
                    <a:gd name="connsiteX2" fmla="*/ 109051 w 227584"/>
                    <a:gd name="connsiteY2" fmla="*/ 1270 h 256031"/>
                    <a:gd name="connsiteX3" fmla="*/ 4741 w 227584"/>
                    <a:gd name="connsiteY3" fmla="*/ 61675 h 256031"/>
                    <a:gd name="connsiteX4" fmla="*/ 0 w 227584"/>
                    <a:gd name="connsiteY4" fmla="*/ 69925 h 256031"/>
                    <a:gd name="connsiteX5" fmla="*/ 0 w 227584"/>
                    <a:gd name="connsiteY5" fmla="*/ 190355 h 256031"/>
                    <a:gd name="connsiteX6" fmla="*/ 4741 w 227584"/>
                    <a:gd name="connsiteY6" fmla="*/ 198605 h 256031"/>
                    <a:gd name="connsiteX7" fmla="*/ 109051 w 227584"/>
                    <a:gd name="connsiteY7" fmla="*/ 258820 h 256031"/>
                    <a:gd name="connsiteX8" fmla="*/ 118533 w 227584"/>
                    <a:gd name="connsiteY8" fmla="*/ 258820 h 256031"/>
                    <a:gd name="connsiteX9" fmla="*/ 222843 w 227584"/>
                    <a:gd name="connsiteY9" fmla="*/ 198605 h 256031"/>
                    <a:gd name="connsiteX10" fmla="*/ 227584 w 227584"/>
                    <a:gd name="connsiteY10" fmla="*/ 190355 h 256031"/>
                    <a:gd name="connsiteX11" fmla="*/ 227584 w 227584"/>
                    <a:gd name="connsiteY11" fmla="*/ 69735 h 256031"/>
                    <a:gd name="connsiteX12" fmla="*/ 222843 w 227584"/>
                    <a:gd name="connsiteY12" fmla="*/ 61675 h 256031"/>
                    <a:gd name="connsiteX13" fmla="*/ 104309 w 227584"/>
                    <a:gd name="connsiteY13" fmla="*/ 233975 h 256031"/>
                    <a:gd name="connsiteX14" fmla="*/ 18965 w 227584"/>
                    <a:gd name="connsiteY14" fmla="*/ 184950 h 256031"/>
                    <a:gd name="connsiteX15" fmla="*/ 18965 w 227584"/>
                    <a:gd name="connsiteY15" fmla="*/ 86235 h 256031"/>
                    <a:gd name="connsiteX16" fmla="*/ 104309 w 227584"/>
                    <a:gd name="connsiteY16" fmla="*/ 135450 h 256031"/>
                    <a:gd name="connsiteX17" fmla="*/ 113792 w 227584"/>
                    <a:gd name="connsiteY17" fmla="*/ 119045 h 256031"/>
                    <a:gd name="connsiteX18" fmla="*/ 28448 w 227584"/>
                    <a:gd name="connsiteY18" fmla="*/ 69735 h 256031"/>
                    <a:gd name="connsiteX19" fmla="*/ 113792 w 227584"/>
                    <a:gd name="connsiteY19" fmla="*/ 20425 h 256031"/>
                    <a:gd name="connsiteX20" fmla="*/ 199136 w 227584"/>
                    <a:gd name="connsiteY20" fmla="*/ 69735 h 256031"/>
                    <a:gd name="connsiteX21" fmla="*/ 208619 w 227584"/>
                    <a:gd name="connsiteY21" fmla="*/ 184950 h 256031"/>
                    <a:gd name="connsiteX22" fmla="*/ 123275 w 227584"/>
                    <a:gd name="connsiteY22" fmla="*/ 234165 h 256031"/>
                    <a:gd name="connsiteX23" fmla="*/ 123275 w 227584"/>
                    <a:gd name="connsiteY23" fmla="*/ 135450 h 256031"/>
                    <a:gd name="connsiteX24" fmla="*/ 208619 w 227584"/>
                    <a:gd name="connsiteY24" fmla="*/ 86235 h 25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7584" h="256031">
                      <a:moveTo>
                        <a:pt x="222843" y="61675"/>
                      </a:moveTo>
                      <a:lnTo>
                        <a:pt x="118533" y="1270"/>
                      </a:lnTo>
                      <a:cubicBezTo>
                        <a:pt x="115599" y="-423"/>
                        <a:pt x="111985" y="-423"/>
                        <a:pt x="109051" y="1270"/>
                      </a:cubicBezTo>
                      <a:lnTo>
                        <a:pt x="4741" y="61675"/>
                      </a:lnTo>
                      <a:cubicBezTo>
                        <a:pt x="1796" y="63376"/>
                        <a:pt x="-13" y="66524"/>
                        <a:pt x="0" y="69925"/>
                      </a:cubicBezTo>
                      <a:lnTo>
                        <a:pt x="0" y="190355"/>
                      </a:lnTo>
                      <a:cubicBezTo>
                        <a:pt x="-13" y="193756"/>
                        <a:pt x="1796" y="196904"/>
                        <a:pt x="4741" y="198605"/>
                      </a:cubicBezTo>
                      <a:lnTo>
                        <a:pt x="109051" y="258820"/>
                      </a:lnTo>
                      <a:cubicBezTo>
                        <a:pt x="111985" y="260514"/>
                        <a:pt x="115599" y="260514"/>
                        <a:pt x="118533" y="258820"/>
                      </a:cubicBezTo>
                      <a:lnTo>
                        <a:pt x="222843" y="198605"/>
                      </a:lnTo>
                      <a:cubicBezTo>
                        <a:pt x="225788" y="196904"/>
                        <a:pt x="227598" y="193756"/>
                        <a:pt x="227584" y="190355"/>
                      </a:cubicBezTo>
                      <a:lnTo>
                        <a:pt x="227584" y="69735"/>
                      </a:lnTo>
                      <a:cubicBezTo>
                        <a:pt x="227530" y="66402"/>
                        <a:pt x="225730" y="63342"/>
                        <a:pt x="222843" y="61675"/>
                      </a:cubicBezTo>
                      <a:close/>
                      <a:moveTo>
                        <a:pt x="104309" y="233975"/>
                      </a:moveTo>
                      <a:lnTo>
                        <a:pt x="18965" y="184950"/>
                      </a:lnTo>
                      <a:lnTo>
                        <a:pt x="18965" y="86235"/>
                      </a:lnTo>
                      <a:lnTo>
                        <a:pt x="104309" y="135450"/>
                      </a:lnTo>
                      <a:close/>
                      <a:moveTo>
                        <a:pt x="113792" y="119045"/>
                      </a:moveTo>
                      <a:lnTo>
                        <a:pt x="28448" y="69735"/>
                      </a:lnTo>
                      <a:lnTo>
                        <a:pt x="113792" y="20425"/>
                      </a:lnTo>
                      <a:lnTo>
                        <a:pt x="199136" y="69735"/>
                      </a:lnTo>
                      <a:close/>
                      <a:moveTo>
                        <a:pt x="208619" y="184950"/>
                      </a:moveTo>
                      <a:lnTo>
                        <a:pt x="123275" y="234165"/>
                      </a:lnTo>
                      <a:lnTo>
                        <a:pt x="123275" y="135450"/>
                      </a:lnTo>
                      <a:lnTo>
                        <a:pt x="208619" y="86235"/>
                      </a:lnTo>
                      <a:close/>
                    </a:path>
                  </a:pathLst>
                </a:custGeom>
                <a:solidFill>
                  <a:schemeClr val="tx1"/>
                </a:solidFill>
                <a:ln w="9398" cap="flat">
                  <a:noFill/>
                  <a:prstDash val="solid"/>
                  <a:miter/>
                </a:ln>
              </p:spPr>
              <p:txBody>
                <a:bodyPr rtlCol="0" anchor="ctr"/>
                <a:lstStyle/>
                <a:p>
                  <a:pPr defTabSz="1097168">
                    <a:defRPr/>
                  </a:pPr>
                  <a:endParaRPr lang="en-US" sz="3200" dirty="0">
                    <a:solidFill>
                      <a:srgbClr val="FFFFFF"/>
                    </a:solidFill>
                  </a:endParaRPr>
                </a:p>
              </p:txBody>
            </p:sp>
            <p:sp>
              <p:nvSpPr>
                <p:cNvPr id="324" name="Freeform: Shape 234">
                  <a:extLst>
                    <a:ext uri="{FF2B5EF4-FFF2-40B4-BE49-F238E27FC236}">
                      <a16:creationId xmlns:a16="http://schemas.microsoft.com/office/drawing/2014/main" id="{E9D431AB-381E-4328-9BB6-31AC1E5CA120}"/>
                    </a:ext>
                  </a:extLst>
                </p:cNvPr>
                <p:cNvSpPr/>
                <p:nvPr/>
              </p:nvSpPr>
              <p:spPr>
                <a:xfrm>
                  <a:off x="6310425" y="3136231"/>
                  <a:ext cx="474133" cy="199136"/>
                </a:xfrm>
                <a:custGeom>
                  <a:avLst/>
                  <a:gdLst>
                    <a:gd name="connsiteX0" fmla="*/ 464651 w 474133"/>
                    <a:gd name="connsiteY0" fmla="*/ 85344 h 199136"/>
                    <a:gd name="connsiteX1" fmla="*/ 426720 w 474133"/>
                    <a:gd name="connsiteY1" fmla="*/ 85344 h 199136"/>
                    <a:gd name="connsiteX2" fmla="*/ 426720 w 474133"/>
                    <a:gd name="connsiteY2" fmla="*/ 37931 h 199136"/>
                    <a:gd name="connsiteX3" fmla="*/ 417237 w 474133"/>
                    <a:gd name="connsiteY3" fmla="*/ 28448 h 199136"/>
                    <a:gd name="connsiteX4" fmla="*/ 246549 w 474133"/>
                    <a:gd name="connsiteY4" fmla="*/ 28448 h 199136"/>
                    <a:gd name="connsiteX5" fmla="*/ 246549 w 474133"/>
                    <a:gd name="connsiteY5" fmla="*/ 0 h 199136"/>
                    <a:gd name="connsiteX6" fmla="*/ 227584 w 474133"/>
                    <a:gd name="connsiteY6" fmla="*/ 0 h 199136"/>
                    <a:gd name="connsiteX7" fmla="*/ 227584 w 474133"/>
                    <a:gd name="connsiteY7" fmla="*/ 28448 h 199136"/>
                    <a:gd name="connsiteX8" fmla="*/ 56896 w 474133"/>
                    <a:gd name="connsiteY8" fmla="*/ 28448 h 199136"/>
                    <a:gd name="connsiteX9" fmla="*/ 47413 w 474133"/>
                    <a:gd name="connsiteY9" fmla="*/ 37931 h 199136"/>
                    <a:gd name="connsiteX10" fmla="*/ 47413 w 474133"/>
                    <a:gd name="connsiteY10" fmla="*/ 85344 h 199136"/>
                    <a:gd name="connsiteX11" fmla="*/ 9483 w 474133"/>
                    <a:gd name="connsiteY11" fmla="*/ 85344 h 199136"/>
                    <a:gd name="connsiteX12" fmla="*/ 0 w 474133"/>
                    <a:gd name="connsiteY12" fmla="*/ 94827 h 199136"/>
                    <a:gd name="connsiteX13" fmla="*/ 0 w 474133"/>
                    <a:gd name="connsiteY13" fmla="*/ 189653 h 199136"/>
                    <a:gd name="connsiteX14" fmla="*/ 9483 w 474133"/>
                    <a:gd name="connsiteY14" fmla="*/ 199136 h 199136"/>
                    <a:gd name="connsiteX15" fmla="*/ 104309 w 474133"/>
                    <a:gd name="connsiteY15" fmla="*/ 199136 h 199136"/>
                    <a:gd name="connsiteX16" fmla="*/ 113792 w 474133"/>
                    <a:gd name="connsiteY16" fmla="*/ 189653 h 199136"/>
                    <a:gd name="connsiteX17" fmla="*/ 113792 w 474133"/>
                    <a:gd name="connsiteY17" fmla="*/ 94827 h 199136"/>
                    <a:gd name="connsiteX18" fmla="*/ 104309 w 474133"/>
                    <a:gd name="connsiteY18" fmla="*/ 85344 h 199136"/>
                    <a:gd name="connsiteX19" fmla="*/ 66379 w 474133"/>
                    <a:gd name="connsiteY19" fmla="*/ 85344 h 199136"/>
                    <a:gd name="connsiteX20" fmla="*/ 66379 w 474133"/>
                    <a:gd name="connsiteY20" fmla="*/ 47413 h 199136"/>
                    <a:gd name="connsiteX21" fmla="*/ 227584 w 474133"/>
                    <a:gd name="connsiteY21" fmla="*/ 47413 h 199136"/>
                    <a:gd name="connsiteX22" fmla="*/ 227584 w 474133"/>
                    <a:gd name="connsiteY22" fmla="*/ 85344 h 199136"/>
                    <a:gd name="connsiteX23" fmla="*/ 189653 w 474133"/>
                    <a:gd name="connsiteY23" fmla="*/ 85344 h 199136"/>
                    <a:gd name="connsiteX24" fmla="*/ 180171 w 474133"/>
                    <a:gd name="connsiteY24" fmla="*/ 94827 h 199136"/>
                    <a:gd name="connsiteX25" fmla="*/ 180171 w 474133"/>
                    <a:gd name="connsiteY25" fmla="*/ 189653 h 199136"/>
                    <a:gd name="connsiteX26" fmla="*/ 189653 w 474133"/>
                    <a:gd name="connsiteY26" fmla="*/ 199136 h 199136"/>
                    <a:gd name="connsiteX27" fmla="*/ 284480 w 474133"/>
                    <a:gd name="connsiteY27" fmla="*/ 199136 h 199136"/>
                    <a:gd name="connsiteX28" fmla="*/ 293963 w 474133"/>
                    <a:gd name="connsiteY28" fmla="*/ 189653 h 199136"/>
                    <a:gd name="connsiteX29" fmla="*/ 293963 w 474133"/>
                    <a:gd name="connsiteY29" fmla="*/ 94827 h 199136"/>
                    <a:gd name="connsiteX30" fmla="*/ 284480 w 474133"/>
                    <a:gd name="connsiteY30" fmla="*/ 85344 h 199136"/>
                    <a:gd name="connsiteX31" fmla="*/ 246549 w 474133"/>
                    <a:gd name="connsiteY31" fmla="*/ 85344 h 199136"/>
                    <a:gd name="connsiteX32" fmla="*/ 246549 w 474133"/>
                    <a:gd name="connsiteY32" fmla="*/ 47413 h 199136"/>
                    <a:gd name="connsiteX33" fmla="*/ 407755 w 474133"/>
                    <a:gd name="connsiteY33" fmla="*/ 47413 h 199136"/>
                    <a:gd name="connsiteX34" fmla="*/ 407755 w 474133"/>
                    <a:gd name="connsiteY34" fmla="*/ 85344 h 199136"/>
                    <a:gd name="connsiteX35" fmla="*/ 369824 w 474133"/>
                    <a:gd name="connsiteY35" fmla="*/ 85344 h 199136"/>
                    <a:gd name="connsiteX36" fmla="*/ 360341 w 474133"/>
                    <a:gd name="connsiteY36" fmla="*/ 94827 h 199136"/>
                    <a:gd name="connsiteX37" fmla="*/ 360341 w 474133"/>
                    <a:gd name="connsiteY37" fmla="*/ 189653 h 199136"/>
                    <a:gd name="connsiteX38" fmla="*/ 369824 w 474133"/>
                    <a:gd name="connsiteY38" fmla="*/ 199136 h 199136"/>
                    <a:gd name="connsiteX39" fmla="*/ 464651 w 474133"/>
                    <a:gd name="connsiteY39" fmla="*/ 199136 h 199136"/>
                    <a:gd name="connsiteX40" fmla="*/ 474133 w 474133"/>
                    <a:gd name="connsiteY40" fmla="*/ 189653 h 199136"/>
                    <a:gd name="connsiteX41" fmla="*/ 474133 w 474133"/>
                    <a:gd name="connsiteY41" fmla="*/ 94827 h 199136"/>
                    <a:gd name="connsiteX42" fmla="*/ 464651 w 474133"/>
                    <a:gd name="connsiteY42" fmla="*/ 85344 h 199136"/>
                    <a:gd name="connsiteX43" fmla="*/ 94827 w 474133"/>
                    <a:gd name="connsiteY43" fmla="*/ 104309 h 199136"/>
                    <a:gd name="connsiteX44" fmla="*/ 94827 w 474133"/>
                    <a:gd name="connsiteY44" fmla="*/ 180171 h 199136"/>
                    <a:gd name="connsiteX45" fmla="*/ 18965 w 474133"/>
                    <a:gd name="connsiteY45" fmla="*/ 180171 h 199136"/>
                    <a:gd name="connsiteX46" fmla="*/ 18965 w 474133"/>
                    <a:gd name="connsiteY46" fmla="*/ 104309 h 199136"/>
                    <a:gd name="connsiteX47" fmla="*/ 274997 w 474133"/>
                    <a:gd name="connsiteY47" fmla="*/ 104309 h 199136"/>
                    <a:gd name="connsiteX48" fmla="*/ 274997 w 474133"/>
                    <a:gd name="connsiteY48" fmla="*/ 180171 h 199136"/>
                    <a:gd name="connsiteX49" fmla="*/ 199136 w 474133"/>
                    <a:gd name="connsiteY49" fmla="*/ 180171 h 199136"/>
                    <a:gd name="connsiteX50" fmla="*/ 199136 w 474133"/>
                    <a:gd name="connsiteY50" fmla="*/ 104309 h 199136"/>
                    <a:gd name="connsiteX51" fmla="*/ 455168 w 474133"/>
                    <a:gd name="connsiteY51" fmla="*/ 180171 h 199136"/>
                    <a:gd name="connsiteX52" fmla="*/ 379307 w 474133"/>
                    <a:gd name="connsiteY52" fmla="*/ 180171 h 199136"/>
                    <a:gd name="connsiteX53" fmla="*/ 379307 w 474133"/>
                    <a:gd name="connsiteY53" fmla="*/ 104309 h 199136"/>
                    <a:gd name="connsiteX54" fmla="*/ 455168 w 474133"/>
                    <a:gd name="connsiteY54" fmla="*/ 104309 h 19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74133" h="199136">
                      <a:moveTo>
                        <a:pt x="464651" y="85344"/>
                      </a:moveTo>
                      <a:lnTo>
                        <a:pt x="426720" y="85344"/>
                      </a:lnTo>
                      <a:lnTo>
                        <a:pt x="426720" y="37931"/>
                      </a:lnTo>
                      <a:cubicBezTo>
                        <a:pt x="426720" y="32694"/>
                        <a:pt x="422474" y="28448"/>
                        <a:pt x="417237" y="28448"/>
                      </a:cubicBezTo>
                      <a:lnTo>
                        <a:pt x="246549" y="28448"/>
                      </a:lnTo>
                      <a:lnTo>
                        <a:pt x="246549" y="0"/>
                      </a:lnTo>
                      <a:lnTo>
                        <a:pt x="227584" y="0"/>
                      </a:lnTo>
                      <a:lnTo>
                        <a:pt x="227584" y="28448"/>
                      </a:lnTo>
                      <a:lnTo>
                        <a:pt x="56896" y="28448"/>
                      </a:lnTo>
                      <a:cubicBezTo>
                        <a:pt x="51659" y="28448"/>
                        <a:pt x="47413" y="32694"/>
                        <a:pt x="47413" y="37931"/>
                      </a:cubicBezTo>
                      <a:lnTo>
                        <a:pt x="47413" y="85344"/>
                      </a:lnTo>
                      <a:lnTo>
                        <a:pt x="9483" y="85344"/>
                      </a:lnTo>
                      <a:cubicBezTo>
                        <a:pt x="4246" y="85344"/>
                        <a:pt x="0" y="89590"/>
                        <a:pt x="0" y="94827"/>
                      </a:cubicBezTo>
                      <a:lnTo>
                        <a:pt x="0" y="189653"/>
                      </a:lnTo>
                      <a:cubicBezTo>
                        <a:pt x="0" y="194890"/>
                        <a:pt x="4246" y="199136"/>
                        <a:pt x="9483" y="199136"/>
                      </a:cubicBezTo>
                      <a:lnTo>
                        <a:pt x="104309" y="199136"/>
                      </a:lnTo>
                      <a:cubicBezTo>
                        <a:pt x="109546" y="199136"/>
                        <a:pt x="113792" y="194890"/>
                        <a:pt x="113792" y="189653"/>
                      </a:cubicBezTo>
                      <a:lnTo>
                        <a:pt x="113792" y="94827"/>
                      </a:lnTo>
                      <a:cubicBezTo>
                        <a:pt x="113792" y="89590"/>
                        <a:pt x="109546" y="85344"/>
                        <a:pt x="104309" y="85344"/>
                      </a:cubicBezTo>
                      <a:lnTo>
                        <a:pt x="66379" y="85344"/>
                      </a:lnTo>
                      <a:lnTo>
                        <a:pt x="66379" y="47413"/>
                      </a:lnTo>
                      <a:lnTo>
                        <a:pt x="227584" y="47413"/>
                      </a:lnTo>
                      <a:lnTo>
                        <a:pt x="227584" y="85344"/>
                      </a:lnTo>
                      <a:lnTo>
                        <a:pt x="189653" y="85344"/>
                      </a:lnTo>
                      <a:cubicBezTo>
                        <a:pt x="184416" y="85344"/>
                        <a:pt x="180171" y="89590"/>
                        <a:pt x="180171" y="94827"/>
                      </a:cubicBezTo>
                      <a:lnTo>
                        <a:pt x="180171" y="189653"/>
                      </a:lnTo>
                      <a:cubicBezTo>
                        <a:pt x="180171" y="194890"/>
                        <a:pt x="184416" y="199136"/>
                        <a:pt x="189653" y="199136"/>
                      </a:cubicBezTo>
                      <a:lnTo>
                        <a:pt x="284480" y="199136"/>
                      </a:lnTo>
                      <a:cubicBezTo>
                        <a:pt x="289717" y="199136"/>
                        <a:pt x="293963" y="194890"/>
                        <a:pt x="293963" y="189653"/>
                      </a:cubicBezTo>
                      <a:lnTo>
                        <a:pt x="293963" y="94827"/>
                      </a:lnTo>
                      <a:cubicBezTo>
                        <a:pt x="293963" y="89590"/>
                        <a:pt x="289717" y="85344"/>
                        <a:pt x="284480" y="85344"/>
                      </a:cubicBezTo>
                      <a:lnTo>
                        <a:pt x="246549" y="85344"/>
                      </a:lnTo>
                      <a:lnTo>
                        <a:pt x="246549" y="47413"/>
                      </a:lnTo>
                      <a:lnTo>
                        <a:pt x="407755" y="47413"/>
                      </a:lnTo>
                      <a:lnTo>
                        <a:pt x="407755" y="85344"/>
                      </a:lnTo>
                      <a:lnTo>
                        <a:pt x="369824" y="85344"/>
                      </a:lnTo>
                      <a:cubicBezTo>
                        <a:pt x="364587" y="85344"/>
                        <a:pt x="360341" y="89590"/>
                        <a:pt x="360341" y="94827"/>
                      </a:cubicBezTo>
                      <a:lnTo>
                        <a:pt x="360341" y="189653"/>
                      </a:lnTo>
                      <a:cubicBezTo>
                        <a:pt x="360341" y="194890"/>
                        <a:pt x="364587" y="199136"/>
                        <a:pt x="369824" y="199136"/>
                      </a:cubicBezTo>
                      <a:lnTo>
                        <a:pt x="464651" y="199136"/>
                      </a:lnTo>
                      <a:cubicBezTo>
                        <a:pt x="469888" y="199136"/>
                        <a:pt x="474133" y="194890"/>
                        <a:pt x="474133" y="189653"/>
                      </a:cubicBezTo>
                      <a:lnTo>
                        <a:pt x="474133" y="94827"/>
                      </a:lnTo>
                      <a:cubicBezTo>
                        <a:pt x="474133" y="89590"/>
                        <a:pt x="469888" y="85344"/>
                        <a:pt x="464651" y="85344"/>
                      </a:cubicBezTo>
                      <a:close/>
                      <a:moveTo>
                        <a:pt x="94827" y="104309"/>
                      </a:moveTo>
                      <a:lnTo>
                        <a:pt x="94827" y="180171"/>
                      </a:lnTo>
                      <a:lnTo>
                        <a:pt x="18965" y="180171"/>
                      </a:lnTo>
                      <a:lnTo>
                        <a:pt x="18965" y="104309"/>
                      </a:lnTo>
                      <a:close/>
                      <a:moveTo>
                        <a:pt x="274997" y="104309"/>
                      </a:moveTo>
                      <a:lnTo>
                        <a:pt x="274997" y="180171"/>
                      </a:lnTo>
                      <a:lnTo>
                        <a:pt x="199136" y="180171"/>
                      </a:lnTo>
                      <a:lnTo>
                        <a:pt x="199136" y="104309"/>
                      </a:lnTo>
                      <a:close/>
                      <a:moveTo>
                        <a:pt x="455168" y="180171"/>
                      </a:moveTo>
                      <a:lnTo>
                        <a:pt x="379307" y="180171"/>
                      </a:lnTo>
                      <a:lnTo>
                        <a:pt x="379307" y="104309"/>
                      </a:lnTo>
                      <a:lnTo>
                        <a:pt x="455168" y="104309"/>
                      </a:lnTo>
                      <a:close/>
                    </a:path>
                  </a:pathLst>
                </a:custGeom>
                <a:solidFill>
                  <a:schemeClr val="tx1"/>
                </a:solidFill>
                <a:ln w="9398" cap="flat">
                  <a:noFill/>
                  <a:prstDash val="solid"/>
                  <a:miter/>
                </a:ln>
              </p:spPr>
              <p:txBody>
                <a:bodyPr rtlCol="0" anchor="ctr"/>
                <a:lstStyle/>
                <a:p>
                  <a:pPr defTabSz="1097168">
                    <a:defRPr/>
                  </a:pPr>
                  <a:endParaRPr lang="en-US" sz="3200" dirty="0">
                    <a:solidFill>
                      <a:srgbClr val="FFFFFF"/>
                    </a:solidFill>
                  </a:endParaRPr>
                </a:p>
              </p:txBody>
            </p:sp>
          </p:grpSp>
          <p:sp>
            <p:nvSpPr>
              <p:cNvPr id="351" name="TextBox 350">
                <a:extLst>
                  <a:ext uri="{FF2B5EF4-FFF2-40B4-BE49-F238E27FC236}">
                    <a16:creationId xmlns:a16="http://schemas.microsoft.com/office/drawing/2014/main" id="{775D88E7-BB9D-42C4-9617-ACE828AFD27B}"/>
                  </a:ext>
                </a:extLst>
              </p:cNvPr>
              <p:cNvSpPr txBox="1">
                <a:spLocks/>
              </p:cNvSpPr>
              <p:nvPr/>
            </p:nvSpPr>
            <p:spPr>
              <a:xfrm>
                <a:off x="801732" y="5653699"/>
                <a:ext cx="1139735" cy="430887"/>
              </a:xfrm>
              <a:prstGeom prst="rect">
                <a:avLst/>
              </a:prstGeom>
              <a:noFill/>
            </p:spPr>
            <p:txBody>
              <a:bodyPr wrap="none" lIns="0" tIns="0" rIns="0" bIns="0" rtlCol="0">
                <a:spAutoFit/>
              </a:bodyPr>
              <a:lstStyle/>
              <a:p>
                <a:pPr algn="ctr" defTabSz="914364">
                  <a:defRPr/>
                </a:pPr>
                <a:r>
                  <a:rPr lang="en-US" sz="1400" dirty="0">
                    <a:solidFill>
                      <a:srgbClr val="FFFFFF"/>
                    </a:solidFill>
                    <a:latin typeface="Amazon Ember"/>
                  </a:rPr>
                  <a:t>AWS </a:t>
                </a:r>
                <a:br>
                  <a:rPr lang="en-US" sz="1400" dirty="0">
                    <a:solidFill>
                      <a:srgbClr val="FFFFFF"/>
                    </a:solidFill>
                    <a:latin typeface="Amazon Ember"/>
                  </a:rPr>
                </a:br>
                <a:r>
                  <a:rPr lang="en-US" sz="1400" dirty="0">
                    <a:solidFill>
                      <a:srgbClr val="FFFFFF"/>
                    </a:solidFill>
                    <a:latin typeface="Amazon Ember"/>
                  </a:rPr>
                  <a:t>Organizations</a:t>
                </a:r>
              </a:p>
            </p:txBody>
          </p:sp>
        </p:grpSp>
        <p:grpSp>
          <p:nvGrpSpPr>
            <p:cNvPr id="20" name="Group 19">
              <a:extLst>
                <a:ext uri="{FF2B5EF4-FFF2-40B4-BE49-F238E27FC236}">
                  <a16:creationId xmlns:a16="http://schemas.microsoft.com/office/drawing/2014/main" id="{CC522B8C-E5AD-4F19-BB0E-E8C8D97E3217}"/>
                </a:ext>
              </a:extLst>
            </p:cNvPr>
            <p:cNvGrpSpPr/>
            <p:nvPr/>
          </p:nvGrpSpPr>
          <p:grpSpPr>
            <a:xfrm>
              <a:off x="12653480" y="5134522"/>
              <a:ext cx="1083630" cy="1017186"/>
              <a:chOff x="12716985" y="5067400"/>
              <a:chExt cx="1083630" cy="1017186"/>
            </a:xfrm>
          </p:grpSpPr>
          <p:sp>
            <p:nvSpPr>
              <p:cNvPr id="541" name="TextBox 540">
                <a:extLst>
                  <a:ext uri="{FF2B5EF4-FFF2-40B4-BE49-F238E27FC236}">
                    <a16:creationId xmlns:a16="http://schemas.microsoft.com/office/drawing/2014/main" id="{2A2FB42B-7781-470A-8BC2-ECE984C9F4C5}"/>
                  </a:ext>
                </a:extLst>
              </p:cNvPr>
              <p:cNvSpPr txBox="1">
                <a:spLocks/>
              </p:cNvSpPr>
              <p:nvPr/>
            </p:nvSpPr>
            <p:spPr>
              <a:xfrm>
                <a:off x="12716985" y="5653699"/>
                <a:ext cx="1083630" cy="430887"/>
              </a:xfrm>
              <a:prstGeom prst="rect">
                <a:avLst/>
              </a:prstGeom>
              <a:noFill/>
            </p:spPr>
            <p:txBody>
              <a:bodyPr wrap="none" lIns="0" tIns="0" rIns="0" bIns="0" rtlCol="0">
                <a:spAutoFit/>
              </a:bodyPr>
              <a:lstStyle/>
              <a:p>
                <a:pPr algn="ctr" defTabSz="914364">
                  <a:defRPr/>
                </a:pPr>
                <a:r>
                  <a:rPr lang="en-US" sz="1400" dirty="0">
                    <a:solidFill>
                      <a:srgbClr val="FFFFFF"/>
                    </a:solidFill>
                    <a:latin typeface="Amazon Ember"/>
                  </a:rPr>
                  <a:t>AWS </a:t>
                </a:r>
                <a:br>
                  <a:rPr lang="en-US" sz="1400" dirty="0">
                    <a:solidFill>
                      <a:srgbClr val="FFFFFF"/>
                    </a:solidFill>
                    <a:latin typeface="Amazon Ember"/>
                  </a:rPr>
                </a:br>
                <a:r>
                  <a:rPr lang="en-US" sz="1400" dirty="0">
                    <a:solidFill>
                      <a:srgbClr val="FFFFFF"/>
                    </a:solidFill>
                    <a:latin typeface="Amazon Ember"/>
                  </a:rPr>
                  <a:t>Cost Explorer</a:t>
                </a:r>
              </a:p>
            </p:txBody>
          </p:sp>
          <p:pic>
            <p:nvPicPr>
              <p:cNvPr id="44" name="Graphic 43">
                <a:extLst>
                  <a:ext uri="{FF2B5EF4-FFF2-40B4-BE49-F238E27FC236}">
                    <a16:creationId xmlns:a16="http://schemas.microsoft.com/office/drawing/2014/main" id="{5D39084D-EF7C-4990-9A04-8CA0F6F609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54012" y="5067400"/>
                <a:ext cx="409575" cy="390525"/>
              </a:xfrm>
              <a:prstGeom prst="rect">
                <a:avLst/>
              </a:prstGeom>
            </p:spPr>
          </p:pic>
        </p:grpSp>
        <p:grpSp>
          <p:nvGrpSpPr>
            <p:cNvPr id="18" name="Group 17">
              <a:extLst>
                <a:ext uri="{FF2B5EF4-FFF2-40B4-BE49-F238E27FC236}">
                  <a16:creationId xmlns:a16="http://schemas.microsoft.com/office/drawing/2014/main" id="{FFCA1CCF-86DE-4D57-B0C5-CF8D269056C0}"/>
                </a:ext>
              </a:extLst>
            </p:cNvPr>
            <p:cNvGrpSpPr/>
            <p:nvPr/>
          </p:nvGrpSpPr>
          <p:grpSpPr>
            <a:xfrm>
              <a:off x="1463307" y="5096544"/>
              <a:ext cx="1389803" cy="1093143"/>
              <a:chOff x="7144346" y="6623226"/>
              <a:chExt cx="1389804" cy="1093143"/>
            </a:xfrm>
          </p:grpSpPr>
          <p:grpSp>
            <p:nvGrpSpPr>
              <p:cNvPr id="568" name="Graphic 60">
                <a:extLst>
                  <a:ext uri="{FF2B5EF4-FFF2-40B4-BE49-F238E27FC236}">
                    <a16:creationId xmlns:a16="http://schemas.microsoft.com/office/drawing/2014/main" id="{595C70E8-5E98-4551-86E6-9AD4882620C8}"/>
                  </a:ext>
                </a:extLst>
              </p:cNvPr>
              <p:cNvGrpSpPr/>
              <p:nvPr/>
            </p:nvGrpSpPr>
            <p:grpSpPr>
              <a:xfrm>
                <a:off x="7595224" y="6623226"/>
                <a:ext cx="488046" cy="494229"/>
                <a:chOff x="10780353" y="2870107"/>
                <a:chExt cx="436007" cy="441531"/>
              </a:xfrm>
            </p:grpSpPr>
            <p:sp>
              <p:nvSpPr>
                <p:cNvPr id="570" name="Freeform: Shape 205">
                  <a:extLst>
                    <a:ext uri="{FF2B5EF4-FFF2-40B4-BE49-F238E27FC236}">
                      <a16:creationId xmlns:a16="http://schemas.microsoft.com/office/drawing/2014/main" id="{473CCC55-3EE6-4865-9443-E2483FA78538}"/>
                    </a:ext>
                  </a:extLst>
                </p:cNvPr>
                <p:cNvSpPr/>
                <p:nvPr/>
              </p:nvSpPr>
              <p:spPr>
                <a:xfrm>
                  <a:off x="10780353" y="3103019"/>
                  <a:ext cx="237067" cy="208619"/>
                </a:xfrm>
                <a:custGeom>
                  <a:avLst/>
                  <a:gdLst>
                    <a:gd name="connsiteX0" fmla="*/ 188214 w 237066"/>
                    <a:gd name="connsiteY0" fmla="*/ 7419 h 208618"/>
                    <a:gd name="connsiteX1" fmla="*/ 175413 w 237066"/>
                    <a:gd name="connsiteY1" fmla="*/ 22 h 208618"/>
                    <a:gd name="connsiteX2" fmla="*/ 66457 w 237066"/>
                    <a:gd name="connsiteY2" fmla="*/ 22 h 208618"/>
                    <a:gd name="connsiteX3" fmla="*/ 56405 w 237066"/>
                    <a:gd name="connsiteY3" fmla="*/ 5901 h 208618"/>
                    <a:gd name="connsiteX4" fmla="*/ 54793 w 237066"/>
                    <a:gd name="connsiteY4" fmla="*/ 8557 h 208618"/>
                    <a:gd name="connsiteX5" fmla="*/ 41138 w 237066"/>
                    <a:gd name="connsiteY5" fmla="*/ 32263 h 208618"/>
                    <a:gd name="connsiteX6" fmla="*/ 2639 w 237066"/>
                    <a:gd name="connsiteY6" fmla="*/ 98642 h 208618"/>
                    <a:gd name="connsiteX7" fmla="*/ 2639 w 237066"/>
                    <a:gd name="connsiteY7" fmla="*/ 116090 h 208618"/>
                    <a:gd name="connsiteX8" fmla="*/ 54699 w 237066"/>
                    <a:gd name="connsiteY8" fmla="*/ 206175 h 208618"/>
                    <a:gd name="connsiteX9" fmla="*/ 69397 w 237066"/>
                    <a:gd name="connsiteY9" fmla="*/ 214994 h 208618"/>
                    <a:gd name="connsiteX10" fmla="*/ 69397 w 237066"/>
                    <a:gd name="connsiteY10" fmla="*/ 214994 h 208618"/>
                    <a:gd name="connsiteX11" fmla="*/ 106095 w 237066"/>
                    <a:gd name="connsiteY11" fmla="*/ 214994 h 208618"/>
                    <a:gd name="connsiteX12" fmla="*/ 137387 w 237066"/>
                    <a:gd name="connsiteY12" fmla="*/ 214994 h 208618"/>
                    <a:gd name="connsiteX13" fmla="*/ 173706 w 237066"/>
                    <a:gd name="connsiteY13" fmla="*/ 214994 h 208618"/>
                    <a:gd name="connsiteX14" fmla="*/ 174275 w 237066"/>
                    <a:gd name="connsiteY14" fmla="*/ 214994 h 208618"/>
                    <a:gd name="connsiteX15" fmla="*/ 188878 w 237066"/>
                    <a:gd name="connsiteY15" fmla="*/ 206365 h 208618"/>
                    <a:gd name="connsiteX16" fmla="*/ 241886 w 237066"/>
                    <a:gd name="connsiteY16" fmla="*/ 115426 h 208618"/>
                    <a:gd name="connsiteX17" fmla="*/ 241886 w 237066"/>
                    <a:gd name="connsiteY17" fmla="*/ 99590 h 208618"/>
                    <a:gd name="connsiteX18" fmla="*/ 188214 w 237066"/>
                    <a:gd name="connsiteY18" fmla="*/ 7419 h 208618"/>
                    <a:gd name="connsiteX19" fmla="*/ 172758 w 237066"/>
                    <a:gd name="connsiteY19" fmla="*/ 196219 h 208618"/>
                    <a:gd name="connsiteX20" fmla="*/ 106379 w 237066"/>
                    <a:gd name="connsiteY20" fmla="*/ 196219 h 208618"/>
                    <a:gd name="connsiteX21" fmla="*/ 70629 w 237066"/>
                    <a:gd name="connsiteY21" fmla="*/ 196219 h 208618"/>
                    <a:gd name="connsiteX22" fmla="*/ 19423 w 237066"/>
                    <a:gd name="connsiteY22" fmla="*/ 107556 h 208618"/>
                    <a:gd name="connsiteX23" fmla="*/ 57354 w 237066"/>
                    <a:gd name="connsiteY23" fmla="*/ 41177 h 208618"/>
                    <a:gd name="connsiteX24" fmla="*/ 70060 w 237066"/>
                    <a:gd name="connsiteY24" fmla="*/ 18987 h 208618"/>
                    <a:gd name="connsiteX25" fmla="*/ 70060 w 237066"/>
                    <a:gd name="connsiteY25" fmla="*/ 18987 h 208618"/>
                    <a:gd name="connsiteX26" fmla="*/ 172473 w 237066"/>
                    <a:gd name="connsiteY26" fmla="*/ 18987 h 208618"/>
                    <a:gd name="connsiteX27" fmla="*/ 224059 w 237066"/>
                    <a:gd name="connsiteY27" fmla="*/ 107650 h 208618"/>
                    <a:gd name="connsiteX28" fmla="*/ 172663 w 237066"/>
                    <a:gd name="connsiteY28" fmla="*/ 195744 h 208618"/>
                    <a:gd name="connsiteX29" fmla="*/ 172663 w 237066"/>
                    <a:gd name="connsiteY29" fmla="*/ 195081 h 20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7066" h="208618">
                      <a:moveTo>
                        <a:pt x="188214" y="7419"/>
                      </a:moveTo>
                      <a:cubicBezTo>
                        <a:pt x="185803" y="2621"/>
                        <a:pt x="180773" y="-285"/>
                        <a:pt x="175413" y="22"/>
                      </a:cubicBezTo>
                      <a:lnTo>
                        <a:pt x="66457" y="22"/>
                      </a:lnTo>
                      <a:cubicBezTo>
                        <a:pt x="62253" y="-121"/>
                        <a:pt x="58342" y="2167"/>
                        <a:pt x="56405" y="5901"/>
                      </a:cubicBezTo>
                      <a:lnTo>
                        <a:pt x="54793" y="8557"/>
                      </a:lnTo>
                      <a:lnTo>
                        <a:pt x="41138" y="32263"/>
                      </a:lnTo>
                      <a:cubicBezTo>
                        <a:pt x="29285" y="52841"/>
                        <a:pt x="15914" y="76073"/>
                        <a:pt x="2639" y="98642"/>
                      </a:cubicBezTo>
                      <a:cubicBezTo>
                        <a:pt x="-880" y="103926"/>
                        <a:pt x="-880" y="110806"/>
                        <a:pt x="2639" y="116090"/>
                      </a:cubicBezTo>
                      <a:cubicBezTo>
                        <a:pt x="21604" y="148141"/>
                        <a:pt x="38388" y="177538"/>
                        <a:pt x="54699" y="206175"/>
                      </a:cubicBezTo>
                      <a:cubicBezTo>
                        <a:pt x="57370" y="211811"/>
                        <a:pt x="63167" y="215289"/>
                        <a:pt x="69397" y="214994"/>
                      </a:cubicBezTo>
                      <a:lnTo>
                        <a:pt x="69397" y="214994"/>
                      </a:lnTo>
                      <a:cubicBezTo>
                        <a:pt x="81629" y="214994"/>
                        <a:pt x="93672" y="214994"/>
                        <a:pt x="106095" y="214994"/>
                      </a:cubicBezTo>
                      <a:lnTo>
                        <a:pt x="137387" y="214994"/>
                      </a:lnTo>
                      <a:cubicBezTo>
                        <a:pt x="149336" y="214994"/>
                        <a:pt x="161663" y="214994"/>
                        <a:pt x="173706" y="214994"/>
                      </a:cubicBezTo>
                      <a:lnTo>
                        <a:pt x="174275" y="214994"/>
                      </a:lnTo>
                      <a:cubicBezTo>
                        <a:pt x="180433" y="215310"/>
                        <a:pt x="186184" y="211912"/>
                        <a:pt x="188878" y="206365"/>
                      </a:cubicBezTo>
                      <a:cubicBezTo>
                        <a:pt x="207844" y="173839"/>
                        <a:pt x="226809" y="140650"/>
                        <a:pt x="241886" y="115426"/>
                      </a:cubicBezTo>
                      <a:cubicBezTo>
                        <a:pt x="245071" y="110628"/>
                        <a:pt x="245071" y="104389"/>
                        <a:pt x="241886" y="99590"/>
                      </a:cubicBezTo>
                      <a:cubicBezTo>
                        <a:pt x="222921" y="67349"/>
                        <a:pt x="204240" y="35108"/>
                        <a:pt x="188214" y="7419"/>
                      </a:cubicBezTo>
                      <a:close/>
                      <a:moveTo>
                        <a:pt x="172758" y="196219"/>
                      </a:moveTo>
                      <a:lnTo>
                        <a:pt x="106379" y="196219"/>
                      </a:lnTo>
                      <a:cubicBezTo>
                        <a:pt x="94715" y="196219"/>
                        <a:pt x="82672" y="196219"/>
                        <a:pt x="70629" y="196219"/>
                      </a:cubicBezTo>
                      <a:cubicBezTo>
                        <a:pt x="55078" y="169003"/>
                        <a:pt x="38293" y="139986"/>
                        <a:pt x="19423" y="107556"/>
                      </a:cubicBezTo>
                      <a:cubicBezTo>
                        <a:pt x="32604" y="84987"/>
                        <a:pt x="45880" y="61944"/>
                        <a:pt x="57354" y="41177"/>
                      </a:cubicBezTo>
                      <a:lnTo>
                        <a:pt x="70060" y="18987"/>
                      </a:lnTo>
                      <a:lnTo>
                        <a:pt x="70060" y="18987"/>
                      </a:lnTo>
                      <a:lnTo>
                        <a:pt x="172473" y="18987"/>
                      </a:lnTo>
                      <a:cubicBezTo>
                        <a:pt x="188973" y="47435"/>
                        <a:pt x="206706" y="78065"/>
                        <a:pt x="224059" y="107650"/>
                      </a:cubicBezTo>
                      <a:cubicBezTo>
                        <a:pt x="211163" y="129555"/>
                        <a:pt x="191913" y="162176"/>
                        <a:pt x="172663" y="195744"/>
                      </a:cubicBezTo>
                      <a:lnTo>
                        <a:pt x="172663" y="195081"/>
                      </a:lnTo>
                      <a:close/>
                    </a:path>
                  </a:pathLst>
                </a:custGeom>
                <a:solidFill>
                  <a:schemeClr val="tx1"/>
                </a:solidFill>
                <a:ln w="9398" cap="flat">
                  <a:noFill/>
                  <a:prstDash val="solid"/>
                  <a:miter/>
                </a:ln>
              </p:spPr>
              <p:txBody>
                <a:bodyPr rtlCol="0" anchor="ctr"/>
                <a:lstStyle/>
                <a:p>
                  <a:pPr defTabSz="1097168">
                    <a:defRPr/>
                  </a:pPr>
                  <a:endParaRPr lang="en-US" sz="3200" dirty="0">
                    <a:solidFill>
                      <a:srgbClr val="FFFFFF"/>
                    </a:solidFill>
                  </a:endParaRPr>
                </a:p>
              </p:txBody>
            </p:sp>
            <p:sp>
              <p:nvSpPr>
                <p:cNvPr id="571" name="Freeform: Shape 206">
                  <a:extLst>
                    <a:ext uri="{FF2B5EF4-FFF2-40B4-BE49-F238E27FC236}">
                      <a16:creationId xmlns:a16="http://schemas.microsoft.com/office/drawing/2014/main" id="{819E59EA-5D13-481C-8CDB-275FF4ED78DA}"/>
                    </a:ext>
                  </a:extLst>
                </p:cNvPr>
                <p:cNvSpPr/>
                <p:nvPr/>
              </p:nvSpPr>
              <p:spPr>
                <a:xfrm>
                  <a:off x="10820218" y="3136877"/>
                  <a:ext cx="161205" cy="142240"/>
                </a:xfrm>
                <a:custGeom>
                  <a:avLst/>
                  <a:gdLst>
                    <a:gd name="connsiteX0" fmla="*/ 160298 w 161205"/>
                    <a:gd name="connsiteY0" fmla="*/ 59568 h 142240"/>
                    <a:gd name="connsiteX1" fmla="*/ 133178 w 161205"/>
                    <a:gd name="connsiteY1" fmla="*/ 13767 h 142240"/>
                    <a:gd name="connsiteX2" fmla="*/ 108902 w 161205"/>
                    <a:gd name="connsiteY2" fmla="*/ 17 h 142240"/>
                    <a:gd name="connsiteX3" fmla="*/ 107859 w 161205"/>
                    <a:gd name="connsiteY3" fmla="*/ 17 h 142240"/>
                    <a:gd name="connsiteX4" fmla="*/ 89937 w 161205"/>
                    <a:gd name="connsiteY4" fmla="*/ 17 h 142240"/>
                    <a:gd name="connsiteX5" fmla="*/ 53903 w 161205"/>
                    <a:gd name="connsiteY5" fmla="*/ 17 h 142240"/>
                    <a:gd name="connsiteX6" fmla="*/ 31524 w 161205"/>
                    <a:gd name="connsiteY6" fmla="*/ 13008 h 142240"/>
                    <a:gd name="connsiteX7" fmla="*/ 3740 w 161205"/>
                    <a:gd name="connsiteY7" fmla="*/ 60896 h 142240"/>
                    <a:gd name="connsiteX8" fmla="*/ 3740 w 161205"/>
                    <a:gd name="connsiteY8" fmla="*/ 87542 h 142240"/>
                    <a:gd name="connsiteX9" fmla="*/ 30765 w 161205"/>
                    <a:gd name="connsiteY9" fmla="*/ 134292 h 142240"/>
                    <a:gd name="connsiteX10" fmla="*/ 54756 w 161205"/>
                    <a:gd name="connsiteY10" fmla="*/ 148231 h 142240"/>
                    <a:gd name="connsiteX11" fmla="*/ 109187 w 161205"/>
                    <a:gd name="connsiteY11" fmla="*/ 148231 h 142240"/>
                    <a:gd name="connsiteX12" fmla="*/ 132894 w 161205"/>
                    <a:gd name="connsiteY12" fmla="*/ 134386 h 142240"/>
                    <a:gd name="connsiteX13" fmla="*/ 160109 w 161205"/>
                    <a:gd name="connsiteY13" fmla="*/ 88490 h 142240"/>
                    <a:gd name="connsiteX14" fmla="*/ 160298 w 161205"/>
                    <a:gd name="connsiteY14" fmla="*/ 59568 h 142240"/>
                    <a:gd name="connsiteX15" fmla="*/ 143799 w 161205"/>
                    <a:gd name="connsiteY15" fmla="*/ 78533 h 142240"/>
                    <a:gd name="connsiteX16" fmla="*/ 116488 w 161205"/>
                    <a:gd name="connsiteY16" fmla="*/ 124809 h 142240"/>
                    <a:gd name="connsiteX17" fmla="*/ 108997 w 161205"/>
                    <a:gd name="connsiteY17" fmla="*/ 129171 h 142240"/>
                    <a:gd name="connsiteX18" fmla="*/ 54567 w 161205"/>
                    <a:gd name="connsiteY18" fmla="*/ 129171 h 142240"/>
                    <a:gd name="connsiteX19" fmla="*/ 47265 w 161205"/>
                    <a:gd name="connsiteY19" fmla="*/ 124809 h 142240"/>
                    <a:gd name="connsiteX20" fmla="*/ 20145 w 161205"/>
                    <a:gd name="connsiteY20" fmla="*/ 77396 h 142240"/>
                    <a:gd name="connsiteX21" fmla="*/ 20145 w 161205"/>
                    <a:gd name="connsiteY21" fmla="*/ 69809 h 142240"/>
                    <a:gd name="connsiteX22" fmla="*/ 47929 w 161205"/>
                    <a:gd name="connsiteY22" fmla="*/ 21922 h 142240"/>
                    <a:gd name="connsiteX23" fmla="*/ 53903 w 161205"/>
                    <a:gd name="connsiteY23" fmla="*/ 18982 h 142240"/>
                    <a:gd name="connsiteX24" fmla="*/ 89937 w 161205"/>
                    <a:gd name="connsiteY24" fmla="*/ 18982 h 142240"/>
                    <a:gd name="connsiteX25" fmla="*/ 108902 w 161205"/>
                    <a:gd name="connsiteY25" fmla="*/ 18982 h 142240"/>
                    <a:gd name="connsiteX26" fmla="*/ 108902 w 161205"/>
                    <a:gd name="connsiteY26" fmla="*/ 18982 h 142240"/>
                    <a:gd name="connsiteX27" fmla="*/ 116773 w 161205"/>
                    <a:gd name="connsiteY27" fmla="*/ 23534 h 142240"/>
                    <a:gd name="connsiteX28" fmla="*/ 144083 w 161205"/>
                    <a:gd name="connsiteY28" fmla="*/ 69809 h 142240"/>
                    <a:gd name="connsiteX29" fmla="*/ 143799 w 161205"/>
                    <a:gd name="connsiteY29" fmla="*/ 78249 h 14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1205" h="142240">
                      <a:moveTo>
                        <a:pt x="160298" y="59568"/>
                      </a:moveTo>
                      <a:cubicBezTo>
                        <a:pt x="152143" y="45913"/>
                        <a:pt x="142471" y="29887"/>
                        <a:pt x="133178" y="13767"/>
                      </a:cubicBezTo>
                      <a:cubicBezTo>
                        <a:pt x="128324" y="4975"/>
                        <a:pt x="118939" y="-341"/>
                        <a:pt x="108902" y="17"/>
                      </a:cubicBezTo>
                      <a:lnTo>
                        <a:pt x="107859" y="17"/>
                      </a:lnTo>
                      <a:cubicBezTo>
                        <a:pt x="101885" y="17"/>
                        <a:pt x="95816" y="17"/>
                        <a:pt x="89937" y="17"/>
                      </a:cubicBezTo>
                      <a:lnTo>
                        <a:pt x="53903" y="17"/>
                      </a:lnTo>
                      <a:cubicBezTo>
                        <a:pt x="44610" y="-143"/>
                        <a:pt x="35994" y="4859"/>
                        <a:pt x="31524" y="13008"/>
                      </a:cubicBezTo>
                      <a:cubicBezTo>
                        <a:pt x="22705" y="28465"/>
                        <a:pt x="13317" y="44586"/>
                        <a:pt x="3740" y="60896"/>
                      </a:cubicBezTo>
                      <a:cubicBezTo>
                        <a:pt x="-1247" y="69078"/>
                        <a:pt x="-1247" y="79360"/>
                        <a:pt x="3740" y="87542"/>
                      </a:cubicBezTo>
                      <a:cubicBezTo>
                        <a:pt x="12653" y="102714"/>
                        <a:pt x="21757" y="118455"/>
                        <a:pt x="30765" y="134292"/>
                      </a:cubicBezTo>
                      <a:cubicBezTo>
                        <a:pt x="35521" y="143064"/>
                        <a:pt x="44780" y="148443"/>
                        <a:pt x="54756" y="148231"/>
                      </a:cubicBezTo>
                      <a:cubicBezTo>
                        <a:pt x="72868" y="148231"/>
                        <a:pt x="90696" y="148231"/>
                        <a:pt x="109187" y="148231"/>
                      </a:cubicBezTo>
                      <a:cubicBezTo>
                        <a:pt x="119064" y="148442"/>
                        <a:pt x="128224" y="143092"/>
                        <a:pt x="132894" y="134386"/>
                      </a:cubicBezTo>
                      <a:cubicBezTo>
                        <a:pt x="141618" y="119309"/>
                        <a:pt x="150816" y="103852"/>
                        <a:pt x="160109" y="88490"/>
                      </a:cubicBezTo>
                      <a:cubicBezTo>
                        <a:pt x="165927" y="79748"/>
                        <a:pt x="166002" y="68386"/>
                        <a:pt x="160298" y="59568"/>
                      </a:cubicBezTo>
                      <a:close/>
                      <a:moveTo>
                        <a:pt x="143799" y="78533"/>
                      </a:moveTo>
                      <a:cubicBezTo>
                        <a:pt x="134316" y="93990"/>
                        <a:pt x="125307" y="109542"/>
                        <a:pt x="116488" y="124809"/>
                      </a:cubicBezTo>
                      <a:cubicBezTo>
                        <a:pt x="115109" y="127649"/>
                        <a:pt x="112148" y="129373"/>
                        <a:pt x="108997" y="129171"/>
                      </a:cubicBezTo>
                      <a:lnTo>
                        <a:pt x="54567" y="129171"/>
                      </a:lnTo>
                      <a:cubicBezTo>
                        <a:pt x="51457" y="129402"/>
                        <a:pt x="48536" y="127657"/>
                        <a:pt x="47265" y="124809"/>
                      </a:cubicBezTo>
                      <a:cubicBezTo>
                        <a:pt x="37782" y="108688"/>
                        <a:pt x="28963" y="92852"/>
                        <a:pt x="20145" y="77396"/>
                      </a:cubicBezTo>
                      <a:cubicBezTo>
                        <a:pt x="18584" y="75107"/>
                        <a:pt x="18584" y="72097"/>
                        <a:pt x="20145" y="69809"/>
                      </a:cubicBezTo>
                      <a:cubicBezTo>
                        <a:pt x="29627" y="53879"/>
                        <a:pt x="39110" y="37758"/>
                        <a:pt x="47929" y="21922"/>
                      </a:cubicBezTo>
                      <a:cubicBezTo>
                        <a:pt x="49191" y="19876"/>
                        <a:pt x="51512" y="18734"/>
                        <a:pt x="53903" y="18982"/>
                      </a:cubicBezTo>
                      <a:lnTo>
                        <a:pt x="89937" y="18982"/>
                      </a:lnTo>
                      <a:cubicBezTo>
                        <a:pt x="96196" y="18982"/>
                        <a:pt x="102359" y="18982"/>
                        <a:pt x="108902" y="18982"/>
                      </a:cubicBezTo>
                      <a:lnTo>
                        <a:pt x="108902" y="18982"/>
                      </a:lnTo>
                      <a:cubicBezTo>
                        <a:pt x="112226" y="18678"/>
                        <a:pt x="115380" y="20502"/>
                        <a:pt x="116773" y="23534"/>
                      </a:cubicBezTo>
                      <a:cubicBezTo>
                        <a:pt x="126256" y="39844"/>
                        <a:pt x="135738" y="55396"/>
                        <a:pt x="144083" y="69809"/>
                      </a:cubicBezTo>
                      <a:cubicBezTo>
                        <a:pt x="145707" y="72420"/>
                        <a:pt x="145595" y="75753"/>
                        <a:pt x="143799" y="78249"/>
                      </a:cubicBezTo>
                      <a:close/>
                    </a:path>
                  </a:pathLst>
                </a:custGeom>
                <a:solidFill>
                  <a:schemeClr val="tx1"/>
                </a:solidFill>
                <a:ln w="9398" cap="flat">
                  <a:noFill/>
                  <a:prstDash val="solid"/>
                  <a:miter/>
                </a:ln>
              </p:spPr>
              <p:txBody>
                <a:bodyPr rtlCol="0" anchor="ctr"/>
                <a:lstStyle/>
                <a:p>
                  <a:pPr defTabSz="1097168">
                    <a:defRPr/>
                  </a:pPr>
                  <a:endParaRPr lang="en-US" sz="3200" dirty="0">
                    <a:solidFill>
                      <a:srgbClr val="FFFFFF"/>
                    </a:solidFill>
                  </a:endParaRPr>
                </a:p>
              </p:txBody>
            </p:sp>
            <p:sp>
              <p:nvSpPr>
                <p:cNvPr id="572" name="Freeform: Shape 207">
                  <a:extLst>
                    <a:ext uri="{FF2B5EF4-FFF2-40B4-BE49-F238E27FC236}">
                      <a16:creationId xmlns:a16="http://schemas.microsoft.com/office/drawing/2014/main" id="{B181EB31-2D4B-4C2C-9596-FEDC89FD37E5}"/>
                    </a:ext>
                  </a:extLst>
                </p:cNvPr>
                <p:cNvSpPr/>
                <p:nvPr/>
              </p:nvSpPr>
              <p:spPr>
                <a:xfrm>
                  <a:off x="10988363" y="2984578"/>
                  <a:ext cx="227584" cy="104309"/>
                </a:xfrm>
                <a:custGeom>
                  <a:avLst/>
                  <a:gdLst>
                    <a:gd name="connsiteX0" fmla="*/ 2868 w 227584"/>
                    <a:gd name="connsiteY0" fmla="*/ 88592 h 104309"/>
                    <a:gd name="connsiteX1" fmla="*/ 2868 w 227584"/>
                    <a:gd name="connsiteY1" fmla="*/ 88592 h 104309"/>
                    <a:gd name="connsiteX2" fmla="*/ 2299 w 227584"/>
                    <a:gd name="connsiteY2" fmla="*/ 89541 h 104309"/>
                    <a:gd name="connsiteX3" fmla="*/ 877 w 227584"/>
                    <a:gd name="connsiteY3" fmla="*/ 92291 h 104309"/>
                    <a:gd name="connsiteX4" fmla="*/ 877 w 227584"/>
                    <a:gd name="connsiteY4" fmla="*/ 100256 h 104309"/>
                    <a:gd name="connsiteX5" fmla="*/ 7325 w 227584"/>
                    <a:gd name="connsiteY5" fmla="*/ 104808 h 104309"/>
                    <a:gd name="connsiteX6" fmla="*/ 10834 w 227584"/>
                    <a:gd name="connsiteY6" fmla="*/ 104808 h 104309"/>
                    <a:gd name="connsiteX7" fmla="*/ 22972 w 227584"/>
                    <a:gd name="connsiteY7" fmla="*/ 104808 h 104309"/>
                    <a:gd name="connsiteX8" fmla="*/ 44213 w 227584"/>
                    <a:gd name="connsiteY8" fmla="*/ 104808 h 104309"/>
                    <a:gd name="connsiteX9" fmla="*/ 45066 w 227584"/>
                    <a:gd name="connsiteY9" fmla="*/ 104808 h 104309"/>
                    <a:gd name="connsiteX10" fmla="*/ 58152 w 227584"/>
                    <a:gd name="connsiteY10" fmla="*/ 96937 h 104309"/>
                    <a:gd name="connsiteX11" fmla="*/ 77118 w 227584"/>
                    <a:gd name="connsiteY11" fmla="*/ 64222 h 104309"/>
                    <a:gd name="connsiteX12" fmla="*/ 84040 w 227584"/>
                    <a:gd name="connsiteY12" fmla="*/ 52179 h 104309"/>
                    <a:gd name="connsiteX13" fmla="*/ 85178 w 227584"/>
                    <a:gd name="connsiteY13" fmla="*/ 52179 h 104309"/>
                    <a:gd name="connsiteX14" fmla="*/ 89730 w 227584"/>
                    <a:gd name="connsiteY14" fmla="*/ 52179 h 104309"/>
                    <a:gd name="connsiteX15" fmla="*/ 142548 w 227584"/>
                    <a:gd name="connsiteY15" fmla="*/ 52179 h 104309"/>
                    <a:gd name="connsiteX16" fmla="*/ 150608 w 227584"/>
                    <a:gd name="connsiteY16" fmla="*/ 56920 h 104309"/>
                    <a:gd name="connsiteX17" fmla="*/ 164358 w 227584"/>
                    <a:gd name="connsiteY17" fmla="*/ 80817 h 104309"/>
                    <a:gd name="connsiteX18" fmla="*/ 164358 w 227584"/>
                    <a:gd name="connsiteY18" fmla="*/ 81291 h 104309"/>
                    <a:gd name="connsiteX19" fmla="*/ 173841 w 227584"/>
                    <a:gd name="connsiteY19" fmla="*/ 98170 h 104309"/>
                    <a:gd name="connsiteX20" fmla="*/ 184651 w 227584"/>
                    <a:gd name="connsiteY20" fmla="*/ 105092 h 104309"/>
                    <a:gd name="connsiteX21" fmla="*/ 221159 w 227584"/>
                    <a:gd name="connsiteY21" fmla="*/ 105092 h 104309"/>
                    <a:gd name="connsiteX22" fmla="*/ 230642 w 227584"/>
                    <a:gd name="connsiteY22" fmla="*/ 100730 h 104309"/>
                    <a:gd name="connsiteX23" fmla="*/ 229978 w 227584"/>
                    <a:gd name="connsiteY23" fmla="*/ 90110 h 104309"/>
                    <a:gd name="connsiteX24" fmla="*/ 228840 w 227584"/>
                    <a:gd name="connsiteY24" fmla="*/ 88213 h 104309"/>
                    <a:gd name="connsiteX25" fmla="*/ 216892 w 227584"/>
                    <a:gd name="connsiteY25" fmla="*/ 67446 h 104309"/>
                    <a:gd name="connsiteX26" fmla="*/ 182186 w 227584"/>
                    <a:gd name="connsiteY26" fmla="*/ 7231 h 104309"/>
                    <a:gd name="connsiteX27" fmla="*/ 169858 w 227584"/>
                    <a:gd name="connsiteY27" fmla="*/ 24 h 104309"/>
                    <a:gd name="connsiteX28" fmla="*/ 62230 w 227584"/>
                    <a:gd name="connsiteY28" fmla="*/ 24 h 104309"/>
                    <a:gd name="connsiteX29" fmla="*/ 49902 w 227584"/>
                    <a:gd name="connsiteY29" fmla="*/ 7136 h 104309"/>
                    <a:gd name="connsiteX30" fmla="*/ 11972 w 227584"/>
                    <a:gd name="connsiteY30" fmla="*/ 72851 h 104309"/>
                    <a:gd name="connsiteX31" fmla="*/ 26101 w 227584"/>
                    <a:gd name="connsiteY31" fmla="*/ 85937 h 104309"/>
                    <a:gd name="connsiteX32" fmla="*/ 27997 w 227584"/>
                    <a:gd name="connsiteY32" fmla="*/ 82808 h 104309"/>
                    <a:gd name="connsiteX33" fmla="*/ 64885 w 227584"/>
                    <a:gd name="connsiteY33" fmla="*/ 18800 h 104309"/>
                    <a:gd name="connsiteX34" fmla="*/ 167108 w 227584"/>
                    <a:gd name="connsiteY34" fmla="*/ 18800 h 104309"/>
                    <a:gd name="connsiteX35" fmla="*/ 199539 w 227584"/>
                    <a:gd name="connsiteY35" fmla="*/ 75127 h 104309"/>
                    <a:gd name="connsiteX36" fmla="*/ 206271 w 227584"/>
                    <a:gd name="connsiteY36" fmla="*/ 85937 h 104309"/>
                    <a:gd name="connsiteX37" fmla="*/ 189298 w 227584"/>
                    <a:gd name="connsiteY37" fmla="*/ 85937 h 104309"/>
                    <a:gd name="connsiteX38" fmla="*/ 181996 w 227584"/>
                    <a:gd name="connsiteY38" fmla="*/ 73325 h 104309"/>
                    <a:gd name="connsiteX39" fmla="*/ 180763 w 227584"/>
                    <a:gd name="connsiteY39" fmla="*/ 71144 h 104309"/>
                    <a:gd name="connsiteX40" fmla="*/ 167203 w 227584"/>
                    <a:gd name="connsiteY40" fmla="*/ 47532 h 104309"/>
                    <a:gd name="connsiteX41" fmla="*/ 142169 w 227584"/>
                    <a:gd name="connsiteY41" fmla="*/ 33024 h 104309"/>
                    <a:gd name="connsiteX42" fmla="*/ 89445 w 227584"/>
                    <a:gd name="connsiteY42" fmla="*/ 33024 h 104309"/>
                    <a:gd name="connsiteX43" fmla="*/ 83850 w 227584"/>
                    <a:gd name="connsiteY43" fmla="*/ 33024 h 104309"/>
                    <a:gd name="connsiteX44" fmla="*/ 72661 w 227584"/>
                    <a:gd name="connsiteY44" fmla="*/ 33688 h 104309"/>
                    <a:gd name="connsiteX45" fmla="*/ 60049 w 227584"/>
                    <a:gd name="connsiteY45" fmla="*/ 55498 h 104309"/>
                    <a:gd name="connsiteX46" fmla="*/ 42885 w 227584"/>
                    <a:gd name="connsiteY46" fmla="*/ 85558 h 104309"/>
                    <a:gd name="connsiteX47" fmla="*/ 26101 w 227584"/>
                    <a:gd name="connsiteY47" fmla="*/ 85558 h 10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7584" h="104309">
                      <a:moveTo>
                        <a:pt x="2868" y="88592"/>
                      </a:moveTo>
                      <a:lnTo>
                        <a:pt x="2868" y="88592"/>
                      </a:lnTo>
                      <a:lnTo>
                        <a:pt x="2299" y="89541"/>
                      </a:lnTo>
                      <a:cubicBezTo>
                        <a:pt x="1751" y="90417"/>
                        <a:pt x="1275" y="91337"/>
                        <a:pt x="877" y="92291"/>
                      </a:cubicBezTo>
                      <a:cubicBezTo>
                        <a:pt x="-292" y="94817"/>
                        <a:pt x="-292" y="97730"/>
                        <a:pt x="877" y="100256"/>
                      </a:cubicBezTo>
                      <a:cubicBezTo>
                        <a:pt x="2263" y="102638"/>
                        <a:pt x="4616" y="104300"/>
                        <a:pt x="7325" y="104808"/>
                      </a:cubicBezTo>
                      <a:cubicBezTo>
                        <a:pt x="8491" y="104945"/>
                        <a:pt x="9668" y="104945"/>
                        <a:pt x="10834" y="104808"/>
                      </a:cubicBezTo>
                      <a:lnTo>
                        <a:pt x="22972" y="104808"/>
                      </a:lnTo>
                      <a:cubicBezTo>
                        <a:pt x="29894" y="104808"/>
                        <a:pt x="37101" y="104808"/>
                        <a:pt x="44213" y="104808"/>
                      </a:cubicBezTo>
                      <a:lnTo>
                        <a:pt x="45066" y="104808"/>
                      </a:lnTo>
                      <a:cubicBezTo>
                        <a:pt x="50625" y="105096"/>
                        <a:pt x="55802" y="101982"/>
                        <a:pt x="58152" y="96937"/>
                      </a:cubicBezTo>
                      <a:cubicBezTo>
                        <a:pt x="64221" y="85937"/>
                        <a:pt x="70669" y="74937"/>
                        <a:pt x="77118" y="64222"/>
                      </a:cubicBezTo>
                      <a:lnTo>
                        <a:pt x="84040" y="52179"/>
                      </a:lnTo>
                      <a:lnTo>
                        <a:pt x="85178" y="52179"/>
                      </a:lnTo>
                      <a:lnTo>
                        <a:pt x="89730" y="52179"/>
                      </a:lnTo>
                      <a:lnTo>
                        <a:pt x="142548" y="52179"/>
                      </a:lnTo>
                      <a:cubicBezTo>
                        <a:pt x="145984" y="51819"/>
                        <a:pt x="149253" y="53742"/>
                        <a:pt x="150608" y="56920"/>
                      </a:cubicBezTo>
                      <a:cubicBezTo>
                        <a:pt x="155065" y="64886"/>
                        <a:pt x="160091" y="73041"/>
                        <a:pt x="164358" y="80817"/>
                      </a:cubicBezTo>
                      <a:lnTo>
                        <a:pt x="164358" y="81291"/>
                      </a:lnTo>
                      <a:lnTo>
                        <a:pt x="173841" y="98170"/>
                      </a:lnTo>
                      <a:cubicBezTo>
                        <a:pt x="175775" y="102398"/>
                        <a:pt x="180002" y="105104"/>
                        <a:pt x="184651" y="105092"/>
                      </a:cubicBezTo>
                      <a:lnTo>
                        <a:pt x="221159" y="105092"/>
                      </a:lnTo>
                      <a:cubicBezTo>
                        <a:pt x="224908" y="105665"/>
                        <a:pt x="228638" y="103950"/>
                        <a:pt x="230642" y="100730"/>
                      </a:cubicBezTo>
                      <a:cubicBezTo>
                        <a:pt x="232358" y="97331"/>
                        <a:pt x="232104" y="93269"/>
                        <a:pt x="229978" y="90110"/>
                      </a:cubicBezTo>
                      <a:lnTo>
                        <a:pt x="228840" y="88213"/>
                      </a:lnTo>
                      <a:lnTo>
                        <a:pt x="216892" y="67446"/>
                      </a:lnTo>
                      <a:cubicBezTo>
                        <a:pt x="205513" y="47722"/>
                        <a:pt x="193660" y="27334"/>
                        <a:pt x="182186" y="7231"/>
                      </a:cubicBezTo>
                      <a:cubicBezTo>
                        <a:pt x="179903" y="2566"/>
                        <a:pt x="175044" y="-275"/>
                        <a:pt x="169858" y="24"/>
                      </a:cubicBezTo>
                      <a:lnTo>
                        <a:pt x="62230" y="24"/>
                      </a:lnTo>
                      <a:cubicBezTo>
                        <a:pt x="57066" y="-292"/>
                        <a:pt x="52213" y="2508"/>
                        <a:pt x="49902" y="7136"/>
                      </a:cubicBezTo>
                      <a:cubicBezTo>
                        <a:pt x="37385" y="29136"/>
                        <a:pt x="24489" y="51326"/>
                        <a:pt x="11972" y="72851"/>
                      </a:cubicBezTo>
                      <a:close/>
                      <a:moveTo>
                        <a:pt x="26101" y="85937"/>
                      </a:moveTo>
                      <a:lnTo>
                        <a:pt x="27997" y="82808"/>
                      </a:lnTo>
                      <a:cubicBezTo>
                        <a:pt x="40514" y="61093"/>
                        <a:pt x="52842" y="39851"/>
                        <a:pt x="64885" y="18800"/>
                      </a:cubicBezTo>
                      <a:lnTo>
                        <a:pt x="167108" y="18800"/>
                      </a:lnTo>
                      <a:cubicBezTo>
                        <a:pt x="177823" y="37765"/>
                        <a:pt x="188918" y="56731"/>
                        <a:pt x="199539" y="75127"/>
                      </a:cubicBezTo>
                      <a:lnTo>
                        <a:pt x="206271" y="85937"/>
                      </a:lnTo>
                      <a:lnTo>
                        <a:pt x="189298" y="85937"/>
                      </a:lnTo>
                      <a:lnTo>
                        <a:pt x="181996" y="73325"/>
                      </a:lnTo>
                      <a:lnTo>
                        <a:pt x="180763" y="71144"/>
                      </a:lnTo>
                      <a:cubicBezTo>
                        <a:pt x="176306" y="63463"/>
                        <a:pt x="171280" y="55498"/>
                        <a:pt x="167203" y="47532"/>
                      </a:cubicBezTo>
                      <a:cubicBezTo>
                        <a:pt x="162333" y="38293"/>
                        <a:pt x="152606" y="32656"/>
                        <a:pt x="142169" y="33024"/>
                      </a:cubicBezTo>
                      <a:lnTo>
                        <a:pt x="89445" y="33024"/>
                      </a:lnTo>
                      <a:lnTo>
                        <a:pt x="83850" y="33024"/>
                      </a:lnTo>
                      <a:lnTo>
                        <a:pt x="72661" y="33688"/>
                      </a:lnTo>
                      <a:lnTo>
                        <a:pt x="60049" y="55498"/>
                      </a:lnTo>
                      <a:cubicBezTo>
                        <a:pt x="54359" y="64981"/>
                        <a:pt x="48480" y="75411"/>
                        <a:pt x="42885" y="85558"/>
                      </a:cubicBezTo>
                      <a:lnTo>
                        <a:pt x="26101" y="85558"/>
                      </a:lnTo>
                      <a:close/>
                    </a:path>
                  </a:pathLst>
                </a:custGeom>
                <a:solidFill>
                  <a:schemeClr val="tx1"/>
                </a:solidFill>
                <a:ln w="9398" cap="flat">
                  <a:noFill/>
                  <a:prstDash val="solid"/>
                  <a:miter/>
                </a:ln>
              </p:spPr>
              <p:txBody>
                <a:bodyPr rtlCol="0" anchor="ctr"/>
                <a:lstStyle/>
                <a:p>
                  <a:pPr defTabSz="1097168">
                    <a:defRPr/>
                  </a:pPr>
                  <a:endParaRPr lang="en-US" sz="3200" dirty="0">
                    <a:solidFill>
                      <a:srgbClr val="FFFFFF"/>
                    </a:solidFill>
                  </a:endParaRPr>
                </a:p>
              </p:txBody>
            </p:sp>
            <p:sp>
              <p:nvSpPr>
                <p:cNvPr id="573" name="Freeform: Shape 208">
                  <a:extLst>
                    <a:ext uri="{FF2B5EF4-FFF2-40B4-BE49-F238E27FC236}">
                      <a16:creationId xmlns:a16="http://schemas.microsoft.com/office/drawing/2014/main" id="{3A830716-814E-4507-9E50-040F6669CE56}"/>
                    </a:ext>
                  </a:extLst>
                </p:cNvPr>
                <p:cNvSpPr/>
                <p:nvPr/>
              </p:nvSpPr>
              <p:spPr>
                <a:xfrm>
                  <a:off x="10784128" y="2870107"/>
                  <a:ext cx="227584" cy="104309"/>
                </a:xfrm>
                <a:custGeom>
                  <a:avLst/>
                  <a:gdLst>
                    <a:gd name="connsiteX0" fmla="*/ 6450 w 227584"/>
                    <a:gd name="connsiteY0" fmla="*/ 104539 h 104309"/>
                    <a:gd name="connsiteX1" fmla="*/ 12235 w 227584"/>
                    <a:gd name="connsiteY1" fmla="*/ 105582 h 104309"/>
                    <a:gd name="connsiteX2" fmla="*/ 45708 w 227584"/>
                    <a:gd name="connsiteY2" fmla="*/ 105582 h 104309"/>
                    <a:gd name="connsiteX3" fmla="*/ 57657 w 227584"/>
                    <a:gd name="connsiteY3" fmla="*/ 98375 h 104309"/>
                    <a:gd name="connsiteX4" fmla="*/ 69131 w 227584"/>
                    <a:gd name="connsiteY4" fmla="*/ 78556 h 104309"/>
                    <a:gd name="connsiteX5" fmla="*/ 69699 w 227584"/>
                    <a:gd name="connsiteY5" fmla="*/ 77703 h 104309"/>
                    <a:gd name="connsiteX6" fmla="*/ 81648 w 227584"/>
                    <a:gd name="connsiteY6" fmla="*/ 56841 h 104309"/>
                    <a:gd name="connsiteX7" fmla="*/ 89044 w 227584"/>
                    <a:gd name="connsiteY7" fmla="*/ 52479 h 104309"/>
                    <a:gd name="connsiteX8" fmla="*/ 89044 w 227584"/>
                    <a:gd name="connsiteY8" fmla="*/ 52479 h 104309"/>
                    <a:gd name="connsiteX9" fmla="*/ 116734 w 227584"/>
                    <a:gd name="connsiteY9" fmla="*/ 52479 h 104309"/>
                    <a:gd name="connsiteX10" fmla="*/ 140535 w 227584"/>
                    <a:gd name="connsiteY10" fmla="*/ 52479 h 104309"/>
                    <a:gd name="connsiteX11" fmla="*/ 141388 w 227584"/>
                    <a:gd name="connsiteY11" fmla="*/ 52479 h 104309"/>
                    <a:gd name="connsiteX12" fmla="*/ 151345 w 227584"/>
                    <a:gd name="connsiteY12" fmla="*/ 58927 h 104309"/>
                    <a:gd name="connsiteX13" fmla="*/ 152009 w 227584"/>
                    <a:gd name="connsiteY13" fmla="*/ 60065 h 104309"/>
                    <a:gd name="connsiteX14" fmla="*/ 157793 w 227584"/>
                    <a:gd name="connsiteY14" fmla="*/ 69547 h 104309"/>
                    <a:gd name="connsiteX15" fmla="*/ 174104 w 227584"/>
                    <a:gd name="connsiteY15" fmla="*/ 97995 h 104309"/>
                    <a:gd name="connsiteX16" fmla="*/ 185388 w 227584"/>
                    <a:gd name="connsiteY16" fmla="*/ 105013 h 104309"/>
                    <a:gd name="connsiteX17" fmla="*/ 186147 w 227584"/>
                    <a:gd name="connsiteY17" fmla="*/ 105013 h 104309"/>
                    <a:gd name="connsiteX18" fmla="*/ 197526 w 227584"/>
                    <a:gd name="connsiteY18" fmla="*/ 105013 h 104309"/>
                    <a:gd name="connsiteX19" fmla="*/ 221801 w 227584"/>
                    <a:gd name="connsiteY19" fmla="*/ 105013 h 104309"/>
                    <a:gd name="connsiteX20" fmla="*/ 230336 w 227584"/>
                    <a:gd name="connsiteY20" fmla="*/ 100461 h 104309"/>
                    <a:gd name="connsiteX21" fmla="*/ 230336 w 227584"/>
                    <a:gd name="connsiteY21" fmla="*/ 90504 h 104309"/>
                    <a:gd name="connsiteX22" fmla="*/ 229198 w 227584"/>
                    <a:gd name="connsiteY22" fmla="*/ 88608 h 104309"/>
                    <a:gd name="connsiteX23" fmla="*/ 216681 w 227584"/>
                    <a:gd name="connsiteY23" fmla="*/ 67651 h 104309"/>
                    <a:gd name="connsiteX24" fmla="*/ 181690 w 227584"/>
                    <a:gd name="connsiteY24" fmla="*/ 6772 h 104309"/>
                    <a:gd name="connsiteX25" fmla="*/ 169647 w 227584"/>
                    <a:gd name="connsiteY25" fmla="*/ 40 h 104309"/>
                    <a:gd name="connsiteX26" fmla="*/ 62208 w 227584"/>
                    <a:gd name="connsiteY26" fmla="*/ 40 h 104309"/>
                    <a:gd name="connsiteX27" fmla="*/ 49312 w 227584"/>
                    <a:gd name="connsiteY27" fmla="*/ 7341 h 104309"/>
                    <a:gd name="connsiteX28" fmla="*/ 19631 w 227584"/>
                    <a:gd name="connsiteY28" fmla="*/ 58927 h 104309"/>
                    <a:gd name="connsiteX29" fmla="*/ 7209 w 227584"/>
                    <a:gd name="connsiteY29" fmla="*/ 80547 h 104309"/>
                    <a:gd name="connsiteX30" fmla="*/ 5881 w 227584"/>
                    <a:gd name="connsiteY30" fmla="*/ 82728 h 104309"/>
                    <a:gd name="connsiteX31" fmla="*/ 855 w 227584"/>
                    <a:gd name="connsiteY31" fmla="*/ 92211 h 104309"/>
                    <a:gd name="connsiteX32" fmla="*/ 855 w 227584"/>
                    <a:gd name="connsiteY32" fmla="*/ 99702 h 104309"/>
                    <a:gd name="connsiteX33" fmla="*/ 6450 w 227584"/>
                    <a:gd name="connsiteY33" fmla="*/ 104539 h 104309"/>
                    <a:gd name="connsiteX34" fmla="*/ 116544 w 227584"/>
                    <a:gd name="connsiteY34" fmla="*/ 33798 h 104309"/>
                    <a:gd name="connsiteX35" fmla="*/ 89139 w 227584"/>
                    <a:gd name="connsiteY35" fmla="*/ 33798 h 104309"/>
                    <a:gd name="connsiteX36" fmla="*/ 88475 w 227584"/>
                    <a:gd name="connsiteY36" fmla="*/ 33798 h 104309"/>
                    <a:gd name="connsiteX37" fmla="*/ 64484 w 227584"/>
                    <a:gd name="connsiteY37" fmla="*/ 47927 h 104309"/>
                    <a:gd name="connsiteX38" fmla="*/ 52820 w 227584"/>
                    <a:gd name="connsiteY38" fmla="*/ 68220 h 104309"/>
                    <a:gd name="connsiteX39" fmla="*/ 51967 w 227584"/>
                    <a:gd name="connsiteY39" fmla="*/ 69737 h 104309"/>
                    <a:gd name="connsiteX40" fmla="*/ 42484 w 227584"/>
                    <a:gd name="connsiteY40" fmla="*/ 86521 h 104309"/>
                    <a:gd name="connsiteX41" fmla="*/ 25890 w 227584"/>
                    <a:gd name="connsiteY41" fmla="*/ 86521 h 104309"/>
                    <a:gd name="connsiteX42" fmla="*/ 37458 w 227584"/>
                    <a:gd name="connsiteY42" fmla="*/ 66513 h 104309"/>
                    <a:gd name="connsiteX43" fmla="*/ 64579 w 227584"/>
                    <a:gd name="connsiteY43" fmla="*/ 19100 h 104309"/>
                    <a:gd name="connsiteX44" fmla="*/ 166802 w 227584"/>
                    <a:gd name="connsiteY44" fmla="*/ 19100 h 104309"/>
                    <a:gd name="connsiteX45" fmla="*/ 200181 w 227584"/>
                    <a:gd name="connsiteY45" fmla="*/ 77134 h 104309"/>
                    <a:gd name="connsiteX46" fmla="*/ 205491 w 227584"/>
                    <a:gd name="connsiteY46" fmla="*/ 86616 h 104309"/>
                    <a:gd name="connsiteX47" fmla="*/ 188991 w 227584"/>
                    <a:gd name="connsiteY47" fmla="*/ 86616 h 104309"/>
                    <a:gd name="connsiteX48" fmla="*/ 174388 w 227584"/>
                    <a:gd name="connsiteY48" fmla="*/ 61298 h 104309"/>
                    <a:gd name="connsiteX49" fmla="*/ 168604 w 227584"/>
                    <a:gd name="connsiteY49" fmla="*/ 51341 h 104309"/>
                    <a:gd name="connsiteX50" fmla="*/ 141199 w 227584"/>
                    <a:gd name="connsiteY50" fmla="*/ 33798 h 104309"/>
                    <a:gd name="connsiteX51" fmla="*/ 139871 w 227584"/>
                    <a:gd name="connsiteY51" fmla="*/ 33798 h 104309"/>
                    <a:gd name="connsiteX52" fmla="*/ 116544 w 227584"/>
                    <a:gd name="connsiteY52" fmla="*/ 33798 h 10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27584" h="104309">
                      <a:moveTo>
                        <a:pt x="6450" y="104539"/>
                      </a:moveTo>
                      <a:cubicBezTo>
                        <a:pt x="8312" y="105185"/>
                        <a:pt x="10264" y="105537"/>
                        <a:pt x="12235" y="105582"/>
                      </a:cubicBezTo>
                      <a:lnTo>
                        <a:pt x="45708" y="105582"/>
                      </a:lnTo>
                      <a:cubicBezTo>
                        <a:pt x="50785" y="105828"/>
                        <a:pt x="55506" y="102980"/>
                        <a:pt x="57657" y="98375"/>
                      </a:cubicBezTo>
                      <a:lnTo>
                        <a:pt x="69131" y="78556"/>
                      </a:lnTo>
                      <a:lnTo>
                        <a:pt x="69699" y="77703"/>
                      </a:lnTo>
                      <a:cubicBezTo>
                        <a:pt x="73682" y="70875"/>
                        <a:pt x="77760" y="63858"/>
                        <a:pt x="81648" y="56841"/>
                      </a:cubicBezTo>
                      <a:cubicBezTo>
                        <a:pt x="82907" y="53937"/>
                        <a:pt x="85894" y="52176"/>
                        <a:pt x="89044" y="52479"/>
                      </a:cubicBezTo>
                      <a:lnTo>
                        <a:pt x="89044" y="52479"/>
                      </a:lnTo>
                      <a:lnTo>
                        <a:pt x="116734" y="52479"/>
                      </a:lnTo>
                      <a:cubicBezTo>
                        <a:pt x="125552" y="52479"/>
                        <a:pt x="133328" y="52479"/>
                        <a:pt x="140535" y="52479"/>
                      </a:cubicBezTo>
                      <a:lnTo>
                        <a:pt x="141388" y="52479"/>
                      </a:lnTo>
                      <a:cubicBezTo>
                        <a:pt x="145808" y="52031"/>
                        <a:pt x="149946" y="54711"/>
                        <a:pt x="151345" y="58927"/>
                      </a:cubicBezTo>
                      <a:cubicBezTo>
                        <a:pt x="151531" y="59326"/>
                        <a:pt x="151753" y="59707"/>
                        <a:pt x="152009" y="60065"/>
                      </a:cubicBezTo>
                      <a:lnTo>
                        <a:pt x="157793" y="69547"/>
                      </a:lnTo>
                      <a:cubicBezTo>
                        <a:pt x="163199" y="79030"/>
                        <a:pt x="168699" y="88513"/>
                        <a:pt x="174104" y="97995"/>
                      </a:cubicBezTo>
                      <a:cubicBezTo>
                        <a:pt x="176117" y="102386"/>
                        <a:pt x="180560" y="105148"/>
                        <a:pt x="185388" y="105013"/>
                      </a:cubicBezTo>
                      <a:lnTo>
                        <a:pt x="186147" y="105013"/>
                      </a:lnTo>
                      <a:cubicBezTo>
                        <a:pt x="189750" y="105013"/>
                        <a:pt x="193448" y="105013"/>
                        <a:pt x="197526" y="105013"/>
                      </a:cubicBezTo>
                      <a:lnTo>
                        <a:pt x="221801" y="105013"/>
                      </a:lnTo>
                      <a:cubicBezTo>
                        <a:pt x="225264" y="105169"/>
                        <a:pt x="228537" y="103424"/>
                        <a:pt x="230336" y="100461"/>
                      </a:cubicBezTo>
                      <a:cubicBezTo>
                        <a:pt x="232076" y="97370"/>
                        <a:pt x="232076" y="93595"/>
                        <a:pt x="230336" y="90504"/>
                      </a:cubicBezTo>
                      <a:lnTo>
                        <a:pt x="229198" y="88608"/>
                      </a:lnTo>
                      <a:lnTo>
                        <a:pt x="216681" y="67651"/>
                      </a:lnTo>
                      <a:cubicBezTo>
                        <a:pt x="204922" y="47358"/>
                        <a:pt x="193259" y="27065"/>
                        <a:pt x="181690" y="6772"/>
                      </a:cubicBezTo>
                      <a:cubicBezTo>
                        <a:pt x="179405" y="2300"/>
                        <a:pt x="174653" y="-357"/>
                        <a:pt x="169647" y="40"/>
                      </a:cubicBezTo>
                      <a:lnTo>
                        <a:pt x="62208" y="40"/>
                      </a:lnTo>
                      <a:cubicBezTo>
                        <a:pt x="56824" y="-376"/>
                        <a:pt x="51726" y="2511"/>
                        <a:pt x="49312" y="7341"/>
                      </a:cubicBezTo>
                      <a:cubicBezTo>
                        <a:pt x="39829" y="24600"/>
                        <a:pt x="29588" y="41763"/>
                        <a:pt x="19631" y="58927"/>
                      </a:cubicBezTo>
                      <a:lnTo>
                        <a:pt x="7209" y="80547"/>
                      </a:lnTo>
                      <a:lnTo>
                        <a:pt x="5881" y="82728"/>
                      </a:lnTo>
                      <a:cubicBezTo>
                        <a:pt x="4269" y="85573"/>
                        <a:pt x="2373" y="88702"/>
                        <a:pt x="855" y="92211"/>
                      </a:cubicBezTo>
                      <a:cubicBezTo>
                        <a:pt x="-285" y="94578"/>
                        <a:pt x="-285" y="97335"/>
                        <a:pt x="855" y="99702"/>
                      </a:cubicBezTo>
                      <a:cubicBezTo>
                        <a:pt x="1989" y="102005"/>
                        <a:pt x="4008" y="103750"/>
                        <a:pt x="6450" y="104539"/>
                      </a:cubicBezTo>
                      <a:close/>
                      <a:moveTo>
                        <a:pt x="116544" y="33798"/>
                      </a:moveTo>
                      <a:cubicBezTo>
                        <a:pt x="107061" y="33798"/>
                        <a:pt x="98242" y="33798"/>
                        <a:pt x="89139" y="33798"/>
                      </a:cubicBezTo>
                      <a:lnTo>
                        <a:pt x="88475" y="33798"/>
                      </a:lnTo>
                      <a:cubicBezTo>
                        <a:pt x="78417" y="33464"/>
                        <a:pt x="69070" y="38968"/>
                        <a:pt x="64484" y="47927"/>
                      </a:cubicBezTo>
                      <a:cubicBezTo>
                        <a:pt x="60596" y="54944"/>
                        <a:pt x="56519" y="61961"/>
                        <a:pt x="52820" y="68220"/>
                      </a:cubicBezTo>
                      <a:lnTo>
                        <a:pt x="51967" y="69737"/>
                      </a:lnTo>
                      <a:cubicBezTo>
                        <a:pt x="48743" y="75332"/>
                        <a:pt x="45519" y="80832"/>
                        <a:pt x="42484" y="86521"/>
                      </a:cubicBezTo>
                      <a:lnTo>
                        <a:pt x="25890" y="86521"/>
                      </a:lnTo>
                      <a:lnTo>
                        <a:pt x="37458" y="66513"/>
                      </a:lnTo>
                      <a:cubicBezTo>
                        <a:pt x="46467" y="50867"/>
                        <a:pt x="55475" y="35315"/>
                        <a:pt x="64579" y="19100"/>
                      </a:cubicBezTo>
                      <a:lnTo>
                        <a:pt x="166802" y="19100"/>
                      </a:lnTo>
                      <a:cubicBezTo>
                        <a:pt x="177928" y="38444"/>
                        <a:pt x="189055" y="57789"/>
                        <a:pt x="200181" y="77134"/>
                      </a:cubicBezTo>
                      <a:lnTo>
                        <a:pt x="205491" y="86616"/>
                      </a:lnTo>
                      <a:lnTo>
                        <a:pt x="188991" y="86616"/>
                      </a:lnTo>
                      <a:cubicBezTo>
                        <a:pt x="184155" y="78082"/>
                        <a:pt x="179509" y="69737"/>
                        <a:pt x="174388" y="61298"/>
                      </a:cubicBezTo>
                      <a:lnTo>
                        <a:pt x="168604" y="51341"/>
                      </a:lnTo>
                      <a:cubicBezTo>
                        <a:pt x="164045" y="40330"/>
                        <a:pt x="153106" y="33328"/>
                        <a:pt x="141199" y="33798"/>
                      </a:cubicBezTo>
                      <a:lnTo>
                        <a:pt x="139871" y="33798"/>
                      </a:lnTo>
                      <a:cubicBezTo>
                        <a:pt x="132854" y="33703"/>
                        <a:pt x="125268" y="33798"/>
                        <a:pt x="116544" y="33798"/>
                      </a:cubicBezTo>
                      <a:close/>
                    </a:path>
                  </a:pathLst>
                </a:custGeom>
                <a:solidFill>
                  <a:schemeClr val="tx1"/>
                </a:solidFill>
                <a:ln w="9398" cap="flat">
                  <a:noFill/>
                  <a:prstDash val="solid"/>
                  <a:miter/>
                </a:ln>
              </p:spPr>
              <p:txBody>
                <a:bodyPr rtlCol="0" anchor="ctr"/>
                <a:lstStyle/>
                <a:p>
                  <a:pPr defTabSz="1097168">
                    <a:defRPr/>
                  </a:pPr>
                  <a:endParaRPr lang="en-US" sz="3200" dirty="0">
                    <a:solidFill>
                      <a:srgbClr val="FFFFFF"/>
                    </a:solidFill>
                  </a:endParaRPr>
                </a:p>
              </p:txBody>
            </p:sp>
            <p:sp>
              <p:nvSpPr>
                <p:cNvPr id="574" name="Freeform: Shape 209">
                  <a:extLst>
                    <a:ext uri="{FF2B5EF4-FFF2-40B4-BE49-F238E27FC236}">
                      <a16:creationId xmlns:a16="http://schemas.microsoft.com/office/drawing/2014/main" id="{BE9E42DF-B361-4A2D-BC4F-3F7D327CA78F}"/>
                    </a:ext>
                  </a:extLst>
                </p:cNvPr>
                <p:cNvSpPr/>
                <p:nvPr/>
              </p:nvSpPr>
              <p:spPr>
                <a:xfrm>
                  <a:off x="10988776" y="3094744"/>
                  <a:ext cx="227584" cy="104309"/>
                </a:xfrm>
                <a:custGeom>
                  <a:avLst/>
                  <a:gdLst>
                    <a:gd name="connsiteX0" fmla="*/ 222074 w 227584"/>
                    <a:gd name="connsiteY0" fmla="*/ 237 h 104309"/>
                    <a:gd name="connsiteX1" fmla="*/ 222074 w 227584"/>
                    <a:gd name="connsiteY1" fmla="*/ 237 h 104309"/>
                    <a:gd name="connsiteX2" fmla="*/ 209367 w 227584"/>
                    <a:gd name="connsiteY2" fmla="*/ 237 h 104309"/>
                    <a:gd name="connsiteX3" fmla="*/ 185565 w 227584"/>
                    <a:gd name="connsiteY3" fmla="*/ 237 h 104309"/>
                    <a:gd name="connsiteX4" fmla="*/ 185565 w 227584"/>
                    <a:gd name="connsiteY4" fmla="*/ 237 h 104309"/>
                    <a:gd name="connsiteX5" fmla="*/ 174186 w 227584"/>
                    <a:gd name="connsiteY5" fmla="*/ 7349 h 104309"/>
                    <a:gd name="connsiteX6" fmla="*/ 163471 w 227584"/>
                    <a:gd name="connsiteY6" fmla="*/ 26314 h 104309"/>
                    <a:gd name="connsiteX7" fmla="*/ 150954 w 227584"/>
                    <a:gd name="connsiteY7" fmla="*/ 48029 h 104309"/>
                    <a:gd name="connsiteX8" fmla="*/ 141471 w 227584"/>
                    <a:gd name="connsiteY8" fmla="*/ 53435 h 104309"/>
                    <a:gd name="connsiteX9" fmla="*/ 113497 w 227584"/>
                    <a:gd name="connsiteY9" fmla="*/ 53435 h 104309"/>
                    <a:gd name="connsiteX10" fmla="*/ 91497 w 227584"/>
                    <a:gd name="connsiteY10" fmla="*/ 53435 h 104309"/>
                    <a:gd name="connsiteX11" fmla="*/ 90928 w 227584"/>
                    <a:gd name="connsiteY11" fmla="*/ 53435 h 104309"/>
                    <a:gd name="connsiteX12" fmla="*/ 79644 w 227584"/>
                    <a:gd name="connsiteY12" fmla="*/ 46702 h 104309"/>
                    <a:gd name="connsiteX13" fmla="*/ 67411 w 227584"/>
                    <a:gd name="connsiteY13" fmla="*/ 25176 h 104309"/>
                    <a:gd name="connsiteX14" fmla="*/ 57929 w 227584"/>
                    <a:gd name="connsiteY14" fmla="*/ 8297 h 104309"/>
                    <a:gd name="connsiteX15" fmla="*/ 44653 w 227584"/>
                    <a:gd name="connsiteY15" fmla="*/ 47 h 104309"/>
                    <a:gd name="connsiteX16" fmla="*/ 44653 w 227584"/>
                    <a:gd name="connsiteY16" fmla="*/ 47 h 104309"/>
                    <a:gd name="connsiteX17" fmla="*/ 31093 w 227584"/>
                    <a:gd name="connsiteY17" fmla="*/ 47 h 104309"/>
                    <a:gd name="connsiteX18" fmla="*/ 10420 w 227584"/>
                    <a:gd name="connsiteY18" fmla="*/ 47 h 104309"/>
                    <a:gd name="connsiteX19" fmla="*/ 47 w 227584"/>
                    <a:gd name="connsiteY19" fmla="*/ 8546 h 104309"/>
                    <a:gd name="connsiteX20" fmla="*/ 1791 w 227584"/>
                    <a:gd name="connsiteY20" fmla="*/ 15030 h 104309"/>
                    <a:gd name="connsiteX21" fmla="*/ 19998 w 227584"/>
                    <a:gd name="connsiteY21" fmla="*/ 46892 h 104309"/>
                    <a:gd name="connsiteX22" fmla="*/ 21326 w 227584"/>
                    <a:gd name="connsiteY22" fmla="*/ 49167 h 104309"/>
                    <a:gd name="connsiteX23" fmla="*/ 49774 w 227584"/>
                    <a:gd name="connsiteY23" fmla="*/ 98098 h 104309"/>
                    <a:gd name="connsiteX24" fmla="*/ 61911 w 227584"/>
                    <a:gd name="connsiteY24" fmla="*/ 104925 h 104309"/>
                    <a:gd name="connsiteX25" fmla="*/ 100790 w 227584"/>
                    <a:gd name="connsiteY25" fmla="*/ 104925 h 104309"/>
                    <a:gd name="connsiteX26" fmla="*/ 145074 w 227584"/>
                    <a:gd name="connsiteY26" fmla="*/ 104925 h 104309"/>
                    <a:gd name="connsiteX27" fmla="*/ 167643 w 227584"/>
                    <a:gd name="connsiteY27" fmla="*/ 104925 h 104309"/>
                    <a:gd name="connsiteX28" fmla="*/ 167928 w 227584"/>
                    <a:gd name="connsiteY28" fmla="*/ 104925 h 104309"/>
                    <a:gd name="connsiteX29" fmla="*/ 182721 w 227584"/>
                    <a:gd name="connsiteY29" fmla="*/ 96107 h 104309"/>
                    <a:gd name="connsiteX30" fmla="*/ 212970 w 227584"/>
                    <a:gd name="connsiteY30" fmla="*/ 43478 h 104309"/>
                    <a:gd name="connsiteX31" fmla="*/ 214582 w 227584"/>
                    <a:gd name="connsiteY31" fmla="*/ 40728 h 104309"/>
                    <a:gd name="connsiteX32" fmla="*/ 227953 w 227584"/>
                    <a:gd name="connsiteY32" fmla="*/ 17495 h 104309"/>
                    <a:gd name="connsiteX33" fmla="*/ 228522 w 227584"/>
                    <a:gd name="connsiteY33" fmla="*/ 16547 h 104309"/>
                    <a:gd name="connsiteX34" fmla="*/ 230229 w 227584"/>
                    <a:gd name="connsiteY34" fmla="*/ 13228 h 104309"/>
                    <a:gd name="connsiteX35" fmla="*/ 226134 w 227584"/>
                    <a:gd name="connsiteY35" fmla="*/ 1164 h 104309"/>
                    <a:gd name="connsiteX36" fmla="*/ 221979 w 227584"/>
                    <a:gd name="connsiteY36" fmla="*/ 237 h 104309"/>
                    <a:gd name="connsiteX37" fmla="*/ 113497 w 227584"/>
                    <a:gd name="connsiteY37" fmla="*/ 71736 h 104309"/>
                    <a:gd name="connsiteX38" fmla="*/ 140997 w 227584"/>
                    <a:gd name="connsiteY38" fmla="*/ 71736 h 104309"/>
                    <a:gd name="connsiteX39" fmla="*/ 167074 w 227584"/>
                    <a:gd name="connsiteY39" fmla="*/ 56564 h 104309"/>
                    <a:gd name="connsiteX40" fmla="*/ 179402 w 227584"/>
                    <a:gd name="connsiteY40" fmla="*/ 35228 h 104309"/>
                    <a:gd name="connsiteX41" fmla="*/ 180160 w 227584"/>
                    <a:gd name="connsiteY41" fmla="*/ 33900 h 104309"/>
                    <a:gd name="connsiteX42" fmla="*/ 188789 w 227584"/>
                    <a:gd name="connsiteY42" fmla="*/ 19013 h 104309"/>
                    <a:gd name="connsiteX43" fmla="*/ 205194 w 227584"/>
                    <a:gd name="connsiteY43" fmla="*/ 19013 h 104309"/>
                    <a:gd name="connsiteX44" fmla="*/ 198651 w 227584"/>
                    <a:gd name="connsiteY44" fmla="*/ 30392 h 104309"/>
                    <a:gd name="connsiteX45" fmla="*/ 166790 w 227584"/>
                    <a:gd name="connsiteY45" fmla="*/ 85770 h 104309"/>
                    <a:gd name="connsiteX46" fmla="*/ 144790 w 227584"/>
                    <a:gd name="connsiteY46" fmla="*/ 85770 h 104309"/>
                    <a:gd name="connsiteX47" fmla="*/ 64377 w 227584"/>
                    <a:gd name="connsiteY47" fmla="*/ 85770 h 104309"/>
                    <a:gd name="connsiteX48" fmla="*/ 35929 w 227584"/>
                    <a:gd name="connsiteY48" fmla="*/ 36176 h 104309"/>
                    <a:gd name="connsiteX49" fmla="*/ 26446 w 227584"/>
                    <a:gd name="connsiteY49" fmla="*/ 19107 h 104309"/>
                    <a:gd name="connsiteX50" fmla="*/ 42756 w 227584"/>
                    <a:gd name="connsiteY50" fmla="*/ 19107 h 104309"/>
                    <a:gd name="connsiteX51" fmla="*/ 51291 w 227584"/>
                    <a:gd name="connsiteY51" fmla="*/ 33900 h 104309"/>
                    <a:gd name="connsiteX52" fmla="*/ 51955 w 227584"/>
                    <a:gd name="connsiteY52" fmla="*/ 35038 h 104309"/>
                    <a:gd name="connsiteX53" fmla="*/ 63523 w 227584"/>
                    <a:gd name="connsiteY53" fmla="*/ 55331 h 104309"/>
                    <a:gd name="connsiteX54" fmla="*/ 91402 w 227584"/>
                    <a:gd name="connsiteY54" fmla="*/ 71926 h 104309"/>
                    <a:gd name="connsiteX55" fmla="*/ 92066 w 227584"/>
                    <a:gd name="connsiteY55" fmla="*/ 71926 h 104309"/>
                    <a:gd name="connsiteX56" fmla="*/ 113497 w 227584"/>
                    <a:gd name="connsiteY56" fmla="*/ 71736 h 10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27584" h="104309">
                      <a:moveTo>
                        <a:pt x="222074" y="237"/>
                      </a:moveTo>
                      <a:lnTo>
                        <a:pt x="222074" y="237"/>
                      </a:lnTo>
                      <a:lnTo>
                        <a:pt x="209367" y="237"/>
                      </a:lnTo>
                      <a:cubicBezTo>
                        <a:pt x="201591" y="237"/>
                        <a:pt x="193436" y="237"/>
                        <a:pt x="185565" y="237"/>
                      </a:cubicBezTo>
                      <a:lnTo>
                        <a:pt x="185565" y="237"/>
                      </a:lnTo>
                      <a:cubicBezTo>
                        <a:pt x="180681" y="79"/>
                        <a:pt x="176185" y="2889"/>
                        <a:pt x="174186" y="7349"/>
                      </a:cubicBezTo>
                      <a:cubicBezTo>
                        <a:pt x="170678" y="13513"/>
                        <a:pt x="167074" y="19676"/>
                        <a:pt x="163471" y="26314"/>
                      </a:cubicBezTo>
                      <a:cubicBezTo>
                        <a:pt x="159867" y="32952"/>
                        <a:pt x="155126" y="40633"/>
                        <a:pt x="150954" y="48029"/>
                      </a:cubicBezTo>
                      <a:cubicBezTo>
                        <a:pt x="149250" y="51652"/>
                        <a:pt x="145456" y="53815"/>
                        <a:pt x="141471" y="53435"/>
                      </a:cubicBezTo>
                      <a:lnTo>
                        <a:pt x="113497" y="53435"/>
                      </a:lnTo>
                      <a:cubicBezTo>
                        <a:pt x="105342" y="53435"/>
                        <a:pt x="98135" y="53435"/>
                        <a:pt x="91497" y="53435"/>
                      </a:cubicBezTo>
                      <a:lnTo>
                        <a:pt x="90928" y="53435"/>
                      </a:lnTo>
                      <a:cubicBezTo>
                        <a:pt x="86113" y="53838"/>
                        <a:pt x="81576" y="51131"/>
                        <a:pt x="79644" y="46702"/>
                      </a:cubicBezTo>
                      <a:cubicBezTo>
                        <a:pt x="75566" y="39305"/>
                        <a:pt x="71204" y="31814"/>
                        <a:pt x="67411" y="25176"/>
                      </a:cubicBezTo>
                      <a:cubicBezTo>
                        <a:pt x="63618" y="18538"/>
                        <a:pt x="60868" y="13987"/>
                        <a:pt x="57929" y="8297"/>
                      </a:cubicBezTo>
                      <a:cubicBezTo>
                        <a:pt x="55763" y="2957"/>
                        <a:pt x="50400" y="-375"/>
                        <a:pt x="44653" y="47"/>
                      </a:cubicBezTo>
                      <a:lnTo>
                        <a:pt x="44653" y="47"/>
                      </a:lnTo>
                      <a:cubicBezTo>
                        <a:pt x="40575" y="47"/>
                        <a:pt x="36308" y="47"/>
                        <a:pt x="31093" y="47"/>
                      </a:cubicBezTo>
                      <a:lnTo>
                        <a:pt x="10420" y="47"/>
                      </a:lnTo>
                      <a:cubicBezTo>
                        <a:pt x="5209" y="-471"/>
                        <a:pt x="564" y="3334"/>
                        <a:pt x="47" y="8546"/>
                      </a:cubicBezTo>
                      <a:cubicBezTo>
                        <a:pt x="-182" y="10847"/>
                        <a:pt x="438" y="13154"/>
                        <a:pt x="1791" y="15030"/>
                      </a:cubicBezTo>
                      <a:lnTo>
                        <a:pt x="19998" y="46892"/>
                      </a:lnTo>
                      <a:lnTo>
                        <a:pt x="21326" y="49167"/>
                      </a:lnTo>
                      <a:cubicBezTo>
                        <a:pt x="30808" y="65478"/>
                        <a:pt x="40291" y="81788"/>
                        <a:pt x="49774" y="98098"/>
                      </a:cubicBezTo>
                      <a:cubicBezTo>
                        <a:pt x="52043" y="102641"/>
                        <a:pt x="56850" y="105345"/>
                        <a:pt x="61911" y="104925"/>
                      </a:cubicBezTo>
                      <a:cubicBezTo>
                        <a:pt x="74808" y="104925"/>
                        <a:pt x="88084" y="104925"/>
                        <a:pt x="100790" y="104925"/>
                      </a:cubicBezTo>
                      <a:lnTo>
                        <a:pt x="145074" y="104925"/>
                      </a:lnTo>
                      <a:cubicBezTo>
                        <a:pt x="153798" y="104925"/>
                        <a:pt x="161005" y="104925"/>
                        <a:pt x="167643" y="104925"/>
                      </a:cubicBezTo>
                      <a:lnTo>
                        <a:pt x="167928" y="104925"/>
                      </a:lnTo>
                      <a:cubicBezTo>
                        <a:pt x="174185" y="105234"/>
                        <a:pt x="180016" y="101757"/>
                        <a:pt x="182721" y="96107"/>
                      </a:cubicBezTo>
                      <a:cubicBezTo>
                        <a:pt x="192203" y="78469"/>
                        <a:pt x="203013" y="60736"/>
                        <a:pt x="212970" y="43478"/>
                      </a:cubicBezTo>
                      <a:lnTo>
                        <a:pt x="214582" y="40728"/>
                      </a:lnTo>
                      <a:lnTo>
                        <a:pt x="227953" y="17495"/>
                      </a:lnTo>
                      <a:lnTo>
                        <a:pt x="228522" y="16547"/>
                      </a:lnTo>
                      <a:cubicBezTo>
                        <a:pt x="229185" y="15492"/>
                        <a:pt x="229756" y="14382"/>
                        <a:pt x="230229" y="13228"/>
                      </a:cubicBezTo>
                      <a:cubicBezTo>
                        <a:pt x="232429" y="8766"/>
                        <a:pt x="230596" y="3365"/>
                        <a:pt x="226134" y="1164"/>
                      </a:cubicBezTo>
                      <a:cubicBezTo>
                        <a:pt x="224843" y="528"/>
                        <a:pt x="223418" y="210"/>
                        <a:pt x="221979" y="237"/>
                      </a:cubicBezTo>
                      <a:close/>
                      <a:moveTo>
                        <a:pt x="113497" y="71736"/>
                      </a:moveTo>
                      <a:lnTo>
                        <a:pt x="140997" y="71736"/>
                      </a:lnTo>
                      <a:cubicBezTo>
                        <a:pt x="151876" y="72084"/>
                        <a:pt x="162000" y="66194"/>
                        <a:pt x="167074" y="56564"/>
                      </a:cubicBezTo>
                      <a:cubicBezTo>
                        <a:pt x="171057" y="49547"/>
                        <a:pt x="175134" y="42435"/>
                        <a:pt x="179402" y="35228"/>
                      </a:cubicBezTo>
                      <a:lnTo>
                        <a:pt x="180160" y="33900"/>
                      </a:lnTo>
                      <a:cubicBezTo>
                        <a:pt x="183005" y="28969"/>
                        <a:pt x="185945" y="24418"/>
                        <a:pt x="188789" y="19013"/>
                      </a:cubicBezTo>
                      <a:lnTo>
                        <a:pt x="205194" y="19013"/>
                      </a:lnTo>
                      <a:lnTo>
                        <a:pt x="198651" y="30392"/>
                      </a:lnTo>
                      <a:cubicBezTo>
                        <a:pt x="188695" y="47555"/>
                        <a:pt x="177410" y="66900"/>
                        <a:pt x="166790" y="85770"/>
                      </a:cubicBezTo>
                      <a:cubicBezTo>
                        <a:pt x="160341" y="85770"/>
                        <a:pt x="153324" y="85770"/>
                        <a:pt x="144790" y="85770"/>
                      </a:cubicBezTo>
                      <a:lnTo>
                        <a:pt x="64377" y="85770"/>
                      </a:lnTo>
                      <a:lnTo>
                        <a:pt x="35929" y="36176"/>
                      </a:lnTo>
                      <a:lnTo>
                        <a:pt x="26446" y="19107"/>
                      </a:lnTo>
                      <a:lnTo>
                        <a:pt x="42756" y="19107"/>
                      </a:lnTo>
                      <a:lnTo>
                        <a:pt x="51291" y="33900"/>
                      </a:lnTo>
                      <a:lnTo>
                        <a:pt x="51955" y="35038"/>
                      </a:lnTo>
                      <a:cubicBezTo>
                        <a:pt x="55558" y="41297"/>
                        <a:pt x="59730" y="48409"/>
                        <a:pt x="63523" y="55331"/>
                      </a:cubicBezTo>
                      <a:cubicBezTo>
                        <a:pt x="68722" y="65884"/>
                        <a:pt x="79647" y="72387"/>
                        <a:pt x="91402" y="71926"/>
                      </a:cubicBezTo>
                      <a:lnTo>
                        <a:pt x="92066" y="71926"/>
                      </a:lnTo>
                      <a:cubicBezTo>
                        <a:pt x="98704" y="71736"/>
                        <a:pt x="105721" y="71736"/>
                        <a:pt x="113497" y="71736"/>
                      </a:cubicBezTo>
                      <a:close/>
                    </a:path>
                  </a:pathLst>
                </a:custGeom>
                <a:solidFill>
                  <a:schemeClr val="tx1"/>
                </a:solidFill>
                <a:ln w="9398" cap="flat">
                  <a:noFill/>
                  <a:prstDash val="solid"/>
                  <a:miter/>
                </a:ln>
              </p:spPr>
              <p:txBody>
                <a:bodyPr rtlCol="0" anchor="ctr"/>
                <a:lstStyle/>
                <a:p>
                  <a:pPr defTabSz="1097168">
                    <a:defRPr/>
                  </a:pPr>
                  <a:endParaRPr lang="en-US" sz="3200" dirty="0">
                    <a:solidFill>
                      <a:srgbClr val="FFFFFF"/>
                    </a:solidFill>
                  </a:endParaRPr>
                </a:p>
              </p:txBody>
            </p:sp>
            <p:sp>
              <p:nvSpPr>
                <p:cNvPr id="575" name="Freeform: Shape 210">
                  <a:extLst>
                    <a:ext uri="{FF2B5EF4-FFF2-40B4-BE49-F238E27FC236}">
                      <a16:creationId xmlns:a16="http://schemas.microsoft.com/office/drawing/2014/main" id="{9D9EAEEC-5BE0-4EFE-B757-DEBBA0489097}"/>
                    </a:ext>
                  </a:extLst>
                </p:cNvPr>
                <p:cNvSpPr/>
                <p:nvPr/>
              </p:nvSpPr>
              <p:spPr>
                <a:xfrm>
                  <a:off x="10783969" y="2980332"/>
                  <a:ext cx="104309" cy="104309"/>
                </a:xfrm>
                <a:custGeom>
                  <a:avLst/>
                  <a:gdLst>
                    <a:gd name="connsiteX0" fmla="*/ 2911 w 104309"/>
                    <a:gd name="connsiteY0" fmla="*/ 16598 h 104309"/>
                    <a:gd name="connsiteX1" fmla="*/ 3954 w 104309"/>
                    <a:gd name="connsiteY1" fmla="*/ 16029 h 104309"/>
                    <a:gd name="connsiteX2" fmla="*/ 2911 w 104309"/>
                    <a:gd name="connsiteY2" fmla="*/ 16598 h 104309"/>
                    <a:gd name="connsiteX3" fmla="*/ 3480 w 104309"/>
                    <a:gd name="connsiteY3" fmla="*/ 17546 h 104309"/>
                    <a:gd name="connsiteX4" fmla="*/ 12204 w 104309"/>
                    <a:gd name="connsiteY4" fmla="*/ 32719 h 104309"/>
                    <a:gd name="connsiteX5" fmla="*/ 20739 w 104309"/>
                    <a:gd name="connsiteY5" fmla="*/ 47417 h 104309"/>
                    <a:gd name="connsiteX6" fmla="*/ 49945 w 104309"/>
                    <a:gd name="connsiteY6" fmla="*/ 98244 h 104309"/>
                    <a:gd name="connsiteX7" fmla="*/ 59428 w 104309"/>
                    <a:gd name="connsiteY7" fmla="*/ 104977 h 104309"/>
                    <a:gd name="connsiteX8" fmla="*/ 97359 w 104309"/>
                    <a:gd name="connsiteY8" fmla="*/ 104977 h 104309"/>
                    <a:gd name="connsiteX9" fmla="*/ 104755 w 104309"/>
                    <a:gd name="connsiteY9" fmla="*/ 101847 h 104309"/>
                    <a:gd name="connsiteX10" fmla="*/ 106841 w 104309"/>
                    <a:gd name="connsiteY10" fmla="*/ 95589 h 104309"/>
                    <a:gd name="connsiteX11" fmla="*/ 104660 w 104309"/>
                    <a:gd name="connsiteY11" fmla="*/ 89520 h 104309"/>
                    <a:gd name="connsiteX12" fmla="*/ 93850 w 104309"/>
                    <a:gd name="connsiteY12" fmla="*/ 70555 h 104309"/>
                    <a:gd name="connsiteX13" fmla="*/ 80764 w 104309"/>
                    <a:gd name="connsiteY13" fmla="*/ 47986 h 104309"/>
                    <a:gd name="connsiteX14" fmla="*/ 56868 w 104309"/>
                    <a:gd name="connsiteY14" fmla="*/ 6357 h 104309"/>
                    <a:gd name="connsiteX15" fmla="*/ 46437 w 104309"/>
                    <a:gd name="connsiteY15" fmla="*/ 3 h 104309"/>
                    <a:gd name="connsiteX16" fmla="*/ 45488 w 104309"/>
                    <a:gd name="connsiteY16" fmla="*/ 3 h 104309"/>
                    <a:gd name="connsiteX17" fmla="*/ 33540 w 104309"/>
                    <a:gd name="connsiteY17" fmla="*/ 3 h 104309"/>
                    <a:gd name="connsiteX18" fmla="*/ 20359 w 104309"/>
                    <a:gd name="connsiteY18" fmla="*/ 3 h 104309"/>
                    <a:gd name="connsiteX19" fmla="*/ 8601 w 104309"/>
                    <a:gd name="connsiteY19" fmla="*/ 3 h 104309"/>
                    <a:gd name="connsiteX20" fmla="*/ 1299 w 104309"/>
                    <a:gd name="connsiteY20" fmla="*/ 3891 h 104309"/>
                    <a:gd name="connsiteX21" fmla="*/ 730 w 104309"/>
                    <a:gd name="connsiteY21" fmla="*/ 12331 h 104309"/>
                    <a:gd name="connsiteX22" fmla="*/ 2911 w 104309"/>
                    <a:gd name="connsiteY22" fmla="*/ 16598 h 104309"/>
                    <a:gd name="connsiteX23" fmla="*/ 26333 w 104309"/>
                    <a:gd name="connsiteY23" fmla="*/ 19253 h 104309"/>
                    <a:gd name="connsiteX24" fmla="*/ 42644 w 104309"/>
                    <a:gd name="connsiteY24" fmla="*/ 19253 h 104309"/>
                    <a:gd name="connsiteX25" fmla="*/ 63695 w 104309"/>
                    <a:gd name="connsiteY25" fmla="*/ 55667 h 104309"/>
                    <a:gd name="connsiteX26" fmla="*/ 77729 w 104309"/>
                    <a:gd name="connsiteY26" fmla="*/ 80701 h 104309"/>
                    <a:gd name="connsiteX27" fmla="*/ 81048 w 104309"/>
                    <a:gd name="connsiteY27" fmla="*/ 86485 h 104309"/>
                    <a:gd name="connsiteX28" fmla="*/ 64738 w 104309"/>
                    <a:gd name="connsiteY28" fmla="*/ 86485 h 104309"/>
                    <a:gd name="connsiteX29" fmla="*/ 37049 w 104309"/>
                    <a:gd name="connsiteY29" fmla="*/ 37934 h 10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309" h="104309">
                      <a:moveTo>
                        <a:pt x="2911" y="16598"/>
                      </a:moveTo>
                      <a:lnTo>
                        <a:pt x="3954" y="16029"/>
                      </a:lnTo>
                      <a:lnTo>
                        <a:pt x="2911" y="16598"/>
                      </a:lnTo>
                      <a:lnTo>
                        <a:pt x="3480" y="17546"/>
                      </a:lnTo>
                      <a:lnTo>
                        <a:pt x="12204" y="32719"/>
                      </a:lnTo>
                      <a:lnTo>
                        <a:pt x="20739" y="47417"/>
                      </a:lnTo>
                      <a:cubicBezTo>
                        <a:pt x="30221" y="64391"/>
                        <a:pt x="40273" y="81270"/>
                        <a:pt x="49945" y="98244"/>
                      </a:cubicBezTo>
                      <a:cubicBezTo>
                        <a:pt x="51564" y="102112"/>
                        <a:pt x="55242" y="104723"/>
                        <a:pt x="59428" y="104977"/>
                      </a:cubicBezTo>
                      <a:lnTo>
                        <a:pt x="97359" y="104977"/>
                      </a:lnTo>
                      <a:cubicBezTo>
                        <a:pt x="100166" y="105081"/>
                        <a:pt x="102875" y="103935"/>
                        <a:pt x="104755" y="101847"/>
                      </a:cubicBezTo>
                      <a:cubicBezTo>
                        <a:pt x="106357" y="100181"/>
                        <a:pt x="107123" y="97883"/>
                        <a:pt x="106841" y="95589"/>
                      </a:cubicBezTo>
                      <a:cubicBezTo>
                        <a:pt x="106523" y="93441"/>
                        <a:pt x="105782" y="91379"/>
                        <a:pt x="104660" y="89520"/>
                      </a:cubicBezTo>
                      <a:lnTo>
                        <a:pt x="93850" y="70555"/>
                      </a:lnTo>
                      <a:lnTo>
                        <a:pt x="80764" y="47986"/>
                      </a:lnTo>
                      <a:cubicBezTo>
                        <a:pt x="72893" y="34331"/>
                        <a:pt x="64738" y="20296"/>
                        <a:pt x="56868" y="6357"/>
                      </a:cubicBezTo>
                      <a:cubicBezTo>
                        <a:pt x="54936" y="2378"/>
                        <a:pt x="50858" y="-106"/>
                        <a:pt x="46437" y="3"/>
                      </a:cubicBezTo>
                      <a:lnTo>
                        <a:pt x="45488" y="3"/>
                      </a:lnTo>
                      <a:cubicBezTo>
                        <a:pt x="41506" y="3"/>
                        <a:pt x="37428" y="3"/>
                        <a:pt x="33540" y="3"/>
                      </a:cubicBezTo>
                      <a:lnTo>
                        <a:pt x="20359" y="3"/>
                      </a:lnTo>
                      <a:cubicBezTo>
                        <a:pt x="16471" y="3"/>
                        <a:pt x="12489" y="3"/>
                        <a:pt x="8601" y="3"/>
                      </a:cubicBezTo>
                      <a:cubicBezTo>
                        <a:pt x="5668" y="-10"/>
                        <a:pt x="2925" y="1451"/>
                        <a:pt x="1299" y="3891"/>
                      </a:cubicBezTo>
                      <a:cubicBezTo>
                        <a:pt x="-204" y="6459"/>
                        <a:pt x="-415" y="9584"/>
                        <a:pt x="730" y="12331"/>
                      </a:cubicBezTo>
                      <a:cubicBezTo>
                        <a:pt x="1394" y="14322"/>
                        <a:pt x="2058" y="15365"/>
                        <a:pt x="2911" y="16598"/>
                      </a:cubicBezTo>
                      <a:close/>
                      <a:moveTo>
                        <a:pt x="26333" y="19253"/>
                      </a:moveTo>
                      <a:lnTo>
                        <a:pt x="42644" y="19253"/>
                      </a:lnTo>
                      <a:lnTo>
                        <a:pt x="63695" y="55667"/>
                      </a:lnTo>
                      <a:lnTo>
                        <a:pt x="77729" y="80701"/>
                      </a:lnTo>
                      <a:lnTo>
                        <a:pt x="81048" y="86485"/>
                      </a:lnTo>
                      <a:lnTo>
                        <a:pt x="64738" y="86485"/>
                      </a:lnTo>
                      <a:lnTo>
                        <a:pt x="37049" y="37934"/>
                      </a:lnTo>
                      <a:close/>
                    </a:path>
                  </a:pathLst>
                </a:custGeom>
                <a:solidFill>
                  <a:schemeClr val="tx1"/>
                </a:solidFill>
                <a:ln w="9398" cap="flat">
                  <a:noFill/>
                  <a:prstDash val="solid"/>
                  <a:miter/>
                </a:ln>
              </p:spPr>
              <p:txBody>
                <a:bodyPr rtlCol="0" anchor="ctr"/>
                <a:lstStyle/>
                <a:p>
                  <a:pPr defTabSz="1097168">
                    <a:defRPr/>
                  </a:pPr>
                  <a:endParaRPr lang="en-US" sz="3200" dirty="0">
                    <a:solidFill>
                      <a:srgbClr val="FFFFFF"/>
                    </a:solidFill>
                  </a:endParaRPr>
                </a:p>
              </p:txBody>
            </p:sp>
            <p:sp>
              <p:nvSpPr>
                <p:cNvPr id="576" name="Freeform: Shape 211">
                  <a:extLst>
                    <a:ext uri="{FF2B5EF4-FFF2-40B4-BE49-F238E27FC236}">
                      <a16:creationId xmlns:a16="http://schemas.microsoft.com/office/drawing/2014/main" id="{AFE38A61-D912-43A1-8F98-72F4ECA33635}"/>
                    </a:ext>
                  </a:extLst>
                </p:cNvPr>
                <p:cNvSpPr/>
                <p:nvPr/>
              </p:nvSpPr>
              <p:spPr>
                <a:xfrm>
                  <a:off x="10938284" y="2980608"/>
                  <a:ext cx="75861" cy="85344"/>
                </a:xfrm>
                <a:custGeom>
                  <a:avLst/>
                  <a:gdLst>
                    <a:gd name="connsiteX0" fmla="*/ 28767 w 75861"/>
                    <a:gd name="connsiteY0" fmla="*/ 87062 h 85344"/>
                    <a:gd name="connsiteX1" fmla="*/ 36638 w 75861"/>
                    <a:gd name="connsiteY1" fmla="*/ 82511 h 85344"/>
                    <a:gd name="connsiteX2" fmla="*/ 40431 w 75861"/>
                    <a:gd name="connsiteY2" fmla="*/ 75968 h 85344"/>
                    <a:gd name="connsiteX3" fmla="*/ 44603 w 75861"/>
                    <a:gd name="connsiteY3" fmla="*/ 68002 h 85344"/>
                    <a:gd name="connsiteX4" fmla="*/ 51431 w 75861"/>
                    <a:gd name="connsiteY4" fmla="*/ 55390 h 85344"/>
                    <a:gd name="connsiteX5" fmla="*/ 63000 w 75861"/>
                    <a:gd name="connsiteY5" fmla="*/ 36425 h 85344"/>
                    <a:gd name="connsiteX6" fmla="*/ 75611 w 75861"/>
                    <a:gd name="connsiteY6" fmla="*/ 14046 h 85344"/>
                    <a:gd name="connsiteX7" fmla="*/ 76180 w 75861"/>
                    <a:gd name="connsiteY7" fmla="*/ 4563 h 85344"/>
                    <a:gd name="connsiteX8" fmla="*/ 67172 w 75861"/>
                    <a:gd name="connsiteY8" fmla="*/ 12 h 85344"/>
                    <a:gd name="connsiteX9" fmla="*/ 30948 w 75861"/>
                    <a:gd name="connsiteY9" fmla="*/ 12 h 85344"/>
                    <a:gd name="connsiteX10" fmla="*/ 19569 w 75861"/>
                    <a:gd name="connsiteY10" fmla="*/ 7029 h 85344"/>
                    <a:gd name="connsiteX11" fmla="*/ 2026 w 75861"/>
                    <a:gd name="connsiteY11" fmla="*/ 37563 h 85344"/>
                    <a:gd name="connsiteX12" fmla="*/ 2026 w 75861"/>
                    <a:gd name="connsiteY12" fmla="*/ 50933 h 85344"/>
                    <a:gd name="connsiteX13" fmla="*/ 4776 w 75861"/>
                    <a:gd name="connsiteY13" fmla="*/ 55580 h 85344"/>
                    <a:gd name="connsiteX14" fmla="*/ 12457 w 75861"/>
                    <a:gd name="connsiteY14" fmla="*/ 68761 h 85344"/>
                    <a:gd name="connsiteX15" fmla="*/ 16345 w 75861"/>
                    <a:gd name="connsiteY15" fmla="*/ 75588 h 85344"/>
                    <a:gd name="connsiteX16" fmla="*/ 17672 w 75861"/>
                    <a:gd name="connsiteY16" fmla="*/ 77959 h 85344"/>
                    <a:gd name="connsiteX17" fmla="*/ 18241 w 75861"/>
                    <a:gd name="connsiteY17" fmla="*/ 79002 h 85344"/>
                    <a:gd name="connsiteX18" fmla="*/ 20422 w 75861"/>
                    <a:gd name="connsiteY18" fmla="*/ 82416 h 85344"/>
                    <a:gd name="connsiteX19" fmla="*/ 28767 w 75861"/>
                    <a:gd name="connsiteY19" fmla="*/ 87062 h 85344"/>
                    <a:gd name="connsiteX20" fmla="*/ 28767 w 75861"/>
                    <a:gd name="connsiteY20" fmla="*/ 57951 h 85344"/>
                    <a:gd name="connsiteX21" fmla="*/ 21750 w 75861"/>
                    <a:gd name="connsiteY21" fmla="*/ 45718 h 85344"/>
                    <a:gd name="connsiteX22" fmla="*/ 20802 w 75861"/>
                    <a:gd name="connsiteY22" fmla="*/ 44201 h 85344"/>
                    <a:gd name="connsiteX23" fmla="*/ 35310 w 75861"/>
                    <a:gd name="connsiteY23" fmla="*/ 19072 h 85344"/>
                    <a:gd name="connsiteX24" fmla="*/ 51431 w 75861"/>
                    <a:gd name="connsiteY24" fmla="*/ 19072 h 85344"/>
                    <a:gd name="connsiteX25" fmla="*/ 46974 w 75861"/>
                    <a:gd name="connsiteY25" fmla="*/ 26468 h 85344"/>
                    <a:gd name="connsiteX26" fmla="*/ 35405 w 75861"/>
                    <a:gd name="connsiteY26" fmla="*/ 46002 h 85344"/>
                    <a:gd name="connsiteX27" fmla="*/ 28008 w 75861"/>
                    <a:gd name="connsiteY27" fmla="*/ 57951 h 8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1" h="85344">
                      <a:moveTo>
                        <a:pt x="28767" y="87062"/>
                      </a:moveTo>
                      <a:cubicBezTo>
                        <a:pt x="31994" y="86984"/>
                        <a:pt x="34960" y="85269"/>
                        <a:pt x="36638" y="82511"/>
                      </a:cubicBezTo>
                      <a:cubicBezTo>
                        <a:pt x="38060" y="80235"/>
                        <a:pt x="39388" y="77959"/>
                        <a:pt x="40431" y="75968"/>
                      </a:cubicBezTo>
                      <a:lnTo>
                        <a:pt x="44603" y="68002"/>
                      </a:lnTo>
                      <a:cubicBezTo>
                        <a:pt x="46784" y="63830"/>
                        <a:pt x="49060" y="59563"/>
                        <a:pt x="51431" y="55390"/>
                      </a:cubicBezTo>
                      <a:cubicBezTo>
                        <a:pt x="55224" y="48942"/>
                        <a:pt x="59112" y="42589"/>
                        <a:pt x="63000" y="36425"/>
                      </a:cubicBezTo>
                      <a:lnTo>
                        <a:pt x="75611" y="14046"/>
                      </a:lnTo>
                      <a:cubicBezTo>
                        <a:pt x="77485" y="11215"/>
                        <a:pt x="77702" y="7598"/>
                        <a:pt x="76180" y="4563"/>
                      </a:cubicBezTo>
                      <a:cubicBezTo>
                        <a:pt x="74186" y="1569"/>
                        <a:pt x="70766" y="-159"/>
                        <a:pt x="67172" y="12"/>
                      </a:cubicBezTo>
                      <a:lnTo>
                        <a:pt x="30948" y="12"/>
                      </a:lnTo>
                      <a:cubicBezTo>
                        <a:pt x="26093" y="-137"/>
                        <a:pt x="21616" y="2623"/>
                        <a:pt x="19569" y="7029"/>
                      </a:cubicBezTo>
                      <a:cubicBezTo>
                        <a:pt x="14543" y="16511"/>
                        <a:pt x="8948" y="25994"/>
                        <a:pt x="2026" y="37563"/>
                      </a:cubicBezTo>
                      <a:cubicBezTo>
                        <a:pt x="-675" y="41610"/>
                        <a:pt x="-675" y="46886"/>
                        <a:pt x="2026" y="50933"/>
                      </a:cubicBezTo>
                      <a:lnTo>
                        <a:pt x="4776" y="55580"/>
                      </a:lnTo>
                      <a:lnTo>
                        <a:pt x="12457" y="68761"/>
                      </a:lnTo>
                      <a:lnTo>
                        <a:pt x="16345" y="75588"/>
                      </a:lnTo>
                      <a:lnTo>
                        <a:pt x="17672" y="77959"/>
                      </a:lnTo>
                      <a:lnTo>
                        <a:pt x="18241" y="79002"/>
                      </a:lnTo>
                      <a:cubicBezTo>
                        <a:pt x="18905" y="80140"/>
                        <a:pt x="19664" y="81278"/>
                        <a:pt x="20422" y="82416"/>
                      </a:cubicBezTo>
                      <a:cubicBezTo>
                        <a:pt x="22164" y="85355"/>
                        <a:pt x="25352" y="87130"/>
                        <a:pt x="28767" y="87062"/>
                      </a:cubicBezTo>
                      <a:close/>
                      <a:moveTo>
                        <a:pt x="28767" y="57951"/>
                      </a:moveTo>
                      <a:cubicBezTo>
                        <a:pt x="26491" y="53873"/>
                        <a:pt x="24121" y="49796"/>
                        <a:pt x="21750" y="45718"/>
                      </a:cubicBezTo>
                      <a:lnTo>
                        <a:pt x="20802" y="44201"/>
                      </a:lnTo>
                      <a:cubicBezTo>
                        <a:pt x="26302" y="34718"/>
                        <a:pt x="30948" y="27037"/>
                        <a:pt x="35310" y="19072"/>
                      </a:cubicBezTo>
                      <a:lnTo>
                        <a:pt x="51431" y="19072"/>
                      </a:lnTo>
                      <a:lnTo>
                        <a:pt x="46974" y="26468"/>
                      </a:lnTo>
                      <a:cubicBezTo>
                        <a:pt x="43086" y="32916"/>
                        <a:pt x="39198" y="39459"/>
                        <a:pt x="35405" y="46002"/>
                      </a:cubicBezTo>
                      <a:cubicBezTo>
                        <a:pt x="32276" y="49890"/>
                        <a:pt x="30095" y="53968"/>
                        <a:pt x="28008" y="57951"/>
                      </a:cubicBezTo>
                      <a:close/>
                    </a:path>
                  </a:pathLst>
                </a:custGeom>
                <a:solidFill>
                  <a:schemeClr val="tx1"/>
                </a:solidFill>
                <a:ln w="9398" cap="flat">
                  <a:noFill/>
                  <a:prstDash val="solid"/>
                  <a:miter/>
                </a:ln>
              </p:spPr>
              <p:txBody>
                <a:bodyPr rtlCol="0" anchor="ctr"/>
                <a:lstStyle/>
                <a:p>
                  <a:pPr defTabSz="1097168">
                    <a:defRPr/>
                  </a:pPr>
                  <a:endParaRPr lang="en-US" sz="3200" dirty="0">
                    <a:solidFill>
                      <a:srgbClr val="FFFFFF"/>
                    </a:solidFill>
                  </a:endParaRPr>
                </a:p>
              </p:txBody>
            </p:sp>
            <p:sp>
              <p:nvSpPr>
                <p:cNvPr id="577" name="Freeform: Shape 212">
                  <a:extLst>
                    <a:ext uri="{FF2B5EF4-FFF2-40B4-BE49-F238E27FC236}">
                      <a16:creationId xmlns:a16="http://schemas.microsoft.com/office/drawing/2014/main" id="{35EA09EB-1414-4CE5-9DBF-3B3E313D6A1F}"/>
                    </a:ext>
                  </a:extLst>
                </p:cNvPr>
                <p:cNvSpPr/>
                <p:nvPr/>
              </p:nvSpPr>
              <p:spPr>
                <a:xfrm>
                  <a:off x="10881561" y="3033209"/>
                  <a:ext cx="75861" cy="47413"/>
                </a:xfrm>
                <a:custGeom>
                  <a:avLst/>
                  <a:gdLst>
                    <a:gd name="connsiteX0" fmla="*/ 69938 w 75861"/>
                    <a:gd name="connsiteY0" fmla="*/ 28961 h 47413"/>
                    <a:gd name="connsiteX1" fmla="*/ 65765 w 75861"/>
                    <a:gd name="connsiteY1" fmla="*/ 21849 h 47413"/>
                    <a:gd name="connsiteX2" fmla="*/ 56283 w 75861"/>
                    <a:gd name="connsiteY2" fmla="*/ 5729 h 47413"/>
                    <a:gd name="connsiteX3" fmla="*/ 45947 w 75861"/>
                    <a:gd name="connsiteY3" fmla="*/ 39 h 47413"/>
                    <a:gd name="connsiteX4" fmla="*/ 34662 w 75861"/>
                    <a:gd name="connsiteY4" fmla="*/ 39 h 47413"/>
                    <a:gd name="connsiteX5" fmla="*/ 9628 w 75861"/>
                    <a:gd name="connsiteY5" fmla="*/ 39 h 47413"/>
                    <a:gd name="connsiteX6" fmla="*/ 1189 w 75861"/>
                    <a:gd name="connsiteY6" fmla="*/ 4117 h 47413"/>
                    <a:gd name="connsiteX7" fmla="*/ 1189 w 75861"/>
                    <a:gd name="connsiteY7" fmla="*/ 13599 h 47413"/>
                    <a:gd name="connsiteX8" fmla="*/ 1757 w 75861"/>
                    <a:gd name="connsiteY8" fmla="*/ 14642 h 47413"/>
                    <a:gd name="connsiteX9" fmla="*/ 7732 w 75861"/>
                    <a:gd name="connsiteY9" fmla="*/ 25073 h 47413"/>
                    <a:gd name="connsiteX10" fmla="*/ 7732 w 75861"/>
                    <a:gd name="connsiteY10" fmla="*/ 25642 h 47413"/>
                    <a:gd name="connsiteX11" fmla="*/ 19206 w 75861"/>
                    <a:gd name="connsiteY11" fmla="*/ 45651 h 47413"/>
                    <a:gd name="connsiteX12" fmla="*/ 29921 w 75861"/>
                    <a:gd name="connsiteY12" fmla="*/ 51815 h 47413"/>
                    <a:gd name="connsiteX13" fmla="*/ 65102 w 75861"/>
                    <a:gd name="connsiteY13" fmla="*/ 51815 h 47413"/>
                    <a:gd name="connsiteX14" fmla="*/ 75058 w 75861"/>
                    <a:gd name="connsiteY14" fmla="*/ 47263 h 47413"/>
                    <a:gd name="connsiteX15" fmla="*/ 74300 w 75861"/>
                    <a:gd name="connsiteY15" fmla="*/ 37306 h 47413"/>
                    <a:gd name="connsiteX16" fmla="*/ 50404 w 75861"/>
                    <a:gd name="connsiteY16" fmla="*/ 33134 h 47413"/>
                    <a:gd name="connsiteX17" fmla="*/ 34093 w 75861"/>
                    <a:gd name="connsiteY17" fmla="*/ 33134 h 47413"/>
                    <a:gd name="connsiteX18" fmla="*/ 25938 w 75861"/>
                    <a:gd name="connsiteY18" fmla="*/ 19099 h 47413"/>
                    <a:gd name="connsiteX19" fmla="*/ 42248 w 75861"/>
                    <a:gd name="connsiteY19" fmla="*/ 19099 h 47413"/>
                    <a:gd name="connsiteX20" fmla="*/ 49360 w 75861"/>
                    <a:gd name="connsiteY20" fmla="*/ 31427 h 4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861" h="47413">
                      <a:moveTo>
                        <a:pt x="69938" y="28961"/>
                      </a:moveTo>
                      <a:lnTo>
                        <a:pt x="65765" y="21849"/>
                      </a:lnTo>
                      <a:cubicBezTo>
                        <a:pt x="62636" y="16539"/>
                        <a:pt x="59507" y="11134"/>
                        <a:pt x="56283" y="5729"/>
                      </a:cubicBezTo>
                      <a:cubicBezTo>
                        <a:pt x="54305" y="1917"/>
                        <a:pt x="50226" y="-328"/>
                        <a:pt x="45947" y="39"/>
                      </a:cubicBezTo>
                      <a:cubicBezTo>
                        <a:pt x="42248" y="39"/>
                        <a:pt x="38361" y="39"/>
                        <a:pt x="34662" y="39"/>
                      </a:cubicBezTo>
                      <a:lnTo>
                        <a:pt x="9628" y="39"/>
                      </a:lnTo>
                      <a:cubicBezTo>
                        <a:pt x="6293" y="-184"/>
                        <a:pt x="3086" y="1365"/>
                        <a:pt x="1189" y="4117"/>
                      </a:cubicBezTo>
                      <a:cubicBezTo>
                        <a:pt x="-396" y="7079"/>
                        <a:pt x="-396" y="10637"/>
                        <a:pt x="1189" y="13599"/>
                      </a:cubicBezTo>
                      <a:lnTo>
                        <a:pt x="1757" y="14642"/>
                      </a:lnTo>
                      <a:lnTo>
                        <a:pt x="7732" y="25073"/>
                      </a:lnTo>
                      <a:lnTo>
                        <a:pt x="7732" y="25642"/>
                      </a:lnTo>
                      <a:cubicBezTo>
                        <a:pt x="11619" y="32280"/>
                        <a:pt x="15413" y="39013"/>
                        <a:pt x="19206" y="45651"/>
                      </a:cubicBezTo>
                      <a:cubicBezTo>
                        <a:pt x="21215" y="49671"/>
                        <a:pt x="25435" y="52098"/>
                        <a:pt x="29921" y="51815"/>
                      </a:cubicBezTo>
                      <a:lnTo>
                        <a:pt x="65102" y="51815"/>
                      </a:lnTo>
                      <a:cubicBezTo>
                        <a:pt x="68987" y="52135"/>
                        <a:pt x="72759" y="50411"/>
                        <a:pt x="75058" y="47263"/>
                      </a:cubicBezTo>
                      <a:cubicBezTo>
                        <a:pt x="76429" y="44016"/>
                        <a:pt x="76147" y="40307"/>
                        <a:pt x="74300" y="37306"/>
                      </a:cubicBezTo>
                      <a:close/>
                      <a:moveTo>
                        <a:pt x="50404" y="33134"/>
                      </a:moveTo>
                      <a:lnTo>
                        <a:pt x="34093" y="33134"/>
                      </a:lnTo>
                      <a:lnTo>
                        <a:pt x="25938" y="19099"/>
                      </a:lnTo>
                      <a:lnTo>
                        <a:pt x="42248" y="19099"/>
                      </a:lnTo>
                      <a:lnTo>
                        <a:pt x="49360" y="31427"/>
                      </a:lnTo>
                      <a:close/>
                    </a:path>
                  </a:pathLst>
                </a:custGeom>
                <a:solidFill>
                  <a:schemeClr val="tx1"/>
                </a:solidFill>
                <a:ln w="9398" cap="flat">
                  <a:noFill/>
                  <a:prstDash val="solid"/>
                  <a:miter/>
                </a:ln>
              </p:spPr>
              <p:txBody>
                <a:bodyPr rtlCol="0" anchor="ctr"/>
                <a:lstStyle/>
                <a:p>
                  <a:pPr defTabSz="1097168">
                    <a:defRPr/>
                  </a:pPr>
                  <a:endParaRPr lang="en-US" sz="3200" dirty="0">
                    <a:solidFill>
                      <a:srgbClr val="FFFFFF"/>
                    </a:solidFill>
                  </a:endParaRPr>
                </a:p>
              </p:txBody>
            </p:sp>
          </p:grpSp>
          <p:sp>
            <p:nvSpPr>
              <p:cNvPr id="569" name="TextBox 568">
                <a:extLst>
                  <a:ext uri="{FF2B5EF4-FFF2-40B4-BE49-F238E27FC236}">
                    <a16:creationId xmlns:a16="http://schemas.microsoft.com/office/drawing/2014/main" id="{AAE9480F-D4EE-49DB-BD03-E966C038F574}"/>
                  </a:ext>
                </a:extLst>
              </p:cNvPr>
              <p:cNvSpPr txBox="1">
                <a:spLocks/>
              </p:cNvSpPr>
              <p:nvPr/>
            </p:nvSpPr>
            <p:spPr>
              <a:xfrm>
                <a:off x="7144346" y="7285482"/>
                <a:ext cx="1389804" cy="430887"/>
              </a:xfrm>
              <a:prstGeom prst="rect">
                <a:avLst/>
              </a:prstGeom>
              <a:noFill/>
            </p:spPr>
            <p:txBody>
              <a:bodyPr wrap="none" lIns="0" tIns="0" rIns="0" bIns="0" rtlCol="0">
                <a:spAutoFit/>
              </a:bodyPr>
              <a:lstStyle/>
              <a:p>
                <a:pPr algn="ctr" defTabSz="1097168">
                  <a:defRPr/>
                </a:pPr>
                <a:r>
                  <a:rPr lang="en-US" sz="1400" dirty="0">
                    <a:solidFill>
                      <a:srgbClr val="FFFFFF"/>
                    </a:solidFill>
                    <a:latin typeface="Amazon Ember"/>
                  </a:rPr>
                  <a:t>AWS Well-</a:t>
                </a:r>
                <a:br>
                  <a:rPr lang="en-US" sz="1400" dirty="0">
                    <a:solidFill>
                      <a:srgbClr val="FFFFFF"/>
                    </a:solidFill>
                    <a:latin typeface="Amazon Ember"/>
                  </a:rPr>
                </a:br>
                <a:r>
                  <a:rPr lang="en-US" sz="1400" dirty="0">
                    <a:solidFill>
                      <a:srgbClr val="FFFFFF"/>
                    </a:solidFill>
                    <a:latin typeface="Amazon Ember"/>
                  </a:rPr>
                  <a:t>Architected Tool </a:t>
                </a:r>
              </a:p>
            </p:txBody>
          </p:sp>
        </p:grpSp>
      </p:grpSp>
      <p:grpSp>
        <p:nvGrpSpPr>
          <p:cNvPr id="29" name="Group 28">
            <a:extLst>
              <a:ext uri="{FF2B5EF4-FFF2-40B4-BE49-F238E27FC236}">
                <a16:creationId xmlns:a16="http://schemas.microsoft.com/office/drawing/2014/main" id="{EB7CB933-502D-4029-AFFC-0CB51EA08549}"/>
              </a:ext>
            </a:extLst>
          </p:cNvPr>
          <p:cNvGrpSpPr/>
          <p:nvPr/>
        </p:nvGrpSpPr>
        <p:grpSpPr>
          <a:xfrm>
            <a:off x="1103282" y="6577560"/>
            <a:ext cx="12686737" cy="1237391"/>
            <a:chOff x="1103282" y="6577560"/>
            <a:chExt cx="12686737" cy="1237391"/>
          </a:xfrm>
        </p:grpSpPr>
        <p:grpSp>
          <p:nvGrpSpPr>
            <p:cNvPr id="3" name="Group 2">
              <a:extLst>
                <a:ext uri="{FF2B5EF4-FFF2-40B4-BE49-F238E27FC236}">
                  <a16:creationId xmlns:a16="http://schemas.microsoft.com/office/drawing/2014/main" id="{6AAE8281-5939-42F7-ACF8-73B227DE72FF}"/>
                </a:ext>
              </a:extLst>
            </p:cNvPr>
            <p:cNvGrpSpPr/>
            <p:nvPr/>
          </p:nvGrpSpPr>
          <p:grpSpPr>
            <a:xfrm>
              <a:off x="7327948" y="6666657"/>
              <a:ext cx="1253548" cy="1059197"/>
              <a:chOff x="3716624" y="3539484"/>
              <a:chExt cx="1253547" cy="1059197"/>
            </a:xfrm>
          </p:grpSpPr>
          <p:grpSp>
            <p:nvGrpSpPr>
              <p:cNvPr id="272" name="Group 271">
                <a:extLst>
                  <a:ext uri="{FF2B5EF4-FFF2-40B4-BE49-F238E27FC236}">
                    <a16:creationId xmlns:a16="http://schemas.microsoft.com/office/drawing/2014/main" id="{EF85D957-F7EA-4906-AA80-A3C37E83B01B}"/>
                  </a:ext>
                </a:extLst>
              </p:cNvPr>
              <p:cNvGrpSpPr/>
              <p:nvPr/>
            </p:nvGrpSpPr>
            <p:grpSpPr>
              <a:xfrm>
                <a:off x="4106484" y="3539484"/>
                <a:ext cx="473828" cy="472527"/>
                <a:chOff x="-1017617" y="1809581"/>
                <a:chExt cx="476190" cy="474882"/>
              </a:xfrm>
            </p:grpSpPr>
            <p:sp>
              <p:nvSpPr>
                <p:cNvPr id="273" name="Freeform: Shape 274">
                  <a:extLst>
                    <a:ext uri="{FF2B5EF4-FFF2-40B4-BE49-F238E27FC236}">
                      <a16:creationId xmlns:a16="http://schemas.microsoft.com/office/drawing/2014/main" id="{74FA2FFB-B10E-461D-B80D-E2B8F4D267B6}"/>
                    </a:ext>
                  </a:extLst>
                </p:cNvPr>
                <p:cNvSpPr/>
                <p:nvPr/>
              </p:nvSpPr>
              <p:spPr>
                <a:xfrm>
                  <a:off x="-855753" y="1876037"/>
                  <a:ext cx="152400" cy="172605"/>
                </a:xfrm>
                <a:custGeom>
                  <a:avLst/>
                  <a:gdLst>
                    <a:gd name="connsiteX0" fmla="*/ 76200 w 152400"/>
                    <a:gd name="connsiteY0" fmla="*/ 172605 h 172605"/>
                    <a:gd name="connsiteX1" fmla="*/ 71438 w 152400"/>
                    <a:gd name="connsiteY1" fmla="*/ 171276 h 172605"/>
                    <a:gd name="connsiteX2" fmla="*/ 4763 w 152400"/>
                    <a:gd name="connsiteY2" fmla="*/ 133286 h 172605"/>
                    <a:gd name="connsiteX3" fmla="*/ 0 w 152400"/>
                    <a:gd name="connsiteY3" fmla="*/ 125023 h 172605"/>
                    <a:gd name="connsiteX4" fmla="*/ 0 w 152400"/>
                    <a:gd name="connsiteY4" fmla="*/ 47525 h 172605"/>
                    <a:gd name="connsiteX5" fmla="*/ 4763 w 152400"/>
                    <a:gd name="connsiteY5" fmla="*/ 39262 h 172605"/>
                    <a:gd name="connsiteX6" fmla="*/ 71438 w 152400"/>
                    <a:gd name="connsiteY6" fmla="*/ 1272 h 172605"/>
                    <a:gd name="connsiteX7" fmla="*/ 80963 w 152400"/>
                    <a:gd name="connsiteY7" fmla="*/ 1272 h 172605"/>
                    <a:gd name="connsiteX8" fmla="*/ 147638 w 152400"/>
                    <a:gd name="connsiteY8" fmla="*/ 39262 h 172605"/>
                    <a:gd name="connsiteX9" fmla="*/ 152400 w 152400"/>
                    <a:gd name="connsiteY9" fmla="*/ 47525 h 172605"/>
                    <a:gd name="connsiteX10" fmla="*/ 152400 w 152400"/>
                    <a:gd name="connsiteY10" fmla="*/ 124264 h 172605"/>
                    <a:gd name="connsiteX11" fmla="*/ 147638 w 152400"/>
                    <a:gd name="connsiteY11" fmla="*/ 132526 h 172605"/>
                    <a:gd name="connsiteX12" fmla="*/ 80963 w 152400"/>
                    <a:gd name="connsiteY12" fmla="*/ 170516 h 172605"/>
                    <a:gd name="connsiteX13" fmla="*/ 76200 w 152400"/>
                    <a:gd name="connsiteY13" fmla="*/ 172605 h 172605"/>
                    <a:gd name="connsiteX14" fmla="*/ 19050 w 152400"/>
                    <a:gd name="connsiteY14" fmla="*/ 119230 h 172605"/>
                    <a:gd name="connsiteX15" fmla="*/ 76200 w 152400"/>
                    <a:gd name="connsiteY15" fmla="*/ 151996 h 172605"/>
                    <a:gd name="connsiteX16" fmla="*/ 133350 w 152400"/>
                    <a:gd name="connsiteY16" fmla="*/ 119135 h 172605"/>
                    <a:gd name="connsiteX17" fmla="*/ 133350 w 152400"/>
                    <a:gd name="connsiteY17" fmla="*/ 53413 h 172605"/>
                    <a:gd name="connsiteX18" fmla="*/ 76200 w 152400"/>
                    <a:gd name="connsiteY18" fmla="*/ 20457 h 172605"/>
                    <a:gd name="connsiteX19" fmla="*/ 19050 w 152400"/>
                    <a:gd name="connsiteY19" fmla="*/ 53413 h 17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400" h="172605">
                      <a:moveTo>
                        <a:pt x="76200" y="172605"/>
                      </a:moveTo>
                      <a:cubicBezTo>
                        <a:pt x="74523" y="172588"/>
                        <a:pt x="72880" y="172129"/>
                        <a:pt x="71438" y="171276"/>
                      </a:cubicBezTo>
                      <a:lnTo>
                        <a:pt x="4763" y="133286"/>
                      </a:lnTo>
                      <a:cubicBezTo>
                        <a:pt x="1804" y="131583"/>
                        <a:pt x="-13" y="128430"/>
                        <a:pt x="0" y="125023"/>
                      </a:cubicBezTo>
                      <a:lnTo>
                        <a:pt x="0" y="47525"/>
                      </a:lnTo>
                      <a:cubicBezTo>
                        <a:pt x="-13" y="44118"/>
                        <a:pt x="1804" y="40965"/>
                        <a:pt x="4763" y="39262"/>
                      </a:cubicBezTo>
                      <a:lnTo>
                        <a:pt x="71438" y="1272"/>
                      </a:lnTo>
                      <a:cubicBezTo>
                        <a:pt x="74385" y="-424"/>
                        <a:pt x="78016" y="-424"/>
                        <a:pt x="80963" y="1272"/>
                      </a:cubicBezTo>
                      <a:lnTo>
                        <a:pt x="147638" y="39262"/>
                      </a:lnTo>
                      <a:cubicBezTo>
                        <a:pt x="150596" y="40965"/>
                        <a:pt x="152414" y="44118"/>
                        <a:pt x="152400" y="47525"/>
                      </a:cubicBezTo>
                      <a:lnTo>
                        <a:pt x="152400" y="124264"/>
                      </a:lnTo>
                      <a:cubicBezTo>
                        <a:pt x="152414" y="127670"/>
                        <a:pt x="150596" y="130823"/>
                        <a:pt x="147638" y="132526"/>
                      </a:cubicBezTo>
                      <a:lnTo>
                        <a:pt x="80963" y="170516"/>
                      </a:lnTo>
                      <a:cubicBezTo>
                        <a:pt x="79600" y="171640"/>
                        <a:pt x="77951" y="172363"/>
                        <a:pt x="76200" y="172605"/>
                      </a:cubicBezTo>
                      <a:close/>
                      <a:moveTo>
                        <a:pt x="19050" y="119230"/>
                      </a:moveTo>
                      <a:lnTo>
                        <a:pt x="76200" y="151996"/>
                      </a:lnTo>
                      <a:lnTo>
                        <a:pt x="133350" y="119135"/>
                      </a:lnTo>
                      <a:lnTo>
                        <a:pt x="133350" y="53413"/>
                      </a:lnTo>
                      <a:lnTo>
                        <a:pt x="76200" y="20457"/>
                      </a:lnTo>
                      <a:lnTo>
                        <a:pt x="19050" y="53413"/>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274" name="Freeform: Shape 275">
                  <a:extLst>
                    <a:ext uri="{FF2B5EF4-FFF2-40B4-BE49-F238E27FC236}">
                      <a16:creationId xmlns:a16="http://schemas.microsoft.com/office/drawing/2014/main" id="{4724A1BB-D400-4288-B399-5BEDE5E2FED6}"/>
                    </a:ext>
                  </a:extLst>
                </p:cNvPr>
                <p:cNvSpPr/>
                <p:nvPr/>
              </p:nvSpPr>
              <p:spPr>
                <a:xfrm>
                  <a:off x="-850990" y="1915679"/>
                  <a:ext cx="142875" cy="56129"/>
                </a:xfrm>
                <a:custGeom>
                  <a:avLst/>
                  <a:gdLst>
                    <a:gd name="connsiteX0" fmla="*/ 71438 w 142875"/>
                    <a:gd name="connsiteY0" fmla="*/ 56130 h 56129"/>
                    <a:gd name="connsiteX1" fmla="*/ 66675 w 142875"/>
                    <a:gd name="connsiteY1" fmla="*/ 54895 h 56129"/>
                    <a:gd name="connsiteX2" fmla="*/ 0 w 142875"/>
                    <a:gd name="connsiteY2" fmla="*/ 16905 h 56129"/>
                    <a:gd name="connsiteX3" fmla="*/ 9525 w 142875"/>
                    <a:gd name="connsiteY3" fmla="*/ 380 h 56129"/>
                    <a:gd name="connsiteX4" fmla="*/ 71438 w 142875"/>
                    <a:gd name="connsiteY4" fmla="*/ 35710 h 56129"/>
                    <a:gd name="connsiteX5" fmla="*/ 133350 w 142875"/>
                    <a:gd name="connsiteY5" fmla="*/ 0 h 56129"/>
                    <a:gd name="connsiteX6" fmla="*/ 142875 w 142875"/>
                    <a:gd name="connsiteY6" fmla="*/ 16525 h 56129"/>
                    <a:gd name="connsiteX7" fmla="*/ 76200 w 142875"/>
                    <a:gd name="connsiteY7" fmla="*/ 54515 h 56129"/>
                    <a:gd name="connsiteX8" fmla="*/ 71438 w 142875"/>
                    <a:gd name="connsiteY8" fmla="*/ 56130 h 5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75" h="56129">
                      <a:moveTo>
                        <a:pt x="71438" y="56130"/>
                      </a:moveTo>
                      <a:cubicBezTo>
                        <a:pt x="69769" y="56141"/>
                        <a:pt x="68127" y="55715"/>
                        <a:pt x="66675" y="54895"/>
                      </a:cubicBezTo>
                      <a:lnTo>
                        <a:pt x="0" y="16905"/>
                      </a:lnTo>
                      <a:lnTo>
                        <a:pt x="9525" y="380"/>
                      </a:lnTo>
                      <a:lnTo>
                        <a:pt x="71438" y="35710"/>
                      </a:lnTo>
                      <a:lnTo>
                        <a:pt x="133350" y="0"/>
                      </a:lnTo>
                      <a:lnTo>
                        <a:pt x="142875" y="16525"/>
                      </a:lnTo>
                      <a:lnTo>
                        <a:pt x="76200" y="54515"/>
                      </a:lnTo>
                      <a:cubicBezTo>
                        <a:pt x="74786" y="55469"/>
                        <a:pt x="73141" y="56027"/>
                        <a:pt x="71438" y="56130"/>
                      </a:cubicBez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275" name="Freeform: Shape 276">
                  <a:extLst>
                    <a:ext uri="{FF2B5EF4-FFF2-40B4-BE49-F238E27FC236}">
                      <a16:creationId xmlns:a16="http://schemas.microsoft.com/office/drawing/2014/main" id="{C533646D-4010-4B84-A86F-BEBB6F65D4F6}"/>
                    </a:ext>
                  </a:extLst>
                </p:cNvPr>
                <p:cNvSpPr/>
                <p:nvPr/>
              </p:nvSpPr>
              <p:spPr>
                <a:xfrm>
                  <a:off x="-789077" y="1962311"/>
                  <a:ext cx="19050" cy="76738"/>
                </a:xfrm>
                <a:custGeom>
                  <a:avLst/>
                  <a:gdLst>
                    <a:gd name="connsiteX0" fmla="*/ 0 w 19050"/>
                    <a:gd name="connsiteY0" fmla="*/ 0 h 76738"/>
                    <a:gd name="connsiteX1" fmla="*/ 19050 w 19050"/>
                    <a:gd name="connsiteY1" fmla="*/ 0 h 76738"/>
                    <a:gd name="connsiteX2" fmla="*/ 19050 w 19050"/>
                    <a:gd name="connsiteY2" fmla="*/ 76739 h 76738"/>
                    <a:gd name="connsiteX3" fmla="*/ 0 w 19050"/>
                    <a:gd name="connsiteY3" fmla="*/ 76739 h 76738"/>
                  </a:gdLst>
                  <a:ahLst/>
                  <a:cxnLst>
                    <a:cxn ang="0">
                      <a:pos x="connsiteX0" y="connsiteY0"/>
                    </a:cxn>
                    <a:cxn ang="0">
                      <a:pos x="connsiteX1" y="connsiteY1"/>
                    </a:cxn>
                    <a:cxn ang="0">
                      <a:pos x="connsiteX2" y="connsiteY2"/>
                    </a:cxn>
                    <a:cxn ang="0">
                      <a:pos x="connsiteX3" y="connsiteY3"/>
                    </a:cxn>
                  </a:cxnLst>
                  <a:rect l="l" t="t" r="r" b="b"/>
                  <a:pathLst>
                    <a:path w="19050" h="76738">
                      <a:moveTo>
                        <a:pt x="0" y="0"/>
                      </a:moveTo>
                      <a:lnTo>
                        <a:pt x="19050" y="0"/>
                      </a:lnTo>
                      <a:lnTo>
                        <a:pt x="19050" y="76739"/>
                      </a:lnTo>
                      <a:lnTo>
                        <a:pt x="0" y="76739"/>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276" name="Freeform: Shape 277">
                  <a:extLst>
                    <a:ext uri="{FF2B5EF4-FFF2-40B4-BE49-F238E27FC236}">
                      <a16:creationId xmlns:a16="http://schemas.microsoft.com/office/drawing/2014/main" id="{6FB7DA57-271D-4C82-AC2F-E007EFD0CF38}"/>
                    </a:ext>
                  </a:extLst>
                </p:cNvPr>
                <p:cNvSpPr/>
                <p:nvPr/>
              </p:nvSpPr>
              <p:spPr>
                <a:xfrm>
                  <a:off x="-789078" y="1991621"/>
                  <a:ext cx="152400" cy="172130"/>
                </a:xfrm>
                <a:custGeom>
                  <a:avLst/>
                  <a:gdLst>
                    <a:gd name="connsiteX0" fmla="*/ 76200 w 152400"/>
                    <a:gd name="connsiteY0" fmla="*/ 172131 h 172130"/>
                    <a:gd name="connsiteX1" fmla="*/ 71438 w 152400"/>
                    <a:gd name="connsiteY1" fmla="*/ 170896 h 172130"/>
                    <a:gd name="connsiteX2" fmla="*/ 4763 w 152400"/>
                    <a:gd name="connsiteY2" fmla="*/ 132906 h 172130"/>
                    <a:gd name="connsiteX3" fmla="*/ 0 w 152400"/>
                    <a:gd name="connsiteY3" fmla="*/ 124644 h 172130"/>
                    <a:gd name="connsiteX4" fmla="*/ 0 w 152400"/>
                    <a:gd name="connsiteY4" fmla="*/ 47525 h 172130"/>
                    <a:gd name="connsiteX5" fmla="*/ 4763 w 152400"/>
                    <a:gd name="connsiteY5" fmla="*/ 39262 h 172130"/>
                    <a:gd name="connsiteX6" fmla="*/ 71438 w 152400"/>
                    <a:gd name="connsiteY6" fmla="*/ 1272 h 172130"/>
                    <a:gd name="connsiteX7" fmla="*/ 80963 w 152400"/>
                    <a:gd name="connsiteY7" fmla="*/ 1272 h 172130"/>
                    <a:gd name="connsiteX8" fmla="*/ 147638 w 152400"/>
                    <a:gd name="connsiteY8" fmla="*/ 39262 h 172130"/>
                    <a:gd name="connsiteX9" fmla="*/ 152400 w 152400"/>
                    <a:gd name="connsiteY9" fmla="*/ 47525 h 172130"/>
                    <a:gd name="connsiteX10" fmla="*/ 152400 w 152400"/>
                    <a:gd name="connsiteY10" fmla="*/ 124264 h 172130"/>
                    <a:gd name="connsiteX11" fmla="*/ 147638 w 152400"/>
                    <a:gd name="connsiteY11" fmla="*/ 132526 h 172130"/>
                    <a:gd name="connsiteX12" fmla="*/ 80963 w 152400"/>
                    <a:gd name="connsiteY12" fmla="*/ 170516 h 172130"/>
                    <a:gd name="connsiteX13" fmla="*/ 76200 w 152400"/>
                    <a:gd name="connsiteY13" fmla="*/ 172130 h 172130"/>
                    <a:gd name="connsiteX14" fmla="*/ 19050 w 152400"/>
                    <a:gd name="connsiteY14" fmla="*/ 118755 h 172130"/>
                    <a:gd name="connsiteX15" fmla="*/ 76200 w 152400"/>
                    <a:gd name="connsiteY15" fmla="*/ 151711 h 172130"/>
                    <a:gd name="connsiteX16" fmla="*/ 133350 w 152400"/>
                    <a:gd name="connsiteY16" fmla="*/ 118755 h 172130"/>
                    <a:gd name="connsiteX17" fmla="*/ 133350 w 152400"/>
                    <a:gd name="connsiteY17" fmla="*/ 52938 h 172130"/>
                    <a:gd name="connsiteX18" fmla="*/ 76200 w 152400"/>
                    <a:gd name="connsiteY18" fmla="*/ 20077 h 172130"/>
                    <a:gd name="connsiteX19" fmla="*/ 19050 w 152400"/>
                    <a:gd name="connsiteY19" fmla="*/ 52938 h 17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400" h="172130">
                      <a:moveTo>
                        <a:pt x="76200" y="172131"/>
                      </a:moveTo>
                      <a:cubicBezTo>
                        <a:pt x="74532" y="172142"/>
                        <a:pt x="72889" y="171716"/>
                        <a:pt x="71438" y="170896"/>
                      </a:cubicBezTo>
                      <a:lnTo>
                        <a:pt x="4763" y="132906"/>
                      </a:lnTo>
                      <a:cubicBezTo>
                        <a:pt x="1804" y="131203"/>
                        <a:pt x="-13" y="128050"/>
                        <a:pt x="0" y="124644"/>
                      </a:cubicBezTo>
                      <a:lnTo>
                        <a:pt x="0" y="47525"/>
                      </a:lnTo>
                      <a:cubicBezTo>
                        <a:pt x="-13" y="44118"/>
                        <a:pt x="1804" y="40965"/>
                        <a:pt x="4763" y="39262"/>
                      </a:cubicBezTo>
                      <a:lnTo>
                        <a:pt x="71438" y="1272"/>
                      </a:lnTo>
                      <a:cubicBezTo>
                        <a:pt x="74385" y="-424"/>
                        <a:pt x="78016" y="-424"/>
                        <a:pt x="80963" y="1272"/>
                      </a:cubicBezTo>
                      <a:lnTo>
                        <a:pt x="147638" y="39262"/>
                      </a:lnTo>
                      <a:cubicBezTo>
                        <a:pt x="150596" y="40965"/>
                        <a:pt x="152414" y="44118"/>
                        <a:pt x="152400" y="47525"/>
                      </a:cubicBezTo>
                      <a:lnTo>
                        <a:pt x="152400" y="124264"/>
                      </a:lnTo>
                      <a:cubicBezTo>
                        <a:pt x="152414" y="127670"/>
                        <a:pt x="150596" y="130823"/>
                        <a:pt x="147638" y="132526"/>
                      </a:cubicBezTo>
                      <a:lnTo>
                        <a:pt x="80963" y="170516"/>
                      </a:lnTo>
                      <a:cubicBezTo>
                        <a:pt x="79549" y="171470"/>
                        <a:pt x="77904" y="172028"/>
                        <a:pt x="76200" y="172130"/>
                      </a:cubicBezTo>
                      <a:close/>
                      <a:moveTo>
                        <a:pt x="19050" y="118755"/>
                      </a:moveTo>
                      <a:lnTo>
                        <a:pt x="76200" y="151711"/>
                      </a:lnTo>
                      <a:lnTo>
                        <a:pt x="133350" y="118755"/>
                      </a:lnTo>
                      <a:lnTo>
                        <a:pt x="133350" y="52938"/>
                      </a:lnTo>
                      <a:lnTo>
                        <a:pt x="76200" y="20077"/>
                      </a:lnTo>
                      <a:lnTo>
                        <a:pt x="19050" y="52938"/>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277" name="Freeform: Shape 278">
                  <a:extLst>
                    <a:ext uri="{FF2B5EF4-FFF2-40B4-BE49-F238E27FC236}">
                      <a16:creationId xmlns:a16="http://schemas.microsoft.com/office/drawing/2014/main" id="{F9463897-5BD7-4827-84E5-5E5B390CDE70}"/>
                    </a:ext>
                  </a:extLst>
                </p:cNvPr>
                <p:cNvSpPr/>
                <p:nvPr/>
              </p:nvSpPr>
              <p:spPr>
                <a:xfrm>
                  <a:off x="-784315" y="2030883"/>
                  <a:ext cx="142875" cy="56129"/>
                </a:xfrm>
                <a:custGeom>
                  <a:avLst/>
                  <a:gdLst>
                    <a:gd name="connsiteX0" fmla="*/ 71438 w 142875"/>
                    <a:gd name="connsiteY0" fmla="*/ 56130 h 56129"/>
                    <a:gd name="connsiteX1" fmla="*/ 66675 w 142875"/>
                    <a:gd name="connsiteY1" fmla="*/ 54800 h 56129"/>
                    <a:gd name="connsiteX2" fmla="*/ 0 w 142875"/>
                    <a:gd name="connsiteY2" fmla="*/ 16810 h 56129"/>
                    <a:gd name="connsiteX3" fmla="*/ 9525 w 142875"/>
                    <a:gd name="connsiteY3" fmla="*/ 380 h 56129"/>
                    <a:gd name="connsiteX4" fmla="*/ 71438 w 142875"/>
                    <a:gd name="connsiteY4" fmla="*/ 35615 h 56129"/>
                    <a:gd name="connsiteX5" fmla="*/ 133350 w 142875"/>
                    <a:gd name="connsiteY5" fmla="*/ 0 h 56129"/>
                    <a:gd name="connsiteX6" fmla="*/ 142875 w 142875"/>
                    <a:gd name="connsiteY6" fmla="*/ 16430 h 56129"/>
                    <a:gd name="connsiteX7" fmla="*/ 76200 w 142875"/>
                    <a:gd name="connsiteY7" fmla="*/ 54420 h 56129"/>
                    <a:gd name="connsiteX8" fmla="*/ 71438 w 142875"/>
                    <a:gd name="connsiteY8" fmla="*/ 56130 h 5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75" h="56129">
                      <a:moveTo>
                        <a:pt x="71438" y="56130"/>
                      </a:moveTo>
                      <a:cubicBezTo>
                        <a:pt x="69760" y="56112"/>
                        <a:pt x="68117" y="55654"/>
                        <a:pt x="66675" y="54800"/>
                      </a:cubicBezTo>
                      <a:lnTo>
                        <a:pt x="0" y="16810"/>
                      </a:lnTo>
                      <a:lnTo>
                        <a:pt x="9525" y="380"/>
                      </a:lnTo>
                      <a:lnTo>
                        <a:pt x="71438" y="35615"/>
                      </a:lnTo>
                      <a:lnTo>
                        <a:pt x="133350" y="0"/>
                      </a:lnTo>
                      <a:lnTo>
                        <a:pt x="142875" y="16430"/>
                      </a:lnTo>
                      <a:lnTo>
                        <a:pt x="76200" y="54420"/>
                      </a:lnTo>
                      <a:cubicBezTo>
                        <a:pt x="74796" y="55408"/>
                        <a:pt x="73151" y="55998"/>
                        <a:pt x="71438" y="56130"/>
                      </a:cubicBez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278" name="Freeform: Shape 279">
                  <a:extLst>
                    <a:ext uri="{FF2B5EF4-FFF2-40B4-BE49-F238E27FC236}">
                      <a16:creationId xmlns:a16="http://schemas.microsoft.com/office/drawing/2014/main" id="{0928A7B6-D9FF-4B08-93BF-BD09ACB75B8E}"/>
                    </a:ext>
                  </a:extLst>
                </p:cNvPr>
                <p:cNvSpPr/>
                <p:nvPr/>
              </p:nvSpPr>
              <p:spPr>
                <a:xfrm>
                  <a:off x="-722402" y="2077515"/>
                  <a:ext cx="19050" cy="76738"/>
                </a:xfrm>
                <a:custGeom>
                  <a:avLst/>
                  <a:gdLst>
                    <a:gd name="connsiteX0" fmla="*/ 0 w 19050"/>
                    <a:gd name="connsiteY0" fmla="*/ 0 h 76738"/>
                    <a:gd name="connsiteX1" fmla="*/ 19050 w 19050"/>
                    <a:gd name="connsiteY1" fmla="*/ 0 h 76738"/>
                    <a:gd name="connsiteX2" fmla="*/ 19050 w 19050"/>
                    <a:gd name="connsiteY2" fmla="*/ 76739 h 76738"/>
                    <a:gd name="connsiteX3" fmla="*/ 0 w 19050"/>
                    <a:gd name="connsiteY3" fmla="*/ 76739 h 76738"/>
                  </a:gdLst>
                  <a:ahLst/>
                  <a:cxnLst>
                    <a:cxn ang="0">
                      <a:pos x="connsiteX0" y="connsiteY0"/>
                    </a:cxn>
                    <a:cxn ang="0">
                      <a:pos x="connsiteX1" y="connsiteY1"/>
                    </a:cxn>
                    <a:cxn ang="0">
                      <a:pos x="connsiteX2" y="connsiteY2"/>
                    </a:cxn>
                    <a:cxn ang="0">
                      <a:pos x="connsiteX3" y="connsiteY3"/>
                    </a:cxn>
                  </a:cxnLst>
                  <a:rect l="l" t="t" r="r" b="b"/>
                  <a:pathLst>
                    <a:path w="19050" h="76738">
                      <a:moveTo>
                        <a:pt x="0" y="0"/>
                      </a:moveTo>
                      <a:lnTo>
                        <a:pt x="19050" y="0"/>
                      </a:lnTo>
                      <a:lnTo>
                        <a:pt x="19050" y="76739"/>
                      </a:lnTo>
                      <a:lnTo>
                        <a:pt x="0" y="76739"/>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279" name="Freeform: Shape 280">
                  <a:extLst>
                    <a:ext uri="{FF2B5EF4-FFF2-40B4-BE49-F238E27FC236}">
                      <a16:creationId xmlns:a16="http://schemas.microsoft.com/office/drawing/2014/main" id="{15C03213-C900-4B8E-87B6-190AA065F156}"/>
                    </a:ext>
                  </a:extLst>
                </p:cNvPr>
                <p:cNvSpPr/>
                <p:nvPr/>
              </p:nvSpPr>
              <p:spPr>
                <a:xfrm>
                  <a:off x="-922428" y="1991621"/>
                  <a:ext cx="152400" cy="172130"/>
                </a:xfrm>
                <a:custGeom>
                  <a:avLst/>
                  <a:gdLst>
                    <a:gd name="connsiteX0" fmla="*/ 76200 w 152400"/>
                    <a:gd name="connsiteY0" fmla="*/ 172131 h 172130"/>
                    <a:gd name="connsiteX1" fmla="*/ 71438 w 152400"/>
                    <a:gd name="connsiteY1" fmla="*/ 170896 h 172130"/>
                    <a:gd name="connsiteX2" fmla="*/ 4763 w 152400"/>
                    <a:gd name="connsiteY2" fmla="*/ 132906 h 172130"/>
                    <a:gd name="connsiteX3" fmla="*/ 0 w 152400"/>
                    <a:gd name="connsiteY3" fmla="*/ 124644 h 172130"/>
                    <a:gd name="connsiteX4" fmla="*/ 0 w 152400"/>
                    <a:gd name="connsiteY4" fmla="*/ 47525 h 172130"/>
                    <a:gd name="connsiteX5" fmla="*/ 4763 w 152400"/>
                    <a:gd name="connsiteY5" fmla="*/ 39262 h 172130"/>
                    <a:gd name="connsiteX6" fmla="*/ 71438 w 152400"/>
                    <a:gd name="connsiteY6" fmla="*/ 1272 h 172130"/>
                    <a:gd name="connsiteX7" fmla="*/ 80963 w 152400"/>
                    <a:gd name="connsiteY7" fmla="*/ 1272 h 172130"/>
                    <a:gd name="connsiteX8" fmla="*/ 147638 w 152400"/>
                    <a:gd name="connsiteY8" fmla="*/ 39262 h 172130"/>
                    <a:gd name="connsiteX9" fmla="*/ 152400 w 152400"/>
                    <a:gd name="connsiteY9" fmla="*/ 47525 h 172130"/>
                    <a:gd name="connsiteX10" fmla="*/ 152400 w 152400"/>
                    <a:gd name="connsiteY10" fmla="*/ 124264 h 172130"/>
                    <a:gd name="connsiteX11" fmla="*/ 147638 w 152400"/>
                    <a:gd name="connsiteY11" fmla="*/ 132526 h 172130"/>
                    <a:gd name="connsiteX12" fmla="*/ 80963 w 152400"/>
                    <a:gd name="connsiteY12" fmla="*/ 170516 h 172130"/>
                    <a:gd name="connsiteX13" fmla="*/ 76200 w 152400"/>
                    <a:gd name="connsiteY13" fmla="*/ 172130 h 172130"/>
                    <a:gd name="connsiteX14" fmla="*/ 19050 w 152400"/>
                    <a:gd name="connsiteY14" fmla="*/ 118755 h 172130"/>
                    <a:gd name="connsiteX15" fmla="*/ 76200 w 152400"/>
                    <a:gd name="connsiteY15" fmla="*/ 151711 h 172130"/>
                    <a:gd name="connsiteX16" fmla="*/ 133350 w 152400"/>
                    <a:gd name="connsiteY16" fmla="*/ 118755 h 172130"/>
                    <a:gd name="connsiteX17" fmla="*/ 133350 w 152400"/>
                    <a:gd name="connsiteY17" fmla="*/ 52938 h 172130"/>
                    <a:gd name="connsiteX18" fmla="*/ 76200 w 152400"/>
                    <a:gd name="connsiteY18" fmla="*/ 20077 h 172130"/>
                    <a:gd name="connsiteX19" fmla="*/ 19050 w 152400"/>
                    <a:gd name="connsiteY19" fmla="*/ 52938 h 17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400" h="172130">
                      <a:moveTo>
                        <a:pt x="76200" y="172131"/>
                      </a:moveTo>
                      <a:cubicBezTo>
                        <a:pt x="74532" y="172142"/>
                        <a:pt x="72889" y="171716"/>
                        <a:pt x="71438" y="170896"/>
                      </a:cubicBezTo>
                      <a:lnTo>
                        <a:pt x="4763" y="132906"/>
                      </a:lnTo>
                      <a:cubicBezTo>
                        <a:pt x="1804" y="131203"/>
                        <a:pt x="-13" y="128050"/>
                        <a:pt x="0" y="124644"/>
                      </a:cubicBezTo>
                      <a:lnTo>
                        <a:pt x="0" y="47525"/>
                      </a:lnTo>
                      <a:cubicBezTo>
                        <a:pt x="-13" y="44118"/>
                        <a:pt x="1804" y="40965"/>
                        <a:pt x="4763" y="39262"/>
                      </a:cubicBezTo>
                      <a:lnTo>
                        <a:pt x="71438" y="1272"/>
                      </a:lnTo>
                      <a:cubicBezTo>
                        <a:pt x="74385" y="-424"/>
                        <a:pt x="78016" y="-424"/>
                        <a:pt x="80963" y="1272"/>
                      </a:cubicBezTo>
                      <a:lnTo>
                        <a:pt x="147638" y="39262"/>
                      </a:lnTo>
                      <a:cubicBezTo>
                        <a:pt x="150596" y="40965"/>
                        <a:pt x="152414" y="44118"/>
                        <a:pt x="152400" y="47525"/>
                      </a:cubicBezTo>
                      <a:lnTo>
                        <a:pt x="152400" y="124264"/>
                      </a:lnTo>
                      <a:cubicBezTo>
                        <a:pt x="152414" y="127670"/>
                        <a:pt x="150596" y="130823"/>
                        <a:pt x="147638" y="132526"/>
                      </a:cubicBezTo>
                      <a:lnTo>
                        <a:pt x="80963" y="170516"/>
                      </a:lnTo>
                      <a:cubicBezTo>
                        <a:pt x="79549" y="171470"/>
                        <a:pt x="77904" y="172028"/>
                        <a:pt x="76200" y="172130"/>
                      </a:cubicBezTo>
                      <a:close/>
                      <a:moveTo>
                        <a:pt x="19050" y="118755"/>
                      </a:moveTo>
                      <a:lnTo>
                        <a:pt x="76200" y="151711"/>
                      </a:lnTo>
                      <a:lnTo>
                        <a:pt x="133350" y="118755"/>
                      </a:lnTo>
                      <a:lnTo>
                        <a:pt x="133350" y="52938"/>
                      </a:lnTo>
                      <a:lnTo>
                        <a:pt x="76200" y="20077"/>
                      </a:lnTo>
                      <a:lnTo>
                        <a:pt x="19050" y="52938"/>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280" name="Freeform: Shape 281">
                  <a:extLst>
                    <a:ext uri="{FF2B5EF4-FFF2-40B4-BE49-F238E27FC236}">
                      <a16:creationId xmlns:a16="http://schemas.microsoft.com/office/drawing/2014/main" id="{DABDD068-8B16-49E9-9587-15F70C7CD5A1}"/>
                    </a:ext>
                  </a:extLst>
                </p:cNvPr>
                <p:cNvSpPr/>
                <p:nvPr/>
              </p:nvSpPr>
              <p:spPr>
                <a:xfrm>
                  <a:off x="-917665" y="2030883"/>
                  <a:ext cx="142875" cy="56129"/>
                </a:xfrm>
                <a:custGeom>
                  <a:avLst/>
                  <a:gdLst>
                    <a:gd name="connsiteX0" fmla="*/ 71438 w 142875"/>
                    <a:gd name="connsiteY0" fmla="*/ 56130 h 56129"/>
                    <a:gd name="connsiteX1" fmla="*/ 66675 w 142875"/>
                    <a:gd name="connsiteY1" fmla="*/ 54800 h 56129"/>
                    <a:gd name="connsiteX2" fmla="*/ 0 w 142875"/>
                    <a:gd name="connsiteY2" fmla="*/ 16810 h 56129"/>
                    <a:gd name="connsiteX3" fmla="*/ 9525 w 142875"/>
                    <a:gd name="connsiteY3" fmla="*/ 380 h 56129"/>
                    <a:gd name="connsiteX4" fmla="*/ 71438 w 142875"/>
                    <a:gd name="connsiteY4" fmla="*/ 35615 h 56129"/>
                    <a:gd name="connsiteX5" fmla="*/ 133350 w 142875"/>
                    <a:gd name="connsiteY5" fmla="*/ 0 h 56129"/>
                    <a:gd name="connsiteX6" fmla="*/ 142875 w 142875"/>
                    <a:gd name="connsiteY6" fmla="*/ 16430 h 56129"/>
                    <a:gd name="connsiteX7" fmla="*/ 76200 w 142875"/>
                    <a:gd name="connsiteY7" fmla="*/ 54420 h 56129"/>
                    <a:gd name="connsiteX8" fmla="*/ 71438 w 142875"/>
                    <a:gd name="connsiteY8" fmla="*/ 56130 h 5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75" h="56129">
                      <a:moveTo>
                        <a:pt x="71438" y="56130"/>
                      </a:moveTo>
                      <a:cubicBezTo>
                        <a:pt x="69760" y="56112"/>
                        <a:pt x="68117" y="55654"/>
                        <a:pt x="66675" y="54800"/>
                      </a:cubicBezTo>
                      <a:lnTo>
                        <a:pt x="0" y="16810"/>
                      </a:lnTo>
                      <a:lnTo>
                        <a:pt x="9525" y="380"/>
                      </a:lnTo>
                      <a:lnTo>
                        <a:pt x="71438" y="35615"/>
                      </a:lnTo>
                      <a:lnTo>
                        <a:pt x="133350" y="0"/>
                      </a:lnTo>
                      <a:lnTo>
                        <a:pt x="142875" y="16430"/>
                      </a:lnTo>
                      <a:lnTo>
                        <a:pt x="76200" y="54420"/>
                      </a:lnTo>
                      <a:cubicBezTo>
                        <a:pt x="74796" y="55408"/>
                        <a:pt x="73151" y="55998"/>
                        <a:pt x="71438" y="56130"/>
                      </a:cubicBez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281" name="Freeform: Shape 282">
                  <a:extLst>
                    <a:ext uri="{FF2B5EF4-FFF2-40B4-BE49-F238E27FC236}">
                      <a16:creationId xmlns:a16="http://schemas.microsoft.com/office/drawing/2014/main" id="{1B38173F-EF1B-45AD-94B8-0ED540BA72A2}"/>
                    </a:ext>
                  </a:extLst>
                </p:cNvPr>
                <p:cNvSpPr/>
                <p:nvPr/>
              </p:nvSpPr>
              <p:spPr>
                <a:xfrm>
                  <a:off x="-855752" y="2077515"/>
                  <a:ext cx="19050" cy="76738"/>
                </a:xfrm>
                <a:custGeom>
                  <a:avLst/>
                  <a:gdLst>
                    <a:gd name="connsiteX0" fmla="*/ 0 w 19050"/>
                    <a:gd name="connsiteY0" fmla="*/ 0 h 76738"/>
                    <a:gd name="connsiteX1" fmla="*/ 19050 w 19050"/>
                    <a:gd name="connsiteY1" fmla="*/ 0 h 76738"/>
                    <a:gd name="connsiteX2" fmla="*/ 19050 w 19050"/>
                    <a:gd name="connsiteY2" fmla="*/ 76739 h 76738"/>
                    <a:gd name="connsiteX3" fmla="*/ 0 w 19050"/>
                    <a:gd name="connsiteY3" fmla="*/ 76739 h 76738"/>
                  </a:gdLst>
                  <a:ahLst/>
                  <a:cxnLst>
                    <a:cxn ang="0">
                      <a:pos x="connsiteX0" y="connsiteY0"/>
                    </a:cxn>
                    <a:cxn ang="0">
                      <a:pos x="connsiteX1" y="connsiteY1"/>
                    </a:cxn>
                    <a:cxn ang="0">
                      <a:pos x="connsiteX2" y="connsiteY2"/>
                    </a:cxn>
                    <a:cxn ang="0">
                      <a:pos x="connsiteX3" y="connsiteY3"/>
                    </a:cxn>
                  </a:cxnLst>
                  <a:rect l="l" t="t" r="r" b="b"/>
                  <a:pathLst>
                    <a:path w="19050" h="76738">
                      <a:moveTo>
                        <a:pt x="0" y="0"/>
                      </a:moveTo>
                      <a:lnTo>
                        <a:pt x="19050" y="0"/>
                      </a:lnTo>
                      <a:lnTo>
                        <a:pt x="19050" y="76739"/>
                      </a:lnTo>
                      <a:lnTo>
                        <a:pt x="0" y="76739"/>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282" name="Freeform: Shape 283">
                  <a:extLst>
                    <a:ext uri="{FF2B5EF4-FFF2-40B4-BE49-F238E27FC236}">
                      <a16:creationId xmlns:a16="http://schemas.microsoft.com/office/drawing/2014/main" id="{F54D8FED-ADE3-45FE-BF86-35C17EB99A80}"/>
                    </a:ext>
                  </a:extLst>
                </p:cNvPr>
                <p:cNvSpPr/>
                <p:nvPr/>
              </p:nvSpPr>
              <p:spPr>
                <a:xfrm>
                  <a:off x="-1002020" y="1970194"/>
                  <a:ext cx="158554" cy="270960"/>
                </a:xfrm>
                <a:custGeom>
                  <a:avLst/>
                  <a:gdLst>
                    <a:gd name="connsiteX0" fmla="*/ 152649 w 158554"/>
                    <a:gd name="connsiteY0" fmla="*/ 270961 h 270960"/>
                    <a:gd name="connsiteX1" fmla="*/ 2250 w 158554"/>
                    <a:gd name="connsiteY1" fmla="*/ 29347 h 270960"/>
                    <a:gd name="connsiteX2" fmla="*/ 8536 w 158554"/>
                    <a:gd name="connsiteY2" fmla="*/ 0 h 270960"/>
                    <a:gd name="connsiteX3" fmla="*/ 26824 w 158554"/>
                    <a:gd name="connsiteY3" fmla="*/ 5319 h 270960"/>
                    <a:gd name="connsiteX4" fmla="*/ 21109 w 158554"/>
                    <a:gd name="connsiteY4" fmla="*/ 32101 h 270960"/>
                    <a:gd name="connsiteX5" fmla="*/ 19109 w 158554"/>
                    <a:gd name="connsiteY5" fmla="*/ 60593 h 270960"/>
                    <a:gd name="connsiteX6" fmla="*/ 158555 w 158554"/>
                    <a:gd name="connsiteY6" fmla="*/ 252916 h 27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54" h="270960">
                      <a:moveTo>
                        <a:pt x="152649" y="270961"/>
                      </a:moveTo>
                      <a:cubicBezTo>
                        <a:pt x="50410" y="237418"/>
                        <a:pt x="-12978" y="135588"/>
                        <a:pt x="2250" y="29347"/>
                      </a:cubicBezTo>
                      <a:cubicBezTo>
                        <a:pt x="3656" y="19430"/>
                        <a:pt x="5757" y="9624"/>
                        <a:pt x="8536" y="0"/>
                      </a:cubicBezTo>
                      <a:lnTo>
                        <a:pt x="26824" y="5319"/>
                      </a:lnTo>
                      <a:cubicBezTo>
                        <a:pt x="24271" y="14096"/>
                        <a:pt x="22361" y="23047"/>
                        <a:pt x="21109" y="32101"/>
                      </a:cubicBezTo>
                      <a:cubicBezTo>
                        <a:pt x="19744" y="41537"/>
                        <a:pt x="19075" y="51060"/>
                        <a:pt x="19109" y="60593"/>
                      </a:cubicBezTo>
                      <a:cubicBezTo>
                        <a:pt x="18825" y="148076"/>
                        <a:pt x="75151" y="225760"/>
                        <a:pt x="158555" y="252916"/>
                      </a:cubicBez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283" name="Freeform: Shape 284">
                  <a:extLst>
                    <a:ext uri="{FF2B5EF4-FFF2-40B4-BE49-F238E27FC236}">
                      <a16:creationId xmlns:a16="http://schemas.microsoft.com/office/drawing/2014/main" id="{444D826D-75F8-4D06-A32F-E093AC176ADA}"/>
                    </a:ext>
                  </a:extLst>
                </p:cNvPr>
                <p:cNvSpPr/>
                <p:nvPr/>
              </p:nvSpPr>
              <p:spPr>
                <a:xfrm>
                  <a:off x="-743643" y="2000111"/>
                  <a:ext cx="185357" cy="248546"/>
                </a:xfrm>
                <a:custGeom>
                  <a:avLst/>
                  <a:gdLst>
                    <a:gd name="connsiteX0" fmla="*/ 3239 w 185357"/>
                    <a:gd name="connsiteY0" fmla="*/ 248547 h 248546"/>
                    <a:gd name="connsiteX1" fmla="*/ 0 w 185357"/>
                    <a:gd name="connsiteY1" fmla="*/ 229552 h 248546"/>
                    <a:gd name="connsiteX2" fmla="*/ 26860 w 185357"/>
                    <a:gd name="connsiteY2" fmla="*/ 222619 h 248546"/>
                    <a:gd name="connsiteX3" fmla="*/ 166497 w 185357"/>
                    <a:gd name="connsiteY3" fmla="*/ 30772 h 248546"/>
                    <a:gd name="connsiteX4" fmla="*/ 164116 w 185357"/>
                    <a:gd name="connsiteY4" fmla="*/ 2849 h 248546"/>
                    <a:gd name="connsiteX5" fmla="*/ 183166 w 185357"/>
                    <a:gd name="connsiteY5" fmla="*/ 0 h 248546"/>
                    <a:gd name="connsiteX6" fmla="*/ 185356 w 185357"/>
                    <a:gd name="connsiteY6" fmla="*/ 30772 h 248546"/>
                    <a:gd name="connsiteX7" fmla="*/ 32956 w 185357"/>
                    <a:gd name="connsiteY7" fmla="*/ 241044 h 248546"/>
                    <a:gd name="connsiteX8" fmla="*/ 3239 w 185357"/>
                    <a:gd name="connsiteY8" fmla="*/ 248547 h 24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357" h="248546">
                      <a:moveTo>
                        <a:pt x="3239" y="248547"/>
                      </a:moveTo>
                      <a:lnTo>
                        <a:pt x="0" y="229552"/>
                      </a:lnTo>
                      <a:cubicBezTo>
                        <a:pt x="9123" y="227950"/>
                        <a:pt x="18104" y="225632"/>
                        <a:pt x="26860" y="222619"/>
                      </a:cubicBezTo>
                      <a:cubicBezTo>
                        <a:pt x="110172" y="195584"/>
                        <a:pt x="166547" y="118130"/>
                        <a:pt x="166497" y="30772"/>
                      </a:cubicBezTo>
                      <a:cubicBezTo>
                        <a:pt x="166399" y="21418"/>
                        <a:pt x="165603" y="12085"/>
                        <a:pt x="164116" y="2849"/>
                      </a:cubicBezTo>
                      <a:lnTo>
                        <a:pt x="183166" y="0"/>
                      </a:lnTo>
                      <a:cubicBezTo>
                        <a:pt x="184636" y="10191"/>
                        <a:pt x="185368" y="20475"/>
                        <a:pt x="185356" y="30772"/>
                      </a:cubicBezTo>
                      <a:cubicBezTo>
                        <a:pt x="185590" y="126376"/>
                        <a:pt x="124067" y="211260"/>
                        <a:pt x="32956" y="241044"/>
                      </a:cubicBezTo>
                      <a:cubicBezTo>
                        <a:pt x="23265" y="244324"/>
                        <a:pt x="13328" y="246833"/>
                        <a:pt x="3239" y="248547"/>
                      </a:cubicBez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284" name="Freeform: Shape 285">
                  <a:extLst>
                    <a:ext uri="{FF2B5EF4-FFF2-40B4-BE49-F238E27FC236}">
                      <a16:creationId xmlns:a16="http://schemas.microsoft.com/office/drawing/2014/main" id="{FC6C72DE-F08E-416F-94E5-C19D88C8BBB1}"/>
                    </a:ext>
                  </a:extLst>
                </p:cNvPr>
                <p:cNvSpPr/>
                <p:nvPr/>
              </p:nvSpPr>
              <p:spPr>
                <a:xfrm>
                  <a:off x="-939096" y="1809581"/>
                  <a:ext cx="337565" cy="101539"/>
                </a:xfrm>
                <a:custGeom>
                  <a:avLst/>
                  <a:gdLst>
                    <a:gd name="connsiteX0" fmla="*/ 322517 w 337565"/>
                    <a:gd name="connsiteY0" fmla="*/ 101540 h 101539"/>
                    <a:gd name="connsiteX1" fmla="*/ 304895 w 337565"/>
                    <a:gd name="connsiteY1" fmla="*/ 80740 h 101539"/>
                    <a:gd name="connsiteX2" fmla="*/ 18290 w 337565"/>
                    <a:gd name="connsiteY2" fmla="*/ 75720 h 101539"/>
                    <a:gd name="connsiteX3" fmla="*/ 13716 w 337565"/>
                    <a:gd name="connsiteY3" fmla="*/ 80265 h 101539"/>
                    <a:gd name="connsiteX4" fmla="*/ 0 w 337565"/>
                    <a:gd name="connsiteY4" fmla="*/ 66969 h 101539"/>
                    <a:gd name="connsiteX5" fmla="*/ 313560 w 337565"/>
                    <a:gd name="connsiteY5" fmla="*/ 62579 h 101539"/>
                    <a:gd name="connsiteX6" fmla="*/ 318516 w 337565"/>
                    <a:gd name="connsiteY6" fmla="*/ 67539 h 101539"/>
                    <a:gd name="connsiteX7" fmla="*/ 337566 w 337565"/>
                    <a:gd name="connsiteY7" fmla="*/ 90333 h 10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565" h="101539">
                      <a:moveTo>
                        <a:pt x="322517" y="101540"/>
                      </a:moveTo>
                      <a:cubicBezTo>
                        <a:pt x="317159" y="94187"/>
                        <a:pt x="311270" y="87236"/>
                        <a:pt x="304895" y="80740"/>
                      </a:cubicBezTo>
                      <a:cubicBezTo>
                        <a:pt x="227142" y="439"/>
                        <a:pt x="98824" y="-1808"/>
                        <a:pt x="18290" y="75720"/>
                      </a:cubicBezTo>
                      <a:cubicBezTo>
                        <a:pt x="16741" y="77211"/>
                        <a:pt x="15216" y="78726"/>
                        <a:pt x="13716" y="80265"/>
                      </a:cubicBezTo>
                      <a:lnTo>
                        <a:pt x="0" y="66969"/>
                      </a:lnTo>
                      <a:cubicBezTo>
                        <a:pt x="85371" y="-20579"/>
                        <a:pt x="225757" y="-22545"/>
                        <a:pt x="313560" y="62579"/>
                      </a:cubicBezTo>
                      <a:cubicBezTo>
                        <a:pt x="315238" y="64206"/>
                        <a:pt x="316890" y="65860"/>
                        <a:pt x="318516" y="67539"/>
                      </a:cubicBezTo>
                      <a:cubicBezTo>
                        <a:pt x="325407" y="74670"/>
                        <a:pt x="331774" y="82288"/>
                        <a:pt x="337566" y="90333"/>
                      </a:cubicBez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285" name="Freeform: Shape 286">
                  <a:extLst>
                    <a:ext uri="{FF2B5EF4-FFF2-40B4-BE49-F238E27FC236}">
                      <a16:creationId xmlns:a16="http://schemas.microsoft.com/office/drawing/2014/main" id="{EED9DC5A-3F06-46FA-8138-4C2FB4B218A3}"/>
                    </a:ext>
                  </a:extLst>
                </p:cNvPr>
                <p:cNvSpPr/>
                <p:nvPr/>
              </p:nvSpPr>
              <p:spPr>
                <a:xfrm>
                  <a:off x="-1017617" y="1890404"/>
                  <a:ext cx="95275" cy="94988"/>
                </a:xfrm>
                <a:custGeom>
                  <a:avLst/>
                  <a:gdLst>
                    <a:gd name="connsiteX0" fmla="*/ 47565 w 95275"/>
                    <a:gd name="connsiteY0" fmla="*/ 94986 h 94988"/>
                    <a:gd name="connsiteX1" fmla="*/ 29658 w 95275"/>
                    <a:gd name="connsiteY1" fmla="*/ 91472 h 94988"/>
                    <a:gd name="connsiteX2" fmla="*/ 3537 w 95275"/>
                    <a:gd name="connsiteY2" fmla="*/ 29572 h 94988"/>
                    <a:gd name="connsiteX3" fmla="*/ 65617 w 95275"/>
                    <a:gd name="connsiteY3" fmla="*/ 3527 h 94988"/>
                    <a:gd name="connsiteX4" fmla="*/ 91738 w 95275"/>
                    <a:gd name="connsiteY4" fmla="*/ 65427 h 94988"/>
                    <a:gd name="connsiteX5" fmla="*/ 47565 w 95275"/>
                    <a:gd name="connsiteY5" fmla="*/ 94986 h 94988"/>
                    <a:gd name="connsiteX6" fmla="*/ 47565 w 95275"/>
                    <a:gd name="connsiteY6" fmla="*/ 19007 h 94988"/>
                    <a:gd name="connsiteX7" fmla="*/ 19063 w 95275"/>
                    <a:gd name="connsiteY7" fmla="*/ 47572 h 94988"/>
                    <a:gd name="connsiteX8" fmla="*/ 36897 w 95275"/>
                    <a:gd name="connsiteY8" fmla="*/ 73902 h 94988"/>
                    <a:gd name="connsiteX9" fmla="*/ 47565 w 95275"/>
                    <a:gd name="connsiteY9" fmla="*/ 75992 h 94988"/>
                    <a:gd name="connsiteX10" fmla="*/ 76140 w 95275"/>
                    <a:gd name="connsiteY10" fmla="*/ 47499 h 94988"/>
                    <a:gd name="connsiteX11" fmla="*/ 61948 w 95275"/>
                    <a:gd name="connsiteY11" fmla="*/ 22996 h 94988"/>
                    <a:gd name="connsiteX12" fmla="*/ 47565 w 95275"/>
                    <a:gd name="connsiteY12" fmla="*/ 19007 h 9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275" h="94988">
                      <a:moveTo>
                        <a:pt x="47565" y="94986"/>
                      </a:moveTo>
                      <a:cubicBezTo>
                        <a:pt x="41418" y="95043"/>
                        <a:pt x="35325" y="93847"/>
                        <a:pt x="29658" y="91472"/>
                      </a:cubicBezTo>
                      <a:cubicBezTo>
                        <a:pt x="5302" y="81571"/>
                        <a:pt x="-6393" y="53857"/>
                        <a:pt x="3537" y="29572"/>
                      </a:cubicBezTo>
                      <a:cubicBezTo>
                        <a:pt x="13467" y="5286"/>
                        <a:pt x="41261" y="-6375"/>
                        <a:pt x="65617" y="3527"/>
                      </a:cubicBezTo>
                      <a:cubicBezTo>
                        <a:pt x="89973" y="13428"/>
                        <a:pt x="101668" y="41142"/>
                        <a:pt x="91738" y="65427"/>
                      </a:cubicBezTo>
                      <a:cubicBezTo>
                        <a:pt x="84420" y="83326"/>
                        <a:pt x="66951" y="95016"/>
                        <a:pt x="47565" y="94986"/>
                      </a:cubicBezTo>
                      <a:close/>
                      <a:moveTo>
                        <a:pt x="47565" y="19007"/>
                      </a:moveTo>
                      <a:cubicBezTo>
                        <a:pt x="31783" y="19047"/>
                        <a:pt x="19022" y="31836"/>
                        <a:pt x="19063" y="47572"/>
                      </a:cubicBezTo>
                      <a:cubicBezTo>
                        <a:pt x="19092" y="59146"/>
                        <a:pt x="26140" y="69552"/>
                        <a:pt x="36897" y="73902"/>
                      </a:cubicBezTo>
                      <a:cubicBezTo>
                        <a:pt x="40271" y="75322"/>
                        <a:pt x="43903" y="76033"/>
                        <a:pt x="47565" y="75992"/>
                      </a:cubicBezTo>
                      <a:cubicBezTo>
                        <a:pt x="63346" y="75992"/>
                        <a:pt x="76140" y="63235"/>
                        <a:pt x="76140" y="47499"/>
                      </a:cubicBezTo>
                      <a:cubicBezTo>
                        <a:pt x="76098" y="37401"/>
                        <a:pt x="70699" y="28079"/>
                        <a:pt x="61948" y="22996"/>
                      </a:cubicBezTo>
                      <a:cubicBezTo>
                        <a:pt x="57613" y="20371"/>
                        <a:pt x="52636" y="18990"/>
                        <a:pt x="47565" y="19007"/>
                      </a:cubicBez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286" name="Freeform: Shape 287">
                  <a:extLst>
                    <a:ext uri="{FF2B5EF4-FFF2-40B4-BE49-F238E27FC236}">
                      <a16:creationId xmlns:a16="http://schemas.microsoft.com/office/drawing/2014/main" id="{18126CA8-3005-471F-B795-304D9738163E}"/>
                    </a:ext>
                  </a:extLst>
                </p:cNvPr>
                <p:cNvSpPr/>
                <p:nvPr/>
              </p:nvSpPr>
              <p:spPr>
                <a:xfrm>
                  <a:off x="-636677" y="1890416"/>
                  <a:ext cx="95250" cy="94973"/>
                </a:xfrm>
                <a:custGeom>
                  <a:avLst/>
                  <a:gdLst>
                    <a:gd name="connsiteX0" fmla="*/ 47625 w 95250"/>
                    <a:gd name="connsiteY0" fmla="*/ 94974 h 94973"/>
                    <a:gd name="connsiteX1" fmla="*/ 0 w 95250"/>
                    <a:gd name="connsiteY1" fmla="*/ 47487 h 94973"/>
                    <a:gd name="connsiteX2" fmla="*/ 47625 w 95250"/>
                    <a:gd name="connsiteY2" fmla="*/ 0 h 94973"/>
                    <a:gd name="connsiteX3" fmla="*/ 95250 w 95250"/>
                    <a:gd name="connsiteY3" fmla="*/ 47487 h 94973"/>
                    <a:gd name="connsiteX4" fmla="*/ 64389 w 95250"/>
                    <a:gd name="connsiteY4" fmla="*/ 91935 h 94973"/>
                    <a:gd name="connsiteX5" fmla="*/ 47625 w 95250"/>
                    <a:gd name="connsiteY5" fmla="*/ 94974 h 94973"/>
                    <a:gd name="connsiteX6" fmla="*/ 47625 w 95250"/>
                    <a:gd name="connsiteY6" fmla="*/ 18995 h 94973"/>
                    <a:gd name="connsiteX7" fmla="*/ 32861 w 95250"/>
                    <a:gd name="connsiteY7" fmla="*/ 23174 h 94973"/>
                    <a:gd name="connsiteX8" fmla="*/ 19050 w 95250"/>
                    <a:gd name="connsiteY8" fmla="*/ 47487 h 94973"/>
                    <a:gd name="connsiteX9" fmla="*/ 47625 w 95250"/>
                    <a:gd name="connsiteY9" fmla="*/ 75979 h 94973"/>
                    <a:gd name="connsiteX10" fmla="*/ 57150 w 95250"/>
                    <a:gd name="connsiteY10" fmla="*/ 74175 h 94973"/>
                    <a:gd name="connsiteX11" fmla="*/ 73922 w 95250"/>
                    <a:gd name="connsiteY11" fmla="*/ 37515 h 94973"/>
                    <a:gd name="connsiteX12" fmla="*/ 47625 w 95250"/>
                    <a:gd name="connsiteY12" fmla="*/ 18995 h 9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250" h="94973">
                      <a:moveTo>
                        <a:pt x="47625" y="94974"/>
                      </a:moveTo>
                      <a:cubicBezTo>
                        <a:pt x="21322" y="94974"/>
                        <a:pt x="0" y="73713"/>
                        <a:pt x="0" y="47487"/>
                      </a:cubicBezTo>
                      <a:cubicBezTo>
                        <a:pt x="0" y="21261"/>
                        <a:pt x="21322" y="0"/>
                        <a:pt x="47625" y="0"/>
                      </a:cubicBezTo>
                      <a:cubicBezTo>
                        <a:pt x="73928" y="0"/>
                        <a:pt x="95250" y="21261"/>
                        <a:pt x="95250" y="47487"/>
                      </a:cubicBezTo>
                      <a:cubicBezTo>
                        <a:pt x="95250" y="67265"/>
                        <a:pt x="82955" y="84973"/>
                        <a:pt x="64389" y="91935"/>
                      </a:cubicBezTo>
                      <a:cubicBezTo>
                        <a:pt x="59030" y="93944"/>
                        <a:pt x="53351" y="94974"/>
                        <a:pt x="47625" y="94974"/>
                      </a:cubicBezTo>
                      <a:close/>
                      <a:moveTo>
                        <a:pt x="47625" y="18995"/>
                      </a:moveTo>
                      <a:cubicBezTo>
                        <a:pt x="42407" y="18974"/>
                        <a:pt x="37290" y="20423"/>
                        <a:pt x="32861" y="23174"/>
                      </a:cubicBezTo>
                      <a:cubicBezTo>
                        <a:pt x="24314" y="28316"/>
                        <a:pt x="19079" y="37533"/>
                        <a:pt x="19050" y="47487"/>
                      </a:cubicBezTo>
                      <a:cubicBezTo>
                        <a:pt x="19050" y="63223"/>
                        <a:pt x="31843" y="75979"/>
                        <a:pt x="47625" y="75979"/>
                      </a:cubicBezTo>
                      <a:cubicBezTo>
                        <a:pt x="50883" y="75955"/>
                        <a:pt x="54110" y="75343"/>
                        <a:pt x="57150" y="74175"/>
                      </a:cubicBezTo>
                      <a:cubicBezTo>
                        <a:pt x="71934" y="68669"/>
                        <a:pt x="79443" y="52256"/>
                        <a:pt x="73922" y="37515"/>
                      </a:cubicBezTo>
                      <a:cubicBezTo>
                        <a:pt x="69810" y="26537"/>
                        <a:pt x="59376" y="19188"/>
                        <a:pt x="47625" y="18995"/>
                      </a:cubicBez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287" name="Freeform: Shape 288">
                  <a:extLst>
                    <a:ext uri="{FF2B5EF4-FFF2-40B4-BE49-F238E27FC236}">
                      <a16:creationId xmlns:a16="http://schemas.microsoft.com/office/drawing/2014/main" id="{3FFAD2D2-5AEC-4EE1-9E6D-FD51ED0F879D}"/>
                    </a:ext>
                  </a:extLst>
                </p:cNvPr>
                <p:cNvSpPr/>
                <p:nvPr/>
              </p:nvSpPr>
              <p:spPr>
                <a:xfrm>
                  <a:off x="-827221" y="2189489"/>
                  <a:ext cx="95364" cy="94974"/>
                </a:xfrm>
                <a:custGeom>
                  <a:avLst/>
                  <a:gdLst>
                    <a:gd name="connsiteX0" fmla="*/ 47669 w 95364"/>
                    <a:gd name="connsiteY0" fmla="*/ 94974 h 94974"/>
                    <a:gd name="connsiteX1" fmla="*/ 44 w 95364"/>
                    <a:gd name="connsiteY1" fmla="*/ 50431 h 94974"/>
                    <a:gd name="connsiteX2" fmla="*/ 44 w 95364"/>
                    <a:gd name="connsiteY2" fmla="*/ 47487 h 94974"/>
                    <a:gd name="connsiteX3" fmla="*/ 47669 w 95364"/>
                    <a:gd name="connsiteY3" fmla="*/ 0 h 94974"/>
                    <a:gd name="connsiteX4" fmla="*/ 95294 w 95364"/>
                    <a:gd name="connsiteY4" fmla="*/ 47487 h 94974"/>
                    <a:gd name="connsiteX5" fmla="*/ 95294 w 95364"/>
                    <a:gd name="connsiteY5" fmla="*/ 51096 h 94974"/>
                    <a:gd name="connsiteX6" fmla="*/ 47669 w 95364"/>
                    <a:gd name="connsiteY6" fmla="*/ 94974 h 94974"/>
                    <a:gd name="connsiteX7" fmla="*/ 47669 w 95364"/>
                    <a:gd name="connsiteY7" fmla="*/ 18995 h 94974"/>
                    <a:gd name="connsiteX8" fmla="*/ 19094 w 95364"/>
                    <a:gd name="connsiteY8" fmla="*/ 47487 h 94974"/>
                    <a:gd name="connsiteX9" fmla="*/ 19094 w 95364"/>
                    <a:gd name="connsiteY9" fmla="*/ 48722 h 94974"/>
                    <a:gd name="connsiteX10" fmla="*/ 47383 w 95364"/>
                    <a:gd name="connsiteY10" fmla="*/ 77499 h 94974"/>
                    <a:gd name="connsiteX11" fmla="*/ 76244 w 95364"/>
                    <a:gd name="connsiteY11" fmla="*/ 49291 h 94974"/>
                    <a:gd name="connsiteX12" fmla="*/ 76244 w 95364"/>
                    <a:gd name="connsiteY12" fmla="*/ 47487 h 94974"/>
                    <a:gd name="connsiteX13" fmla="*/ 47669 w 95364"/>
                    <a:gd name="connsiteY13" fmla="*/ 18995 h 9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364" h="94974">
                      <a:moveTo>
                        <a:pt x="47669" y="94974"/>
                      </a:moveTo>
                      <a:cubicBezTo>
                        <a:pt x="22477" y="95022"/>
                        <a:pt x="1605" y="75501"/>
                        <a:pt x="44" y="50431"/>
                      </a:cubicBezTo>
                      <a:cubicBezTo>
                        <a:pt x="-15" y="49451"/>
                        <a:pt x="-15" y="48468"/>
                        <a:pt x="44" y="47487"/>
                      </a:cubicBezTo>
                      <a:cubicBezTo>
                        <a:pt x="44" y="21261"/>
                        <a:pt x="21366" y="0"/>
                        <a:pt x="47669" y="0"/>
                      </a:cubicBezTo>
                      <a:cubicBezTo>
                        <a:pt x="73971" y="0"/>
                        <a:pt x="95294" y="21261"/>
                        <a:pt x="95294" y="47487"/>
                      </a:cubicBezTo>
                      <a:cubicBezTo>
                        <a:pt x="95388" y="48688"/>
                        <a:pt x="95388" y="49895"/>
                        <a:pt x="95294" y="51096"/>
                      </a:cubicBezTo>
                      <a:cubicBezTo>
                        <a:pt x="93397" y="75903"/>
                        <a:pt x="72620" y="95046"/>
                        <a:pt x="47669" y="94974"/>
                      </a:cubicBezTo>
                      <a:close/>
                      <a:moveTo>
                        <a:pt x="47669" y="18995"/>
                      </a:moveTo>
                      <a:cubicBezTo>
                        <a:pt x="31887" y="18995"/>
                        <a:pt x="19094" y="31751"/>
                        <a:pt x="19094" y="47487"/>
                      </a:cubicBezTo>
                      <a:lnTo>
                        <a:pt x="19094" y="48722"/>
                      </a:lnTo>
                      <a:cubicBezTo>
                        <a:pt x="18936" y="64457"/>
                        <a:pt x="31601" y="77341"/>
                        <a:pt x="47383" y="77499"/>
                      </a:cubicBezTo>
                      <a:cubicBezTo>
                        <a:pt x="63164" y="77656"/>
                        <a:pt x="76086" y="65027"/>
                        <a:pt x="76244" y="49291"/>
                      </a:cubicBezTo>
                      <a:cubicBezTo>
                        <a:pt x="76276" y="48690"/>
                        <a:pt x="76276" y="48088"/>
                        <a:pt x="76244" y="47487"/>
                      </a:cubicBezTo>
                      <a:cubicBezTo>
                        <a:pt x="76244" y="31751"/>
                        <a:pt x="63450" y="18995"/>
                        <a:pt x="47669" y="18995"/>
                      </a:cubicBez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288" name="Freeform: Shape 289">
                  <a:extLst>
                    <a:ext uri="{FF2B5EF4-FFF2-40B4-BE49-F238E27FC236}">
                      <a16:creationId xmlns:a16="http://schemas.microsoft.com/office/drawing/2014/main" id="{13793827-DAF8-4D3C-80BF-6CAFEF8EB714}"/>
                    </a:ext>
                  </a:extLst>
                </p:cNvPr>
                <p:cNvSpPr/>
                <p:nvPr/>
              </p:nvSpPr>
              <p:spPr>
                <a:xfrm>
                  <a:off x="-1017617" y="1890404"/>
                  <a:ext cx="95275" cy="94988"/>
                </a:xfrm>
                <a:custGeom>
                  <a:avLst/>
                  <a:gdLst>
                    <a:gd name="connsiteX0" fmla="*/ 47565 w 95275"/>
                    <a:gd name="connsiteY0" fmla="*/ 94986 h 94988"/>
                    <a:gd name="connsiteX1" fmla="*/ 29658 w 95275"/>
                    <a:gd name="connsiteY1" fmla="*/ 91472 h 94988"/>
                    <a:gd name="connsiteX2" fmla="*/ 3537 w 95275"/>
                    <a:gd name="connsiteY2" fmla="*/ 29572 h 94988"/>
                    <a:gd name="connsiteX3" fmla="*/ 65617 w 95275"/>
                    <a:gd name="connsiteY3" fmla="*/ 3527 h 94988"/>
                    <a:gd name="connsiteX4" fmla="*/ 91738 w 95275"/>
                    <a:gd name="connsiteY4" fmla="*/ 65427 h 94988"/>
                    <a:gd name="connsiteX5" fmla="*/ 47565 w 95275"/>
                    <a:gd name="connsiteY5" fmla="*/ 94986 h 94988"/>
                    <a:gd name="connsiteX6" fmla="*/ 47565 w 95275"/>
                    <a:gd name="connsiteY6" fmla="*/ 19007 h 94988"/>
                    <a:gd name="connsiteX7" fmla="*/ 19063 w 95275"/>
                    <a:gd name="connsiteY7" fmla="*/ 47572 h 94988"/>
                    <a:gd name="connsiteX8" fmla="*/ 36897 w 95275"/>
                    <a:gd name="connsiteY8" fmla="*/ 73902 h 94988"/>
                    <a:gd name="connsiteX9" fmla="*/ 47565 w 95275"/>
                    <a:gd name="connsiteY9" fmla="*/ 75992 h 94988"/>
                    <a:gd name="connsiteX10" fmla="*/ 76140 w 95275"/>
                    <a:gd name="connsiteY10" fmla="*/ 47499 h 94988"/>
                    <a:gd name="connsiteX11" fmla="*/ 61948 w 95275"/>
                    <a:gd name="connsiteY11" fmla="*/ 22996 h 94988"/>
                    <a:gd name="connsiteX12" fmla="*/ 47565 w 95275"/>
                    <a:gd name="connsiteY12" fmla="*/ 19007 h 9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275" h="94988">
                      <a:moveTo>
                        <a:pt x="47565" y="94986"/>
                      </a:moveTo>
                      <a:cubicBezTo>
                        <a:pt x="41418" y="95043"/>
                        <a:pt x="35325" y="93847"/>
                        <a:pt x="29658" y="91472"/>
                      </a:cubicBezTo>
                      <a:cubicBezTo>
                        <a:pt x="5302" y="81571"/>
                        <a:pt x="-6393" y="53857"/>
                        <a:pt x="3537" y="29572"/>
                      </a:cubicBezTo>
                      <a:cubicBezTo>
                        <a:pt x="13467" y="5286"/>
                        <a:pt x="41261" y="-6375"/>
                        <a:pt x="65617" y="3527"/>
                      </a:cubicBezTo>
                      <a:cubicBezTo>
                        <a:pt x="89973" y="13428"/>
                        <a:pt x="101668" y="41142"/>
                        <a:pt x="91738" y="65427"/>
                      </a:cubicBezTo>
                      <a:cubicBezTo>
                        <a:pt x="84420" y="83326"/>
                        <a:pt x="66951" y="95016"/>
                        <a:pt x="47565" y="94986"/>
                      </a:cubicBezTo>
                      <a:close/>
                      <a:moveTo>
                        <a:pt x="47565" y="19007"/>
                      </a:moveTo>
                      <a:cubicBezTo>
                        <a:pt x="31783" y="19047"/>
                        <a:pt x="19022" y="31836"/>
                        <a:pt x="19063" y="47572"/>
                      </a:cubicBezTo>
                      <a:cubicBezTo>
                        <a:pt x="19092" y="59146"/>
                        <a:pt x="26140" y="69552"/>
                        <a:pt x="36897" y="73902"/>
                      </a:cubicBezTo>
                      <a:cubicBezTo>
                        <a:pt x="40271" y="75322"/>
                        <a:pt x="43903" y="76033"/>
                        <a:pt x="47565" y="75992"/>
                      </a:cubicBezTo>
                      <a:cubicBezTo>
                        <a:pt x="63346" y="75992"/>
                        <a:pt x="76140" y="63235"/>
                        <a:pt x="76140" y="47499"/>
                      </a:cubicBezTo>
                      <a:cubicBezTo>
                        <a:pt x="76098" y="37401"/>
                        <a:pt x="70699" y="28079"/>
                        <a:pt x="61948" y="22996"/>
                      </a:cubicBezTo>
                      <a:cubicBezTo>
                        <a:pt x="57613" y="20371"/>
                        <a:pt x="52636" y="18990"/>
                        <a:pt x="47565" y="19007"/>
                      </a:cubicBez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289" name="Freeform: Shape 290">
                  <a:extLst>
                    <a:ext uri="{FF2B5EF4-FFF2-40B4-BE49-F238E27FC236}">
                      <a16:creationId xmlns:a16="http://schemas.microsoft.com/office/drawing/2014/main" id="{205EBAAE-72F1-4D8C-861E-7793016622BF}"/>
                    </a:ext>
                  </a:extLst>
                </p:cNvPr>
                <p:cNvSpPr/>
                <p:nvPr/>
              </p:nvSpPr>
              <p:spPr>
                <a:xfrm>
                  <a:off x="-636677" y="1890416"/>
                  <a:ext cx="95250" cy="94973"/>
                </a:xfrm>
                <a:custGeom>
                  <a:avLst/>
                  <a:gdLst>
                    <a:gd name="connsiteX0" fmla="*/ 47625 w 95250"/>
                    <a:gd name="connsiteY0" fmla="*/ 94974 h 94973"/>
                    <a:gd name="connsiteX1" fmla="*/ 0 w 95250"/>
                    <a:gd name="connsiteY1" fmla="*/ 47487 h 94973"/>
                    <a:gd name="connsiteX2" fmla="*/ 47625 w 95250"/>
                    <a:gd name="connsiteY2" fmla="*/ 0 h 94973"/>
                    <a:gd name="connsiteX3" fmla="*/ 95250 w 95250"/>
                    <a:gd name="connsiteY3" fmla="*/ 47487 h 94973"/>
                    <a:gd name="connsiteX4" fmla="*/ 64389 w 95250"/>
                    <a:gd name="connsiteY4" fmla="*/ 91935 h 94973"/>
                    <a:gd name="connsiteX5" fmla="*/ 47625 w 95250"/>
                    <a:gd name="connsiteY5" fmla="*/ 94974 h 94973"/>
                    <a:gd name="connsiteX6" fmla="*/ 47625 w 95250"/>
                    <a:gd name="connsiteY6" fmla="*/ 18995 h 94973"/>
                    <a:gd name="connsiteX7" fmla="*/ 32861 w 95250"/>
                    <a:gd name="connsiteY7" fmla="*/ 23174 h 94973"/>
                    <a:gd name="connsiteX8" fmla="*/ 19050 w 95250"/>
                    <a:gd name="connsiteY8" fmla="*/ 47487 h 94973"/>
                    <a:gd name="connsiteX9" fmla="*/ 47625 w 95250"/>
                    <a:gd name="connsiteY9" fmla="*/ 75979 h 94973"/>
                    <a:gd name="connsiteX10" fmla="*/ 57150 w 95250"/>
                    <a:gd name="connsiteY10" fmla="*/ 74175 h 94973"/>
                    <a:gd name="connsiteX11" fmla="*/ 73922 w 95250"/>
                    <a:gd name="connsiteY11" fmla="*/ 37515 h 94973"/>
                    <a:gd name="connsiteX12" fmla="*/ 47625 w 95250"/>
                    <a:gd name="connsiteY12" fmla="*/ 18995 h 9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250" h="94973">
                      <a:moveTo>
                        <a:pt x="47625" y="94974"/>
                      </a:moveTo>
                      <a:cubicBezTo>
                        <a:pt x="21322" y="94974"/>
                        <a:pt x="0" y="73713"/>
                        <a:pt x="0" y="47487"/>
                      </a:cubicBezTo>
                      <a:cubicBezTo>
                        <a:pt x="0" y="21261"/>
                        <a:pt x="21322" y="0"/>
                        <a:pt x="47625" y="0"/>
                      </a:cubicBezTo>
                      <a:cubicBezTo>
                        <a:pt x="73928" y="0"/>
                        <a:pt x="95250" y="21261"/>
                        <a:pt x="95250" y="47487"/>
                      </a:cubicBezTo>
                      <a:cubicBezTo>
                        <a:pt x="95250" y="67265"/>
                        <a:pt x="82955" y="84973"/>
                        <a:pt x="64389" y="91935"/>
                      </a:cubicBezTo>
                      <a:cubicBezTo>
                        <a:pt x="59030" y="93944"/>
                        <a:pt x="53351" y="94974"/>
                        <a:pt x="47625" y="94974"/>
                      </a:cubicBezTo>
                      <a:close/>
                      <a:moveTo>
                        <a:pt x="47625" y="18995"/>
                      </a:moveTo>
                      <a:cubicBezTo>
                        <a:pt x="42407" y="18974"/>
                        <a:pt x="37290" y="20423"/>
                        <a:pt x="32861" y="23174"/>
                      </a:cubicBezTo>
                      <a:cubicBezTo>
                        <a:pt x="24314" y="28316"/>
                        <a:pt x="19079" y="37533"/>
                        <a:pt x="19050" y="47487"/>
                      </a:cubicBezTo>
                      <a:cubicBezTo>
                        <a:pt x="19050" y="63223"/>
                        <a:pt x="31843" y="75979"/>
                        <a:pt x="47625" y="75979"/>
                      </a:cubicBezTo>
                      <a:cubicBezTo>
                        <a:pt x="50883" y="75955"/>
                        <a:pt x="54110" y="75343"/>
                        <a:pt x="57150" y="74175"/>
                      </a:cubicBezTo>
                      <a:cubicBezTo>
                        <a:pt x="71934" y="68669"/>
                        <a:pt x="79443" y="52256"/>
                        <a:pt x="73922" y="37515"/>
                      </a:cubicBezTo>
                      <a:cubicBezTo>
                        <a:pt x="69810" y="26537"/>
                        <a:pt x="59376" y="19188"/>
                        <a:pt x="47625" y="18995"/>
                      </a:cubicBez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290" name="Freeform: Shape 291">
                  <a:extLst>
                    <a:ext uri="{FF2B5EF4-FFF2-40B4-BE49-F238E27FC236}">
                      <a16:creationId xmlns:a16="http://schemas.microsoft.com/office/drawing/2014/main" id="{ECF6AB04-A57A-4AB7-BFAD-32D17CBC1888}"/>
                    </a:ext>
                  </a:extLst>
                </p:cNvPr>
                <p:cNvSpPr/>
                <p:nvPr/>
              </p:nvSpPr>
              <p:spPr>
                <a:xfrm>
                  <a:off x="-827221" y="2189489"/>
                  <a:ext cx="95364" cy="94974"/>
                </a:xfrm>
                <a:custGeom>
                  <a:avLst/>
                  <a:gdLst>
                    <a:gd name="connsiteX0" fmla="*/ 47669 w 95364"/>
                    <a:gd name="connsiteY0" fmla="*/ 94974 h 94974"/>
                    <a:gd name="connsiteX1" fmla="*/ 44 w 95364"/>
                    <a:gd name="connsiteY1" fmla="*/ 50431 h 94974"/>
                    <a:gd name="connsiteX2" fmla="*/ 44 w 95364"/>
                    <a:gd name="connsiteY2" fmla="*/ 47487 h 94974"/>
                    <a:gd name="connsiteX3" fmla="*/ 47669 w 95364"/>
                    <a:gd name="connsiteY3" fmla="*/ 0 h 94974"/>
                    <a:gd name="connsiteX4" fmla="*/ 95294 w 95364"/>
                    <a:gd name="connsiteY4" fmla="*/ 47487 h 94974"/>
                    <a:gd name="connsiteX5" fmla="*/ 95294 w 95364"/>
                    <a:gd name="connsiteY5" fmla="*/ 51096 h 94974"/>
                    <a:gd name="connsiteX6" fmla="*/ 47669 w 95364"/>
                    <a:gd name="connsiteY6" fmla="*/ 94974 h 94974"/>
                    <a:gd name="connsiteX7" fmla="*/ 47669 w 95364"/>
                    <a:gd name="connsiteY7" fmla="*/ 18995 h 94974"/>
                    <a:gd name="connsiteX8" fmla="*/ 19094 w 95364"/>
                    <a:gd name="connsiteY8" fmla="*/ 47487 h 94974"/>
                    <a:gd name="connsiteX9" fmla="*/ 19094 w 95364"/>
                    <a:gd name="connsiteY9" fmla="*/ 48722 h 94974"/>
                    <a:gd name="connsiteX10" fmla="*/ 47383 w 95364"/>
                    <a:gd name="connsiteY10" fmla="*/ 77499 h 94974"/>
                    <a:gd name="connsiteX11" fmla="*/ 76244 w 95364"/>
                    <a:gd name="connsiteY11" fmla="*/ 49291 h 94974"/>
                    <a:gd name="connsiteX12" fmla="*/ 76244 w 95364"/>
                    <a:gd name="connsiteY12" fmla="*/ 47487 h 94974"/>
                    <a:gd name="connsiteX13" fmla="*/ 47669 w 95364"/>
                    <a:gd name="connsiteY13" fmla="*/ 18995 h 9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364" h="94974">
                      <a:moveTo>
                        <a:pt x="47669" y="94974"/>
                      </a:moveTo>
                      <a:cubicBezTo>
                        <a:pt x="22477" y="95022"/>
                        <a:pt x="1605" y="75501"/>
                        <a:pt x="44" y="50431"/>
                      </a:cubicBezTo>
                      <a:cubicBezTo>
                        <a:pt x="-15" y="49451"/>
                        <a:pt x="-15" y="48468"/>
                        <a:pt x="44" y="47487"/>
                      </a:cubicBezTo>
                      <a:cubicBezTo>
                        <a:pt x="44" y="21261"/>
                        <a:pt x="21366" y="0"/>
                        <a:pt x="47669" y="0"/>
                      </a:cubicBezTo>
                      <a:cubicBezTo>
                        <a:pt x="73971" y="0"/>
                        <a:pt x="95294" y="21261"/>
                        <a:pt x="95294" y="47487"/>
                      </a:cubicBezTo>
                      <a:cubicBezTo>
                        <a:pt x="95388" y="48688"/>
                        <a:pt x="95388" y="49895"/>
                        <a:pt x="95294" y="51096"/>
                      </a:cubicBezTo>
                      <a:cubicBezTo>
                        <a:pt x="93397" y="75903"/>
                        <a:pt x="72620" y="95046"/>
                        <a:pt x="47669" y="94974"/>
                      </a:cubicBezTo>
                      <a:close/>
                      <a:moveTo>
                        <a:pt x="47669" y="18995"/>
                      </a:moveTo>
                      <a:cubicBezTo>
                        <a:pt x="31887" y="18995"/>
                        <a:pt x="19094" y="31751"/>
                        <a:pt x="19094" y="47487"/>
                      </a:cubicBezTo>
                      <a:lnTo>
                        <a:pt x="19094" y="48722"/>
                      </a:lnTo>
                      <a:cubicBezTo>
                        <a:pt x="18936" y="64457"/>
                        <a:pt x="31601" y="77341"/>
                        <a:pt x="47383" y="77499"/>
                      </a:cubicBezTo>
                      <a:cubicBezTo>
                        <a:pt x="63164" y="77656"/>
                        <a:pt x="76086" y="65027"/>
                        <a:pt x="76244" y="49291"/>
                      </a:cubicBezTo>
                      <a:cubicBezTo>
                        <a:pt x="76276" y="48690"/>
                        <a:pt x="76276" y="48088"/>
                        <a:pt x="76244" y="47487"/>
                      </a:cubicBezTo>
                      <a:cubicBezTo>
                        <a:pt x="76244" y="31751"/>
                        <a:pt x="63450" y="18995"/>
                        <a:pt x="47669" y="18995"/>
                      </a:cubicBez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grpSp>
          <p:sp>
            <p:nvSpPr>
              <p:cNvPr id="111" name="TextBox 110">
                <a:extLst>
                  <a:ext uri="{FF2B5EF4-FFF2-40B4-BE49-F238E27FC236}">
                    <a16:creationId xmlns:a16="http://schemas.microsoft.com/office/drawing/2014/main" id="{B4859DD5-A5DF-4F7F-B1D9-776AF59C795D}"/>
                  </a:ext>
                </a:extLst>
              </p:cNvPr>
              <p:cNvSpPr txBox="1">
                <a:spLocks/>
              </p:cNvSpPr>
              <p:nvPr/>
            </p:nvSpPr>
            <p:spPr>
              <a:xfrm>
                <a:off x="3716624" y="4167794"/>
                <a:ext cx="1253547" cy="430887"/>
              </a:xfrm>
              <a:prstGeom prst="rect">
                <a:avLst/>
              </a:prstGeom>
              <a:noFill/>
            </p:spPr>
            <p:txBody>
              <a:bodyPr wrap="none" lIns="0" tIns="0" rIns="0" bIns="0" rtlCol="0">
                <a:spAutoFit/>
              </a:bodyPr>
              <a:lstStyle/>
              <a:p>
                <a:pPr algn="ctr" defTabSz="914364">
                  <a:defRPr/>
                </a:pPr>
                <a:r>
                  <a:rPr lang="en-US" sz="1400" dirty="0">
                    <a:solidFill>
                      <a:srgbClr val="FFFFFF"/>
                    </a:solidFill>
                    <a:latin typeface="Amazon Ember"/>
                  </a:rPr>
                  <a:t>AWS</a:t>
                </a:r>
                <a:br>
                  <a:rPr lang="en-US" sz="1400" dirty="0">
                    <a:solidFill>
                      <a:srgbClr val="FFFFFF"/>
                    </a:solidFill>
                    <a:latin typeface="Amazon Ember"/>
                  </a:rPr>
                </a:br>
                <a:r>
                  <a:rPr lang="en-US" sz="1400" dirty="0">
                    <a:solidFill>
                      <a:srgbClr val="FFFFFF"/>
                    </a:solidFill>
                    <a:latin typeface="Amazon Ember"/>
                  </a:rPr>
                  <a:t>Service Catalog</a:t>
                </a:r>
              </a:p>
            </p:txBody>
          </p:sp>
        </p:grpSp>
        <p:grpSp>
          <p:nvGrpSpPr>
            <p:cNvPr id="8" name="Group 7">
              <a:extLst>
                <a:ext uri="{FF2B5EF4-FFF2-40B4-BE49-F238E27FC236}">
                  <a16:creationId xmlns:a16="http://schemas.microsoft.com/office/drawing/2014/main" id="{38AE5573-89CE-4D6D-8D78-3B060F7BA592}"/>
                </a:ext>
              </a:extLst>
            </p:cNvPr>
            <p:cNvGrpSpPr/>
            <p:nvPr/>
          </p:nvGrpSpPr>
          <p:grpSpPr>
            <a:xfrm>
              <a:off x="6141669" y="6577560"/>
              <a:ext cx="796693" cy="1237391"/>
              <a:chOff x="6916851" y="5062637"/>
              <a:chExt cx="796693" cy="1237392"/>
            </a:xfrm>
          </p:grpSpPr>
          <p:sp>
            <p:nvSpPr>
              <p:cNvPr id="547" name="TextBox 546">
                <a:extLst>
                  <a:ext uri="{FF2B5EF4-FFF2-40B4-BE49-F238E27FC236}">
                    <a16:creationId xmlns:a16="http://schemas.microsoft.com/office/drawing/2014/main" id="{426D3A3F-98DD-4D5E-9801-FDB2E80BB9C9}"/>
                  </a:ext>
                </a:extLst>
              </p:cNvPr>
              <p:cNvSpPr txBox="1">
                <a:spLocks/>
              </p:cNvSpPr>
              <p:nvPr/>
            </p:nvSpPr>
            <p:spPr>
              <a:xfrm>
                <a:off x="6916851" y="5653698"/>
                <a:ext cx="796693" cy="646331"/>
              </a:xfrm>
              <a:prstGeom prst="rect">
                <a:avLst/>
              </a:prstGeom>
              <a:noFill/>
            </p:spPr>
            <p:txBody>
              <a:bodyPr wrap="none" lIns="0" tIns="0" rIns="0" bIns="0" rtlCol="0">
                <a:spAutoFit/>
              </a:bodyPr>
              <a:lstStyle/>
              <a:p>
                <a:pPr algn="ctr" defTabSz="914364">
                  <a:defRPr/>
                </a:pPr>
                <a:r>
                  <a:rPr lang="en-US" sz="1400" dirty="0">
                    <a:solidFill>
                      <a:srgbClr val="FFFFFF"/>
                    </a:solidFill>
                  </a:rPr>
                  <a:t>AWS </a:t>
                </a:r>
                <a:br>
                  <a:rPr lang="en-US" sz="1400" dirty="0">
                    <a:solidFill>
                      <a:srgbClr val="FFFFFF"/>
                    </a:solidFill>
                  </a:rPr>
                </a:br>
                <a:r>
                  <a:rPr lang="en-US" sz="1400" dirty="0">
                    <a:solidFill>
                      <a:srgbClr val="FFFFFF"/>
                    </a:solidFill>
                  </a:rPr>
                  <a:t>Managed </a:t>
                </a:r>
              </a:p>
              <a:p>
                <a:pPr algn="ctr" defTabSz="914364">
                  <a:defRPr/>
                </a:pPr>
                <a:r>
                  <a:rPr lang="en-US" sz="1400" dirty="0">
                    <a:solidFill>
                      <a:srgbClr val="FFFFFF"/>
                    </a:solidFill>
                  </a:rPr>
                  <a:t>Services</a:t>
                </a:r>
                <a:endParaRPr lang="en-US" sz="1400" dirty="0">
                  <a:solidFill>
                    <a:srgbClr val="FFFFFF"/>
                  </a:solidFill>
                  <a:latin typeface="Amazon Ember"/>
                </a:endParaRPr>
              </a:p>
            </p:txBody>
          </p:sp>
          <p:pic>
            <p:nvPicPr>
              <p:cNvPr id="548" name="Graphic 547">
                <a:extLst>
                  <a:ext uri="{FF2B5EF4-FFF2-40B4-BE49-F238E27FC236}">
                    <a16:creationId xmlns:a16="http://schemas.microsoft.com/office/drawing/2014/main" id="{F0E4F594-62D1-44EA-A93C-2C01977161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05648" y="5062637"/>
                <a:ext cx="419100" cy="400050"/>
              </a:xfrm>
              <a:prstGeom prst="rect">
                <a:avLst/>
              </a:prstGeom>
            </p:spPr>
          </p:pic>
        </p:grpSp>
        <p:grpSp>
          <p:nvGrpSpPr>
            <p:cNvPr id="14" name="Group 13">
              <a:extLst>
                <a:ext uri="{FF2B5EF4-FFF2-40B4-BE49-F238E27FC236}">
                  <a16:creationId xmlns:a16="http://schemas.microsoft.com/office/drawing/2014/main" id="{D362AA7A-D066-49EB-A47D-961371B7859D}"/>
                </a:ext>
              </a:extLst>
            </p:cNvPr>
            <p:cNvGrpSpPr/>
            <p:nvPr/>
          </p:nvGrpSpPr>
          <p:grpSpPr>
            <a:xfrm>
              <a:off x="1103282" y="6668409"/>
              <a:ext cx="663643" cy="1055693"/>
              <a:chOff x="4011578" y="6660683"/>
              <a:chExt cx="663642" cy="1055692"/>
            </a:xfrm>
          </p:grpSpPr>
          <p:grpSp>
            <p:nvGrpSpPr>
              <p:cNvPr id="325" name="Graphic 65">
                <a:extLst>
                  <a:ext uri="{FF2B5EF4-FFF2-40B4-BE49-F238E27FC236}">
                    <a16:creationId xmlns:a16="http://schemas.microsoft.com/office/drawing/2014/main" id="{6AD1CB57-D758-439C-A95B-A77591C64593}"/>
                  </a:ext>
                </a:extLst>
              </p:cNvPr>
              <p:cNvGrpSpPr/>
              <p:nvPr/>
            </p:nvGrpSpPr>
            <p:grpSpPr>
              <a:xfrm>
                <a:off x="4139304" y="6660683"/>
                <a:ext cx="408189" cy="419327"/>
                <a:chOff x="7812856" y="2859773"/>
                <a:chExt cx="455168" cy="467591"/>
              </a:xfrm>
            </p:grpSpPr>
            <p:sp>
              <p:nvSpPr>
                <p:cNvPr id="326" name="Freeform: Shape 227">
                  <a:extLst>
                    <a:ext uri="{FF2B5EF4-FFF2-40B4-BE49-F238E27FC236}">
                      <a16:creationId xmlns:a16="http://schemas.microsoft.com/office/drawing/2014/main" id="{48DFE128-C7A3-47DE-B6B0-03752029B7BE}"/>
                    </a:ext>
                  </a:extLst>
                </p:cNvPr>
                <p:cNvSpPr/>
                <p:nvPr/>
              </p:nvSpPr>
              <p:spPr>
                <a:xfrm>
                  <a:off x="7812856" y="3033401"/>
                  <a:ext cx="455168" cy="293963"/>
                </a:xfrm>
                <a:custGeom>
                  <a:avLst/>
                  <a:gdLst>
                    <a:gd name="connsiteX0" fmla="*/ 452039 w 455168"/>
                    <a:gd name="connsiteY0" fmla="*/ 56327 h 293962"/>
                    <a:gd name="connsiteX1" fmla="*/ 388790 w 455168"/>
                    <a:gd name="connsiteY1" fmla="*/ 0 h 293962"/>
                    <a:gd name="connsiteX2" fmla="*/ 388790 w 455168"/>
                    <a:gd name="connsiteY2" fmla="*/ 25414 h 293962"/>
                    <a:gd name="connsiteX3" fmla="*/ 430419 w 455168"/>
                    <a:gd name="connsiteY3" fmla="*/ 62491 h 293962"/>
                    <a:gd name="connsiteX4" fmla="*/ 227584 w 455168"/>
                    <a:gd name="connsiteY4" fmla="*/ 203593 h 293962"/>
                    <a:gd name="connsiteX5" fmla="*/ 24750 w 455168"/>
                    <a:gd name="connsiteY5" fmla="*/ 62491 h 293962"/>
                    <a:gd name="connsiteX6" fmla="*/ 66379 w 455168"/>
                    <a:gd name="connsiteY6" fmla="*/ 25414 h 293962"/>
                    <a:gd name="connsiteX7" fmla="*/ 66379 w 455168"/>
                    <a:gd name="connsiteY7" fmla="*/ 0 h 293962"/>
                    <a:gd name="connsiteX8" fmla="*/ 3130 w 455168"/>
                    <a:gd name="connsiteY8" fmla="*/ 56327 h 293962"/>
                    <a:gd name="connsiteX9" fmla="*/ 0 w 455168"/>
                    <a:gd name="connsiteY9" fmla="*/ 63439 h 293962"/>
                    <a:gd name="connsiteX10" fmla="*/ 0 w 455168"/>
                    <a:gd name="connsiteY10" fmla="*/ 290075 h 293962"/>
                    <a:gd name="connsiteX11" fmla="*/ 10526 w 455168"/>
                    <a:gd name="connsiteY11" fmla="*/ 300506 h 293962"/>
                    <a:gd name="connsiteX12" fmla="*/ 444643 w 455168"/>
                    <a:gd name="connsiteY12" fmla="*/ 300506 h 293962"/>
                    <a:gd name="connsiteX13" fmla="*/ 455168 w 455168"/>
                    <a:gd name="connsiteY13" fmla="*/ 290075 h 293962"/>
                    <a:gd name="connsiteX14" fmla="*/ 455168 w 455168"/>
                    <a:gd name="connsiteY14" fmla="*/ 63439 h 293962"/>
                    <a:gd name="connsiteX15" fmla="*/ 452039 w 455168"/>
                    <a:gd name="connsiteY15" fmla="*/ 56327 h 293962"/>
                    <a:gd name="connsiteX16" fmla="*/ 18966 w 455168"/>
                    <a:gd name="connsiteY16" fmla="*/ 81551 h 293962"/>
                    <a:gd name="connsiteX17" fmla="*/ 123939 w 455168"/>
                    <a:gd name="connsiteY17" fmla="*/ 154567 h 293962"/>
                    <a:gd name="connsiteX18" fmla="*/ 18966 w 455168"/>
                    <a:gd name="connsiteY18" fmla="*/ 267316 h 293962"/>
                    <a:gd name="connsiteX19" fmla="*/ 31293 w 455168"/>
                    <a:gd name="connsiteY19" fmla="*/ 281540 h 293962"/>
                    <a:gd name="connsiteX20" fmla="*/ 139585 w 455168"/>
                    <a:gd name="connsiteY20" fmla="*/ 165473 h 293962"/>
                    <a:gd name="connsiteX21" fmla="*/ 221515 w 455168"/>
                    <a:gd name="connsiteY21" fmla="*/ 222369 h 293962"/>
                    <a:gd name="connsiteX22" fmla="*/ 227584 w 455168"/>
                    <a:gd name="connsiteY22" fmla="*/ 224265 h 293962"/>
                    <a:gd name="connsiteX23" fmla="*/ 233653 w 455168"/>
                    <a:gd name="connsiteY23" fmla="*/ 222369 h 293962"/>
                    <a:gd name="connsiteX24" fmla="*/ 315583 w 455168"/>
                    <a:gd name="connsiteY24" fmla="*/ 165473 h 293962"/>
                    <a:gd name="connsiteX25" fmla="*/ 423875 w 455168"/>
                    <a:gd name="connsiteY25" fmla="*/ 281540 h 293962"/>
                    <a:gd name="connsiteX26" fmla="*/ 436203 w 455168"/>
                    <a:gd name="connsiteY26" fmla="*/ 267316 h 293962"/>
                    <a:gd name="connsiteX27" fmla="*/ 331230 w 455168"/>
                    <a:gd name="connsiteY27" fmla="*/ 154567 h 293962"/>
                    <a:gd name="connsiteX28" fmla="*/ 436203 w 455168"/>
                    <a:gd name="connsiteY28" fmla="*/ 81551 h 29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5168" h="293962">
                      <a:moveTo>
                        <a:pt x="452039" y="56327"/>
                      </a:moveTo>
                      <a:lnTo>
                        <a:pt x="388790" y="0"/>
                      </a:lnTo>
                      <a:lnTo>
                        <a:pt x="388790" y="25414"/>
                      </a:lnTo>
                      <a:lnTo>
                        <a:pt x="430419" y="62491"/>
                      </a:lnTo>
                      <a:lnTo>
                        <a:pt x="227584" y="203593"/>
                      </a:lnTo>
                      <a:lnTo>
                        <a:pt x="24750" y="62491"/>
                      </a:lnTo>
                      <a:lnTo>
                        <a:pt x="66379" y="25414"/>
                      </a:lnTo>
                      <a:lnTo>
                        <a:pt x="66379" y="0"/>
                      </a:lnTo>
                      <a:lnTo>
                        <a:pt x="3130" y="56327"/>
                      </a:lnTo>
                      <a:cubicBezTo>
                        <a:pt x="1119" y="58142"/>
                        <a:pt x="-20" y="60730"/>
                        <a:pt x="0" y="63439"/>
                      </a:cubicBezTo>
                      <a:lnTo>
                        <a:pt x="0" y="290075"/>
                      </a:lnTo>
                      <a:cubicBezTo>
                        <a:pt x="52" y="295851"/>
                        <a:pt x="4750" y="300506"/>
                        <a:pt x="10526" y="300506"/>
                      </a:cubicBezTo>
                      <a:lnTo>
                        <a:pt x="444643" y="300506"/>
                      </a:lnTo>
                      <a:cubicBezTo>
                        <a:pt x="450419" y="300506"/>
                        <a:pt x="455116" y="295851"/>
                        <a:pt x="455168" y="290075"/>
                      </a:cubicBezTo>
                      <a:lnTo>
                        <a:pt x="455168" y="63439"/>
                      </a:lnTo>
                      <a:cubicBezTo>
                        <a:pt x="455189" y="60730"/>
                        <a:pt x="454050" y="58142"/>
                        <a:pt x="452039" y="56327"/>
                      </a:cubicBezTo>
                      <a:close/>
                      <a:moveTo>
                        <a:pt x="18966" y="81551"/>
                      </a:moveTo>
                      <a:lnTo>
                        <a:pt x="123939" y="154567"/>
                      </a:lnTo>
                      <a:lnTo>
                        <a:pt x="18966" y="267316"/>
                      </a:lnTo>
                      <a:close/>
                      <a:moveTo>
                        <a:pt x="31293" y="281540"/>
                      </a:moveTo>
                      <a:lnTo>
                        <a:pt x="139585" y="165473"/>
                      </a:lnTo>
                      <a:lnTo>
                        <a:pt x="221515" y="222369"/>
                      </a:lnTo>
                      <a:cubicBezTo>
                        <a:pt x="223300" y="223600"/>
                        <a:pt x="225416" y="224261"/>
                        <a:pt x="227584" y="224265"/>
                      </a:cubicBezTo>
                      <a:cubicBezTo>
                        <a:pt x="229759" y="224306"/>
                        <a:pt x="231889" y="223641"/>
                        <a:pt x="233653" y="222369"/>
                      </a:cubicBezTo>
                      <a:lnTo>
                        <a:pt x="315583" y="165473"/>
                      </a:lnTo>
                      <a:lnTo>
                        <a:pt x="423875" y="281540"/>
                      </a:lnTo>
                      <a:close/>
                      <a:moveTo>
                        <a:pt x="436203" y="267316"/>
                      </a:moveTo>
                      <a:lnTo>
                        <a:pt x="331230" y="154567"/>
                      </a:lnTo>
                      <a:lnTo>
                        <a:pt x="436203" y="81551"/>
                      </a:lnTo>
                      <a:close/>
                    </a:path>
                  </a:pathLst>
                </a:custGeom>
                <a:solidFill>
                  <a:schemeClr val="tx1"/>
                </a:solidFill>
                <a:ln w="9398" cap="flat">
                  <a:noFill/>
                  <a:prstDash val="solid"/>
                  <a:miter/>
                </a:ln>
              </p:spPr>
              <p:txBody>
                <a:bodyPr rtlCol="0" anchor="ctr"/>
                <a:lstStyle/>
                <a:p>
                  <a:pPr defTabSz="1097168">
                    <a:defRPr/>
                  </a:pPr>
                  <a:endParaRPr lang="en-US" sz="3200" dirty="0">
                    <a:solidFill>
                      <a:srgbClr val="FFFFFF"/>
                    </a:solidFill>
                  </a:endParaRPr>
                </a:p>
              </p:txBody>
            </p:sp>
            <p:sp>
              <p:nvSpPr>
                <p:cNvPr id="327" name="Freeform: Shape 228">
                  <a:extLst>
                    <a:ext uri="{FF2B5EF4-FFF2-40B4-BE49-F238E27FC236}">
                      <a16:creationId xmlns:a16="http://schemas.microsoft.com/office/drawing/2014/main" id="{C1D8E89B-15A7-4E22-889D-155794BBD144}"/>
                    </a:ext>
                  </a:extLst>
                </p:cNvPr>
                <p:cNvSpPr/>
                <p:nvPr/>
              </p:nvSpPr>
              <p:spPr>
                <a:xfrm>
                  <a:off x="7898200" y="2859773"/>
                  <a:ext cx="284480" cy="265515"/>
                </a:xfrm>
                <a:custGeom>
                  <a:avLst/>
                  <a:gdLst>
                    <a:gd name="connsiteX0" fmla="*/ 284480 w 284480"/>
                    <a:gd name="connsiteY0" fmla="*/ 9483 h 265514"/>
                    <a:gd name="connsiteX1" fmla="*/ 284480 w 284480"/>
                    <a:gd name="connsiteY1" fmla="*/ 255273 h 265514"/>
                    <a:gd name="connsiteX2" fmla="*/ 265515 w 284480"/>
                    <a:gd name="connsiteY2" fmla="*/ 268454 h 265514"/>
                    <a:gd name="connsiteX3" fmla="*/ 265515 w 284480"/>
                    <a:gd name="connsiteY3" fmla="*/ 18965 h 265514"/>
                    <a:gd name="connsiteX4" fmla="*/ 18965 w 284480"/>
                    <a:gd name="connsiteY4" fmla="*/ 18965 h 265514"/>
                    <a:gd name="connsiteX5" fmla="*/ 18965 w 284480"/>
                    <a:gd name="connsiteY5" fmla="*/ 268454 h 265514"/>
                    <a:gd name="connsiteX6" fmla="*/ 0 w 284480"/>
                    <a:gd name="connsiteY6" fmla="*/ 255273 h 265514"/>
                    <a:gd name="connsiteX7" fmla="*/ 0 w 284480"/>
                    <a:gd name="connsiteY7" fmla="*/ 9483 h 265514"/>
                    <a:gd name="connsiteX8" fmla="*/ 9483 w 284480"/>
                    <a:gd name="connsiteY8" fmla="*/ 0 h 265514"/>
                    <a:gd name="connsiteX9" fmla="*/ 274997 w 284480"/>
                    <a:gd name="connsiteY9" fmla="*/ 0 h 265514"/>
                    <a:gd name="connsiteX10" fmla="*/ 284480 w 284480"/>
                    <a:gd name="connsiteY10" fmla="*/ 9483 h 26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480" h="265514">
                      <a:moveTo>
                        <a:pt x="284480" y="9483"/>
                      </a:moveTo>
                      <a:lnTo>
                        <a:pt x="284480" y="255273"/>
                      </a:lnTo>
                      <a:lnTo>
                        <a:pt x="265515" y="268454"/>
                      </a:lnTo>
                      <a:lnTo>
                        <a:pt x="265515" y="18965"/>
                      </a:lnTo>
                      <a:lnTo>
                        <a:pt x="18965" y="18965"/>
                      </a:lnTo>
                      <a:lnTo>
                        <a:pt x="18965" y="268454"/>
                      </a:lnTo>
                      <a:lnTo>
                        <a:pt x="0" y="255273"/>
                      </a:lnTo>
                      <a:lnTo>
                        <a:pt x="0" y="9483"/>
                      </a:lnTo>
                      <a:cubicBezTo>
                        <a:pt x="0" y="4246"/>
                        <a:pt x="4246" y="0"/>
                        <a:pt x="9483" y="0"/>
                      </a:cubicBezTo>
                      <a:lnTo>
                        <a:pt x="274997" y="0"/>
                      </a:lnTo>
                      <a:cubicBezTo>
                        <a:pt x="280234" y="0"/>
                        <a:pt x="284480" y="4246"/>
                        <a:pt x="284480" y="9483"/>
                      </a:cubicBezTo>
                      <a:close/>
                    </a:path>
                  </a:pathLst>
                </a:custGeom>
                <a:solidFill>
                  <a:schemeClr val="tx1"/>
                </a:solidFill>
                <a:ln w="9398" cap="flat">
                  <a:noFill/>
                  <a:prstDash val="solid"/>
                  <a:miter/>
                </a:ln>
              </p:spPr>
              <p:txBody>
                <a:bodyPr rtlCol="0" anchor="ctr"/>
                <a:lstStyle/>
                <a:p>
                  <a:pPr defTabSz="1097168">
                    <a:defRPr/>
                  </a:pPr>
                  <a:endParaRPr lang="en-US" sz="3200" dirty="0">
                    <a:solidFill>
                      <a:srgbClr val="FFFFFF"/>
                    </a:solidFill>
                  </a:endParaRPr>
                </a:p>
              </p:txBody>
            </p:sp>
            <p:sp>
              <p:nvSpPr>
                <p:cNvPr id="328" name="Freeform: Shape 229">
                  <a:extLst>
                    <a:ext uri="{FF2B5EF4-FFF2-40B4-BE49-F238E27FC236}">
                      <a16:creationId xmlns:a16="http://schemas.microsoft.com/office/drawing/2014/main" id="{4AB2B312-E271-49D7-B7EC-72F57528ECA5}"/>
                    </a:ext>
                  </a:extLst>
                </p:cNvPr>
                <p:cNvSpPr/>
                <p:nvPr/>
              </p:nvSpPr>
              <p:spPr>
                <a:xfrm>
                  <a:off x="8116576" y="2911836"/>
                  <a:ext cx="18965" cy="94827"/>
                </a:xfrm>
                <a:custGeom>
                  <a:avLst/>
                  <a:gdLst>
                    <a:gd name="connsiteX0" fmla="*/ 11958 w 18965"/>
                    <a:gd name="connsiteY0" fmla="*/ 96057 h 94826"/>
                    <a:gd name="connsiteX1" fmla="*/ 3328 w 18965"/>
                    <a:gd name="connsiteY1" fmla="*/ 92738 h 94826"/>
                    <a:gd name="connsiteX2" fmla="*/ 10 w 18965"/>
                    <a:gd name="connsiteY2" fmla="*/ 84109 h 94826"/>
                    <a:gd name="connsiteX3" fmla="*/ 3328 w 18965"/>
                    <a:gd name="connsiteY3" fmla="*/ 75480 h 94826"/>
                    <a:gd name="connsiteX4" fmla="*/ 20587 w 18965"/>
                    <a:gd name="connsiteY4" fmla="*/ 75480 h 94826"/>
                    <a:gd name="connsiteX5" fmla="*/ 23906 w 18965"/>
                    <a:gd name="connsiteY5" fmla="*/ 84109 h 94826"/>
                    <a:gd name="connsiteX6" fmla="*/ 20587 w 18965"/>
                    <a:gd name="connsiteY6" fmla="*/ 92738 h 94826"/>
                    <a:gd name="connsiteX7" fmla="*/ 11958 w 18965"/>
                    <a:gd name="connsiteY7" fmla="*/ 96057 h 94826"/>
                    <a:gd name="connsiteX8" fmla="*/ 4466 w 18965"/>
                    <a:gd name="connsiteY8" fmla="*/ 63626 h 94826"/>
                    <a:gd name="connsiteX9" fmla="*/ 1527 w 18965"/>
                    <a:gd name="connsiteY9" fmla="*/ 2558 h 94826"/>
                    <a:gd name="connsiteX10" fmla="*/ 22768 w 18965"/>
                    <a:gd name="connsiteY10" fmla="*/ 2558 h 94826"/>
                    <a:gd name="connsiteX11" fmla="*/ 19639 w 18965"/>
                    <a:gd name="connsiteY11" fmla="*/ 63626 h 9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965" h="94826">
                      <a:moveTo>
                        <a:pt x="11958" y="96057"/>
                      </a:moveTo>
                      <a:cubicBezTo>
                        <a:pt x="8749" y="96175"/>
                        <a:pt x="5631" y="94976"/>
                        <a:pt x="3328" y="92738"/>
                      </a:cubicBezTo>
                      <a:cubicBezTo>
                        <a:pt x="1109" y="90424"/>
                        <a:pt x="-87" y="87314"/>
                        <a:pt x="10" y="84109"/>
                      </a:cubicBezTo>
                      <a:cubicBezTo>
                        <a:pt x="-120" y="80898"/>
                        <a:pt x="1081" y="77776"/>
                        <a:pt x="3328" y="75480"/>
                      </a:cubicBezTo>
                      <a:cubicBezTo>
                        <a:pt x="8234" y="71063"/>
                        <a:pt x="15682" y="71063"/>
                        <a:pt x="20587" y="75480"/>
                      </a:cubicBezTo>
                      <a:cubicBezTo>
                        <a:pt x="22835" y="77776"/>
                        <a:pt x="24035" y="80898"/>
                        <a:pt x="23906" y="84109"/>
                      </a:cubicBezTo>
                      <a:cubicBezTo>
                        <a:pt x="24002" y="87314"/>
                        <a:pt x="22806" y="90424"/>
                        <a:pt x="20587" y="92738"/>
                      </a:cubicBezTo>
                      <a:cubicBezTo>
                        <a:pt x="18284" y="94976"/>
                        <a:pt x="15167" y="96175"/>
                        <a:pt x="11958" y="96057"/>
                      </a:cubicBezTo>
                      <a:close/>
                      <a:moveTo>
                        <a:pt x="4466" y="63626"/>
                      </a:moveTo>
                      <a:lnTo>
                        <a:pt x="1527" y="2558"/>
                      </a:lnTo>
                      <a:cubicBezTo>
                        <a:pt x="8196" y="-853"/>
                        <a:pt x="16098" y="-853"/>
                        <a:pt x="22768" y="2558"/>
                      </a:cubicBezTo>
                      <a:lnTo>
                        <a:pt x="19639" y="63626"/>
                      </a:lnTo>
                      <a:close/>
                    </a:path>
                  </a:pathLst>
                </a:custGeom>
                <a:solidFill>
                  <a:schemeClr val="tx1"/>
                </a:solidFill>
                <a:ln w="9398" cap="flat">
                  <a:noFill/>
                  <a:prstDash val="solid"/>
                  <a:miter/>
                </a:ln>
              </p:spPr>
              <p:txBody>
                <a:bodyPr rtlCol="0" anchor="ctr"/>
                <a:lstStyle/>
                <a:p>
                  <a:pPr defTabSz="1097168">
                    <a:defRPr/>
                  </a:pPr>
                  <a:endParaRPr lang="en-US" sz="3200" dirty="0">
                    <a:solidFill>
                      <a:srgbClr val="FFFFFF"/>
                    </a:solidFill>
                  </a:endParaRPr>
                </a:p>
              </p:txBody>
            </p:sp>
            <p:sp>
              <p:nvSpPr>
                <p:cNvPr id="329" name="Freeform: Shape 230">
                  <a:extLst>
                    <a:ext uri="{FF2B5EF4-FFF2-40B4-BE49-F238E27FC236}">
                      <a16:creationId xmlns:a16="http://schemas.microsoft.com/office/drawing/2014/main" id="{E5FA1A11-2232-4D03-B727-4EB0E2B1331C}"/>
                    </a:ext>
                  </a:extLst>
                </p:cNvPr>
                <p:cNvSpPr/>
                <p:nvPr/>
              </p:nvSpPr>
              <p:spPr>
                <a:xfrm>
                  <a:off x="7938217" y="3002013"/>
                  <a:ext cx="161205" cy="123275"/>
                </a:xfrm>
                <a:custGeom>
                  <a:avLst/>
                  <a:gdLst>
                    <a:gd name="connsiteX0" fmla="*/ 168981 w 161205"/>
                    <a:gd name="connsiteY0" fmla="*/ 9483 h 123274"/>
                    <a:gd name="connsiteX1" fmla="*/ 168981 w 161205"/>
                    <a:gd name="connsiteY1" fmla="*/ 47413 h 123274"/>
                    <a:gd name="connsiteX2" fmla="*/ 150016 w 161205"/>
                    <a:gd name="connsiteY2" fmla="*/ 47413 h 123274"/>
                    <a:gd name="connsiteX3" fmla="*/ 150016 w 161205"/>
                    <a:gd name="connsiteY3" fmla="*/ 36034 h 123274"/>
                    <a:gd name="connsiteX4" fmla="*/ 89611 w 161205"/>
                    <a:gd name="connsiteY4" fmla="*/ 110473 h 123274"/>
                    <a:gd name="connsiteX5" fmla="*/ 76430 w 161205"/>
                    <a:gd name="connsiteY5" fmla="*/ 111990 h 123274"/>
                    <a:gd name="connsiteX6" fmla="*/ 46939 w 161205"/>
                    <a:gd name="connsiteY6" fmla="*/ 89232 h 123274"/>
                    <a:gd name="connsiteX7" fmla="*/ 14793 w 161205"/>
                    <a:gd name="connsiteY7" fmla="*/ 129344 h 123274"/>
                    <a:gd name="connsiteX8" fmla="*/ 0 w 161205"/>
                    <a:gd name="connsiteY8" fmla="*/ 117585 h 123274"/>
                    <a:gd name="connsiteX9" fmla="*/ 37931 w 161205"/>
                    <a:gd name="connsiteY9" fmla="*/ 70172 h 123274"/>
                    <a:gd name="connsiteX10" fmla="*/ 51112 w 161205"/>
                    <a:gd name="connsiteY10" fmla="*/ 68560 h 123274"/>
                    <a:gd name="connsiteX11" fmla="*/ 80697 w 161205"/>
                    <a:gd name="connsiteY11" fmla="*/ 91318 h 123274"/>
                    <a:gd name="connsiteX12" fmla="*/ 139206 w 161205"/>
                    <a:gd name="connsiteY12" fmla="*/ 18965 h 123274"/>
                    <a:gd name="connsiteX13" fmla="*/ 121757 w 161205"/>
                    <a:gd name="connsiteY13" fmla="*/ 18965 h 123274"/>
                    <a:gd name="connsiteX14" fmla="*/ 121757 w 161205"/>
                    <a:gd name="connsiteY14" fmla="*/ 0 h 123274"/>
                    <a:gd name="connsiteX15" fmla="*/ 159688 w 161205"/>
                    <a:gd name="connsiteY15" fmla="*/ 0 h 123274"/>
                    <a:gd name="connsiteX16" fmla="*/ 168981 w 161205"/>
                    <a:gd name="connsiteY16" fmla="*/ 9483 h 12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1205" h="123274">
                      <a:moveTo>
                        <a:pt x="168981" y="9483"/>
                      </a:moveTo>
                      <a:lnTo>
                        <a:pt x="168981" y="47413"/>
                      </a:lnTo>
                      <a:lnTo>
                        <a:pt x="150016" y="47413"/>
                      </a:lnTo>
                      <a:lnTo>
                        <a:pt x="150016" y="36034"/>
                      </a:lnTo>
                      <a:lnTo>
                        <a:pt x="89611" y="110473"/>
                      </a:lnTo>
                      <a:cubicBezTo>
                        <a:pt x="86362" y="114480"/>
                        <a:pt x="80505" y="115154"/>
                        <a:pt x="76430" y="111990"/>
                      </a:cubicBezTo>
                      <a:lnTo>
                        <a:pt x="46939" y="89232"/>
                      </a:lnTo>
                      <a:lnTo>
                        <a:pt x="14793" y="129344"/>
                      </a:lnTo>
                      <a:lnTo>
                        <a:pt x="0" y="117585"/>
                      </a:lnTo>
                      <a:lnTo>
                        <a:pt x="37931" y="70172"/>
                      </a:lnTo>
                      <a:cubicBezTo>
                        <a:pt x="41152" y="66134"/>
                        <a:pt x="47012" y="65418"/>
                        <a:pt x="51112" y="68560"/>
                      </a:cubicBezTo>
                      <a:lnTo>
                        <a:pt x="80697" y="91318"/>
                      </a:lnTo>
                      <a:lnTo>
                        <a:pt x="139206" y="18965"/>
                      </a:lnTo>
                      <a:lnTo>
                        <a:pt x="121757" y="18965"/>
                      </a:lnTo>
                      <a:lnTo>
                        <a:pt x="121757" y="0"/>
                      </a:lnTo>
                      <a:lnTo>
                        <a:pt x="159688" y="0"/>
                      </a:lnTo>
                      <a:cubicBezTo>
                        <a:pt x="164851" y="103"/>
                        <a:pt x="168982" y="4319"/>
                        <a:pt x="168981" y="9483"/>
                      </a:cubicBezTo>
                      <a:close/>
                    </a:path>
                  </a:pathLst>
                </a:custGeom>
                <a:solidFill>
                  <a:schemeClr val="tx1"/>
                </a:solidFill>
                <a:ln w="9398" cap="flat">
                  <a:noFill/>
                  <a:prstDash val="solid"/>
                  <a:miter/>
                </a:ln>
              </p:spPr>
              <p:txBody>
                <a:bodyPr rtlCol="0" anchor="ctr"/>
                <a:lstStyle/>
                <a:p>
                  <a:pPr defTabSz="1097168">
                    <a:defRPr/>
                  </a:pPr>
                  <a:endParaRPr lang="en-US" sz="3200" dirty="0">
                    <a:solidFill>
                      <a:srgbClr val="FFFFFF"/>
                    </a:solidFill>
                  </a:endParaRPr>
                </a:p>
              </p:txBody>
            </p:sp>
          </p:grpSp>
          <p:sp>
            <p:nvSpPr>
              <p:cNvPr id="352" name="TextBox 351">
                <a:extLst>
                  <a:ext uri="{FF2B5EF4-FFF2-40B4-BE49-F238E27FC236}">
                    <a16:creationId xmlns:a16="http://schemas.microsoft.com/office/drawing/2014/main" id="{294A5F8A-9396-421C-89DE-9CCE1B87BE19}"/>
                  </a:ext>
                </a:extLst>
              </p:cNvPr>
              <p:cNvSpPr txBox="1">
                <a:spLocks/>
              </p:cNvSpPr>
              <p:nvPr/>
            </p:nvSpPr>
            <p:spPr>
              <a:xfrm>
                <a:off x="4011578" y="7285488"/>
                <a:ext cx="663642" cy="430887"/>
              </a:xfrm>
              <a:prstGeom prst="rect">
                <a:avLst/>
              </a:prstGeom>
              <a:noFill/>
            </p:spPr>
            <p:txBody>
              <a:bodyPr wrap="none" lIns="0" tIns="0" rIns="0" bIns="0" rtlCol="0">
                <a:spAutoFit/>
              </a:bodyPr>
              <a:lstStyle/>
              <a:p>
                <a:pPr algn="ctr" defTabSz="914364">
                  <a:defRPr/>
                </a:pPr>
                <a:r>
                  <a:rPr lang="en-US" sz="1400" dirty="0">
                    <a:solidFill>
                      <a:srgbClr val="FFFFFF"/>
                    </a:solidFill>
                    <a:latin typeface="Amazon Ember"/>
                    <a:ea typeface="Amazon Ember" panose="020B0603020204020204" pitchFamily="34" charset="0"/>
                    <a:cs typeface="Amazon Ember" panose="020B0603020204020204" pitchFamily="34" charset="0"/>
                  </a:rPr>
                  <a:t>AWS </a:t>
                </a:r>
                <a:br>
                  <a:rPr lang="en-US" sz="1400" dirty="0">
                    <a:solidFill>
                      <a:srgbClr val="FFFFFF"/>
                    </a:solidFill>
                    <a:latin typeface="Amazon Ember"/>
                    <a:ea typeface="Amazon Ember" panose="020B0603020204020204" pitchFamily="34" charset="0"/>
                    <a:cs typeface="Amazon Ember" panose="020B0603020204020204" pitchFamily="34" charset="0"/>
                  </a:rPr>
                </a:br>
                <a:r>
                  <a:rPr lang="en-US" sz="1400" dirty="0">
                    <a:solidFill>
                      <a:srgbClr val="FFFFFF"/>
                    </a:solidFill>
                    <a:latin typeface="Amazon Ember"/>
                    <a:ea typeface="Amazon Ember" panose="020B0603020204020204" pitchFamily="34" charset="0"/>
                    <a:cs typeface="Amazon Ember" panose="020B0603020204020204" pitchFamily="34" charset="0"/>
                  </a:rPr>
                  <a:t>Budgets</a:t>
                </a:r>
              </a:p>
            </p:txBody>
          </p:sp>
        </p:grpSp>
        <p:grpSp>
          <p:nvGrpSpPr>
            <p:cNvPr id="21" name="Group 20">
              <a:extLst>
                <a:ext uri="{FF2B5EF4-FFF2-40B4-BE49-F238E27FC236}">
                  <a16:creationId xmlns:a16="http://schemas.microsoft.com/office/drawing/2014/main" id="{79D4AFD7-4797-4DE9-85BB-5010D323E0BF}"/>
                </a:ext>
              </a:extLst>
            </p:cNvPr>
            <p:cNvGrpSpPr/>
            <p:nvPr/>
          </p:nvGrpSpPr>
          <p:grpSpPr>
            <a:xfrm>
              <a:off x="12600591" y="6648177"/>
              <a:ext cx="1189428" cy="1096157"/>
              <a:chOff x="12664086" y="6620219"/>
              <a:chExt cx="1189428" cy="1096156"/>
            </a:xfrm>
          </p:grpSpPr>
          <p:sp>
            <p:nvSpPr>
              <p:cNvPr id="542" name="TextBox 541">
                <a:extLst>
                  <a:ext uri="{FF2B5EF4-FFF2-40B4-BE49-F238E27FC236}">
                    <a16:creationId xmlns:a16="http://schemas.microsoft.com/office/drawing/2014/main" id="{DF835A2A-F8CA-453F-838F-867875141798}"/>
                  </a:ext>
                </a:extLst>
              </p:cNvPr>
              <p:cNvSpPr txBox="1">
                <a:spLocks/>
              </p:cNvSpPr>
              <p:nvPr/>
            </p:nvSpPr>
            <p:spPr>
              <a:xfrm>
                <a:off x="12664086" y="7285488"/>
                <a:ext cx="1189428" cy="430887"/>
              </a:xfrm>
              <a:prstGeom prst="rect">
                <a:avLst/>
              </a:prstGeom>
              <a:noFill/>
            </p:spPr>
            <p:txBody>
              <a:bodyPr wrap="none" lIns="0" tIns="0" rIns="0" bIns="0" rtlCol="0">
                <a:spAutoFit/>
              </a:bodyPr>
              <a:lstStyle/>
              <a:p>
                <a:pPr algn="ctr" defTabSz="1097168">
                  <a:defRPr/>
                </a:pPr>
                <a:r>
                  <a:rPr lang="en-US" sz="1400" dirty="0">
                    <a:solidFill>
                      <a:srgbClr val="FFFFFF"/>
                    </a:solidFill>
                    <a:latin typeface="Amazon Ember"/>
                  </a:rPr>
                  <a:t>AWS Cost and </a:t>
                </a:r>
                <a:br>
                  <a:rPr lang="en-US" sz="1400" dirty="0">
                    <a:solidFill>
                      <a:srgbClr val="FFFFFF"/>
                    </a:solidFill>
                    <a:latin typeface="Amazon Ember"/>
                  </a:rPr>
                </a:br>
                <a:r>
                  <a:rPr lang="en-US" sz="1400" dirty="0">
                    <a:solidFill>
                      <a:srgbClr val="FFFFFF"/>
                    </a:solidFill>
                    <a:latin typeface="Amazon Ember"/>
                  </a:rPr>
                  <a:t>Usage Report</a:t>
                </a:r>
              </a:p>
            </p:txBody>
          </p:sp>
          <p:pic>
            <p:nvPicPr>
              <p:cNvPr id="53" name="Picture 52" descr="Icon&#10;&#10;Description automatically generated">
                <a:extLst>
                  <a:ext uri="{FF2B5EF4-FFF2-40B4-BE49-F238E27FC236}">
                    <a16:creationId xmlns:a16="http://schemas.microsoft.com/office/drawing/2014/main" id="{C783CE4A-5A45-4B02-A3C4-790AD6CE246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13008673" y="6620219"/>
                <a:ext cx="500254" cy="500254"/>
              </a:xfrm>
              <a:prstGeom prst="rect">
                <a:avLst/>
              </a:prstGeom>
            </p:spPr>
          </p:pic>
        </p:grpSp>
        <p:grpSp>
          <p:nvGrpSpPr>
            <p:cNvPr id="17" name="Group 16">
              <a:extLst>
                <a:ext uri="{FF2B5EF4-FFF2-40B4-BE49-F238E27FC236}">
                  <a16:creationId xmlns:a16="http://schemas.microsoft.com/office/drawing/2014/main" id="{A1A16FAA-6D19-4A75-8826-1C2EFB1652F1}"/>
                </a:ext>
              </a:extLst>
            </p:cNvPr>
            <p:cNvGrpSpPr/>
            <p:nvPr/>
          </p:nvGrpSpPr>
          <p:grpSpPr>
            <a:xfrm>
              <a:off x="4106642" y="6661589"/>
              <a:ext cx="537005" cy="1069332"/>
              <a:chOff x="6241980" y="6647041"/>
              <a:chExt cx="537005" cy="1069331"/>
            </a:xfrm>
          </p:grpSpPr>
          <p:grpSp>
            <p:nvGrpSpPr>
              <p:cNvPr id="550" name="Graphic 13">
                <a:extLst>
                  <a:ext uri="{FF2B5EF4-FFF2-40B4-BE49-F238E27FC236}">
                    <a16:creationId xmlns:a16="http://schemas.microsoft.com/office/drawing/2014/main" id="{308A49FB-F805-4DEF-9AC7-FD76041786A3}"/>
                  </a:ext>
                </a:extLst>
              </p:cNvPr>
              <p:cNvGrpSpPr/>
              <p:nvPr/>
            </p:nvGrpSpPr>
            <p:grpSpPr>
              <a:xfrm>
                <a:off x="6287492" y="6647041"/>
                <a:ext cx="445980" cy="446606"/>
                <a:chOff x="6736855" y="1507406"/>
                <a:chExt cx="475107" cy="475773"/>
              </a:xfrm>
              <a:solidFill>
                <a:srgbClr val="FFFFFF"/>
              </a:solidFill>
            </p:grpSpPr>
            <p:sp>
              <p:nvSpPr>
                <p:cNvPr id="552" name="Freeform: Shape 348">
                  <a:extLst>
                    <a:ext uri="{FF2B5EF4-FFF2-40B4-BE49-F238E27FC236}">
                      <a16:creationId xmlns:a16="http://schemas.microsoft.com/office/drawing/2014/main" id="{6D8448EB-C782-46E1-99DC-870ECC43271F}"/>
                    </a:ext>
                  </a:extLst>
                </p:cNvPr>
                <p:cNvSpPr/>
                <p:nvPr/>
              </p:nvSpPr>
              <p:spPr>
                <a:xfrm>
                  <a:off x="6794005" y="1545506"/>
                  <a:ext cx="57150" cy="95250"/>
                </a:xfrm>
                <a:custGeom>
                  <a:avLst/>
                  <a:gdLst>
                    <a:gd name="connsiteX0" fmla="*/ 47625 w 57150"/>
                    <a:gd name="connsiteY0" fmla="*/ 95250 h 95250"/>
                    <a:gd name="connsiteX1" fmla="*/ 9525 w 57150"/>
                    <a:gd name="connsiteY1" fmla="*/ 95250 h 95250"/>
                    <a:gd name="connsiteX2" fmla="*/ 0 w 57150"/>
                    <a:gd name="connsiteY2" fmla="*/ 85725 h 95250"/>
                    <a:gd name="connsiteX3" fmla="*/ 0 w 57150"/>
                    <a:gd name="connsiteY3" fmla="*/ 9525 h 95250"/>
                    <a:gd name="connsiteX4" fmla="*/ 9525 w 57150"/>
                    <a:gd name="connsiteY4" fmla="*/ 0 h 95250"/>
                    <a:gd name="connsiteX5" fmla="*/ 47625 w 57150"/>
                    <a:gd name="connsiteY5" fmla="*/ 0 h 95250"/>
                    <a:gd name="connsiteX6" fmla="*/ 57150 w 57150"/>
                    <a:gd name="connsiteY6" fmla="*/ 9525 h 95250"/>
                    <a:gd name="connsiteX7" fmla="*/ 57150 w 57150"/>
                    <a:gd name="connsiteY7" fmla="*/ 85725 h 95250"/>
                    <a:gd name="connsiteX8" fmla="*/ 47625 w 57150"/>
                    <a:gd name="connsiteY8" fmla="*/ 95250 h 95250"/>
                    <a:gd name="connsiteX9" fmla="*/ 19050 w 57150"/>
                    <a:gd name="connsiteY9" fmla="*/ 76200 h 95250"/>
                    <a:gd name="connsiteX10" fmla="*/ 38100 w 57150"/>
                    <a:gd name="connsiteY10" fmla="*/ 76200 h 95250"/>
                    <a:gd name="connsiteX11" fmla="*/ 38100 w 57150"/>
                    <a:gd name="connsiteY11" fmla="*/ 19050 h 95250"/>
                    <a:gd name="connsiteX12" fmla="*/ 19050 w 57150"/>
                    <a:gd name="connsiteY12" fmla="*/ 190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50" h="95250">
                      <a:moveTo>
                        <a:pt x="47625" y="95250"/>
                      </a:moveTo>
                      <a:lnTo>
                        <a:pt x="9525" y="95250"/>
                      </a:lnTo>
                      <a:cubicBezTo>
                        <a:pt x="4264" y="95250"/>
                        <a:pt x="0" y="90986"/>
                        <a:pt x="0" y="85725"/>
                      </a:cubicBezTo>
                      <a:lnTo>
                        <a:pt x="0" y="9525"/>
                      </a:lnTo>
                      <a:cubicBezTo>
                        <a:pt x="0" y="4264"/>
                        <a:pt x="4264" y="0"/>
                        <a:pt x="9525" y="0"/>
                      </a:cubicBezTo>
                      <a:lnTo>
                        <a:pt x="47625" y="0"/>
                      </a:lnTo>
                      <a:cubicBezTo>
                        <a:pt x="52886" y="0"/>
                        <a:pt x="57150" y="4264"/>
                        <a:pt x="57150" y="9525"/>
                      </a:cubicBezTo>
                      <a:lnTo>
                        <a:pt x="57150" y="85725"/>
                      </a:lnTo>
                      <a:cubicBezTo>
                        <a:pt x="57150" y="90986"/>
                        <a:pt x="52886" y="95250"/>
                        <a:pt x="47625" y="95250"/>
                      </a:cubicBezTo>
                      <a:close/>
                      <a:moveTo>
                        <a:pt x="19050" y="76200"/>
                      </a:moveTo>
                      <a:lnTo>
                        <a:pt x="38100" y="76200"/>
                      </a:lnTo>
                      <a:lnTo>
                        <a:pt x="38100" y="19050"/>
                      </a:lnTo>
                      <a:lnTo>
                        <a:pt x="19050" y="19050"/>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553" name="Freeform: Shape 349">
                  <a:extLst>
                    <a:ext uri="{FF2B5EF4-FFF2-40B4-BE49-F238E27FC236}">
                      <a16:creationId xmlns:a16="http://schemas.microsoft.com/office/drawing/2014/main" id="{163D4368-FB5D-4109-8F59-EF1878A13370}"/>
                    </a:ext>
                  </a:extLst>
                </p:cNvPr>
                <p:cNvSpPr/>
                <p:nvPr/>
              </p:nvSpPr>
              <p:spPr>
                <a:xfrm>
                  <a:off x="6794005" y="1659806"/>
                  <a:ext cx="57150" cy="190500"/>
                </a:xfrm>
                <a:custGeom>
                  <a:avLst/>
                  <a:gdLst>
                    <a:gd name="connsiteX0" fmla="*/ 47625 w 57150"/>
                    <a:gd name="connsiteY0" fmla="*/ 190500 h 190500"/>
                    <a:gd name="connsiteX1" fmla="*/ 9525 w 57150"/>
                    <a:gd name="connsiteY1" fmla="*/ 190500 h 190500"/>
                    <a:gd name="connsiteX2" fmla="*/ 0 w 57150"/>
                    <a:gd name="connsiteY2" fmla="*/ 180975 h 190500"/>
                    <a:gd name="connsiteX3" fmla="*/ 0 w 57150"/>
                    <a:gd name="connsiteY3" fmla="*/ 9525 h 190500"/>
                    <a:gd name="connsiteX4" fmla="*/ 9525 w 57150"/>
                    <a:gd name="connsiteY4" fmla="*/ 0 h 190500"/>
                    <a:gd name="connsiteX5" fmla="*/ 47625 w 57150"/>
                    <a:gd name="connsiteY5" fmla="*/ 0 h 190500"/>
                    <a:gd name="connsiteX6" fmla="*/ 57150 w 57150"/>
                    <a:gd name="connsiteY6" fmla="*/ 9525 h 190500"/>
                    <a:gd name="connsiteX7" fmla="*/ 57150 w 57150"/>
                    <a:gd name="connsiteY7" fmla="*/ 180975 h 190500"/>
                    <a:gd name="connsiteX8" fmla="*/ 47625 w 57150"/>
                    <a:gd name="connsiteY8" fmla="*/ 190500 h 190500"/>
                    <a:gd name="connsiteX9" fmla="*/ 19050 w 57150"/>
                    <a:gd name="connsiteY9" fmla="*/ 171450 h 190500"/>
                    <a:gd name="connsiteX10" fmla="*/ 38100 w 57150"/>
                    <a:gd name="connsiteY10" fmla="*/ 171450 h 190500"/>
                    <a:gd name="connsiteX11" fmla="*/ 38100 w 57150"/>
                    <a:gd name="connsiteY11" fmla="*/ 19050 h 190500"/>
                    <a:gd name="connsiteX12" fmla="*/ 19050 w 57150"/>
                    <a:gd name="connsiteY12" fmla="*/ 190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50" h="190500">
                      <a:moveTo>
                        <a:pt x="47625" y="190500"/>
                      </a:moveTo>
                      <a:lnTo>
                        <a:pt x="9525" y="190500"/>
                      </a:lnTo>
                      <a:cubicBezTo>
                        <a:pt x="4264" y="190500"/>
                        <a:pt x="0" y="186236"/>
                        <a:pt x="0" y="180975"/>
                      </a:cubicBezTo>
                      <a:lnTo>
                        <a:pt x="0" y="9525"/>
                      </a:lnTo>
                      <a:cubicBezTo>
                        <a:pt x="0" y="4264"/>
                        <a:pt x="4264" y="0"/>
                        <a:pt x="9525" y="0"/>
                      </a:cubicBezTo>
                      <a:lnTo>
                        <a:pt x="47625" y="0"/>
                      </a:lnTo>
                      <a:cubicBezTo>
                        <a:pt x="52886" y="0"/>
                        <a:pt x="57150" y="4264"/>
                        <a:pt x="57150" y="9525"/>
                      </a:cubicBezTo>
                      <a:lnTo>
                        <a:pt x="57150" y="180975"/>
                      </a:lnTo>
                      <a:cubicBezTo>
                        <a:pt x="57150" y="186236"/>
                        <a:pt x="52886" y="190500"/>
                        <a:pt x="47625" y="190500"/>
                      </a:cubicBezTo>
                      <a:close/>
                      <a:moveTo>
                        <a:pt x="19050" y="171450"/>
                      </a:moveTo>
                      <a:lnTo>
                        <a:pt x="38100" y="171450"/>
                      </a:lnTo>
                      <a:lnTo>
                        <a:pt x="38100" y="19050"/>
                      </a:lnTo>
                      <a:lnTo>
                        <a:pt x="19050" y="19050"/>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554" name="Freeform: Shape 350">
                  <a:extLst>
                    <a:ext uri="{FF2B5EF4-FFF2-40B4-BE49-F238E27FC236}">
                      <a16:creationId xmlns:a16="http://schemas.microsoft.com/office/drawing/2014/main" id="{C9DBA680-BE48-47B4-90A6-788E16F665F7}"/>
                    </a:ext>
                  </a:extLst>
                </p:cNvPr>
                <p:cNvSpPr/>
                <p:nvPr/>
              </p:nvSpPr>
              <p:spPr>
                <a:xfrm>
                  <a:off x="6917259" y="1545506"/>
                  <a:ext cx="57150" cy="171450"/>
                </a:xfrm>
                <a:custGeom>
                  <a:avLst/>
                  <a:gdLst>
                    <a:gd name="connsiteX0" fmla="*/ 48197 w 57150"/>
                    <a:gd name="connsiteY0" fmla="*/ 171450 h 171450"/>
                    <a:gd name="connsiteX1" fmla="*/ 9525 w 57150"/>
                    <a:gd name="connsiteY1" fmla="*/ 171450 h 171450"/>
                    <a:gd name="connsiteX2" fmla="*/ 0 w 57150"/>
                    <a:gd name="connsiteY2" fmla="*/ 161925 h 171450"/>
                    <a:gd name="connsiteX3" fmla="*/ 0 w 57150"/>
                    <a:gd name="connsiteY3" fmla="*/ 9525 h 171450"/>
                    <a:gd name="connsiteX4" fmla="*/ 9525 w 57150"/>
                    <a:gd name="connsiteY4" fmla="*/ 0 h 171450"/>
                    <a:gd name="connsiteX5" fmla="*/ 47625 w 57150"/>
                    <a:gd name="connsiteY5" fmla="*/ 0 h 171450"/>
                    <a:gd name="connsiteX6" fmla="*/ 57150 w 57150"/>
                    <a:gd name="connsiteY6" fmla="*/ 9525 h 171450"/>
                    <a:gd name="connsiteX7" fmla="*/ 57150 w 57150"/>
                    <a:gd name="connsiteY7" fmla="*/ 161925 h 171450"/>
                    <a:gd name="connsiteX8" fmla="*/ 48197 w 57150"/>
                    <a:gd name="connsiteY8" fmla="*/ 171450 h 171450"/>
                    <a:gd name="connsiteX9" fmla="*/ 19622 w 57150"/>
                    <a:gd name="connsiteY9" fmla="*/ 152400 h 171450"/>
                    <a:gd name="connsiteX10" fmla="*/ 38672 w 57150"/>
                    <a:gd name="connsiteY10" fmla="*/ 152400 h 171450"/>
                    <a:gd name="connsiteX11" fmla="*/ 38672 w 57150"/>
                    <a:gd name="connsiteY11" fmla="*/ 19050 h 171450"/>
                    <a:gd name="connsiteX12" fmla="*/ 19050 w 57150"/>
                    <a:gd name="connsiteY12" fmla="*/ 190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50" h="171450">
                      <a:moveTo>
                        <a:pt x="48197" y="171450"/>
                      </a:moveTo>
                      <a:lnTo>
                        <a:pt x="9525" y="171450"/>
                      </a:lnTo>
                      <a:cubicBezTo>
                        <a:pt x="4264" y="171450"/>
                        <a:pt x="0" y="167186"/>
                        <a:pt x="0" y="161925"/>
                      </a:cubicBezTo>
                      <a:lnTo>
                        <a:pt x="0" y="9525"/>
                      </a:lnTo>
                      <a:cubicBezTo>
                        <a:pt x="0" y="4264"/>
                        <a:pt x="4264" y="0"/>
                        <a:pt x="9525" y="0"/>
                      </a:cubicBezTo>
                      <a:lnTo>
                        <a:pt x="47625" y="0"/>
                      </a:lnTo>
                      <a:cubicBezTo>
                        <a:pt x="52886" y="0"/>
                        <a:pt x="57150" y="4264"/>
                        <a:pt x="57150" y="9525"/>
                      </a:cubicBezTo>
                      <a:lnTo>
                        <a:pt x="57150" y="161925"/>
                      </a:lnTo>
                      <a:cubicBezTo>
                        <a:pt x="57159" y="166970"/>
                        <a:pt x="53233" y="171147"/>
                        <a:pt x="48197" y="171450"/>
                      </a:cubicBezTo>
                      <a:close/>
                      <a:moveTo>
                        <a:pt x="19622" y="152400"/>
                      </a:moveTo>
                      <a:lnTo>
                        <a:pt x="38672" y="152400"/>
                      </a:lnTo>
                      <a:lnTo>
                        <a:pt x="38672" y="19050"/>
                      </a:lnTo>
                      <a:lnTo>
                        <a:pt x="19050" y="19050"/>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555" name="Freeform: Shape 351">
                  <a:extLst>
                    <a:ext uri="{FF2B5EF4-FFF2-40B4-BE49-F238E27FC236}">
                      <a16:creationId xmlns:a16="http://schemas.microsoft.com/office/drawing/2014/main" id="{A5AA71E1-B5FD-4524-969D-991CD5179ADF}"/>
                    </a:ext>
                  </a:extLst>
                </p:cNvPr>
                <p:cNvSpPr/>
                <p:nvPr/>
              </p:nvSpPr>
              <p:spPr>
                <a:xfrm>
                  <a:off x="6917259" y="1736006"/>
                  <a:ext cx="57150" cy="114300"/>
                </a:xfrm>
                <a:custGeom>
                  <a:avLst/>
                  <a:gdLst>
                    <a:gd name="connsiteX0" fmla="*/ 19622 w 57150"/>
                    <a:gd name="connsiteY0" fmla="*/ 114300 h 114300"/>
                    <a:gd name="connsiteX1" fmla="*/ 9525 w 57150"/>
                    <a:gd name="connsiteY1" fmla="*/ 114300 h 114300"/>
                    <a:gd name="connsiteX2" fmla="*/ 0 w 57150"/>
                    <a:gd name="connsiteY2" fmla="*/ 104775 h 114300"/>
                    <a:gd name="connsiteX3" fmla="*/ 0 w 57150"/>
                    <a:gd name="connsiteY3" fmla="*/ 9525 h 114300"/>
                    <a:gd name="connsiteX4" fmla="*/ 9525 w 57150"/>
                    <a:gd name="connsiteY4" fmla="*/ 0 h 114300"/>
                    <a:gd name="connsiteX5" fmla="*/ 47625 w 57150"/>
                    <a:gd name="connsiteY5" fmla="*/ 0 h 114300"/>
                    <a:gd name="connsiteX6" fmla="*/ 57150 w 57150"/>
                    <a:gd name="connsiteY6" fmla="*/ 9525 h 114300"/>
                    <a:gd name="connsiteX7" fmla="*/ 57150 w 57150"/>
                    <a:gd name="connsiteY7" fmla="*/ 28575 h 114300"/>
                    <a:gd name="connsiteX8" fmla="*/ 38100 w 57150"/>
                    <a:gd name="connsiteY8" fmla="*/ 28575 h 114300"/>
                    <a:gd name="connsiteX9" fmla="*/ 38100 w 57150"/>
                    <a:gd name="connsiteY9" fmla="*/ 19050 h 114300"/>
                    <a:gd name="connsiteX10" fmla="*/ 19050 w 57150"/>
                    <a:gd name="connsiteY10" fmla="*/ 1905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150" h="114300">
                      <a:moveTo>
                        <a:pt x="19622" y="114300"/>
                      </a:moveTo>
                      <a:lnTo>
                        <a:pt x="9525" y="114300"/>
                      </a:lnTo>
                      <a:cubicBezTo>
                        <a:pt x="4264" y="114300"/>
                        <a:pt x="0" y="110036"/>
                        <a:pt x="0" y="104775"/>
                      </a:cubicBezTo>
                      <a:lnTo>
                        <a:pt x="0" y="9525"/>
                      </a:lnTo>
                      <a:cubicBezTo>
                        <a:pt x="0" y="4264"/>
                        <a:pt x="4264" y="0"/>
                        <a:pt x="9525" y="0"/>
                      </a:cubicBezTo>
                      <a:lnTo>
                        <a:pt x="47625" y="0"/>
                      </a:lnTo>
                      <a:cubicBezTo>
                        <a:pt x="52886" y="0"/>
                        <a:pt x="57150" y="4264"/>
                        <a:pt x="57150" y="9525"/>
                      </a:cubicBezTo>
                      <a:lnTo>
                        <a:pt x="57150" y="28575"/>
                      </a:lnTo>
                      <a:lnTo>
                        <a:pt x="38100" y="28575"/>
                      </a:lnTo>
                      <a:lnTo>
                        <a:pt x="38100" y="19050"/>
                      </a:lnTo>
                      <a:lnTo>
                        <a:pt x="19050" y="19050"/>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556" name="Freeform: Shape 352">
                  <a:extLst>
                    <a:ext uri="{FF2B5EF4-FFF2-40B4-BE49-F238E27FC236}">
                      <a16:creationId xmlns:a16="http://schemas.microsoft.com/office/drawing/2014/main" id="{BB09F243-3F3D-4C3D-92E4-B51B560D54AA}"/>
                    </a:ext>
                  </a:extLst>
                </p:cNvPr>
                <p:cNvSpPr/>
                <p:nvPr/>
              </p:nvSpPr>
              <p:spPr>
                <a:xfrm>
                  <a:off x="7041655" y="1545506"/>
                  <a:ext cx="57150" cy="66675"/>
                </a:xfrm>
                <a:custGeom>
                  <a:avLst/>
                  <a:gdLst>
                    <a:gd name="connsiteX0" fmla="*/ 47625 w 57150"/>
                    <a:gd name="connsiteY0" fmla="*/ 66675 h 66675"/>
                    <a:gd name="connsiteX1" fmla="*/ 9525 w 57150"/>
                    <a:gd name="connsiteY1" fmla="*/ 66675 h 66675"/>
                    <a:gd name="connsiteX2" fmla="*/ 0 w 57150"/>
                    <a:gd name="connsiteY2" fmla="*/ 57150 h 66675"/>
                    <a:gd name="connsiteX3" fmla="*/ 0 w 57150"/>
                    <a:gd name="connsiteY3" fmla="*/ 9525 h 66675"/>
                    <a:gd name="connsiteX4" fmla="*/ 9525 w 57150"/>
                    <a:gd name="connsiteY4" fmla="*/ 0 h 66675"/>
                    <a:gd name="connsiteX5" fmla="*/ 47625 w 57150"/>
                    <a:gd name="connsiteY5" fmla="*/ 0 h 66675"/>
                    <a:gd name="connsiteX6" fmla="*/ 57150 w 57150"/>
                    <a:gd name="connsiteY6" fmla="*/ 9525 h 66675"/>
                    <a:gd name="connsiteX7" fmla="*/ 57150 w 57150"/>
                    <a:gd name="connsiteY7" fmla="*/ 57150 h 66675"/>
                    <a:gd name="connsiteX8" fmla="*/ 47625 w 57150"/>
                    <a:gd name="connsiteY8" fmla="*/ 66675 h 66675"/>
                    <a:gd name="connsiteX9" fmla="*/ 19050 w 57150"/>
                    <a:gd name="connsiteY9" fmla="*/ 47625 h 66675"/>
                    <a:gd name="connsiteX10" fmla="*/ 38100 w 57150"/>
                    <a:gd name="connsiteY10" fmla="*/ 47625 h 66675"/>
                    <a:gd name="connsiteX11" fmla="*/ 38100 w 57150"/>
                    <a:gd name="connsiteY11" fmla="*/ 19050 h 66675"/>
                    <a:gd name="connsiteX12" fmla="*/ 19050 w 57150"/>
                    <a:gd name="connsiteY12" fmla="*/ 1905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50" h="66675">
                      <a:moveTo>
                        <a:pt x="47625" y="66675"/>
                      </a:moveTo>
                      <a:lnTo>
                        <a:pt x="9525" y="66675"/>
                      </a:lnTo>
                      <a:cubicBezTo>
                        <a:pt x="4264" y="66675"/>
                        <a:pt x="0" y="62411"/>
                        <a:pt x="0" y="57150"/>
                      </a:cubicBezTo>
                      <a:lnTo>
                        <a:pt x="0" y="9525"/>
                      </a:lnTo>
                      <a:cubicBezTo>
                        <a:pt x="0" y="4264"/>
                        <a:pt x="4264" y="0"/>
                        <a:pt x="9525" y="0"/>
                      </a:cubicBezTo>
                      <a:lnTo>
                        <a:pt x="47625" y="0"/>
                      </a:lnTo>
                      <a:cubicBezTo>
                        <a:pt x="52886" y="0"/>
                        <a:pt x="57150" y="4264"/>
                        <a:pt x="57150" y="9525"/>
                      </a:cubicBezTo>
                      <a:lnTo>
                        <a:pt x="57150" y="57150"/>
                      </a:lnTo>
                      <a:cubicBezTo>
                        <a:pt x="57150" y="62411"/>
                        <a:pt x="52886" y="66675"/>
                        <a:pt x="47625" y="66675"/>
                      </a:cubicBezTo>
                      <a:close/>
                      <a:moveTo>
                        <a:pt x="19050" y="47625"/>
                      </a:moveTo>
                      <a:lnTo>
                        <a:pt x="38100" y="47625"/>
                      </a:lnTo>
                      <a:lnTo>
                        <a:pt x="38100" y="19050"/>
                      </a:lnTo>
                      <a:lnTo>
                        <a:pt x="19050" y="19050"/>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557" name="Freeform: Shape 353">
                  <a:extLst>
                    <a:ext uri="{FF2B5EF4-FFF2-40B4-BE49-F238E27FC236}">
                      <a16:creationId xmlns:a16="http://schemas.microsoft.com/office/drawing/2014/main" id="{04574358-FEFB-40AA-AF01-D68BE5153561}"/>
                    </a:ext>
                  </a:extLst>
                </p:cNvPr>
                <p:cNvSpPr/>
                <p:nvPr/>
              </p:nvSpPr>
              <p:spPr>
                <a:xfrm>
                  <a:off x="7041655" y="1631231"/>
                  <a:ext cx="57150" cy="76200"/>
                </a:xfrm>
                <a:custGeom>
                  <a:avLst/>
                  <a:gdLst>
                    <a:gd name="connsiteX0" fmla="*/ 57150 w 57150"/>
                    <a:gd name="connsiteY0" fmla="*/ 76200 h 76200"/>
                    <a:gd name="connsiteX1" fmla="*/ 38100 w 57150"/>
                    <a:gd name="connsiteY1" fmla="*/ 76200 h 76200"/>
                    <a:gd name="connsiteX2" fmla="*/ 38100 w 57150"/>
                    <a:gd name="connsiteY2" fmla="*/ 19050 h 76200"/>
                    <a:gd name="connsiteX3" fmla="*/ 19050 w 57150"/>
                    <a:gd name="connsiteY3" fmla="*/ 19050 h 76200"/>
                    <a:gd name="connsiteX4" fmla="*/ 19050 w 57150"/>
                    <a:gd name="connsiteY4" fmla="*/ 76200 h 76200"/>
                    <a:gd name="connsiteX5" fmla="*/ 0 w 57150"/>
                    <a:gd name="connsiteY5" fmla="*/ 76200 h 76200"/>
                    <a:gd name="connsiteX6" fmla="*/ 0 w 57150"/>
                    <a:gd name="connsiteY6" fmla="*/ 9525 h 76200"/>
                    <a:gd name="connsiteX7" fmla="*/ 9525 w 57150"/>
                    <a:gd name="connsiteY7" fmla="*/ 0 h 76200"/>
                    <a:gd name="connsiteX8" fmla="*/ 47625 w 57150"/>
                    <a:gd name="connsiteY8" fmla="*/ 0 h 76200"/>
                    <a:gd name="connsiteX9" fmla="*/ 57150 w 57150"/>
                    <a:gd name="connsiteY9" fmla="*/ 95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76200">
                      <a:moveTo>
                        <a:pt x="57150" y="76200"/>
                      </a:moveTo>
                      <a:lnTo>
                        <a:pt x="38100" y="76200"/>
                      </a:lnTo>
                      <a:lnTo>
                        <a:pt x="38100" y="19050"/>
                      </a:lnTo>
                      <a:lnTo>
                        <a:pt x="19050" y="19050"/>
                      </a:lnTo>
                      <a:lnTo>
                        <a:pt x="19050" y="76200"/>
                      </a:lnTo>
                      <a:lnTo>
                        <a:pt x="0" y="76200"/>
                      </a:lnTo>
                      <a:lnTo>
                        <a:pt x="0" y="9525"/>
                      </a:lnTo>
                      <a:cubicBezTo>
                        <a:pt x="0" y="4264"/>
                        <a:pt x="4264" y="0"/>
                        <a:pt x="9525" y="0"/>
                      </a:cubicBezTo>
                      <a:lnTo>
                        <a:pt x="47625" y="0"/>
                      </a:lnTo>
                      <a:cubicBezTo>
                        <a:pt x="52886" y="0"/>
                        <a:pt x="57150" y="4264"/>
                        <a:pt x="57150" y="9525"/>
                      </a:cubicBez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558" name="Freeform: Shape 354">
                  <a:extLst>
                    <a:ext uri="{FF2B5EF4-FFF2-40B4-BE49-F238E27FC236}">
                      <a16:creationId xmlns:a16="http://schemas.microsoft.com/office/drawing/2014/main" id="{95617385-4376-45F3-AD24-7FCF5BB5B23D}"/>
                    </a:ext>
                  </a:extLst>
                </p:cNvPr>
                <p:cNvSpPr/>
                <p:nvPr/>
              </p:nvSpPr>
              <p:spPr>
                <a:xfrm>
                  <a:off x="6774955" y="1621706"/>
                  <a:ext cx="95250" cy="57150"/>
                </a:xfrm>
                <a:custGeom>
                  <a:avLst/>
                  <a:gdLst>
                    <a:gd name="connsiteX0" fmla="*/ 85725 w 95250"/>
                    <a:gd name="connsiteY0" fmla="*/ 57150 h 57150"/>
                    <a:gd name="connsiteX1" fmla="*/ 9525 w 95250"/>
                    <a:gd name="connsiteY1" fmla="*/ 57150 h 57150"/>
                    <a:gd name="connsiteX2" fmla="*/ 0 w 95250"/>
                    <a:gd name="connsiteY2" fmla="*/ 47625 h 57150"/>
                    <a:gd name="connsiteX3" fmla="*/ 0 w 95250"/>
                    <a:gd name="connsiteY3" fmla="*/ 9525 h 57150"/>
                    <a:gd name="connsiteX4" fmla="*/ 9525 w 95250"/>
                    <a:gd name="connsiteY4" fmla="*/ 0 h 57150"/>
                    <a:gd name="connsiteX5" fmla="*/ 85725 w 95250"/>
                    <a:gd name="connsiteY5" fmla="*/ 0 h 57150"/>
                    <a:gd name="connsiteX6" fmla="*/ 95250 w 95250"/>
                    <a:gd name="connsiteY6" fmla="*/ 9525 h 57150"/>
                    <a:gd name="connsiteX7" fmla="*/ 95250 w 95250"/>
                    <a:gd name="connsiteY7" fmla="*/ 47625 h 57150"/>
                    <a:gd name="connsiteX8" fmla="*/ 85725 w 95250"/>
                    <a:gd name="connsiteY8" fmla="*/ 57150 h 57150"/>
                    <a:gd name="connsiteX9" fmla="*/ 19050 w 95250"/>
                    <a:gd name="connsiteY9" fmla="*/ 38100 h 57150"/>
                    <a:gd name="connsiteX10" fmla="*/ 76200 w 95250"/>
                    <a:gd name="connsiteY10" fmla="*/ 38100 h 57150"/>
                    <a:gd name="connsiteX11" fmla="*/ 76200 w 95250"/>
                    <a:gd name="connsiteY11" fmla="*/ 19050 h 57150"/>
                    <a:gd name="connsiteX12" fmla="*/ 19050 w 95250"/>
                    <a:gd name="connsiteY12" fmla="*/ 190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250" h="57150">
                      <a:moveTo>
                        <a:pt x="85725" y="57150"/>
                      </a:moveTo>
                      <a:lnTo>
                        <a:pt x="9525" y="57150"/>
                      </a:lnTo>
                      <a:cubicBezTo>
                        <a:pt x="4264" y="57150"/>
                        <a:pt x="0" y="52886"/>
                        <a:pt x="0" y="47625"/>
                      </a:cubicBezTo>
                      <a:lnTo>
                        <a:pt x="0" y="9525"/>
                      </a:lnTo>
                      <a:cubicBezTo>
                        <a:pt x="0" y="4264"/>
                        <a:pt x="4264" y="0"/>
                        <a:pt x="9525" y="0"/>
                      </a:cubicBezTo>
                      <a:lnTo>
                        <a:pt x="85725" y="0"/>
                      </a:lnTo>
                      <a:cubicBezTo>
                        <a:pt x="90986" y="0"/>
                        <a:pt x="95250" y="4264"/>
                        <a:pt x="95250" y="9525"/>
                      </a:cubicBezTo>
                      <a:lnTo>
                        <a:pt x="95250" y="47625"/>
                      </a:lnTo>
                      <a:cubicBezTo>
                        <a:pt x="95250" y="52886"/>
                        <a:pt x="90986" y="57150"/>
                        <a:pt x="85725" y="57150"/>
                      </a:cubicBezTo>
                      <a:close/>
                      <a:moveTo>
                        <a:pt x="19050" y="38100"/>
                      </a:moveTo>
                      <a:lnTo>
                        <a:pt x="76200" y="38100"/>
                      </a:lnTo>
                      <a:lnTo>
                        <a:pt x="76200" y="19050"/>
                      </a:lnTo>
                      <a:lnTo>
                        <a:pt x="19050" y="19050"/>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559" name="Freeform: Shape 355">
                  <a:extLst>
                    <a:ext uri="{FF2B5EF4-FFF2-40B4-BE49-F238E27FC236}">
                      <a16:creationId xmlns:a16="http://schemas.microsoft.com/office/drawing/2014/main" id="{8B42C31F-2284-4BE2-80DB-EDB013FB731F}"/>
                    </a:ext>
                  </a:extLst>
                </p:cNvPr>
                <p:cNvSpPr/>
                <p:nvPr/>
              </p:nvSpPr>
              <p:spPr>
                <a:xfrm>
                  <a:off x="6898780" y="1697906"/>
                  <a:ext cx="95250" cy="57150"/>
                </a:xfrm>
                <a:custGeom>
                  <a:avLst/>
                  <a:gdLst>
                    <a:gd name="connsiteX0" fmla="*/ 85725 w 95250"/>
                    <a:gd name="connsiteY0" fmla="*/ 57150 h 57150"/>
                    <a:gd name="connsiteX1" fmla="*/ 9525 w 95250"/>
                    <a:gd name="connsiteY1" fmla="*/ 57150 h 57150"/>
                    <a:gd name="connsiteX2" fmla="*/ 0 w 95250"/>
                    <a:gd name="connsiteY2" fmla="*/ 47625 h 57150"/>
                    <a:gd name="connsiteX3" fmla="*/ 0 w 95250"/>
                    <a:gd name="connsiteY3" fmla="*/ 9525 h 57150"/>
                    <a:gd name="connsiteX4" fmla="*/ 9525 w 95250"/>
                    <a:gd name="connsiteY4" fmla="*/ 0 h 57150"/>
                    <a:gd name="connsiteX5" fmla="*/ 85725 w 95250"/>
                    <a:gd name="connsiteY5" fmla="*/ 0 h 57150"/>
                    <a:gd name="connsiteX6" fmla="*/ 95250 w 95250"/>
                    <a:gd name="connsiteY6" fmla="*/ 9525 h 57150"/>
                    <a:gd name="connsiteX7" fmla="*/ 95250 w 95250"/>
                    <a:gd name="connsiteY7" fmla="*/ 47625 h 57150"/>
                    <a:gd name="connsiteX8" fmla="*/ 85725 w 95250"/>
                    <a:gd name="connsiteY8" fmla="*/ 57150 h 57150"/>
                    <a:gd name="connsiteX9" fmla="*/ 19050 w 95250"/>
                    <a:gd name="connsiteY9" fmla="*/ 38100 h 57150"/>
                    <a:gd name="connsiteX10" fmla="*/ 76200 w 95250"/>
                    <a:gd name="connsiteY10" fmla="*/ 38100 h 57150"/>
                    <a:gd name="connsiteX11" fmla="*/ 76200 w 95250"/>
                    <a:gd name="connsiteY11" fmla="*/ 19050 h 57150"/>
                    <a:gd name="connsiteX12" fmla="*/ 19050 w 95250"/>
                    <a:gd name="connsiteY12" fmla="*/ 190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250" h="57150">
                      <a:moveTo>
                        <a:pt x="85725" y="57150"/>
                      </a:moveTo>
                      <a:lnTo>
                        <a:pt x="9525" y="57150"/>
                      </a:lnTo>
                      <a:cubicBezTo>
                        <a:pt x="4264" y="57150"/>
                        <a:pt x="0" y="52886"/>
                        <a:pt x="0" y="47625"/>
                      </a:cubicBezTo>
                      <a:lnTo>
                        <a:pt x="0" y="9525"/>
                      </a:lnTo>
                      <a:cubicBezTo>
                        <a:pt x="0" y="4264"/>
                        <a:pt x="4264" y="0"/>
                        <a:pt x="9525" y="0"/>
                      </a:cubicBezTo>
                      <a:lnTo>
                        <a:pt x="85725" y="0"/>
                      </a:lnTo>
                      <a:cubicBezTo>
                        <a:pt x="90986" y="0"/>
                        <a:pt x="95250" y="4264"/>
                        <a:pt x="95250" y="9525"/>
                      </a:cubicBezTo>
                      <a:lnTo>
                        <a:pt x="95250" y="47625"/>
                      </a:lnTo>
                      <a:cubicBezTo>
                        <a:pt x="95250" y="52886"/>
                        <a:pt x="90986" y="57150"/>
                        <a:pt x="85725" y="57150"/>
                      </a:cubicBezTo>
                      <a:close/>
                      <a:moveTo>
                        <a:pt x="19050" y="38100"/>
                      </a:moveTo>
                      <a:lnTo>
                        <a:pt x="76200" y="38100"/>
                      </a:lnTo>
                      <a:lnTo>
                        <a:pt x="76200" y="19050"/>
                      </a:lnTo>
                      <a:lnTo>
                        <a:pt x="19050" y="19050"/>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560" name="Freeform: Shape 356">
                  <a:extLst>
                    <a:ext uri="{FF2B5EF4-FFF2-40B4-BE49-F238E27FC236}">
                      <a16:creationId xmlns:a16="http://schemas.microsoft.com/office/drawing/2014/main" id="{5B7FC3B4-6503-4D70-9A5E-EBAE7830AD4A}"/>
                    </a:ext>
                  </a:extLst>
                </p:cNvPr>
                <p:cNvSpPr/>
                <p:nvPr/>
              </p:nvSpPr>
              <p:spPr>
                <a:xfrm>
                  <a:off x="7022605" y="1593131"/>
                  <a:ext cx="95250" cy="57150"/>
                </a:xfrm>
                <a:custGeom>
                  <a:avLst/>
                  <a:gdLst>
                    <a:gd name="connsiteX0" fmla="*/ 85725 w 95250"/>
                    <a:gd name="connsiteY0" fmla="*/ 57150 h 57150"/>
                    <a:gd name="connsiteX1" fmla="*/ 9525 w 95250"/>
                    <a:gd name="connsiteY1" fmla="*/ 57150 h 57150"/>
                    <a:gd name="connsiteX2" fmla="*/ 0 w 95250"/>
                    <a:gd name="connsiteY2" fmla="*/ 47625 h 57150"/>
                    <a:gd name="connsiteX3" fmla="*/ 0 w 95250"/>
                    <a:gd name="connsiteY3" fmla="*/ 9525 h 57150"/>
                    <a:gd name="connsiteX4" fmla="*/ 9525 w 95250"/>
                    <a:gd name="connsiteY4" fmla="*/ 0 h 57150"/>
                    <a:gd name="connsiteX5" fmla="*/ 85725 w 95250"/>
                    <a:gd name="connsiteY5" fmla="*/ 0 h 57150"/>
                    <a:gd name="connsiteX6" fmla="*/ 95250 w 95250"/>
                    <a:gd name="connsiteY6" fmla="*/ 9525 h 57150"/>
                    <a:gd name="connsiteX7" fmla="*/ 95250 w 95250"/>
                    <a:gd name="connsiteY7" fmla="*/ 47625 h 57150"/>
                    <a:gd name="connsiteX8" fmla="*/ 85725 w 95250"/>
                    <a:gd name="connsiteY8" fmla="*/ 57150 h 57150"/>
                    <a:gd name="connsiteX9" fmla="*/ 19050 w 95250"/>
                    <a:gd name="connsiteY9" fmla="*/ 38100 h 57150"/>
                    <a:gd name="connsiteX10" fmla="*/ 76200 w 95250"/>
                    <a:gd name="connsiteY10" fmla="*/ 38100 h 57150"/>
                    <a:gd name="connsiteX11" fmla="*/ 76200 w 95250"/>
                    <a:gd name="connsiteY11" fmla="*/ 19050 h 57150"/>
                    <a:gd name="connsiteX12" fmla="*/ 19050 w 95250"/>
                    <a:gd name="connsiteY12" fmla="*/ 190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250" h="57150">
                      <a:moveTo>
                        <a:pt x="85725" y="57150"/>
                      </a:moveTo>
                      <a:lnTo>
                        <a:pt x="9525" y="57150"/>
                      </a:lnTo>
                      <a:cubicBezTo>
                        <a:pt x="4264" y="57150"/>
                        <a:pt x="0" y="52886"/>
                        <a:pt x="0" y="47625"/>
                      </a:cubicBezTo>
                      <a:lnTo>
                        <a:pt x="0" y="9525"/>
                      </a:lnTo>
                      <a:cubicBezTo>
                        <a:pt x="0" y="4264"/>
                        <a:pt x="4264" y="0"/>
                        <a:pt x="9525" y="0"/>
                      </a:cubicBezTo>
                      <a:lnTo>
                        <a:pt x="85725" y="0"/>
                      </a:lnTo>
                      <a:cubicBezTo>
                        <a:pt x="90986" y="0"/>
                        <a:pt x="95250" y="4264"/>
                        <a:pt x="95250" y="9525"/>
                      </a:cubicBezTo>
                      <a:lnTo>
                        <a:pt x="95250" y="47625"/>
                      </a:lnTo>
                      <a:cubicBezTo>
                        <a:pt x="95250" y="52886"/>
                        <a:pt x="90986" y="57150"/>
                        <a:pt x="85725" y="57150"/>
                      </a:cubicBezTo>
                      <a:close/>
                      <a:moveTo>
                        <a:pt x="19050" y="38100"/>
                      </a:moveTo>
                      <a:lnTo>
                        <a:pt x="76200" y="38100"/>
                      </a:lnTo>
                      <a:lnTo>
                        <a:pt x="76200" y="19050"/>
                      </a:lnTo>
                      <a:lnTo>
                        <a:pt x="19050" y="19050"/>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561" name="Freeform: Shape 357">
                  <a:extLst>
                    <a:ext uri="{FF2B5EF4-FFF2-40B4-BE49-F238E27FC236}">
                      <a16:creationId xmlns:a16="http://schemas.microsoft.com/office/drawing/2014/main" id="{1B01E912-78F2-474F-B755-57BC447CE7C0}"/>
                    </a:ext>
                  </a:extLst>
                </p:cNvPr>
                <p:cNvSpPr/>
                <p:nvPr/>
              </p:nvSpPr>
              <p:spPr>
                <a:xfrm>
                  <a:off x="6736855" y="1507406"/>
                  <a:ext cx="419100" cy="381000"/>
                </a:xfrm>
                <a:custGeom>
                  <a:avLst/>
                  <a:gdLst>
                    <a:gd name="connsiteX0" fmla="*/ 200025 w 419100"/>
                    <a:gd name="connsiteY0" fmla="*/ 381000 h 381000"/>
                    <a:gd name="connsiteX1" fmla="*/ 9525 w 419100"/>
                    <a:gd name="connsiteY1" fmla="*/ 381000 h 381000"/>
                    <a:gd name="connsiteX2" fmla="*/ 0 w 419100"/>
                    <a:gd name="connsiteY2" fmla="*/ 371475 h 381000"/>
                    <a:gd name="connsiteX3" fmla="*/ 0 w 419100"/>
                    <a:gd name="connsiteY3" fmla="*/ 9525 h 381000"/>
                    <a:gd name="connsiteX4" fmla="*/ 9525 w 419100"/>
                    <a:gd name="connsiteY4" fmla="*/ 0 h 381000"/>
                    <a:gd name="connsiteX5" fmla="*/ 409575 w 419100"/>
                    <a:gd name="connsiteY5" fmla="*/ 0 h 381000"/>
                    <a:gd name="connsiteX6" fmla="*/ 419100 w 419100"/>
                    <a:gd name="connsiteY6" fmla="*/ 9525 h 381000"/>
                    <a:gd name="connsiteX7" fmla="*/ 419100 w 419100"/>
                    <a:gd name="connsiteY7" fmla="*/ 209550 h 381000"/>
                    <a:gd name="connsiteX8" fmla="*/ 400050 w 419100"/>
                    <a:gd name="connsiteY8" fmla="*/ 209550 h 381000"/>
                    <a:gd name="connsiteX9" fmla="*/ 400050 w 419100"/>
                    <a:gd name="connsiteY9" fmla="*/ 19050 h 381000"/>
                    <a:gd name="connsiteX10" fmla="*/ 19050 w 419100"/>
                    <a:gd name="connsiteY10" fmla="*/ 19050 h 381000"/>
                    <a:gd name="connsiteX11" fmla="*/ 19050 w 419100"/>
                    <a:gd name="connsiteY11" fmla="*/ 361950 h 381000"/>
                    <a:gd name="connsiteX12" fmla="*/ 200025 w 419100"/>
                    <a:gd name="connsiteY12" fmla="*/ 36195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100" h="381000">
                      <a:moveTo>
                        <a:pt x="200025" y="381000"/>
                      </a:moveTo>
                      <a:lnTo>
                        <a:pt x="9525" y="381000"/>
                      </a:lnTo>
                      <a:cubicBezTo>
                        <a:pt x="4264" y="381000"/>
                        <a:pt x="0" y="376736"/>
                        <a:pt x="0" y="371475"/>
                      </a:cubicBezTo>
                      <a:lnTo>
                        <a:pt x="0" y="9525"/>
                      </a:lnTo>
                      <a:cubicBezTo>
                        <a:pt x="0" y="4264"/>
                        <a:pt x="4264" y="0"/>
                        <a:pt x="9525" y="0"/>
                      </a:cubicBezTo>
                      <a:lnTo>
                        <a:pt x="409575" y="0"/>
                      </a:lnTo>
                      <a:cubicBezTo>
                        <a:pt x="414836" y="0"/>
                        <a:pt x="419100" y="4264"/>
                        <a:pt x="419100" y="9525"/>
                      </a:cubicBezTo>
                      <a:lnTo>
                        <a:pt x="419100" y="209550"/>
                      </a:lnTo>
                      <a:lnTo>
                        <a:pt x="400050" y="209550"/>
                      </a:lnTo>
                      <a:lnTo>
                        <a:pt x="400050" y="19050"/>
                      </a:lnTo>
                      <a:lnTo>
                        <a:pt x="19050" y="19050"/>
                      </a:lnTo>
                      <a:lnTo>
                        <a:pt x="19050" y="361950"/>
                      </a:lnTo>
                      <a:lnTo>
                        <a:pt x="200025" y="361950"/>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562" name="Freeform: Shape 358">
                  <a:extLst>
                    <a:ext uri="{FF2B5EF4-FFF2-40B4-BE49-F238E27FC236}">
                      <a16:creationId xmlns:a16="http://schemas.microsoft.com/office/drawing/2014/main" id="{5F8B93D2-0D2E-41F5-8001-C90DF4A544CC}"/>
                    </a:ext>
                  </a:extLst>
                </p:cNvPr>
                <p:cNvSpPr/>
                <p:nvPr/>
              </p:nvSpPr>
              <p:spPr>
                <a:xfrm>
                  <a:off x="6954787" y="1725990"/>
                  <a:ext cx="257175" cy="257189"/>
                </a:xfrm>
                <a:custGeom>
                  <a:avLst/>
                  <a:gdLst>
                    <a:gd name="connsiteX0" fmla="*/ 152305 w 257175"/>
                    <a:gd name="connsiteY0" fmla="*/ 257190 h 257189"/>
                    <a:gd name="connsiteX1" fmla="*/ 105347 w 257175"/>
                    <a:gd name="connsiteY1" fmla="*/ 257190 h 257189"/>
                    <a:gd name="connsiteX2" fmla="*/ 98393 w 257175"/>
                    <a:gd name="connsiteY2" fmla="*/ 254237 h 257189"/>
                    <a:gd name="connsiteX3" fmla="*/ 95822 w 257175"/>
                    <a:gd name="connsiteY3" fmla="*/ 246712 h 257189"/>
                    <a:gd name="connsiteX4" fmla="*/ 95822 w 257175"/>
                    <a:gd name="connsiteY4" fmla="*/ 234711 h 257189"/>
                    <a:gd name="connsiteX5" fmla="*/ 75914 w 257175"/>
                    <a:gd name="connsiteY5" fmla="*/ 226519 h 257189"/>
                    <a:gd name="connsiteX6" fmla="*/ 68009 w 257175"/>
                    <a:gd name="connsiteY6" fmla="*/ 235378 h 257189"/>
                    <a:gd name="connsiteX7" fmla="*/ 61151 w 257175"/>
                    <a:gd name="connsiteY7" fmla="*/ 238616 h 257189"/>
                    <a:gd name="connsiteX8" fmla="*/ 54102 w 257175"/>
                    <a:gd name="connsiteY8" fmla="*/ 235854 h 257189"/>
                    <a:gd name="connsiteX9" fmla="*/ 20669 w 257175"/>
                    <a:gd name="connsiteY9" fmla="*/ 202326 h 257189"/>
                    <a:gd name="connsiteX10" fmla="*/ 17907 w 257175"/>
                    <a:gd name="connsiteY10" fmla="*/ 195373 h 257189"/>
                    <a:gd name="connsiteX11" fmla="*/ 21050 w 257175"/>
                    <a:gd name="connsiteY11" fmla="*/ 188515 h 257189"/>
                    <a:gd name="connsiteX12" fmla="*/ 30004 w 257175"/>
                    <a:gd name="connsiteY12" fmla="*/ 180514 h 257189"/>
                    <a:gd name="connsiteX13" fmla="*/ 21812 w 257175"/>
                    <a:gd name="connsiteY13" fmla="*/ 160702 h 257189"/>
                    <a:gd name="connsiteX14" fmla="*/ 10097 w 257175"/>
                    <a:gd name="connsiteY14" fmla="*/ 161368 h 257189"/>
                    <a:gd name="connsiteX15" fmla="*/ 3048 w 257175"/>
                    <a:gd name="connsiteY15" fmla="*/ 158797 h 257189"/>
                    <a:gd name="connsiteX16" fmla="*/ 0 w 257175"/>
                    <a:gd name="connsiteY16" fmla="*/ 151843 h 257189"/>
                    <a:gd name="connsiteX17" fmla="*/ 0 w 257175"/>
                    <a:gd name="connsiteY17" fmla="*/ 104790 h 257189"/>
                    <a:gd name="connsiteX18" fmla="*/ 9508 w 257175"/>
                    <a:gd name="connsiteY18" fmla="*/ 95248 h 257189"/>
                    <a:gd name="connsiteX19" fmla="*/ 10096 w 257175"/>
                    <a:gd name="connsiteY19" fmla="*/ 95265 h 257189"/>
                    <a:gd name="connsiteX20" fmla="*/ 22098 w 257175"/>
                    <a:gd name="connsiteY20" fmla="*/ 95932 h 257189"/>
                    <a:gd name="connsiteX21" fmla="*/ 30385 w 257175"/>
                    <a:gd name="connsiteY21" fmla="*/ 76215 h 257189"/>
                    <a:gd name="connsiteX22" fmla="*/ 20860 w 257175"/>
                    <a:gd name="connsiteY22" fmla="*/ 68214 h 257189"/>
                    <a:gd name="connsiteX23" fmla="*/ 17717 w 257175"/>
                    <a:gd name="connsiteY23" fmla="*/ 61356 h 257189"/>
                    <a:gd name="connsiteX24" fmla="*/ 20479 w 257175"/>
                    <a:gd name="connsiteY24" fmla="*/ 54403 h 257189"/>
                    <a:gd name="connsiteX25" fmla="*/ 53912 w 257175"/>
                    <a:gd name="connsiteY25" fmla="*/ 20875 h 257189"/>
                    <a:gd name="connsiteX26" fmla="*/ 60960 w 257175"/>
                    <a:gd name="connsiteY26" fmla="*/ 18112 h 257189"/>
                    <a:gd name="connsiteX27" fmla="*/ 67818 w 257175"/>
                    <a:gd name="connsiteY27" fmla="*/ 21256 h 257189"/>
                    <a:gd name="connsiteX28" fmla="*/ 75819 w 257175"/>
                    <a:gd name="connsiteY28" fmla="*/ 30781 h 257189"/>
                    <a:gd name="connsiteX29" fmla="*/ 95822 w 257175"/>
                    <a:gd name="connsiteY29" fmla="*/ 21732 h 257189"/>
                    <a:gd name="connsiteX30" fmla="*/ 95822 w 257175"/>
                    <a:gd name="connsiteY30" fmla="*/ 9540 h 257189"/>
                    <a:gd name="connsiteX31" fmla="*/ 98393 w 257175"/>
                    <a:gd name="connsiteY31" fmla="*/ 2491 h 257189"/>
                    <a:gd name="connsiteX32" fmla="*/ 105347 w 257175"/>
                    <a:gd name="connsiteY32" fmla="*/ 15 h 257189"/>
                    <a:gd name="connsiteX33" fmla="*/ 152972 w 257175"/>
                    <a:gd name="connsiteY33" fmla="*/ 15 h 257189"/>
                    <a:gd name="connsiteX34" fmla="*/ 159830 w 257175"/>
                    <a:gd name="connsiteY34" fmla="*/ 3063 h 257189"/>
                    <a:gd name="connsiteX35" fmla="*/ 162497 w 257175"/>
                    <a:gd name="connsiteY35" fmla="*/ 10111 h 257189"/>
                    <a:gd name="connsiteX36" fmla="*/ 161735 w 257175"/>
                    <a:gd name="connsiteY36" fmla="*/ 22208 h 257189"/>
                    <a:gd name="connsiteX37" fmla="*/ 181547 w 257175"/>
                    <a:gd name="connsiteY37" fmla="*/ 30400 h 257189"/>
                    <a:gd name="connsiteX38" fmla="*/ 189643 w 257175"/>
                    <a:gd name="connsiteY38" fmla="*/ 20875 h 257189"/>
                    <a:gd name="connsiteX39" fmla="*/ 196501 w 257175"/>
                    <a:gd name="connsiteY39" fmla="*/ 17731 h 257189"/>
                    <a:gd name="connsiteX40" fmla="*/ 203454 w 257175"/>
                    <a:gd name="connsiteY40" fmla="*/ 20494 h 257189"/>
                    <a:gd name="connsiteX41" fmla="*/ 236887 w 257175"/>
                    <a:gd name="connsiteY41" fmla="*/ 54022 h 257189"/>
                    <a:gd name="connsiteX42" fmla="*/ 237232 w 257175"/>
                    <a:gd name="connsiteY42" fmla="*/ 67488 h 257189"/>
                    <a:gd name="connsiteX43" fmla="*/ 236887 w 257175"/>
                    <a:gd name="connsiteY43" fmla="*/ 67833 h 257189"/>
                    <a:gd name="connsiteX44" fmla="*/ 227933 w 257175"/>
                    <a:gd name="connsiteY44" fmla="*/ 75834 h 257189"/>
                    <a:gd name="connsiteX45" fmla="*/ 235077 w 257175"/>
                    <a:gd name="connsiteY45" fmla="*/ 95265 h 257189"/>
                    <a:gd name="connsiteX46" fmla="*/ 247174 w 257175"/>
                    <a:gd name="connsiteY46" fmla="*/ 95265 h 257189"/>
                    <a:gd name="connsiteX47" fmla="*/ 254222 w 257175"/>
                    <a:gd name="connsiteY47" fmla="*/ 97837 h 257189"/>
                    <a:gd name="connsiteX48" fmla="*/ 257175 w 257175"/>
                    <a:gd name="connsiteY48" fmla="*/ 104790 h 257189"/>
                    <a:gd name="connsiteX49" fmla="*/ 257175 w 257175"/>
                    <a:gd name="connsiteY49" fmla="*/ 152415 h 257189"/>
                    <a:gd name="connsiteX50" fmla="*/ 254222 w 257175"/>
                    <a:gd name="connsiteY50" fmla="*/ 159368 h 257189"/>
                    <a:gd name="connsiteX51" fmla="*/ 247174 w 257175"/>
                    <a:gd name="connsiteY51" fmla="*/ 161940 h 257189"/>
                    <a:gd name="connsiteX52" fmla="*/ 235172 w 257175"/>
                    <a:gd name="connsiteY52" fmla="*/ 161273 h 257189"/>
                    <a:gd name="connsiteX53" fmla="*/ 226886 w 257175"/>
                    <a:gd name="connsiteY53" fmla="*/ 180990 h 257189"/>
                    <a:gd name="connsiteX54" fmla="*/ 235839 w 257175"/>
                    <a:gd name="connsiteY54" fmla="*/ 188991 h 257189"/>
                    <a:gd name="connsiteX55" fmla="*/ 239078 w 257175"/>
                    <a:gd name="connsiteY55" fmla="*/ 195849 h 257189"/>
                    <a:gd name="connsiteX56" fmla="*/ 236220 w 257175"/>
                    <a:gd name="connsiteY56" fmla="*/ 202802 h 257189"/>
                    <a:gd name="connsiteX57" fmla="*/ 202787 w 257175"/>
                    <a:gd name="connsiteY57" fmla="*/ 236330 h 257189"/>
                    <a:gd name="connsiteX58" fmla="*/ 195834 w 257175"/>
                    <a:gd name="connsiteY58" fmla="*/ 239092 h 257189"/>
                    <a:gd name="connsiteX59" fmla="*/ 188976 w 257175"/>
                    <a:gd name="connsiteY59" fmla="*/ 235949 h 257189"/>
                    <a:gd name="connsiteX60" fmla="*/ 180975 w 257175"/>
                    <a:gd name="connsiteY60" fmla="*/ 226996 h 257189"/>
                    <a:gd name="connsiteX61" fmla="*/ 161068 w 257175"/>
                    <a:gd name="connsiteY61" fmla="*/ 235187 h 257189"/>
                    <a:gd name="connsiteX62" fmla="*/ 161830 w 257175"/>
                    <a:gd name="connsiteY62" fmla="*/ 247189 h 257189"/>
                    <a:gd name="connsiteX63" fmla="*/ 159163 w 257175"/>
                    <a:gd name="connsiteY63" fmla="*/ 254237 h 257189"/>
                    <a:gd name="connsiteX64" fmla="*/ 152305 w 257175"/>
                    <a:gd name="connsiteY64" fmla="*/ 257190 h 257189"/>
                    <a:gd name="connsiteX65" fmla="*/ 114872 w 257175"/>
                    <a:gd name="connsiteY65" fmla="*/ 238140 h 257189"/>
                    <a:gd name="connsiteX66" fmla="*/ 142018 w 257175"/>
                    <a:gd name="connsiteY66" fmla="*/ 238140 h 257189"/>
                    <a:gd name="connsiteX67" fmla="*/ 141446 w 257175"/>
                    <a:gd name="connsiteY67" fmla="*/ 228615 h 257189"/>
                    <a:gd name="connsiteX68" fmla="*/ 148876 w 257175"/>
                    <a:gd name="connsiteY68" fmla="*/ 219090 h 257189"/>
                    <a:gd name="connsiteX69" fmla="*/ 177451 w 257175"/>
                    <a:gd name="connsiteY69" fmla="*/ 207184 h 257189"/>
                    <a:gd name="connsiteX70" fmla="*/ 189643 w 257175"/>
                    <a:gd name="connsiteY70" fmla="*/ 208898 h 257189"/>
                    <a:gd name="connsiteX71" fmla="*/ 196120 w 257175"/>
                    <a:gd name="connsiteY71" fmla="*/ 216042 h 257189"/>
                    <a:gd name="connsiteX72" fmla="*/ 215170 w 257175"/>
                    <a:gd name="connsiteY72" fmla="*/ 196992 h 257189"/>
                    <a:gd name="connsiteX73" fmla="*/ 207931 w 257175"/>
                    <a:gd name="connsiteY73" fmla="*/ 190515 h 257189"/>
                    <a:gd name="connsiteX74" fmla="*/ 206216 w 257175"/>
                    <a:gd name="connsiteY74" fmla="*/ 178323 h 257189"/>
                    <a:gd name="connsiteX75" fmla="*/ 218123 w 257175"/>
                    <a:gd name="connsiteY75" fmla="*/ 149748 h 257189"/>
                    <a:gd name="connsiteX76" fmla="*/ 227648 w 257175"/>
                    <a:gd name="connsiteY76" fmla="*/ 142318 h 257189"/>
                    <a:gd name="connsiteX77" fmla="*/ 237173 w 257175"/>
                    <a:gd name="connsiteY77" fmla="*/ 142890 h 257189"/>
                    <a:gd name="connsiteX78" fmla="*/ 237173 w 257175"/>
                    <a:gd name="connsiteY78" fmla="*/ 114315 h 257189"/>
                    <a:gd name="connsiteX79" fmla="*/ 227648 w 257175"/>
                    <a:gd name="connsiteY79" fmla="*/ 114886 h 257189"/>
                    <a:gd name="connsiteX80" fmla="*/ 218123 w 257175"/>
                    <a:gd name="connsiteY80" fmla="*/ 107457 h 257189"/>
                    <a:gd name="connsiteX81" fmla="*/ 206216 w 257175"/>
                    <a:gd name="connsiteY81" fmla="*/ 78882 h 257189"/>
                    <a:gd name="connsiteX82" fmla="*/ 208407 w 257175"/>
                    <a:gd name="connsiteY82" fmla="*/ 66690 h 257189"/>
                    <a:gd name="connsiteX83" fmla="*/ 215646 w 257175"/>
                    <a:gd name="connsiteY83" fmla="*/ 60213 h 257189"/>
                    <a:gd name="connsiteX84" fmla="*/ 196596 w 257175"/>
                    <a:gd name="connsiteY84" fmla="*/ 41163 h 257189"/>
                    <a:gd name="connsiteX85" fmla="*/ 190024 w 257175"/>
                    <a:gd name="connsiteY85" fmla="*/ 48497 h 257189"/>
                    <a:gd name="connsiteX86" fmla="*/ 177832 w 257175"/>
                    <a:gd name="connsiteY86" fmla="*/ 50212 h 257189"/>
                    <a:gd name="connsiteX87" fmla="*/ 149257 w 257175"/>
                    <a:gd name="connsiteY87" fmla="*/ 38305 h 257189"/>
                    <a:gd name="connsiteX88" fmla="*/ 141827 w 257175"/>
                    <a:gd name="connsiteY88" fmla="*/ 28780 h 257189"/>
                    <a:gd name="connsiteX89" fmla="*/ 142399 w 257175"/>
                    <a:gd name="connsiteY89" fmla="*/ 19255 h 257189"/>
                    <a:gd name="connsiteX90" fmla="*/ 114872 w 257175"/>
                    <a:gd name="connsiteY90" fmla="*/ 19255 h 257189"/>
                    <a:gd name="connsiteX91" fmla="*/ 114872 w 257175"/>
                    <a:gd name="connsiteY91" fmla="*/ 28780 h 257189"/>
                    <a:gd name="connsiteX92" fmla="*/ 107537 w 257175"/>
                    <a:gd name="connsiteY92" fmla="*/ 38305 h 257189"/>
                    <a:gd name="connsiteX93" fmla="*/ 78962 w 257175"/>
                    <a:gd name="connsiteY93" fmla="*/ 50212 h 257189"/>
                    <a:gd name="connsiteX94" fmla="*/ 67247 w 257175"/>
                    <a:gd name="connsiteY94" fmla="*/ 48402 h 257189"/>
                    <a:gd name="connsiteX95" fmla="*/ 60770 w 257175"/>
                    <a:gd name="connsiteY95" fmla="*/ 41068 h 257189"/>
                    <a:gd name="connsiteX96" fmla="*/ 41720 w 257175"/>
                    <a:gd name="connsiteY96" fmla="*/ 60118 h 257189"/>
                    <a:gd name="connsiteX97" fmla="*/ 49054 w 257175"/>
                    <a:gd name="connsiteY97" fmla="*/ 66595 h 257189"/>
                    <a:gd name="connsiteX98" fmla="*/ 50768 w 257175"/>
                    <a:gd name="connsiteY98" fmla="*/ 78787 h 257189"/>
                    <a:gd name="connsiteX99" fmla="*/ 38767 w 257175"/>
                    <a:gd name="connsiteY99" fmla="*/ 107362 h 257189"/>
                    <a:gd name="connsiteX100" fmla="*/ 29242 w 257175"/>
                    <a:gd name="connsiteY100" fmla="*/ 114791 h 257189"/>
                    <a:gd name="connsiteX101" fmla="*/ 19717 w 257175"/>
                    <a:gd name="connsiteY101" fmla="*/ 114220 h 257189"/>
                    <a:gd name="connsiteX102" fmla="*/ 19717 w 257175"/>
                    <a:gd name="connsiteY102" fmla="*/ 141366 h 257189"/>
                    <a:gd name="connsiteX103" fmla="*/ 29242 w 257175"/>
                    <a:gd name="connsiteY103" fmla="*/ 140794 h 257189"/>
                    <a:gd name="connsiteX104" fmla="*/ 38767 w 257175"/>
                    <a:gd name="connsiteY104" fmla="*/ 148224 h 257189"/>
                    <a:gd name="connsiteX105" fmla="*/ 50673 w 257175"/>
                    <a:gd name="connsiteY105" fmla="*/ 176799 h 257189"/>
                    <a:gd name="connsiteX106" fmla="*/ 48959 w 257175"/>
                    <a:gd name="connsiteY106" fmla="*/ 188991 h 257189"/>
                    <a:gd name="connsiteX107" fmla="*/ 41720 w 257175"/>
                    <a:gd name="connsiteY107" fmla="*/ 195468 h 257189"/>
                    <a:gd name="connsiteX108" fmla="*/ 60770 w 257175"/>
                    <a:gd name="connsiteY108" fmla="*/ 214518 h 257189"/>
                    <a:gd name="connsiteX109" fmla="*/ 67151 w 257175"/>
                    <a:gd name="connsiteY109" fmla="*/ 207374 h 257189"/>
                    <a:gd name="connsiteX110" fmla="*/ 79439 w 257175"/>
                    <a:gd name="connsiteY110" fmla="*/ 205660 h 257189"/>
                    <a:gd name="connsiteX111" fmla="*/ 108014 w 257175"/>
                    <a:gd name="connsiteY111" fmla="*/ 217566 h 257189"/>
                    <a:gd name="connsiteX112" fmla="*/ 115348 w 257175"/>
                    <a:gd name="connsiteY112" fmla="*/ 227091 h 25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57175" h="257189">
                      <a:moveTo>
                        <a:pt x="152305" y="257190"/>
                      </a:moveTo>
                      <a:lnTo>
                        <a:pt x="105347" y="257190"/>
                      </a:lnTo>
                      <a:cubicBezTo>
                        <a:pt x="102721" y="257206"/>
                        <a:pt x="100205" y="256138"/>
                        <a:pt x="98393" y="254237"/>
                      </a:cubicBezTo>
                      <a:cubicBezTo>
                        <a:pt x="96480" y="252224"/>
                        <a:pt x="95541" y="249476"/>
                        <a:pt x="95822" y="246712"/>
                      </a:cubicBezTo>
                      <a:lnTo>
                        <a:pt x="95822" y="234711"/>
                      </a:lnTo>
                      <a:cubicBezTo>
                        <a:pt x="88948" y="232600"/>
                        <a:pt x="82283" y="229857"/>
                        <a:pt x="75914" y="226519"/>
                      </a:cubicBezTo>
                      <a:lnTo>
                        <a:pt x="68009" y="235378"/>
                      </a:lnTo>
                      <a:cubicBezTo>
                        <a:pt x="66269" y="237360"/>
                        <a:pt x="63786" y="238532"/>
                        <a:pt x="61151" y="238616"/>
                      </a:cubicBezTo>
                      <a:cubicBezTo>
                        <a:pt x="58520" y="238709"/>
                        <a:pt x="55969" y="237709"/>
                        <a:pt x="54102" y="235854"/>
                      </a:cubicBezTo>
                      <a:lnTo>
                        <a:pt x="20669" y="202326"/>
                      </a:lnTo>
                      <a:cubicBezTo>
                        <a:pt x="18839" y="200482"/>
                        <a:pt x="17841" y="197970"/>
                        <a:pt x="17907" y="195373"/>
                      </a:cubicBezTo>
                      <a:cubicBezTo>
                        <a:pt x="17966" y="192751"/>
                        <a:pt x="19103" y="190271"/>
                        <a:pt x="21050" y="188515"/>
                      </a:cubicBezTo>
                      <a:lnTo>
                        <a:pt x="30004" y="180514"/>
                      </a:lnTo>
                      <a:cubicBezTo>
                        <a:pt x="26610" y="174204"/>
                        <a:pt x="23866" y="167566"/>
                        <a:pt x="21812" y="160702"/>
                      </a:cubicBezTo>
                      <a:lnTo>
                        <a:pt x="10097" y="161368"/>
                      </a:lnTo>
                      <a:cubicBezTo>
                        <a:pt x="7504" y="161448"/>
                        <a:pt x="4980" y="160527"/>
                        <a:pt x="3048" y="158797"/>
                      </a:cubicBezTo>
                      <a:cubicBezTo>
                        <a:pt x="1112" y="157001"/>
                        <a:pt x="9" y="154483"/>
                        <a:pt x="0" y="151843"/>
                      </a:cubicBezTo>
                      <a:lnTo>
                        <a:pt x="0" y="104790"/>
                      </a:lnTo>
                      <a:cubicBezTo>
                        <a:pt x="-9" y="99529"/>
                        <a:pt x="4247" y="95257"/>
                        <a:pt x="9508" y="95248"/>
                      </a:cubicBezTo>
                      <a:cubicBezTo>
                        <a:pt x="9704" y="95247"/>
                        <a:pt x="9901" y="95253"/>
                        <a:pt x="10096" y="95265"/>
                      </a:cubicBezTo>
                      <a:lnTo>
                        <a:pt x="22098" y="95932"/>
                      </a:lnTo>
                      <a:cubicBezTo>
                        <a:pt x="24207" y="89103"/>
                        <a:pt x="26983" y="82499"/>
                        <a:pt x="30385" y="76215"/>
                      </a:cubicBezTo>
                      <a:lnTo>
                        <a:pt x="20860" y="68214"/>
                      </a:lnTo>
                      <a:cubicBezTo>
                        <a:pt x="18913" y="66458"/>
                        <a:pt x="17776" y="63977"/>
                        <a:pt x="17717" y="61356"/>
                      </a:cubicBezTo>
                      <a:cubicBezTo>
                        <a:pt x="17650" y="58758"/>
                        <a:pt x="18648" y="56247"/>
                        <a:pt x="20479" y="54403"/>
                      </a:cubicBezTo>
                      <a:lnTo>
                        <a:pt x="53912" y="20875"/>
                      </a:lnTo>
                      <a:cubicBezTo>
                        <a:pt x="55840" y="19115"/>
                        <a:pt x="58350" y="18132"/>
                        <a:pt x="60960" y="18112"/>
                      </a:cubicBezTo>
                      <a:cubicBezTo>
                        <a:pt x="63569" y="18225"/>
                        <a:pt x="66030" y="19353"/>
                        <a:pt x="67818" y="21256"/>
                      </a:cubicBezTo>
                      <a:lnTo>
                        <a:pt x="75819" y="30781"/>
                      </a:lnTo>
                      <a:cubicBezTo>
                        <a:pt x="82155" y="27080"/>
                        <a:pt x="88859" y="24047"/>
                        <a:pt x="95822" y="21732"/>
                      </a:cubicBezTo>
                      <a:lnTo>
                        <a:pt x="95822" y="9540"/>
                      </a:lnTo>
                      <a:cubicBezTo>
                        <a:pt x="95678" y="6937"/>
                        <a:pt x="96608" y="4390"/>
                        <a:pt x="98393" y="2491"/>
                      </a:cubicBezTo>
                      <a:cubicBezTo>
                        <a:pt x="100284" y="765"/>
                        <a:pt x="102790" y="-128"/>
                        <a:pt x="105347" y="15"/>
                      </a:cubicBezTo>
                      <a:lnTo>
                        <a:pt x="152972" y="15"/>
                      </a:lnTo>
                      <a:cubicBezTo>
                        <a:pt x="155578" y="49"/>
                        <a:pt x="158057" y="1151"/>
                        <a:pt x="159830" y="3063"/>
                      </a:cubicBezTo>
                      <a:cubicBezTo>
                        <a:pt x="161650" y="4946"/>
                        <a:pt x="162614" y="7495"/>
                        <a:pt x="162497" y="10111"/>
                      </a:cubicBezTo>
                      <a:lnTo>
                        <a:pt x="161735" y="22208"/>
                      </a:lnTo>
                      <a:cubicBezTo>
                        <a:pt x="168584" y="24303"/>
                        <a:pt x="175218" y="27046"/>
                        <a:pt x="181547" y="30400"/>
                      </a:cubicBezTo>
                      <a:lnTo>
                        <a:pt x="189643" y="20875"/>
                      </a:lnTo>
                      <a:cubicBezTo>
                        <a:pt x="191399" y="18928"/>
                        <a:pt x="193880" y="17791"/>
                        <a:pt x="196501" y="17731"/>
                      </a:cubicBezTo>
                      <a:cubicBezTo>
                        <a:pt x="199080" y="17765"/>
                        <a:pt x="201555" y="18748"/>
                        <a:pt x="203454" y="20494"/>
                      </a:cubicBezTo>
                      <a:lnTo>
                        <a:pt x="236887" y="54022"/>
                      </a:lnTo>
                      <a:cubicBezTo>
                        <a:pt x="240701" y="57645"/>
                        <a:pt x="240855" y="63674"/>
                        <a:pt x="237232" y="67488"/>
                      </a:cubicBezTo>
                      <a:cubicBezTo>
                        <a:pt x="237120" y="67606"/>
                        <a:pt x="237005" y="67721"/>
                        <a:pt x="236887" y="67833"/>
                      </a:cubicBezTo>
                      <a:lnTo>
                        <a:pt x="227933" y="75834"/>
                      </a:lnTo>
                      <a:cubicBezTo>
                        <a:pt x="230943" y="82062"/>
                        <a:pt x="233336" y="88570"/>
                        <a:pt x="235077" y="95265"/>
                      </a:cubicBezTo>
                      <a:lnTo>
                        <a:pt x="247174" y="95265"/>
                      </a:lnTo>
                      <a:cubicBezTo>
                        <a:pt x="249776" y="95122"/>
                        <a:pt x="252324" y="96051"/>
                        <a:pt x="254222" y="97837"/>
                      </a:cubicBezTo>
                      <a:cubicBezTo>
                        <a:pt x="256123" y="99648"/>
                        <a:pt x="257191" y="102164"/>
                        <a:pt x="257175" y="104790"/>
                      </a:cubicBezTo>
                      <a:lnTo>
                        <a:pt x="257175" y="152415"/>
                      </a:lnTo>
                      <a:cubicBezTo>
                        <a:pt x="257191" y="155040"/>
                        <a:pt x="256123" y="157556"/>
                        <a:pt x="254222" y="159368"/>
                      </a:cubicBezTo>
                      <a:cubicBezTo>
                        <a:pt x="252290" y="161099"/>
                        <a:pt x="249766" y="162020"/>
                        <a:pt x="247174" y="161940"/>
                      </a:cubicBezTo>
                      <a:lnTo>
                        <a:pt x="235172" y="161273"/>
                      </a:lnTo>
                      <a:cubicBezTo>
                        <a:pt x="233063" y="168101"/>
                        <a:pt x="230288" y="174705"/>
                        <a:pt x="226886" y="180990"/>
                      </a:cubicBezTo>
                      <a:lnTo>
                        <a:pt x="235839" y="188991"/>
                      </a:lnTo>
                      <a:cubicBezTo>
                        <a:pt x="237821" y="190730"/>
                        <a:pt x="238994" y="193213"/>
                        <a:pt x="239078" y="195849"/>
                      </a:cubicBezTo>
                      <a:cubicBezTo>
                        <a:pt x="239119" y="198460"/>
                        <a:pt x="238086" y="200974"/>
                        <a:pt x="236220" y="202802"/>
                      </a:cubicBezTo>
                      <a:lnTo>
                        <a:pt x="202787" y="236330"/>
                      </a:lnTo>
                      <a:cubicBezTo>
                        <a:pt x="200914" y="238116"/>
                        <a:pt x="198422" y="239106"/>
                        <a:pt x="195834" y="239092"/>
                      </a:cubicBezTo>
                      <a:cubicBezTo>
                        <a:pt x="193213" y="239033"/>
                        <a:pt x="190732" y="237896"/>
                        <a:pt x="188976" y="235949"/>
                      </a:cubicBezTo>
                      <a:lnTo>
                        <a:pt x="180975" y="226996"/>
                      </a:lnTo>
                      <a:cubicBezTo>
                        <a:pt x="174621" y="230366"/>
                        <a:pt x="167954" y="233110"/>
                        <a:pt x="161068" y="235187"/>
                      </a:cubicBezTo>
                      <a:lnTo>
                        <a:pt x="161830" y="247189"/>
                      </a:lnTo>
                      <a:cubicBezTo>
                        <a:pt x="161948" y="249805"/>
                        <a:pt x="160983" y="252354"/>
                        <a:pt x="159163" y="254237"/>
                      </a:cubicBezTo>
                      <a:cubicBezTo>
                        <a:pt x="157374" y="256114"/>
                        <a:pt x="154897" y="257180"/>
                        <a:pt x="152305" y="257190"/>
                      </a:cubicBezTo>
                      <a:close/>
                      <a:moveTo>
                        <a:pt x="114872" y="238140"/>
                      </a:moveTo>
                      <a:lnTo>
                        <a:pt x="142018" y="238140"/>
                      </a:lnTo>
                      <a:lnTo>
                        <a:pt x="141446" y="228615"/>
                      </a:lnTo>
                      <a:cubicBezTo>
                        <a:pt x="141335" y="224075"/>
                        <a:pt x="144445" y="220088"/>
                        <a:pt x="148876" y="219090"/>
                      </a:cubicBezTo>
                      <a:cubicBezTo>
                        <a:pt x="159013" y="216788"/>
                        <a:pt x="168679" y="212761"/>
                        <a:pt x="177451" y="207184"/>
                      </a:cubicBezTo>
                      <a:cubicBezTo>
                        <a:pt x="181388" y="204699"/>
                        <a:pt x="186544" y="205424"/>
                        <a:pt x="189643" y="208898"/>
                      </a:cubicBezTo>
                      <a:lnTo>
                        <a:pt x="196120" y="216042"/>
                      </a:lnTo>
                      <a:lnTo>
                        <a:pt x="215170" y="196992"/>
                      </a:lnTo>
                      <a:lnTo>
                        <a:pt x="207931" y="190515"/>
                      </a:lnTo>
                      <a:cubicBezTo>
                        <a:pt x="204457" y="187416"/>
                        <a:pt x="203732" y="182260"/>
                        <a:pt x="206216" y="178323"/>
                      </a:cubicBezTo>
                      <a:cubicBezTo>
                        <a:pt x="211794" y="169551"/>
                        <a:pt x="215821" y="159885"/>
                        <a:pt x="218123" y="149748"/>
                      </a:cubicBezTo>
                      <a:cubicBezTo>
                        <a:pt x="219120" y="145317"/>
                        <a:pt x="223107" y="142207"/>
                        <a:pt x="227648" y="142318"/>
                      </a:cubicBezTo>
                      <a:lnTo>
                        <a:pt x="237173" y="142890"/>
                      </a:lnTo>
                      <a:lnTo>
                        <a:pt x="237173" y="114315"/>
                      </a:lnTo>
                      <a:lnTo>
                        <a:pt x="227648" y="114886"/>
                      </a:lnTo>
                      <a:cubicBezTo>
                        <a:pt x="223107" y="114997"/>
                        <a:pt x="219120" y="111887"/>
                        <a:pt x="218123" y="107457"/>
                      </a:cubicBezTo>
                      <a:cubicBezTo>
                        <a:pt x="215821" y="97320"/>
                        <a:pt x="211794" y="87654"/>
                        <a:pt x="206216" y="78882"/>
                      </a:cubicBezTo>
                      <a:cubicBezTo>
                        <a:pt x="203843" y="74833"/>
                        <a:pt x="204773" y="69659"/>
                        <a:pt x="208407" y="66690"/>
                      </a:cubicBezTo>
                      <a:lnTo>
                        <a:pt x="215646" y="60213"/>
                      </a:lnTo>
                      <a:lnTo>
                        <a:pt x="196596" y="41163"/>
                      </a:lnTo>
                      <a:lnTo>
                        <a:pt x="190024" y="48497"/>
                      </a:lnTo>
                      <a:cubicBezTo>
                        <a:pt x="186925" y="51971"/>
                        <a:pt x="181769" y="52696"/>
                        <a:pt x="177832" y="50212"/>
                      </a:cubicBezTo>
                      <a:cubicBezTo>
                        <a:pt x="169065" y="44624"/>
                        <a:pt x="159397" y="40596"/>
                        <a:pt x="149257" y="38305"/>
                      </a:cubicBezTo>
                      <a:cubicBezTo>
                        <a:pt x="144826" y="37308"/>
                        <a:pt x="141716" y="33321"/>
                        <a:pt x="141827" y="28780"/>
                      </a:cubicBezTo>
                      <a:lnTo>
                        <a:pt x="142399" y="19255"/>
                      </a:lnTo>
                      <a:lnTo>
                        <a:pt x="114872" y="19255"/>
                      </a:lnTo>
                      <a:lnTo>
                        <a:pt x="114872" y="28780"/>
                      </a:lnTo>
                      <a:cubicBezTo>
                        <a:pt x="114992" y="33292"/>
                        <a:pt x="111930" y="37269"/>
                        <a:pt x="107537" y="38305"/>
                      </a:cubicBezTo>
                      <a:cubicBezTo>
                        <a:pt x="97394" y="40589"/>
                        <a:pt x="87726" y="44617"/>
                        <a:pt x="78962" y="50212"/>
                      </a:cubicBezTo>
                      <a:cubicBezTo>
                        <a:pt x="75112" y="52408"/>
                        <a:pt x="70255" y="51658"/>
                        <a:pt x="67247" y="48402"/>
                      </a:cubicBezTo>
                      <a:lnTo>
                        <a:pt x="60770" y="41068"/>
                      </a:lnTo>
                      <a:lnTo>
                        <a:pt x="41720" y="60118"/>
                      </a:lnTo>
                      <a:lnTo>
                        <a:pt x="49054" y="66595"/>
                      </a:lnTo>
                      <a:cubicBezTo>
                        <a:pt x="52528" y="69693"/>
                        <a:pt x="53253" y="74850"/>
                        <a:pt x="50768" y="78787"/>
                      </a:cubicBezTo>
                      <a:cubicBezTo>
                        <a:pt x="45200" y="87575"/>
                        <a:pt x="41144" y="97233"/>
                        <a:pt x="38767" y="107362"/>
                      </a:cubicBezTo>
                      <a:cubicBezTo>
                        <a:pt x="37769" y="111792"/>
                        <a:pt x="33782" y="114902"/>
                        <a:pt x="29242" y="114791"/>
                      </a:cubicBezTo>
                      <a:lnTo>
                        <a:pt x="19717" y="114220"/>
                      </a:lnTo>
                      <a:lnTo>
                        <a:pt x="19717" y="141366"/>
                      </a:lnTo>
                      <a:lnTo>
                        <a:pt x="29242" y="140794"/>
                      </a:lnTo>
                      <a:cubicBezTo>
                        <a:pt x="33782" y="140683"/>
                        <a:pt x="37769" y="143793"/>
                        <a:pt x="38767" y="148224"/>
                      </a:cubicBezTo>
                      <a:cubicBezTo>
                        <a:pt x="41068" y="158361"/>
                        <a:pt x="45096" y="168027"/>
                        <a:pt x="50673" y="176799"/>
                      </a:cubicBezTo>
                      <a:cubicBezTo>
                        <a:pt x="53158" y="180736"/>
                        <a:pt x="52433" y="185892"/>
                        <a:pt x="48959" y="188991"/>
                      </a:cubicBezTo>
                      <a:lnTo>
                        <a:pt x="41720" y="195468"/>
                      </a:lnTo>
                      <a:lnTo>
                        <a:pt x="60770" y="214518"/>
                      </a:lnTo>
                      <a:lnTo>
                        <a:pt x="67151" y="207374"/>
                      </a:lnTo>
                      <a:cubicBezTo>
                        <a:pt x="70262" y="203848"/>
                        <a:pt x="75481" y="203120"/>
                        <a:pt x="79439" y="205660"/>
                      </a:cubicBezTo>
                      <a:cubicBezTo>
                        <a:pt x="88202" y="211254"/>
                        <a:pt x="97871" y="215283"/>
                        <a:pt x="108014" y="217566"/>
                      </a:cubicBezTo>
                      <a:cubicBezTo>
                        <a:pt x="112406" y="218602"/>
                        <a:pt x="115468" y="222579"/>
                        <a:pt x="115348" y="227091"/>
                      </a:cubicBez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563" name="Freeform: Shape 359">
                  <a:extLst>
                    <a:ext uri="{FF2B5EF4-FFF2-40B4-BE49-F238E27FC236}">
                      <a16:creationId xmlns:a16="http://schemas.microsoft.com/office/drawing/2014/main" id="{A960A596-A346-4659-83BF-A4DDAECEFF3D}"/>
                    </a:ext>
                  </a:extLst>
                </p:cNvPr>
                <p:cNvSpPr/>
                <p:nvPr/>
              </p:nvSpPr>
              <p:spPr>
                <a:xfrm>
                  <a:off x="7023176" y="1863260"/>
                  <a:ext cx="121919" cy="53247"/>
                </a:xfrm>
                <a:custGeom>
                  <a:avLst/>
                  <a:gdLst>
                    <a:gd name="connsiteX0" fmla="*/ 60579 w 121919"/>
                    <a:gd name="connsiteY0" fmla="*/ 53245 h 53247"/>
                    <a:gd name="connsiteX1" fmla="*/ 0 w 121919"/>
                    <a:gd name="connsiteY1" fmla="*/ 3810 h 53247"/>
                    <a:gd name="connsiteX2" fmla="*/ 19050 w 121919"/>
                    <a:gd name="connsiteY2" fmla="*/ 0 h 53247"/>
                    <a:gd name="connsiteX3" fmla="*/ 69480 w 121919"/>
                    <a:gd name="connsiteY3" fmla="*/ 33390 h 53247"/>
                    <a:gd name="connsiteX4" fmla="*/ 102870 w 121919"/>
                    <a:gd name="connsiteY4" fmla="*/ 0 h 53247"/>
                    <a:gd name="connsiteX5" fmla="*/ 121920 w 121919"/>
                    <a:gd name="connsiteY5" fmla="*/ 3810 h 53247"/>
                    <a:gd name="connsiteX6" fmla="*/ 60579 w 121919"/>
                    <a:gd name="connsiteY6" fmla="*/ 53245 h 5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 h="53247">
                      <a:moveTo>
                        <a:pt x="60579" y="53245"/>
                      </a:moveTo>
                      <a:cubicBezTo>
                        <a:pt x="31232" y="53178"/>
                        <a:pt x="5950" y="32547"/>
                        <a:pt x="0" y="3810"/>
                      </a:cubicBezTo>
                      <a:lnTo>
                        <a:pt x="19050" y="0"/>
                      </a:lnTo>
                      <a:cubicBezTo>
                        <a:pt x="23755" y="23146"/>
                        <a:pt x="46334" y="38095"/>
                        <a:pt x="69480" y="33390"/>
                      </a:cubicBezTo>
                      <a:cubicBezTo>
                        <a:pt x="86303" y="29970"/>
                        <a:pt x="99450" y="16823"/>
                        <a:pt x="102870" y="0"/>
                      </a:cubicBezTo>
                      <a:lnTo>
                        <a:pt x="121920" y="3810"/>
                      </a:lnTo>
                      <a:cubicBezTo>
                        <a:pt x="115879" y="32808"/>
                        <a:pt x="90199" y="53504"/>
                        <a:pt x="60579" y="53245"/>
                      </a:cubicBez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564" name="Freeform: Shape 360">
                  <a:extLst>
                    <a:ext uri="{FF2B5EF4-FFF2-40B4-BE49-F238E27FC236}">
                      <a16:creationId xmlns:a16="http://schemas.microsoft.com/office/drawing/2014/main" id="{6C1C7F31-4060-4EE3-8D71-AAAF73C0988C}"/>
                    </a:ext>
                  </a:extLst>
                </p:cNvPr>
                <p:cNvSpPr/>
                <p:nvPr/>
              </p:nvSpPr>
              <p:spPr>
                <a:xfrm>
                  <a:off x="7022796" y="1792500"/>
                  <a:ext cx="121157" cy="53328"/>
                </a:xfrm>
                <a:custGeom>
                  <a:avLst/>
                  <a:gdLst>
                    <a:gd name="connsiteX0" fmla="*/ 102870 w 121157"/>
                    <a:gd name="connsiteY0" fmla="*/ 53329 h 53328"/>
                    <a:gd name="connsiteX1" fmla="*/ 52440 w 121157"/>
                    <a:gd name="connsiteY1" fmla="*/ 19938 h 53328"/>
                    <a:gd name="connsiteX2" fmla="*/ 19050 w 121157"/>
                    <a:gd name="connsiteY2" fmla="*/ 53329 h 53328"/>
                    <a:gd name="connsiteX3" fmla="*/ 0 w 121157"/>
                    <a:gd name="connsiteY3" fmla="*/ 49519 h 53328"/>
                    <a:gd name="connsiteX4" fmla="*/ 72890 w 121157"/>
                    <a:gd name="connsiteY4" fmla="*/ 1250 h 53328"/>
                    <a:gd name="connsiteX5" fmla="*/ 121158 w 121157"/>
                    <a:gd name="connsiteY5" fmla="*/ 49519 h 5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57" h="53328">
                      <a:moveTo>
                        <a:pt x="102870" y="53329"/>
                      </a:moveTo>
                      <a:cubicBezTo>
                        <a:pt x="98165" y="30182"/>
                        <a:pt x="75586" y="15233"/>
                        <a:pt x="52440" y="19938"/>
                      </a:cubicBezTo>
                      <a:cubicBezTo>
                        <a:pt x="35617" y="23358"/>
                        <a:pt x="22470" y="36506"/>
                        <a:pt x="19050" y="53329"/>
                      </a:cubicBezTo>
                      <a:lnTo>
                        <a:pt x="0" y="49519"/>
                      </a:lnTo>
                      <a:cubicBezTo>
                        <a:pt x="6799" y="16062"/>
                        <a:pt x="39433" y="-5549"/>
                        <a:pt x="72890" y="1250"/>
                      </a:cubicBezTo>
                      <a:cubicBezTo>
                        <a:pt x="97209" y="6193"/>
                        <a:pt x="116216" y="25199"/>
                        <a:pt x="121158" y="49519"/>
                      </a:cubicBez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565" name="Freeform: Shape 361">
                  <a:extLst>
                    <a:ext uri="{FF2B5EF4-FFF2-40B4-BE49-F238E27FC236}">
                      <a16:creationId xmlns:a16="http://schemas.microsoft.com/office/drawing/2014/main" id="{557EF759-90EE-4CD9-B1DB-8DE4EEBA7230}"/>
                    </a:ext>
                  </a:extLst>
                </p:cNvPr>
                <p:cNvSpPr/>
                <p:nvPr/>
              </p:nvSpPr>
              <p:spPr>
                <a:xfrm>
                  <a:off x="7015461" y="1859162"/>
                  <a:ext cx="49910" cy="42578"/>
                </a:xfrm>
                <a:custGeom>
                  <a:avLst/>
                  <a:gdLst>
                    <a:gd name="connsiteX0" fmla="*/ 19050 w 49910"/>
                    <a:gd name="connsiteY0" fmla="*/ 42579 h 42578"/>
                    <a:gd name="connsiteX1" fmla="*/ 0 w 49910"/>
                    <a:gd name="connsiteY1" fmla="*/ 38483 h 42578"/>
                    <a:gd name="connsiteX2" fmla="*/ 6953 w 49910"/>
                    <a:gd name="connsiteY2" fmla="*/ 7241 h 42578"/>
                    <a:gd name="connsiteX3" fmla="*/ 18097 w 49910"/>
                    <a:gd name="connsiteY3" fmla="*/ 193 h 42578"/>
                    <a:gd name="connsiteX4" fmla="*/ 49911 w 49910"/>
                    <a:gd name="connsiteY4" fmla="*/ 4860 h 42578"/>
                    <a:gd name="connsiteX5" fmla="*/ 47053 w 49910"/>
                    <a:gd name="connsiteY5" fmla="*/ 23910 h 42578"/>
                    <a:gd name="connsiteX6" fmla="*/ 24098 w 49910"/>
                    <a:gd name="connsiteY6" fmla="*/ 20481 h 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10" h="42578">
                      <a:moveTo>
                        <a:pt x="19050" y="42579"/>
                      </a:moveTo>
                      <a:lnTo>
                        <a:pt x="0" y="38483"/>
                      </a:lnTo>
                      <a:lnTo>
                        <a:pt x="6953" y="7241"/>
                      </a:lnTo>
                      <a:cubicBezTo>
                        <a:pt x="8178" y="2284"/>
                        <a:pt x="13094" y="-825"/>
                        <a:pt x="18097" y="193"/>
                      </a:cubicBezTo>
                      <a:lnTo>
                        <a:pt x="49911" y="4860"/>
                      </a:lnTo>
                      <a:lnTo>
                        <a:pt x="47053" y="23910"/>
                      </a:lnTo>
                      <a:lnTo>
                        <a:pt x="24098" y="20481"/>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566" name="Freeform: Shape 362">
                  <a:extLst>
                    <a:ext uri="{FF2B5EF4-FFF2-40B4-BE49-F238E27FC236}">
                      <a16:creationId xmlns:a16="http://schemas.microsoft.com/office/drawing/2014/main" id="{A140490D-E0FE-48B2-99F2-97DAA5540D81}"/>
                    </a:ext>
                  </a:extLst>
                </p:cNvPr>
                <p:cNvSpPr/>
                <p:nvPr/>
              </p:nvSpPr>
              <p:spPr>
                <a:xfrm>
                  <a:off x="7101091" y="1807539"/>
                  <a:ext cx="54102" cy="42291"/>
                </a:xfrm>
                <a:custGeom>
                  <a:avLst/>
                  <a:gdLst>
                    <a:gd name="connsiteX0" fmla="*/ 34671 w 54102"/>
                    <a:gd name="connsiteY0" fmla="*/ 42291 h 42291"/>
                    <a:gd name="connsiteX1" fmla="*/ 33719 w 54102"/>
                    <a:gd name="connsiteY1" fmla="*/ 42291 h 42291"/>
                    <a:gd name="connsiteX2" fmla="*/ 0 w 54102"/>
                    <a:gd name="connsiteY2" fmla="*/ 38671 h 42291"/>
                    <a:gd name="connsiteX3" fmla="*/ 2000 w 54102"/>
                    <a:gd name="connsiteY3" fmla="*/ 19621 h 42291"/>
                    <a:gd name="connsiteX4" fmla="*/ 28194 w 54102"/>
                    <a:gd name="connsiteY4" fmla="*/ 22479 h 42291"/>
                    <a:gd name="connsiteX5" fmla="*/ 36100 w 54102"/>
                    <a:gd name="connsiteY5" fmla="*/ 0 h 42291"/>
                    <a:gd name="connsiteX6" fmla="*/ 54102 w 54102"/>
                    <a:gd name="connsiteY6" fmla="*/ 6382 h 42291"/>
                    <a:gd name="connsiteX7" fmla="*/ 43720 w 54102"/>
                    <a:gd name="connsiteY7" fmla="*/ 35909 h 42291"/>
                    <a:gd name="connsiteX8" fmla="*/ 34671 w 54102"/>
                    <a:gd name="connsiteY8" fmla="*/ 42291 h 4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02" h="42291">
                      <a:moveTo>
                        <a:pt x="34671" y="42291"/>
                      </a:moveTo>
                      <a:lnTo>
                        <a:pt x="33719" y="42291"/>
                      </a:lnTo>
                      <a:lnTo>
                        <a:pt x="0" y="38671"/>
                      </a:lnTo>
                      <a:lnTo>
                        <a:pt x="2000" y="19621"/>
                      </a:lnTo>
                      <a:lnTo>
                        <a:pt x="28194" y="22479"/>
                      </a:lnTo>
                      <a:lnTo>
                        <a:pt x="36100" y="0"/>
                      </a:lnTo>
                      <a:lnTo>
                        <a:pt x="54102" y="6382"/>
                      </a:lnTo>
                      <a:lnTo>
                        <a:pt x="43720" y="35909"/>
                      </a:lnTo>
                      <a:cubicBezTo>
                        <a:pt x="42377" y="39751"/>
                        <a:pt x="38741" y="42315"/>
                        <a:pt x="34671" y="42291"/>
                      </a:cubicBez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grpSp>
          <p:sp>
            <p:nvSpPr>
              <p:cNvPr id="551" name="TextBox 550">
                <a:extLst>
                  <a:ext uri="{FF2B5EF4-FFF2-40B4-BE49-F238E27FC236}">
                    <a16:creationId xmlns:a16="http://schemas.microsoft.com/office/drawing/2014/main" id="{2B027AEC-359B-4004-864A-FDB4841AF59F}"/>
                  </a:ext>
                </a:extLst>
              </p:cNvPr>
              <p:cNvSpPr txBox="1">
                <a:spLocks/>
              </p:cNvSpPr>
              <p:nvPr/>
            </p:nvSpPr>
            <p:spPr>
              <a:xfrm>
                <a:off x="6241980" y="7285485"/>
                <a:ext cx="537005" cy="430887"/>
              </a:xfrm>
              <a:prstGeom prst="rect">
                <a:avLst/>
              </a:prstGeom>
              <a:noFill/>
            </p:spPr>
            <p:txBody>
              <a:bodyPr wrap="none" lIns="0" tIns="0" rIns="0" bIns="0" rtlCol="0">
                <a:spAutoFit/>
              </a:bodyPr>
              <a:lstStyle/>
              <a:p>
                <a:pPr algn="ctr" defTabSz="914364">
                  <a:defRPr/>
                </a:pPr>
                <a:r>
                  <a:rPr lang="en-US" sz="1400" dirty="0">
                    <a:solidFill>
                      <a:srgbClr val="FFFFFF"/>
                    </a:solidFill>
                    <a:latin typeface="Amazon Ember"/>
                  </a:rPr>
                  <a:t>AWS</a:t>
                </a:r>
                <a:br>
                  <a:rPr lang="en-US" sz="1400" dirty="0">
                    <a:solidFill>
                      <a:srgbClr val="FFFFFF"/>
                    </a:solidFill>
                    <a:latin typeface="Amazon Ember"/>
                  </a:rPr>
                </a:br>
                <a:r>
                  <a:rPr lang="en-US" sz="1400" dirty="0">
                    <a:solidFill>
                      <a:srgbClr val="FFFFFF"/>
                    </a:solidFill>
                    <a:latin typeface="Amazon Ember"/>
                  </a:rPr>
                  <a:t>Config</a:t>
                </a:r>
              </a:p>
            </p:txBody>
          </p:sp>
        </p:grpSp>
      </p:grpSp>
      <p:grpSp>
        <p:nvGrpSpPr>
          <p:cNvPr id="27" name="Group 26">
            <a:extLst>
              <a:ext uri="{FF2B5EF4-FFF2-40B4-BE49-F238E27FC236}">
                <a16:creationId xmlns:a16="http://schemas.microsoft.com/office/drawing/2014/main" id="{EFA37A5F-E7B3-4ADD-B558-BF6A5956A285}"/>
              </a:ext>
            </a:extLst>
          </p:cNvPr>
          <p:cNvGrpSpPr/>
          <p:nvPr/>
        </p:nvGrpSpPr>
        <p:grpSpPr>
          <a:xfrm>
            <a:off x="853209" y="3500299"/>
            <a:ext cx="12916766" cy="1098841"/>
            <a:chOff x="853209" y="3500299"/>
            <a:chExt cx="12916766" cy="1098841"/>
          </a:xfrm>
        </p:grpSpPr>
        <p:grpSp>
          <p:nvGrpSpPr>
            <p:cNvPr id="4" name="Group 3">
              <a:extLst>
                <a:ext uri="{FF2B5EF4-FFF2-40B4-BE49-F238E27FC236}">
                  <a16:creationId xmlns:a16="http://schemas.microsoft.com/office/drawing/2014/main" id="{674D2D55-61FA-4DCC-A2AC-A42CF881DE8C}"/>
                </a:ext>
              </a:extLst>
            </p:cNvPr>
            <p:cNvGrpSpPr/>
            <p:nvPr/>
          </p:nvGrpSpPr>
          <p:grpSpPr>
            <a:xfrm>
              <a:off x="3957569" y="3538269"/>
              <a:ext cx="835164" cy="1022901"/>
              <a:chOff x="9869416" y="3575780"/>
              <a:chExt cx="835164" cy="1022901"/>
            </a:xfrm>
          </p:grpSpPr>
          <p:grpSp>
            <p:nvGrpSpPr>
              <p:cNvPr id="400" name="Group 399">
                <a:extLst>
                  <a:ext uri="{FF2B5EF4-FFF2-40B4-BE49-F238E27FC236}">
                    <a16:creationId xmlns:a16="http://schemas.microsoft.com/office/drawing/2014/main" id="{E305E79C-C531-4320-9332-E9EFAECE5A12}"/>
                  </a:ext>
                </a:extLst>
              </p:cNvPr>
              <p:cNvGrpSpPr/>
              <p:nvPr/>
            </p:nvGrpSpPr>
            <p:grpSpPr>
              <a:xfrm>
                <a:off x="9982198" y="3575780"/>
                <a:ext cx="609602" cy="357254"/>
                <a:chOff x="459355" y="5850073"/>
                <a:chExt cx="906851" cy="531456"/>
              </a:xfrm>
            </p:grpSpPr>
            <p:sp>
              <p:nvSpPr>
                <p:cNvPr id="401" name="Freeform: Shape 329">
                  <a:extLst>
                    <a:ext uri="{FF2B5EF4-FFF2-40B4-BE49-F238E27FC236}">
                      <a16:creationId xmlns:a16="http://schemas.microsoft.com/office/drawing/2014/main" id="{AAEAC681-796C-42E4-B7DD-7A8C4F2F2188}"/>
                    </a:ext>
                  </a:extLst>
                </p:cNvPr>
                <p:cNvSpPr/>
                <p:nvPr/>
              </p:nvSpPr>
              <p:spPr>
                <a:xfrm>
                  <a:off x="562254" y="5850073"/>
                  <a:ext cx="803952" cy="531456"/>
                </a:xfrm>
                <a:custGeom>
                  <a:avLst/>
                  <a:gdLst>
                    <a:gd name="connsiteX0" fmla="*/ 304133 w 421957"/>
                    <a:gd name="connsiteY0" fmla="*/ 278938 h 278937"/>
                    <a:gd name="connsiteX1" fmla="*/ 145828 w 421957"/>
                    <a:gd name="connsiteY1" fmla="*/ 278938 h 278937"/>
                    <a:gd name="connsiteX2" fmla="*/ 145828 w 421957"/>
                    <a:gd name="connsiteY2" fmla="*/ 259943 h 278937"/>
                    <a:gd name="connsiteX3" fmla="*/ 344043 w 421957"/>
                    <a:gd name="connsiteY3" fmla="*/ 259943 h 278937"/>
                    <a:gd name="connsiteX4" fmla="*/ 403003 w 421957"/>
                    <a:gd name="connsiteY4" fmla="*/ 196216 h 278937"/>
                    <a:gd name="connsiteX5" fmla="*/ 344424 w 421957"/>
                    <a:gd name="connsiteY5" fmla="*/ 132678 h 278937"/>
                    <a:gd name="connsiteX6" fmla="*/ 336518 w 421957"/>
                    <a:gd name="connsiteY6" fmla="*/ 122231 h 278937"/>
                    <a:gd name="connsiteX7" fmla="*/ 311944 w 421957"/>
                    <a:gd name="connsiteY7" fmla="*/ 80537 h 278937"/>
                    <a:gd name="connsiteX8" fmla="*/ 273177 w 421957"/>
                    <a:gd name="connsiteY8" fmla="*/ 92789 h 278937"/>
                    <a:gd name="connsiteX9" fmla="*/ 264224 w 421957"/>
                    <a:gd name="connsiteY9" fmla="*/ 96493 h 278937"/>
                    <a:gd name="connsiteX10" fmla="*/ 256604 w 421957"/>
                    <a:gd name="connsiteY10" fmla="*/ 90320 h 278937"/>
                    <a:gd name="connsiteX11" fmla="*/ 230219 w 421957"/>
                    <a:gd name="connsiteY11" fmla="*/ 47676 h 278937"/>
                    <a:gd name="connsiteX12" fmla="*/ 123825 w 421957"/>
                    <a:gd name="connsiteY12" fmla="*/ 26877 h 278937"/>
                    <a:gd name="connsiteX13" fmla="*/ 68104 w 421957"/>
                    <a:gd name="connsiteY13" fmla="*/ 112354 h 278937"/>
                    <a:gd name="connsiteX14" fmla="*/ 68866 w 421957"/>
                    <a:gd name="connsiteY14" fmla="*/ 124415 h 278937"/>
                    <a:gd name="connsiteX15" fmla="*/ 61722 w 421957"/>
                    <a:gd name="connsiteY15" fmla="*/ 133913 h 278937"/>
                    <a:gd name="connsiteX16" fmla="*/ 17621 w 421957"/>
                    <a:gd name="connsiteY16" fmla="*/ 169148 h 278937"/>
                    <a:gd name="connsiteX17" fmla="*/ 0 w 421957"/>
                    <a:gd name="connsiteY17" fmla="*/ 161930 h 278937"/>
                    <a:gd name="connsiteX18" fmla="*/ 49435 w 421957"/>
                    <a:gd name="connsiteY18" fmla="*/ 117767 h 278937"/>
                    <a:gd name="connsiteX19" fmla="*/ 49435 w 421957"/>
                    <a:gd name="connsiteY19" fmla="*/ 112639 h 278937"/>
                    <a:gd name="connsiteX20" fmla="*/ 116777 w 421957"/>
                    <a:gd name="connsiteY20" fmla="*/ 9592 h 278937"/>
                    <a:gd name="connsiteX21" fmla="*/ 243554 w 421957"/>
                    <a:gd name="connsiteY21" fmla="*/ 33810 h 278937"/>
                    <a:gd name="connsiteX22" fmla="*/ 268891 w 421957"/>
                    <a:gd name="connsiteY22" fmla="*/ 70090 h 278937"/>
                    <a:gd name="connsiteX23" fmla="*/ 317945 w 421957"/>
                    <a:gd name="connsiteY23" fmla="*/ 62112 h 278937"/>
                    <a:gd name="connsiteX24" fmla="*/ 355283 w 421957"/>
                    <a:gd name="connsiteY24" fmla="*/ 115108 h 278937"/>
                    <a:gd name="connsiteX25" fmla="*/ 421957 w 421957"/>
                    <a:gd name="connsiteY25" fmla="*/ 195836 h 278937"/>
                    <a:gd name="connsiteX26" fmla="*/ 344805 w 421957"/>
                    <a:gd name="connsiteY26" fmla="*/ 278938 h 27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1957" h="278937">
                      <a:moveTo>
                        <a:pt x="304133" y="278938"/>
                      </a:moveTo>
                      <a:lnTo>
                        <a:pt x="145828" y="278938"/>
                      </a:lnTo>
                      <a:lnTo>
                        <a:pt x="145828" y="259943"/>
                      </a:lnTo>
                      <a:lnTo>
                        <a:pt x="344043" y="259943"/>
                      </a:lnTo>
                      <a:cubicBezTo>
                        <a:pt x="345853" y="259753"/>
                        <a:pt x="403003" y="253675"/>
                        <a:pt x="403003" y="196216"/>
                      </a:cubicBezTo>
                      <a:cubicBezTo>
                        <a:pt x="403003" y="147589"/>
                        <a:pt x="362045" y="135527"/>
                        <a:pt x="344424" y="132678"/>
                      </a:cubicBezTo>
                      <a:cubicBezTo>
                        <a:pt x="339419" y="131851"/>
                        <a:pt x="335943" y="127257"/>
                        <a:pt x="336518" y="122231"/>
                      </a:cubicBezTo>
                      <a:cubicBezTo>
                        <a:pt x="336518" y="101052"/>
                        <a:pt x="327565" y="85761"/>
                        <a:pt x="311944" y="80537"/>
                      </a:cubicBezTo>
                      <a:cubicBezTo>
                        <a:pt x="297724" y="75904"/>
                        <a:pt x="282124" y="80834"/>
                        <a:pt x="273177" y="92789"/>
                      </a:cubicBezTo>
                      <a:cubicBezTo>
                        <a:pt x="271093" y="95559"/>
                        <a:pt x="267662" y="96978"/>
                        <a:pt x="264224" y="96493"/>
                      </a:cubicBezTo>
                      <a:cubicBezTo>
                        <a:pt x="260734" y="96000"/>
                        <a:pt x="257802" y="93625"/>
                        <a:pt x="256604" y="90320"/>
                      </a:cubicBezTo>
                      <a:cubicBezTo>
                        <a:pt x="251152" y="74301"/>
                        <a:pt x="242132" y="59721"/>
                        <a:pt x="230219" y="47676"/>
                      </a:cubicBezTo>
                      <a:cubicBezTo>
                        <a:pt x="202654" y="19153"/>
                        <a:pt x="160151" y="10844"/>
                        <a:pt x="123825" y="26877"/>
                      </a:cubicBezTo>
                      <a:cubicBezTo>
                        <a:pt x="90638" y="42687"/>
                        <a:pt x="69121" y="75694"/>
                        <a:pt x="68104" y="112354"/>
                      </a:cubicBezTo>
                      <a:lnTo>
                        <a:pt x="68866" y="124415"/>
                      </a:lnTo>
                      <a:cubicBezTo>
                        <a:pt x="69007" y="128858"/>
                        <a:pt x="66039" y="132804"/>
                        <a:pt x="61722" y="133913"/>
                      </a:cubicBezTo>
                      <a:cubicBezTo>
                        <a:pt x="42257" y="138036"/>
                        <a:pt x="25900" y="151105"/>
                        <a:pt x="17621" y="169148"/>
                      </a:cubicBezTo>
                      <a:lnTo>
                        <a:pt x="0" y="161930"/>
                      </a:lnTo>
                      <a:cubicBezTo>
                        <a:pt x="9183" y="140691"/>
                        <a:pt x="27257" y="124544"/>
                        <a:pt x="49435" y="117767"/>
                      </a:cubicBezTo>
                      <a:lnTo>
                        <a:pt x="49435" y="112639"/>
                      </a:lnTo>
                      <a:cubicBezTo>
                        <a:pt x="50282" y="68279"/>
                        <a:pt x="76420" y="28282"/>
                        <a:pt x="116777" y="9592"/>
                      </a:cubicBezTo>
                      <a:cubicBezTo>
                        <a:pt x="159982" y="-9347"/>
                        <a:pt x="210428" y="290"/>
                        <a:pt x="243554" y="33810"/>
                      </a:cubicBezTo>
                      <a:cubicBezTo>
                        <a:pt x="254061" y="44335"/>
                        <a:pt x="262636" y="56614"/>
                        <a:pt x="268891" y="70090"/>
                      </a:cubicBezTo>
                      <a:cubicBezTo>
                        <a:pt x="282944" y="59580"/>
                        <a:pt x="301270" y="56600"/>
                        <a:pt x="317945" y="62112"/>
                      </a:cubicBezTo>
                      <a:cubicBezTo>
                        <a:pt x="339566" y="69330"/>
                        <a:pt x="353187" y="88895"/>
                        <a:pt x="355283" y="115108"/>
                      </a:cubicBezTo>
                      <a:cubicBezTo>
                        <a:pt x="388810" y="123181"/>
                        <a:pt x="421957" y="147969"/>
                        <a:pt x="421957" y="195836"/>
                      </a:cubicBezTo>
                      <a:cubicBezTo>
                        <a:pt x="421957" y="256144"/>
                        <a:pt x="371475" y="276564"/>
                        <a:pt x="344805" y="278938"/>
                      </a:cubicBez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402" name="Freeform: Shape 330">
                  <a:extLst>
                    <a:ext uri="{FF2B5EF4-FFF2-40B4-BE49-F238E27FC236}">
                      <a16:creationId xmlns:a16="http://schemas.microsoft.com/office/drawing/2014/main" id="{45F645C7-E023-4578-A52B-7430FB1B09D1}"/>
                    </a:ext>
                  </a:extLst>
                </p:cNvPr>
                <p:cNvSpPr/>
                <p:nvPr/>
              </p:nvSpPr>
              <p:spPr>
                <a:xfrm>
                  <a:off x="459355" y="6345340"/>
                  <a:ext cx="36296" cy="36189"/>
                </a:xfrm>
                <a:custGeom>
                  <a:avLst/>
                  <a:gdLst>
                    <a:gd name="connsiteX0" fmla="*/ 0 w 19050"/>
                    <a:gd name="connsiteY0" fmla="*/ 0 h 18994"/>
                    <a:gd name="connsiteX1" fmla="*/ 19050 w 19050"/>
                    <a:gd name="connsiteY1" fmla="*/ 0 h 18994"/>
                    <a:gd name="connsiteX2" fmla="*/ 19050 w 19050"/>
                    <a:gd name="connsiteY2" fmla="*/ 18995 h 18994"/>
                    <a:gd name="connsiteX3" fmla="*/ 0 w 19050"/>
                    <a:gd name="connsiteY3" fmla="*/ 18995 h 18994"/>
                  </a:gdLst>
                  <a:ahLst/>
                  <a:cxnLst>
                    <a:cxn ang="0">
                      <a:pos x="connsiteX0" y="connsiteY0"/>
                    </a:cxn>
                    <a:cxn ang="0">
                      <a:pos x="connsiteX1" y="connsiteY1"/>
                    </a:cxn>
                    <a:cxn ang="0">
                      <a:pos x="connsiteX2" y="connsiteY2"/>
                    </a:cxn>
                    <a:cxn ang="0">
                      <a:pos x="connsiteX3" y="connsiteY3"/>
                    </a:cxn>
                  </a:cxnLst>
                  <a:rect l="l" t="t" r="r" b="b"/>
                  <a:pathLst>
                    <a:path w="19050" h="18994">
                      <a:moveTo>
                        <a:pt x="0" y="0"/>
                      </a:moveTo>
                      <a:lnTo>
                        <a:pt x="19050" y="0"/>
                      </a:lnTo>
                      <a:lnTo>
                        <a:pt x="19050" y="18995"/>
                      </a:lnTo>
                      <a:lnTo>
                        <a:pt x="0" y="18995"/>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403" name="Freeform: Shape 331">
                  <a:extLst>
                    <a:ext uri="{FF2B5EF4-FFF2-40B4-BE49-F238E27FC236}">
                      <a16:creationId xmlns:a16="http://schemas.microsoft.com/office/drawing/2014/main" id="{2F3D0A99-509C-4841-B634-0BC570E29905}"/>
                    </a:ext>
                  </a:extLst>
                </p:cNvPr>
                <p:cNvSpPr/>
                <p:nvPr/>
              </p:nvSpPr>
              <p:spPr>
                <a:xfrm>
                  <a:off x="531947" y="6345340"/>
                  <a:ext cx="127035" cy="36189"/>
                </a:xfrm>
                <a:custGeom>
                  <a:avLst/>
                  <a:gdLst>
                    <a:gd name="connsiteX0" fmla="*/ 0 w 66675"/>
                    <a:gd name="connsiteY0" fmla="*/ 0 h 18994"/>
                    <a:gd name="connsiteX1" fmla="*/ 66675 w 66675"/>
                    <a:gd name="connsiteY1" fmla="*/ 0 h 18994"/>
                    <a:gd name="connsiteX2" fmla="*/ 66675 w 66675"/>
                    <a:gd name="connsiteY2" fmla="*/ 18995 h 18994"/>
                    <a:gd name="connsiteX3" fmla="*/ 0 w 66675"/>
                    <a:gd name="connsiteY3" fmla="*/ 18995 h 18994"/>
                  </a:gdLst>
                  <a:ahLst/>
                  <a:cxnLst>
                    <a:cxn ang="0">
                      <a:pos x="connsiteX0" y="connsiteY0"/>
                    </a:cxn>
                    <a:cxn ang="0">
                      <a:pos x="connsiteX1" y="connsiteY1"/>
                    </a:cxn>
                    <a:cxn ang="0">
                      <a:pos x="connsiteX2" y="connsiteY2"/>
                    </a:cxn>
                    <a:cxn ang="0">
                      <a:pos x="connsiteX3" y="connsiteY3"/>
                    </a:cxn>
                  </a:cxnLst>
                  <a:rect l="l" t="t" r="r" b="b"/>
                  <a:pathLst>
                    <a:path w="66675" h="18994">
                      <a:moveTo>
                        <a:pt x="0" y="0"/>
                      </a:moveTo>
                      <a:lnTo>
                        <a:pt x="66675" y="0"/>
                      </a:lnTo>
                      <a:lnTo>
                        <a:pt x="66675" y="18995"/>
                      </a:lnTo>
                      <a:lnTo>
                        <a:pt x="0" y="18995"/>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404" name="Freeform: Shape 332">
                  <a:extLst>
                    <a:ext uri="{FF2B5EF4-FFF2-40B4-BE49-F238E27FC236}">
                      <a16:creationId xmlns:a16="http://schemas.microsoft.com/office/drawing/2014/main" id="{608317E9-FAB8-470C-A903-963DFEE83301}"/>
                    </a:ext>
                  </a:extLst>
                </p:cNvPr>
                <p:cNvSpPr/>
                <p:nvPr/>
              </p:nvSpPr>
              <p:spPr>
                <a:xfrm>
                  <a:off x="695278" y="6345340"/>
                  <a:ext cx="108886" cy="36189"/>
                </a:xfrm>
                <a:custGeom>
                  <a:avLst/>
                  <a:gdLst>
                    <a:gd name="connsiteX0" fmla="*/ 0 w 57149"/>
                    <a:gd name="connsiteY0" fmla="*/ 0 h 18994"/>
                    <a:gd name="connsiteX1" fmla="*/ 57150 w 57149"/>
                    <a:gd name="connsiteY1" fmla="*/ 0 h 18994"/>
                    <a:gd name="connsiteX2" fmla="*/ 57150 w 57149"/>
                    <a:gd name="connsiteY2" fmla="*/ 18995 h 18994"/>
                    <a:gd name="connsiteX3" fmla="*/ 0 w 57149"/>
                    <a:gd name="connsiteY3" fmla="*/ 18995 h 18994"/>
                  </a:gdLst>
                  <a:ahLst/>
                  <a:cxnLst>
                    <a:cxn ang="0">
                      <a:pos x="connsiteX0" y="connsiteY0"/>
                    </a:cxn>
                    <a:cxn ang="0">
                      <a:pos x="connsiteX1" y="connsiteY1"/>
                    </a:cxn>
                    <a:cxn ang="0">
                      <a:pos x="connsiteX2" y="connsiteY2"/>
                    </a:cxn>
                    <a:cxn ang="0">
                      <a:pos x="connsiteX3" y="connsiteY3"/>
                    </a:cxn>
                  </a:cxnLst>
                  <a:rect l="l" t="t" r="r" b="b"/>
                  <a:pathLst>
                    <a:path w="57149" h="18994">
                      <a:moveTo>
                        <a:pt x="0" y="0"/>
                      </a:moveTo>
                      <a:lnTo>
                        <a:pt x="57150" y="0"/>
                      </a:lnTo>
                      <a:lnTo>
                        <a:pt x="57150" y="18995"/>
                      </a:lnTo>
                      <a:lnTo>
                        <a:pt x="0" y="18995"/>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405" name="Freeform: Shape 333">
                  <a:extLst>
                    <a:ext uri="{FF2B5EF4-FFF2-40B4-BE49-F238E27FC236}">
                      <a16:creationId xmlns:a16="http://schemas.microsoft.com/office/drawing/2014/main" id="{09B7E27D-81B0-4723-9196-C56EF006C635}"/>
                    </a:ext>
                  </a:extLst>
                </p:cNvPr>
                <p:cNvSpPr/>
                <p:nvPr/>
              </p:nvSpPr>
              <p:spPr>
                <a:xfrm>
                  <a:off x="477503" y="6272958"/>
                  <a:ext cx="163331" cy="36189"/>
                </a:xfrm>
                <a:custGeom>
                  <a:avLst/>
                  <a:gdLst>
                    <a:gd name="connsiteX0" fmla="*/ 0 w 85725"/>
                    <a:gd name="connsiteY0" fmla="*/ 0 h 18994"/>
                    <a:gd name="connsiteX1" fmla="*/ 85725 w 85725"/>
                    <a:gd name="connsiteY1" fmla="*/ 0 h 18994"/>
                    <a:gd name="connsiteX2" fmla="*/ 85725 w 85725"/>
                    <a:gd name="connsiteY2" fmla="*/ 18995 h 18994"/>
                    <a:gd name="connsiteX3" fmla="*/ 0 w 85725"/>
                    <a:gd name="connsiteY3" fmla="*/ 18995 h 18994"/>
                  </a:gdLst>
                  <a:ahLst/>
                  <a:cxnLst>
                    <a:cxn ang="0">
                      <a:pos x="connsiteX0" y="connsiteY0"/>
                    </a:cxn>
                    <a:cxn ang="0">
                      <a:pos x="connsiteX1" y="connsiteY1"/>
                    </a:cxn>
                    <a:cxn ang="0">
                      <a:pos x="connsiteX2" y="connsiteY2"/>
                    </a:cxn>
                    <a:cxn ang="0">
                      <a:pos x="connsiteX3" y="connsiteY3"/>
                    </a:cxn>
                  </a:cxnLst>
                  <a:rect l="l" t="t" r="r" b="b"/>
                  <a:pathLst>
                    <a:path w="85725" h="18994">
                      <a:moveTo>
                        <a:pt x="0" y="0"/>
                      </a:moveTo>
                      <a:lnTo>
                        <a:pt x="85725" y="0"/>
                      </a:lnTo>
                      <a:lnTo>
                        <a:pt x="85725" y="18995"/>
                      </a:lnTo>
                      <a:lnTo>
                        <a:pt x="0" y="18995"/>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406" name="Freeform: Shape 334">
                  <a:extLst>
                    <a:ext uri="{FF2B5EF4-FFF2-40B4-BE49-F238E27FC236}">
                      <a16:creationId xmlns:a16="http://schemas.microsoft.com/office/drawing/2014/main" id="{9C060489-CE52-4524-A8DC-0A0FAB10A3AF}"/>
                    </a:ext>
                  </a:extLst>
                </p:cNvPr>
                <p:cNvSpPr/>
                <p:nvPr/>
              </p:nvSpPr>
              <p:spPr>
                <a:xfrm>
                  <a:off x="767870" y="6272958"/>
                  <a:ext cx="217775" cy="36189"/>
                </a:xfrm>
                <a:custGeom>
                  <a:avLst/>
                  <a:gdLst>
                    <a:gd name="connsiteX0" fmla="*/ 0 w 114300"/>
                    <a:gd name="connsiteY0" fmla="*/ 0 h 18994"/>
                    <a:gd name="connsiteX1" fmla="*/ 114300 w 114300"/>
                    <a:gd name="connsiteY1" fmla="*/ 0 h 18994"/>
                    <a:gd name="connsiteX2" fmla="*/ 114300 w 114300"/>
                    <a:gd name="connsiteY2" fmla="*/ 18995 h 18994"/>
                    <a:gd name="connsiteX3" fmla="*/ 0 w 114300"/>
                    <a:gd name="connsiteY3" fmla="*/ 18995 h 18994"/>
                  </a:gdLst>
                  <a:ahLst/>
                  <a:cxnLst>
                    <a:cxn ang="0">
                      <a:pos x="connsiteX0" y="connsiteY0"/>
                    </a:cxn>
                    <a:cxn ang="0">
                      <a:pos x="connsiteX1" y="connsiteY1"/>
                    </a:cxn>
                    <a:cxn ang="0">
                      <a:pos x="connsiteX2" y="connsiteY2"/>
                    </a:cxn>
                    <a:cxn ang="0">
                      <a:pos x="connsiteX3" y="connsiteY3"/>
                    </a:cxn>
                  </a:cxnLst>
                  <a:rect l="l" t="t" r="r" b="b"/>
                  <a:pathLst>
                    <a:path w="114300" h="18994">
                      <a:moveTo>
                        <a:pt x="0" y="0"/>
                      </a:moveTo>
                      <a:lnTo>
                        <a:pt x="114300" y="0"/>
                      </a:lnTo>
                      <a:lnTo>
                        <a:pt x="114300" y="18995"/>
                      </a:lnTo>
                      <a:lnTo>
                        <a:pt x="0" y="18995"/>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407" name="Freeform: Shape 335">
                  <a:extLst>
                    <a:ext uri="{FF2B5EF4-FFF2-40B4-BE49-F238E27FC236}">
                      <a16:creationId xmlns:a16="http://schemas.microsoft.com/office/drawing/2014/main" id="{0774D593-0C99-4B08-AF2E-19E8A5C9DD9A}"/>
                    </a:ext>
                  </a:extLst>
                </p:cNvPr>
                <p:cNvSpPr/>
                <p:nvPr/>
              </p:nvSpPr>
              <p:spPr>
                <a:xfrm>
                  <a:off x="695278" y="6200578"/>
                  <a:ext cx="108886" cy="36189"/>
                </a:xfrm>
                <a:custGeom>
                  <a:avLst/>
                  <a:gdLst>
                    <a:gd name="connsiteX0" fmla="*/ 0 w 57149"/>
                    <a:gd name="connsiteY0" fmla="*/ 0 h 18994"/>
                    <a:gd name="connsiteX1" fmla="*/ 57150 w 57149"/>
                    <a:gd name="connsiteY1" fmla="*/ 0 h 18994"/>
                    <a:gd name="connsiteX2" fmla="*/ 57150 w 57149"/>
                    <a:gd name="connsiteY2" fmla="*/ 18995 h 18994"/>
                    <a:gd name="connsiteX3" fmla="*/ 0 w 57149"/>
                    <a:gd name="connsiteY3" fmla="*/ 18995 h 18994"/>
                  </a:gdLst>
                  <a:ahLst/>
                  <a:cxnLst>
                    <a:cxn ang="0">
                      <a:pos x="connsiteX0" y="connsiteY0"/>
                    </a:cxn>
                    <a:cxn ang="0">
                      <a:pos x="connsiteX1" y="connsiteY1"/>
                    </a:cxn>
                    <a:cxn ang="0">
                      <a:pos x="connsiteX2" y="connsiteY2"/>
                    </a:cxn>
                    <a:cxn ang="0">
                      <a:pos x="connsiteX3" y="connsiteY3"/>
                    </a:cxn>
                  </a:cxnLst>
                  <a:rect l="l" t="t" r="r" b="b"/>
                  <a:pathLst>
                    <a:path w="57149" h="18994">
                      <a:moveTo>
                        <a:pt x="0" y="0"/>
                      </a:moveTo>
                      <a:lnTo>
                        <a:pt x="57150" y="0"/>
                      </a:lnTo>
                      <a:lnTo>
                        <a:pt x="57150" y="18995"/>
                      </a:lnTo>
                      <a:lnTo>
                        <a:pt x="0" y="18995"/>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408" name="Freeform: Shape 336">
                  <a:extLst>
                    <a:ext uri="{FF2B5EF4-FFF2-40B4-BE49-F238E27FC236}">
                      <a16:creationId xmlns:a16="http://schemas.microsoft.com/office/drawing/2014/main" id="{DB917D8F-EB65-4E6C-8E3B-1708E974F127}"/>
                    </a:ext>
                  </a:extLst>
                </p:cNvPr>
                <p:cNvSpPr/>
                <p:nvPr/>
              </p:nvSpPr>
              <p:spPr>
                <a:xfrm>
                  <a:off x="513799" y="6200578"/>
                  <a:ext cx="145183" cy="36189"/>
                </a:xfrm>
                <a:custGeom>
                  <a:avLst/>
                  <a:gdLst>
                    <a:gd name="connsiteX0" fmla="*/ 0 w 76200"/>
                    <a:gd name="connsiteY0" fmla="*/ 0 h 18994"/>
                    <a:gd name="connsiteX1" fmla="*/ 76200 w 76200"/>
                    <a:gd name="connsiteY1" fmla="*/ 0 h 18994"/>
                    <a:gd name="connsiteX2" fmla="*/ 76200 w 76200"/>
                    <a:gd name="connsiteY2" fmla="*/ 18995 h 18994"/>
                    <a:gd name="connsiteX3" fmla="*/ 0 w 76200"/>
                    <a:gd name="connsiteY3" fmla="*/ 18995 h 18994"/>
                  </a:gdLst>
                  <a:ahLst/>
                  <a:cxnLst>
                    <a:cxn ang="0">
                      <a:pos x="connsiteX0" y="connsiteY0"/>
                    </a:cxn>
                    <a:cxn ang="0">
                      <a:pos x="connsiteX1" y="connsiteY1"/>
                    </a:cxn>
                    <a:cxn ang="0">
                      <a:pos x="connsiteX2" y="connsiteY2"/>
                    </a:cxn>
                    <a:cxn ang="0">
                      <a:pos x="connsiteX3" y="connsiteY3"/>
                    </a:cxn>
                  </a:cxnLst>
                  <a:rect l="l" t="t" r="r" b="b"/>
                  <a:pathLst>
                    <a:path w="76200" h="18994">
                      <a:moveTo>
                        <a:pt x="0" y="0"/>
                      </a:moveTo>
                      <a:lnTo>
                        <a:pt x="76200" y="0"/>
                      </a:lnTo>
                      <a:lnTo>
                        <a:pt x="76200" y="18995"/>
                      </a:lnTo>
                      <a:lnTo>
                        <a:pt x="0" y="18995"/>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sp>
              <p:nvSpPr>
                <p:cNvPr id="409" name="Freeform: Shape 337">
                  <a:extLst>
                    <a:ext uri="{FF2B5EF4-FFF2-40B4-BE49-F238E27FC236}">
                      <a16:creationId xmlns:a16="http://schemas.microsoft.com/office/drawing/2014/main" id="{62D30D6C-B5A6-46DA-8747-2D553423635A}"/>
                    </a:ext>
                  </a:extLst>
                </p:cNvPr>
                <p:cNvSpPr/>
                <p:nvPr/>
              </p:nvSpPr>
              <p:spPr>
                <a:xfrm>
                  <a:off x="677130" y="6272958"/>
                  <a:ext cx="54444" cy="36189"/>
                </a:xfrm>
                <a:custGeom>
                  <a:avLst/>
                  <a:gdLst>
                    <a:gd name="connsiteX0" fmla="*/ 0 w 28575"/>
                    <a:gd name="connsiteY0" fmla="*/ 0 h 18994"/>
                    <a:gd name="connsiteX1" fmla="*/ 28575 w 28575"/>
                    <a:gd name="connsiteY1" fmla="*/ 0 h 18994"/>
                    <a:gd name="connsiteX2" fmla="*/ 28575 w 28575"/>
                    <a:gd name="connsiteY2" fmla="*/ 18995 h 18994"/>
                    <a:gd name="connsiteX3" fmla="*/ 0 w 28575"/>
                    <a:gd name="connsiteY3" fmla="*/ 18995 h 18994"/>
                  </a:gdLst>
                  <a:ahLst/>
                  <a:cxnLst>
                    <a:cxn ang="0">
                      <a:pos x="connsiteX0" y="connsiteY0"/>
                    </a:cxn>
                    <a:cxn ang="0">
                      <a:pos x="connsiteX1" y="connsiteY1"/>
                    </a:cxn>
                    <a:cxn ang="0">
                      <a:pos x="connsiteX2" y="connsiteY2"/>
                    </a:cxn>
                    <a:cxn ang="0">
                      <a:pos x="connsiteX3" y="connsiteY3"/>
                    </a:cxn>
                  </a:cxnLst>
                  <a:rect l="l" t="t" r="r" b="b"/>
                  <a:pathLst>
                    <a:path w="28575" h="18994">
                      <a:moveTo>
                        <a:pt x="0" y="0"/>
                      </a:moveTo>
                      <a:lnTo>
                        <a:pt x="28575" y="0"/>
                      </a:lnTo>
                      <a:lnTo>
                        <a:pt x="28575" y="18995"/>
                      </a:lnTo>
                      <a:lnTo>
                        <a:pt x="0" y="18995"/>
                      </a:lnTo>
                      <a:close/>
                    </a:path>
                  </a:pathLst>
                </a:custGeom>
                <a:solidFill>
                  <a:srgbClr val="FFFFFF"/>
                </a:solidFill>
                <a:ln w="9525" cap="flat">
                  <a:noFill/>
                  <a:prstDash val="solid"/>
                  <a:miter/>
                </a:ln>
              </p:spPr>
              <p:txBody>
                <a:bodyPr rtlCol="0" anchor="ctr"/>
                <a:lstStyle/>
                <a:p>
                  <a:pPr defTabSz="1096919"/>
                  <a:endParaRPr lang="en-US" sz="2800" dirty="0">
                    <a:solidFill>
                      <a:srgbClr val="FFFFFF"/>
                    </a:solidFill>
                  </a:endParaRPr>
                </a:p>
              </p:txBody>
            </p:sp>
          </p:grpSp>
          <p:sp>
            <p:nvSpPr>
              <p:cNvPr id="399" name="TextBox 398">
                <a:extLst>
                  <a:ext uri="{FF2B5EF4-FFF2-40B4-BE49-F238E27FC236}">
                    <a16:creationId xmlns:a16="http://schemas.microsoft.com/office/drawing/2014/main" id="{DD869716-34E7-409F-81F5-5F1016643ED9}"/>
                  </a:ext>
                </a:extLst>
              </p:cNvPr>
              <p:cNvSpPr txBox="1">
                <a:spLocks/>
              </p:cNvSpPr>
              <p:nvPr/>
            </p:nvSpPr>
            <p:spPr>
              <a:xfrm>
                <a:off x="9869416" y="4167794"/>
                <a:ext cx="835164" cy="430887"/>
              </a:xfrm>
              <a:prstGeom prst="rect">
                <a:avLst/>
              </a:prstGeom>
              <a:noFill/>
            </p:spPr>
            <p:txBody>
              <a:bodyPr wrap="none" lIns="0" tIns="0" rIns="0" bIns="0" rtlCol="0">
                <a:spAutoFit/>
              </a:bodyPr>
              <a:lstStyle/>
              <a:p>
                <a:pPr algn="ctr" defTabSz="914364">
                  <a:defRPr/>
                </a:pPr>
                <a:r>
                  <a:rPr lang="en-US" sz="1400" dirty="0">
                    <a:solidFill>
                      <a:srgbClr val="FFFFFF"/>
                    </a:solidFill>
                    <a:latin typeface="Amazon Ember"/>
                  </a:rPr>
                  <a:t>AWS</a:t>
                </a:r>
                <a:br>
                  <a:rPr lang="en-US" sz="1400" dirty="0">
                    <a:solidFill>
                      <a:srgbClr val="FFFFFF"/>
                    </a:solidFill>
                    <a:latin typeface="Amazon Ember"/>
                  </a:rPr>
                </a:br>
                <a:r>
                  <a:rPr lang="en-US" sz="1400" dirty="0">
                    <a:solidFill>
                      <a:srgbClr val="FFFFFF"/>
                    </a:solidFill>
                    <a:latin typeface="Amazon Ember"/>
                  </a:rPr>
                  <a:t>CloudTrail</a:t>
                </a:r>
              </a:p>
            </p:txBody>
          </p:sp>
        </p:grpSp>
        <p:grpSp>
          <p:nvGrpSpPr>
            <p:cNvPr id="19" name="Group 18">
              <a:extLst>
                <a:ext uri="{FF2B5EF4-FFF2-40B4-BE49-F238E27FC236}">
                  <a16:creationId xmlns:a16="http://schemas.microsoft.com/office/drawing/2014/main" id="{9EC58B51-EB63-46A0-9D2A-820AC7E12053}"/>
                </a:ext>
              </a:extLst>
            </p:cNvPr>
            <p:cNvGrpSpPr/>
            <p:nvPr/>
          </p:nvGrpSpPr>
          <p:grpSpPr>
            <a:xfrm>
              <a:off x="12620622" y="3504225"/>
              <a:ext cx="1149353" cy="1090989"/>
              <a:chOff x="12684125" y="3507692"/>
              <a:chExt cx="1149353" cy="1090989"/>
            </a:xfrm>
          </p:grpSpPr>
          <p:grpSp>
            <p:nvGrpSpPr>
              <p:cNvPr id="371" name="Group 370">
                <a:extLst>
                  <a:ext uri="{FF2B5EF4-FFF2-40B4-BE49-F238E27FC236}">
                    <a16:creationId xmlns:a16="http://schemas.microsoft.com/office/drawing/2014/main" id="{EA0E5336-D24B-4191-ABF7-5FFCAFDC4621}"/>
                  </a:ext>
                </a:extLst>
              </p:cNvPr>
              <p:cNvGrpSpPr/>
              <p:nvPr/>
            </p:nvGrpSpPr>
            <p:grpSpPr>
              <a:xfrm>
                <a:off x="12987973" y="3507692"/>
                <a:ext cx="541655" cy="539333"/>
                <a:chOff x="2774105" y="2863814"/>
                <a:chExt cx="476626" cy="474586"/>
              </a:xfrm>
            </p:grpSpPr>
            <p:sp>
              <p:nvSpPr>
                <p:cNvPr id="372" name="Freeform: Shape 339">
                  <a:extLst>
                    <a:ext uri="{FF2B5EF4-FFF2-40B4-BE49-F238E27FC236}">
                      <a16:creationId xmlns:a16="http://schemas.microsoft.com/office/drawing/2014/main" id="{51703F20-4F2B-4B2C-9F8C-261BF68E500A}"/>
                    </a:ext>
                  </a:extLst>
                </p:cNvPr>
                <p:cNvSpPr/>
                <p:nvPr/>
              </p:nvSpPr>
              <p:spPr>
                <a:xfrm>
                  <a:off x="2945645" y="3034477"/>
                  <a:ext cx="304800" cy="303923"/>
                </a:xfrm>
                <a:custGeom>
                  <a:avLst/>
                  <a:gdLst>
                    <a:gd name="connsiteX0" fmla="*/ 180975 w 304800"/>
                    <a:gd name="connsiteY0" fmla="*/ 303917 h 303923"/>
                    <a:gd name="connsiteX1" fmla="*/ 123825 w 304800"/>
                    <a:gd name="connsiteY1" fmla="*/ 303917 h 303923"/>
                    <a:gd name="connsiteX2" fmla="*/ 114283 w 304800"/>
                    <a:gd name="connsiteY2" fmla="*/ 294436 h 303923"/>
                    <a:gd name="connsiteX3" fmla="*/ 114300 w 304800"/>
                    <a:gd name="connsiteY3" fmla="*/ 293850 h 303923"/>
                    <a:gd name="connsiteX4" fmla="*/ 115253 w 304800"/>
                    <a:gd name="connsiteY4" fmla="*/ 278084 h 303923"/>
                    <a:gd name="connsiteX5" fmla="*/ 88964 w 304800"/>
                    <a:gd name="connsiteY5" fmla="*/ 267162 h 303923"/>
                    <a:gd name="connsiteX6" fmla="*/ 78391 w 304800"/>
                    <a:gd name="connsiteY6" fmla="*/ 279034 h 303923"/>
                    <a:gd name="connsiteX7" fmla="*/ 71533 w 304800"/>
                    <a:gd name="connsiteY7" fmla="*/ 282168 h 303923"/>
                    <a:gd name="connsiteX8" fmla="*/ 64484 w 304800"/>
                    <a:gd name="connsiteY8" fmla="*/ 279414 h 303923"/>
                    <a:gd name="connsiteX9" fmla="*/ 24575 w 304800"/>
                    <a:gd name="connsiteY9" fmla="*/ 239334 h 303923"/>
                    <a:gd name="connsiteX10" fmla="*/ 21812 w 304800"/>
                    <a:gd name="connsiteY10" fmla="*/ 232401 h 303923"/>
                    <a:gd name="connsiteX11" fmla="*/ 24956 w 304800"/>
                    <a:gd name="connsiteY11" fmla="*/ 225563 h 303923"/>
                    <a:gd name="connsiteX12" fmla="*/ 36767 w 304800"/>
                    <a:gd name="connsiteY12" fmla="*/ 215021 h 303923"/>
                    <a:gd name="connsiteX13" fmla="*/ 25908 w 304800"/>
                    <a:gd name="connsiteY13" fmla="*/ 188808 h 303923"/>
                    <a:gd name="connsiteX14" fmla="*/ 10097 w 304800"/>
                    <a:gd name="connsiteY14" fmla="*/ 189758 h 303923"/>
                    <a:gd name="connsiteX15" fmla="*/ 2953 w 304800"/>
                    <a:gd name="connsiteY15" fmla="*/ 187194 h 303923"/>
                    <a:gd name="connsiteX16" fmla="*/ 0 w 304800"/>
                    <a:gd name="connsiteY16" fmla="*/ 180451 h 303923"/>
                    <a:gd name="connsiteX17" fmla="*/ 0 w 304800"/>
                    <a:gd name="connsiteY17" fmla="*/ 123466 h 303923"/>
                    <a:gd name="connsiteX18" fmla="*/ 9508 w 304800"/>
                    <a:gd name="connsiteY18" fmla="*/ 113952 h 303923"/>
                    <a:gd name="connsiteX19" fmla="*/ 10096 w 304800"/>
                    <a:gd name="connsiteY19" fmla="*/ 113969 h 303923"/>
                    <a:gd name="connsiteX20" fmla="*/ 26003 w 304800"/>
                    <a:gd name="connsiteY20" fmla="*/ 114824 h 303923"/>
                    <a:gd name="connsiteX21" fmla="*/ 36862 w 304800"/>
                    <a:gd name="connsiteY21" fmla="*/ 88706 h 303923"/>
                    <a:gd name="connsiteX22" fmla="*/ 24956 w 304800"/>
                    <a:gd name="connsiteY22" fmla="*/ 78069 h 303923"/>
                    <a:gd name="connsiteX23" fmla="*/ 21812 w 304800"/>
                    <a:gd name="connsiteY23" fmla="*/ 71326 h 303923"/>
                    <a:gd name="connsiteX24" fmla="*/ 24574 w 304800"/>
                    <a:gd name="connsiteY24" fmla="*/ 64298 h 303923"/>
                    <a:gd name="connsiteX25" fmla="*/ 64675 w 304800"/>
                    <a:gd name="connsiteY25" fmla="*/ 24219 h 303923"/>
                    <a:gd name="connsiteX26" fmla="*/ 78138 w 304800"/>
                    <a:gd name="connsiteY26" fmla="*/ 23776 h 303923"/>
                    <a:gd name="connsiteX27" fmla="*/ 78581 w 304800"/>
                    <a:gd name="connsiteY27" fmla="*/ 24219 h 303923"/>
                    <a:gd name="connsiteX28" fmla="*/ 89249 w 304800"/>
                    <a:gd name="connsiteY28" fmla="*/ 36090 h 303923"/>
                    <a:gd name="connsiteX29" fmla="*/ 115443 w 304800"/>
                    <a:gd name="connsiteY29" fmla="*/ 25263 h 303923"/>
                    <a:gd name="connsiteX30" fmla="*/ 114300 w 304800"/>
                    <a:gd name="connsiteY30" fmla="*/ 9972 h 303923"/>
                    <a:gd name="connsiteX31" fmla="*/ 116872 w 304800"/>
                    <a:gd name="connsiteY31" fmla="*/ 2944 h 303923"/>
                    <a:gd name="connsiteX32" fmla="*/ 123825 w 304800"/>
                    <a:gd name="connsiteY32" fmla="*/ 0 h 303923"/>
                    <a:gd name="connsiteX33" fmla="*/ 180975 w 304800"/>
                    <a:gd name="connsiteY33" fmla="*/ 0 h 303923"/>
                    <a:gd name="connsiteX34" fmla="*/ 187928 w 304800"/>
                    <a:gd name="connsiteY34" fmla="*/ 2944 h 303923"/>
                    <a:gd name="connsiteX35" fmla="*/ 190500 w 304800"/>
                    <a:gd name="connsiteY35" fmla="*/ 9973 h 303923"/>
                    <a:gd name="connsiteX36" fmla="*/ 189548 w 304800"/>
                    <a:gd name="connsiteY36" fmla="*/ 25928 h 303923"/>
                    <a:gd name="connsiteX37" fmla="*/ 215741 w 304800"/>
                    <a:gd name="connsiteY37" fmla="*/ 36755 h 303923"/>
                    <a:gd name="connsiteX38" fmla="*/ 226409 w 304800"/>
                    <a:gd name="connsiteY38" fmla="*/ 24883 h 303923"/>
                    <a:gd name="connsiteX39" fmla="*/ 233267 w 304800"/>
                    <a:gd name="connsiteY39" fmla="*/ 21654 h 303923"/>
                    <a:gd name="connsiteX40" fmla="*/ 240316 w 304800"/>
                    <a:gd name="connsiteY40" fmla="*/ 24409 h 303923"/>
                    <a:gd name="connsiteX41" fmla="*/ 280416 w 304800"/>
                    <a:gd name="connsiteY41" fmla="*/ 64488 h 303923"/>
                    <a:gd name="connsiteX42" fmla="*/ 283178 w 304800"/>
                    <a:gd name="connsiteY42" fmla="*/ 71516 h 303923"/>
                    <a:gd name="connsiteX43" fmla="*/ 280035 w 304800"/>
                    <a:gd name="connsiteY43" fmla="*/ 78259 h 303923"/>
                    <a:gd name="connsiteX44" fmla="*/ 268129 w 304800"/>
                    <a:gd name="connsiteY44" fmla="*/ 88896 h 303923"/>
                    <a:gd name="connsiteX45" fmla="*/ 278987 w 304800"/>
                    <a:gd name="connsiteY45" fmla="*/ 115014 h 303923"/>
                    <a:gd name="connsiteX46" fmla="*/ 294704 w 304800"/>
                    <a:gd name="connsiteY46" fmla="*/ 113969 h 303923"/>
                    <a:gd name="connsiteX47" fmla="*/ 304783 w 304800"/>
                    <a:gd name="connsiteY47" fmla="*/ 122879 h 303923"/>
                    <a:gd name="connsiteX48" fmla="*/ 304800 w 304800"/>
                    <a:gd name="connsiteY48" fmla="*/ 123466 h 303923"/>
                    <a:gd name="connsiteX49" fmla="*/ 304800 w 304800"/>
                    <a:gd name="connsiteY49" fmla="*/ 180451 h 303923"/>
                    <a:gd name="connsiteX50" fmla="*/ 301847 w 304800"/>
                    <a:gd name="connsiteY50" fmla="*/ 187289 h 303923"/>
                    <a:gd name="connsiteX51" fmla="*/ 294704 w 304800"/>
                    <a:gd name="connsiteY51" fmla="*/ 189948 h 303923"/>
                    <a:gd name="connsiteX52" fmla="*/ 278797 w 304800"/>
                    <a:gd name="connsiteY52" fmla="*/ 188998 h 303923"/>
                    <a:gd name="connsiteX53" fmla="*/ 267938 w 304800"/>
                    <a:gd name="connsiteY53" fmla="*/ 215211 h 303923"/>
                    <a:gd name="connsiteX54" fmla="*/ 279845 w 304800"/>
                    <a:gd name="connsiteY54" fmla="*/ 225753 h 303923"/>
                    <a:gd name="connsiteX55" fmla="*/ 282988 w 304800"/>
                    <a:gd name="connsiteY55" fmla="*/ 232591 h 303923"/>
                    <a:gd name="connsiteX56" fmla="*/ 280226 w 304800"/>
                    <a:gd name="connsiteY56" fmla="*/ 239524 h 303923"/>
                    <a:gd name="connsiteX57" fmla="*/ 240125 w 304800"/>
                    <a:gd name="connsiteY57" fmla="*/ 279603 h 303923"/>
                    <a:gd name="connsiteX58" fmla="*/ 226662 w 304800"/>
                    <a:gd name="connsiteY58" fmla="*/ 280046 h 303923"/>
                    <a:gd name="connsiteX59" fmla="*/ 226219 w 304800"/>
                    <a:gd name="connsiteY59" fmla="*/ 279603 h 303923"/>
                    <a:gd name="connsiteX60" fmla="*/ 215646 w 304800"/>
                    <a:gd name="connsiteY60" fmla="*/ 267732 h 303923"/>
                    <a:gd name="connsiteX61" fmla="*/ 189357 w 304800"/>
                    <a:gd name="connsiteY61" fmla="*/ 278654 h 303923"/>
                    <a:gd name="connsiteX62" fmla="*/ 190310 w 304800"/>
                    <a:gd name="connsiteY62" fmla="*/ 294419 h 303923"/>
                    <a:gd name="connsiteX63" fmla="*/ 187738 w 304800"/>
                    <a:gd name="connsiteY63" fmla="*/ 301447 h 303923"/>
                    <a:gd name="connsiteX64" fmla="*/ 180975 w 304800"/>
                    <a:gd name="connsiteY64" fmla="*/ 303917 h 303923"/>
                    <a:gd name="connsiteX65" fmla="*/ 134303 w 304800"/>
                    <a:gd name="connsiteY65" fmla="*/ 284922 h 303923"/>
                    <a:gd name="connsiteX66" fmla="*/ 170879 w 304800"/>
                    <a:gd name="connsiteY66" fmla="*/ 284922 h 303923"/>
                    <a:gd name="connsiteX67" fmla="*/ 170117 w 304800"/>
                    <a:gd name="connsiteY67" fmla="*/ 271341 h 303923"/>
                    <a:gd name="connsiteX68" fmla="*/ 177546 w 304800"/>
                    <a:gd name="connsiteY68" fmla="*/ 261843 h 303923"/>
                    <a:gd name="connsiteX69" fmla="*/ 212503 w 304800"/>
                    <a:gd name="connsiteY69" fmla="*/ 246932 h 303923"/>
                    <a:gd name="connsiteX70" fmla="*/ 224695 w 304800"/>
                    <a:gd name="connsiteY70" fmla="*/ 248642 h 303923"/>
                    <a:gd name="connsiteX71" fmla="*/ 233744 w 304800"/>
                    <a:gd name="connsiteY71" fmla="*/ 258804 h 303923"/>
                    <a:gd name="connsiteX72" fmla="*/ 259652 w 304800"/>
                    <a:gd name="connsiteY72" fmla="*/ 232971 h 303923"/>
                    <a:gd name="connsiteX73" fmla="*/ 249460 w 304800"/>
                    <a:gd name="connsiteY73" fmla="*/ 223474 h 303923"/>
                    <a:gd name="connsiteX74" fmla="*/ 247650 w 304800"/>
                    <a:gd name="connsiteY74" fmla="*/ 211792 h 303923"/>
                    <a:gd name="connsiteX75" fmla="*/ 262223 w 304800"/>
                    <a:gd name="connsiteY75" fmla="*/ 176842 h 303923"/>
                    <a:gd name="connsiteX76" fmla="*/ 271748 w 304800"/>
                    <a:gd name="connsiteY76" fmla="*/ 169434 h 303923"/>
                    <a:gd name="connsiteX77" fmla="*/ 285369 w 304800"/>
                    <a:gd name="connsiteY77" fmla="*/ 170193 h 303923"/>
                    <a:gd name="connsiteX78" fmla="*/ 285369 w 304800"/>
                    <a:gd name="connsiteY78" fmla="*/ 133629 h 303923"/>
                    <a:gd name="connsiteX79" fmla="*/ 271748 w 304800"/>
                    <a:gd name="connsiteY79" fmla="*/ 134483 h 303923"/>
                    <a:gd name="connsiteX80" fmla="*/ 262223 w 304800"/>
                    <a:gd name="connsiteY80" fmla="*/ 127075 h 303923"/>
                    <a:gd name="connsiteX81" fmla="*/ 247650 w 304800"/>
                    <a:gd name="connsiteY81" fmla="*/ 92030 h 303923"/>
                    <a:gd name="connsiteX82" fmla="*/ 249365 w 304800"/>
                    <a:gd name="connsiteY82" fmla="*/ 79873 h 303923"/>
                    <a:gd name="connsiteX83" fmla="*/ 259556 w 304800"/>
                    <a:gd name="connsiteY83" fmla="*/ 70851 h 303923"/>
                    <a:gd name="connsiteX84" fmla="*/ 233648 w 304800"/>
                    <a:gd name="connsiteY84" fmla="*/ 45018 h 303923"/>
                    <a:gd name="connsiteX85" fmla="*/ 224123 w 304800"/>
                    <a:gd name="connsiteY85" fmla="*/ 55180 h 303923"/>
                    <a:gd name="connsiteX86" fmla="*/ 212408 w 304800"/>
                    <a:gd name="connsiteY86" fmla="*/ 56985 h 303923"/>
                    <a:gd name="connsiteX87" fmla="*/ 177356 w 304800"/>
                    <a:gd name="connsiteY87" fmla="*/ 42549 h 303923"/>
                    <a:gd name="connsiteX88" fmla="*/ 169926 w 304800"/>
                    <a:gd name="connsiteY88" fmla="*/ 33051 h 303923"/>
                    <a:gd name="connsiteX89" fmla="*/ 170688 w 304800"/>
                    <a:gd name="connsiteY89" fmla="*/ 18995 h 303923"/>
                    <a:gd name="connsiteX90" fmla="*/ 134112 w 304800"/>
                    <a:gd name="connsiteY90" fmla="*/ 18995 h 303923"/>
                    <a:gd name="connsiteX91" fmla="*/ 134874 w 304800"/>
                    <a:gd name="connsiteY91" fmla="*/ 32576 h 303923"/>
                    <a:gd name="connsiteX92" fmla="*/ 127445 w 304800"/>
                    <a:gd name="connsiteY92" fmla="*/ 42074 h 303923"/>
                    <a:gd name="connsiteX93" fmla="*/ 92393 w 304800"/>
                    <a:gd name="connsiteY93" fmla="*/ 56985 h 303923"/>
                    <a:gd name="connsiteX94" fmla="*/ 80201 w 304800"/>
                    <a:gd name="connsiteY94" fmla="*/ 55275 h 303923"/>
                    <a:gd name="connsiteX95" fmla="*/ 70676 w 304800"/>
                    <a:gd name="connsiteY95" fmla="*/ 45113 h 303923"/>
                    <a:gd name="connsiteX96" fmla="*/ 44768 w 304800"/>
                    <a:gd name="connsiteY96" fmla="*/ 70946 h 303923"/>
                    <a:gd name="connsiteX97" fmla="*/ 55055 w 304800"/>
                    <a:gd name="connsiteY97" fmla="*/ 80443 h 303923"/>
                    <a:gd name="connsiteX98" fmla="*/ 57150 w 304800"/>
                    <a:gd name="connsiteY98" fmla="*/ 92125 h 303923"/>
                    <a:gd name="connsiteX99" fmla="*/ 42577 w 304800"/>
                    <a:gd name="connsiteY99" fmla="*/ 127075 h 303923"/>
                    <a:gd name="connsiteX100" fmla="*/ 33052 w 304800"/>
                    <a:gd name="connsiteY100" fmla="*/ 134483 h 303923"/>
                    <a:gd name="connsiteX101" fmla="*/ 19050 w 304800"/>
                    <a:gd name="connsiteY101" fmla="*/ 133629 h 303923"/>
                    <a:gd name="connsiteX102" fmla="*/ 19050 w 304800"/>
                    <a:gd name="connsiteY102" fmla="*/ 170193 h 303923"/>
                    <a:gd name="connsiteX103" fmla="*/ 32671 w 304800"/>
                    <a:gd name="connsiteY103" fmla="*/ 169434 h 303923"/>
                    <a:gd name="connsiteX104" fmla="*/ 42196 w 304800"/>
                    <a:gd name="connsiteY104" fmla="*/ 176842 h 303923"/>
                    <a:gd name="connsiteX105" fmla="*/ 57150 w 304800"/>
                    <a:gd name="connsiteY105" fmla="*/ 211887 h 303923"/>
                    <a:gd name="connsiteX106" fmla="*/ 55436 w 304800"/>
                    <a:gd name="connsiteY106" fmla="*/ 223949 h 303923"/>
                    <a:gd name="connsiteX107" fmla="*/ 45244 w 304800"/>
                    <a:gd name="connsiteY107" fmla="*/ 233446 h 303923"/>
                    <a:gd name="connsiteX108" fmla="*/ 71152 w 304800"/>
                    <a:gd name="connsiteY108" fmla="*/ 259279 h 303923"/>
                    <a:gd name="connsiteX109" fmla="*/ 80201 w 304800"/>
                    <a:gd name="connsiteY109" fmla="*/ 249117 h 303923"/>
                    <a:gd name="connsiteX110" fmla="*/ 92297 w 304800"/>
                    <a:gd name="connsiteY110" fmla="*/ 246932 h 303923"/>
                    <a:gd name="connsiteX111" fmla="*/ 127444 w 304800"/>
                    <a:gd name="connsiteY111" fmla="*/ 261463 h 303923"/>
                    <a:gd name="connsiteX112" fmla="*/ 134874 w 304800"/>
                    <a:gd name="connsiteY112" fmla="*/ 270961 h 30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04800" h="303923">
                      <a:moveTo>
                        <a:pt x="180975" y="303917"/>
                      </a:moveTo>
                      <a:lnTo>
                        <a:pt x="123825" y="303917"/>
                      </a:lnTo>
                      <a:cubicBezTo>
                        <a:pt x="118565" y="303926"/>
                        <a:pt x="114292" y="299682"/>
                        <a:pt x="114283" y="294436"/>
                      </a:cubicBezTo>
                      <a:cubicBezTo>
                        <a:pt x="114283" y="294241"/>
                        <a:pt x="114288" y="294045"/>
                        <a:pt x="114300" y="293850"/>
                      </a:cubicBezTo>
                      <a:lnTo>
                        <a:pt x="115253" y="278084"/>
                      </a:lnTo>
                      <a:cubicBezTo>
                        <a:pt x="106121" y="275398"/>
                        <a:pt x="97307" y="271736"/>
                        <a:pt x="88964" y="267162"/>
                      </a:cubicBezTo>
                      <a:lnTo>
                        <a:pt x="78391" y="279034"/>
                      </a:lnTo>
                      <a:cubicBezTo>
                        <a:pt x="76635" y="280975"/>
                        <a:pt x="74154" y="282109"/>
                        <a:pt x="71533" y="282168"/>
                      </a:cubicBezTo>
                      <a:cubicBezTo>
                        <a:pt x="68903" y="282260"/>
                        <a:pt x="66351" y="281263"/>
                        <a:pt x="64484" y="279414"/>
                      </a:cubicBezTo>
                      <a:lnTo>
                        <a:pt x="24575" y="239334"/>
                      </a:lnTo>
                      <a:cubicBezTo>
                        <a:pt x="22744" y="237496"/>
                        <a:pt x="21746" y="234991"/>
                        <a:pt x="21812" y="232401"/>
                      </a:cubicBezTo>
                      <a:cubicBezTo>
                        <a:pt x="21799" y="229772"/>
                        <a:pt x="22949" y="227270"/>
                        <a:pt x="24956" y="225563"/>
                      </a:cubicBezTo>
                      <a:lnTo>
                        <a:pt x="36767" y="215021"/>
                      </a:lnTo>
                      <a:cubicBezTo>
                        <a:pt x="32209" y="206700"/>
                        <a:pt x="28569" y="197911"/>
                        <a:pt x="25908" y="188808"/>
                      </a:cubicBezTo>
                      <a:lnTo>
                        <a:pt x="10097" y="189758"/>
                      </a:lnTo>
                      <a:cubicBezTo>
                        <a:pt x="7473" y="189853"/>
                        <a:pt x="4914" y="188934"/>
                        <a:pt x="2953" y="187194"/>
                      </a:cubicBezTo>
                      <a:cubicBezTo>
                        <a:pt x="1100" y="185433"/>
                        <a:pt x="36" y="183003"/>
                        <a:pt x="0" y="180451"/>
                      </a:cubicBezTo>
                      <a:lnTo>
                        <a:pt x="0" y="123466"/>
                      </a:lnTo>
                      <a:cubicBezTo>
                        <a:pt x="-9" y="118221"/>
                        <a:pt x="4247" y="113961"/>
                        <a:pt x="9508" y="113952"/>
                      </a:cubicBezTo>
                      <a:cubicBezTo>
                        <a:pt x="9704" y="113951"/>
                        <a:pt x="9901" y="113957"/>
                        <a:pt x="10096" y="113969"/>
                      </a:cubicBezTo>
                      <a:lnTo>
                        <a:pt x="26003" y="114824"/>
                      </a:lnTo>
                      <a:cubicBezTo>
                        <a:pt x="28682" y="105758"/>
                        <a:pt x="32322" y="97002"/>
                        <a:pt x="36862" y="88706"/>
                      </a:cubicBezTo>
                      <a:lnTo>
                        <a:pt x="24956" y="78069"/>
                      </a:lnTo>
                      <a:cubicBezTo>
                        <a:pt x="22974" y="76384"/>
                        <a:pt x="21827" y="73922"/>
                        <a:pt x="21812" y="71326"/>
                      </a:cubicBezTo>
                      <a:cubicBezTo>
                        <a:pt x="21720" y="68703"/>
                        <a:pt x="22719" y="66159"/>
                        <a:pt x="24574" y="64298"/>
                      </a:cubicBezTo>
                      <a:lnTo>
                        <a:pt x="64675" y="24219"/>
                      </a:lnTo>
                      <a:cubicBezTo>
                        <a:pt x="68270" y="20390"/>
                        <a:pt x="74298" y="20192"/>
                        <a:pt x="78138" y="23776"/>
                      </a:cubicBezTo>
                      <a:cubicBezTo>
                        <a:pt x="78291" y="23919"/>
                        <a:pt x="78438" y="24066"/>
                        <a:pt x="78581" y="24219"/>
                      </a:cubicBezTo>
                      <a:lnTo>
                        <a:pt x="89249" y="36090"/>
                      </a:lnTo>
                      <a:cubicBezTo>
                        <a:pt x="97554" y="31531"/>
                        <a:pt x="106339" y="27900"/>
                        <a:pt x="115443" y="25263"/>
                      </a:cubicBezTo>
                      <a:lnTo>
                        <a:pt x="114300" y="9972"/>
                      </a:lnTo>
                      <a:cubicBezTo>
                        <a:pt x="114157" y="7378"/>
                        <a:pt x="115086" y="4838"/>
                        <a:pt x="116872" y="2944"/>
                      </a:cubicBezTo>
                      <a:cubicBezTo>
                        <a:pt x="118683" y="1049"/>
                        <a:pt x="121199" y="-16"/>
                        <a:pt x="123825" y="0"/>
                      </a:cubicBezTo>
                      <a:lnTo>
                        <a:pt x="180975" y="0"/>
                      </a:lnTo>
                      <a:cubicBezTo>
                        <a:pt x="183601" y="-16"/>
                        <a:pt x="186117" y="1049"/>
                        <a:pt x="187928" y="2944"/>
                      </a:cubicBezTo>
                      <a:cubicBezTo>
                        <a:pt x="189714" y="4838"/>
                        <a:pt x="190643" y="7378"/>
                        <a:pt x="190500" y="9973"/>
                      </a:cubicBezTo>
                      <a:lnTo>
                        <a:pt x="189548" y="25928"/>
                      </a:lnTo>
                      <a:cubicBezTo>
                        <a:pt x="198652" y="28565"/>
                        <a:pt x="207436" y="32196"/>
                        <a:pt x="215741" y="36755"/>
                      </a:cubicBezTo>
                      <a:lnTo>
                        <a:pt x="226409" y="24883"/>
                      </a:lnTo>
                      <a:cubicBezTo>
                        <a:pt x="228148" y="22907"/>
                        <a:pt x="230632" y="21738"/>
                        <a:pt x="233267" y="21654"/>
                      </a:cubicBezTo>
                      <a:cubicBezTo>
                        <a:pt x="235898" y="21562"/>
                        <a:pt x="238449" y="22559"/>
                        <a:pt x="240316" y="24409"/>
                      </a:cubicBezTo>
                      <a:lnTo>
                        <a:pt x="280416" y="64488"/>
                      </a:lnTo>
                      <a:cubicBezTo>
                        <a:pt x="282271" y="66349"/>
                        <a:pt x="283271" y="68893"/>
                        <a:pt x="283178" y="71516"/>
                      </a:cubicBezTo>
                      <a:cubicBezTo>
                        <a:pt x="283164" y="74112"/>
                        <a:pt x="282016" y="76574"/>
                        <a:pt x="280035" y="78259"/>
                      </a:cubicBezTo>
                      <a:lnTo>
                        <a:pt x="268129" y="88896"/>
                      </a:lnTo>
                      <a:cubicBezTo>
                        <a:pt x="272701" y="97177"/>
                        <a:pt x="276343" y="105936"/>
                        <a:pt x="278987" y="115014"/>
                      </a:cubicBezTo>
                      <a:lnTo>
                        <a:pt x="294704" y="113969"/>
                      </a:lnTo>
                      <a:cubicBezTo>
                        <a:pt x="299955" y="113654"/>
                        <a:pt x="304467" y="117644"/>
                        <a:pt x="304783" y="122879"/>
                      </a:cubicBezTo>
                      <a:cubicBezTo>
                        <a:pt x="304795" y="123075"/>
                        <a:pt x="304800" y="123271"/>
                        <a:pt x="304800" y="123466"/>
                      </a:cubicBezTo>
                      <a:lnTo>
                        <a:pt x="304800" y="180451"/>
                      </a:lnTo>
                      <a:cubicBezTo>
                        <a:pt x="304790" y="183036"/>
                        <a:pt x="303724" y="185505"/>
                        <a:pt x="301847" y="187289"/>
                      </a:cubicBezTo>
                      <a:cubicBezTo>
                        <a:pt x="299941" y="189128"/>
                        <a:pt x="297352" y="190092"/>
                        <a:pt x="294704" y="189948"/>
                      </a:cubicBezTo>
                      <a:lnTo>
                        <a:pt x="278797" y="188998"/>
                      </a:lnTo>
                      <a:cubicBezTo>
                        <a:pt x="276136" y="198101"/>
                        <a:pt x="272495" y="206890"/>
                        <a:pt x="267938" y="215211"/>
                      </a:cubicBezTo>
                      <a:lnTo>
                        <a:pt x="279845" y="225753"/>
                      </a:lnTo>
                      <a:cubicBezTo>
                        <a:pt x="281851" y="227460"/>
                        <a:pt x="283001" y="229962"/>
                        <a:pt x="282988" y="232591"/>
                      </a:cubicBezTo>
                      <a:cubicBezTo>
                        <a:pt x="283054" y="235181"/>
                        <a:pt x="282056" y="237686"/>
                        <a:pt x="280226" y="239524"/>
                      </a:cubicBezTo>
                      <a:lnTo>
                        <a:pt x="240125" y="279603"/>
                      </a:lnTo>
                      <a:cubicBezTo>
                        <a:pt x="236530" y="283432"/>
                        <a:pt x="230502" y="283630"/>
                        <a:pt x="226662" y="280046"/>
                      </a:cubicBezTo>
                      <a:cubicBezTo>
                        <a:pt x="226510" y="279903"/>
                        <a:pt x="226362" y="279756"/>
                        <a:pt x="226219" y="279603"/>
                      </a:cubicBezTo>
                      <a:lnTo>
                        <a:pt x="215646" y="267732"/>
                      </a:lnTo>
                      <a:cubicBezTo>
                        <a:pt x="207311" y="272323"/>
                        <a:pt x="198495" y="275985"/>
                        <a:pt x="189357" y="278654"/>
                      </a:cubicBezTo>
                      <a:lnTo>
                        <a:pt x="190310" y="294419"/>
                      </a:lnTo>
                      <a:cubicBezTo>
                        <a:pt x="190453" y="297014"/>
                        <a:pt x="189523" y="299554"/>
                        <a:pt x="187738" y="301447"/>
                      </a:cubicBezTo>
                      <a:cubicBezTo>
                        <a:pt x="185894" y="303121"/>
                        <a:pt x="183467" y="304008"/>
                        <a:pt x="180975" y="303917"/>
                      </a:cubicBezTo>
                      <a:close/>
                      <a:moveTo>
                        <a:pt x="134303" y="284922"/>
                      </a:moveTo>
                      <a:lnTo>
                        <a:pt x="170879" y="284922"/>
                      </a:lnTo>
                      <a:lnTo>
                        <a:pt x="170117" y="271341"/>
                      </a:lnTo>
                      <a:cubicBezTo>
                        <a:pt x="170006" y="266814"/>
                        <a:pt x="173115" y="262838"/>
                        <a:pt x="177546" y="261843"/>
                      </a:cubicBezTo>
                      <a:cubicBezTo>
                        <a:pt x="189962" y="258885"/>
                        <a:pt x="201783" y="253843"/>
                        <a:pt x="212503" y="246932"/>
                      </a:cubicBezTo>
                      <a:cubicBezTo>
                        <a:pt x="216440" y="244455"/>
                        <a:pt x="221596" y="245178"/>
                        <a:pt x="224695" y="248642"/>
                      </a:cubicBezTo>
                      <a:lnTo>
                        <a:pt x="233744" y="258804"/>
                      </a:lnTo>
                      <a:lnTo>
                        <a:pt x="259652" y="232971"/>
                      </a:lnTo>
                      <a:lnTo>
                        <a:pt x="249460" y="223474"/>
                      </a:lnTo>
                      <a:cubicBezTo>
                        <a:pt x="246204" y="220474"/>
                        <a:pt x="245453" y="215631"/>
                        <a:pt x="247650" y="211792"/>
                      </a:cubicBezTo>
                      <a:cubicBezTo>
                        <a:pt x="254465" y="201053"/>
                        <a:pt x="259393" y="189233"/>
                        <a:pt x="262223" y="176842"/>
                      </a:cubicBezTo>
                      <a:cubicBezTo>
                        <a:pt x="263221" y="172424"/>
                        <a:pt x="267208" y="169323"/>
                        <a:pt x="271748" y="169434"/>
                      </a:cubicBezTo>
                      <a:lnTo>
                        <a:pt x="285369" y="170193"/>
                      </a:lnTo>
                      <a:lnTo>
                        <a:pt x="285369" y="133629"/>
                      </a:lnTo>
                      <a:lnTo>
                        <a:pt x="271748" y="134483"/>
                      </a:lnTo>
                      <a:cubicBezTo>
                        <a:pt x="267208" y="134594"/>
                        <a:pt x="263221" y="131493"/>
                        <a:pt x="262223" y="127075"/>
                      </a:cubicBezTo>
                      <a:cubicBezTo>
                        <a:pt x="259398" y="114653"/>
                        <a:pt x="254470" y="102801"/>
                        <a:pt x="247650" y="92030"/>
                      </a:cubicBezTo>
                      <a:cubicBezTo>
                        <a:pt x="245165" y="88104"/>
                        <a:pt x="245890" y="82963"/>
                        <a:pt x="249365" y="79873"/>
                      </a:cubicBezTo>
                      <a:lnTo>
                        <a:pt x="259556" y="70851"/>
                      </a:lnTo>
                      <a:lnTo>
                        <a:pt x="233648" y="45018"/>
                      </a:lnTo>
                      <a:lnTo>
                        <a:pt x="224123" y="55180"/>
                      </a:lnTo>
                      <a:cubicBezTo>
                        <a:pt x="221115" y="58427"/>
                        <a:pt x="216258" y="59175"/>
                        <a:pt x="212408" y="56985"/>
                      </a:cubicBezTo>
                      <a:cubicBezTo>
                        <a:pt x="201641" y="50203"/>
                        <a:pt x="189784" y="45319"/>
                        <a:pt x="177356" y="42549"/>
                      </a:cubicBezTo>
                      <a:cubicBezTo>
                        <a:pt x="172925" y="41554"/>
                        <a:pt x="169815" y="37578"/>
                        <a:pt x="169926" y="33051"/>
                      </a:cubicBezTo>
                      <a:lnTo>
                        <a:pt x="170688" y="18995"/>
                      </a:lnTo>
                      <a:lnTo>
                        <a:pt x="134112" y="18995"/>
                      </a:lnTo>
                      <a:lnTo>
                        <a:pt x="134874" y="32576"/>
                      </a:lnTo>
                      <a:cubicBezTo>
                        <a:pt x="134985" y="37103"/>
                        <a:pt x="131875" y="41079"/>
                        <a:pt x="127445" y="42074"/>
                      </a:cubicBezTo>
                      <a:cubicBezTo>
                        <a:pt x="114986" y="44991"/>
                        <a:pt x="103127" y="50036"/>
                        <a:pt x="92393" y="56985"/>
                      </a:cubicBezTo>
                      <a:cubicBezTo>
                        <a:pt x="88456" y="59462"/>
                        <a:pt x="83299" y="58739"/>
                        <a:pt x="80201" y="55275"/>
                      </a:cubicBezTo>
                      <a:lnTo>
                        <a:pt x="70676" y="45113"/>
                      </a:lnTo>
                      <a:lnTo>
                        <a:pt x="44768" y="70946"/>
                      </a:lnTo>
                      <a:lnTo>
                        <a:pt x="55055" y="80443"/>
                      </a:lnTo>
                      <a:cubicBezTo>
                        <a:pt x="58407" y="83369"/>
                        <a:pt x="59278" y="88222"/>
                        <a:pt x="57150" y="92125"/>
                      </a:cubicBezTo>
                      <a:cubicBezTo>
                        <a:pt x="50281" y="102836"/>
                        <a:pt x="45348" y="114665"/>
                        <a:pt x="42577" y="127075"/>
                      </a:cubicBezTo>
                      <a:cubicBezTo>
                        <a:pt x="41579" y="131493"/>
                        <a:pt x="37592" y="134594"/>
                        <a:pt x="33052" y="134483"/>
                      </a:cubicBezTo>
                      <a:lnTo>
                        <a:pt x="19050" y="133629"/>
                      </a:lnTo>
                      <a:lnTo>
                        <a:pt x="19050" y="170193"/>
                      </a:lnTo>
                      <a:lnTo>
                        <a:pt x="32671" y="169434"/>
                      </a:lnTo>
                      <a:cubicBezTo>
                        <a:pt x="37211" y="169323"/>
                        <a:pt x="41198" y="172424"/>
                        <a:pt x="42196" y="176842"/>
                      </a:cubicBezTo>
                      <a:cubicBezTo>
                        <a:pt x="45142" y="189287"/>
                        <a:pt x="50200" y="201140"/>
                        <a:pt x="57150" y="211887"/>
                      </a:cubicBezTo>
                      <a:cubicBezTo>
                        <a:pt x="59580" y="215792"/>
                        <a:pt x="58858" y="220871"/>
                        <a:pt x="55436" y="223949"/>
                      </a:cubicBezTo>
                      <a:lnTo>
                        <a:pt x="45244" y="233446"/>
                      </a:lnTo>
                      <a:lnTo>
                        <a:pt x="71152" y="259279"/>
                      </a:lnTo>
                      <a:lnTo>
                        <a:pt x="80201" y="249117"/>
                      </a:lnTo>
                      <a:cubicBezTo>
                        <a:pt x="83159" y="245544"/>
                        <a:pt x="88270" y="244621"/>
                        <a:pt x="92297" y="246932"/>
                      </a:cubicBezTo>
                      <a:cubicBezTo>
                        <a:pt x="103101" y="253729"/>
                        <a:pt x="114987" y="258643"/>
                        <a:pt x="127444" y="261463"/>
                      </a:cubicBezTo>
                      <a:cubicBezTo>
                        <a:pt x="131875" y="262458"/>
                        <a:pt x="134985" y="266434"/>
                        <a:pt x="134874" y="270961"/>
                      </a:cubicBezTo>
                      <a:close/>
                    </a:path>
                  </a:pathLst>
                </a:custGeom>
                <a:solidFill>
                  <a:srgbClr val="FFFFFF"/>
                </a:solidFill>
                <a:ln w="9525" cap="flat">
                  <a:noFill/>
                  <a:prstDash val="solid"/>
                  <a:miter/>
                </a:ln>
              </p:spPr>
              <p:txBody>
                <a:bodyPr rtlCol="0" anchor="ctr"/>
                <a:lstStyle/>
                <a:p>
                  <a:pPr defTabSz="1096919"/>
                  <a:endParaRPr lang="en-US" sz="3600" dirty="0">
                    <a:solidFill>
                      <a:srgbClr val="FFFFFF"/>
                    </a:solidFill>
                  </a:endParaRPr>
                </a:p>
              </p:txBody>
            </p:sp>
            <p:sp>
              <p:nvSpPr>
                <p:cNvPr id="373" name="Freeform: Shape 340">
                  <a:extLst>
                    <a:ext uri="{FF2B5EF4-FFF2-40B4-BE49-F238E27FC236}">
                      <a16:creationId xmlns:a16="http://schemas.microsoft.com/office/drawing/2014/main" id="{2F1CA42E-ABBC-4953-BC65-E60D57C1BB5B}"/>
                    </a:ext>
                  </a:extLst>
                </p:cNvPr>
                <p:cNvSpPr/>
                <p:nvPr/>
              </p:nvSpPr>
              <p:spPr>
                <a:xfrm>
                  <a:off x="3021846" y="3129451"/>
                  <a:ext cx="161925" cy="18994"/>
                </a:xfrm>
                <a:custGeom>
                  <a:avLst/>
                  <a:gdLst>
                    <a:gd name="connsiteX0" fmla="*/ 0 w 161925"/>
                    <a:gd name="connsiteY0" fmla="*/ 0 h 18994"/>
                    <a:gd name="connsiteX1" fmla="*/ 161925 w 161925"/>
                    <a:gd name="connsiteY1" fmla="*/ 0 h 18994"/>
                    <a:gd name="connsiteX2" fmla="*/ 161925 w 161925"/>
                    <a:gd name="connsiteY2" fmla="*/ 18995 h 18994"/>
                    <a:gd name="connsiteX3" fmla="*/ 0 w 161925"/>
                    <a:gd name="connsiteY3" fmla="*/ 18995 h 18994"/>
                  </a:gdLst>
                  <a:ahLst/>
                  <a:cxnLst>
                    <a:cxn ang="0">
                      <a:pos x="connsiteX0" y="connsiteY0"/>
                    </a:cxn>
                    <a:cxn ang="0">
                      <a:pos x="connsiteX1" y="connsiteY1"/>
                    </a:cxn>
                    <a:cxn ang="0">
                      <a:pos x="connsiteX2" y="connsiteY2"/>
                    </a:cxn>
                    <a:cxn ang="0">
                      <a:pos x="connsiteX3" y="connsiteY3"/>
                    </a:cxn>
                  </a:cxnLst>
                  <a:rect l="l" t="t" r="r" b="b"/>
                  <a:pathLst>
                    <a:path w="161925" h="18994">
                      <a:moveTo>
                        <a:pt x="0" y="0"/>
                      </a:moveTo>
                      <a:lnTo>
                        <a:pt x="161925" y="0"/>
                      </a:lnTo>
                      <a:lnTo>
                        <a:pt x="161925" y="18995"/>
                      </a:lnTo>
                      <a:lnTo>
                        <a:pt x="0" y="18995"/>
                      </a:lnTo>
                      <a:close/>
                    </a:path>
                  </a:pathLst>
                </a:custGeom>
                <a:solidFill>
                  <a:srgbClr val="FFFFFF"/>
                </a:solidFill>
                <a:ln w="9525" cap="flat">
                  <a:noFill/>
                  <a:prstDash val="solid"/>
                  <a:miter/>
                </a:ln>
              </p:spPr>
              <p:txBody>
                <a:bodyPr rtlCol="0" anchor="ctr"/>
                <a:lstStyle/>
                <a:p>
                  <a:pPr defTabSz="1096919"/>
                  <a:endParaRPr lang="en-US" sz="3600" dirty="0">
                    <a:solidFill>
                      <a:srgbClr val="FFFFFF"/>
                    </a:solidFill>
                  </a:endParaRPr>
                </a:p>
              </p:txBody>
            </p:sp>
            <p:sp>
              <p:nvSpPr>
                <p:cNvPr id="374" name="Freeform: Shape 341">
                  <a:extLst>
                    <a:ext uri="{FF2B5EF4-FFF2-40B4-BE49-F238E27FC236}">
                      <a16:creationId xmlns:a16="http://schemas.microsoft.com/office/drawing/2014/main" id="{E9F6AD00-51C3-4A63-B5EC-84384B4EFC9C}"/>
                    </a:ext>
                  </a:extLst>
                </p:cNvPr>
                <p:cNvSpPr/>
                <p:nvPr/>
              </p:nvSpPr>
              <p:spPr>
                <a:xfrm>
                  <a:off x="3021846" y="3176938"/>
                  <a:ext cx="161925" cy="18994"/>
                </a:xfrm>
                <a:custGeom>
                  <a:avLst/>
                  <a:gdLst>
                    <a:gd name="connsiteX0" fmla="*/ 0 w 161925"/>
                    <a:gd name="connsiteY0" fmla="*/ 0 h 18994"/>
                    <a:gd name="connsiteX1" fmla="*/ 161925 w 161925"/>
                    <a:gd name="connsiteY1" fmla="*/ 0 h 18994"/>
                    <a:gd name="connsiteX2" fmla="*/ 161925 w 161925"/>
                    <a:gd name="connsiteY2" fmla="*/ 18995 h 18994"/>
                    <a:gd name="connsiteX3" fmla="*/ 0 w 161925"/>
                    <a:gd name="connsiteY3" fmla="*/ 18995 h 18994"/>
                  </a:gdLst>
                  <a:ahLst/>
                  <a:cxnLst>
                    <a:cxn ang="0">
                      <a:pos x="connsiteX0" y="connsiteY0"/>
                    </a:cxn>
                    <a:cxn ang="0">
                      <a:pos x="connsiteX1" y="connsiteY1"/>
                    </a:cxn>
                    <a:cxn ang="0">
                      <a:pos x="connsiteX2" y="connsiteY2"/>
                    </a:cxn>
                    <a:cxn ang="0">
                      <a:pos x="connsiteX3" y="connsiteY3"/>
                    </a:cxn>
                  </a:cxnLst>
                  <a:rect l="l" t="t" r="r" b="b"/>
                  <a:pathLst>
                    <a:path w="161925" h="18994">
                      <a:moveTo>
                        <a:pt x="0" y="0"/>
                      </a:moveTo>
                      <a:lnTo>
                        <a:pt x="161925" y="0"/>
                      </a:lnTo>
                      <a:lnTo>
                        <a:pt x="161925" y="18995"/>
                      </a:lnTo>
                      <a:lnTo>
                        <a:pt x="0" y="18995"/>
                      </a:lnTo>
                      <a:close/>
                    </a:path>
                  </a:pathLst>
                </a:custGeom>
                <a:solidFill>
                  <a:srgbClr val="FFFFFF"/>
                </a:solidFill>
                <a:ln w="9525" cap="flat">
                  <a:noFill/>
                  <a:prstDash val="solid"/>
                  <a:miter/>
                </a:ln>
              </p:spPr>
              <p:txBody>
                <a:bodyPr rtlCol="0" anchor="ctr"/>
                <a:lstStyle/>
                <a:p>
                  <a:pPr defTabSz="1096919"/>
                  <a:endParaRPr lang="en-US" sz="3600" dirty="0">
                    <a:solidFill>
                      <a:srgbClr val="FFFFFF"/>
                    </a:solidFill>
                  </a:endParaRPr>
                </a:p>
              </p:txBody>
            </p:sp>
            <p:sp>
              <p:nvSpPr>
                <p:cNvPr id="375" name="Freeform: Shape 342">
                  <a:extLst>
                    <a:ext uri="{FF2B5EF4-FFF2-40B4-BE49-F238E27FC236}">
                      <a16:creationId xmlns:a16="http://schemas.microsoft.com/office/drawing/2014/main" id="{D23886F6-B78A-42DF-85B9-333CBC18CC16}"/>
                    </a:ext>
                  </a:extLst>
                </p:cNvPr>
                <p:cNvSpPr/>
                <p:nvPr/>
              </p:nvSpPr>
              <p:spPr>
                <a:xfrm>
                  <a:off x="3021846" y="3224425"/>
                  <a:ext cx="161925" cy="18994"/>
                </a:xfrm>
                <a:custGeom>
                  <a:avLst/>
                  <a:gdLst>
                    <a:gd name="connsiteX0" fmla="*/ 0 w 161925"/>
                    <a:gd name="connsiteY0" fmla="*/ 0 h 18994"/>
                    <a:gd name="connsiteX1" fmla="*/ 161925 w 161925"/>
                    <a:gd name="connsiteY1" fmla="*/ 0 h 18994"/>
                    <a:gd name="connsiteX2" fmla="*/ 161925 w 161925"/>
                    <a:gd name="connsiteY2" fmla="*/ 18995 h 18994"/>
                    <a:gd name="connsiteX3" fmla="*/ 0 w 161925"/>
                    <a:gd name="connsiteY3" fmla="*/ 18995 h 18994"/>
                  </a:gdLst>
                  <a:ahLst/>
                  <a:cxnLst>
                    <a:cxn ang="0">
                      <a:pos x="connsiteX0" y="connsiteY0"/>
                    </a:cxn>
                    <a:cxn ang="0">
                      <a:pos x="connsiteX1" y="connsiteY1"/>
                    </a:cxn>
                    <a:cxn ang="0">
                      <a:pos x="connsiteX2" y="connsiteY2"/>
                    </a:cxn>
                    <a:cxn ang="0">
                      <a:pos x="connsiteX3" y="connsiteY3"/>
                    </a:cxn>
                  </a:cxnLst>
                  <a:rect l="l" t="t" r="r" b="b"/>
                  <a:pathLst>
                    <a:path w="161925" h="18994">
                      <a:moveTo>
                        <a:pt x="0" y="0"/>
                      </a:moveTo>
                      <a:lnTo>
                        <a:pt x="161925" y="0"/>
                      </a:lnTo>
                      <a:lnTo>
                        <a:pt x="161925" y="18995"/>
                      </a:lnTo>
                      <a:lnTo>
                        <a:pt x="0" y="18995"/>
                      </a:lnTo>
                      <a:close/>
                    </a:path>
                  </a:pathLst>
                </a:custGeom>
                <a:solidFill>
                  <a:srgbClr val="FFFFFF"/>
                </a:solidFill>
                <a:ln w="9525" cap="flat">
                  <a:noFill/>
                  <a:prstDash val="solid"/>
                  <a:miter/>
                </a:ln>
              </p:spPr>
              <p:txBody>
                <a:bodyPr rtlCol="0" anchor="ctr"/>
                <a:lstStyle/>
                <a:p>
                  <a:pPr defTabSz="1096919"/>
                  <a:endParaRPr lang="en-US" sz="3600" dirty="0">
                    <a:solidFill>
                      <a:srgbClr val="FFFFFF"/>
                    </a:solidFill>
                  </a:endParaRPr>
                </a:p>
              </p:txBody>
            </p:sp>
            <p:sp>
              <p:nvSpPr>
                <p:cNvPr id="376" name="Freeform: Shape 343">
                  <a:extLst>
                    <a:ext uri="{FF2B5EF4-FFF2-40B4-BE49-F238E27FC236}">
                      <a16:creationId xmlns:a16="http://schemas.microsoft.com/office/drawing/2014/main" id="{9AE01732-2B50-47CA-9F16-61797711FEB3}"/>
                    </a:ext>
                  </a:extLst>
                </p:cNvPr>
                <p:cNvSpPr/>
                <p:nvPr/>
              </p:nvSpPr>
              <p:spPr>
                <a:xfrm>
                  <a:off x="2774105" y="2863814"/>
                  <a:ext cx="476626" cy="313120"/>
                </a:xfrm>
                <a:custGeom>
                  <a:avLst/>
                  <a:gdLst>
                    <a:gd name="connsiteX0" fmla="*/ 151729 w 476626"/>
                    <a:gd name="connsiteY0" fmla="*/ 313122 h 313121"/>
                    <a:gd name="connsiteX1" fmla="*/ 74481 w 476626"/>
                    <a:gd name="connsiteY1" fmla="*/ 313122 h 313121"/>
                    <a:gd name="connsiteX2" fmla="*/ 46382 w 476626"/>
                    <a:gd name="connsiteY2" fmla="*/ 304194 h 313121"/>
                    <a:gd name="connsiteX3" fmla="*/ 91 w 476626"/>
                    <a:gd name="connsiteY3" fmla="*/ 219667 h 313121"/>
                    <a:gd name="connsiteX4" fmla="*/ 62479 w 476626"/>
                    <a:gd name="connsiteY4" fmla="*/ 132671 h 313121"/>
                    <a:gd name="connsiteX5" fmla="*/ 62479 w 476626"/>
                    <a:gd name="connsiteY5" fmla="*/ 125833 h 313121"/>
                    <a:gd name="connsiteX6" fmla="*/ 136965 w 476626"/>
                    <a:gd name="connsiteY6" fmla="*/ 10725 h 313121"/>
                    <a:gd name="connsiteX7" fmla="*/ 277840 w 476626"/>
                    <a:gd name="connsiteY7" fmla="*/ 38457 h 313121"/>
                    <a:gd name="connsiteX8" fmla="*/ 306415 w 476626"/>
                    <a:gd name="connsiteY8" fmla="*/ 80341 h 313121"/>
                    <a:gd name="connsiteX9" fmla="*/ 360898 w 476626"/>
                    <a:gd name="connsiteY9" fmla="*/ 70843 h 313121"/>
                    <a:gd name="connsiteX10" fmla="*/ 402331 w 476626"/>
                    <a:gd name="connsiteY10" fmla="*/ 130772 h 313121"/>
                    <a:gd name="connsiteX11" fmla="*/ 476626 w 476626"/>
                    <a:gd name="connsiteY11" fmla="*/ 220997 h 313121"/>
                    <a:gd name="connsiteX12" fmla="*/ 476626 w 476626"/>
                    <a:gd name="connsiteY12" fmla="*/ 228310 h 313121"/>
                    <a:gd name="connsiteX13" fmla="*/ 457576 w 476626"/>
                    <a:gd name="connsiteY13" fmla="*/ 227455 h 313121"/>
                    <a:gd name="connsiteX14" fmla="*/ 457576 w 476626"/>
                    <a:gd name="connsiteY14" fmla="*/ 220997 h 313121"/>
                    <a:gd name="connsiteX15" fmla="*/ 390901 w 476626"/>
                    <a:gd name="connsiteY15" fmla="*/ 147772 h 313121"/>
                    <a:gd name="connsiteX16" fmla="*/ 384615 w 476626"/>
                    <a:gd name="connsiteY16" fmla="*/ 143783 h 313121"/>
                    <a:gd name="connsiteX17" fmla="*/ 383186 w 476626"/>
                    <a:gd name="connsiteY17" fmla="*/ 136565 h 313121"/>
                    <a:gd name="connsiteX18" fmla="*/ 354611 w 476626"/>
                    <a:gd name="connsiteY18" fmla="*/ 89078 h 313121"/>
                    <a:gd name="connsiteX19" fmla="*/ 310415 w 476626"/>
                    <a:gd name="connsiteY19" fmla="*/ 103514 h 313121"/>
                    <a:gd name="connsiteX20" fmla="*/ 301366 w 476626"/>
                    <a:gd name="connsiteY20" fmla="*/ 107218 h 313121"/>
                    <a:gd name="connsiteX21" fmla="*/ 293842 w 476626"/>
                    <a:gd name="connsiteY21" fmla="*/ 101045 h 313121"/>
                    <a:gd name="connsiteX22" fmla="*/ 263933 w 476626"/>
                    <a:gd name="connsiteY22" fmla="*/ 52418 h 313121"/>
                    <a:gd name="connsiteX23" fmla="*/ 144013 w 476626"/>
                    <a:gd name="connsiteY23" fmla="*/ 28200 h 313121"/>
                    <a:gd name="connsiteX24" fmla="*/ 81148 w 476626"/>
                    <a:gd name="connsiteY24" fmla="*/ 125263 h 313121"/>
                    <a:gd name="connsiteX25" fmla="*/ 82006 w 476626"/>
                    <a:gd name="connsiteY25" fmla="*/ 139130 h 313121"/>
                    <a:gd name="connsiteX26" fmla="*/ 74862 w 476626"/>
                    <a:gd name="connsiteY26" fmla="*/ 148627 h 313121"/>
                    <a:gd name="connsiteX27" fmla="*/ 19141 w 476626"/>
                    <a:gd name="connsiteY27" fmla="*/ 219667 h 313121"/>
                    <a:gd name="connsiteX28" fmla="*/ 56574 w 476626"/>
                    <a:gd name="connsiteY28" fmla="*/ 288144 h 313121"/>
                    <a:gd name="connsiteX29" fmla="*/ 74481 w 476626"/>
                    <a:gd name="connsiteY29" fmla="*/ 294127 h 313121"/>
                    <a:gd name="connsiteX30" fmla="*/ 151729 w 476626"/>
                    <a:gd name="connsiteY30" fmla="*/ 294127 h 31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6626" h="313121">
                      <a:moveTo>
                        <a:pt x="151729" y="313122"/>
                      </a:moveTo>
                      <a:lnTo>
                        <a:pt x="74481" y="313122"/>
                      </a:lnTo>
                      <a:cubicBezTo>
                        <a:pt x="64433" y="312995"/>
                        <a:pt x="54651" y="309887"/>
                        <a:pt x="46382" y="304194"/>
                      </a:cubicBezTo>
                      <a:cubicBezTo>
                        <a:pt x="16989" y="286218"/>
                        <a:pt x="-633" y="254042"/>
                        <a:pt x="91" y="219667"/>
                      </a:cubicBezTo>
                      <a:cubicBezTo>
                        <a:pt x="-1730" y="179790"/>
                        <a:pt x="24046" y="143847"/>
                        <a:pt x="62479" y="132671"/>
                      </a:cubicBezTo>
                      <a:lnTo>
                        <a:pt x="62479" y="125833"/>
                      </a:lnTo>
                      <a:cubicBezTo>
                        <a:pt x="63379" y="76476"/>
                        <a:pt x="92234" y="31884"/>
                        <a:pt x="136965" y="10725"/>
                      </a:cubicBezTo>
                      <a:cubicBezTo>
                        <a:pt x="185088" y="-10598"/>
                        <a:pt x="241455" y="498"/>
                        <a:pt x="277840" y="38457"/>
                      </a:cubicBezTo>
                      <a:cubicBezTo>
                        <a:pt x="289798" y="50604"/>
                        <a:pt x="299475" y="64789"/>
                        <a:pt x="306415" y="80341"/>
                      </a:cubicBezTo>
                      <a:cubicBezTo>
                        <a:pt x="321839" y="68287"/>
                        <a:pt x="342287" y="64723"/>
                        <a:pt x="360898" y="70843"/>
                      </a:cubicBezTo>
                      <a:cubicBezTo>
                        <a:pt x="385091" y="78821"/>
                        <a:pt x="400331" y="100950"/>
                        <a:pt x="402331" y="130772"/>
                      </a:cubicBezTo>
                      <a:cubicBezTo>
                        <a:pt x="426906" y="136755"/>
                        <a:pt x="476626" y="156890"/>
                        <a:pt x="476626" y="220997"/>
                      </a:cubicBezTo>
                      <a:cubicBezTo>
                        <a:pt x="476626" y="223561"/>
                        <a:pt x="476626" y="225936"/>
                        <a:pt x="476626" y="228310"/>
                      </a:cubicBezTo>
                      <a:lnTo>
                        <a:pt x="457576" y="227455"/>
                      </a:lnTo>
                      <a:cubicBezTo>
                        <a:pt x="457576" y="225366"/>
                        <a:pt x="457576" y="223276"/>
                        <a:pt x="457576" y="220997"/>
                      </a:cubicBezTo>
                      <a:cubicBezTo>
                        <a:pt x="457576" y="165247"/>
                        <a:pt x="411190" y="151286"/>
                        <a:pt x="390901" y="147772"/>
                      </a:cubicBezTo>
                      <a:cubicBezTo>
                        <a:pt x="388350" y="147349"/>
                        <a:pt x="386080" y="145909"/>
                        <a:pt x="384615" y="143783"/>
                      </a:cubicBezTo>
                      <a:cubicBezTo>
                        <a:pt x="383185" y="141666"/>
                        <a:pt x="382670" y="139065"/>
                        <a:pt x="383186" y="136565"/>
                      </a:cubicBezTo>
                      <a:cubicBezTo>
                        <a:pt x="383186" y="112157"/>
                        <a:pt x="372518" y="94777"/>
                        <a:pt x="354611" y="89078"/>
                      </a:cubicBezTo>
                      <a:cubicBezTo>
                        <a:pt x="338299" y="83888"/>
                        <a:pt x="320486" y="89707"/>
                        <a:pt x="310415" y="103514"/>
                      </a:cubicBezTo>
                      <a:cubicBezTo>
                        <a:pt x="308314" y="106317"/>
                        <a:pt x="304837" y="107740"/>
                        <a:pt x="301366" y="107218"/>
                      </a:cubicBezTo>
                      <a:cubicBezTo>
                        <a:pt x="297912" y="106692"/>
                        <a:pt x="295025" y="104323"/>
                        <a:pt x="293842" y="101045"/>
                      </a:cubicBezTo>
                      <a:cubicBezTo>
                        <a:pt x="287643" y="82811"/>
                        <a:pt x="277423" y="66194"/>
                        <a:pt x="263933" y="52418"/>
                      </a:cubicBezTo>
                      <a:cubicBezTo>
                        <a:pt x="233122" y="19865"/>
                        <a:pt x="185100" y="10166"/>
                        <a:pt x="144013" y="28200"/>
                      </a:cubicBezTo>
                      <a:cubicBezTo>
                        <a:pt x="106554" y="46344"/>
                        <a:pt x="82324" y="83755"/>
                        <a:pt x="81148" y="125263"/>
                      </a:cubicBezTo>
                      <a:lnTo>
                        <a:pt x="82006" y="139130"/>
                      </a:lnTo>
                      <a:cubicBezTo>
                        <a:pt x="82147" y="143572"/>
                        <a:pt x="79179" y="147518"/>
                        <a:pt x="74862" y="148627"/>
                      </a:cubicBezTo>
                      <a:cubicBezTo>
                        <a:pt x="41109" y="155122"/>
                        <a:pt x="17329" y="185439"/>
                        <a:pt x="19141" y="219667"/>
                      </a:cubicBezTo>
                      <a:cubicBezTo>
                        <a:pt x="18332" y="247551"/>
                        <a:pt x="32633" y="273711"/>
                        <a:pt x="56574" y="288144"/>
                      </a:cubicBezTo>
                      <a:cubicBezTo>
                        <a:pt x="61787" y="291921"/>
                        <a:pt x="68038" y="294010"/>
                        <a:pt x="74481" y="294127"/>
                      </a:cubicBezTo>
                      <a:lnTo>
                        <a:pt x="151729" y="294127"/>
                      </a:lnTo>
                      <a:close/>
                    </a:path>
                  </a:pathLst>
                </a:custGeom>
                <a:solidFill>
                  <a:srgbClr val="FFFFFF"/>
                </a:solidFill>
                <a:ln w="9525" cap="flat">
                  <a:noFill/>
                  <a:prstDash val="solid"/>
                  <a:miter/>
                </a:ln>
              </p:spPr>
              <p:txBody>
                <a:bodyPr rtlCol="0" anchor="ctr"/>
                <a:lstStyle/>
                <a:p>
                  <a:pPr defTabSz="1096919"/>
                  <a:endParaRPr lang="en-US" sz="3600" dirty="0">
                    <a:solidFill>
                      <a:srgbClr val="FFFFFF"/>
                    </a:solidFill>
                  </a:endParaRPr>
                </a:p>
              </p:txBody>
            </p:sp>
            <p:sp>
              <p:nvSpPr>
                <p:cNvPr id="377" name="Freeform: Shape 344">
                  <a:extLst>
                    <a:ext uri="{FF2B5EF4-FFF2-40B4-BE49-F238E27FC236}">
                      <a16:creationId xmlns:a16="http://schemas.microsoft.com/office/drawing/2014/main" id="{20FC5C6F-F842-4541-B408-459FDDB00616}"/>
                    </a:ext>
                  </a:extLst>
                </p:cNvPr>
                <p:cNvSpPr/>
                <p:nvPr/>
              </p:nvSpPr>
              <p:spPr>
                <a:xfrm>
                  <a:off x="3126621" y="3119954"/>
                  <a:ext cx="19050" cy="37989"/>
                </a:xfrm>
                <a:custGeom>
                  <a:avLst/>
                  <a:gdLst>
                    <a:gd name="connsiteX0" fmla="*/ 0 w 19050"/>
                    <a:gd name="connsiteY0" fmla="*/ 0 h 37989"/>
                    <a:gd name="connsiteX1" fmla="*/ 19050 w 19050"/>
                    <a:gd name="connsiteY1" fmla="*/ 0 h 37989"/>
                    <a:gd name="connsiteX2" fmla="*/ 19050 w 19050"/>
                    <a:gd name="connsiteY2" fmla="*/ 37990 h 37989"/>
                    <a:gd name="connsiteX3" fmla="*/ 0 w 19050"/>
                    <a:gd name="connsiteY3" fmla="*/ 37990 h 37989"/>
                  </a:gdLst>
                  <a:ahLst/>
                  <a:cxnLst>
                    <a:cxn ang="0">
                      <a:pos x="connsiteX0" y="connsiteY0"/>
                    </a:cxn>
                    <a:cxn ang="0">
                      <a:pos x="connsiteX1" y="connsiteY1"/>
                    </a:cxn>
                    <a:cxn ang="0">
                      <a:pos x="connsiteX2" y="connsiteY2"/>
                    </a:cxn>
                    <a:cxn ang="0">
                      <a:pos x="connsiteX3" y="connsiteY3"/>
                    </a:cxn>
                  </a:cxnLst>
                  <a:rect l="l" t="t" r="r" b="b"/>
                  <a:pathLst>
                    <a:path w="19050" h="37989">
                      <a:moveTo>
                        <a:pt x="0" y="0"/>
                      </a:moveTo>
                      <a:lnTo>
                        <a:pt x="19050" y="0"/>
                      </a:lnTo>
                      <a:lnTo>
                        <a:pt x="19050" y="37990"/>
                      </a:lnTo>
                      <a:lnTo>
                        <a:pt x="0" y="37990"/>
                      </a:lnTo>
                      <a:close/>
                    </a:path>
                  </a:pathLst>
                </a:custGeom>
                <a:solidFill>
                  <a:srgbClr val="FFFFFF"/>
                </a:solidFill>
                <a:ln w="9525" cap="flat">
                  <a:noFill/>
                  <a:prstDash val="solid"/>
                  <a:miter/>
                </a:ln>
              </p:spPr>
              <p:txBody>
                <a:bodyPr rtlCol="0" anchor="ctr"/>
                <a:lstStyle/>
                <a:p>
                  <a:pPr defTabSz="1096919"/>
                  <a:endParaRPr lang="en-US" sz="3600" dirty="0">
                    <a:solidFill>
                      <a:srgbClr val="FFFFFF"/>
                    </a:solidFill>
                  </a:endParaRPr>
                </a:p>
              </p:txBody>
            </p:sp>
            <p:sp>
              <p:nvSpPr>
                <p:cNvPr id="378" name="Freeform: Shape 345">
                  <a:extLst>
                    <a:ext uri="{FF2B5EF4-FFF2-40B4-BE49-F238E27FC236}">
                      <a16:creationId xmlns:a16="http://schemas.microsoft.com/office/drawing/2014/main" id="{94BD64C3-3079-4329-A20D-4E5DA488A941}"/>
                    </a:ext>
                  </a:extLst>
                </p:cNvPr>
                <p:cNvSpPr/>
                <p:nvPr/>
              </p:nvSpPr>
              <p:spPr>
                <a:xfrm>
                  <a:off x="3088521" y="3167441"/>
                  <a:ext cx="19050" cy="37989"/>
                </a:xfrm>
                <a:custGeom>
                  <a:avLst/>
                  <a:gdLst>
                    <a:gd name="connsiteX0" fmla="*/ 0 w 19050"/>
                    <a:gd name="connsiteY0" fmla="*/ 0 h 37989"/>
                    <a:gd name="connsiteX1" fmla="*/ 19050 w 19050"/>
                    <a:gd name="connsiteY1" fmla="*/ 0 h 37989"/>
                    <a:gd name="connsiteX2" fmla="*/ 19050 w 19050"/>
                    <a:gd name="connsiteY2" fmla="*/ 37990 h 37989"/>
                    <a:gd name="connsiteX3" fmla="*/ 0 w 19050"/>
                    <a:gd name="connsiteY3" fmla="*/ 37990 h 37989"/>
                  </a:gdLst>
                  <a:ahLst/>
                  <a:cxnLst>
                    <a:cxn ang="0">
                      <a:pos x="connsiteX0" y="connsiteY0"/>
                    </a:cxn>
                    <a:cxn ang="0">
                      <a:pos x="connsiteX1" y="connsiteY1"/>
                    </a:cxn>
                    <a:cxn ang="0">
                      <a:pos x="connsiteX2" y="connsiteY2"/>
                    </a:cxn>
                    <a:cxn ang="0">
                      <a:pos x="connsiteX3" y="connsiteY3"/>
                    </a:cxn>
                  </a:cxnLst>
                  <a:rect l="l" t="t" r="r" b="b"/>
                  <a:pathLst>
                    <a:path w="19050" h="37989">
                      <a:moveTo>
                        <a:pt x="0" y="0"/>
                      </a:moveTo>
                      <a:lnTo>
                        <a:pt x="19050" y="0"/>
                      </a:lnTo>
                      <a:lnTo>
                        <a:pt x="19050" y="37990"/>
                      </a:lnTo>
                      <a:lnTo>
                        <a:pt x="0" y="37990"/>
                      </a:lnTo>
                      <a:close/>
                    </a:path>
                  </a:pathLst>
                </a:custGeom>
                <a:solidFill>
                  <a:srgbClr val="FFFFFF"/>
                </a:solidFill>
                <a:ln w="9525" cap="flat">
                  <a:noFill/>
                  <a:prstDash val="solid"/>
                  <a:miter/>
                </a:ln>
              </p:spPr>
              <p:txBody>
                <a:bodyPr rtlCol="0" anchor="ctr"/>
                <a:lstStyle/>
                <a:p>
                  <a:pPr defTabSz="1096919"/>
                  <a:endParaRPr lang="en-US" sz="3600" dirty="0">
                    <a:solidFill>
                      <a:srgbClr val="FFFFFF"/>
                    </a:solidFill>
                  </a:endParaRPr>
                </a:p>
              </p:txBody>
            </p:sp>
            <p:sp>
              <p:nvSpPr>
                <p:cNvPr id="379" name="Freeform: Shape 346">
                  <a:extLst>
                    <a:ext uri="{FF2B5EF4-FFF2-40B4-BE49-F238E27FC236}">
                      <a16:creationId xmlns:a16="http://schemas.microsoft.com/office/drawing/2014/main" id="{39612312-E5E3-4157-91AB-6402C3361CD8}"/>
                    </a:ext>
                  </a:extLst>
                </p:cNvPr>
                <p:cNvSpPr/>
                <p:nvPr/>
              </p:nvSpPr>
              <p:spPr>
                <a:xfrm>
                  <a:off x="3050421" y="3214928"/>
                  <a:ext cx="19050" cy="37989"/>
                </a:xfrm>
                <a:custGeom>
                  <a:avLst/>
                  <a:gdLst>
                    <a:gd name="connsiteX0" fmla="*/ 0 w 19050"/>
                    <a:gd name="connsiteY0" fmla="*/ 0 h 37989"/>
                    <a:gd name="connsiteX1" fmla="*/ 19050 w 19050"/>
                    <a:gd name="connsiteY1" fmla="*/ 0 h 37989"/>
                    <a:gd name="connsiteX2" fmla="*/ 19050 w 19050"/>
                    <a:gd name="connsiteY2" fmla="*/ 37990 h 37989"/>
                    <a:gd name="connsiteX3" fmla="*/ 0 w 19050"/>
                    <a:gd name="connsiteY3" fmla="*/ 37990 h 37989"/>
                  </a:gdLst>
                  <a:ahLst/>
                  <a:cxnLst>
                    <a:cxn ang="0">
                      <a:pos x="connsiteX0" y="connsiteY0"/>
                    </a:cxn>
                    <a:cxn ang="0">
                      <a:pos x="connsiteX1" y="connsiteY1"/>
                    </a:cxn>
                    <a:cxn ang="0">
                      <a:pos x="connsiteX2" y="connsiteY2"/>
                    </a:cxn>
                    <a:cxn ang="0">
                      <a:pos x="connsiteX3" y="connsiteY3"/>
                    </a:cxn>
                  </a:cxnLst>
                  <a:rect l="l" t="t" r="r" b="b"/>
                  <a:pathLst>
                    <a:path w="19050" h="37989">
                      <a:moveTo>
                        <a:pt x="0" y="0"/>
                      </a:moveTo>
                      <a:lnTo>
                        <a:pt x="19050" y="0"/>
                      </a:lnTo>
                      <a:lnTo>
                        <a:pt x="19050" y="37990"/>
                      </a:lnTo>
                      <a:lnTo>
                        <a:pt x="0" y="37990"/>
                      </a:lnTo>
                      <a:close/>
                    </a:path>
                  </a:pathLst>
                </a:custGeom>
                <a:solidFill>
                  <a:srgbClr val="FFFFFF"/>
                </a:solidFill>
                <a:ln w="9525" cap="flat">
                  <a:noFill/>
                  <a:prstDash val="solid"/>
                  <a:miter/>
                </a:ln>
              </p:spPr>
              <p:txBody>
                <a:bodyPr rtlCol="0" anchor="ctr"/>
                <a:lstStyle/>
                <a:p>
                  <a:pPr defTabSz="1096919"/>
                  <a:endParaRPr lang="en-US" sz="3600" dirty="0">
                    <a:solidFill>
                      <a:srgbClr val="FFFFFF"/>
                    </a:solidFill>
                  </a:endParaRPr>
                </a:p>
              </p:txBody>
            </p:sp>
          </p:grpSp>
          <p:sp>
            <p:nvSpPr>
              <p:cNvPr id="370" name="TextBox 369">
                <a:extLst>
                  <a:ext uri="{FF2B5EF4-FFF2-40B4-BE49-F238E27FC236}">
                    <a16:creationId xmlns:a16="http://schemas.microsoft.com/office/drawing/2014/main" id="{A4BF62EF-C6A4-417C-AF40-06BB516F3C7B}"/>
                  </a:ext>
                </a:extLst>
              </p:cNvPr>
              <p:cNvSpPr txBox="1">
                <a:spLocks/>
              </p:cNvSpPr>
              <p:nvPr/>
            </p:nvSpPr>
            <p:spPr>
              <a:xfrm>
                <a:off x="12684125" y="4167794"/>
                <a:ext cx="1149353" cy="430887"/>
              </a:xfrm>
              <a:prstGeom prst="rect">
                <a:avLst/>
              </a:prstGeom>
              <a:noFill/>
            </p:spPr>
            <p:txBody>
              <a:bodyPr wrap="none" lIns="0" tIns="0" rIns="0" bIns="0" rtlCol="0">
                <a:spAutoFit/>
              </a:bodyPr>
              <a:lstStyle/>
              <a:p>
                <a:pPr algn="ctr" defTabSz="914364">
                  <a:defRPr/>
                </a:pPr>
                <a:r>
                  <a:rPr lang="en-US" sz="1400" dirty="0">
                    <a:solidFill>
                      <a:srgbClr val="FFFFFF"/>
                    </a:solidFill>
                    <a:latin typeface="Amazon Ember"/>
                  </a:rPr>
                  <a:t>AWS Systems </a:t>
                </a:r>
                <a:br>
                  <a:rPr lang="en-US" sz="1400" dirty="0">
                    <a:solidFill>
                      <a:srgbClr val="FFFFFF"/>
                    </a:solidFill>
                    <a:latin typeface="Amazon Ember"/>
                  </a:rPr>
                </a:br>
                <a:r>
                  <a:rPr lang="en-US" sz="1400" dirty="0">
                    <a:solidFill>
                      <a:srgbClr val="FFFFFF"/>
                    </a:solidFill>
                    <a:latin typeface="Amazon Ember"/>
                  </a:rPr>
                  <a:t>Manager</a:t>
                </a:r>
              </a:p>
            </p:txBody>
          </p:sp>
        </p:grpSp>
        <p:grpSp>
          <p:nvGrpSpPr>
            <p:cNvPr id="11" name="Group 10">
              <a:extLst>
                <a:ext uri="{FF2B5EF4-FFF2-40B4-BE49-F238E27FC236}">
                  <a16:creationId xmlns:a16="http://schemas.microsoft.com/office/drawing/2014/main" id="{910F4D63-D6D2-417F-A58B-1C0DC22BD5E5}"/>
                </a:ext>
              </a:extLst>
            </p:cNvPr>
            <p:cNvGrpSpPr/>
            <p:nvPr/>
          </p:nvGrpSpPr>
          <p:grpSpPr>
            <a:xfrm>
              <a:off x="853209" y="3511012"/>
              <a:ext cx="1163780" cy="1077414"/>
              <a:chOff x="789708" y="3521268"/>
              <a:chExt cx="1163780" cy="1077413"/>
            </a:xfrm>
          </p:grpSpPr>
          <p:grpSp>
            <p:nvGrpSpPr>
              <p:cNvPr id="313" name="Group 312">
                <a:extLst>
                  <a:ext uri="{FF2B5EF4-FFF2-40B4-BE49-F238E27FC236}">
                    <a16:creationId xmlns:a16="http://schemas.microsoft.com/office/drawing/2014/main" id="{2351BB3D-0B15-4625-9F75-358CDBE92C22}"/>
                  </a:ext>
                </a:extLst>
              </p:cNvPr>
              <p:cNvGrpSpPr/>
              <p:nvPr/>
            </p:nvGrpSpPr>
            <p:grpSpPr>
              <a:xfrm>
                <a:off x="1127480" y="3521268"/>
                <a:ext cx="488237" cy="497126"/>
                <a:chOff x="5887630" y="1408283"/>
                <a:chExt cx="439795" cy="447803"/>
              </a:xfrm>
            </p:grpSpPr>
            <p:sp>
              <p:nvSpPr>
                <p:cNvPr id="314" name="Oval 313">
                  <a:extLst>
                    <a:ext uri="{FF2B5EF4-FFF2-40B4-BE49-F238E27FC236}">
                      <a16:creationId xmlns:a16="http://schemas.microsoft.com/office/drawing/2014/main" id="{73142BCA-A814-4E67-9C06-B763F2EC7583}"/>
                    </a:ext>
                  </a:extLst>
                </p:cNvPr>
                <p:cNvSpPr/>
                <p:nvPr/>
              </p:nvSpPr>
              <p:spPr bwMode="auto">
                <a:xfrm>
                  <a:off x="6054501" y="1580622"/>
                  <a:ext cx="98648" cy="98648"/>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35">
                    <a:lnSpc>
                      <a:spcPct val="90000"/>
                    </a:lnSpc>
                    <a:defRPr/>
                  </a:pPr>
                  <a:endParaRPr lang="en-US" sz="3600" dirty="0">
                    <a:gradFill>
                      <a:gsLst>
                        <a:gs pos="0">
                          <a:srgbClr val="FFFFFF"/>
                        </a:gs>
                        <a:gs pos="100000">
                          <a:srgbClr val="FFFFFF"/>
                        </a:gs>
                      </a:gsLst>
                      <a:lin ang="5400000" scaled="0"/>
                    </a:gradFill>
                    <a:latin typeface="Amazon Ember"/>
                    <a:ea typeface="Segoe UI" pitchFamily="34" charset="0"/>
                    <a:cs typeface="Segoe UI" pitchFamily="34" charset="0"/>
                  </a:endParaRPr>
                </a:p>
              </p:txBody>
            </p:sp>
            <p:sp>
              <p:nvSpPr>
                <p:cNvPr id="315" name="Rectangle 314">
                  <a:extLst>
                    <a:ext uri="{FF2B5EF4-FFF2-40B4-BE49-F238E27FC236}">
                      <a16:creationId xmlns:a16="http://schemas.microsoft.com/office/drawing/2014/main" id="{1341B2D7-F5B8-4D31-A964-949B4B3DF6C6}"/>
                    </a:ext>
                  </a:extLst>
                </p:cNvPr>
                <p:cNvSpPr/>
                <p:nvPr/>
              </p:nvSpPr>
              <p:spPr bwMode="auto">
                <a:xfrm rot="2641258">
                  <a:off x="5962442" y="1495628"/>
                  <a:ext cx="279151" cy="279151"/>
                </a:xfrm>
                <a:prstGeom prst="rect">
                  <a:avLst/>
                </a:prstGeom>
                <a:noFill/>
                <a:ln w="12700">
                  <a:solidFill>
                    <a:schemeClr val="tx1"/>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35">
                    <a:lnSpc>
                      <a:spcPct val="90000"/>
                    </a:lnSpc>
                    <a:defRPr/>
                  </a:pPr>
                  <a:endParaRPr lang="en-US" sz="3600" dirty="0">
                    <a:gradFill>
                      <a:gsLst>
                        <a:gs pos="0">
                          <a:srgbClr val="FFFFFF"/>
                        </a:gs>
                        <a:gs pos="100000">
                          <a:srgbClr val="FFFFFF"/>
                        </a:gs>
                      </a:gsLst>
                      <a:lin ang="5400000" scaled="0"/>
                    </a:gradFill>
                    <a:latin typeface="Amazon Ember"/>
                    <a:ea typeface="Segoe UI" pitchFamily="34" charset="0"/>
                    <a:cs typeface="Segoe UI" pitchFamily="34" charset="0"/>
                  </a:endParaRPr>
                </a:p>
              </p:txBody>
            </p:sp>
            <p:cxnSp>
              <p:nvCxnSpPr>
                <p:cNvPr id="316" name="Straight Arrow Connector 315">
                  <a:extLst>
                    <a:ext uri="{FF2B5EF4-FFF2-40B4-BE49-F238E27FC236}">
                      <a16:creationId xmlns:a16="http://schemas.microsoft.com/office/drawing/2014/main" id="{68D07172-A5A0-472B-BA01-F92915CF1165}"/>
                    </a:ext>
                  </a:extLst>
                </p:cNvPr>
                <p:cNvCxnSpPr>
                  <a:cxnSpLocks/>
                </p:cNvCxnSpPr>
                <p:nvPr/>
              </p:nvCxnSpPr>
              <p:spPr>
                <a:xfrm>
                  <a:off x="6104686" y="1498895"/>
                  <a:ext cx="0" cy="272615"/>
                </a:xfrm>
                <a:prstGeom prst="straightConnector1">
                  <a:avLst/>
                </a:prstGeom>
                <a:ln w="12700" cap="sq">
                  <a:solidFill>
                    <a:schemeClr val="tx1"/>
                  </a:solidFill>
                  <a:round/>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317" name="Straight Arrow Connector 316">
                  <a:extLst>
                    <a:ext uri="{FF2B5EF4-FFF2-40B4-BE49-F238E27FC236}">
                      <a16:creationId xmlns:a16="http://schemas.microsoft.com/office/drawing/2014/main" id="{702D2E1F-2635-4E29-901F-273E42E624A6}"/>
                    </a:ext>
                  </a:extLst>
                </p:cNvPr>
                <p:cNvCxnSpPr>
                  <a:cxnSpLocks/>
                </p:cNvCxnSpPr>
                <p:nvPr/>
              </p:nvCxnSpPr>
              <p:spPr>
                <a:xfrm flipH="1">
                  <a:off x="5963354" y="1635202"/>
                  <a:ext cx="282665" cy="0"/>
                </a:xfrm>
                <a:prstGeom prst="straightConnector1">
                  <a:avLst/>
                </a:prstGeom>
                <a:ln w="12700" cap="sq">
                  <a:solidFill>
                    <a:schemeClr val="tx1"/>
                  </a:solidFill>
                  <a:round/>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318" name="Rectangle 317">
                  <a:extLst>
                    <a:ext uri="{FF2B5EF4-FFF2-40B4-BE49-F238E27FC236}">
                      <a16:creationId xmlns:a16="http://schemas.microsoft.com/office/drawing/2014/main" id="{9EDF8BAF-8BD8-40B2-A900-BAD936388588}"/>
                    </a:ext>
                  </a:extLst>
                </p:cNvPr>
                <p:cNvSpPr/>
                <p:nvPr/>
              </p:nvSpPr>
              <p:spPr bwMode="auto">
                <a:xfrm rot="2744263">
                  <a:off x="6078489" y="1408283"/>
                  <a:ext cx="47051" cy="47051"/>
                </a:xfrm>
                <a:prstGeom prst="rect">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35">
                    <a:lnSpc>
                      <a:spcPct val="90000"/>
                    </a:lnSpc>
                    <a:defRPr/>
                  </a:pPr>
                  <a:endParaRPr lang="en-US" sz="3600" dirty="0">
                    <a:gradFill>
                      <a:gsLst>
                        <a:gs pos="0">
                          <a:srgbClr val="FFFFFF"/>
                        </a:gs>
                        <a:gs pos="100000">
                          <a:srgbClr val="FFFFFF"/>
                        </a:gs>
                      </a:gsLst>
                      <a:lin ang="5400000" scaled="0"/>
                    </a:gradFill>
                    <a:latin typeface="Amazon Ember"/>
                    <a:ea typeface="Segoe UI" pitchFamily="34" charset="0"/>
                    <a:cs typeface="Segoe UI" pitchFamily="34" charset="0"/>
                  </a:endParaRPr>
                </a:p>
              </p:txBody>
            </p:sp>
            <p:sp>
              <p:nvSpPr>
                <p:cNvPr id="319" name="Rectangle 318">
                  <a:extLst>
                    <a:ext uri="{FF2B5EF4-FFF2-40B4-BE49-F238E27FC236}">
                      <a16:creationId xmlns:a16="http://schemas.microsoft.com/office/drawing/2014/main" id="{154F6672-2F5E-4464-A30A-0A7CE59AD0DF}"/>
                    </a:ext>
                  </a:extLst>
                </p:cNvPr>
                <p:cNvSpPr/>
                <p:nvPr/>
              </p:nvSpPr>
              <p:spPr bwMode="auto">
                <a:xfrm rot="2744263">
                  <a:off x="6280374" y="1611509"/>
                  <a:ext cx="47051" cy="47051"/>
                </a:xfrm>
                <a:prstGeom prst="rect">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35">
                    <a:lnSpc>
                      <a:spcPct val="90000"/>
                    </a:lnSpc>
                    <a:defRPr/>
                  </a:pPr>
                  <a:endParaRPr lang="en-US" sz="3600" dirty="0">
                    <a:gradFill>
                      <a:gsLst>
                        <a:gs pos="0">
                          <a:srgbClr val="FFFFFF"/>
                        </a:gs>
                        <a:gs pos="100000">
                          <a:srgbClr val="FFFFFF"/>
                        </a:gs>
                      </a:gsLst>
                      <a:lin ang="5400000" scaled="0"/>
                    </a:gradFill>
                    <a:latin typeface="Amazon Ember"/>
                    <a:ea typeface="Segoe UI" pitchFamily="34" charset="0"/>
                    <a:cs typeface="Segoe UI" pitchFamily="34" charset="0"/>
                  </a:endParaRPr>
                </a:p>
              </p:txBody>
            </p:sp>
            <p:sp>
              <p:nvSpPr>
                <p:cNvPr id="320" name="Rectangle 319">
                  <a:extLst>
                    <a:ext uri="{FF2B5EF4-FFF2-40B4-BE49-F238E27FC236}">
                      <a16:creationId xmlns:a16="http://schemas.microsoft.com/office/drawing/2014/main" id="{940E69E0-521E-4378-B7D5-BECF8629D9A5}"/>
                    </a:ext>
                  </a:extLst>
                </p:cNvPr>
                <p:cNvSpPr/>
                <p:nvPr/>
              </p:nvSpPr>
              <p:spPr bwMode="auto">
                <a:xfrm rot="2671881">
                  <a:off x="5887630" y="1616027"/>
                  <a:ext cx="47051" cy="47051"/>
                </a:xfrm>
                <a:prstGeom prst="rect">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35">
                    <a:lnSpc>
                      <a:spcPct val="90000"/>
                    </a:lnSpc>
                    <a:defRPr/>
                  </a:pPr>
                  <a:endParaRPr lang="en-US" sz="3600" dirty="0">
                    <a:gradFill>
                      <a:gsLst>
                        <a:gs pos="0">
                          <a:srgbClr val="FFFFFF"/>
                        </a:gs>
                        <a:gs pos="100000">
                          <a:srgbClr val="FFFFFF"/>
                        </a:gs>
                      </a:gsLst>
                      <a:lin ang="5400000" scaled="0"/>
                    </a:gradFill>
                    <a:latin typeface="Amazon Ember"/>
                    <a:ea typeface="Segoe UI" pitchFamily="34" charset="0"/>
                    <a:cs typeface="Segoe UI" pitchFamily="34" charset="0"/>
                  </a:endParaRPr>
                </a:p>
              </p:txBody>
            </p:sp>
            <p:sp>
              <p:nvSpPr>
                <p:cNvPr id="321" name="Rectangle 320">
                  <a:extLst>
                    <a:ext uri="{FF2B5EF4-FFF2-40B4-BE49-F238E27FC236}">
                      <a16:creationId xmlns:a16="http://schemas.microsoft.com/office/drawing/2014/main" id="{25EC333E-E6D6-4C34-B988-F768C5B95304}"/>
                    </a:ext>
                  </a:extLst>
                </p:cNvPr>
                <p:cNvSpPr/>
                <p:nvPr/>
              </p:nvSpPr>
              <p:spPr bwMode="auto">
                <a:xfrm rot="2744263">
                  <a:off x="6078489" y="1809035"/>
                  <a:ext cx="47051" cy="47051"/>
                </a:xfrm>
                <a:prstGeom prst="rect">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35">
                    <a:lnSpc>
                      <a:spcPct val="90000"/>
                    </a:lnSpc>
                    <a:defRPr/>
                  </a:pPr>
                  <a:endParaRPr lang="en-US" sz="3600" dirty="0">
                    <a:gradFill>
                      <a:gsLst>
                        <a:gs pos="0">
                          <a:srgbClr val="FFFFFF"/>
                        </a:gs>
                        <a:gs pos="100000">
                          <a:srgbClr val="FFFFFF"/>
                        </a:gs>
                      </a:gsLst>
                      <a:lin ang="5400000" scaled="0"/>
                    </a:gradFill>
                    <a:latin typeface="Amazon Ember"/>
                    <a:ea typeface="Segoe UI" pitchFamily="34" charset="0"/>
                    <a:cs typeface="Segoe UI" pitchFamily="34" charset="0"/>
                  </a:endParaRPr>
                </a:p>
              </p:txBody>
            </p:sp>
          </p:grpSp>
          <p:sp>
            <p:nvSpPr>
              <p:cNvPr id="350" name="TextBox 349">
                <a:extLst>
                  <a:ext uri="{FF2B5EF4-FFF2-40B4-BE49-F238E27FC236}">
                    <a16:creationId xmlns:a16="http://schemas.microsoft.com/office/drawing/2014/main" id="{8D0BC124-4F3A-452B-9E20-571CE8E8F8B1}"/>
                  </a:ext>
                </a:extLst>
              </p:cNvPr>
              <p:cNvSpPr txBox="1">
                <a:spLocks/>
              </p:cNvSpPr>
              <p:nvPr/>
            </p:nvSpPr>
            <p:spPr>
              <a:xfrm>
                <a:off x="789708" y="4167794"/>
                <a:ext cx="1163780" cy="430887"/>
              </a:xfrm>
              <a:prstGeom prst="rect">
                <a:avLst/>
              </a:prstGeom>
              <a:noFill/>
            </p:spPr>
            <p:txBody>
              <a:bodyPr wrap="none" lIns="0" tIns="0" rIns="0" bIns="0" rtlCol="0">
                <a:spAutoFit/>
              </a:bodyPr>
              <a:lstStyle/>
              <a:p>
                <a:pPr algn="ctr" defTabSz="914364">
                  <a:defRPr/>
                </a:pPr>
                <a:r>
                  <a:rPr lang="en-US" sz="1400" dirty="0">
                    <a:solidFill>
                      <a:srgbClr val="FFFFFF"/>
                    </a:solidFill>
                    <a:latin typeface="Amazon Ember"/>
                  </a:rPr>
                  <a:t>AWS </a:t>
                </a:r>
                <a:br>
                  <a:rPr lang="en-US" sz="1400" dirty="0">
                    <a:solidFill>
                      <a:srgbClr val="FFFFFF"/>
                    </a:solidFill>
                    <a:latin typeface="Amazon Ember"/>
                  </a:rPr>
                </a:br>
                <a:r>
                  <a:rPr lang="en-US" sz="1400" dirty="0">
                    <a:solidFill>
                      <a:srgbClr val="FFFFFF"/>
                    </a:solidFill>
                    <a:latin typeface="Amazon Ember"/>
                  </a:rPr>
                  <a:t>Control Tower</a:t>
                </a:r>
              </a:p>
            </p:txBody>
          </p:sp>
        </p:grpSp>
        <p:grpSp>
          <p:nvGrpSpPr>
            <p:cNvPr id="10" name="Group 9">
              <a:extLst>
                <a:ext uri="{FF2B5EF4-FFF2-40B4-BE49-F238E27FC236}">
                  <a16:creationId xmlns:a16="http://schemas.microsoft.com/office/drawing/2014/main" id="{BD002EFB-3DA9-4088-BEC8-3677EF7130EC}"/>
                </a:ext>
              </a:extLst>
            </p:cNvPr>
            <p:cNvGrpSpPr/>
            <p:nvPr/>
          </p:nvGrpSpPr>
          <p:grpSpPr>
            <a:xfrm>
              <a:off x="9778297" y="3502327"/>
              <a:ext cx="992258" cy="1094784"/>
              <a:chOff x="9790868" y="6621591"/>
              <a:chExt cx="992258" cy="1094784"/>
            </a:xfrm>
          </p:grpSpPr>
          <p:grpSp>
            <p:nvGrpSpPr>
              <p:cNvPr id="359" name="Group 50">
                <a:extLst>
                  <a:ext uri="{FF2B5EF4-FFF2-40B4-BE49-F238E27FC236}">
                    <a16:creationId xmlns:a16="http://schemas.microsoft.com/office/drawing/2014/main" id="{310D81DB-801C-4A1D-B547-959F7206B8FC}"/>
                  </a:ext>
                </a:extLst>
              </p:cNvPr>
              <p:cNvGrpSpPr>
                <a:grpSpLocks noChangeAspect="1"/>
              </p:cNvGrpSpPr>
              <p:nvPr/>
            </p:nvGrpSpPr>
            <p:grpSpPr bwMode="auto">
              <a:xfrm>
                <a:off x="10017899" y="6621591"/>
                <a:ext cx="538198" cy="497511"/>
                <a:chOff x="729" y="-1124"/>
                <a:chExt cx="463" cy="428"/>
              </a:xfrm>
            </p:grpSpPr>
            <p:sp>
              <p:nvSpPr>
                <p:cNvPr id="360" name="Freeform 51">
                  <a:extLst>
                    <a:ext uri="{FF2B5EF4-FFF2-40B4-BE49-F238E27FC236}">
                      <a16:creationId xmlns:a16="http://schemas.microsoft.com/office/drawing/2014/main" id="{CB5E8C09-67D9-47A3-9E33-96947AEFA466}"/>
                    </a:ext>
                  </a:extLst>
                </p:cNvPr>
                <p:cNvSpPr>
                  <a:spLocks/>
                </p:cNvSpPr>
                <p:nvPr/>
              </p:nvSpPr>
              <p:spPr bwMode="auto">
                <a:xfrm>
                  <a:off x="729" y="-1124"/>
                  <a:ext cx="462" cy="310"/>
                </a:xfrm>
                <a:custGeom>
                  <a:avLst/>
                  <a:gdLst>
                    <a:gd name="T0" fmla="*/ 240 w 640"/>
                    <a:gd name="T1" fmla="*/ 429 h 429"/>
                    <a:gd name="T2" fmla="*/ 240 w 640"/>
                    <a:gd name="T3" fmla="*/ 429 h 429"/>
                    <a:gd name="T4" fmla="*/ 93 w 640"/>
                    <a:gd name="T5" fmla="*/ 429 h 429"/>
                    <a:gd name="T6" fmla="*/ 58 w 640"/>
                    <a:gd name="T7" fmla="*/ 419 h 429"/>
                    <a:gd name="T8" fmla="*/ 0 w 640"/>
                    <a:gd name="T9" fmla="*/ 311 h 429"/>
                    <a:gd name="T10" fmla="*/ 88 w 640"/>
                    <a:gd name="T11" fmla="*/ 199 h 429"/>
                    <a:gd name="T12" fmla="*/ 88 w 640"/>
                    <a:gd name="T13" fmla="*/ 199 h 429"/>
                    <a:gd name="T14" fmla="*/ 87 w 640"/>
                    <a:gd name="T15" fmla="*/ 179 h 429"/>
                    <a:gd name="T16" fmla="*/ 183 w 640"/>
                    <a:gd name="T17" fmla="*/ 30 h 429"/>
                    <a:gd name="T18" fmla="*/ 365 w 640"/>
                    <a:gd name="T19" fmla="*/ 66 h 429"/>
                    <a:gd name="T20" fmla="*/ 410 w 640"/>
                    <a:gd name="T21" fmla="*/ 139 h 429"/>
                    <a:gd name="T22" fmla="*/ 464 w 640"/>
                    <a:gd name="T23" fmla="*/ 111 h 429"/>
                    <a:gd name="T24" fmla="*/ 536 w 640"/>
                    <a:gd name="T25" fmla="*/ 195 h 429"/>
                    <a:gd name="T26" fmla="*/ 536 w 640"/>
                    <a:gd name="T27" fmla="*/ 197 h 429"/>
                    <a:gd name="T28" fmla="*/ 640 w 640"/>
                    <a:gd name="T29" fmla="*/ 312 h 429"/>
                    <a:gd name="T30" fmla="*/ 584 w 640"/>
                    <a:gd name="T31" fmla="*/ 41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0" h="429">
                      <a:moveTo>
                        <a:pt x="240" y="429"/>
                      </a:moveTo>
                      <a:lnTo>
                        <a:pt x="240" y="429"/>
                      </a:lnTo>
                      <a:lnTo>
                        <a:pt x="93" y="429"/>
                      </a:lnTo>
                      <a:cubicBezTo>
                        <a:pt x="81" y="429"/>
                        <a:pt x="69" y="425"/>
                        <a:pt x="58" y="419"/>
                      </a:cubicBezTo>
                      <a:cubicBezTo>
                        <a:pt x="35" y="404"/>
                        <a:pt x="0" y="372"/>
                        <a:pt x="0" y="311"/>
                      </a:cubicBezTo>
                      <a:cubicBezTo>
                        <a:pt x="0" y="241"/>
                        <a:pt x="46" y="209"/>
                        <a:pt x="88" y="199"/>
                      </a:cubicBezTo>
                      <a:lnTo>
                        <a:pt x="88" y="199"/>
                      </a:lnTo>
                      <a:cubicBezTo>
                        <a:pt x="87" y="192"/>
                        <a:pt x="87" y="185"/>
                        <a:pt x="87" y="179"/>
                      </a:cubicBezTo>
                      <a:cubicBezTo>
                        <a:pt x="87" y="121"/>
                        <a:pt x="126" y="54"/>
                        <a:pt x="183" y="30"/>
                      </a:cubicBezTo>
                      <a:cubicBezTo>
                        <a:pt x="255" y="0"/>
                        <a:pt x="322" y="22"/>
                        <a:pt x="365" y="66"/>
                      </a:cubicBezTo>
                      <a:cubicBezTo>
                        <a:pt x="386" y="86"/>
                        <a:pt x="400" y="112"/>
                        <a:pt x="410" y="139"/>
                      </a:cubicBezTo>
                      <a:cubicBezTo>
                        <a:pt x="424" y="121"/>
                        <a:pt x="444" y="111"/>
                        <a:pt x="464" y="111"/>
                      </a:cubicBezTo>
                      <a:cubicBezTo>
                        <a:pt x="498" y="111"/>
                        <a:pt x="532" y="139"/>
                        <a:pt x="536" y="195"/>
                      </a:cubicBezTo>
                      <a:lnTo>
                        <a:pt x="536" y="197"/>
                      </a:lnTo>
                      <a:cubicBezTo>
                        <a:pt x="574" y="203"/>
                        <a:pt x="640" y="229"/>
                        <a:pt x="640" y="312"/>
                      </a:cubicBezTo>
                      <a:cubicBezTo>
                        <a:pt x="640" y="368"/>
                        <a:pt x="611" y="397"/>
                        <a:pt x="584" y="413"/>
                      </a:cubicBezTo>
                    </a:path>
                  </a:pathLst>
                </a:custGeom>
                <a:noFill/>
                <a:ln w="1905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6919"/>
                  <a:endParaRPr lang="en-US" sz="3200" dirty="0">
                    <a:solidFill>
                      <a:srgbClr val="FFFFFF"/>
                    </a:solidFill>
                  </a:endParaRPr>
                </a:p>
              </p:txBody>
            </p:sp>
            <p:sp>
              <p:nvSpPr>
                <p:cNvPr id="361" name="Freeform 52">
                  <a:extLst>
                    <a:ext uri="{FF2B5EF4-FFF2-40B4-BE49-F238E27FC236}">
                      <a16:creationId xmlns:a16="http://schemas.microsoft.com/office/drawing/2014/main" id="{C6FEC54D-D084-4173-92CB-97880531E712}"/>
                    </a:ext>
                  </a:extLst>
                </p:cNvPr>
                <p:cNvSpPr>
                  <a:spLocks/>
                </p:cNvSpPr>
                <p:nvPr/>
              </p:nvSpPr>
              <p:spPr bwMode="auto">
                <a:xfrm>
                  <a:off x="936" y="-948"/>
                  <a:ext cx="184" cy="184"/>
                </a:xfrm>
                <a:custGeom>
                  <a:avLst/>
                  <a:gdLst>
                    <a:gd name="T0" fmla="*/ 0 w 255"/>
                    <a:gd name="T1" fmla="*/ 127 h 255"/>
                    <a:gd name="T2" fmla="*/ 0 w 255"/>
                    <a:gd name="T3" fmla="*/ 127 h 255"/>
                    <a:gd name="T4" fmla="*/ 128 w 255"/>
                    <a:gd name="T5" fmla="*/ 255 h 255"/>
                    <a:gd name="T6" fmla="*/ 255 w 255"/>
                    <a:gd name="T7" fmla="*/ 127 h 255"/>
                    <a:gd name="T8" fmla="*/ 128 w 255"/>
                    <a:gd name="T9" fmla="*/ 0 h 255"/>
                    <a:gd name="T10" fmla="*/ 0 w 255"/>
                    <a:gd name="T11" fmla="*/ 127 h 255"/>
                    <a:gd name="T12" fmla="*/ 0 w 255"/>
                    <a:gd name="T13" fmla="*/ 127 h 255"/>
                  </a:gdLst>
                  <a:ahLst/>
                  <a:cxnLst>
                    <a:cxn ang="0">
                      <a:pos x="T0" y="T1"/>
                    </a:cxn>
                    <a:cxn ang="0">
                      <a:pos x="T2" y="T3"/>
                    </a:cxn>
                    <a:cxn ang="0">
                      <a:pos x="T4" y="T5"/>
                    </a:cxn>
                    <a:cxn ang="0">
                      <a:pos x="T6" y="T7"/>
                    </a:cxn>
                    <a:cxn ang="0">
                      <a:pos x="T8" y="T9"/>
                    </a:cxn>
                    <a:cxn ang="0">
                      <a:pos x="T10" y="T11"/>
                    </a:cxn>
                    <a:cxn ang="0">
                      <a:pos x="T12" y="T13"/>
                    </a:cxn>
                  </a:cxnLst>
                  <a:rect l="0" t="0" r="r" b="b"/>
                  <a:pathLst>
                    <a:path w="255" h="255">
                      <a:moveTo>
                        <a:pt x="0" y="127"/>
                      </a:moveTo>
                      <a:lnTo>
                        <a:pt x="0" y="127"/>
                      </a:lnTo>
                      <a:cubicBezTo>
                        <a:pt x="0" y="198"/>
                        <a:pt x="57" y="255"/>
                        <a:pt x="128" y="255"/>
                      </a:cubicBezTo>
                      <a:cubicBezTo>
                        <a:pt x="198" y="255"/>
                        <a:pt x="255" y="198"/>
                        <a:pt x="255" y="127"/>
                      </a:cubicBezTo>
                      <a:cubicBezTo>
                        <a:pt x="255" y="57"/>
                        <a:pt x="198" y="0"/>
                        <a:pt x="128" y="0"/>
                      </a:cubicBezTo>
                      <a:cubicBezTo>
                        <a:pt x="57" y="0"/>
                        <a:pt x="0" y="57"/>
                        <a:pt x="0" y="127"/>
                      </a:cubicBezTo>
                      <a:lnTo>
                        <a:pt x="0" y="127"/>
                      </a:lnTo>
                      <a:close/>
                    </a:path>
                  </a:pathLst>
                </a:custGeom>
                <a:noFill/>
                <a:ln w="1905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6919"/>
                  <a:endParaRPr lang="en-US" sz="3200" dirty="0">
                    <a:solidFill>
                      <a:srgbClr val="FFFFFF"/>
                    </a:solidFill>
                  </a:endParaRPr>
                </a:p>
              </p:txBody>
            </p:sp>
            <p:sp>
              <p:nvSpPr>
                <p:cNvPr id="362" name="Freeform 53">
                  <a:extLst>
                    <a:ext uri="{FF2B5EF4-FFF2-40B4-BE49-F238E27FC236}">
                      <a16:creationId xmlns:a16="http://schemas.microsoft.com/office/drawing/2014/main" id="{C2036CD8-3014-4445-B14D-B092CC0419C8}"/>
                    </a:ext>
                  </a:extLst>
                </p:cNvPr>
                <p:cNvSpPr>
                  <a:spLocks/>
                </p:cNvSpPr>
                <p:nvPr/>
              </p:nvSpPr>
              <p:spPr bwMode="auto">
                <a:xfrm>
                  <a:off x="977" y="-907"/>
                  <a:ext cx="72" cy="82"/>
                </a:xfrm>
                <a:custGeom>
                  <a:avLst/>
                  <a:gdLst>
                    <a:gd name="T0" fmla="*/ 100 w 100"/>
                    <a:gd name="T1" fmla="*/ 19 h 113"/>
                    <a:gd name="T2" fmla="*/ 100 w 100"/>
                    <a:gd name="T3" fmla="*/ 19 h 113"/>
                    <a:gd name="T4" fmla="*/ 19 w 100"/>
                    <a:gd name="T5" fmla="*/ 31 h 113"/>
                    <a:gd name="T6" fmla="*/ 31 w 100"/>
                    <a:gd name="T7" fmla="*/ 113 h 113"/>
                  </a:gdLst>
                  <a:ahLst/>
                  <a:cxnLst>
                    <a:cxn ang="0">
                      <a:pos x="T0" y="T1"/>
                    </a:cxn>
                    <a:cxn ang="0">
                      <a:pos x="T2" y="T3"/>
                    </a:cxn>
                    <a:cxn ang="0">
                      <a:pos x="T4" y="T5"/>
                    </a:cxn>
                    <a:cxn ang="0">
                      <a:pos x="T6" y="T7"/>
                    </a:cxn>
                  </a:cxnLst>
                  <a:rect l="0" t="0" r="r" b="b"/>
                  <a:pathLst>
                    <a:path w="100" h="113">
                      <a:moveTo>
                        <a:pt x="100" y="19"/>
                      </a:moveTo>
                      <a:lnTo>
                        <a:pt x="100" y="19"/>
                      </a:lnTo>
                      <a:cubicBezTo>
                        <a:pt x="74" y="0"/>
                        <a:pt x="38" y="5"/>
                        <a:pt x="19" y="31"/>
                      </a:cubicBezTo>
                      <a:cubicBezTo>
                        <a:pt x="0" y="57"/>
                        <a:pt x="5" y="94"/>
                        <a:pt x="31" y="113"/>
                      </a:cubicBezTo>
                    </a:path>
                  </a:pathLst>
                </a:custGeom>
                <a:noFill/>
                <a:ln w="1905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6919"/>
                  <a:endParaRPr lang="en-US" sz="3200" dirty="0">
                    <a:solidFill>
                      <a:srgbClr val="FFFFFF"/>
                    </a:solidFill>
                  </a:endParaRPr>
                </a:p>
              </p:txBody>
            </p:sp>
            <p:sp>
              <p:nvSpPr>
                <p:cNvPr id="363" name="Freeform 54">
                  <a:extLst>
                    <a:ext uri="{FF2B5EF4-FFF2-40B4-BE49-F238E27FC236}">
                      <a16:creationId xmlns:a16="http://schemas.microsoft.com/office/drawing/2014/main" id="{3878EDC0-B7FF-4A5C-938C-9790A052F491}"/>
                    </a:ext>
                  </a:extLst>
                </p:cNvPr>
                <p:cNvSpPr>
                  <a:spLocks/>
                </p:cNvSpPr>
                <p:nvPr/>
              </p:nvSpPr>
              <p:spPr bwMode="auto">
                <a:xfrm>
                  <a:off x="1076" y="-813"/>
                  <a:ext cx="116" cy="117"/>
                </a:xfrm>
                <a:custGeom>
                  <a:avLst/>
                  <a:gdLst>
                    <a:gd name="T0" fmla="*/ 47 w 161"/>
                    <a:gd name="T1" fmla="*/ 0 h 162"/>
                    <a:gd name="T2" fmla="*/ 47 w 161"/>
                    <a:gd name="T3" fmla="*/ 0 h 162"/>
                    <a:gd name="T4" fmla="*/ 148 w 161"/>
                    <a:gd name="T5" fmla="*/ 102 h 162"/>
                    <a:gd name="T6" fmla="*/ 148 w 161"/>
                    <a:gd name="T7" fmla="*/ 149 h 162"/>
                    <a:gd name="T8" fmla="*/ 100 w 161"/>
                    <a:gd name="T9" fmla="*/ 149 h 162"/>
                    <a:gd name="T10" fmla="*/ 0 w 161"/>
                    <a:gd name="T11" fmla="*/ 49 h 162"/>
                  </a:gdLst>
                  <a:ahLst/>
                  <a:cxnLst>
                    <a:cxn ang="0">
                      <a:pos x="T0" y="T1"/>
                    </a:cxn>
                    <a:cxn ang="0">
                      <a:pos x="T2" y="T3"/>
                    </a:cxn>
                    <a:cxn ang="0">
                      <a:pos x="T4" y="T5"/>
                    </a:cxn>
                    <a:cxn ang="0">
                      <a:pos x="T6" y="T7"/>
                    </a:cxn>
                    <a:cxn ang="0">
                      <a:pos x="T8" y="T9"/>
                    </a:cxn>
                    <a:cxn ang="0">
                      <a:pos x="T10" y="T11"/>
                    </a:cxn>
                  </a:cxnLst>
                  <a:rect l="0" t="0" r="r" b="b"/>
                  <a:pathLst>
                    <a:path w="161" h="162">
                      <a:moveTo>
                        <a:pt x="47" y="0"/>
                      </a:moveTo>
                      <a:lnTo>
                        <a:pt x="47" y="0"/>
                      </a:lnTo>
                      <a:lnTo>
                        <a:pt x="148" y="102"/>
                      </a:lnTo>
                      <a:cubicBezTo>
                        <a:pt x="161" y="115"/>
                        <a:pt x="161" y="136"/>
                        <a:pt x="148" y="149"/>
                      </a:cubicBezTo>
                      <a:cubicBezTo>
                        <a:pt x="135" y="162"/>
                        <a:pt x="113" y="162"/>
                        <a:pt x="100" y="149"/>
                      </a:cubicBezTo>
                      <a:lnTo>
                        <a:pt x="0" y="49"/>
                      </a:lnTo>
                    </a:path>
                  </a:pathLst>
                </a:custGeom>
                <a:noFill/>
                <a:ln w="1905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6919"/>
                  <a:endParaRPr lang="en-US" sz="3200" dirty="0">
                    <a:solidFill>
                      <a:srgbClr val="FFFFFF"/>
                    </a:solidFill>
                  </a:endParaRPr>
                </a:p>
              </p:txBody>
            </p:sp>
          </p:grpSp>
          <p:sp>
            <p:nvSpPr>
              <p:cNvPr id="357" name="TextBox 356">
                <a:extLst>
                  <a:ext uri="{FF2B5EF4-FFF2-40B4-BE49-F238E27FC236}">
                    <a16:creationId xmlns:a16="http://schemas.microsoft.com/office/drawing/2014/main" id="{636C51E7-3F70-4711-97D7-1E4DAFD5E236}"/>
                  </a:ext>
                </a:extLst>
              </p:cNvPr>
              <p:cNvSpPr txBox="1">
                <a:spLocks/>
              </p:cNvSpPr>
              <p:nvPr/>
            </p:nvSpPr>
            <p:spPr>
              <a:xfrm>
                <a:off x="9790868" y="7285488"/>
                <a:ext cx="992258" cy="430887"/>
              </a:xfrm>
              <a:prstGeom prst="rect">
                <a:avLst/>
              </a:prstGeom>
              <a:noFill/>
            </p:spPr>
            <p:txBody>
              <a:bodyPr wrap="none" lIns="0" tIns="0" rIns="0" bIns="0" rtlCol="0">
                <a:spAutoFit/>
              </a:bodyPr>
              <a:lstStyle/>
              <a:p>
                <a:pPr algn="ctr" defTabSz="914364">
                  <a:defRPr/>
                </a:pPr>
                <a:r>
                  <a:rPr lang="en-US" sz="1400" dirty="0">
                    <a:solidFill>
                      <a:srgbClr val="FFFFFF"/>
                    </a:solidFill>
                    <a:latin typeface="Amazon Ember"/>
                  </a:rPr>
                  <a:t>Amazon </a:t>
                </a:r>
                <a:br>
                  <a:rPr lang="en-US" sz="1400" dirty="0">
                    <a:solidFill>
                      <a:srgbClr val="FFFFFF"/>
                    </a:solidFill>
                    <a:latin typeface="Amazon Ember"/>
                  </a:rPr>
                </a:br>
                <a:r>
                  <a:rPr lang="en-US" sz="1400" dirty="0">
                    <a:solidFill>
                      <a:srgbClr val="FFFFFF"/>
                    </a:solidFill>
                    <a:latin typeface="Amazon Ember"/>
                  </a:rPr>
                  <a:t>CloudWatch</a:t>
                </a:r>
              </a:p>
            </p:txBody>
          </p:sp>
        </p:grpSp>
        <p:grpSp>
          <p:nvGrpSpPr>
            <p:cNvPr id="22" name="Group 21">
              <a:extLst>
                <a:ext uri="{FF2B5EF4-FFF2-40B4-BE49-F238E27FC236}">
                  <a16:creationId xmlns:a16="http://schemas.microsoft.com/office/drawing/2014/main" id="{FA0D3553-EE52-485E-9CF4-2BD76C97CCCF}"/>
                </a:ext>
              </a:extLst>
            </p:cNvPr>
            <p:cNvGrpSpPr/>
            <p:nvPr/>
          </p:nvGrpSpPr>
          <p:grpSpPr>
            <a:xfrm>
              <a:off x="5670708" y="3518765"/>
              <a:ext cx="1775007" cy="1061908"/>
              <a:chOff x="6330466" y="6574588"/>
              <a:chExt cx="1775007" cy="1061908"/>
            </a:xfrm>
          </p:grpSpPr>
          <p:sp>
            <p:nvSpPr>
              <p:cNvPr id="297" name="Rectangle 296">
                <a:extLst>
                  <a:ext uri="{FF2B5EF4-FFF2-40B4-BE49-F238E27FC236}">
                    <a16:creationId xmlns:a16="http://schemas.microsoft.com/office/drawing/2014/main" id="{D3530EA2-8D52-4098-A065-584DC2AEFCE7}"/>
                  </a:ext>
                </a:extLst>
              </p:cNvPr>
              <p:cNvSpPr/>
              <p:nvPr/>
            </p:nvSpPr>
            <p:spPr bwMode="auto">
              <a:xfrm>
                <a:off x="6330466" y="7304097"/>
                <a:ext cx="1775007" cy="3323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32472" fontAlgn="base">
                  <a:lnSpc>
                    <a:spcPct val="90000"/>
                  </a:lnSpc>
                  <a:spcBef>
                    <a:spcPct val="0"/>
                  </a:spcBef>
                  <a:spcAft>
                    <a:spcPct val="0"/>
                  </a:spcAft>
                </a:pPr>
                <a:r>
                  <a:rPr lang="en-US" sz="1200" dirty="0">
                    <a:solidFill>
                      <a:schemeClr val="tx1"/>
                    </a:solidFill>
                    <a:ea typeface="Segoe UI" pitchFamily="34" charset="0"/>
                    <a:cs typeface="Segoe UI" pitchFamily="34" charset="0"/>
                  </a:rPr>
                  <a:t>AWS </a:t>
                </a:r>
                <a:br>
                  <a:rPr lang="en-US" sz="1200" dirty="0">
                    <a:solidFill>
                      <a:schemeClr val="tx1"/>
                    </a:solidFill>
                    <a:ea typeface="Segoe UI" pitchFamily="34" charset="0"/>
                    <a:cs typeface="Segoe UI" pitchFamily="34" charset="0"/>
                  </a:rPr>
                </a:br>
                <a:r>
                  <a:rPr lang="en-US" sz="1200" dirty="0">
                    <a:solidFill>
                      <a:schemeClr val="tx1"/>
                    </a:solidFill>
                    <a:ea typeface="Segoe UI" pitchFamily="34" charset="0"/>
                    <a:cs typeface="Segoe UI" pitchFamily="34" charset="0"/>
                  </a:rPr>
                  <a:t>Proton</a:t>
                </a:r>
              </a:p>
            </p:txBody>
          </p:sp>
          <p:sp>
            <p:nvSpPr>
              <p:cNvPr id="298" name="TextBox 297">
                <a:extLst>
                  <a:ext uri="{FF2B5EF4-FFF2-40B4-BE49-F238E27FC236}">
                    <a16:creationId xmlns:a16="http://schemas.microsoft.com/office/drawing/2014/main" id="{35F55F54-AE1E-4F64-B9C2-03DA270C0B68}"/>
                  </a:ext>
                </a:extLst>
              </p:cNvPr>
              <p:cNvSpPr txBox="1"/>
              <p:nvPr/>
            </p:nvSpPr>
            <p:spPr>
              <a:xfrm>
                <a:off x="7047093" y="7130907"/>
                <a:ext cx="341752" cy="152349"/>
              </a:xfrm>
              <a:prstGeom prst="rect">
                <a:avLst/>
              </a:prstGeom>
              <a:noFill/>
            </p:spPr>
            <p:txBody>
              <a:bodyPr wrap="none" lIns="0" tIns="0" rIns="0" bIns="0" rtlCol="0">
                <a:spAutoFit/>
              </a:bodyPr>
              <a:lstStyle/>
              <a:p>
                <a:pPr algn="r">
                  <a:lnSpc>
                    <a:spcPct val="90000"/>
                  </a:lnSpc>
                  <a:spcAft>
                    <a:spcPts val="1800"/>
                  </a:spcAft>
                </a:pPr>
                <a:r>
                  <a:rPr lang="en-US" sz="1100" spc="50" dirty="0">
                    <a:solidFill>
                      <a:schemeClr val="accent2"/>
                    </a:solidFill>
                    <a:latin typeface="+mj-lt"/>
                  </a:rPr>
                  <a:t>NEW!</a:t>
                </a:r>
              </a:p>
            </p:txBody>
          </p:sp>
          <p:pic>
            <p:nvPicPr>
              <p:cNvPr id="299" name="Graphic 298">
                <a:extLst>
                  <a:ext uri="{FF2B5EF4-FFF2-40B4-BE49-F238E27FC236}">
                    <a16:creationId xmlns:a16="http://schemas.microsoft.com/office/drawing/2014/main" id="{B74DE8F0-7F5C-4CD4-AB34-C5CDBAA262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75081" y="6574588"/>
                <a:ext cx="485776" cy="485776"/>
              </a:xfrm>
              <a:prstGeom prst="rect">
                <a:avLst/>
              </a:prstGeom>
            </p:spPr>
          </p:pic>
        </p:grpSp>
        <p:grpSp>
          <p:nvGrpSpPr>
            <p:cNvPr id="25" name="Group 24">
              <a:extLst>
                <a:ext uri="{FF2B5EF4-FFF2-40B4-BE49-F238E27FC236}">
                  <a16:creationId xmlns:a16="http://schemas.microsoft.com/office/drawing/2014/main" id="{80D2B3F6-6316-4215-83B2-DF4E75C5829D}"/>
                </a:ext>
              </a:extLst>
            </p:cNvPr>
            <p:cNvGrpSpPr/>
            <p:nvPr/>
          </p:nvGrpSpPr>
          <p:grpSpPr>
            <a:xfrm>
              <a:off x="7044106" y="3500299"/>
              <a:ext cx="1790925" cy="1098841"/>
              <a:chOff x="7191132" y="6622314"/>
              <a:chExt cx="1790925" cy="1098841"/>
            </a:xfrm>
          </p:grpSpPr>
          <p:pic>
            <p:nvPicPr>
              <p:cNvPr id="300" name="Graphic 299">
                <a:extLst>
                  <a:ext uri="{FF2B5EF4-FFF2-40B4-BE49-F238E27FC236}">
                    <a16:creationId xmlns:a16="http://schemas.microsoft.com/office/drawing/2014/main" id="{00A02A86-5B57-4E74-A702-B98565F6DFB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43706" y="6622314"/>
                <a:ext cx="485776" cy="485776"/>
              </a:xfrm>
              <a:prstGeom prst="rect">
                <a:avLst/>
              </a:prstGeom>
            </p:spPr>
          </p:pic>
          <p:sp>
            <p:nvSpPr>
              <p:cNvPr id="301" name="TextBox 300">
                <a:extLst>
                  <a:ext uri="{FF2B5EF4-FFF2-40B4-BE49-F238E27FC236}">
                    <a16:creationId xmlns:a16="http://schemas.microsoft.com/office/drawing/2014/main" id="{CD91CD55-0B3A-4F4A-804A-EEBC41E9D042}"/>
                  </a:ext>
                </a:extLst>
              </p:cNvPr>
              <p:cNvSpPr txBox="1">
                <a:spLocks/>
              </p:cNvSpPr>
              <p:nvPr/>
            </p:nvSpPr>
            <p:spPr>
              <a:xfrm>
                <a:off x="7191132" y="7351823"/>
                <a:ext cx="1790925" cy="369332"/>
              </a:xfrm>
              <a:prstGeom prst="rect">
                <a:avLst/>
              </a:prstGeom>
              <a:noFill/>
            </p:spPr>
            <p:txBody>
              <a:bodyPr wrap="square" lIns="0" tIns="0" rIns="0" bIns="0" rtlCol="0">
                <a:spAutoFit/>
              </a:bodyPr>
              <a:lstStyle/>
              <a:p>
                <a:pPr algn="ctr" defTabSz="1097212" eaLnBrk="1" fontAlgn="auto" hangingPunct="1">
                  <a:spcBef>
                    <a:spcPts val="0"/>
                  </a:spcBef>
                  <a:spcAft>
                    <a:spcPts val="0"/>
                  </a:spcAft>
                  <a:defRPr/>
                </a:pPr>
                <a:r>
                  <a:rPr lang="en-US" sz="1200" dirty="0">
                    <a:latin typeface="+mn-lt"/>
                  </a:rPr>
                  <a:t>AWS Distro </a:t>
                </a:r>
                <a:br>
                  <a:rPr lang="en-US" sz="1200" dirty="0">
                    <a:latin typeface="+mn-lt"/>
                  </a:rPr>
                </a:br>
                <a:r>
                  <a:rPr lang="en-US" sz="1200" dirty="0">
                    <a:latin typeface="+mn-lt"/>
                  </a:rPr>
                  <a:t>for OpenTelemetry</a:t>
                </a:r>
              </a:p>
            </p:txBody>
          </p:sp>
          <p:sp>
            <p:nvSpPr>
              <p:cNvPr id="302" name="TextBox 301">
                <a:extLst>
                  <a:ext uri="{FF2B5EF4-FFF2-40B4-BE49-F238E27FC236}">
                    <a16:creationId xmlns:a16="http://schemas.microsoft.com/office/drawing/2014/main" id="{FD9EAE4A-2C26-4C3E-B54E-673B8F7A2857}"/>
                  </a:ext>
                </a:extLst>
              </p:cNvPr>
              <p:cNvSpPr txBox="1"/>
              <p:nvPr/>
            </p:nvSpPr>
            <p:spPr>
              <a:xfrm>
                <a:off x="7894233" y="7178633"/>
                <a:ext cx="384722" cy="145424"/>
              </a:xfrm>
              <a:prstGeom prst="rect">
                <a:avLst/>
              </a:prstGeom>
              <a:noFill/>
            </p:spPr>
            <p:txBody>
              <a:bodyPr wrap="none" lIns="0" tIns="0" rIns="0" bIns="0" rtlCol="0">
                <a:spAutoFit/>
              </a:bodyPr>
              <a:lstStyle/>
              <a:p>
                <a:pPr algn="r">
                  <a:lnSpc>
                    <a:spcPct val="90000"/>
                  </a:lnSpc>
                  <a:spcAft>
                    <a:spcPts val="1800"/>
                  </a:spcAft>
                </a:pPr>
                <a:r>
                  <a:rPr lang="en-US" sz="1050" spc="50" dirty="0">
                    <a:solidFill>
                      <a:schemeClr val="accent2"/>
                    </a:solidFill>
                    <a:latin typeface="+mj-lt"/>
                  </a:rPr>
                  <a:t>NEW!</a:t>
                </a:r>
              </a:p>
            </p:txBody>
          </p:sp>
        </p:grpSp>
      </p:grpSp>
    </p:spTree>
    <p:extLst>
      <p:ext uri="{BB962C8B-B14F-4D97-AF65-F5344CB8AC3E}">
        <p14:creationId xmlns:p14="http://schemas.microsoft.com/office/powerpoint/2010/main" val="37307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42" presetClass="path" presetSubtype="0" decel="100000" fill="hold" nodeType="withEffect">
                                  <p:stCondLst>
                                    <p:cond delay="0"/>
                                  </p:stCondLst>
                                  <p:childTnLst>
                                    <p:animMotion origin="layout" path="M -4.47917E-6 3.14815E-6 L -4.47917E-6 -0.04996 " pathEditMode="relative" rAng="0" ptsTypes="AA">
                                      <p:cBhvr>
                                        <p:cTn id="9" dur="500" spd="-100000" fill="hold"/>
                                        <p:tgtEl>
                                          <p:spTgt spid="27"/>
                                        </p:tgtEl>
                                        <p:attrNameLst>
                                          <p:attrName>ppt_x</p:attrName>
                                          <p:attrName>ppt_y</p:attrName>
                                        </p:attrNameLst>
                                      </p:cBhvr>
                                      <p:rCtr x="0" y="-2508"/>
                                    </p:animMotion>
                                  </p:childTnLst>
                                </p:cTn>
                              </p:par>
                              <p:par>
                                <p:cTn id="10" presetID="10" presetClass="entr" presetSubtype="0" fill="hold" nodeType="withEffect">
                                  <p:stCondLst>
                                    <p:cond delay="25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42" presetClass="path" presetSubtype="0" decel="100000" fill="hold" nodeType="withEffect">
                                  <p:stCondLst>
                                    <p:cond delay="250"/>
                                  </p:stCondLst>
                                  <p:childTnLst>
                                    <p:animMotion origin="layout" path="M -3.4375E-6 1.85185E-7 L -3.4375E-6 -0.04996 " pathEditMode="relative" rAng="0" ptsTypes="AA">
                                      <p:cBhvr>
                                        <p:cTn id="14" dur="500" spd="-100000" fill="hold"/>
                                        <p:tgtEl>
                                          <p:spTgt spid="28"/>
                                        </p:tgtEl>
                                        <p:attrNameLst>
                                          <p:attrName>ppt_x</p:attrName>
                                          <p:attrName>ppt_y</p:attrName>
                                        </p:attrNameLst>
                                      </p:cBhvr>
                                      <p:rCtr x="0" y="-2508"/>
                                    </p:animMotion>
                                  </p:childTnLst>
                                </p:cTn>
                              </p:par>
                              <p:par>
                                <p:cTn id="15" presetID="10" presetClass="entr" presetSubtype="0" fill="hold" nodeType="withEffect">
                                  <p:stCondLst>
                                    <p:cond delay="50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42" presetClass="path" presetSubtype="0" decel="100000" fill="hold" nodeType="withEffect">
                                  <p:stCondLst>
                                    <p:cond delay="500"/>
                                  </p:stCondLst>
                                  <p:childTnLst>
                                    <p:animMotion origin="layout" path="M 1.42361E-6 9.25926E-7 L 1.42361E-6 -0.04996 " pathEditMode="relative" rAng="0" ptsTypes="AA">
                                      <p:cBhvr>
                                        <p:cTn id="19" dur="500" spd="-100000" fill="hold"/>
                                        <p:tgtEl>
                                          <p:spTgt spid="29"/>
                                        </p:tgtEl>
                                        <p:attrNameLst>
                                          <p:attrName>ppt_x</p:attrName>
                                          <p:attrName>ppt_y</p:attrName>
                                        </p:attrNameLst>
                                      </p:cBhvr>
                                      <p:rCtr x="0" y="-25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D9B06CB-A3BB-4CD5-A6B7-A3283D7AF746}"/>
              </a:ext>
            </a:extLst>
          </p:cNvPr>
          <p:cNvGrpSpPr/>
          <p:nvPr/>
        </p:nvGrpSpPr>
        <p:grpSpPr>
          <a:xfrm>
            <a:off x="5512800" y="1820061"/>
            <a:ext cx="3635646" cy="4882156"/>
            <a:chOff x="5638983" y="1820061"/>
            <a:chExt cx="3635646" cy="4882156"/>
          </a:xfrm>
        </p:grpSpPr>
        <p:sp>
          <p:nvSpPr>
            <p:cNvPr id="95" name="TextBox 94">
              <a:extLst>
                <a:ext uri="{FF2B5EF4-FFF2-40B4-BE49-F238E27FC236}">
                  <a16:creationId xmlns:a16="http://schemas.microsoft.com/office/drawing/2014/main" id="{BD7D0141-6AA6-4778-BBF8-530ACAAD5247}"/>
                </a:ext>
              </a:extLst>
            </p:cNvPr>
            <p:cNvSpPr txBox="1"/>
            <p:nvPr/>
          </p:nvSpPr>
          <p:spPr>
            <a:xfrm>
              <a:off x="5638983" y="4964857"/>
              <a:ext cx="3635646" cy="1737360"/>
            </a:xfrm>
            <a:prstGeom prst="rect">
              <a:avLst/>
            </a:prstGeom>
            <a:noFill/>
          </p:spPr>
          <p:txBody>
            <a:bodyPr wrap="square" lIns="91440" tIns="146304" rIns="91440" bIns="146304" rtlCol="0" anchor="t" anchorCtr="0">
              <a:noAutofit/>
            </a:bodyPr>
            <a:lstStyle/>
            <a:p>
              <a:pPr algn="ctr">
                <a:lnSpc>
                  <a:spcPct val="90000"/>
                </a:lnSpc>
              </a:pPr>
              <a: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Build An </a:t>
              </a:r>
              <a:b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br>
              <a: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Operating Model </a:t>
              </a:r>
            </a:p>
            <a:p>
              <a:pPr algn="ctr">
                <a:lnSpc>
                  <a:spcPct val="90000"/>
                </a:lnSpc>
              </a:pPr>
              <a: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&amp; </a:t>
              </a:r>
            </a:p>
            <a:p>
              <a:pPr algn="ctr">
                <a:lnSpc>
                  <a:spcPct val="90000"/>
                </a:lnSpc>
              </a:pPr>
              <a: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A Service management framework</a:t>
              </a:r>
            </a:p>
          </p:txBody>
        </p:sp>
        <p:grpSp>
          <p:nvGrpSpPr>
            <p:cNvPr id="373" name="Group 372">
              <a:extLst>
                <a:ext uri="{FF2B5EF4-FFF2-40B4-BE49-F238E27FC236}">
                  <a16:creationId xmlns:a16="http://schemas.microsoft.com/office/drawing/2014/main" id="{10A64502-B546-4ACB-9989-1E68FF377414}"/>
                </a:ext>
              </a:extLst>
            </p:cNvPr>
            <p:cNvGrpSpPr/>
            <p:nvPr/>
          </p:nvGrpSpPr>
          <p:grpSpPr>
            <a:xfrm>
              <a:off x="6039486" y="1820061"/>
              <a:ext cx="2834640" cy="2834640"/>
              <a:chOff x="4251960" y="2129424"/>
              <a:chExt cx="2834640" cy="2834640"/>
            </a:xfrm>
          </p:grpSpPr>
          <p:sp>
            <p:nvSpPr>
              <p:cNvPr id="27" name="Oval 26">
                <a:extLst>
                  <a:ext uri="{FF2B5EF4-FFF2-40B4-BE49-F238E27FC236}">
                    <a16:creationId xmlns:a16="http://schemas.microsoft.com/office/drawing/2014/main" id="{A84D48F7-7D85-4D17-A465-61A16B79DC89}"/>
                  </a:ext>
                </a:extLst>
              </p:cNvPr>
              <p:cNvSpPr>
                <a:spLocks noChangeAspect="1"/>
              </p:cNvSpPr>
              <p:nvPr/>
            </p:nvSpPr>
            <p:spPr bwMode="auto">
              <a:xfrm>
                <a:off x="4251960" y="2129424"/>
                <a:ext cx="2834640" cy="2834640"/>
              </a:xfrm>
              <a:prstGeom prst="ellipse">
                <a:avLst/>
              </a:prstGeom>
              <a:gradFill flip="none" rotWithShape="1">
                <a:gsLst>
                  <a:gs pos="84000">
                    <a:schemeClr val="accent1"/>
                  </a:gs>
                  <a:gs pos="46000">
                    <a:schemeClr val="accent3"/>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Segoe UI" pitchFamily="34" charset="0"/>
                  <a:cs typeface="Segoe UI" pitchFamily="34" charset="0"/>
                </a:endParaRPr>
              </a:p>
            </p:txBody>
          </p:sp>
          <p:sp>
            <p:nvSpPr>
              <p:cNvPr id="33" name="Oval 32">
                <a:extLst>
                  <a:ext uri="{FF2B5EF4-FFF2-40B4-BE49-F238E27FC236}">
                    <a16:creationId xmlns:a16="http://schemas.microsoft.com/office/drawing/2014/main" id="{3BD73530-8F1E-48B4-94F1-EDE1847F6841}"/>
                  </a:ext>
                </a:extLst>
              </p:cNvPr>
              <p:cNvSpPr>
                <a:spLocks noChangeAspect="1"/>
              </p:cNvSpPr>
              <p:nvPr/>
            </p:nvSpPr>
            <p:spPr bwMode="auto">
              <a:xfrm>
                <a:off x="4389120" y="2266584"/>
                <a:ext cx="2560320" cy="2560320"/>
              </a:xfrm>
              <a:prstGeom prst="ellipse">
                <a:avLst/>
              </a:prstGeom>
              <a:solidFill>
                <a:srgbClr val="232F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grpSp>
            <p:nvGrpSpPr>
              <p:cNvPr id="202" name="Group 201">
                <a:extLst>
                  <a:ext uri="{FF2B5EF4-FFF2-40B4-BE49-F238E27FC236}">
                    <a16:creationId xmlns:a16="http://schemas.microsoft.com/office/drawing/2014/main" id="{A1760A03-D77E-4C5F-A93D-C5664956310C}"/>
                  </a:ext>
                </a:extLst>
              </p:cNvPr>
              <p:cNvGrpSpPr/>
              <p:nvPr/>
            </p:nvGrpSpPr>
            <p:grpSpPr>
              <a:xfrm>
                <a:off x="4907720" y="2801878"/>
                <a:ext cx="1523120" cy="1489732"/>
                <a:chOff x="5313422" y="113855"/>
                <a:chExt cx="1739019" cy="1700898"/>
              </a:xfrm>
            </p:grpSpPr>
            <p:grpSp>
              <p:nvGrpSpPr>
                <p:cNvPr id="145" name="Graphic 135">
                  <a:extLst>
                    <a:ext uri="{FF2B5EF4-FFF2-40B4-BE49-F238E27FC236}">
                      <a16:creationId xmlns:a16="http://schemas.microsoft.com/office/drawing/2014/main" id="{357F1D35-9447-441A-AAA6-9BE794751E82}"/>
                    </a:ext>
                  </a:extLst>
                </p:cNvPr>
                <p:cNvGrpSpPr/>
                <p:nvPr/>
              </p:nvGrpSpPr>
              <p:grpSpPr>
                <a:xfrm>
                  <a:off x="5370603" y="294428"/>
                  <a:ext cx="696710" cy="694705"/>
                  <a:chOff x="5370603" y="294428"/>
                  <a:chExt cx="696710" cy="694705"/>
                </a:xfrm>
                <a:noFill/>
              </p:grpSpPr>
              <p:grpSp>
                <p:nvGrpSpPr>
                  <p:cNvPr id="147" name="Graphic 135">
                    <a:extLst>
                      <a:ext uri="{FF2B5EF4-FFF2-40B4-BE49-F238E27FC236}">
                        <a16:creationId xmlns:a16="http://schemas.microsoft.com/office/drawing/2014/main" id="{357F1D35-9447-441A-AAA6-9BE794751E82}"/>
                      </a:ext>
                    </a:extLst>
                  </p:cNvPr>
                  <p:cNvGrpSpPr/>
                  <p:nvPr/>
                </p:nvGrpSpPr>
                <p:grpSpPr>
                  <a:xfrm>
                    <a:off x="5390667" y="310479"/>
                    <a:ext cx="528176" cy="530182"/>
                    <a:chOff x="5390667" y="310479"/>
                    <a:chExt cx="528176" cy="530182"/>
                  </a:xfrm>
                  <a:noFill/>
                </p:grpSpPr>
                <p:sp>
                  <p:nvSpPr>
                    <p:cNvPr id="148" name="Freeform: Shape 147">
                      <a:extLst>
                        <a:ext uri="{FF2B5EF4-FFF2-40B4-BE49-F238E27FC236}">
                          <a16:creationId xmlns:a16="http://schemas.microsoft.com/office/drawing/2014/main" id="{2B9FEDF8-61C1-4F20-B231-BB33BC3C07AE}"/>
                        </a:ext>
                      </a:extLst>
                    </p:cNvPr>
                    <p:cNvSpPr/>
                    <p:nvPr/>
                  </p:nvSpPr>
                  <p:spPr>
                    <a:xfrm rot="-2834463">
                      <a:off x="5558452" y="478926"/>
                      <a:ext cx="192606" cy="192606"/>
                    </a:xfrm>
                    <a:custGeom>
                      <a:avLst/>
                      <a:gdLst>
                        <a:gd name="connsiteX0" fmla="*/ 192607 w 192606"/>
                        <a:gd name="connsiteY0" fmla="*/ 96303 h 192606"/>
                        <a:gd name="connsiteX1" fmla="*/ 96303 w 192606"/>
                        <a:gd name="connsiteY1" fmla="*/ 192607 h 192606"/>
                        <a:gd name="connsiteX2" fmla="*/ 0 w 192606"/>
                        <a:gd name="connsiteY2" fmla="*/ 96303 h 192606"/>
                        <a:gd name="connsiteX3" fmla="*/ 96303 w 192606"/>
                        <a:gd name="connsiteY3" fmla="*/ 0 h 192606"/>
                        <a:gd name="connsiteX4" fmla="*/ 192607 w 192606"/>
                        <a:gd name="connsiteY4" fmla="*/ 96303 h 192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06" h="192606">
                          <a:moveTo>
                            <a:pt x="192607" y="96303"/>
                          </a:moveTo>
                          <a:cubicBezTo>
                            <a:pt x="192607" y="149490"/>
                            <a:pt x="149490" y="192607"/>
                            <a:pt x="96303" y="192607"/>
                          </a:cubicBezTo>
                          <a:cubicBezTo>
                            <a:pt x="43117" y="192607"/>
                            <a:pt x="0" y="149490"/>
                            <a:pt x="0" y="96303"/>
                          </a:cubicBezTo>
                          <a:cubicBezTo>
                            <a:pt x="0" y="43117"/>
                            <a:pt x="43117" y="0"/>
                            <a:pt x="96303" y="0"/>
                          </a:cubicBezTo>
                          <a:cubicBezTo>
                            <a:pt x="149490" y="0"/>
                            <a:pt x="192607" y="43117"/>
                            <a:pt x="192607" y="96303"/>
                          </a:cubicBezTo>
                          <a:close/>
                        </a:path>
                      </a:pathLst>
                    </a:custGeom>
                    <a:noFill/>
                    <a:ln w="19050" cap="flat">
                      <a:solidFill>
                        <a:schemeClr val="accent3"/>
                      </a:solidFill>
                      <a:prstDash val="solid"/>
                      <a:round/>
                    </a:ln>
                  </p:spPr>
                  <p:txBody>
                    <a:bodyPr rtlCol="0" anchor="ctr"/>
                    <a:lstStyle/>
                    <a:p>
                      <a:endParaRPr lang="en-US" dirty="0"/>
                    </a:p>
                  </p:txBody>
                </p:sp>
                <p:sp>
                  <p:nvSpPr>
                    <p:cNvPr id="150" name="Freeform: Shape 149">
                      <a:extLst>
                        <a:ext uri="{FF2B5EF4-FFF2-40B4-BE49-F238E27FC236}">
                          <a16:creationId xmlns:a16="http://schemas.microsoft.com/office/drawing/2014/main" id="{03C0CDC1-8B8E-4614-B17E-E7D0613A5C8A}"/>
                        </a:ext>
                      </a:extLst>
                    </p:cNvPr>
                    <p:cNvSpPr/>
                    <p:nvPr/>
                  </p:nvSpPr>
                  <p:spPr>
                    <a:xfrm>
                      <a:off x="5390667" y="310479"/>
                      <a:ext cx="528176" cy="530182"/>
                    </a:xfrm>
                    <a:custGeom>
                      <a:avLst/>
                      <a:gdLst>
                        <a:gd name="connsiteX0" fmla="*/ 457452 w 528176"/>
                        <a:gd name="connsiteY0" fmla="*/ 310987 h 530182"/>
                        <a:gd name="connsiteX1" fmla="*/ 527675 w 528176"/>
                        <a:gd name="connsiteY1" fmla="*/ 302460 h 530182"/>
                        <a:gd name="connsiteX2" fmla="*/ 528176 w 528176"/>
                        <a:gd name="connsiteY2" fmla="*/ 232237 h 530182"/>
                        <a:gd name="connsiteX3" fmla="*/ 457452 w 528176"/>
                        <a:gd name="connsiteY3" fmla="*/ 222205 h 530182"/>
                        <a:gd name="connsiteX4" fmla="*/ 431871 w 528176"/>
                        <a:gd name="connsiteY4" fmla="*/ 160509 h 530182"/>
                        <a:gd name="connsiteX5" fmla="*/ 475509 w 528176"/>
                        <a:gd name="connsiteY5" fmla="*/ 103830 h 530182"/>
                        <a:gd name="connsiteX6" fmla="*/ 426855 w 528176"/>
                        <a:gd name="connsiteY6" fmla="*/ 54673 h 530182"/>
                        <a:gd name="connsiteX7" fmla="*/ 370175 w 528176"/>
                        <a:gd name="connsiteY7" fmla="*/ 97309 h 530182"/>
                        <a:gd name="connsiteX8" fmla="*/ 309984 w 528176"/>
                        <a:gd name="connsiteY8" fmla="*/ 71728 h 530182"/>
                        <a:gd name="connsiteX9" fmla="*/ 301958 w 528176"/>
                        <a:gd name="connsiteY9" fmla="*/ 502 h 530182"/>
                        <a:gd name="connsiteX10" fmla="*/ 231735 w 528176"/>
                        <a:gd name="connsiteY10" fmla="*/ 0 h 530182"/>
                        <a:gd name="connsiteX11" fmla="*/ 221704 w 528176"/>
                        <a:gd name="connsiteY11" fmla="*/ 71226 h 530182"/>
                        <a:gd name="connsiteX12" fmla="*/ 160008 w 528176"/>
                        <a:gd name="connsiteY12" fmla="*/ 96306 h 530182"/>
                        <a:gd name="connsiteX13" fmla="*/ 103328 w 528176"/>
                        <a:gd name="connsiteY13" fmla="*/ 52667 h 530182"/>
                        <a:gd name="connsiteX14" fmla="*/ 54172 w 528176"/>
                        <a:gd name="connsiteY14" fmla="*/ 101322 h 530182"/>
                        <a:gd name="connsiteX15" fmla="*/ 97309 w 528176"/>
                        <a:gd name="connsiteY15" fmla="*/ 157500 h 530182"/>
                        <a:gd name="connsiteX16" fmla="*/ 70724 w 528176"/>
                        <a:gd name="connsiteY16" fmla="*/ 219196 h 530182"/>
                        <a:gd name="connsiteX17" fmla="*/ 502 w 528176"/>
                        <a:gd name="connsiteY17" fmla="*/ 227723 h 530182"/>
                        <a:gd name="connsiteX18" fmla="*/ 0 w 528176"/>
                        <a:gd name="connsiteY18" fmla="*/ 297946 h 530182"/>
                        <a:gd name="connsiteX19" fmla="*/ 69721 w 528176"/>
                        <a:gd name="connsiteY19" fmla="*/ 307476 h 530182"/>
                        <a:gd name="connsiteX20" fmla="*/ 94801 w 528176"/>
                        <a:gd name="connsiteY20" fmla="*/ 369673 h 530182"/>
                        <a:gd name="connsiteX21" fmla="*/ 52166 w 528176"/>
                        <a:gd name="connsiteY21" fmla="*/ 426855 h 530182"/>
                        <a:gd name="connsiteX22" fmla="*/ 100820 w 528176"/>
                        <a:gd name="connsiteY22" fmla="*/ 476011 h 530182"/>
                        <a:gd name="connsiteX23" fmla="*/ 158001 w 528176"/>
                        <a:gd name="connsiteY23" fmla="*/ 433877 h 530182"/>
                        <a:gd name="connsiteX24" fmla="*/ 218694 w 528176"/>
                        <a:gd name="connsiteY24" fmla="*/ 459458 h 530182"/>
                        <a:gd name="connsiteX25" fmla="*/ 227221 w 528176"/>
                        <a:gd name="connsiteY25" fmla="*/ 529681 h 530182"/>
                        <a:gd name="connsiteX26" fmla="*/ 297444 w 528176"/>
                        <a:gd name="connsiteY26" fmla="*/ 530183 h 530182"/>
                        <a:gd name="connsiteX27" fmla="*/ 307476 w 528176"/>
                        <a:gd name="connsiteY27" fmla="*/ 459960 h 530182"/>
                        <a:gd name="connsiteX28" fmla="*/ 368670 w 528176"/>
                        <a:gd name="connsiteY28" fmla="*/ 434880 h 530182"/>
                        <a:gd name="connsiteX29" fmla="*/ 425851 w 528176"/>
                        <a:gd name="connsiteY29" fmla="*/ 477515 h 530182"/>
                        <a:gd name="connsiteX30" fmla="*/ 475007 w 528176"/>
                        <a:gd name="connsiteY30" fmla="*/ 428861 h 530182"/>
                        <a:gd name="connsiteX31" fmla="*/ 432372 w 528176"/>
                        <a:gd name="connsiteY31" fmla="*/ 372181 h 530182"/>
                        <a:gd name="connsiteX32" fmla="*/ 457452 w 528176"/>
                        <a:gd name="connsiteY32" fmla="*/ 310987 h 5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8176" h="530182">
                          <a:moveTo>
                            <a:pt x="457452" y="310987"/>
                          </a:moveTo>
                          <a:lnTo>
                            <a:pt x="527675" y="302460"/>
                          </a:lnTo>
                          <a:lnTo>
                            <a:pt x="528176" y="232237"/>
                          </a:lnTo>
                          <a:lnTo>
                            <a:pt x="457452" y="222205"/>
                          </a:lnTo>
                          <a:cubicBezTo>
                            <a:pt x="452436" y="200135"/>
                            <a:pt x="443909" y="179068"/>
                            <a:pt x="431871" y="160509"/>
                          </a:cubicBezTo>
                          <a:lnTo>
                            <a:pt x="475509" y="103830"/>
                          </a:lnTo>
                          <a:lnTo>
                            <a:pt x="426855" y="54673"/>
                          </a:lnTo>
                          <a:lnTo>
                            <a:pt x="370175" y="97309"/>
                          </a:lnTo>
                          <a:cubicBezTo>
                            <a:pt x="351616" y="85772"/>
                            <a:pt x="331552" y="77245"/>
                            <a:pt x="309984" y="71728"/>
                          </a:cubicBezTo>
                          <a:lnTo>
                            <a:pt x="301958" y="502"/>
                          </a:lnTo>
                          <a:lnTo>
                            <a:pt x="231735" y="0"/>
                          </a:lnTo>
                          <a:lnTo>
                            <a:pt x="221704" y="71226"/>
                          </a:lnTo>
                          <a:cubicBezTo>
                            <a:pt x="199634" y="76242"/>
                            <a:pt x="178567" y="84769"/>
                            <a:pt x="160008" y="96306"/>
                          </a:cubicBezTo>
                          <a:lnTo>
                            <a:pt x="103328" y="52667"/>
                          </a:lnTo>
                          <a:lnTo>
                            <a:pt x="54172" y="101322"/>
                          </a:lnTo>
                          <a:lnTo>
                            <a:pt x="97309" y="157500"/>
                          </a:lnTo>
                          <a:cubicBezTo>
                            <a:pt x="85271" y="176059"/>
                            <a:pt x="76242" y="196624"/>
                            <a:pt x="70724" y="219196"/>
                          </a:cubicBezTo>
                          <a:lnTo>
                            <a:pt x="502" y="227723"/>
                          </a:lnTo>
                          <a:lnTo>
                            <a:pt x="0" y="297946"/>
                          </a:lnTo>
                          <a:lnTo>
                            <a:pt x="69721" y="307476"/>
                          </a:lnTo>
                          <a:cubicBezTo>
                            <a:pt x="74737" y="329546"/>
                            <a:pt x="83264" y="350613"/>
                            <a:pt x="94801" y="369673"/>
                          </a:cubicBezTo>
                          <a:lnTo>
                            <a:pt x="52166" y="426855"/>
                          </a:lnTo>
                          <a:lnTo>
                            <a:pt x="100820" y="476011"/>
                          </a:lnTo>
                          <a:lnTo>
                            <a:pt x="158001" y="433877"/>
                          </a:lnTo>
                          <a:cubicBezTo>
                            <a:pt x="176560" y="445414"/>
                            <a:pt x="196624" y="454442"/>
                            <a:pt x="218694" y="459458"/>
                          </a:cubicBezTo>
                          <a:lnTo>
                            <a:pt x="227221" y="529681"/>
                          </a:lnTo>
                          <a:lnTo>
                            <a:pt x="297444" y="530183"/>
                          </a:lnTo>
                          <a:lnTo>
                            <a:pt x="307476" y="459960"/>
                          </a:lnTo>
                          <a:cubicBezTo>
                            <a:pt x="329546" y="454944"/>
                            <a:pt x="350111" y="446417"/>
                            <a:pt x="368670" y="434880"/>
                          </a:cubicBezTo>
                          <a:lnTo>
                            <a:pt x="425851" y="477515"/>
                          </a:lnTo>
                          <a:lnTo>
                            <a:pt x="475007" y="428861"/>
                          </a:lnTo>
                          <a:lnTo>
                            <a:pt x="432372" y="372181"/>
                          </a:lnTo>
                          <a:cubicBezTo>
                            <a:pt x="443407" y="353121"/>
                            <a:pt x="452436" y="332555"/>
                            <a:pt x="457452" y="310987"/>
                          </a:cubicBezTo>
                          <a:close/>
                        </a:path>
                      </a:pathLst>
                    </a:custGeom>
                    <a:noFill/>
                    <a:ln w="19050" cap="flat">
                      <a:solidFill>
                        <a:schemeClr val="accent3"/>
                      </a:solidFill>
                      <a:prstDash val="solid"/>
                      <a:round/>
                    </a:ln>
                  </p:spPr>
                  <p:txBody>
                    <a:bodyPr rtlCol="0" anchor="ctr"/>
                    <a:lstStyle/>
                    <a:p>
                      <a:endParaRPr lang="en-US" dirty="0"/>
                    </a:p>
                  </p:txBody>
                </p:sp>
              </p:grpSp>
              <p:grpSp>
                <p:nvGrpSpPr>
                  <p:cNvPr id="151" name="Graphic 135">
                    <a:extLst>
                      <a:ext uri="{FF2B5EF4-FFF2-40B4-BE49-F238E27FC236}">
                        <a16:creationId xmlns:a16="http://schemas.microsoft.com/office/drawing/2014/main" id="{357F1D35-9447-441A-AAA6-9BE794751E82}"/>
                      </a:ext>
                    </a:extLst>
                  </p:cNvPr>
                  <p:cNvGrpSpPr/>
                  <p:nvPr/>
                </p:nvGrpSpPr>
                <p:grpSpPr>
                  <a:xfrm>
                    <a:off x="5370603" y="294428"/>
                    <a:ext cx="654075" cy="654075"/>
                    <a:chOff x="5370603" y="294428"/>
                    <a:chExt cx="654075" cy="654075"/>
                  </a:xfrm>
                  <a:noFill/>
                </p:grpSpPr>
                <p:sp>
                  <p:nvSpPr>
                    <p:cNvPr id="152" name="Freeform: Shape 151">
                      <a:extLst>
                        <a:ext uri="{FF2B5EF4-FFF2-40B4-BE49-F238E27FC236}">
                          <a16:creationId xmlns:a16="http://schemas.microsoft.com/office/drawing/2014/main" id="{AA1A7AD1-52DE-45EF-96C4-C4E5F43F0686}"/>
                        </a:ext>
                      </a:extLst>
                    </p:cNvPr>
                    <p:cNvSpPr/>
                    <p:nvPr/>
                  </p:nvSpPr>
                  <p:spPr>
                    <a:xfrm>
                      <a:off x="5966494" y="850694"/>
                      <a:ext cx="1003" cy="1504"/>
                    </a:xfrm>
                    <a:custGeom>
                      <a:avLst/>
                      <a:gdLst>
                        <a:gd name="connsiteX0" fmla="*/ 1003 w 1003"/>
                        <a:gd name="connsiteY0" fmla="*/ 0 h 1504"/>
                        <a:gd name="connsiteX1" fmla="*/ 0 w 1003"/>
                        <a:gd name="connsiteY1" fmla="*/ 1505 h 1504"/>
                      </a:gdLst>
                      <a:ahLst/>
                      <a:cxnLst>
                        <a:cxn ang="0">
                          <a:pos x="connsiteX0" y="connsiteY0"/>
                        </a:cxn>
                        <a:cxn ang="0">
                          <a:pos x="connsiteX1" y="connsiteY1"/>
                        </a:cxn>
                      </a:cxnLst>
                      <a:rect l="l" t="t" r="r" b="b"/>
                      <a:pathLst>
                        <a:path w="1003" h="1504">
                          <a:moveTo>
                            <a:pt x="1003" y="0"/>
                          </a:moveTo>
                          <a:cubicBezTo>
                            <a:pt x="502" y="502"/>
                            <a:pt x="0" y="1003"/>
                            <a:pt x="0" y="1505"/>
                          </a:cubicBezTo>
                        </a:path>
                      </a:pathLst>
                    </a:custGeom>
                    <a:noFill/>
                    <a:ln w="19050" cap="flat">
                      <a:solidFill>
                        <a:schemeClr val="tx1"/>
                      </a:solid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A3E82991-77E6-4AFB-9DA6-49C50398D7FB}"/>
                        </a:ext>
                      </a:extLst>
                    </p:cNvPr>
                    <p:cNvSpPr/>
                    <p:nvPr/>
                  </p:nvSpPr>
                  <p:spPr>
                    <a:xfrm>
                      <a:off x="5967498" y="294428"/>
                      <a:ext cx="57181" cy="555763"/>
                    </a:xfrm>
                    <a:custGeom>
                      <a:avLst/>
                      <a:gdLst>
                        <a:gd name="connsiteX0" fmla="*/ 0 w 57181"/>
                        <a:gd name="connsiteY0" fmla="*/ 0 h 555763"/>
                        <a:gd name="connsiteX1" fmla="*/ 57182 w 57181"/>
                        <a:gd name="connsiteY1" fmla="*/ 0 h 555763"/>
                        <a:gd name="connsiteX2" fmla="*/ 57182 w 57181"/>
                        <a:gd name="connsiteY2" fmla="*/ 393248 h 555763"/>
                        <a:gd name="connsiteX3" fmla="*/ 0 w 57181"/>
                        <a:gd name="connsiteY3" fmla="*/ 555764 h 555763"/>
                      </a:gdLst>
                      <a:ahLst/>
                      <a:cxnLst>
                        <a:cxn ang="0">
                          <a:pos x="connsiteX0" y="connsiteY0"/>
                        </a:cxn>
                        <a:cxn ang="0">
                          <a:pos x="connsiteX1" y="connsiteY1"/>
                        </a:cxn>
                        <a:cxn ang="0">
                          <a:pos x="connsiteX2" y="connsiteY2"/>
                        </a:cxn>
                        <a:cxn ang="0">
                          <a:pos x="connsiteX3" y="connsiteY3"/>
                        </a:cxn>
                      </a:cxnLst>
                      <a:rect l="l" t="t" r="r" b="b"/>
                      <a:pathLst>
                        <a:path w="57181" h="555763">
                          <a:moveTo>
                            <a:pt x="0" y="0"/>
                          </a:moveTo>
                          <a:lnTo>
                            <a:pt x="57182" y="0"/>
                          </a:lnTo>
                          <a:lnTo>
                            <a:pt x="57182" y="393248"/>
                          </a:lnTo>
                          <a:cubicBezTo>
                            <a:pt x="57182" y="454944"/>
                            <a:pt x="35613" y="511122"/>
                            <a:pt x="0" y="555764"/>
                          </a:cubicBezTo>
                        </a:path>
                      </a:pathLst>
                    </a:custGeom>
                    <a:noFill/>
                    <a:ln w="19050" cap="flat">
                      <a:solidFill>
                        <a:schemeClr val="tx1"/>
                      </a:solid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3BD1A9CB-6116-41E6-990A-BF55B5EC691C}"/>
                        </a:ext>
                      </a:extLst>
                    </p:cNvPr>
                    <p:cNvSpPr/>
                    <p:nvPr/>
                  </p:nvSpPr>
                  <p:spPr>
                    <a:xfrm>
                      <a:off x="5370603" y="851697"/>
                      <a:ext cx="595891" cy="96807"/>
                    </a:xfrm>
                    <a:custGeom>
                      <a:avLst/>
                      <a:gdLst>
                        <a:gd name="connsiteX0" fmla="*/ 0 w 595891"/>
                        <a:gd name="connsiteY0" fmla="*/ 39626 h 96807"/>
                        <a:gd name="connsiteX1" fmla="*/ 0 w 595891"/>
                        <a:gd name="connsiteY1" fmla="*/ 96807 h 96807"/>
                        <a:gd name="connsiteX2" fmla="*/ 393248 w 595891"/>
                        <a:gd name="connsiteY2" fmla="*/ 96807 h 96807"/>
                        <a:gd name="connsiteX3" fmla="*/ 595891 w 595891"/>
                        <a:gd name="connsiteY3" fmla="*/ 0 h 96807"/>
                      </a:gdLst>
                      <a:ahLst/>
                      <a:cxnLst>
                        <a:cxn ang="0">
                          <a:pos x="connsiteX0" y="connsiteY0"/>
                        </a:cxn>
                        <a:cxn ang="0">
                          <a:pos x="connsiteX1" y="connsiteY1"/>
                        </a:cxn>
                        <a:cxn ang="0">
                          <a:pos x="connsiteX2" y="connsiteY2"/>
                        </a:cxn>
                        <a:cxn ang="0">
                          <a:pos x="connsiteX3" y="connsiteY3"/>
                        </a:cxn>
                      </a:cxnLst>
                      <a:rect l="l" t="t" r="r" b="b"/>
                      <a:pathLst>
                        <a:path w="595891" h="96807">
                          <a:moveTo>
                            <a:pt x="0" y="39626"/>
                          </a:moveTo>
                          <a:lnTo>
                            <a:pt x="0" y="96807"/>
                          </a:lnTo>
                          <a:lnTo>
                            <a:pt x="393248" y="96807"/>
                          </a:lnTo>
                          <a:cubicBezTo>
                            <a:pt x="475007" y="96807"/>
                            <a:pt x="547738" y="59188"/>
                            <a:pt x="595891" y="0"/>
                          </a:cubicBezTo>
                        </a:path>
                      </a:pathLst>
                    </a:custGeom>
                    <a:noFill/>
                    <a:ln w="19050" cap="flat">
                      <a:solidFill>
                        <a:schemeClr val="tx1"/>
                      </a:solidFill>
                      <a:prstDash val="solid"/>
                      <a:miter/>
                    </a:ln>
                  </p:spPr>
                  <p:txBody>
                    <a:bodyPr rtlCol="0" anchor="ctr"/>
                    <a:lstStyle/>
                    <a:p>
                      <a:endParaRPr lang="en-US" dirty="0"/>
                    </a:p>
                  </p:txBody>
                </p:sp>
              </p:grpSp>
              <p:sp>
                <p:nvSpPr>
                  <p:cNvPr id="155" name="Freeform: Shape 154">
                    <a:extLst>
                      <a:ext uri="{FF2B5EF4-FFF2-40B4-BE49-F238E27FC236}">
                        <a16:creationId xmlns:a16="http://schemas.microsoft.com/office/drawing/2014/main" id="{42998B67-1F44-4BF9-8FCD-92E589541259}"/>
                      </a:ext>
                    </a:extLst>
                  </p:cNvPr>
                  <p:cNvSpPr/>
                  <p:nvPr/>
                </p:nvSpPr>
                <p:spPr>
                  <a:xfrm>
                    <a:off x="5956102" y="861227"/>
                    <a:ext cx="111211" cy="127906"/>
                  </a:xfrm>
                  <a:custGeom>
                    <a:avLst/>
                    <a:gdLst>
                      <a:gd name="connsiteX0" fmla="*/ 0 w 345596"/>
                      <a:gd name="connsiteY0" fmla="*/ 0 h 343590"/>
                      <a:gd name="connsiteX1" fmla="*/ 345597 w 345596"/>
                      <a:gd name="connsiteY1" fmla="*/ 343590 h 343590"/>
                    </a:gdLst>
                    <a:ahLst/>
                    <a:cxnLst>
                      <a:cxn ang="0">
                        <a:pos x="connsiteX0" y="connsiteY0"/>
                      </a:cxn>
                      <a:cxn ang="0">
                        <a:pos x="connsiteX1" y="connsiteY1"/>
                      </a:cxn>
                    </a:cxnLst>
                    <a:rect l="l" t="t" r="r" b="b"/>
                    <a:pathLst>
                      <a:path w="345596" h="343590">
                        <a:moveTo>
                          <a:pt x="0" y="0"/>
                        </a:moveTo>
                        <a:lnTo>
                          <a:pt x="345597" y="343590"/>
                        </a:lnTo>
                      </a:path>
                    </a:pathLst>
                  </a:custGeom>
                  <a:ln w="19050" cap="flat">
                    <a:solidFill>
                      <a:schemeClr val="tx1"/>
                    </a:solidFill>
                    <a:prstDash val="solid"/>
                    <a:miter/>
                  </a:ln>
                </p:spPr>
                <p:txBody>
                  <a:bodyPr rtlCol="0" anchor="ctr"/>
                  <a:lstStyle/>
                  <a:p>
                    <a:endParaRPr lang="en-US" dirty="0"/>
                  </a:p>
                </p:txBody>
              </p:sp>
            </p:grpSp>
            <p:sp>
              <p:nvSpPr>
                <p:cNvPr id="157" name="Freeform: Shape 156">
                  <a:extLst>
                    <a:ext uri="{FF2B5EF4-FFF2-40B4-BE49-F238E27FC236}">
                      <a16:creationId xmlns:a16="http://schemas.microsoft.com/office/drawing/2014/main" id="{83391EA4-DF1E-4979-9F4B-D5F4D234029E}"/>
                    </a:ext>
                  </a:extLst>
                </p:cNvPr>
                <p:cNvSpPr/>
                <p:nvPr/>
              </p:nvSpPr>
              <p:spPr>
                <a:xfrm>
                  <a:off x="5313422" y="783480"/>
                  <a:ext cx="109347" cy="109347"/>
                </a:xfrm>
                <a:custGeom>
                  <a:avLst/>
                  <a:gdLst>
                    <a:gd name="connsiteX0" fmla="*/ 109347 w 109347"/>
                    <a:gd name="connsiteY0" fmla="*/ 54673 h 109347"/>
                    <a:gd name="connsiteX1" fmla="*/ 54673 w 109347"/>
                    <a:gd name="connsiteY1" fmla="*/ 109347 h 109347"/>
                    <a:gd name="connsiteX2" fmla="*/ 0 w 109347"/>
                    <a:gd name="connsiteY2" fmla="*/ 54673 h 109347"/>
                    <a:gd name="connsiteX3" fmla="*/ 54673 w 109347"/>
                    <a:gd name="connsiteY3" fmla="*/ 0 h 109347"/>
                    <a:gd name="connsiteX4" fmla="*/ 109347 w 109347"/>
                    <a:gd name="connsiteY4" fmla="*/ 54673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3"/>
                      </a:moveTo>
                      <a:cubicBezTo>
                        <a:pt x="109347" y="84869"/>
                        <a:pt x="84869" y="109347"/>
                        <a:pt x="54673" y="109347"/>
                      </a:cubicBezTo>
                      <a:cubicBezTo>
                        <a:pt x="24478" y="109347"/>
                        <a:pt x="0" y="84869"/>
                        <a:pt x="0" y="54673"/>
                      </a:cubicBezTo>
                      <a:cubicBezTo>
                        <a:pt x="0" y="24478"/>
                        <a:pt x="24478" y="0"/>
                        <a:pt x="54673" y="0"/>
                      </a:cubicBezTo>
                      <a:cubicBezTo>
                        <a:pt x="84869" y="0"/>
                        <a:pt x="109347" y="24478"/>
                        <a:pt x="109347" y="54673"/>
                      </a:cubicBezTo>
                      <a:close/>
                    </a:path>
                  </a:pathLst>
                </a:custGeom>
                <a:noFill/>
                <a:ln w="19050" cap="flat">
                  <a:solidFill>
                    <a:schemeClr val="tx1"/>
                  </a:solid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1DEB910C-EBDA-4120-A0CD-C1CACED54296}"/>
                    </a:ext>
                  </a:extLst>
                </p:cNvPr>
                <p:cNvSpPr/>
                <p:nvPr/>
              </p:nvSpPr>
              <p:spPr>
                <a:xfrm>
                  <a:off x="5859154" y="243768"/>
                  <a:ext cx="109347" cy="109347"/>
                </a:xfrm>
                <a:custGeom>
                  <a:avLst/>
                  <a:gdLst>
                    <a:gd name="connsiteX0" fmla="*/ 109347 w 109347"/>
                    <a:gd name="connsiteY0" fmla="*/ 54674 h 109347"/>
                    <a:gd name="connsiteX1" fmla="*/ 54674 w 109347"/>
                    <a:gd name="connsiteY1" fmla="*/ 109347 h 109347"/>
                    <a:gd name="connsiteX2" fmla="*/ 0 w 109347"/>
                    <a:gd name="connsiteY2" fmla="*/ 54674 h 109347"/>
                    <a:gd name="connsiteX3" fmla="*/ 54674 w 109347"/>
                    <a:gd name="connsiteY3" fmla="*/ 0 h 109347"/>
                    <a:gd name="connsiteX4" fmla="*/ 109347 w 109347"/>
                    <a:gd name="connsiteY4" fmla="*/ 54674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4"/>
                      </a:moveTo>
                      <a:cubicBezTo>
                        <a:pt x="109347" y="84869"/>
                        <a:pt x="84869" y="109347"/>
                        <a:pt x="54674" y="109347"/>
                      </a:cubicBezTo>
                      <a:cubicBezTo>
                        <a:pt x="24478" y="109347"/>
                        <a:pt x="0" y="84869"/>
                        <a:pt x="0" y="54674"/>
                      </a:cubicBezTo>
                      <a:cubicBezTo>
                        <a:pt x="0" y="24478"/>
                        <a:pt x="24478" y="0"/>
                        <a:pt x="54674" y="0"/>
                      </a:cubicBezTo>
                      <a:cubicBezTo>
                        <a:pt x="84869" y="0"/>
                        <a:pt x="109347" y="24478"/>
                        <a:pt x="109347" y="54674"/>
                      </a:cubicBezTo>
                      <a:close/>
                    </a:path>
                  </a:pathLst>
                </a:custGeom>
                <a:noFill/>
                <a:ln w="19050" cap="flat">
                  <a:solidFill>
                    <a:schemeClr val="tx1"/>
                  </a:solidFill>
                  <a:prstDash val="solid"/>
                  <a:miter/>
                </a:ln>
              </p:spPr>
              <p:txBody>
                <a:bodyPr rtlCol="0" anchor="ctr"/>
                <a:lstStyle/>
                <a:p>
                  <a:endParaRPr lang="en-US" dirty="0"/>
                </a:p>
              </p:txBody>
            </p:sp>
            <p:grpSp>
              <p:nvGrpSpPr>
                <p:cNvPr id="162" name="Graphic 135">
                  <a:extLst>
                    <a:ext uri="{FF2B5EF4-FFF2-40B4-BE49-F238E27FC236}">
                      <a16:creationId xmlns:a16="http://schemas.microsoft.com/office/drawing/2014/main" id="{357F1D35-9447-441A-AAA6-9BE794751E82}"/>
                    </a:ext>
                  </a:extLst>
                </p:cNvPr>
                <p:cNvGrpSpPr/>
                <p:nvPr/>
              </p:nvGrpSpPr>
              <p:grpSpPr>
                <a:xfrm>
                  <a:off x="6336669" y="182072"/>
                  <a:ext cx="638526" cy="637523"/>
                  <a:chOff x="6336669" y="182072"/>
                  <a:chExt cx="638526" cy="637523"/>
                </a:xfrm>
                <a:noFill/>
              </p:grpSpPr>
              <p:sp>
                <p:nvSpPr>
                  <p:cNvPr id="163" name="Freeform: Shape 162">
                    <a:extLst>
                      <a:ext uri="{FF2B5EF4-FFF2-40B4-BE49-F238E27FC236}">
                        <a16:creationId xmlns:a16="http://schemas.microsoft.com/office/drawing/2014/main" id="{2B16BD7A-9AC5-4180-ABAD-215F6F3671F1}"/>
                      </a:ext>
                    </a:extLst>
                  </p:cNvPr>
                  <p:cNvSpPr/>
                  <p:nvPr/>
                </p:nvSpPr>
                <p:spPr>
                  <a:xfrm rot="-2714585">
                    <a:off x="6540415" y="385648"/>
                    <a:ext cx="230732" cy="230732"/>
                  </a:xfrm>
                  <a:custGeom>
                    <a:avLst/>
                    <a:gdLst>
                      <a:gd name="connsiteX0" fmla="*/ 230732 w 230732"/>
                      <a:gd name="connsiteY0" fmla="*/ 115366 h 230732"/>
                      <a:gd name="connsiteX1" fmla="*/ 115366 w 230732"/>
                      <a:gd name="connsiteY1" fmla="*/ 230732 h 230732"/>
                      <a:gd name="connsiteX2" fmla="*/ 0 w 230732"/>
                      <a:gd name="connsiteY2" fmla="*/ 115366 h 230732"/>
                      <a:gd name="connsiteX3" fmla="*/ 115366 w 230732"/>
                      <a:gd name="connsiteY3" fmla="*/ 0 h 230732"/>
                      <a:gd name="connsiteX4" fmla="*/ 230732 w 230732"/>
                      <a:gd name="connsiteY4" fmla="*/ 115366 h 230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32" h="230732">
                        <a:moveTo>
                          <a:pt x="230732" y="115366"/>
                        </a:moveTo>
                        <a:cubicBezTo>
                          <a:pt x="230732" y="179081"/>
                          <a:pt x="179081" y="230732"/>
                          <a:pt x="115366" y="230732"/>
                        </a:cubicBezTo>
                        <a:cubicBezTo>
                          <a:pt x="51651" y="230732"/>
                          <a:pt x="0" y="179081"/>
                          <a:pt x="0" y="115366"/>
                        </a:cubicBezTo>
                        <a:cubicBezTo>
                          <a:pt x="0" y="51651"/>
                          <a:pt x="51651" y="0"/>
                          <a:pt x="115366" y="0"/>
                        </a:cubicBezTo>
                        <a:cubicBezTo>
                          <a:pt x="179081" y="0"/>
                          <a:pt x="230732" y="51651"/>
                          <a:pt x="230732" y="115366"/>
                        </a:cubicBezTo>
                        <a:close/>
                      </a:path>
                    </a:pathLst>
                  </a:custGeom>
                  <a:noFill/>
                  <a:ln w="19050" cap="flat">
                    <a:solidFill>
                      <a:schemeClr val="accent3"/>
                    </a:solidFill>
                    <a:prstDash val="solid"/>
                    <a:round/>
                  </a:ln>
                </p:spPr>
                <p:txBody>
                  <a:bodyPr rtlCol="0" anchor="ctr"/>
                  <a:lstStyle/>
                  <a:p>
                    <a:endParaRPr lang="en-US" dirty="0"/>
                  </a:p>
                </p:txBody>
              </p:sp>
              <p:sp>
                <p:nvSpPr>
                  <p:cNvPr id="164" name="Freeform: Shape 163">
                    <a:extLst>
                      <a:ext uri="{FF2B5EF4-FFF2-40B4-BE49-F238E27FC236}">
                        <a16:creationId xmlns:a16="http://schemas.microsoft.com/office/drawing/2014/main" id="{6316142A-EFA8-4F2B-8403-E70B2B8750B8}"/>
                      </a:ext>
                    </a:extLst>
                  </p:cNvPr>
                  <p:cNvSpPr/>
                  <p:nvPr/>
                </p:nvSpPr>
                <p:spPr>
                  <a:xfrm>
                    <a:off x="6336669" y="182072"/>
                    <a:ext cx="638526" cy="637523"/>
                  </a:xfrm>
                  <a:custGeom>
                    <a:avLst/>
                    <a:gdLst>
                      <a:gd name="connsiteX0" fmla="*/ 89283 w 638526"/>
                      <a:gd name="connsiteY0" fmla="*/ 383718 h 637523"/>
                      <a:gd name="connsiteX1" fmla="*/ 4514 w 638526"/>
                      <a:gd name="connsiteY1" fmla="*/ 377197 h 637523"/>
                      <a:gd name="connsiteX2" fmla="*/ 0 w 638526"/>
                      <a:gd name="connsiteY2" fmla="*/ 292930 h 637523"/>
                      <a:gd name="connsiteX3" fmla="*/ 84268 w 638526"/>
                      <a:gd name="connsiteY3" fmla="*/ 277380 h 637523"/>
                      <a:gd name="connsiteX4" fmla="*/ 111353 w 638526"/>
                      <a:gd name="connsiteY4" fmla="*/ 202142 h 637523"/>
                      <a:gd name="connsiteX5" fmla="*/ 56178 w 638526"/>
                      <a:gd name="connsiteY5" fmla="*/ 136433 h 637523"/>
                      <a:gd name="connsiteX6" fmla="*/ 111855 w 638526"/>
                      <a:gd name="connsiteY6" fmla="*/ 75239 h 637523"/>
                      <a:gd name="connsiteX7" fmla="*/ 183081 w 638526"/>
                      <a:gd name="connsiteY7" fmla="*/ 123893 h 637523"/>
                      <a:gd name="connsiteX8" fmla="*/ 254307 w 638526"/>
                      <a:gd name="connsiteY8" fmla="*/ 90287 h 637523"/>
                      <a:gd name="connsiteX9" fmla="*/ 260326 w 638526"/>
                      <a:gd name="connsiteY9" fmla="*/ 4514 h 637523"/>
                      <a:gd name="connsiteX10" fmla="*/ 344594 w 638526"/>
                      <a:gd name="connsiteY10" fmla="*/ 0 h 637523"/>
                      <a:gd name="connsiteX11" fmla="*/ 360143 w 638526"/>
                      <a:gd name="connsiteY11" fmla="*/ 84769 h 637523"/>
                      <a:gd name="connsiteX12" fmla="*/ 435883 w 638526"/>
                      <a:gd name="connsiteY12" fmla="*/ 111353 h 637523"/>
                      <a:gd name="connsiteX13" fmla="*/ 501592 w 638526"/>
                      <a:gd name="connsiteY13" fmla="*/ 56178 h 637523"/>
                      <a:gd name="connsiteX14" fmla="*/ 562786 w 638526"/>
                      <a:gd name="connsiteY14" fmla="*/ 111353 h 637523"/>
                      <a:gd name="connsiteX15" fmla="*/ 514132 w 638526"/>
                      <a:gd name="connsiteY15" fmla="*/ 181075 h 637523"/>
                      <a:gd name="connsiteX16" fmla="*/ 549243 w 638526"/>
                      <a:gd name="connsiteY16" fmla="*/ 253304 h 637523"/>
                      <a:gd name="connsiteX17" fmla="*/ 634012 w 638526"/>
                      <a:gd name="connsiteY17" fmla="*/ 259825 h 637523"/>
                      <a:gd name="connsiteX18" fmla="*/ 638526 w 638526"/>
                      <a:gd name="connsiteY18" fmla="*/ 344092 h 637523"/>
                      <a:gd name="connsiteX19" fmla="*/ 555262 w 638526"/>
                      <a:gd name="connsiteY19" fmla="*/ 359140 h 637523"/>
                      <a:gd name="connsiteX20" fmla="*/ 528678 w 638526"/>
                      <a:gd name="connsiteY20" fmla="*/ 434880 h 637523"/>
                      <a:gd name="connsiteX21" fmla="*/ 582348 w 638526"/>
                      <a:gd name="connsiteY21" fmla="*/ 501090 h 637523"/>
                      <a:gd name="connsiteX22" fmla="*/ 526671 w 638526"/>
                      <a:gd name="connsiteY22" fmla="*/ 562284 h 637523"/>
                      <a:gd name="connsiteX23" fmla="*/ 455947 w 638526"/>
                      <a:gd name="connsiteY23" fmla="*/ 514633 h 637523"/>
                      <a:gd name="connsiteX24" fmla="*/ 384721 w 638526"/>
                      <a:gd name="connsiteY24" fmla="*/ 548240 h 637523"/>
                      <a:gd name="connsiteX25" fmla="*/ 378200 w 638526"/>
                      <a:gd name="connsiteY25" fmla="*/ 633009 h 637523"/>
                      <a:gd name="connsiteX26" fmla="*/ 293933 w 638526"/>
                      <a:gd name="connsiteY26" fmla="*/ 637523 h 637523"/>
                      <a:gd name="connsiteX27" fmla="*/ 278383 w 638526"/>
                      <a:gd name="connsiteY27" fmla="*/ 553757 h 637523"/>
                      <a:gd name="connsiteX28" fmla="*/ 203646 w 638526"/>
                      <a:gd name="connsiteY28" fmla="*/ 527173 h 637523"/>
                      <a:gd name="connsiteX29" fmla="*/ 136433 w 638526"/>
                      <a:gd name="connsiteY29" fmla="*/ 580843 h 637523"/>
                      <a:gd name="connsiteX30" fmla="*/ 75239 w 638526"/>
                      <a:gd name="connsiteY30" fmla="*/ 525167 h 637523"/>
                      <a:gd name="connsiteX31" fmla="*/ 123392 w 638526"/>
                      <a:gd name="connsiteY31" fmla="*/ 454944 h 637523"/>
                      <a:gd name="connsiteX32" fmla="*/ 89283 w 638526"/>
                      <a:gd name="connsiteY32" fmla="*/ 383718 h 63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8526" h="637523">
                        <a:moveTo>
                          <a:pt x="89283" y="383718"/>
                        </a:moveTo>
                        <a:lnTo>
                          <a:pt x="4514" y="377197"/>
                        </a:lnTo>
                        <a:lnTo>
                          <a:pt x="0" y="292930"/>
                        </a:lnTo>
                        <a:lnTo>
                          <a:pt x="84268" y="277380"/>
                        </a:lnTo>
                        <a:cubicBezTo>
                          <a:pt x="89283" y="250294"/>
                          <a:pt x="98312" y="225215"/>
                          <a:pt x="111353" y="202142"/>
                        </a:cubicBezTo>
                        <a:lnTo>
                          <a:pt x="56178" y="136433"/>
                        </a:lnTo>
                        <a:lnTo>
                          <a:pt x="111855" y="75239"/>
                        </a:lnTo>
                        <a:lnTo>
                          <a:pt x="183081" y="123893"/>
                        </a:lnTo>
                        <a:cubicBezTo>
                          <a:pt x="204650" y="108845"/>
                          <a:pt x="228224" y="97810"/>
                          <a:pt x="254307" y="90287"/>
                        </a:cubicBezTo>
                        <a:lnTo>
                          <a:pt x="260326" y="4514"/>
                        </a:lnTo>
                        <a:lnTo>
                          <a:pt x="344594" y="0"/>
                        </a:lnTo>
                        <a:lnTo>
                          <a:pt x="360143" y="84769"/>
                        </a:lnTo>
                        <a:cubicBezTo>
                          <a:pt x="387229" y="89283"/>
                          <a:pt x="412309" y="98814"/>
                          <a:pt x="435883" y="111353"/>
                        </a:cubicBezTo>
                        <a:lnTo>
                          <a:pt x="501592" y="56178"/>
                        </a:lnTo>
                        <a:lnTo>
                          <a:pt x="562786" y="111353"/>
                        </a:lnTo>
                        <a:lnTo>
                          <a:pt x="514132" y="181075"/>
                        </a:lnTo>
                        <a:cubicBezTo>
                          <a:pt x="529681" y="202643"/>
                          <a:pt x="541719" y="227221"/>
                          <a:pt x="549243" y="253304"/>
                        </a:cubicBezTo>
                        <a:lnTo>
                          <a:pt x="634012" y="259825"/>
                        </a:lnTo>
                        <a:lnTo>
                          <a:pt x="638526" y="344092"/>
                        </a:lnTo>
                        <a:lnTo>
                          <a:pt x="555262" y="359140"/>
                        </a:lnTo>
                        <a:cubicBezTo>
                          <a:pt x="550748" y="386226"/>
                          <a:pt x="541218" y="411807"/>
                          <a:pt x="528678" y="434880"/>
                        </a:cubicBezTo>
                        <a:lnTo>
                          <a:pt x="582348" y="501090"/>
                        </a:lnTo>
                        <a:lnTo>
                          <a:pt x="526671" y="562284"/>
                        </a:lnTo>
                        <a:lnTo>
                          <a:pt x="455947" y="514633"/>
                        </a:lnTo>
                        <a:cubicBezTo>
                          <a:pt x="434379" y="529681"/>
                          <a:pt x="410804" y="541218"/>
                          <a:pt x="384721" y="548240"/>
                        </a:cubicBezTo>
                        <a:lnTo>
                          <a:pt x="378200" y="633009"/>
                        </a:lnTo>
                        <a:lnTo>
                          <a:pt x="293933" y="637523"/>
                        </a:lnTo>
                        <a:lnTo>
                          <a:pt x="278383" y="553757"/>
                        </a:lnTo>
                        <a:cubicBezTo>
                          <a:pt x="251799" y="549243"/>
                          <a:pt x="226720" y="539713"/>
                          <a:pt x="203646" y="527173"/>
                        </a:cubicBezTo>
                        <a:lnTo>
                          <a:pt x="136433" y="580843"/>
                        </a:lnTo>
                        <a:lnTo>
                          <a:pt x="75239" y="525167"/>
                        </a:lnTo>
                        <a:lnTo>
                          <a:pt x="123392" y="454944"/>
                        </a:lnTo>
                        <a:cubicBezTo>
                          <a:pt x="108344" y="433877"/>
                          <a:pt x="96807" y="409801"/>
                          <a:pt x="89283" y="383718"/>
                        </a:cubicBezTo>
                        <a:close/>
                      </a:path>
                    </a:pathLst>
                  </a:custGeom>
                  <a:noFill/>
                  <a:ln w="19050" cap="flat">
                    <a:solidFill>
                      <a:schemeClr val="accent3"/>
                    </a:solidFill>
                    <a:prstDash val="solid"/>
                    <a:round/>
                  </a:ln>
                </p:spPr>
                <p:txBody>
                  <a:bodyPr rtlCol="0" anchor="ctr"/>
                  <a:lstStyle/>
                  <a:p>
                    <a:endParaRPr lang="en-US" dirty="0"/>
                  </a:p>
                </p:txBody>
              </p:sp>
            </p:grpSp>
            <p:grpSp>
              <p:nvGrpSpPr>
                <p:cNvPr id="165" name="Graphic 135">
                  <a:extLst>
                    <a:ext uri="{FF2B5EF4-FFF2-40B4-BE49-F238E27FC236}">
                      <a16:creationId xmlns:a16="http://schemas.microsoft.com/office/drawing/2014/main" id="{357F1D35-9447-441A-AAA6-9BE794751E82}"/>
                    </a:ext>
                  </a:extLst>
                </p:cNvPr>
                <p:cNvGrpSpPr/>
                <p:nvPr/>
              </p:nvGrpSpPr>
              <p:grpSpPr>
                <a:xfrm>
                  <a:off x="6211773" y="163513"/>
                  <a:ext cx="784991" cy="784991"/>
                  <a:chOff x="6211773" y="163513"/>
                  <a:chExt cx="784991" cy="784991"/>
                </a:xfrm>
                <a:noFill/>
              </p:grpSpPr>
              <p:sp>
                <p:nvSpPr>
                  <p:cNvPr id="166" name="Freeform: Shape 165">
                    <a:extLst>
                      <a:ext uri="{FF2B5EF4-FFF2-40B4-BE49-F238E27FC236}">
                        <a16:creationId xmlns:a16="http://schemas.microsoft.com/office/drawing/2014/main" id="{585D34A4-2680-4D3B-BC16-6DD75ABA6F6B}"/>
                      </a:ext>
                    </a:extLst>
                  </p:cNvPr>
                  <p:cNvSpPr/>
                  <p:nvPr/>
                </p:nvSpPr>
                <p:spPr>
                  <a:xfrm>
                    <a:off x="6280491" y="831132"/>
                    <a:ext cx="1504" cy="2006"/>
                  </a:xfrm>
                  <a:custGeom>
                    <a:avLst/>
                    <a:gdLst>
                      <a:gd name="connsiteX0" fmla="*/ 0 w 1504"/>
                      <a:gd name="connsiteY0" fmla="*/ 0 h 2006"/>
                      <a:gd name="connsiteX1" fmla="*/ 1505 w 1504"/>
                      <a:gd name="connsiteY1" fmla="*/ 2006 h 2006"/>
                    </a:gdLst>
                    <a:ahLst/>
                    <a:cxnLst>
                      <a:cxn ang="0">
                        <a:pos x="connsiteX0" y="connsiteY0"/>
                      </a:cxn>
                      <a:cxn ang="0">
                        <a:pos x="connsiteX1" y="connsiteY1"/>
                      </a:cxn>
                    </a:cxnLst>
                    <a:rect l="l" t="t" r="r" b="b"/>
                    <a:pathLst>
                      <a:path w="1504" h="2006">
                        <a:moveTo>
                          <a:pt x="0" y="0"/>
                        </a:moveTo>
                        <a:cubicBezTo>
                          <a:pt x="502" y="502"/>
                          <a:pt x="1003" y="1003"/>
                          <a:pt x="1505" y="2006"/>
                        </a:cubicBezTo>
                      </a:path>
                    </a:pathLst>
                  </a:custGeom>
                  <a:noFill/>
                  <a:ln w="19050" cap="flat">
                    <a:solidFill>
                      <a:schemeClr val="tx1"/>
                    </a:solid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095C6C45-6143-4B4C-BA4F-A6DE04D0E7A8}"/>
                      </a:ext>
                    </a:extLst>
                  </p:cNvPr>
                  <p:cNvSpPr/>
                  <p:nvPr/>
                </p:nvSpPr>
                <p:spPr>
                  <a:xfrm>
                    <a:off x="6211773" y="163513"/>
                    <a:ext cx="68718" cy="667117"/>
                  </a:xfrm>
                  <a:custGeom>
                    <a:avLst/>
                    <a:gdLst>
                      <a:gd name="connsiteX0" fmla="*/ 68718 w 68718"/>
                      <a:gd name="connsiteY0" fmla="*/ 0 h 667117"/>
                      <a:gd name="connsiteX1" fmla="*/ 0 w 68718"/>
                      <a:gd name="connsiteY1" fmla="*/ 0 h 667117"/>
                      <a:gd name="connsiteX2" fmla="*/ 0 w 68718"/>
                      <a:gd name="connsiteY2" fmla="*/ 471998 h 667117"/>
                      <a:gd name="connsiteX3" fmla="*/ 68718 w 68718"/>
                      <a:gd name="connsiteY3" fmla="*/ 667117 h 667117"/>
                    </a:gdLst>
                    <a:ahLst/>
                    <a:cxnLst>
                      <a:cxn ang="0">
                        <a:pos x="connsiteX0" y="connsiteY0"/>
                      </a:cxn>
                      <a:cxn ang="0">
                        <a:pos x="connsiteX1" y="connsiteY1"/>
                      </a:cxn>
                      <a:cxn ang="0">
                        <a:pos x="connsiteX2" y="connsiteY2"/>
                      </a:cxn>
                      <a:cxn ang="0">
                        <a:pos x="connsiteX3" y="connsiteY3"/>
                      </a:cxn>
                    </a:cxnLst>
                    <a:rect l="l" t="t" r="r" b="b"/>
                    <a:pathLst>
                      <a:path w="68718" h="667117">
                        <a:moveTo>
                          <a:pt x="68718" y="0"/>
                        </a:moveTo>
                        <a:lnTo>
                          <a:pt x="0" y="0"/>
                        </a:lnTo>
                        <a:lnTo>
                          <a:pt x="0" y="471998"/>
                        </a:lnTo>
                        <a:cubicBezTo>
                          <a:pt x="0" y="545732"/>
                          <a:pt x="25581" y="613948"/>
                          <a:pt x="68718" y="667117"/>
                        </a:cubicBezTo>
                      </a:path>
                    </a:pathLst>
                  </a:custGeom>
                  <a:noFill/>
                  <a:ln w="19050" cap="flat">
                    <a:solidFill>
                      <a:schemeClr val="tx1"/>
                    </a:solid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77C9623D-4CDD-4E5A-A6C9-A04CBACDFD37}"/>
                      </a:ext>
                    </a:extLst>
                  </p:cNvPr>
                  <p:cNvSpPr/>
                  <p:nvPr/>
                </p:nvSpPr>
                <p:spPr>
                  <a:xfrm>
                    <a:off x="6281494" y="832636"/>
                    <a:ext cx="715269" cy="115867"/>
                  </a:xfrm>
                  <a:custGeom>
                    <a:avLst/>
                    <a:gdLst>
                      <a:gd name="connsiteX0" fmla="*/ 715270 w 715269"/>
                      <a:gd name="connsiteY0" fmla="*/ 47150 h 115867"/>
                      <a:gd name="connsiteX1" fmla="*/ 715270 w 715269"/>
                      <a:gd name="connsiteY1" fmla="*/ 115868 h 115867"/>
                      <a:gd name="connsiteX2" fmla="*/ 243272 w 715269"/>
                      <a:gd name="connsiteY2" fmla="*/ 115868 h 115867"/>
                      <a:gd name="connsiteX3" fmla="*/ 0 w 715269"/>
                      <a:gd name="connsiteY3" fmla="*/ 0 h 115867"/>
                    </a:gdLst>
                    <a:ahLst/>
                    <a:cxnLst>
                      <a:cxn ang="0">
                        <a:pos x="connsiteX0" y="connsiteY0"/>
                      </a:cxn>
                      <a:cxn ang="0">
                        <a:pos x="connsiteX1" y="connsiteY1"/>
                      </a:cxn>
                      <a:cxn ang="0">
                        <a:pos x="connsiteX2" y="connsiteY2"/>
                      </a:cxn>
                      <a:cxn ang="0">
                        <a:pos x="connsiteX3" y="connsiteY3"/>
                      </a:cxn>
                    </a:cxnLst>
                    <a:rect l="l" t="t" r="r" b="b"/>
                    <a:pathLst>
                      <a:path w="715269" h="115867">
                        <a:moveTo>
                          <a:pt x="715270" y="47150"/>
                        </a:moveTo>
                        <a:lnTo>
                          <a:pt x="715270" y="115868"/>
                        </a:lnTo>
                        <a:lnTo>
                          <a:pt x="243272" y="115868"/>
                        </a:lnTo>
                        <a:cubicBezTo>
                          <a:pt x="144960" y="115868"/>
                          <a:pt x="57683" y="70724"/>
                          <a:pt x="0" y="0"/>
                        </a:cubicBezTo>
                      </a:path>
                    </a:pathLst>
                  </a:custGeom>
                  <a:noFill/>
                  <a:ln w="19050" cap="flat">
                    <a:solidFill>
                      <a:schemeClr val="tx1"/>
                    </a:solidFill>
                    <a:prstDash val="solid"/>
                    <a:miter/>
                  </a:ln>
                </p:spPr>
                <p:txBody>
                  <a:bodyPr rtlCol="0" anchor="ctr"/>
                  <a:lstStyle/>
                  <a:p>
                    <a:endParaRPr lang="en-US" dirty="0"/>
                  </a:p>
                </p:txBody>
              </p:sp>
            </p:grpSp>
            <p:sp>
              <p:nvSpPr>
                <p:cNvPr id="169" name="Freeform: Shape 168">
                  <a:extLst>
                    <a:ext uri="{FF2B5EF4-FFF2-40B4-BE49-F238E27FC236}">
                      <a16:creationId xmlns:a16="http://schemas.microsoft.com/office/drawing/2014/main" id="{32CF5145-6F70-4D50-9A2D-4E7B06C9AEF8}"/>
                    </a:ext>
                  </a:extLst>
                </p:cNvPr>
                <p:cNvSpPr/>
                <p:nvPr/>
              </p:nvSpPr>
              <p:spPr>
                <a:xfrm>
                  <a:off x="6204750" y="870595"/>
                  <a:ext cx="109347" cy="120543"/>
                </a:xfrm>
                <a:custGeom>
                  <a:avLst/>
                  <a:gdLst>
                    <a:gd name="connsiteX0" fmla="*/ 370676 w 370676"/>
                    <a:gd name="connsiteY0" fmla="*/ 0 h 406289"/>
                    <a:gd name="connsiteX1" fmla="*/ 0 w 370676"/>
                    <a:gd name="connsiteY1" fmla="*/ 406289 h 406289"/>
                  </a:gdLst>
                  <a:ahLst/>
                  <a:cxnLst>
                    <a:cxn ang="0">
                      <a:pos x="connsiteX0" y="connsiteY0"/>
                    </a:cxn>
                    <a:cxn ang="0">
                      <a:pos x="connsiteX1" y="connsiteY1"/>
                    </a:cxn>
                  </a:cxnLst>
                  <a:rect l="l" t="t" r="r" b="b"/>
                  <a:pathLst>
                    <a:path w="370676" h="406289">
                      <a:moveTo>
                        <a:pt x="370676" y="0"/>
                      </a:moveTo>
                      <a:lnTo>
                        <a:pt x="0" y="406289"/>
                      </a:lnTo>
                    </a:path>
                  </a:pathLst>
                </a:custGeom>
                <a:ln w="19050" cap="flat">
                  <a:solidFill>
                    <a:schemeClr val="tx1"/>
                  </a:solid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3A05D9AC-74F9-4FA7-AF9F-72C3CFC31146}"/>
                    </a:ext>
                  </a:extLst>
                </p:cNvPr>
                <p:cNvSpPr/>
                <p:nvPr/>
              </p:nvSpPr>
              <p:spPr>
                <a:xfrm>
                  <a:off x="6272967" y="113855"/>
                  <a:ext cx="109347" cy="109347"/>
                </a:xfrm>
                <a:custGeom>
                  <a:avLst/>
                  <a:gdLst>
                    <a:gd name="connsiteX0" fmla="*/ 109347 w 109347"/>
                    <a:gd name="connsiteY0" fmla="*/ 54674 h 109347"/>
                    <a:gd name="connsiteX1" fmla="*/ 54674 w 109347"/>
                    <a:gd name="connsiteY1" fmla="*/ 109347 h 109347"/>
                    <a:gd name="connsiteX2" fmla="*/ 0 w 109347"/>
                    <a:gd name="connsiteY2" fmla="*/ 54674 h 109347"/>
                    <a:gd name="connsiteX3" fmla="*/ 54674 w 109347"/>
                    <a:gd name="connsiteY3" fmla="*/ 0 h 109347"/>
                    <a:gd name="connsiteX4" fmla="*/ 109347 w 109347"/>
                    <a:gd name="connsiteY4" fmla="*/ 54674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4"/>
                      </a:moveTo>
                      <a:cubicBezTo>
                        <a:pt x="109347" y="84869"/>
                        <a:pt x="84869" y="109347"/>
                        <a:pt x="54674" y="109347"/>
                      </a:cubicBezTo>
                      <a:cubicBezTo>
                        <a:pt x="24478" y="109347"/>
                        <a:pt x="0" y="84869"/>
                        <a:pt x="0" y="54674"/>
                      </a:cubicBezTo>
                      <a:cubicBezTo>
                        <a:pt x="0" y="24478"/>
                        <a:pt x="24478" y="0"/>
                        <a:pt x="54674" y="0"/>
                      </a:cubicBezTo>
                      <a:cubicBezTo>
                        <a:pt x="84869" y="0"/>
                        <a:pt x="109347" y="24478"/>
                        <a:pt x="109347" y="54674"/>
                      </a:cubicBezTo>
                      <a:close/>
                    </a:path>
                  </a:pathLst>
                </a:custGeom>
                <a:noFill/>
                <a:ln w="19050" cap="flat">
                  <a:solidFill>
                    <a:schemeClr val="tx1"/>
                  </a:solid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B17135BA-968B-49E9-9B4C-DE6A65327434}"/>
                    </a:ext>
                  </a:extLst>
                </p:cNvPr>
                <p:cNvSpPr/>
                <p:nvPr/>
              </p:nvSpPr>
              <p:spPr>
                <a:xfrm>
                  <a:off x="6943094" y="772947"/>
                  <a:ext cx="109347" cy="109347"/>
                </a:xfrm>
                <a:custGeom>
                  <a:avLst/>
                  <a:gdLst>
                    <a:gd name="connsiteX0" fmla="*/ 109347 w 109347"/>
                    <a:gd name="connsiteY0" fmla="*/ 54674 h 109347"/>
                    <a:gd name="connsiteX1" fmla="*/ 54674 w 109347"/>
                    <a:gd name="connsiteY1" fmla="*/ 109347 h 109347"/>
                    <a:gd name="connsiteX2" fmla="*/ 0 w 109347"/>
                    <a:gd name="connsiteY2" fmla="*/ 54674 h 109347"/>
                    <a:gd name="connsiteX3" fmla="*/ 54674 w 109347"/>
                    <a:gd name="connsiteY3" fmla="*/ 0 h 109347"/>
                    <a:gd name="connsiteX4" fmla="*/ 109347 w 109347"/>
                    <a:gd name="connsiteY4" fmla="*/ 54674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4"/>
                      </a:moveTo>
                      <a:cubicBezTo>
                        <a:pt x="109347" y="84869"/>
                        <a:pt x="84869" y="109347"/>
                        <a:pt x="54674" y="109347"/>
                      </a:cubicBezTo>
                      <a:cubicBezTo>
                        <a:pt x="24478" y="109347"/>
                        <a:pt x="0" y="84869"/>
                        <a:pt x="0" y="54674"/>
                      </a:cubicBezTo>
                      <a:cubicBezTo>
                        <a:pt x="0" y="24478"/>
                        <a:pt x="24478" y="0"/>
                        <a:pt x="54674" y="0"/>
                      </a:cubicBezTo>
                      <a:cubicBezTo>
                        <a:pt x="84869" y="0"/>
                        <a:pt x="109347" y="24478"/>
                        <a:pt x="109347" y="54674"/>
                      </a:cubicBezTo>
                      <a:close/>
                    </a:path>
                  </a:pathLst>
                </a:custGeom>
                <a:noFill/>
                <a:ln w="19050" cap="flat">
                  <a:solidFill>
                    <a:schemeClr val="tx1"/>
                  </a:solidFill>
                  <a:prstDash val="solid"/>
                  <a:miter/>
                </a:ln>
              </p:spPr>
              <p:txBody>
                <a:bodyPr rtlCol="0" anchor="ctr"/>
                <a:lstStyle/>
                <a:p>
                  <a:endParaRPr lang="en-US" dirty="0"/>
                </a:p>
              </p:txBody>
            </p:sp>
            <p:grpSp>
              <p:nvGrpSpPr>
                <p:cNvPr id="173" name="Graphic 135">
                  <a:extLst>
                    <a:ext uri="{FF2B5EF4-FFF2-40B4-BE49-F238E27FC236}">
                      <a16:creationId xmlns:a16="http://schemas.microsoft.com/office/drawing/2014/main" id="{357F1D35-9447-441A-AAA6-9BE794751E82}"/>
                    </a:ext>
                  </a:extLst>
                </p:cNvPr>
                <p:cNvGrpSpPr/>
                <p:nvPr/>
              </p:nvGrpSpPr>
              <p:grpSpPr>
                <a:xfrm>
                  <a:off x="6317609" y="1213846"/>
                  <a:ext cx="528176" cy="528176"/>
                  <a:chOff x="6317609" y="1213846"/>
                  <a:chExt cx="528176" cy="528176"/>
                </a:xfrm>
                <a:noFill/>
              </p:grpSpPr>
              <p:sp>
                <p:nvSpPr>
                  <p:cNvPr id="174" name="Freeform: Shape 173">
                    <a:extLst>
                      <a:ext uri="{FF2B5EF4-FFF2-40B4-BE49-F238E27FC236}">
                        <a16:creationId xmlns:a16="http://schemas.microsoft.com/office/drawing/2014/main" id="{F621D680-2941-4369-88C2-0B35147B077B}"/>
                      </a:ext>
                    </a:extLst>
                  </p:cNvPr>
                  <p:cNvSpPr/>
                  <p:nvPr/>
                </p:nvSpPr>
                <p:spPr>
                  <a:xfrm rot="-2867302">
                    <a:off x="6485604" y="1381746"/>
                    <a:ext cx="192619" cy="192619"/>
                  </a:xfrm>
                  <a:custGeom>
                    <a:avLst/>
                    <a:gdLst>
                      <a:gd name="connsiteX0" fmla="*/ 192620 w 192619"/>
                      <a:gd name="connsiteY0" fmla="*/ 96310 h 192619"/>
                      <a:gd name="connsiteX1" fmla="*/ 96310 w 192619"/>
                      <a:gd name="connsiteY1" fmla="*/ 192620 h 192619"/>
                      <a:gd name="connsiteX2" fmla="*/ 0 w 192619"/>
                      <a:gd name="connsiteY2" fmla="*/ 96310 h 192619"/>
                      <a:gd name="connsiteX3" fmla="*/ 96310 w 192619"/>
                      <a:gd name="connsiteY3" fmla="*/ 0 h 192619"/>
                      <a:gd name="connsiteX4" fmla="*/ 192620 w 192619"/>
                      <a:gd name="connsiteY4" fmla="*/ 96310 h 19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19" h="192619">
                        <a:moveTo>
                          <a:pt x="192620" y="96310"/>
                        </a:moveTo>
                        <a:cubicBezTo>
                          <a:pt x="192620" y="149500"/>
                          <a:pt x="149500" y="192620"/>
                          <a:pt x="96310" y="192620"/>
                        </a:cubicBezTo>
                        <a:cubicBezTo>
                          <a:pt x="43119" y="192620"/>
                          <a:pt x="0" y="149500"/>
                          <a:pt x="0" y="96310"/>
                        </a:cubicBezTo>
                        <a:cubicBezTo>
                          <a:pt x="0" y="43119"/>
                          <a:pt x="43119" y="0"/>
                          <a:pt x="96310" y="0"/>
                        </a:cubicBezTo>
                        <a:cubicBezTo>
                          <a:pt x="149500" y="0"/>
                          <a:pt x="192620" y="43119"/>
                          <a:pt x="192620" y="96310"/>
                        </a:cubicBezTo>
                        <a:close/>
                      </a:path>
                    </a:pathLst>
                  </a:custGeom>
                  <a:noFill/>
                  <a:ln w="19050" cap="flat">
                    <a:solidFill>
                      <a:schemeClr val="accent3"/>
                    </a:solidFill>
                    <a:prstDash val="solid"/>
                    <a:round/>
                  </a:ln>
                </p:spPr>
                <p:txBody>
                  <a:bodyPr rtlCol="0" anchor="ctr"/>
                  <a:lstStyle/>
                  <a:p>
                    <a:endParaRPr lang="en-US" dirty="0"/>
                  </a:p>
                </p:txBody>
              </p:sp>
              <p:sp>
                <p:nvSpPr>
                  <p:cNvPr id="175" name="Freeform: Shape 174">
                    <a:extLst>
                      <a:ext uri="{FF2B5EF4-FFF2-40B4-BE49-F238E27FC236}">
                        <a16:creationId xmlns:a16="http://schemas.microsoft.com/office/drawing/2014/main" id="{C009C2A1-A73F-41A4-99FF-945C54BBC853}"/>
                      </a:ext>
                    </a:extLst>
                  </p:cNvPr>
                  <p:cNvSpPr/>
                  <p:nvPr/>
                </p:nvSpPr>
                <p:spPr>
                  <a:xfrm>
                    <a:off x="6317609" y="1213846"/>
                    <a:ext cx="528176" cy="528176"/>
                  </a:xfrm>
                  <a:custGeom>
                    <a:avLst/>
                    <a:gdLst>
                      <a:gd name="connsiteX0" fmla="*/ 70223 w 528176"/>
                      <a:gd name="connsiteY0" fmla="*/ 220199 h 528176"/>
                      <a:gd name="connsiteX1" fmla="*/ 0 w 528176"/>
                      <a:gd name="connsiteY1" fmla="*/ 229227 h 528176"/>
                      <a:gd name="connsiteX2" fmla="*/ 0 w 528176"/>
                      <a:gd name="connsiteY2" fmla="*/ 299450 h 528176"/>
                      <a:gd name="connsiteX3" fmla="*/ 70724 w 528176"/>
                      <a:gd name="connsiteY3" fmla="*/ 308479 h 528176"/>
                      <a:gd name="connsiteX4" fmla="*/ 96807 w 528176"/>
                      <a:gd name="connsiteY4" fmla="*/ 370175 h 528176"/>
                      <a:gd name="connsiteX5" fmla="*/ 53670 w 528176"/>
                      <a:gd name="connsiteY5" fmla="*/ 427356 h 528176"/>
                      <a:gd name="connsiteX6" fmla="*/ 102826 w 528176"/>
                      <a:gd name="connsiteY6" fmla="*/ 476011 h 528176"/>
                      <a:gd name="connsiteX7" fmla="*/ 160008 w 528176"/>
                      <a:gd name="connsiteY7" fmla="*/ 432372 h 528176"/>
                      <a:gd name="connsiteX8" fmla="*/ 220700 w 528176"/>
                      <a:gd name="connsiteY8" fmla="*/ 456950 h 528176"/>
                      <a:gd name="connsiteX9" fmla="*/ 229228 w 528176"/>
                      <a:gd name="connsiteY9" fmla="*/ 528176 h 528176"/>
                      <a:gd name="connsiteX10" fmla="*/ 299450 w 528176"/>
                      <a:gd name="connsiteY10" fmla="*/ 528176 h 528176"/>
                      <a:gd name="connsiteX11" fmla="*/ 308479 w 528176"/>
                      <a:gd name="connsiteY11" fmla="*/ 456950 h 528176"/>
                      <a:gd name="connsiteX12" fmla="*/ 370175 w 528176"/>
                      <a:gd name="connsiteY12" fmla="*/ 431369 h 528176"/>
                      <a:gd name="connsiteX13" fmla="*/ 426855 w 528176"/>
                      <a:gd name="connsiteY13" fmla="*/ 474506 h 528176"/>
                      <a:gd name="connsiteX14" fmla="*/ 475509 w 528176"/>
                      <a:gd name="connsiteY14" fmla="*/ 425350 h 528176"/>
                      <a:gd name="connsiteX15" fmla="*/ 431871 w 528176"/>
                      <a:gd name="connsiteY15" fmla="*/ 369673 h 528176"/>
                      <a:gd name="connsiteX16" fmla="*/ 457953 w 528176"/>
                      <a:gd name="connsiteY16" fmla="*/ 307977 h 528176"/>
                      <a:gd name="connsiteX17" fmla="*/ 528176 w 528176"/>
                      <a:gd name="connsiteY17" fmla="*/ 298949 h 528176"/>
                      <a:gd name="connsiteX18" fmla="*/ 528176 w 528176"/>
                      <a:gd name="connsiteY18" fmla="*/ 228726 h 528176"/>
                      <a:gd name="connsiteX19" fmla="*/ 458455 w 528176"/>
                      <a:gd name="connsiteY19" fmla="*/ 220199 h 528176"/>
                      <a:gd name="connsiteX20" fmla="*/ 432874 w 528176"/>
                      <a:gd name="connsiteY20" fmla="*/ 158503 h 528176"/>
                      <a:gd name="connsiteX21" fmla="*/ 474506 w 528176"/>
                      <a:gd name="connsiteY21" fmla="*/ 101322 h 528176"/>
                      <a:gd name="connsiteX22" fmla="*/ 425350 w 528176"/>
                      <a:gd name="connsiteY22" fmla="*/ 52667 h 528176"/>
                      <a:gd name="connsiteX23" fmla="*/ 368670 w 528176"/>
                      <a:gd name="connsiteY23" fmla="*/ 95302 h 528176"/>
                      <a:gd name="connsiteX24" fmla="*/ 307977 w 528176"/>
                      <a:gd name="connsiteY24" fmla="*/ 70223 h 528176"/>
                      <a:gd name="connsiteX25" fmla="*/ 298949 w 528176"/>
                      <a:gd name="connsiteY25" fmla="*/ 0 h 528176"/>
                      <a:gd name="connsiteX26" fmla="*/ 228726 w 528176"/>
                      <a:gd name="connsiteY26" fmla="*/ 0 h 528176"/>
                      <a:gd name="connsiteX27" fmla="*/ 219196 w 528176"/>
                      <a:gd name="connsiteY27" fmla="*/ 70223 h 528176"/>
                      <a:gd name="connsiteX28" fmla="*/ 158001 w 528176"/>
                      <a:gd name="connsiteY28" fmla="*/ 95804 h 528176"/>
                      <a:gd name="connsiteX29" fmla="*/ 100820 w 528176"/>
                      <a:gd name="connsiteY29" fmla="*/ 53670 h 528176"/>
                      <a:gd name="connsiteX30" fmla="*/ 52166 w 528176"/>
                      <a:gd name="connsiteY30" fmla="*/ 102826 h 528176"/>
                      <a:gd name="connsiteX31" fmla="*/ 95302 w 528176"/>
                      <a:gd name="connsiteY31" fmla="*/ 159005 h 528176"/>
                      <a:gd name="connsiteX32" fmla="*/ 70223 w 528176"/>
                      <a:gd name="connsiteY32" fmla="*/ 220199 h 52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8176" h="528176">
                        <a:moveTo>
                          <a:pt x="70223" y="220199"/>
                        </a:moveTo>
                        <a:lnTo>
                          <a:pt x="0" y="229227"/>
                        </a:lnTo>
                        <a:lnTo>
                          <a:pt x="0" y="299450"/>
                        </a:lnTo>
                        <a:lnTo>
                          <a:pt x="70724" y="308479"/>
                        </a:lnTo>
                        <a:cubicBezTo>
                          <a:pt x="75740" y="330549"/>
                          <a:pt x="84769" y="351616"/>
                          <a:pt x="96807" y="370175"/>
                        </a:cubicBezTo>
                        <a:lnTo>
                          <a:pt x="53670" y="427356"/>
                        </a:lnTo>
                        <a:lnTo>
                          <a:pt x="102826" y="476011"/>
                        </a:lnTo>
                        <a:lnTo>
                          <a:pt x="160008" y="432372"/>
                        </a:lnTo>
                        <a:cubicBezTo>
                          <a:pt x="178567" y="443909"/>
                          <a:pt x="198630" y="452436"/>
                          <a:pt x="220700" y="456950"/>
                        </a:cubicBezTo>
                        <a:lnTo>
                          <a:pt x="229228" y="528176"/>
                        </a:lnTo>
                        <a:lnTo>
                          <a:pt x="299450" y="528176"/>
                        </a:lnTo>
                        <a:lnTo>
                          <a:pt x="308479" y="456950"/>
                        </a:lnTo>
                        <a:cubicBezTo>
                          <a:pt x="330549" y="451934"/>
                          <a:pt x="351616" y="442906"/>
                          <a:pt x="370175" y="431369"/>
                        </a:cubicBezTo>
                        <a:lnTo>
                          <a:pt x="426855" y="474506"/>
                        </a:lnTo>
                        <a:lnTo>
                          <a:pt x="475509" y="425350"/>
                        </a:lnTo>
                        <a:lnTo>
                          <a:pt x="431871" y="369673"/>
                        </a:lnTo>
                        <a:cubicBezTo>
                          <a:pt x="443909" y="351114"/>
                          <a:pt x="452436" y="330047"/>
                          <a:pt x="457953" y="307977"/>
                        </a:cubicBezTo>
                        <a:lnTo>
                          <a:pt x="528176" y="298949"/>
                        </a:lnTo>
                        <a:lnTo>
                          <a:pt x="528176" y="228726"/>
                        </a:lnTo>
                        <a:lnTo>
                          <a:pt x="458455" y="220199"/>
                        </a:lnTo>
                        <a:cubicBezTo>
                          <a:pt x="453439" y="198129"/>
                          <a:pt x="444410" y="177062"/>
                          <a:pt x="432874" y="158503"/>
                        </a:cubicBezTo>
                        <a:lnTo>
                          <a:pt x="474506" y="101322"/>
                        </a:lnTo>
                        <a:lnTo>
                          <a:pt x="425350" y="52667"/>
                        </a:lnTo>
                        <a:lnTo>
                          <a:pt x="368670" y="95302"/>
                        </a:lnTo>
                        <a:cubicBezTo>
                          <a:pt x="350111" y="83766"/>
                          <a:pt x="329546" y="75239"/>
                          <a:pt x="307977" y="70223"/>
                        </a:cubicBezTo>
                        <a:lnTo>
                          <a:pt x="298949" y="0"/>
                        </a:lnTo>
                        <a:lnTo>
                          <a:pt x="228726" y="0"/>
                        </a:lnTo>
                        <a:lnTo>
                          <a:pt x="219196" y="70223"/>
                        </a:lnTo>
                        <a:cubicBezTo>
                          <a:pt x="197126" y="75239"/>
                          <a:pt x="176560" y="83766"/>
                          <a:pt x="158001" y="95804"/>
                        </a:cubicBezTo>
                        <a:lnTo>
                          <a:pt x="100820" y="53670"/>
                        </a:lnTo>
                        <a:lnTo>
                          <a:pt x="52166" y="102826"/>
                        </a:lnTo>
                        <a:lnTo>
                          <a:pt x="95302" y="159005"/>
                        </a:lnTo>
                        <a:cubicBezTo>
                          <a:pt x="83766" y="178065"/>
                          <a:pt x="75239" y="198630"/>
                          <a:pt x="70223" y="220199"/>
                        </a:cubicBezTo>
                        <a:close/>
                      </a:path>
                    </a:pathLst>
                  </a:custGeom>
                  <a:noFill/>
                  <a:ln w="19050" cap="flat">
                    <a:solidFill>
                      <a:schemeClr val="accent3"/>
                    </a:solidFill>
                    <a:prstDash val="solid"/>
                    <a:round/>
                  </a:ln>
                </p:spPr>
                <p:txBody>
                  <a:bodyPr rtlCol="0" anchor="ctr"/>
                  <a:lstStyle/>
                  <a:p>
                    <a:endParaRPr lang="en-US" dirty="0"/>
                  </a:p>
                </p:txBody>
              </p:sp>
            </p:grpSp>
            <p:grpSp>
              <p:nvGrpSpPr>
                <p:cNvPr id="176" name="Graphic 135">
                  <a:extLst>
                    <a:ext uri="{FF2B5EF4-FFF2-40B4-BE49-F238E27FC236}">
                      <a16:creationId xmlns:a16="http://schemas.microsoft.com/office/drawing/2014/main" id="{357F1D35-9447-441A-AAA6-9BE794751E82}"/>
                    </a:ext>
                  </a:extLst>
                </p:cNvPr>
                <p:cNvGrpSpPr/>
                <p:nvPr/>
              </p:nvGrpSpPr>
              <p:grpSpPr>
                <a:xfrm>
                  <a:off x="6211773" y="1105001"/>
                  <a:ext cx="654075" cy="654075"/>
                  <a:chOff x="6211773" y="1105001"/>
                  <a:chExt cx="654075" cy="654075"/>
                </a:xfrm>
                <a:noFill/>
              </p:grpSpPr>
              <p:sp>
                <p:nvSpPr>
                  <p:cNvPr id="177" name="Freeform: Shape 176">
                    <a:extLst>
                      <a:ext uri="{FF2B5EF4-FFF2-40B4-BE49-F238E27FC236}">
                        <a16:creationId xmlns:a16="http://schemas.microsoft.com/office/drawing/2014/main" id="{E0DC0852-AEAC-4ABA-A9EF-811F49296BB5}"/>
                      </a:ext>
                    </a:extLst>
                  </p:cNvPr>
                  <p:cNvSpPr/>
                  <p:nvPr/>
                </p:nvSpPr>
                <p:spPr>
                  <a:xfrm>
                    <a:off x="6268954" y="1201808"/>
                    <a:ext cx="1003" cy="1504"/>
                  </a:xfrm>
                  <a:custGeom>
                    <a:avLst/>
                    <a:gdLst>
                      <a:gd name="connsiteX0" fmla="*/ 0 w 1003"/>
                      <a:gd name="connsiteY0" fmla="*/ 1505 h 1504"/>
                      <a:gd name="connsiteX1" fmla="*/ 1003 w 1003"/>
                      <a:gd name="connsiteY1" fmla="*/ 0 h 1504"/>
                    </a:gdLst>
                    <a:ahLst/>
                    <a:cxnLst>
                      <a:cxn ang="0">
                        <a:pos x="connsiteX0" y="connsiteY0"/>
                      </a:cxn>
                      <a:cxn ang="0">
                        <a:pos x="connsiteX1" y="connsiteY1"/>
                      </a:cxn>
                    </a:cxnLst>
                    <a:rect l="l" t="t" r="r" b="b"/>
                    <a:pathLst>
                      <a:path w="1003" h="1504">
                        <a:moveTo>
                          <a:pt x="0" y="1505"/>
                        </a:moveTo>
                        <a:cubicBezTo>
                          <a:pt x="502" y="1003"/>
                          <a:pt x="1003" y="502"/>
                          <a:pt x="1003" y="0"/>
                        </a:cubicBezTo>
                      </a:path>
                    </a:pathLst>
                  </a:custGeom>
                  <a:noFill/>
                  <a:ln w="19050" cap="flat">
                    <a:solidFill>
                      <a:schemeClr val="tx1"/>
                    </a:solid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2E5180D1-A1B4-4605-B8DD-81DC2F9D8802}"/>
                      </a:ext>
                    </a:extLst>
                  </p:cNvPr>
                  <p:cNvSpPr/>
                  <p:nvPr/>
                </p:nvSpPr>
                <p:spPr>
                  <a:xfrm>
                    <a:off x="6211773" y="1203313"/>
                    <a:ext cx="57181" cy="555763"/>
                  </a:xfrm>
                  <a:custGeom>
                    <a:avLst/>
                    <a:gdLst>
                      <a:gd name="connsiteX0" fmla="*/ 57181 w 57181"/>
                      <a:gd name="connsiteY0" fmla="*/ 555764 h 555763"/>
                      <a:gd name="connsiteX1" fmla="*/ 0 w 57181"/>
                      <a:gd name="connsiteY1" fmla="*/ 555764 h 555763"/>
                      <a:gd name="connsiteX2" fmla="*/ 0 w 57181"/>
                      <a:gd name="connsiteY2" fmla="*/ 162516 h 555763"/>
                      <a:gd name="connsiteX3" fmla="*/ 57181 w 57181"/>
                      <a:gd name="connsiteY3" fmla="*/ 0 h 555763"/>
                    </a:gdLst>
                    <a:ahLst/>
                    <a:cxnLst>
                      <a:cxn ang="0">
                        <a:pos x="connsiteX0" y="connsiteY0"/>
                      </a:cxn>
                      <a:cxn ang="0">
                        <a:pos x="connsiteX1" y="connsiteY1"/>
                      </a:cxn>
                      <a:cxn ang="0">
                        <a:pos x="connsiteX2" y="connsiteY2"/>
                      </a:cxn>
                      <a:cxn ang="0">
                        <a:pos x="connsiteX3" y="connsiteY3"/>
                      </a:cxn>
                    </a:cxnLst>
                    <a:rect l="l" t="t" r="r" b="b"/>
                    <a:pathLst>
                      <a:path w="57181" h="555763">
                        <a:moveTo>
                          <a:pt x="57181" y="555764"/>
                        </a:moveTo>
                        <a:lnTo>
                          <a:pt x="0" y="555764"/>
                        </a:lnTo>
                        <a:lnTo>
                          <a:pt x="0" y="162516"/>
                        </a:lnTo>
                        <a:cubicBezTo>
                          <a:pt x="0" y="100820"/>
                          <a:pt x="21569" y="44642"/>
                          <a:pt x="57181" y="0"/>
                        </a:cubicBezTo>
                      </a:path>
                    </a:pathLst>
                  </a:custGeom>
                  <a:noFill/>
                  <a:ln w="19050" cap="flat">
                    <a:solidFill>
                      <a:schemeClr val="tx1"/>
                    </a:solid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46B9DF95-5631-42AD-B6C9-1EECF1A4E1B0}"/>
                      </a:ext>
                    </a:extLst>
                  </p:cNvPr>
                  <p:cNvSpPr/>
                  <p:nvPr/>
                </p:nvSpPr>
                <p:spPr>
                  <a:xfrm>
                    <a:off x="6269957" y="1105001"/>
                    <a:ext cx="595890" cy="96807"/>
                  </a:xfrm>
                  <a:custGeom>
                    <a:avLst/>
                    <a:gdLst>
                      <a:gd name="connsiteX0" fmla="*/ 595891 w 595890"/>
                      <a:gd name="connsiteY0" fmla="*/ 57181 h 96807"/>
                      <a:gd name="connsiteX1" fmla="*/ 595891 w 595890"/>
                      <a:gd name="connsiteY1" fmla="*/ 0 h 96807"/>
                      <a:gd name="connsiteX2" fmla="*/ 202643 w 595890"/>
                      <a:gd name="connsiteY2" fmla="*/ 0 h 96807"/>
                      <a:gd name="connsiteX3" fmla="*/ 0 w 595890"/>
                      <a:gd name="connsiteY3" fmla="*/ 96807 h 96807"/>
                    </a:gdLst>
                    <a:ahLst/>
                    <a:cxnLst>
                      <a:cxn ang="0">
                        <a:pos x="connsiteX0" y="connsiteY0"/>
                      </a:cxn>
                      <a:cxn ang="0">
                        <a:pos x="connsiteX1" y="connsiteY1"/>
                      </a:cxn>
                      <a:cxn ang="0">
                        <a:pos x="connsiteX2" y="connsiteY2"/>
                      </a:cxn>
                      <a:cxn ang="0">
                        <a:pos x="connsiteX3" y="connsiteY3"/>
                      </a:cxn>
                    </a:cxnLst>
                    <a:rect l="l" t="t" r="r" b="b"/>
                    <a:pathLst>
                      <a:path w="595890" h="96807">
                        <a:moveTo>
                          <a:pt x="595891" y="57181"/>
                        </a:moveTo>
                        <a:lnTo>
                          <a:pt x="595891" y="0"/>
                        </a:lnTo>
                        <a:lnTo>
                          <a:pt x="202643" y="0"/>
                        </a:lnTo>
                        <a:cubicBezTo>
                          <a:pt x="120884" y="0"/>
                          <a:pt x="48153" y="37619"/>
                          <a:pt x="0" y="96807"/>
                        </a:cubicBezTo>
                      </a:path>
                    </a:pathLst>
                  </a:custGeom>
                  <a:noFill/>
                  <a:ln w="19050" cap="flat">
                    <a:solidFill>
                      <a:schemeClr val="tx1"/>
                    </a:solidFill>
                    <a:prstDash val="solid"/>
                    <a:miter/>
                  </a:ln>
                </p:spPr>
                <p:txBody>
                  <a:bodyPr rtlCol="0" anchor="ctr"/>
                  <a:lstStyle/>
                  <a:p>
                    <a:endParaRPr lang="en-US" dirty="0"/>
                  </a:p>
                </p:txBody>
              </p:sp>
            </p:grpSp>
            <p:sp>
              <p:nvSpPr>
                <p:cNvPr id="180" name="Freeform: Shape 179">
                  <a:extLst>
                    <a:ext uri="{FF2B5EF4-FFF2-40B4-BE49-F238E27FC236}">
                      <a16:creationId xmlns:a16="http://schemas.microsoft.com/office/drawing/2014/main" id="{550FA134-CAF3-4DC7-99DC-8223D9EE0CC3}"/>
                    </a:ext>
                  </a:extLst>
                </p:cNvPr>
                <p:cNvSpPr/>
                <p:nvPr/>
              </p:nvSpPr>
              <p:spPr>
                <a:xfrm>
                  <a:off x="6204751" y="1124061"/>
                  <a:ext cx="74738" cy="74389"/>
                </a:xfrm>
                <a:custGeom>
                  <a:avLst/>
                  <a:gdLst>
                    <a:gd name="connsiteX0" fmla="*/ 309984 w 309983"/>
                    <a:gd name="connsiteY0" fmla="*/ 283901 h 283900"/>
                    <a:gd name="connsiteX1" fmla="*/ 0 w 309983"/>
                    <a:gd name="connsiteY1" fmla="*/ 0 h 283900"/>
                  </a:gdLst>
                  <a:ahLst/>
                  <a:cxnLst>
                    <a:cxn ang="0">
                      <a:pos x="connsiteX0" y="connsiteY0"/>
                    </a:cxn>
                    <a:cxn ang="0">
                      <a:pos x="connsiteX1" y="connsiteY1"/>
                    </a:cxn>
                  </a:cxnLst>
                  <a:rect l="l" t="t" r="r" b="b"/>
                  <a:pathLst>
                    <a:path w="309983" h="283900">
                      <a:moveTo>
                        <a:pt x="309984" y="283901"/>
                      </a:moveTo>
                      <a:lnTo>
                        <a:pt x="0" y="0"/>
                      </a:lnTo>
                    </a:path>
                  </a:pathLst>
                </a:custGeom>
                <a:ln w="19050" cap="flat">
                  <a:solidFill>
                    <a:schemeClr val="tx1"/>
                  </a:solid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2DC3A600-375D-4614-9BDE-0C9E742F77E3}"/>
                    </a:ext>
                  </a:extLst>
                </p:cNvPr>
                <p:cNvSpPr/>
                <p:nvPr/>
              </p:nvSpPr>
              <p:spPr>
                <a:xfrm>
                  <a:off x="6808667" y="1157166"/>
                  <a:ext cx="109347" cy="109347"/>
                </a:xfrm>
                <a:custGeom>
                  <a:avLst/>
                  <a:gdLst>
                    <a:gd name="connsiteX0" fmla="*/ 109347 w 109347"/>
                    <a:gd name="connsiteY0" fmla="*/ 54673 h 109347"/>
                    <a:gd name="connsiteX1" fmla="*/ 54674 w 109347"/>
                    <a:gd name="connsiteY1" fmla="*/ 109347 h 109347"/>
                    <a:gd name="connsiteX2" fmla="*/ 0 w 109347"/>
                    <a:gd name="connsiteY2" fmla="*/ 54673 h 109347"/>
                    <a:gd name="connsiteX3" fmla="*/ 54674 w 109347"/>
                    <a:gd name="connsiteY3" fmla="*/ 0 h 109347"/>
                    <a:gd name="connsiteX4" fmla="*/ 109347 w 109347"/>
                    <a:gd name="connsiteY4" fmla="*/ 54673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3"/>
                      </a:moveTo>
                      <a:cubicBezTo>
                        <a:pt x="109347" y="84869"/>
                        <a:pt x="84869" y="109347"/>
                        <a:pt x="54674" y="109347"/>
                      </a:cubicBezTo>
                      <a:cubicBezTo>
                        <a:pt x="24478" y="109347"/>
                        <a:pt x="0" y="84869"/>
                        <a:pt x="0" y="54673"/>
                      </a:cubicBezTo>
                      <a:cubicBezTo>
                        <a:pt x="0" y="24478"/>
                        <a:pt x="24478" y="0"/>
                        <a:pt x="54674" y="0"/>
                      </a:cubicBezTo>
                      <a:cubicBezTo>
                        <a:pt x="84869" y="0"/>
                        <a:pt x="109347" y="24478"/>
                        <a:pt x="109347" y="54673"/>
                      </a:cubicBezTo>
                      <a:close/>
                    </a:path>
                  </a:pathLst>
                </a:custGeom>
                <a:noFill/>
                <a:ln w="19050" cap="flat">
                  <a:solidFill>
                    <a:schemeClr val="tx1"/>
                  </a:solid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0B37B0FA-87C3-4F61-B62E-A60D8453B50F}"/>
                    </a:ext>
                  </a:extLst>
                </p:cNvPr>
                <p:cNvSpPr/>
                <p:nvPr/>
              </p:nvSpPr>
              <p:spPr>
                <a:xfrm>
                  <a:off x="6264440" y="1705406"/>
                  <a:ext cx="109347" cy="109347"/>
                </a:xfrm>
                <a:custGeom>
                  <a:avLst/>
                  <a:gdLst>
                    <a:gd name="connsiteX0" fmla="*/ 109347 w 109347"/>
                    <a:gd name="connsiteY0" fmla="*/ 54674 h 109347"/>
                    <a:gd name="connsiteX1" fmla="*/ 54674 w 109347"/>
                    <a:gd name="connsiteY1" fmla="*/ 109347 h 109347"/>
                    <a:gd name="connsiteX2" fmla="*/ 0 w 109347"/>
                    <a:gd name="connsiteY2" fmla="*/ 54674 h 109347"/>
                    <a:gd name="connsiteX3" fmla="*/ 54674 w 109347"/>
                    <a:gd name="connsiteY3" fmla="*/ 0 h 109347"/>
                    <a:gd name="connsiteX4" fmla="*/ 109347 w 109347"/>
                    <a:gd name="connsiteY4" fmla="*/ 54674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4"/>
                      </a:moveTo>
                      <a:cubicBezTo>
                        <a:pt x="109347" y="84869"/>
                        <a:pt x="84869" y="109347"/>
                        <a:pt x="54674" y="109347"/>
                      </a:cubicBezTo>
                      <a:cubicBezTo>
                        <a:pt x="24478" y="109347"/>
                        <a:pt x="0" y="84869"/>
                        <a:pt x="0" y="54674"/>
                      </a:cubicBezTo>
                      <a:cubicBezTo>
                        <a:pt x="0" y="24478"/>
                        <a:pt x="24478" y="0"/>
                        <a:pt x="54674" y="0"/>
                      </a:cubicBezTo>
                      <a:cubicBezTo>
                        <a:pt x="84869" y="0"/>
                        <a:pt x="109347" y="24478"/>
                        <a:pt x="109347" y="54674"/>
                      </a:cubicBezTo>
                      <a:close/>
                    </a:path>
                  </a:pathLst>
                </a:custGeom>
                <a:noFill/>
                <a:ln w="19050" cap="flat">
                  <a:solidFill>
                    <a:schemeClr val="tx1"/>
                  </a:solidFill>
                  <a:prstDash val="solid"/>
                  <a:miter/>
                </a:ln>
              </p:spPr>
              <p:txBody>
                <a:bodyPr rtlCol="0" anchor="ctr"/>
                <a:lstStyle/>
                <a:p>
                  <a:endParaRPr lang="en-US" dirty="0"/>
                </a:p>
              </p:txBody>
            </p:sp>
            <p:grpSp>
              <p:nvGrpSpPr>
                <p:cNvPr id="184" name="Graphic 135">
                  <a:extLst>
                    <a:ext uri="{FF2B5EF4-FFF2-40B4-BE49-F238E27FC236}">
                      <a16:creationId xmlns:a16="http://schemas.microsoft.com/office/drawing/2014/main" id="{357F1D35-9447-441A-AAA6-9BE794751E82}"/>
                    </a:ext>
                  </a:extLst>
                </p:cNvPr>
                <p:cNvGrpSpPr/>
                <p:nvPr/>
              </p:nvGrpSpPr>
              <p:grpSpPr>
                <a:xfrm>
                  <a:off x="5517570" y="1192779"/>
                  <a:ext cx="422841" cy="422340"/>
                  <a:chOff x="5517570" y="1192779"/>
                  <a:chExt cx="422841" cy="422340"/>
                </a:xfrm>
                <a:noFill/>
              </p:grpSpPr>
              <p:sp>
                <p:nvSpPr>
                  <p:cNvPr id="185" name="Freeform: Shape 184">
                    <a:extLst>
                      <a:ext uri="{FF2B5EF4-FFF2-40B4-BE49-F238E27FC236}">
                        <a16:creationId xmlns:a16="http://schemas.microsoft.com/office/drawing/2014/main" id="{99C51D39-1982-49E4-ACE9-9E4C3E563347}"/>
                      </a:ext>
                    </a:extLst>
                  </p:cNvPr>
                  <p:cNvSpPr/>
                  <p:nvPr/>
                </p:nvSpPr>
                <p:spPr>
                  <a:xfrm rot="-2518338">
                    <a:off x="5651910" y="1326802"/>
                    <a:ext cx="153493" cy="153493"/>
                  </a:xfrm>
                  <a:custGeom>
                    <a:avLst/>
                    <a:gdLst>
                      <a:gd name="connsiteX0" fmla="*/ 153494 w 153493"/>
                      <a:gd name="connsiteY0" fmla="*/ 76747 h 153493"/>
                      <a:gd name="connsiteX1" fmla="*/ 76747 w 153493"/>
                      <a:gd name="connsiteY1" fmla="*/ 153494 h 153493"/>
                      <a:gd name="connsiteX2" fmla="*/ 0 w 153493"/>
                      <a:gd name="connsiteY2" fmla="*/ 76747 h 153493"/>
                      <a:gd name="connsiteX3" fmla="*/ 76747 w 153493"/>
                      <a:gd name="connsiteY3" fmla="*/ 0 h 153493"/>
                      <a:gd name="connsiteX4" fmla="*/ 153494 w 153493"/>
                      <a:gd name="connsiteY4" fmla="*/ 76747 h 153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93" h="153493">
                        <a:moveTo>
                          <a:pt x="153494" y="76747"/>
                        </a:moveTo>
                        <a:cubicBezTo>
                          <a:pt x="153494" y="119133"/>
                          <a:pt x="119133" y="153494"/>
                          <a:pt x="76747" y="153494"/>
                        </a:cubicBezTo>
                        <a:cubicBezTo>
                          <a:pt x="34361" y="153494"/>
                          <a:pt x="0" y="119133"/>
                          <a:pt x="0" y="76747"/>
                        </a:cubicBezTo>
                        <a:cubicBezTo>
                          <a:pt x="0" y="34361"/>
                          <a:pt x="34361" y="0"/>
                          <a:pt x="76747" y="0"/>
                        </a:cubicBezTo>
                        <a:cubicBezTo>
                          <a:pt x="119133" y="0"/>
                          <a:pt x="153494" y="34361"/>
                          <a:pt x="153494" y="76747"/>
                        </a:cubicBezTo>
                        <a:close/>
                      </a:path>
                    </a:pathLst>
                  </a:custGeom>
                  <a:noFill/>
                  <a:ln w="19050" cap="flat">
                    <a:solidFill>
                      <a:schemeClr val="accent3"/>
                    </a:solidFill>
                    <a:prstDash val="solid"/>
                    <a:round/>
                  </a:ln>
                </p:spPr>
                <p:txBody>
                  <a:bodyPr rtlCol="0" anchor="ctr"/>
                  <a:lstStyle/>
                  <a:p>
                    <a:endParaRPr lang="en-US" dirty="0"/>
                  </a:p>
                </p:txBody>
              </p:sp>
              <p:sp>
                <p:nvSpPr>
                  <p:cNvPr id="186" name="Freeform: Shape 185">
                    <a:extLst>
                      <a:ext uri="{FF2B5EF4-FFF2-40B4-BE49-F238E27FC236}">
                        <a16:creationId xmlns:a16="http://schemas.microsoft.com/office/drawing/2014/main" id="{831E7859-7508-498F-8B51-671F0FD87DBA}"/>
                      </a:ext>
                    </a:extLst>
                  </p:cNvPr>
                  <p:cNvSpPr/>
                  <p:nvPr/>
                </p:nvSpPr>
                <p:spPr>
                  <a:xfrm>
                    <a:off x="5517570" y="1192779"/>
                    <a:ext cx="422841" cy="422340"/>
                  </a:xfrm>
                  <a:custGeom>
                    <a:avLst/>
                    <a:gdLst>
                      <a:gd name="connsiteX0" fmla="*/ 366664 w 422841"/>
                      <a:gd name="connsiteY0" fmla="*/ 176560 h 422340"/>
                      <a:gd name="connsiteX1" fmla="*/ 422842 w 422841"/>
                      <a:gd name="connsiteY1" fmla="*/ 184084 h 422340"/>
                      <a:gd name="connsiteX2" fmla="*/ 422340 w 422841"/>
                      <a:gd name="connsiteY2" fmla="*/ 240262 h 422340"/>
                      <a:gd name="connsiteX3" fmla="*/ 365660 w 422841"/>
                      <a:gd name="connsiteY3" fmla="*/ 247285 h 422340"/>
                      <a:gd name="connsiteX4" fmla="*/ 344594 w 422841"/>
                      <a:gd name="connsiteY4" fmla="*/ 296441 h 422340"/>
                      <a:gd name="connsiteX5" fmla="*/ 378702 w 422841"/>
                      <a:gd name="connsiteY5" fmla="*/ 342086 h 422340"/>
                      <a:gd name="connsiteX6" fmla="*/ 339578 w 422841"/>
                      <a:gd name="connsiteY6" fmla="*/ 380708 h 422340"/>
                      <a:gd name="connsiteX7" fmla="*/ 293933 w 422841"/>
                      <a:gd name="connsiteY7" fmla="*/ 345597 h 422340"/>
                      <a:gd name="connsiteX8" fmla="*/ 245278 w 422841"/>
                      <a:gd name="connsiteY8" fmla="*/ 365159 h 422340"/>
                      <a:gd name="connsiteX9" fmla="*/ 238256 w 422841"/>
                      <a:gd name="connsiteY9" fmla="*/ 422340 h 422340"/>
                      <a:gd name="connsiteX10" fmla="*/ 182078 w 422841"/>
                      <a:gd name="connsiteY10" fmla="*/ 421839 h 422340"/>
                      <a:gd name="connsiteX11" fmla="*/ 175056 w 422841"/>
                      <a:gd name="connsiteY11" fmla="*/ 364657 h 422340"/>
                      <a:gd name="connsiteX12" fmla="*/ 125900 w 422841"/>
                      <a:gd name="connsiteY12" fmla="*/ 344092 h 422340"/>
                      <a:gd name="connsiteX13" fmla="*/ 80255 w 422841"/>
                      <a:gd name="connsiteY13" fmla="*/ 378702 h 422340"/>
                      <a:gd name="connsiteX14" fmla="*/ 41632 w 422841"/>
                      <a:gd name="connsiteY14" fmla="*/ 339578 h 422340"/>
                      <a:gd name="connsiteX15" fmla="*/ 76744 w 422841"/>
                      <a:gd name="connsiteY15" fmla="*/ 294936 h 422340"/>
                      <a:gd name="connsiteX16" fmla="*/ 56178 w 422841"/>
                      <a:gd name="connsiteY16" fmla="*/ 245278 h 422340"/>
                      <a:gd name="connsiteX17" fmla="*/ 0 w 422841"/>
                      <a:gd name="connsiteY17" fmla="*/ 237754 h 422340"/>
                      <a:gd name="connsiteX18" fmla="*/ 502 w 422841"/>
                      <a:gd name="connsiteY18" fmla="*/ 181576 h 422340"/>
                      <a:gd name="connsiteX19" fmla="*/ 56680 w 422841"/>
                      <a:gd name="connsiteY19" fmla="*/ 175056 h 422340"/>
                      <a:gd name="connsiteX20" fmla="*/ 77245 w 422841"/>
                      <a:gd name="connsiteY20" fmla="*/ 125899 h 422340"/>
                      <a:gd name="connsiteX21" fmla="*/ 44140 w 422841"/>
                      <a:gd name="connsiteY21" fmla="*/ 79753 h 422340"/>
                      <a:gd name="connsiteX22" fmla="*/ 83264 w 422841"/>
                      <a:gd name="connsiteY22" fmla="*/ 41131 h 422340"/>
                      <a:gd name="connsiteX23" fmla="*/ 128408 w 422841"/>
                      <a:gd name="connsiteY23" fmla="*/ 75740 h 422340"/>
                      <a:gd name="connsiteX24" fmla="*/ 177062 w 422841"/>
                      <a:gd name="connsiteY24" fmla="*/ 56178 h 422340"/>
                      <a:gd name="connsiteX25" fmla="*/ 184586 w 422841"/>
                      <a:gd name="connsiteY25" fmla="*/ 0 h 422340"/>
                      <a:gd name="connsiteX26" fmla="*/ 240764 w 422841"/>
                      <a:gd name="connsiteY26" fmla="*/ 502 h 422340"/>
                      <a:gd name="connsiteX27" fmla="*/ 247786 w 422841"/>
                      <a:gd name="connsiteY27" fmla="*/ 56680 h 422340"/>
                      <a:gd name="connsiteX28" fmla="*/ 296441 w 422841"/>
                      <a:gd name="connsiteY28" fmla="*/ 77245 h 422340"/>
                      <a:gd name="connsiteX29" fmla="*/ 342587 w 422841"/>
                      <a:gd name="connsiteY29" fmla="*/ 43638 h 422340"/>
                      <a:gd name="connsiteX30" fmla="*/ 381210 w 422841"/>
                      <a:gd name="connsiteY30" fmla="*/ 82763 h 422340"/>
                      <a:gd name="connsiteX31" fmla="*/ 346600 w 422841"/>
                      <a:gd name="connsiteY31" fmla="*/ 127906 h 422340"/>
                      <a:gd name="connsiteX32" fmla="*/ 366664 w 422841"/>
                      <a:gd name="connsiteY32" fmla="*/ 176560 h 42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22841" h="422340">
                        <a:moveTo>
                          <a:pt x="366664" y="176560"/>
                        </a:moveTo>
                        <a:lnTo>
                          <a:pt x="422842" y="184084"/>
                        </a:lnTo>
                        <a:lnTo>
                          <a:pt x="422340" y="240262"/>
                        </a:lnTo>
                        <a:lnTo>
                          <a:pt x="365660" y="247285"/>
                        </a:lnTo>
                        <a:cubicBezTo>
                          <a:pt x="361648" y="264840"/>
                          <a:pt x="354124" y="281393"/>
                          <a:pt x="344594" y="296441"/>
                        </a:cubicBezTo>
                        <a:lnTo>
                          <a:pt x="378702" y="342086"/>
                        </a:lnTo>
                        <a:lnTo>
                          <a:pt x="339578" y="380708"/>
                        </a:lnTo>
                        <a:lnTo>
                          <a:pt x="293933" y="345597"/>
                        </a:lnTo>
                        <a:cubicBezTo>
                          <a:pt x="278885" y="354625"/>
                          <a:pt x="262834" y="361146"/>
                          <a:pt x="245278" y="365159"/>
                        </a:cubicBezTo>
                        <a:lnTo>
                          <a:pt x="238256" y="422340"/>
                        </a:lnTo>
                        <a:lnTo>
                          <a:pt x="182078" y="421839"/>
                        </a:lnTo>
                        <a:lnTo>
                          <a:pt x="175056" y="364657"/>
                        </a:lnTo>
                        <a:cubicBezTo>
                          <a:pt x="157500" y="360644"/>
                          <a:pt x="140947" y="353622"/>
                          <a:pt x="125900" y="344092"/>
                        </a:cubicBezTo>
                        <a:lnTo>
                          <a:pt x="80255" y="378702"/>
                        </a:lnTo>
                        <a:lnTo>
                          <a:pt x="41632" y="339578"/>
                        </a:lnTo>
                        <a:lnTo>
                          <a:pt x="76744" y="294936"/>
                        </a:lnTo>
                        <a:cubicBezTo>
                          <a:pt x="67213" y="279888"/>
                          <a:pt x="60191" y="263336"/>
                          <a:pt x="56178" y="245278"/>
                        </a:cubicBezTo>
                        <a:lnTo>
                          <a:pt x="0" y="237754"/>
                        </a:lnTo>
                        <a:lnTo>
                          <a:pt x="502" y="181576"/>
                        </a:lnTo>
                        <a:lnTo>
                          <a:pt x="56680" y="175056"/>
                        </a:lnTo>
                        <a:cubicBezTo>
                          <a:pt x="60693" y="157500"/>
                          <a:pt x="67715" y="140446"/>
                          <a:pt x="77245" y="125899"/>
                        </a:cubicBezTo>
                        <a:lnTo>
                          <a:pt x="44140" y="79753"/>
                        </a:lnTo>
                        <a:lnTo>
                          <a:pt x="83264" y="41131"/>
                        </a:lnTo>
                        <a:lnTo>
                          <a:pt x="128408" y="75740"/>
                        </a:lnTo>
                        <a:cubicBezTo>
                          <a:pt x="143455" y="66712"/>
                          <a:pt x="159506" y="59689"/>
                          <a:pt x="177062" y="56178"/>
                        </a:cubicBezTo>
                        <a:lnTo>
                          <a:pt x="184586" y="0"/>
                        </a:lnTo>
                        <a:lnTo>
                          <a:pt x="240764" y="502"/>
                        </a:lnTo>
                        <a:lnTo>
                          <a:pt x="247786" y="56680"/>
                        </a:lnTo>
                        <a:cubicBezTo>
                          <a:pt x="265342" y="60693"/>
                          <a:pt x="281895" y="67715"/>
                          <a:pt x="296441" y="77245"/>
                        </a:cubicBezTo>
                        <a:lnTo>
                          <a:pt x="342587" y="43638"/>
                        </a:lnTo>
                        <a:lnTo>
                          <a:pt x="381210" y="82763"/>
                        </a:lnTo>
                        <a:lnTo>
                          <a:pt x="346600" y="127906"/>
                        </a:lnTo>
                        <a:cubicBezTo>
                          <a:pt x="355629" y="142452"/>
                          <a:pt x="362651" y="159005"/>
                          <a:pt x="366664" y="176560"/>
                        </a:cubicBezTo>
                        <a:close/>
                      </a:path>
                    </a:pathLst>
                  </a:custGeom>
                  <a:noFill/>
                  <a:ln w="19050" cap="flat">
                    <a:solidFill>
                      <a:schemeClr val="accent3"/>
                    </a:solidFill>
                    <a:prstDash val="solid"/>
                    <a:round/>
                  </a:ln>
                </p:spPr>
                <p:txBody>
                  <a:bodyPr rtlCol="0" anchor="ctr"/>
                  <a:lstStyle/>
                  <a:p>
                    <a:endParaRPr lang="en-US" dirty="0"/>
                  </a:p>
                </p:txBody>
              </p:sp>
            </p:grpSp>
            <p:grpSp>
              <p:nvGrpSpPr>
                <p:cNvPr id="187" name="Graphic 135">
                  <a:extLst>
                    <a:ext uri="{FF2B5EF4-FFF2-40B4-BE49-F238E27FC236}">
                      <a16:creationId xmlns:a16="http://schemas.microsoft.com/office/drawing/2014/main" id="{357F1D35-9447-441A-AAA6-9BE794751E82}"/>
                    </a:ext>
                  </a:extLst>
                </p:cNvPr>
                <p:cNvGrpSpPr/>
                <p:nvPr/>
              </p:nvGrpSpPr>
              <p:grpSpPr>
                <a:xfrm>
                  <a:off x="5501519" y="1105502"/>
                  <a:ext cx="523160" cy="523160"/>
                  <a:chOff x="5501519" y="1105502"/>
                  <a:chExt cx="523160" cy="523160"/>
                </a:xfrm>
                <a:noFill/>
              </p:grpSpPr>
              <p:sp>
                <p:nvSpPr>
                  <p:cNvPr id="188" name="Freeform: Shape 187">
                    <a:extLst>
                      <a:ext uri="{FF2B5EF4-FFF2-40B4-BE49-F238E27FC236}">
                        <a16:creationId xmlns:a16="http://schemas.microsoft.com/office/drawing/2014/main" id="{FA8F707F-E893-4212-A3C0-697FD8C9D488}"/>
                      </a:ext>
                    </a:extLst>
                  </p:cNvPr>
                  <p:cNvSpPr/>
                  <p:nvPr/>
                </p:nvSpPr>
                <p:spPr>
                  <a:xfrm>
                    <a:off x="5978031" y="1182748"/>
                    <a:ext cx="1003" cy="1003"/>
                  </a:xfrm>
                  <a:custGeom>
                    <a:avLst/>
                    <a:gdLst>
                      <a:gd name="connsiteX0" fmla="*/ 1003 w 1003"/>
                      <a:gd name="connsiteY0" fmla="*/ 1003 h 1003"/>
                      <a:gd name="connsiteX1" fmla="*/ 0 w 1003"/>
                      <a:gd name="connsiteY1" fmla="*/ 0 h 1003"/>
                    </a:gdLst>
                    <a:ahLst/>
                    <a:cxnLst>
                      <a:cxn ang="0">
                        <a:pos x="connsiteX0" y="connsiteY0"/>
                      </a:cxn>
                      <a:cxn ang="0">
                        <a:pos x="connsiteX1" y="connsiteY1"/>
                      </a:cxn>
                    </a:cxnLst>
                    <a:rect l="l" t="t" r="r" b="b"/>
                    <a:pathLst>
                      <a:path w="1003" h="1003">
                        <a:moveTo>
                          <a:pt x="1003" y="1003"/>
                        </a:moveTo>
                        <a:cubicBezTo>
                          <a:pt x="502" y="502"/>
                          <a:pt x="502" y="0"/>
                          <a:pt x="0" y="0"/>
                        </a:cubicBezTo>
                      </a:path>
                    </a:pathLst>
                  </a:custGeom>
                  <a:noFill/>
                  <a:ln w="19050" cap="flat">
                    <a:solidFill>
                      <a:schemeClr val="tx1"/>
                    </a:solid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1330CA9F-F2E2-45EC-80B6-9D9FC69F6FCA}"/>
                      </a:ext>
                    </a:extLst>
                  </p:cNvPr>
                  <p:cNvSpPr/>
                  <p:nvPr/>
                </p:nvSpPr>
                <p:spPr>
                  <a:xfrm>
                    <a:off x="5979034" y="1183751"/>
                    <a:ext cx="45644" cy="444911"/>
                  </a:xfrm>
                  <a:custGeom>
                    <a:avLst/>
                    <a:gdLst>
                      <a:gd name="connsiteX0" fmla="*/ 0 w 45644"/>
                      <a:gd name="connsiteY0" fmla="*/ 444912 h 444911"/>
                      <a:gd name="connsiteX1" fmla="*/ 45645 w 45644"/>
                      <a:gd name="connsiteY1" fmla="*/ 444912 h 444911"/>
                      <a:gd name="connsiteX2" fmla="*/ 45645 w 45644"/>
                      <a:gd name="connsiteY2" fmla="*/ 130414 h 444911"/>
                      <a:gd name="connsiteX3" fmla="*/ 0 w 45644"/>
                      <a:gd name="connsiteY3" fmla="*/ 0 h 444911"/>
                    </a:gdLst>
                    <a:ahLst/>
                    <a:cxnLst>
                      <a:cxn ang="0">
                        <a:pos x="connsiteX0" y="connsiteY0"/>
                      </a:cxn>
                      <a:cxn ang="0">
                        <a:pos x="connsiteX1" y="connsiteY1"/>
                      </a:cxn>
                      <a:cxn ang="0">
                        <a:pos x="connsiteX2" y="connsiteY2"/>
                      </a:cxn>
                      <a:cxn ang="0">
                        <a:pos x="connsiteX3" y="connsiteY3"/>
                      </a:cxn>
                    </a:cxnLst>
                    <a:rect l="l" t="t" r="r" b="b"/>
                    <a:pathLst>
                      <a:path w="45644" h="444911">
                        <a:moveTo>
                          <a:pt x="0" y="444912"/>
                        </a:moveTo>
                        <a:lnTo>
                          <a:pt x="45645" y="444912"/>
                        </a:lnTo>
                        <a:lnTo>
                          <a:pt x="45645" y="130414"/>
                        </a:lnTo>
                        <a:cubicBezTo>
                          <a:pt x="45645" y="81258"/>
                          <a:pt x="28591" y="36115"/>
                          <a:pt x="0" y="0"/>
                        </a:cubicBezTo>
                      </a:path>
                    </a:pathLst>
                  </a:custGeom>
                  <a:noFill/>
                  <a:ln w="19050" cap="flat">
                    <a:solidFill>
                      <a:schemeClr val="tx1"/>
                    </a:solid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03BB50EB-831E-467D-9973-57DD1B984DDD}"/>
                      </a:ext>
                    </a:extLst>
                  </p:cNvPr>
                  <p:cNvSpPr/>
                  <p:nvPr/>
                </p:nvSpPr>
                <p:spPr>
                  <a:xfrm>
                    <a:off x="5501519" y="1105502"/>
                    <a:ext cx="476512" cy="77245"/>
                  </a:xfrm>
                  <a:custGeom>
                    <a:avLst/>
                    <a:gdLst>
                      <a:gd name="connsiteX0" fmla="*/ 0 w 476512"/>
                      <a:gd name="connsiteY0" fmla="*/ 45645 h 77245"/>
                      <a:gd name="connsiteX1" fmla="*/ 0 w 476512"/>
                      <a:gd name="connsiteY1" fmla="*/ 0 h 77245"/>
                      <a:gd name="connsiteX2" fmla="*/ 314498 w 476512"/>
                      <a:gd name="connsiteY2" fmla="*/ 0 h 77245"/>
                      <a:gd name="connsiteX3" fmla="*/ 476512 w 476512"/>
                      <a:gd name="connsiteY3" fmla="*/ 77245 h 77245"/>
                    </a:gdLst>
                    <a:ahLst/>
                    <a:cxnLst>
                      <a:cxn ang="0">
                        <a:pos x="connsiteX0" y="connsiteY0"/>
                      </a:cxn>
                      <a:cxn ang="0">
                        <a:pos x="connsiteX1" y="connsiteY1"/>
                      </a:cxn>
                      <a:cxn ang="0">
                        <a:pos x="connsiteX2" y="connsiteY2"/>
                      </a:cxn>
                      <a:cxn ang="0">
                        <a:pos x="connsiteX3" y="connsiteY3"/>
                      </a:cxn>
                    </a:cxnLst>
                    <a:rect l="l" t="t" r="r" b="b"/>
                    <a:pathLst>
                      <a:path w="476512" h="77245">
                        <a:moveTo>
                          <a:pt x="0" y="45645"/>
                        </a:moveTo>
                        <a:lnTo>
                          <a:pt x="0" y="0"/>
                        </a:lnTo>
                        <a:lnTo>
                          <a:pt x="314498" y="0"/>
                        </a:lnTo>
                        <a:cubicBezTo>
                          <a:pt x="379705" y="0"/>
                          <a:pt x="438391" y="30096"/>
                          <a:pt x="476512" y="77245"/>
                        </a:cubicBezTo>
                      </a:path>
                    </a:pathLst>
                  </a:custGeom>
                  <a:noFill/>
                  <a:ln w="19050" cap="flat">
                    <a:solidFill>
                      <a:schemeClr val="tx1"/>
                    </a:solidFill>
                    <a:prstDash val="solid"/>
                    <a:miter/>
                  </a:ln>
                </p:spPr>
                <p:txBody>
                  <a:bodyPr rtlCol="0" anchor="ctr"/>
                  <a:lstStyle/>
                  <a:p>
                    <a:endParaRPr lang="en-US" dirty="0"/>
                  </a:p>
                </p:txBody>
              </p:sp>
            </p:grpSp>
            <p:sp>
              <p:nvSpPr>
                <p:cNvPr id="191" name="Freeform: Shape 190">
                  <a:extLst>
                    <a:ext uri="{FF2B5EF4-FFF2-40B4-BE49-F238E27FC236}">
                      <a16:creationId xmlns:a16="http://schemas.microsoft.com/office/drawing/2014/main" id="{B45FE343-CBA0-4FC3-B460-83329857FF1C}"/>
                    </a:ext>
                  </a:extLst>
                </p:cNvPr>
                <p:cNvSpPr/>
                <p:nvPr/>
              </p:nvSpPr>
              <p:spPr>
                <a:xfrm>
                  <a:off x="5988083" y="1121870"/>
                  <a:ext cx="74739" cy="68903"/>
                </a:xfrm>
                <a:custGeom>
                  <a:avLst/>
                  <a:gdLst>
                    <a:gd name="connsiteX0" fmla="*/ 0 w 260326"/>
                    <a:gd name="connsiteY0" fmla="*/ 255310 h 255310"/>
                    <a:gd name="connsiteX1" fmla="*/ 260326 w 260326"/>
                    <a:gd name="connsiteY1" fmla="*/ 0 h 255310"/>
                  </a:gdLst>
                  <a:ahLst/>
                  <a:cxnLst>
                    <a:cxn ang="0">
                      <a:pos x="connsiteX0" y="connsiteY0"/>
                    </a:cxn>
                    <a:cxn ang="0">
                      <a:pos x="connsiteX1" y="connsiteY1"/>
                    </a:cxn>
                  </a:cxnLst>
                  <a:rect l="l" t="t" r="r" b="b"/>
                  <a:pathLst>
                    <a:path w="260326" h="255310">
                      <a:moveTo>
                        <a:pt x="0" y="255310"/>
                      </a:moveTo>
                      <a:lnTo>
                        <a:pt x="260326" y="0"/>
                      </a:lnTo>
                    </a:path>
                  </a:pathLst>
                </a:custGeom>
                <a:ln w="19050" cap="flat">
                  <a:solidFill>
                    <a:schemeClr val="tx1"/>
                  </a:solid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E6F62E67-8E4E-4B7C-A202-2FFAAA67009E}"/>
                    </a:ext>
                  </a:extLst>
                </p:cNvPr>
                <p:cNvSpPr/>
                <p:nvPr/>
              </p:nvSpPr>
              <p:spPr>
                <a:xfrm>
                  <a:off x="5445341" y="1149141"/>
                  <a:ext cx="109347" cy="109347"/>
                </a:xfrm>
                <a:custGeom>
                  <a:avLst/>
                  <a:gdLst>
                    <a:gd name="connsiteX0" fmla="*/ 109347 w 109347"/>
                    <a:gd name="connsiteY0" fmla="*/ 54674 h 109347"/>
                    <a:gd name="connsiteX1" fmla="*/ 54674 w 109347"/>
                    <a:gd name="connsiteY1" fmla="*/ 109347 h 109347"/>
                    <a:gd name="connsiteX2" fmla="*/ 0 w 109347"/>
                    <a:gd name="connsiteY2" fmla="*/ 54674 h 109347"/>
                    <a:gd name="connsiteX3" fmla="*/ 54674 w 109347"/>
                    <a:gd name="connsiteY3" fmla="*/ 0 h 109347"/>
                    <a:gd name="connsiteX4" fmla="*/ 109347 w 109347"/>
                    <a:gd name="connsiteY4" fmla="*/ 54674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4"/>
                      </a:moveTo>
                      <a:cubicBezTo>
                        <a:pt x="109347" y="84869"/>
                        <a:pt x="84869" y="109347"/>
                        <a:pt x="54674" y="109347"/>
                      </a:cubicBezTo>
                      <a:cubicBezTo>
                        <a:pt x="24478" y="109347"/>
                        <a:pt x="0" y="84869"/>
                        <a:pt x="0" y="54674"/>
                      </a:cubicBezTo>
                      <a:cubicBezTo>
                        <a:pt x="0" y="24478"/>
                        <a:pt x="24478" y="0"/>
                        <a:pt x="54674" y="0"/>
                      </a:cubicBezTo>
                      <a:cubicBezTo>
                        <a:pt x="84869" y="0"/>
                        <a:pt x="109347" y="24478"/>
                        <a:pt x="109347" y="54674"/>
                      </a:cubicBezTo>
                      <a:close/>
                    </a:path>
                  </a:pathLst>
                </a:custGeom>
                <a:noFill/>
                <a:ln w="19050" cap="flat">
                  <a:solidFill>
                    <a:schemeClr val="tx1"/>
                  </a:solid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4252CC4C-2569-40FF-BB0B-F63BDBF33030}"/>
                    </a:ext>
                  </a:extLst>
                </p:cNvPr>
                <p:cNvSpPr/>
                <p:nvPr/>
              </p:nvSpPr>
              <p:spPr>
                <a:xfrm>
                  <a:off x="5871694" y="1577500"/>
                  <a:ext cx="109347" cy="109347"/>
                </a:xfrm>
                <a:custGeom>
                  <a:avLst/>
                  <a:gdLst>
                    <a:gd name="connsiteX0" fmla="*/ 109347 w 109347"/>
                    <a:gd name="connsiteY0" fmla="*/ 54674 h 109347"/>
                    <a:gd name="connsiteX1" fmla="*/ 54674 w 109347"/>
                    <a:gd name="connsiteY1" fmla="*/ 109347 h 109347"/>
                    <a:gd name="connsiteX2" fmla="*/ 0 w 109347"/>
                    <a:gd name="connsiteY2" fmla="*/ 54674 h 109347"/>
                    <a:gd name="connsiteX3" fmla="*/ 54674 w 109347"/>
                    <a:gd name="connsiteY3" fmla="*/ 0 h 109347"/>
                    <a:gd name="connsiteX4" fmla="*/ 109347 w 109347"/>
                    <a:gd name="connsiteY4" fmla="*/ 54674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4"/>
                      </a:moveTo>
                      <a:cubicBezTo>
                        <a:pt x="109347" y="84869"/>
                        <a:pt x="84869" y="109347"/>
                        <a:pt x="54674" y="109347"/>
                      </a:cubicBezTo>
                      <a:cubicBezTo>
                        <a:pt x="24478" y="109347"/>
                        <a:pt x="0" y="84869"/>
                        <a:pt x="0" y="54674"/>
                      </a:cubicBezTo>
                      <a:cubicBezTo>
                        <a:pt x="0" y="24478"/>
                        <a:pt x="24478" y="0"/>
                        <a:pt x="54674" y="0"/>
                      </a:cubicBezTo>
                      <a:cubicBezTo>
                        <a:pt x="84869" y="0"/>
                        <a:pt x="109347" y="24478"/>
                        <a:pt x="109347" y="54674"/>
                      </a:cubicBezTo>
                      <a:close/>
                    </a:path>
                  </a:pathLst>
                </a:custGeom>
                <a:noFill/>
                <a:ln w="19050" cap="flat">
                  <a:solidFill>
                    <a:schemeClr val="tx1"/>
                  </a:solid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239FCFD4-292F-4198-B1AB-2E6FAF3B7E58}"/>
                    </a:ext>
                  </a:extLst>
                </p:cNvPr>
                <p:cNvSpPr/>
                <p:nvPr/>
              </p:nvSpPr>
              <p:spPr>
                <a:xfrm rot="18765537">
                  <a:off x="6038797" y="966058"/>
                  <a:ext cx="192606" cy="192606"/>
                </a:xfrm>
                <a:custGeom>
                  <a:avLst/>
                  <a:gdLst>
                    <a:gd name="connsiteX0" fmla="*/ 192607 w 192606"/>
                    <a:gd name="connsiteY0" fmla="*/ 96303 h 192606"/>
                    <a:gd name="connsiteX1" fmla="*/ 96303 w 192606"/>
                    <a:gd name="connsiteY1" fmla="*/ 192607 h 192606"/>
                    <a:gd name="connsiteX2" fmla="*/ 0 w 192606"/>
                    <a:gd name="connsiteY2" fmla="*/ 96303 h 192606"/>
                    <a:gd name="connsiteX3" fmla="*/ 96303 w 192606"/>
                    <a:gd name="connsiteY3" fmla="*/ 0 h 192606"/>
                    <a:gd name="connsiteX4" fmla="*/ 192607 w 192606"/>
                    <a:gd name="connsiteY4" fmla="*/ 96303 h 192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06" h="192606">
                      <a:moveTo>
                        <a:pt x="192607" y="96303"/>
                      </a:moveTo>
                      <a:cubicBezTo>
                        <a:pt x="192607" y="149490"/>
                        <a:pt x="149490" y="192607"/>
                        <a:pt x="96303" y="192607"/>
                      </a:cubicBezTo>
                      <a:cubicBezTo>
                        <a:pt x="43116" y="192607"/>
                        <a:pt x="0" y="149490"/>
                        <a:pt x="0" y="96303"/>
                      </a:cubicBezTo>
                      <a:cubicBezTo>
                        <a:pt x="0" y="43117"/>
                        <a:pt x="43116" y="0"/>
                        <a:pt x="96303" y="0"/>
                      </a:cubicBezTo>
                      <a:cubicBezTo>
                        <a:pt x="149490" y="0"/>
                        <a:pt x="192607" y="43117"/>
                        <a:pt x="192607" y="96303"/>
                      </a:cubicBezTo>
                      <a:close/>
                    </a:path>
                  </a:pathLst>
                </a:custGeom>
                <a:noFill/>
                <a:ln w="19050" cap="flat">
                  <a:solidFill>
                    <a:schemeClr val="tx1"/>
                  </a:solidFill>
                  <a:prstDash val="solid"/>
                  <a:round/>
                </a:ln>
              </p:spPr>
              <p:txBody>
                <a:bodyPr rtlCol="0" anchor="ctr"/>
                <a:lstStyle/>
                <a:p>
                  <a:endParaRPr lang="en-US" dirty="0"/>
                </a:p>
              </p:txBody>
            </p:sp>
          </p:grpSp>
        </p:grpSp>
      </p:grpSp>
      <p:grpSp>
        <p:nvGrpSpPr>
          <p:cNvPr id="2" name="Group 1">
            <a:extLst>
              <a:ext uri="{FF2B5EF4-FFF2-40B4-BE49-F238E27FC236}">
                <a16:creationId xmlns:a16="http://schemas.microsoft.com/office/drawing/2014/main" id="{18AE770B-A12A-421F-AD36-E9A6E4AF8FA2}"/>
              </a:ext>
            </a:extLst>
          </p:cNvPr>
          <p:cNvGrpSpPr/>
          <p:nvPr/>
        </p:nvGrpSpPr>
        <p:grpSpPr>
          <a:xfrm>
            <a:off x="1061359" y="1820061"/>
            <a:ext cx="3383280" cy="4882156"/>
            <a:chOff x="495300" y="1820061"/>
            <a:chExt cx="3383280" cy="4882156"/>
          </a:xfrm>
        </p:grpSpPr>
        <p:sp>
          <p:nvSpPr>
            <p:cNvPr id="94" name="TextBox 93">
              <a:extLst>
                <a:ext uri="{FF2B5EF4-FFF2-40B4-BE49-F238E27FC236}">
                  <a16:creationId xmlns:a16="http://schemas.microsoft.com/office/drawing/2014/main" id="{636EF19F-B6F5-41A9-ABE8-3B9EFB080743}"/>
                </a:ext>
              </a:extLst>
            </p:cNvPr>
            <p:cNvSpPr txBox="1"/>
            <p:nvPr/>
          </p:nvSpPr>
          <p:spPr>
            <a:xfrm>
              <a:off x="495300" y="4964857"/>
              <a:ext cx="3383280" cy="1737360"/>
            </a:xfrm>
            <a:prstGeom prst="rect">
              <a:avLst/>
            </a:prstGeom>
            <a:noFill/>
          </p:spPr>
          <p:txBody>
            <a:bodyPr wrap="square" lIns="91440" tIns="146304" rIns="91440" bIns="146304" rtlCol="0" anchor="t" anchorCtr="0">
              <a:noAutofit/>
            </a:bodyPr>
            <a:lstStyle/>
            <a:p>
              <a:pPr algn="ctr">
                <a:lnSpc>
                  <a:spcPct val="90000"/>
                </a:lnSpc>
              </a:pPr>
              <a: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Make a Plan for your application portfolio</a:t>
              </a:r>
            </a:p>
          </p:txBody>
        </p:sp>
        <p:grpSp>
          <p:nvGrpSpPr>
            <p:cNvPr id="372" name="Group 371">
              <a:extLst>
                <a:ext uri="{FF2B5EF4-FFF2-40B4-BE49-F238E27FC236}">
                  <a16:creationId xmlns:a16="http://schemas.microsoft.com/office/drawing/2014/main" id="{ADA008E9-1852-4002-83AD-0B8F60F5322D}"/>
                </a:ext>
              </a:extLst>
            </p:cNvPr>
            <p:cNvGrpSpPr/>
            <p:nvPr/>
          </p:nvGrpSpPr>
          <p:grpSpPr>
            <a:xfrm>
              <a:off x="769620" y="1820061"/>
              <a:ext cx="2834640" cy="2834640"/>
              <a:chOff x="769620" y="2129424"/>
              <a:chExt cx="2834640" cy="2834640"/>
            </a:xfrm>
          </p:grpSpPr>
          <p:sp>
            <p:nvSpPr>
              <p:cNvPr id="26" name="Oval 25">
                <a:extLst>
                  <a:ext uri="{FF2B5EF4-FFF2-40B4-BE49-F238E27FC236}">
                    <a16:creationId xmlns:a16="http://schemas.microsoft.com/office/drawing/2014/main" id="{B6B91181-2479-4952-8A41-89F1F710F6EF}"/>
                  </a:ext>
                </a:extLst>
              </p:cNvPr>
              <p:cNvSpPr>
                <a:spLocks noChangeAspect="1"/>
              </p:cNvSpPr>
              <p:nvPr/>
            </p:nvSpPr>
            <p:spPr bwMode="auto">
              <a:xfrm>
                <a:off x="769620" y="2129424"/>
                <a:ext cx="2834640" cy="2834640"/>
              </a:xfrm>
              <a:prstGeom prst="ellipse">
                <a:avLst/>
              </a:prstGeom>
              <a:gradFill flip="none" rotWithShape="1">
                <a:gsLst>
                  <a:gs pos="87000">
                    <a:schemeClr val="accent1"/>
                  </a:gs>
                  <a:gs pos="43000">
                    <a:schemeClr val="accent3"/>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sp>
            <p:nvSpPr>
              <p:cNvPr id="31" name="Oval 30">
                <a:extLst>
                  <a:ext uri="{FF2B5EF4-FFF2-40B4-BE49-F238E27FC236}">
                    <a16:creationId xmlns:a16="http://schemas.microsoft.com/office/drawing/2014/main" id="{D57AEB0C-949B-466E-976A-7270421E4BAF}"/>
                  </a:ext>
                </a:extLst>
              </p:cNvPr>
              <p:cNvSpPr>
                <a:spLocks noChangeAspect="1"/>
              </p:cNvSpPr>
              <p:nvPr/>
            </p:nvSpPr>
            <p:spPr bwMode="auto">
              <a:xfrm>
                <a:off x="906780" y="2266584"/>
                <a:ext cx="2560320" cy="2560320"/>
              </a:xfrm>
              <a:prstGeom prst="ellipse">
                <a:avLst/>
              </a:prstGeom>
              <a:solidFill>
                <a:srgbClr val="232F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grpSp>
            <p:nvGrpSpPr>
              <p:cNvPr id="252" name="Group 251">
                <a:extLst>
                  <a:ext uri="{FF2B5EF4-FFF2-40B4-BE49-F238E27FC236}">
                    <a16:creationId xmlns:a16="http://schemas.microsoft.com/office/drawing/2014/main" id="{28662D40-2C12-4B72-BF10-DB25189601E6}"/>
                  </a:ext>
                </a:extLst>
              </p:cNvPr>
              <p:cNvGrpSpPr/>
              <p:nvPr/>
            </p:nvGrpSpPr>
            <p:grpSpPr>
              <a:xfrm>
                <a:off x="1473836" y="2811471"/>
                <a:ext cx="1429902" cy="1468328"/>
                <a:chOff x="1473836" y="2811471"/>
                <a:chExt cx="1429902" cy="1468328"/>
              </a:xfrm>
            </p:grpSpPr>
            <p:grpSp>
              <p:nvGrpSpPr>
                <p:cNvPr id="206" name="Graphic 203">
                  <a:extLst>
                    <a:ext uri="{FF2B5EF4-FFF2-40B4-BE49-F238E27FC236}">
                      <a16:creationId xmlns:a16="http://schemas.microsoft.com/office/drawing/2014/main" id="{BF6ACB16-063B-4AED-BF4E-CFB129D000C8}"/>
                    </a:ext>
                  </a:extLst>
                </p:cNvPr>
                <p:cNvGrpSpPr/>
                <p:nvPr/>
              </p:nvGrpSpPr>
              <p:grpSpPr>
                <a:xfrm>
                  <a:off x="1473836" y="2910493"/>
                  <a:ext cx="1124708" cy="1297627"/>
                  <a:chOff x="1473836" y="2910493"/>
                  <a:chExt cx="1124708" cy="1297627"/>
                </a:xfrm>
                <a:noFill/>
              </p:grpSpPr>
              <p:sp>
                <p:nvSpPr>
                  <p:cNvPr id="207" name="Freeform: Shape 206">
                    <a:extLst>
                      <a:ext uri="{FF2B5EF4-FFF2-40B4-BE49-F238E27FC236}">
                        <a16:creationId xmlns:a16="http://schemas.microsoft.com/office/drawing/2014/main" id="{2273E972-9525-4166-81A9-C4FFEE8B2524}"/>
                      </a:ext>
                    </a:extLst>
                  </p:cNvPr>
                  <p:cNvSpPr/>
                  <p:nvPr/>
                </p:nvSpPr>
                <p:spPr>
                  <a:xfrm>
                    <a:off x="1473836" y="4208120"/>
                    <a:ext cx="1124708" cy="7389"/>
                  </a:xfrm>
                  <a:custGeom>
                    <a:avLst/>
                    <a:gdLst>
                      <a:gd name="connsiteX0" fmla="*/ 0 w 1124708"/>
                      <a:gd name="connsiteY0" fmla="*/ 0 h 7389"/>
                      <a:gd name="connsiteX1" fmla="*/ 1124709 w 1124708"/>
                      <a:gd name="connsiteY1" fmla="*/ 0 h 7389"/>
                    </a:gdLst>
                    <a:ahLst/>
                    <a:cxnLst>
                      <a:cxn ang="0">
                        <a:pos x="connsiteX0" y="connsiteY0"/>
                      </a:cxn>
                      <a:cxn ang="0">
                        <a:pos x="connsiteX1" y="connsiteY1"/>
                      </a:cxn>
                    </a:cxnLst>
                    <a:rect l="l" t="t" r="r" b="b"/>
                    <a:pathLst>
                      <a:path w="1124708" h="7389">
                        <a:moveTo>
                          <a:pt x="0" y="0"/>
                        </a:moveTo>
                        <a:lnTo>
                          <a:pt x="1124709" y="0"/>
                        </a:lnTo>
                      </a:path>
                    </a:pathLst>
                  </a:custGeom>
                  <a:ln w="19050" cap="flat">
                    <a:solidFill>
                      <a:schemeClr val="tx1"/>
                    </a:solidFill>
                    <a:prstDash val="solid"/>
                    <a:miter/>
                  </a:ln>
                </p:spPr>
                <p:txBody>
                  <a:bodyPr rtlCol="0" anchor="ctr"/>
                  <a:lstStyle/>
                  <a:p>
                    <a:endParaRPr lang="en-US" dirty="0"/>
                  </a:p>
                </p:txBody>
              </p:sp>
              <p:sp>
                <p:nvSpPr>
                  <p:cNvPr id="208" name="Freeform: Shape 207">
                    <a:extLst>
                      <a:ext uri="{FF2B5EF4-FFF2-40B4-BE49-F238E27FC236}">
                        <a16:creationId xmlns:a16="http://schemas.microsoft.com/office/drawing/2014/main" id="{AF545356-3709-4C7E-BEF1-885A2853A232}"/>
                      </a:ext>
                    </a:extLst>
                  </p:cNvPr>
                  <p:cNvSpPr/>
                  <p:nvPr/>
                </p:nvSpPr>
                <p:spPr>
                  <a:xfrm>
                    <a:off x="1473836" y="2910493"/>
                    <a:ext cx="1124708" cy="7389"/>
                  </a:xfrm>
                  <a:custGeom>
                    <a:avLst/>
                    <a:gdLst>
                      <a:gd name="connsiteX0" fmla="*/ 0 w 1124708"/>
                      <a:gd name="connsiteY0" fmla="*/ 0 h 7389"/>
                      <a:gd name="connsiteX1" fmla="*/ 1124709 w 1124708"/>
                      <a:gd name="connsiteY1" fmla="*/ 0 h 7389"/>
                    </a:gdLst>
                    <a:ahLst/>
                    <a:cxnLst>
                      <a:cxn ang="0">
                        <a:pos x="connsiteX0" y="connsiteY0"/>
                      </a:cxn>
                      <a:cxn ang="0">
                        <a:pos x="connsiteX1" y="connsiteY1"/>
                      </a:cxn>
                    </a:cxnLst>
                    <a:rect l="l" t="t" r="r" b="b"/>
                    <a:pathLst>
                      <a:path w="1124708" h="7389">
                        <a:moveTo>
                          <a:pt x="0" y="0"/>
                        </a:moveTo>
                        <a:lnTo>
                          <a:pt x="1124709" y="0"/>
                        </a:lnTo>
                      </a:path>
                    </a:pathLst>
                  </a:custGeom>
                  <a:ln w="19050" cap="flat">
                    <a:solidFill>
                      <a:schemeClr val="tx1"/>
                    </a:solidFill>
                    <a:prstDash val="solid"/>
                    <a:miter/>
                  </a:ln>
                </p:spPr>
                <p:txBody>
                  <a:bodyPr rtlCol="0" anchor="ctr"/>
                  <a:lstStyle/>
                  <a:p>
                    <a:endParaRPr lang="en-US" dirty="0"/>
                  </a:p>
                </p:txBody>
              </p:sp>
              <p:grpSp>
                <p:nvGrpSpPr>
                  <p:cNvPr id="209" name="Graphic 203">
                    <a:extLst>
                      <a:ext uri="{FF2B5EF4-FFF2-40B4-BE49-F238E27FC236}">
                        <a16:creationId xmlns:a16="http://schemas.microsoft.com/office/drawing/2014/main" id="{BF6ACB16-063B-4AED-BF4E-CFB129D000C8}"/>
                      </a:ext>
                    </a:extLst>
                  </p:cNvPr>
                  <p:cNvGrpSpPr/>
                  <p:nvPr/>
                </p:nvGrpSpPr>
                <p:grpSpPr>
                  <a:xfrm>
                    <a:off x="1663012" y="3264458"/>
                    <a:ext cx="120451" cy="506192"/>
                    <a:chOff x="1663012" y="3264458"/>
                    <a:chExt cx="120451" cy="506192"/>
                  </a:xfrm>
                </p:grpSpPr>
                <p:sp>
                  <p:nvSpPr>
                    <p:cNvPr id="210" name="Freeform: Shape 209">
                      <a:extLst>
                        <a:ext uri="{FF2B5EF4-FFF2-40B4-BE49-F238E27FC236}">
                          <a16:creationId xmlns:a16="http://schemas.microsoft.com/office/drawing/2014/main" id="{35D86B9B-6F6A-4F23-AA14-37D9227CDFAD}"/>
                        </a:ext>
                      </a:extLst>
                    </p:cNvPr>
                    <p:cNvSpPr/>
                    <p:nvPr/>
                  </p:nvSpPr>
                  <p:spPr>
                    <a:xfrm>
                      <a:off x="1663012" y="3264458"/>
                      <a:ext cx="120451" cy="7389"/>
                    </a:xfrm>
                    <a:custGeom>
                      <a:avLst/>
                      <a:gdLst>
                        <a:gd name="connsiteX0" fmla="*/ 0 w 120451"/>
                        <a:gd name="connsiteY0" fmla="*/ 0 h 7389"/>
                        <a:gd name="connsiteX1" fmla="*/ 120452 w 120451"/>
                        <a:gd name="connsiteY1" fmla="*/ 0 h 7389"/>
                      </a:gdLst>
                      <a:ahLst/>
                      <a:cxnLst>
                        <a:cxn ang="0">
                          <a:pos x="connsiteX0" y="connsiteY0"/>
                        </a:cxn>
                        <a:cxn ang="0">
                          <a:pos x="connsiteX1" y="connsiteY1"/>
                        </a:cxn>
                      </a:cxnLst>
                      <a:rect l="l" t="t" r="r" b="b"/>
                      <a:pathLst>
                        <a:path w="120451" h="7389">
                          <a:moveTo>
                            <a:pt x="0" y="0"/>
                          </a:moveTo>
                          <a:lnTo>
                            <a:pt x="120452" y="0"/>
                          </a:lnTo>
                        </a:path>
                      </a:pathLst>
                    </a:custGeom>
                    <a:ln w="19050" cap="flat">
                      <a:solidFill>
                        <a:schemeClr val="tx1"/>
                      </a:solid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8C78906F-9ED2-4B77-82BE-BE28BCF2CCE2}"/>
                        </a:ext>
                      </a:extLst>
                    </p:cNvPr>
                    <p:cNvSpPr/>
                    <p:nvPr/>
                  </p:nvSpPr>
                  <p:spPr>
                    <a:xfrm>
                      <a:off x="1663012" y="3384910"/>
                      <a:ext cx="120451" cy="7389"/>
                    </a:xfrm>
                    <a:custGeom>
                      <a:avLst/>
                      <a:gdLst>
                        <a:gd name="connsiteX0" fmla="*/ 0 w 120451"/>
                        <a:gd name="connsiteY0" fmla="*/ 0 h 7389"/>
                        <a:gd name="connsiteX1" fmla="*/ 120452 w 120451"/>
                        <a:gd name="connsiteY1" fmla="*/ 0 h 7389"/>
                      </a:gdLst>
                      <a:ahLst/>
                      <a:cxnLst>
                        <a:cxn ang="0">
                          <a:pos x="connsiteX0" y="connsiteY0"/>
                        </a:cxn>
                        <a:cxn ang="0">
                          <a:pos x="connsiteX1" y="connsiteY1"/>
                        </a:cxn>
                      </a:cxnLst>
                      <a:rect l="l" t="t" r="r" b="b"/>
                      <a:pathLst>
                        <a:path w="120451" h="7389">
                          <a:moveTo>
                            <a:pt x="0" y="0"/>
                          </a:moveTo>
                          <a:lnTo>
                            <a:pt x="120452" y="0"/>
                          </a:lnTo>
                        </a:path>
                      </a:pathLst>
                    </a:custGeom>
                    <a:ln w="19050" cap="flat">
                      <a:solidFill>
                        <a:schemeClr val="tx1"/>
                      </a:solid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21752351-CB79-4E84-A8F4-A48D29572788}"/>
                        </a:ext>
                      </a:extLst>
                    </p:cNvPr>
                    <p:cNvSpPr/>
                    <p:nvPr/>
                  </p:nvSpPr>
                  <p:spPr>
                    <a:xfrm>
                      <a:off x="1663012" y="3512751"/>
                      <a:ext cx="120451" cy="7389"/>
                    </a:xfrm>
                    <a:custGeom>
                      <a:avLst/>
                      <a:gdLst>
                        <a:gd name="connsiteX0" fmla="*/ 0 w 120451"/>
                        <a:gd name="connsiteY0" fmla="*/ 0 h 7389"/>
                        <a:gd name="connsiteX1" fmla="*/ 120452 w 120451"/>
                        <a:gd name="connsiteY1" fmla="*/ 0 h 7389"/>
                      </a:gdLst>
                      <a:ahLst/>
                      <a:cxnLst>
                        <a:cxn ang="0">
                          <a:pos x="connsiteX0" y="connsiteY0"/>
                        </a:cxn>
                        <a:cxn ang="0">
                          <a:pos x="connsiteX1" y="connsiteY1"/>
                        </a:cxn>
                      </a:cxnLst>
                      <a:rect l="l" t="t" r="r" b="b"/>
                      <a:pathLst>
                        <a:path w="120451" h="7389">
                          <a:moveTo>
                            <a:pt x="0" y="0"/>
                          </a:moveTo>
                          <a:lnTo>
                            <a:pt x="120452" y="0"/>
                          </a:lnTo>
                        </a:path>
                      </a:pathLst>
                    </a:custGeom>
                    <a:ln w="19050" cap="flat">
                      <a:solidFill>
                        <a:schemeClr val="tx1"/>
                      </a:solidFill>
                      <a:prstDash val="solid"/>
                      <a:miter/>
                    </a:ln>
                  </p:spPr>
                  <p:txBody>
                    <a:bodyPr rtlCol="0" anchor="ctr"/>
                    <a:lstStyle/>
                    <a:p>
                      <a:endParaRPr lang="en-US" dirty="0"/>
                    </a:p>
                  </p:txBody>
                </p:sp>
                <p:sp>
                  <p:nvSpPr>
                    <p:cNvPr id="213" name="Freeform: Shape 212">
                      <a:extLst>
                        <a:ext uri="{FF2B5EF4-FFF2-40B4-BE49-F238E27FC236}">
                          <a16:creationId xmlns:a16="http://schemas.microsoft.com/office/drawing/2014/main" id="{2FF7ADE4-93D1-43DD-BE9A-11743EE9C8CB}"/>
                        </a:ext>
                      </a:extLst>
                    </p:cNvPr>
                    <p:cNvSpPr/>
                    <p:nvPr/>
                  </p:nvSpPr>
                  <p:spPr>
                    <a:xfrm>
                      <a:off x="1663012" y="3629508"/>
                      <a:ext cx="120451" cy="7389"/>
                    </a:xfrm>
                    <a:custGeom>
                      <a:avLst/>
                      <a:gdLst>
                        <a:gd name="connsiteX0" fmla="*/ 0 w 120451"/>
                        <a:gd name="connsiteY0" fmla="*/ 0 h 7389"/>
                        <a:gd name="connsiteX1" fmla="*/ 120452 w 120451"/>
                        <a:gd name="connsiteY1" fmla="*/ 0 h 7389"/>
                      </a:gdLst>
                      <a:ahLst/>
                      <a:cxnLst>
                        <a:cxn ang="0">
                          <a:pos x="connsiteX0" y="connsiteY0"/>
                        </a:cxn>
                        <a:cxn ang="0">
                          <a:pos x="connsiteX1" y="connsiteY1"/>
                        </a:cxn>
                      </a:cxnLst>
                      <a:rect l="l" t="t" r="r" b="b"/>
                      <a:pathLst>
                        <a:path w="120451" h="7389">
                          <a:moveTo>
                            <a:pt x="0" y="0"/>
                          </a:moveTo>
                          <a:lnTo>
                            <a:pt x="120452" y="0"/>
                          </a:lnTo>
                        </a:path>
                      </a:pathLst>
                    </a:custGeom>
                    <a:ln w="19050" cap="flat">
                      <a:solidFill>
                        <a:schemeClr val="tx1"/>
                      </a:solidFill>
                      <a:prstDash val="solid"/>
                      <a:miter/>
                    </a:ln>
                  </p:spPr>
                  <p:txBody>
                    <a:bodyPr rtlCol="0" anchor="ctr"/>
                    <a:lstStyle/>
                    <a:p>
                      <a:endParaRPr lang="en-US" dirty="0"/>
                    </a:p>
                  </p:txBody>
                </p:sp>
                <p:sp>
                  <p:nvSpPr>
                    <p:cNvPr id="214" name="Freeform: Shape 213">
                      <a:extLst>
                        <a:ext uri="{FF2B5EF4-FFF2-40B4-BE49-F238E27FC236}">
                          <a16:creationId xmlns:a16="http://schemas.microsoft.com/office/drawing/2014/main" id="{E487BEE2-24F9-48CA-87F5-ECC0C2F785B0}"/>
                        </a:ext>
                      </a:extLst>
                    </p:cNvPr>
                    <p:cNvSpPr/>
                    <p:nvPr/>
                  </p:nvSpPr>
                  <p:spPr>
                    <a:xfrm>
                      <a:off x="1663012" y="3770651"/>
                      <a:ext cx="120451" cy="7389"/>
                    </a:xfrm>
                    <a:custGeom>
                      <a:avLst/>
                      <a:gdLst>
                        <a:gd name="connsiteX0" fmla="*/ 0 w 120451"/>
                        <a:gd name="connsiteY0" fmla="*/ 0 h 7389"/>
                        <a:gd name="connsiteX1" fmla="*/ 120452 w 120451"/>
                        <a:gd name="connsiteY1" fmla="*/ 0 h 7389"/>
                      </a:gdLst>
                      <a:ahLst/>
                      <a:cxnLst>
                        <a:cxn ang="0">
                          <a:pos x="connsiteX0" y="connsiteY0"/>
                        </a:cxn>
                        <a:cxn ang="0">
                          <a:pos x="connsiteX1" y="connsiteY1"/>
                        </a:cxn>
                      </a:cxnLst>
                      <a:rect l="l" t="t" r="r" b="b"/>
                      <a:pathLst>
                        <a:path w="120451" h="7389">
                          <a:moveTo>
                            <a:pt x="0" y="0"/>
                          </a:moveTo>
                          <a:lnTo>
                            <a:pt x="120452" y="0"/>
                          </a:lnTo>
                        </a:path>
                      </a:pathLst>
                    </a:custGeom>
                    <a:ln w="19050" cap="flat">
                      <a:solidFill>
                        <a:schemeClr val="tx1"/>
                      </a:solidFill>
                      <a:prstDash val="solid"/>
                      <a:miter/>
                    </a:ln>
                  </p:spPr>
                  <p:txBody>
                    <a:bodyPr rtlCol="0" anchor="ctr"/>
                    <a:lstStyle/>
                    <a:p>
                      <a:endParaRPr lang="en-US" dirty="0"/>
                    </a:p>
                  </p:txBody>
                </p:sp>
              </p:grpSp>
              <p:grpSp>
                <p:nvGrpSpPr>
                  <p:cNvPr id="215" name="Graphic 203">
                    <a:extLst>
                      <a:ext uri="{FF2B5EF4-FFF2-40B4-BE49-F238E27FC236}">
                        <a16:creationId xmlns:a16="http://schemas.microsoft.com/office/drawing/2014/main" id="{BF6ACB16-063B-4AED-BF4E-CFB129D000C8}"/>
                      </a:ext>
                    </a:extLst>
                  </p:cNvPr>
                  <p:cNvGrpSpPr/>
                  <p:nvPr/>
                </p:nvGrpSpPr>
                <p:grpSpPr>
                  <a:xfrm>
                    <a:off x="1893570" y="3264458"/>
                    <a:ext cx="212083" cy="506192"/>
                    <a:chOff x="1893570" y="3264458"/>
                    <a:chExt cx="212083" cy="506192"/>
                  </a:xfrm>
                </p:grpSpPr>
                <p:sp>
                  <p:nvSpPr>
                    <p:cNvPr id="216" name="Freeform: Shape 215">
                      <a:extLst>
                        <a:ext uri="{FF2B5EF4-FFF2-40B4-BE49-F238E27FC236}">
                          <a16:creationId xmlns:a16="http://schemas.microsoft.com/office/drawing/2014/main" id="{152F73CE-37F9-494C-BD7C-01CAF5B06354}"/>
                        </a:ext>
                      </a:extLst>
                    </p:cNvPr>
                    <p:cNvSpPr/>
                    <p:nvPr/>
                  </p:nvSpPr>
                  <p:spPr>
                    <a:xfrm>
                      <a:off x="1893570" y="3264458"/>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17" name="Freeform: Shape 216">
                      <a:extLst>
                        <a:ext uri="{FF2B5EF4-FFF2-40B4-BE49-F238E27FC236}">
                          <a16:creationId xmlns:a16="http://schemas.microsoft.com/office/drawing/2014/main" id="{3B8E4507-62B8-4739-9498-C3EDF5EDD16F}"/>
                        </a:ext>
                      </a:extLst>
                    </p:cNvPr>
                    <p:cNvSpPr/>
                    <p:nvPr/>
                  </p:nvSpPr>
                  <p:spPr>
                    <a:xfrm>
                      <a:off x="1893570" y="3384910"/>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18" name="Freeform: Shape 217">
                      <a:extLst>
                        <a:ext uri="{FF2B5EF4-FFF2-40B4-BE49-F238E27FC236}">
                          <a16:creationId xmlns:a16="http://schemas.microsoft.com/office/drawing/2014/main" id="{8C60E556-B89C-46E3-B73E-157891EFD559}"/>
                        </a:ext>
                      </a:extLst>
                    </p:cNvPr>
                    <p:cNvSpPr/>
                    <p:nvPr/>
                  </p:nvSpPr>
                  <p:spPr>
                    <a:xfrm>
                      <a:off x="1893570" y="3512751"/>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19" name="Freeform: Shape 218">
                      <a:extLst>
                        <a:ext uri="{FF2B5EF4-FFF2-40B4-BE49-F238E27FC236}">
                          <a16:creationId xmlns:a16="http://schemas.microsoft.com/office/drawing/2014/main" id="{63123264-2E83-4FA4-BA88-C939F23B0C13}"/>
                        </a:ext>
                      </a:extLst>
                    </p:cNvPr>
                    <p:cNvSpPr/>
                    <p:nvPr/>
                  </p:nvSpPr>
                  <p:spPr>
                    <a:xfrm>
                      <a:off x="1893570" y="3629508"/>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20" name="Freeform: Shape 219">
                      <a:extLst>
                        <a:ext uri="{FF2B5EF4-FFF2-40B4-BE49-F238E27FC236}">
                          <a16:creationId xmlns:a16="http://schemas.microsoft.com/office/drawing/2014/main" id="{9925D24C-7AC6-4FD2-972A-6AA80CB7CDC1}"/>
                        </a:ext>
                      </a:extLst>
                    </p:cNvPr>
                    <p:cNvSpPr/>
                    <p:nvPr/>
                  </p:nvSpPr>
                  <p:spPr>
                    <a:xfrm>
                      <a:off x="1893570" y="3770651"/>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grpSp>
              <p:grpSp>
                <p:nvGrpSpPr>
                  <p:cNvPr id="221" name="Graphic 203">
                    <a:extLst>
                      <a:ext uri="{FF2B5EF4-FFF2-40B4-BE49-F238E27FC236}">
                        <a16:creationId xmlns:a16="http://schemas.microsoft.com/office/drawing/2014/main" id="{BF6ACB16-063B-4AED-BF4E-CFB129D000C8}"/>
                      </a:ext>
                    </a:extLst>
                  </p:cNvPr>
                  <p:cNvGrpSpPr/>
                  <p:nvPr/>
                </p:nvGrpSpPr>
                <p:grpSpPr>
                  <a:xfrm>
                    <a:off x="2227583" y="3264458"/>
                    <a:ext cx="212083" cy="743401"/>
                    <a:chOff x="2227583" y="3264458"/>
                    <a:chExt cx="212083" cy="743401"/>
                  </a:xfrm>
                </p:grpSpPr>
                <p:sp>
                  <p:nvSpPr>
                    <p:cNvPr id="222" name="Freeform: Shape 221">
                      <a:extLst>
                        <a:ext uri="{FF2B5EF4-FFF2-40B4-BE49-F238E27FC236}">
                          <a16:creationId xmlns:a16="http://schemas.microsoft.com/office/drawing/2014/main" id="{53AE09C6-1A15-4681-9E7A-A332333E1E91}"/>
                        </a:ext>
                      </a:extLst>
                    </p:cNvPr>
                    <p:cNvSpPr/>
                    <p:nvPr/>
                  </p:nvSpPr>
                  <p:spPr>
                    <a:xfrm>
                      <a:off x="2227583" y="3264458"/>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23" name="Freeform: Shape 222">
                      <a:extLst>
                        <a:ext uri="{FF2B5EF4-FFF2-40B4-BE49-F238E27FC236}">
                          <a16:creationId xmlns:a16="http://schemas.microsoft.com/office/drawing/2014/main" id="{DDFE2EA9-1EF0-422D-8642-4A9C8E6E22CC}"/>
                        </a:ext>
                      </a:extLst>
                    </p:cNvPr>
                    <p:cNvSpPr/>
                    <p:nvPr/>
                  </p:nvSpPr>
                  <p:spPr>
                    <a:xfrm>
                      <a:off x="2227583" y="3384910"/>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24" name="Freeform: Shape 223">
                      <a:extLst>
                        <a:ext uri="{FF2B5EF4-FFF2-40B4-BE49-F238E27FC236}">
                          <a16:creationId xmlns:a16="http://schemas.microsoft.com/office/drawing/2014/main" id="{2D25A528-7539-453E-A5A9-3CA5E30BE675}"/>
                        </a:ext>
                      </a:extLst>
                    </p:cNvPr>
                    <p:cNvSpPr/>
                    <p:nvPr/>
                  </p:nvSpPr>
                  <p:spPr>
                    <a:xfrm>
                      <a:off x="2227583" y="3512751"/>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25" name="Freeform: Shape 224">
                      <a:extLst>
                        <a:ext uri="{FF2B5EF4-FFF2-40B4-BE49-F238E27FC236}">
                          <a16:creationId xmlns:a16="http://schemas.microsoft.com/office/drawing/2014/main" id="{4B6A3010-518B-4D47-8650-070CD313B160}"/>
                        </a:ext>
                      </a:extLst>
                    </p:cNvPr>
                    <p:cNvSpPr/>
                    <p:nvPr/>
                  </p:nvSpPr>
                  <p:spPr>
                    <a:xfrm>
                      <a:off x="2227583" y="3629508"/>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26" name="Freeform: Shape 225">
                      <a:extLst>
                        <a:ext uri="{FF2B5EF4-FFF2-40B4-BE49-F238E27FC236}">
                          <a16:creationId xmlns:a16="http://schemas.microsoft.com/office/drawing/2014/main" id="{77C3441F-7F68-4DC5-A2A0-C2B9DED41197}"/>
                        </a:ext>
                      </a:extLst>
                    </p:cNvPr>
                    <p:cNvSpPr/>
                    <p:nvPr/>
                  </p:nvSpPr>
                  <p:spPr>
                    <a:xfrm>
                      <a:off x="2227583" y="3770651"/>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27" name="Freeform: Shape 226">
                      <a:extLst>
                        <a:ext uri="{FF2B5EF4-FFF2-40B4-BE49-F238E27FC236}">
                          <a16:creationId xmlns:a16="http://schemas.microsoft.com/office/drawing/2014/main" id="{A07AAE06-EA83-4BA2-84F4-3E04E6C2EC19}"/>
                        </a:ext>
                      </a:extLst>
                    </p:cNvPr>
                    <p:cNvSpPr/>
                    <p:nvPr/>
                  </p:nvSpPr>
                  <p:spPr>
                    <a:xfrm>
                      <a:off x="2227583" y="3904404"/>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28" name="Freeform: Shape 227">
                      <a:extLst>
                        <a:ext uri="{FF2B5EF4-FFF2-40B4-BE49-F238E27FC236}">
                          <a16:creationId xmlns:a16="http://schemas.microsoft.com/office/drawing/2014/main" id="{C883A3B3-4CC5-4777-A266-C0CD61101CA9}"/>
                        </a:ext>
                      </a:extLst>
                    </p:cNvPr>
                    <p:cNvSpPr/>
                    <p:nvPr/>
                  </p:nvSpPr>
                  <p:spPr>
                    <a:xfrm>
                      <a:off x="2227583" y="4007860"/>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grpSp>
              <p:sp>
                <p:nvSpPr>
                  <p:cNvPr id="229" name="Freeform: Shape 228">
                    <a:extLst>
                      <a:ext uri="{FF2B5EF4-FFF2-40B4-BE49-F238E27FC236}">
                        <a16:creationId xmlns:a16="http://schemas.microsoft.com/office/drawing/2014/main" id="{54C9047A-A581-4D82-AF41-9C3807A3CD28}"/>
                      </a:ext>
                    </a:extLst>
                  </p:cNvPr>
                  <p:cNvSpPr/>
                  <p:nvPr/>
                </p:nvSpPr>
                <p:spPr>
                  <a:xfrm>
                    <a:off x="1593549" y="3927312"/>
                    <a:ext cx="368744" cy="7389"/>
                  </a:xfrm>
                  <a:custGeom>
                    <a:avLst/>
                    <a:gdLst>
                      <a:gd name="connsiteX0" fmla="*/ 0 w 368744"/>
                      <a:gd name="connsiteY0" fmla="*/ 0 h 7389"/>
                      <a:gd name="connsiteX1" fmla="*/ 368745 w 368744"/>
                      <a:gd name="connsiteY1" fmla="*/ 0 h 7389"/>
                    </a:gdLst>
                    <a:ahLst/>
                    <a:cxnLst>
                      <a:cxn ang="0">
                        <a:pos x="connsiteX0" y="connsiteY0"/>
                      </a:cxn>
                      <a:cxn ang="0">
                        <a:pos x="connsiteX1" y="connsiteY1"/>
                      </a:cxn>
                    </a:cxnLst>
                    <a:rect l="l" t="t" r="r" b="b"/>
                    <a:pathLst>
                      <a:path w="368744" h="7389">
                        <a:moveTo>
                          <a:pt x="0" y="0"/>
                        </a:moveTo>
                        <a:lnTo>
                          <a:pt x="368745" y="0"/>
                        </a:lnTo>
                      </a:path>
                    </a:pathLst>
                  </a:custGeom>
                  <a:ln w="19050" cap="flat">
                    <a:solidFill>
                      <a:schemeClr val="tx1"/>
                    </a:solidFill>
                    <a:prstDash val="solid"/>
                    <a:miter/>
                  </a:ln>
                </p:spPr>
                <p:txBody>
                  <a:bodyPr rtlCol="0" anchor="ctr"/>
                  <a:lstStyle/>
                  <a:p>
                    <a:endParaRPr lang="en-US" dirty="0"/>
                  </a:p>
                </p:txBody>
              </p:sp>
              <p:sp>
                <p:nvSpPr>
                  <p:cNvPr id="230" name="Freeform: Shape 229">
                    <a:extLst>
                      <a:ext uri="{FF2B5EF4-FFF2-40B4-BE49-F238E27FC236}">
                        <a16:creationId xmlns:a16="http://schemas.microsoft.com/office/drawing/2014/main" id="{B9DF2E16-37DA-41AF-ACBB-B619E056F4FA}"/>
                      </a:ext>
                    </a:extLst>
                  </p:cNvPr>
                  <p:cNvSpPr/>
                  <p:nvPr/>
                </p:nvSpPr>
                <p:spPr>
                  <a:xfrm>
                    <a:off x="1785681" y="3054592"/>
                    <a:ext cx="207649" cy="7389"/>
                  </a:xfrm>
                  <a:custGeom>
                    <a:avLst/>
                    <a:gdLst>
                      <a:gd name="connsiteX0" fmla="*/ 0 w 207649"/>
                      <a:gd name="connsiteY0" fmla="*/ 0 h 7389"/>
                      <a:gd name="connsiteX1" fmla="*/ 207650 w 207649"/>
                      <a:gd name="connsiteY1" fmla="*/ 0 h 7389"/>
                    </a:gdLst>
                    <a:ahLst/>
                    <a:cxnLst>
                      <a:cxn ang="0">
                        <a:pos x="connsiteX0" y="connsiteY0"/>
                      </a:cxn>
                      <a:cxn ang="0">
                        <a:pos x="connsiteX1" y="connsiteY1"/>
                      </a:cxn>
                    </a:cxnLst>
                    <a:rect l="l" t="t" r="r" b="b"/>
                    <a:pathLst>
                      <a:path w="207649" h="7389">
                        <a:moveTo>
                          <a:pt x="0" y="0"/>
                        </a:moveTo>
                        <a:lnTo>
                          <a:pt x="207650" y="0"/>
                        </a:lnTo>
                      </a:path>
                    </a:pathLst>
                  </a:custGeom>
                  <a:ln w="19050" cap="flat">
                    <a:solidFill>
                      <a:schemeClr val="tx1"/>
                    </a:solidFill>
                    <a:prstDash val="solid"/>
                    <a:miter/>
                  </a:ln>
                </p:spPr>
                <p:txBody>
                  <a:bodyPr rtlCol="0" anchor="ctr"/>
                  <a:lstStyle/>
                  <a:p>
                    <a:endParaRPr lang="en-US" dirty="0"/>
                  </a:p>
                </p:txBody>
              </p:sp>
              <p:sp>
                <p:nvSpPr>
                  <p:cNvPr id="231" name="Freeform: Shape 230">
                    <a:extLst>
                      <a:ext uri="{FF2B5EF4-FFF2-40B4-BE49-F238E27FC236}">
                        <a16:creationId xmlns:a16="http://schemas.microsoft.com/office/drawing/2014/main" id="{0E1B8A9F-1C5E-4DBC-BA4A-6F69A05FC239}"/>
                      </a:ext>
                    </a:extLst>
                  </p:cNvPr>
                  <p:cNvSpPr/>
                  <p:nvPr/>
                </p:nvSpPr>
                <p:spPr>
                  <a:xfrm>
                    <a:off x="1594288" y="4023378"/>
                    <a:ext cx="368744" cy="7389"/>
                  </a:xfrm>
                  <a:custGeom>
                    <a:avLst/>
                    <a:gdLst>
                      <a:gd name="connsiteX0" fmla="*/ 0 w 368744"/>
                      <a:gd name="connsiteY0" fmla="*/ 0 h 7389"/>
                      <a:gd name="connsiteX1" fmla="*/ 368745 w 368744"/>
                      <a:gd name="connsiteY1" fmla="*/ 0 h 7389"/>
                    </a:gdLst>
                    <a:ahLst/>
                    <a:cxnLst>
                      <a:cxn ang="0">
                        <a:pos x="connsiteX0" y="connsiteY0"/>
                      </a:cxn>
                      <a:cxn ang="0">
                        <a:pos x="connsiteX1" y="connsiteY1"/>
                      </a:cxn>
                    </a:cxnLst>
                    <a:rect l="l" t="t" r="r" b="b"/>
                    <a:pathLst>
                      <a:path w="368744" h="7389">
                        <a:moveTo>
                          <a:pt x="0" y="0"/>
                        </a:moveTo>
                        <a:lnTo>
                          <a:pt x="368745" y="0"/>
                        </a:lnTo>
                      </a:path>
                    </a:pathLst>
                  </a:custGeom>
                  <a:ln w="19050" cap="flat">
                    <a:solidFill>
                      <a:schemeClr val="tx1"/>
                    </a:solidFill>
                    <a:prstDash val="solid"/>
                    <a:miter/>
                  </a:ln>
                </p:spPr>
                <p:txBody>
                  <a:bodyPr rtlCol="0" anchor="ctr"/>
                  <a:lstStyle/>
                  <a:p>
                    <a:endParaRPr lang="en-US" dirty="0"/>
                  </a:p>
                </p:txBody>
              </p:sp>
              <p:sp>
                <p:nvSpPr>
                  <p:cNvPr id="232" name="Freeform: Shape 231">
                    <a:extLst>
                      <a:ext uri="{FF2B5EF4-FFF2-40B4-BE49-F238E27FC236}">
                        <a16:creationId xmlns:a16="http://schemas.microsoft.com/office/drawing/2014/main" id="{1DE9E6B4-B753-4439-81C7-825CF5699304}"/>
                      </a:ext>
                    </a:extLst>
                  </p:cNvPr>
                  <p:cNvSpPr/>
                  <p:nvPr/>
                </p:nvSpPr>
                <p:spPr>
                  <a:xfrm>
                    <a:off x="1580248" y="2971827"/>
                    <a:ext cx="161094" cy="161094"/>
                  </a:xfrm>
                  <a:custGeom>
                    <a:avLst/>
                    <a:gdLst>
                      <a:gd name="connsiteX0" fmla="*/ 161095 w 161094"/>
                      <a:gd name="connsiteY0" fmla="*/ 80547 h 161094"/>
                      <a:gd name="connsiteX1" fmla="*/ 80547 w 161094"/>
                      <a:gd name="connsiteY1" fmla="*/ 161095 h 161094"/>
                      <a:gd name="connsiteX2" fmla="*/ 0 w 161094"/>
                      <a:gd name="connsiteY2" fmla="*/ 80547 h 161094"/>
                      <a:gd name="connsiteX3" fmla="*/ 80547 w 161094"/>
                      <a:gd name="connsiteY3" fmla="*/ 0 h 161094"/>
                      <a:gd name="connsiteX4" fmla="*/ 161095 w 161094"/>
                      <a:gd name="connsiteY4" fmla="*/ 80547 h 161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94" h="161094">
                        <a:moveTo>
                          <a:pt x="161095" y="80547"/>
                        </a:moveTo>
                        <a:cubicBezTo>
                          <a:pt x="161095" y="125033"/>
                          <a:pt x="125033" y="161095"/>
                          <a:pt x="80547" y="161095"/>
                        </a:cubicBezTo>
                        <a:cubicBezTo>
                          <a:pt x="36062" y="161095"/>
                          <a:pt x="0" y="125033"/>
                          <a:pt x="0" y="80547"/>
                        </a:cubicBezTo>
                        <a:cubicBezTo>
                          <a:pt x="0" y="36062"/>
                          <a:pt x="36062" y="0"/>
                          <a:pt x="80547" y="0"/>
                        </a:cubicBezTo>
                        <a:cubicBezTo>
                          <a:pt x="125033" y="0"/>
                          <a:pt x="161095" y="36062"/>
                          <a:pt x="161095" y="80547"/>
                        </a:cubicBezTo>
                        <a:close/>
                      </a:path>
                    </a:pathLst>
                  </a:custGeom>
                  <a:noFill/>
                  <a:ln w="19050" cap="flat">
                    <a:solidFill>
                      <a:schemeClr val="tx1"/>
                    </a:solidFill>
                    <a:prstDash val="solid"/>
                    <a:miter/>
                  </a:ln>
                </p:spPr>
                <p:txBody>
                  <a:bodyPr rtlCol="0" anchor="ctr"/>
                  <a:lstStyle/>
                  <a:p>
                    <a:endParaRPr lang="en-US" dirty="0"/>
                  </a:p>
                </p:txBody>
              </p:sp>
              <p:sp>
                <p:nvSpPr>
                  <p:cNvPr id="233" name="Freeform: Shape 232">
                    <a:extLst>
                      <a:ext uri="{FF2B5EF4-FFF2-40B4-BE49-F238E27FC236}">
                        <a16:creationId xmlns:a16="http://schemas.microsoft.com/office/drawing/2014/main" id="{4E1CC62B-880E-427F-8959-06AB55D93CCD}"/>
                      </a:ext>
                    </a:extLst>
                  </p:cNvPr>
                  <p:cNvSpPr/>
                  <p:nvPr/>
                </p:nvSpPr>
                <p:spPr>
                  <a:xfrm>
                    <a:off x="1592071" y="3201646"/>
                    <a:ext cx="886761" cy="633295"/>
                  </a:xfrm>
                  <a:custGeom>
                    <a:avLst/>
                    <a:gdLst>
                      <a:gd name="connsiteX0" fmla="*/ 0 w 886761"/>
                      <a:gd name="connsiteY0" fmla="*/ 0 h 633295"/>
                      <a:gd name="connsiteX1" fmla="*/ 886761 w 886761"/>
                      <a:gd name="connsiteY1" fmla="*/ 0 h 633295"/>
                      <a:gd name="connsiteX2" fmla="*/ 886761 w 886761"/>
                      <a:gd name="connsiteY2" fmla="*/ 633295 h 633295"/>
                      <a:gd name="connsiteX3" fmla="*/ 0 w 886761"/>
                      <a:gd name="connsiteY3" fmla="*/ 633295 h 633295"/>
                    </a:gdLst>
                    <a:ahLst/>
                    <a:cxnLst>
                      <a:cxn ang="0">
                        <a:pos x="connsiteX0" y="connsiteY0"/>
                      </a:cxn>
                      <a:cxn ang="0">
                        <a:pos x="connsiteX1" y="connsiteY1"/>
                      </a:cxn>
                      <a:cxn ang="0">
                        <a:pos x="connsiteX2" y="connsiteY2"/>
                      </a:cxn>
                      <a:cxn ang="0">
                        <a:pos x="connsiteX3" y="connsiteY3"/>
                      </a:cxn>
                    </a:cxnLst>
                    <a:rect l="l" t="t" r="r" b="b"/>
                    <a:pathLst>
                      <a:path w="886761" h="633295">
                        <a:moveTo>
                          <a:pt x="0" y="0"/>
                        </a:moveTo>
                        <a:lnTo>
                          <a:pt x="886761" y="0"/>
                        </a:lnTo>
                        <a:lnTo>
                          <a:pt x="886761" y="633295"/>
                        </a:lnTo>
                        <a:lnTo>
                          <a:pt x="0" y="633295"/>
                        </a:lnTo>
                        <a:close/>
                      </a:path>
                    </a:pathLst>
                  </a:custGeom>
                  <a:noFill/>
                  <a:ln w="19050" cap="flat">
                    <a:solidFill>
                      <a:schemeClr val="tx1"/>
                    </a:solidFill>
                    <a:prstDash val="solid"/>
                    <a:miter/>
                  </a:ln>
                </p:spPr>
                <p:txBody>
                  <a:bodyPr rtlCol="0" anchor="ctr"/>
                  <a:lstStyle/>
                  <a:p>
                    <a:endParaRPr lang="en-US" dirty="0"/>
                  </a:p>
                </p:txBody>
              </p:sp>
              <p:sp>
                <p:nvSpPr>
                  <p:cNvPr id="234" name="Freeform: Shape 233">
                    <a:extLst>
                      <a:ext uri="{FF2B5EF4-FFF2-40B4-BE49-F238E27FC236}">
                        <a16:creationId xmlns:a16="http://schemas.microsoft.com/office/drawing/2014/main" id="{3D97F1B7-5C3D-4539-BDA6-6C3C4C916779}"/>
                      </a:ext>
                    </a:extLst>
                  </p:cNvPr>
                  <p:cNvSpPr/>
                  <p:nvPr/>
                </p:nvSpPr>
                <p:spPr>
                  <a:xfrm>
                    <a:off x="1592071" y="3328749"/>
                    <a:ext cx="886761" cy="7389"/>
                  </a:xfrm>
                  <a:custGeom>
                    <a:avLst/>
                    <a:gdLst>
                      <a:gd name="connsiteX0" fmla="*/ 0 w 886761"/>
                      <a:gd name="connsiteY0" fmla="*/ 0 h 7389"/>
                      <a:gd name="connsiteX1" fmla="*/ 886761 w 886761"/>
                      <a:gd name="connsiteY1" fmla="*/ 0 h 7389"/>
                    </a:gdLst>
                    <a:ahLst/>
                    <a:cxnLst>
                      <a:cxn ang="0">
                        <a:pos x="connsiteX0" y="connsiteY0"/>
                      </a:cxn>
                      <a:cxn ang="0">
                        <a:pos x="connsiteX1" y="connsiteY1"/>
                      </a:cxn>
                    </a:cxnLst>
                    <a:rect l="l" t="t" r="r" b="b"/>
                    <a:pathLst>
                      <a:path w="886761" h="7389">
                        <a:moveTo>
                          <a:pt x="0" y="0"/>
                        </a:moveTo>
                        <a:lnTo>
                          <a:pt x="886761" y="0"/>
                        </a:lnTo>
                      </a:path>
                    </a:pathLst>
                  </a:custGeom>
                  <a:ln w="19050" cap="flat">
                    <a:solidFill>
                      <a:schemeClr val="tx1"/>
                    </a:solidFill>
                    <a:prstDash val="solid"/>
                    <a:miter/>
                  </a:ln>
                </p:spPr>
                <p:txBody>
                  <a:bodyPr rtlCol="0" anchor="ctr"/>
                  <a:lstStyle/>
                  <a:p>
                    <a:endParaRPr lang="en-US" dirty="0"/>
                  </a:p>
                </p:txBody>
              </p:sp>
              <p:sp>
                <p:nvSpPr>
                  <p:cNvPr id="235" name="Freeform: Shape 234">
                    <a:extLst>
                      <a:ext uri="{FF2B5EF4-FFF2-40B4-BE49-F238E27FC236}">
                        <a16:creationId xmlns:a16="http://schemas.microsoft.com/office/drawing/2014/main" id="{E1B7AB3B-249B-46BD-AEE6-7AEEEE8434D5}"/>
                      </a:ext>
                    </a:extLst>
                  </p:cNvPr>
                  <p:cNvSpPr/>
                  <p:nvPr/>
                </p:nvSpPr>
                <p:spPr>
                  <a:xfrm>
                    <a:off x="1592071" y="3443289"/>
                    <a:ext cx="886761" cy="7389"/>
                  </a:xfrm>
                  <a:custGeom>
                    <a:avLst/>
                    <a:gdLst>
                      <a:gd name="connsiteX0" fmla="*/ 0 w 886761"/>
                      <a:gd name="connsiteY0" fmla="*/ 0 h 7389"/>
                      <a:gd name="connsiteX1" fmla="*/ 886761 w 886761"/>
                      <a:gd name="connsiteY1" fmla="*/ 0 h 7389"/>
                    </a:gdLst>
                    <a:ahLst/>
                    <a:cxnLst>
                      <a:cxn ang="0">
                        <a:pos x="connsiteX0" y="connsiteY0"/>
                      </a:cxn>
                      <a:cxn ang="0">
                        <a:pos x="connsiteX1" y="connsiteY1"/>
                      </a:cxn>
                    </a:cxnLst>
                    <a:rect l="l" t="t" r="r" b="b"/>
                    <a:pathLst>
                      <a:path w="886761" h="7389">
                        <a:moveTo>
                          <a:pt x="0" y="0"/>
                        </a:moveTo>
                        <a:lnTo>
                          <a:pt x="886761" y="0"/>
                        </a:lnTo>
                      </a:path>
                    </a:pathLst>
                  </a:custGeom>
                  <a:ln w="19050" cap="flat">
                    <a:solidFill>
                      <a:schemeClr val="tx1"/>
                    </a:solidFill>
                    <a:prstDash val="solid"/>
                    <a:miter/>
                  </a:ln>
                </p:spPr>
                <p:txBody>
                  <a:bodyPr rtlCol="0" anchor="ctr"/>
                  <a:lstStyle/>
                  <a:p>
                    <a:endParaRPr lang="en-US" dirty="0"/>
                  </a:p>
                </p:txBody>
              </p:sp>
              <p:sp>
                <p:nvSpPr>
                  <p:cNvPr id="236" name="Freeform: Shape 235">
                    <a:extLst>
                      <a:ext uri="{FF2B5EF4-FFF2-40B4-BE49-F238E27FC236}">
                        <a16:creationId xmlns:a16="http://schemas.microsoft.com/office/drawing/2014/main" id="{A9830DE3-7769-47EA-B77E-A1F2446A883B}"/>
                      </a:ext>
                    </a:extLst>
                  </p:cNvPr>
                  <p:cNvSpPr/>
                  <p:nvPr/>
                </p:nvSpPr>
                <p:spPr>
                  <a:xfrm>
                    <a:off x="1592071" y="3581475"/>
                    <a:ext cx="886761" cy="7389"/>
                  </a:xfrm>
                  <a:custGeom>
                    <a:avLst/>
                    <a:gdLst>
                      <a:gd name="connsiteX0" fmla="*/ 0 w 886761"/>
                      <a:gd name="connsiteY0" fmla="*/ 0 h 7389"/>
                      <a:gd name="connsiteX1" fmla="*/ 886761 w 886761"/>
                      <a:gd name="connsiteY1" fmla="*/ 0 h 7389"/>
                    </a:gdLst>
                    <a:ahLst/>
                    <a:cxnLst>
                      <a:cxn ang="0">
                        <a:pos x="connsiteX0" y="connsiteY0"/>
                      </a:cxn>
                      <a:cxn ang="0">
                        <a:pos x="connsiteX1" y="connsiteY1"/>
                      </a:cxn>
                    </a:cxnLst>
                    <a:rect l="l" t="t" r="r" b="b"/>
                    <a:pathLst>
                      <a:path w="886761" h="7389">
                        <a:moveTo>
                          <a:pt x="0" y="0"/>
                        </a:moveTo>
                        <a:lnTo>
                          <a:pt x="886761" y="0"/>
                        </a:lnTo>
                      </a:path>
                    </a:pathLst>
                  </a:custGeom>
                  <a:ln w="19050" cap="flat">
                    <a:solidFill>
                      <a:schemeClr val="tx1"/>
                    </a:solidFill>
                    <a:prstDash val="solid"/>
                    <a:miter/>
                  </a:ln>
                </p:spPr>
                <p:txBody>
                  <a:bodyPr rtlCol="0" anchor="ctr"/>
                  <a:lstStyle/>
                  <a:p>
                    <a:endParaRPr lang="en-US" dirty="0"/>
                  </a:p>
                </p:txBody>
              </p:sp>
              <p:sp>
                <p:nvSpPr>
                  <p:cNvPr id="237" name="Freeform: Shape 236">
                    <a:extLst>
                      <a:ext uri="{FF2B5EF4-FFF2-40B4-BE49-F238E27FC236}">
                        <a16:creationId xmlns:a16="http://schemas.microsoft.com/office/drawing/2014/main" id="{A475BF77-F12A-45ED-85D2-1684D65E4945}"/>
                      </a:ext>
                    </a:extLst>
                  </p:cNvPr>
                  <p:cNvSpPr/>
                  <p:nvPr/>
                </p:nvSpPr>
                <p:spPr>
                  <a:xfrm>
                    <a:off x="1592071" y="3696754"/>
                    <a:ext cx="886761" cy="7389"/>
                  </a:xfrm>
                  <a:custGeom>
                    <a:avLst/>
                    <a:gdLst>
                      <a:gd name="connsiteX0" fmla="*/ 0 w 886761"/>
                      <a:gd name="connsiteY0" fmla="*/ 0 h 7389"/>
                      <a:gd name="connsiteX1" fmla="*/ 886761 w 886761"/>
                      <a:gd name="connsiteY1" fmla="*/ 0 h 7389"/>
                    </a:gdLst>
                    <a:ahLst/>
                    <a:cxnLst>
                      <a:cxn ang="0">
                        <a:pos x="connsiteX0" y="connsiteY0"/>
                      </a:cxn>
                      <a:cxn ang="0">
                        <a:pos x="connsiteX1" y="connsiteY1"/>
                      </a:cxn>
                    </a:cxnLst>
                    <a:rect l="l" t="t" r="r" b="b"/>
                    <a:pathLst>
                      <a:path w="886761" h="7389">
                        <a:moveTo>
                          <a:pt x="0" y="0"/>
                        </a:moveTo>
                        <a:lnTo>
                          <a:pt x="886761" y="0"/>
                        </a:lnTo>
                      </a:path>
                    </a:pathLst>
                  </a:custGeom>
                  <a:ln w="19050" cap="flat">
                    <a:solidFill>
                      <a:schemeClr val="tx1"/>
                    </a:solidFill>
                    <a:prstDash val="solid"/>
                    <a:miter/>
                  </a:ln>
                </p:spPr>
                <p:txBody>
                  <a:bodyPr rtlCol="0" anchor="ctr"/>
                  <a:lstStyle/>
                  <a:p>
                    <a:endParaRPr lang="en-US" dirty="0"/>
                  </a:p>
                </p:txBody>
              </p:sp>
              <p:sp>
                <p:nvSpPr>
                  <p:cNvPr id="238" name="Freeform: Shape 237">
                    <a:extLst>
                      <a:ext uri="{FF2B5EF4-FFF2-40B4-BE49-F238E27FC236}">
                        <a16:creationId xmlns:a16="http://schemas.microsoft.com/office/drawing/2014/main" id="{D0FF1FBF-3E2E-471E-8DF4-AC5C793FF9DB}"/>
                      </a:ext>
                    </a:extLst>
                  </p:cNvPr>
                  <p:cNvSpPr/>
                  <p:nvPr/>
                </p:nvSpPr>
                <p:spPr>
                  <a:xfrm>
                    <a:off x="2167727" y="3213470"/>
                    <a:ext cx="311105" cy="852029"/>
                  </a:xfrm>
                  <a:custGeom>
                    <a:avLst/>
                    <a:gdLst>
                      <a:gd name="connsiteX0" fmla="*/ 0 w 311105"/>
                      <a:gd name="connsiteY0" fmla="*/ 0 h 852029"/>
                      <a:gd name="connsiteX1" fmla="*/ 0 w 311105"/>
                      <a:gd name="connsiteY1" fmla="*/ 852030 h 852029"/>
                      <a:gd name="connsiteX2" fmla="*/ 311105 w 311105"/>
                      <a:gd name="connsiteY2" fmla="*/ 852030 h 852029"/>
                      <a:gd name="connsiteX3" fmla="*/ 311105 w 311105"/>
                      <a:gd name="connsiteY3" fmla="*/ 633295 h 852029"/>
                    </a:gdLst>
                    <a:ahLst/>
                    <a:cxnLst>
                      <a:cxn ang="0">
                        <a:pos x="connsiteX0" y="connsiteY0"/>
                      </a:cxn>
                      <a:cxn ang="0">
                        <a:pos x="connsiteX1" y="connsiteY1"/>
                      </a:cxn>
                      <a:cxn ang="0">
                        <a:pos x="connsiteX2" y="connsiteY2"/>
                      </a:cxn>
                      <a:cxn ang="0">
                        <a:pos x="connsiteX3" y="connsiteY3"/>
                      </a:cxn>
                    </a:cxnLst>
                    <a:rect l="l" t="t" r="r" b="b"/>
                    <a:pathLst>
                      <a:path w="311105" h="852029">
                        <a:moveTo>
                          <a:pt x="0" y="0"/>
                        </a:moveTo>
                        <a:lnTo>
                          <a:pt x="0" y="852030"/>
                        </a:lnTo>
                        <a:lnTo>
                          <a:pt x="311105" y="852030"/>
                        </a:lnTo>
                        <a:lnTo>
                          <a:pt x="311105" y="633295"/>
                        </a:lnTo>
                      </a:path>
                    </a:pathLst>
                  </a:custGeom>
                  <a:noFill/>
                  <a:ln w="19050" cap="flat">
                    <a:solidFill>
                      <a:schemeClr val="tx1"/>
                    </a:solidFill>
                    <a:prstDash val="solid"/>
                    <a:miter/>
                  </a:ln>
                </p:spPr>
                <p:txBody>
                  <a:bodyPr rtlCol="0" anchor="ctr"/>
                  <a:lstStyle/>
                  <a:p>
                    <a:endParaRPr lang="en-US" dirty="0"/>
                  </a:p>
                </p:txBody>
              </p:sp>
              <p:sp>
                <p:nvSpPr>
                  <p:cNvPr id="239" name="Freeform: Shape 238">
                    <a:extLst>
                      <a:ext uri="{FF2B5EF4-FFF2-40B4-BE49-F238E27FC236}">
                        <a16:creationId xmlns:a16="http://schemas.microsoft.com/office/drawing/2014/main" id="{1B5F11CD-B73D-4F3B-877C-C77D0B8F77F3}"/>
                      </a:ext>
                    </a:extLst>
                  </p:cNvPr>
                  <p:cNvSpPr/>
                  <p:nvPr/>
                </p:nvSpPr>
                <p:spPr>
                  <a:xfrm>
                    <a:off x="2167727" y="3950220"/>
                    <a:ext cx="311105" cy="7389"/>
                  </a:xfrm>
                  <a:custGeom>
                    <a:avLst/>
                    <a:gdLst>
                      <a:gd name="connsiteX0" fmla="*/ 0 w 311105"/>
                      <a:gd name="connsiteY0" fmla="*/ 0 h 7389"/>
                      <a:gd name="connsiteX1" fmla="*/ 311105 w 311105"/>
                      <a:gd name="connsiteY1" fmla="*/ 0 h 7389"/>
                    </a:gdLst>
                    <a:ahLst/>
                    <a:cxnLst>
                      <a:cxn ang="0">
                        <a:pos x="connsiteX0" y="connsiteY0"/>
                      </a:cxn>
                      <a:cxn ang="0">
                        <a:pos x="connsiteX1" y="connsiteY1"/>
                      </a:cxn>
                    </a:cxnLst>
                    <a:rect l="l" t="t" r="r" b="b"/>
                    <a:pathLst>
                      <a:path w="311105" h="7389">
                        <a:moveTo>
                          <a:pt x="0" y="0"/>
                        </a:moveTo>
                        <a:lnTo>
                          <a:pt x="311105" y="0"/>
                        </a:lnTo>
                      </a:path>
                    </a:pathLst>
                  </a:custGeom>
                  <a:ln w="19050" cap="flat">
                    <a:solidFill>
                      <a:schemeClr val="tx1"/>
                    </a:solidFill>
                    <a:prstDash val="solid"/>
                    <a:miter/>
                  </a:ln>
                </p:spPr>
                <p:txBody>
                  <a:bodyPr rtlCol="0" anchor="ctr"/>
                  <a:lstStyle/>
                  <a:p>
                    <a:endParaRPr lang="en-US" dirty="0"/>
                  </a:p>
                </p:txBody>
              </p:sp>
            </p:grpSp>
            <p:grpSp>
              <p:nvGrpSpPr>
                <p:cNvPr id="240" name="Graphic 203">
                  <a:extLst>
                    <a:ext uri="{FF2B5EF4-FFF2-40B4-BE49-F238E27FC236}">
                      <a16:creationId xmlns:a16="http://schemas.microsoft.com/office/drawing/2014/main" id="{BF6ACB16-063B-4AED-BF4E-CFB129D000C8}"/>
                    </a:ext>
                  </a:extLst>
                </p:cNvPr>
                <p:cNvGrpSpPr/>
                <p:nvPr/>
              </p:nvGrpSpPr>
              <p:grpSpPr>
                <a:xfrm>
                  <a:off x="2646578" y="3053853"/>
                  <a:ext cx="257160" cy="976914"/>
                  <a:chOff x="2646578" y="3053853"/>
                  <a:chExt cx="257160" cy="976914"/>
                </a:xfrm>
                <a:noFill/>
              </p:grpSpPr>
              <p:grpSp>
                <p:nvGrpSpPr>
                  <p:cNvPr id="241" name="Graphic 203">
                    <a:extLst>
                      <a:ext uri="{FF2B5EF4-FFF2-40B4-BE49-F238E27FC236}">
                        <a16:creationId xmlns:a16="http://schemas.microsoft.com/office/drawing/2014/main" id="{BF6ACB16-063B-4AED-BF4E-CFB129D000C8}"/>
                      </a:ext>
                    </a:extLst>
                  </p:cNvPr>
                  <p:cNvGrpSpPr/>
                  <p:nvPr/>
                </p:nvGrpSpPr>
                <p:grpSpPr>
                  <a:xfrm>
                    <a:off x="2646578" y="3053853"/>
                    <a:ext cx="107889" cy="970449"/>
                    <a:chOff x="2646578" y="3053853"/>
                    <a:chExt cx="107889" cy="970449"/>
                  </a:xfrm>
                  <a:noFill/>
                </p:grpSpPr>
                <p:sp>
                  <p:nvSpPr>
                    <p:cNvPr id="242" name="Freeform: Shape 241">
                      <a:extLst>
                        <a:ext uri="{FF2B5EF4-FFF2-40B4-BE49-F238E27FC236}">
                          <a16:creationId xmlns:a16="http://schemas.microsoft.com/office/drawing/2014/main" id="{C3E9401E-7E27-411D-A468-397B50DF95DD}"/>
                        </a:ext>
                      </a:extLst>
                    </p:cNvPr>
                    <p:cNvSpPr/>
                    <p:nvPr/>
                  </p:nvSpPr>
                  <p:spPr>
                    <a:xfrm>
                      <a:off x="2647317" y="3897754"/>
                      <a:ext cx="107150" cy="126548"/>
                    </a:xfrm>
                    <a:custGeom>
                      <a:avLst/>
                      <a:gdLst>
                        <a:gd name="connsiteX0" fmla="*/ 107150 w 107150"/>
                        <a:gd name="connsiteY0" fmla="*/ 0 h 126548"/>
                        <a:gd name="connsiteX1" fmla="*/ 56161 w 107150"/>
                        <a:gd name="connsiteY1" fmla="*/ 124885 h 126548"/>
                        <a:gd name="connsiteX2" fmla="*/ 50989 w 107150"/>
                        <a:gd name="connsiteY2" fmla="*/ 124885 h 126548"/>
                        <a:gd name="connsiteX3" fmla="*/ 0 w 107150"/>
                        <a:gd name="connsiteY3" fmla="*/ 0 h 126548"/>
                      </a:gdLst>
                      <a:ahLst/>
                      <a:cxnLst>
                        <a:cxn ang="0">
                          <a:pos x="connsiteX0" y="connsiteY0"/>
                        </a:cxn>
                        <a:cxn ang="0">
                          <a:pos x="connsiteX1" y="connsiteY1"/>
                        </a:cxn>
                        <a:cxn ang="0">
                          <a:pos x="connsiteX2" y="connsiteY2"/>
                        </a:cxn>
                        <a:cxn ang="0">
                          <a:pos x="connsiteX3" y="connsiteY3"/>
                        </a:cxn>
                      </a:cxnLst>
                      <a:rect l="l" t="t" r="r" b="b"/>
                      <a:pathLst>
                        <a:path w="107150" h="126548">
                          <a:moveTo>
                            <a:pt x="107150" y="0"/>
                          </a:moveTo>
                          <a:lnTo>
                            <a:pt x="56161" y="124885"/>
                          </a:lnTo>
                          <a:cubicBezTo>
                            <a:pt x="55423" y="127102"/>
                            <a:pt x="51728" y="127102"/>
                            <a:pt x="50989" y="124885"/>
                          </a:cubicBezTo>
                          <a:lnTo>
                            <a:pt x="0" y="0"/>
                          </a:lnTo>
                        </a:path>
                      </a:pathLst>
                    </a:custGeom>
                    <a:noFill/>
                    <a:ln w="19050" cap="flat">
                      <a:solidFill>
                        <a:schemeClr val="accent3"/>
                      </a:solidFill>
                      <a:prstDash val="solid"/>
                      <a:miter/>
                    </a:ln>
                  </p:spPr>
                  <p:txBody>
                    <a:bodyPr rtlCol="0" anchor="ctr"/>
                    <a:lstStyle/>
                    <a:p>
                      <a:endParaRPr lang="en-US" dirty="0"/>
                    </a:p>
                  </p:txBody>
                </p:sp>
                <p:sp>
                  <p:nvSpPr>
                    <p:cNvPr id="243" name="Freeform: Shape 242">
                      <a:extLst>
                        <a:ext uri="{FF2B5EF4-FFF2-40B4-BE49-F238E27FC236}">
                          <a16:creationId xmlns:a16="http://schemas.microsoft.com/office/drawing/2014/main" id="{F1FE9452-865A-41CA-ADBD-47E1467D8762}"/>
                        </a:ext>
                      </a:extLst>
                    </p:cNvPr>
                    <p:cNvSpPr/>
                    <p:nvPr/>
                  </p:nvSpPr>
                  <p:spPr>
                    <a:xfrm>
                      <a:off x="2646578" y="3053853"/>
                      <a:ext cx="107889" cy="807691"/>
                    </a:xfrm>
                    <a:custGeom>
                      <a:avLst/>
                      <a:gdLst>
                        <a:gd name="connsiteX0" fmla="*/ 0 w 107889"/>
                        <a:gd name="connsiteY0" fmla="*/ 807692 h 807691"/>
                        <a:gd name="connsiteX1" fmla="*/ 0 w 107889"/>
                        <a:gd name="connsiteY1" fmla="*/ 53945 h 807691"/>
                        <a:gd name="connsiteX2" fmla="*/ 53945 w 107889"/>
                        <a:gd name="connsiteY2" fmla="*/ 0 h 807691"/>
                        <a:gd name="connsiteX3" fmla="*/ 53945 w 107889"/>
                        <a:gd name="connsiteY3" fmla="*/ 0 h 807691"/>
                        <a:gd name="connsiteX4" fmla="*/ 53945 w 107889"/>
                        <a:gd name="connsiteY4" fmla="*/ 0 h 807691"/>
                        <a:gd name="connsiteX5" fmla="*/ 107889 w 107889"/>
                        <a:gd name="connsiteY5" fmla="*/ 53945 h 807691"/>
                        <a:gd name="connsiteX6" fmla="*/ 107889 w 107889"/>
                        <a:gd name="connsiteY6" fmla="*/ 807692 h 807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89" h="807691">
                          <a:moveTo>
                            <a:pt x="0" y="807692"/>
                          </a:moveTo>
                          <a:lnTo>
                            <a:pt x="0" y="53945"/>
                          </a:lnTo>
                          <a:cubicBezTo>
                            <a:pt x="0" y="24386"/>
                            <a:pt x="24386" y="0"/>
                            <a:pt x="53945" y="0"/>
                          </a:cubicBezTo>
                          <a:lnTo>
                            <a:pt x="53945" y="0"/>
                          </a:lnTo>
                          <a:lnTo>
                            <a:pt x="53945" y="0"/>
                          </a:lnTo>
                          <a:cubicBezTo>
                            <a:pt x="83503" y="0"/>
                            <a:pt x="107889" y="24386"/>
                            <a:pt x="107889" y="53945"/>
                          </a:cubicBezTo>
                          <a:lnTo>
                            <a:pt x="107889" y="807692"/>
                          </a:lnTo>
                        </a:path>
                      </a:pathLst>
                    </a:custGeom>
                    <a:noFill/>
                    <a:ln w="19050" cap="flat">
                      <a:solidFill>
                        <a:schemeClr val="accent3"/>
                      </a:solidFill>
                      <a:prstDash val="solid"/>
                      <a:miter/>
                    </a:ln>
                  </p:spPr>
                  <p:txBody>
                    <a:bodyPr rtlCol="0" anchor="ctr"/>
                    <a:lstStyle/>
                    <a:p>
                      <a:endParaRPr lang="en-US" dirty="0"/>
                    </a:p>
                  </p:txBody>
                </p:sp>
                <p:sp>
                  <p:nvSpPr>
                    <p:cNvPr id="244" name="Freeform: Shape 243">
                      <a:extLst>
                        <a:ext uri="{FF2B5EF4-FFF2-40B4-BE49-F238E27FC236}">
                          <a16:creationId xmlns:a16="http://schemas.microsoft.com/office/drawing/2014/main" id="{DCB87A66-F300-474F-A2F5-5321527EF13C}"/>
                        </a:ext>
                      </a:extLst>
                    </p:cNvPr>
                    <p:cNvSpPr/>
                    <p:nvPr/>
                  </p:nvSpPr>
                  <p:spPr>
                    <a:xfrm>
                      <a:off x="2700523" y="3227510"/>
                      <a:ext cx="7389" cy="634034"/>
                    </a:xfrm>
                    <a:custGeom>
                      <a:avLst/>
                      <a:gdLst>
                        <a:gd name="connsiteX0" fmla="*/ 0 w 7389"/>
                        <a:gd name="connsiteY0" fmla="*/ 634034 h 634034"/>
                        <a:gd name="connsiteX1" fmla="*/ 0 w 7389"/>
                        <a:gd name="connsiteY1" fmla="*/ 0 h 634034"/>
                      </a:gdLst>
                      <a:ahLst/>
                      <a:cxnLst>
                        <a:cxn ang="0">
                          <a:pos x="connsiteX0" y="connsiteY0"/>
                        </a:cxn>
                        <a:cxn ang="0">
                          <a:pos x="connsiteX1" y="connsiteY1"/>
                        </a:cxn>
                      </a:cxnLst>
                      <a:rect l="l" t="t" r="r" b="b"/>
                      <a:pathLst>
                        <a:path w="7389" h="634034">
                          <a:moveTo>
                            <a:pt x="0" y="634034"/>
                          </a:moveTo>
                          <a:lnTo>
                            <a:pt x="0" y="0"/>
                          </a:lnTo>
                        </a:path>
                      </a:pathLst>
                    </a:custGeom>
                    <a:ln w="19050" cap="flat">
                      <a:solidFill>
                        <a:schemeClr val="accent3"/>
                      </a:solidFill>
                      <a:prstDash val="solid"/>
                      <a:miter/>
                    </a:ln>
                  </p:spPr>
                  <p:txBody>
                    <a:bodyPr rtlCol="0" anchor="ctr"/>
                    <a:lstStyle/>
                    <a:p>
                      <a:endParaRPr lang="en-US" dirty="0"/>
                    </a:p>
                  </p:txBody>
                </p:sp>
              </p:grpSp>
              <p:sp>
                <p:nvSpPr>
                  <p:cNvPr id="245" name="Freeform: Shape 244">
                    <a:extLst>
                      <a:ext uri="{FF2B5EF4-FFF2-40B4-BE49-F238E27FC236}">
                        <a16:creationId xmlns:a16="http://schemas.microsoft.com/office/drawing/2014/main" id="{9FA85553-C954-49BA-AF12-07AADA74FF20}"/>
                      </a:ext>
                    </a:extLst>
                  </p:cNvPr>
                  <p:cNvSpPr/>
                  <p:nvPr/>
                </p:nvSpPr>
                <p:spPr>
                  <a:xfrm>
                    <a:off x="2753728" y="4023378"/>
                    <a:ext cx="150010" cy="7389"/>
                  </a:xfrm>
                  <a:custGeom>
                    <a:avLst/>
                    <a:gdLst>
                      <a:gd name="connsiteX0" fmla="*/ 0 w 150010"/>
                      <a:gd name="connsiteY0" fmla="*/ 0 h 7389"/>
                      <a:gd name="connsiteX1" fmla="*/ 150010 w 150010"/>
                      <a:gd name="connsiteY1" fmla="*/ 0 h 7389"/>
                    </a:gdLst>
                    <a:ahLst/>
                    <a:cxnLst>
                      <a:cxn ang="0">
                        <a:pos x="connsiteX0" y="connsiteY0"/>
                      </a:cxn>
                      <a:cxn ang="0">
                        <a:pos x="connsiteX1" y="connsiteY1"/>
                      </a:cxn>
                    </a:cxnLst>
                    <a:rect l="l" t="t" r="r" b="b"/>
                    <a:pathLst>
                      <a:path w="150010" h="7389">
                        <a:moveTo>
                          <a:pt x="0" y="0"/>
                        </a:moveTo>
                        <a:lnTo>
                          <a:pt x="150010" y="0"/>
                        </a:lnTo>
                      </a:path>
                    </a:pathLst>
                  </a:custGeom>
                  <a:ln w="19050" cap="flat">
                    <a:solidFill>
                      <a:schemeClr val="accent3"/>
                    </a:solidFill>
                    <a:prstDash val="solid"/>
                    <a:miter/>
                  </a:ln>
                </p:spPr>
                <p:txBody>
                  <a:bodyPr rtlCol="0" anchor="ctr"/>
                  <a:lstStyle/>
                  <a:p>
                    <a:endParaRPr lang="en-US" dirty="0"/>
                  </a:p>
                </p:txBody>
              </p:sp>
              <p:sp>
                <p:nvSpPr>
                  <p:cNvPr id="246" name="Freeform: Shape 245">
                    <a:extLst>
                      <a:ext uri="{FF2B5EF4-FFF2-40B4-BE49-F238E27FC236}">
                        <a16:creationId xmlns:a16="http://schemas.microsoft.com/office/drawing/2014/main" id="{4BC22414-F24A-4041-9642-497E0B1DB035}"/>
                      </a:ext>
                    </a:extLst>
                  </p:cNvPr>
                  <p:cNvSpPr/>
                  <p:nvPr/>
                </p:nvSpPr>
                <p:spPr>
                  <a:xfrm>
                    <a:off x="2670225" y="3221598"/>
                    <a:ext cx="59856" cy="7389"/>
                  </a:xfrm>
                  <a:custGeom>
                    <a:avLst/>
                    <a:gdLst>
                      <a:gd name="connsiteX0" fmla="*/ 0 w 59856"/>
                      <a:gd name="connsiteY0" fmla="*/ 0 h 7389"/>
                      <a:gd name="connsiteX1" fmla="*/ 59856 w 59856"/>
                      <a:gd name="connsiteY1" fmla="*/ 0 h 7389"/>
                    </a:gdLst>
                    <a:ahLst/>
                    <a:cxnLst>
                      <a:cxn ang="0">
                        <a:pos x="connsiteX0" y="connsiteY0"/>
                      </a:cxn>
                      <a:cxn ang="0">
                        <a:pos x="connsiteX1" y="connsiteY1"/>
                      </a:cxn>
                    </a:cxnLst>
                    <a:rect l="l" t="t" r="r" b="b"/>
                    <a:pathLst>
                      <a:path w="59856" h="7389">
                        <a:moveTo>
                          <a:pt x="0" y="0"/>
                        </a:moveTo>
                        <a:lnTo>
                          <a:pt x="59856" y="0"/>
                        </a:lnTo>
                      </a:path>
                    </a:pathLst>
                  </a:custGeom>
                  <a:ln w="19050" cap="flat">
                    <a:solidFill>
                      <a:schemeClr val="accent3"/>
                    </a:solidFill>
                    <a:prstDash val="solid"/>
                    <a:miter/>
                  </a:ln>
                </p:spPr>
                <p:txBody>
                  <a:bodyPr rtlCol="0" anchor="ctr"/>
                  <a:lstStyle/>
                  <a:p>
                    <a:endParaRPr lang="en-US" dirty="0"/>
                  </a:p>
                </p:txBody>
              </p:sp>
              <p:sp>
                <p:nvSpPr>
                  <p:cNvPr id="248" name="Freeform: Shape 247">
                    <a:extLst>
                      <a:ext uri="{FF2B5EF4-FFF2-40B4-BE49-F238E27FC236}">
                        <a16:creationId xmlns:a16="http://schemas.microsoft.com/office/drawing/2014/main" id="{5E356057-28CE-4B05-A3D6-6F739458BE2C}"/>
                      </a:ext>
                    </a:extLst>
                  </p:cNvPr>
                  <p:cNvSpPr/>
                  <p:nvPr/>
                </p:nvSpPr>
                <p:spPr>
                  <a:xfrm>
                    <a:off x="2646578" y="3149918"/>
                    <a:ext cx="107889" cy="7389"/>
                  </a:xfrm>
                  <a:custGeom>
                    <a:avLst/>
                    <a:gdLst>
                      <a:gd name="connsiteX0" fmla="*/ 0 w 107889"/>
                      <a:gd name="connsiteY0" fmla="*/ 0 h 7389"/>
                      <a:gd name="connsiteX1" fmla="*/ 107889 w 107889"/>
                      <a:gd name="connsiteY1" fmla="*/ 0 h 7389"/>
                    </a:gdLst>
                    <a:ahLst/>
                    <a:cxnLst>
                      <a:cxn ang="0">
                        <a:pos x="connsiteX0" y="connsiteY0"/>
                      </a:cxn>
                      <a:cxn ang="0">
                        <a:pos x="connsiteX1" y="connsiteY1"/>
                      </a:cxn>
                    </a:cxnLst>
                    <a:rect l="l" t="t" r="r" b="b"/>
                    <a:pathLst>
                      <a:path w="107889" h="7389">
                        <a:moveTo>
                          <a:pt x="0" y="0"/>
                        </a:moveTo>
                        <a:lnTo>
                          <a:pt x="107889" y="0"/>
                        </a:lnTo>
                      </a:path>
                    </a:pathLst>
                  </a:custGeom>
                  <a:ln w="19050" cap="flat">
                    <a:solidFill>
                      <a:schemeClr val="accent3"/>
                    </a:solidFill>
                    <a:prstDash val="solid"/>
                    <a:miter/>
                  </a:ln>
                </p:spPr>
                <p:txBody>
                  <a:bodyPr rtlCol="0" anchor="ctr"/>
                  <a:lstStyle/>
                  <a:p>
                    <a:endParaRPr lang="en-US" dirty="0"/>
                  </a:p>
                </p:txBody>
              </p:sp>
            </p:grpSp>
            <p:grpSp>
              <p:nvGrpSpPr>
                <p:cNvPr id="249" name="Graphic 203">
                  <a:extLst>
                    <a:ext uri="{FF2B5EF4-FFF2-40B4-BE49-F238E27FC236}">
                      <a16:creationId xmlns:a16="http://schemas.microsoft.com/office/drawing/2014/main" id="{BF6ACB16-063B-4AED-BF4E-CFB129D000C8}"/>
                    </a:ext>
                  </a:extLst>
                </p:cNvPr>
                <p:cNvGrpSpPr/>
                <p:nvPr/>
              </p:nvGrpSpPr>
              <p:grpSpPr>
                <a:xfrm>
                  <a:off x="1473836" y="2811471"/>
                  <a:ext cx="1124708" cy="1468328"/>
                  <a:chOff x="1473836" y="2811471"/>
                  <a:chExt cx="1124708" cy="1468328"/>
                </a:xfrm>
                <a:noFill/>
              </p:grpSpPr>
              <p:sp>
                <p:nvSpPr>
                  <p:cNvPr id="250" name="Freeform: Shape 249">
                    <a:extLst>
                      <a:ext uri="{FF2B5EF4-FFF2-40B4-BE49-F238E27FC236}">
                        <a16:creationId xmlns:a16="http://schemas.microsoft.com/office/drawing/2014/main" id="{2D6729E7-F4D4-49CD-BD40-E6D04C9D685E}"/>
                      </a:ext>
                    </a:extLst>
                  </p:cNvPr>
                  <p:cNvSpPr/>
                  <p:nvPr/>
                </p:nvSpPr>
                <p:spPr>
                  <a:xfrm>
                    <a:off x="1473836" y="2811471"/>
                    <a:ext cx="1124708" cy="948095"/>
                  </a:xfrm>
                  <a:custGeom>
                    <a:avLst/>
                    <a:gdLst>
                      <a:gd name="connsiteX0" fmla="*/ 1124709 w 1124708"/>
                      <a:gd name="connsiteY0" fmla="*/ 213562 h 948095"/>
                      <a:gd name="connsiteX1" fmla="*/ 1124709 w 1124708"/>
                      <a:gd name="connsiteY1" fmla="*/ 0 h 948095"/>
                      <a:gd name="connsiteX2" fmla="*/ 0 w 1124708"/>
                      <a:gd name="connsiteY2" fmla="*/ 0 h 948095"/>
                      <a:gd name="connsiteX3" fmla="*/ 0 w 1124708"/>
                      <a:gd name="connsiteY3" fmla="*/ 948096 h 948095"/>
                    </a:gdLst>
                    <a:ahLst/>
                    <a:cxnLst>
                      <a:cxn ang="0">
                        <a:pos x="connsiteX0" y="connsiteY0"/>
                      </a:cxn>
                      <a:cxn ang="0">
                        <a:pos x="connsiteX1" y="connsiteY1"/>
                      </a:cxn>
                      <a:cxn ang="0">
                        <a:pos x="connsiteX2" y="connsiteY2"/>
                      </a:cxn>
                      <a:cxn ang="0">
                        <a:pos x="connsiteX3" y="connsiteY3"/>
                      </a:cxn>
                    </a:cxnLst>
                    <a:rect l="l" t="t" r="r" b="b"/>
                    <a:pathLst>
                      <a:path w="1124708" h="948095">
                        <a:moveTo>
                          <a:pt x="1124709" y="213562"/>
                        </a:moveTo>
                        <a:lnTo>
                          <a:pt x="1124709" y="0"/>
                        </a:lnTo>
                        <a:lnTo>
                          <a:pt x="0" y="0"/>
                        </a:lnTo>
                        <a:lnTo>
                          <a:pt x="0" y="948096"/>
                        </a:lnTo>
                      </a:path>
                    </a:pathLst>
                  </a:custGeom>
                  <a:noFill/>
                  <a:ln w="19050" cap="flat">
                    <a:solidFill>
                      <a:schemeClr val="tx1"/>
                    </a:solid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4045B906-B2DD-4FA3-AF03-5B2723973C1B}"/>
                      </a:ext>
                    </a:extLst>
                  </p:cNvPr>
                  <p:cNvSpPr/>
                  <p:nvPr/>
                </p:nvSpPr>
                <p:spPr>
                  <a:xfrm>
                    <a:off x="1943081" y="4081757"/>
                    <a:ext cx="655464" cy="198043"/>
                  </a:xfrm>
                  <a:custGeom>
                    <a:avLst/>
                    <a:gdLst>
                      <a:gd name="connsiteX0" fmla="*/ 655464 w 655464"/>
                      <a:gd name="connsiteY0" fmla="*/ 0 h 198043"/>
                      <a:gd name="connsiteX1" fmla="*/ 655464 w 655464"/>
                      <a:gd name="connsiteY1" fmla="*/ 198043 h 198043"/>
                      <a:gd name="connsiteX2" fmla="*/ 0 w 655464"/>
                      <a:gd name="connsiteY2" fmla="*/ 198043 h 198043"/>
                    </a:gdLst>
                    <a:ahLst/>
                    <a:cxnLst>
                      <a:cxn ang="0">
                        <a:pos x="connsiteX0" y="connsiteY0"/>
                      </a:cxn>
                      <a:cxn ang="0">
                        <a:pos x="connsiteX1" y="connsiteY1"/>
                      </a:cxn>
                      <a:cxn ang="0">
                        <a:pos x="connsiteX2" y="connsiteY2"/>
                      </a:cxn>
                    </a:cxnLst>
                    <a:rect l="l" t="t" r="r" b="b"/>
                    <a:pathLst>
                      <a:path w="655464" h="198043">
                        <a:moveTo>
                          <a:pt x="655464" y="0"/>
                        </a:moveTo>
                        <a:lnTo>
                          <a:pt x="655464" y="198043"/>
                        </a:lnTo>
                        <a:lnTo>
                          <a:pt x="0" y="198043"/>
                        </a:lnTo>
                      </a:path>
                    </a:pathLst>
                  </a:custGeom>
                  <a:noFill/>
                  <a:ln w="19050" cap="flat">
                    <a:solidFill>
                      <a:schemeClr val="tx1"/>
                    </a:solidFill>
                    <a:prstDash val="solid"/>
                    <a:miter/>
                  </a:ln>
                </p:spPr>
                <p:txBody>
                  <a:bodyPr rtlCol="0" anchor="ctr"/>
                  <a:lstStyle/>
                  <a:p>
                    <a:endParaRPr lang="en-US" dirty="0"/>
                  </a:p>
                </p:txBody>
              </p:sp>
            </p:grpSp>
          </p:grpSp>
        </p:grpSp>
      </p:grpSp>
      <p:grpSp>
        <p:nvGrpSpPr>
          <p:cNvPr id="4" name="Group 3">
            <a:extLst>
              <a:ext uri="{FF2B5EF4-FFF2-40B4-BE49-F238E27FC236}">
                <a16:creationId xmlns:a16="http://schemas.microsoft.com/office/drawing/2014/main" id="{90189C76-CFC2-4B03-8670-FAF6A366D002}"/>
              </a:ext>
            </a:extLst>
          </p:cNvPr>
          <p:cNvGrpSpPr/>
          <p:nvPr/>
        </p:nvGrpSpPr>
        <p:grpSpPr>
          <a:xfrm>
            <a:off x="10216608" y="1820061"/>
            <a:ext cx="3383280" cy="4882156"/>
            <a:chOff x="10942320" y="1820061"/>
            <a:chExt cx="3383280" cy="4882156"/>
          </a:xfrm>
        </p:grpSpPr>
        <p:sp>
          <p:nvSpPr>
            <p:cNvPr id="96" name="Rectangle 95">
              <a:extLst>
                <a:ext uri="{FF2B5EF4-FFF2-40B4-BE49-F238E27FC236}">
                  <a16:creationId xmlns:a16="http://schemas.microsoft.com/office/drawing/2014/main" id="{2599C028-2F01-42E3-85E1-1C73130FF8D7}"/>
                </a:ext>
              </a:extLst>
            </p:cNvPr>
            <p:cNvSpPr/>
            <p:nvPr/>
          </p:nvSpPr>
          <p:spPr>
            <a:xfrm>
              <a:off x="10942320" y="4964857"/>
              <a:ext cx="3383280" cy="1737360"/>
            </a:xfrm>
            <a:prstGeom prst="rect">
              <a:avLst/>
            </a:prstGeom>
            <a:noFill/>
          </p:spPr>
          <p:txBody>
            <a:bodyPr wrap="square" lIns="91440" tIns="146304" rIns="91440" bIns="146304" rtlCol="0" anchor="t" anchorCtr="0">
              <a:noAutofit/>
            </a:bodyPr>
            <a:lstStyle/>
            <a:p>
              <a:pPr algn="ctr">
                <a:lnSpc>
                  <a:spcPct val="90000"/>
                </a:lnSpc>
              </a:pPr>
              <a: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Don’t do </a:t>
              </a:r>
              <a:b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br>
              <a: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it alone!</a:t>
              </a:r>
            </a:p>
            <a:p>
              <a:pPr algn="ctr">
                <a:lnSpc>
                  <a:spcPct val="90000"/>
                </a:lnSpc>
              </a:pPr>
              <a:endParaRPr lang="en-US" sz="500" dirty="0"/>
            </a:p>
            <a:p>
              <a:pPr algn="ctr" eaLnBrk="1" hangingPunct="1">
                <a:lnSpc>
                  <a:spcPct val="90000"/>
                </a:lnSpc>
                <a:spcBef>
                  <a:spcPts val="0"/>
                </a:spcBef>
                <a:spcAft>
                  <a:spcPts val="600"/>
                </a:spcAft>
                <a:buSzPct val="90000"/>
                <a:buFont typeface="Arial" panose="020B0604020202020204" pitchFamily="34" charset="0"/>
              </a:pPr>
              <a:endParaRPr lang="en-US" sz="100" b="1" cap="all" spc="300" dirty="0">
                <a:solidFill>
                  <a:srgbClr val="E659D6"/>
                </a:solidFill>
                <a:latin typeface="Amazon Ember Display" panose="020F0603020204020204" pitchFamily="34" charset="0"/>
                <a:ea typeface="Amazon Ember Display" panose="020F0603020204020204" pitchFamily="34" charset="0"/>
                <a:cs typeface="Amazon Ember Display" panose="020F0603020204020204" pitchFamily="34" charset="0"/>
              </a:endParaRPr>
            </a:p>
            <a:p>
              <a:pPr algn="ctr" eaLnBrk="1" hangingPunct="1">
                <a:lnSpc>
                  <a:spcPct val="90000"/>
                </a:lnSpc>
                <a:spcBef>
                  <a:spcPts val="0"/>
                </a:spcBef>
                <a:spcAft>
                  <a:spcPts val="600"/>
                </a:spcAft>
                <a:buSzPct val="90000"/>
                <a:buFont typeface="Arial" panose="020B0604020202020204" pitchFamily="34" charset="0"/>
              </a:pPr>
              <a:r>
                <a:rPr lang="en-US" sz="1600" b="1" cap="all" spc="300" dirty="0">
                  <a:solidFill>
                    <a:schemeClr val="tx2">
                      <a:lumMod val="90000"/>
                    </a:schemeClr>
                  </a:solidFill>
                  <a:latin typeface="Amazon Ember Display" panose="020F0603020204020204" pitchFamily="34" charset="0"/>
                  <a:ea typeface="Amazon Ember Display" panose="020F0603020204020204" pitchFamily="34" charset="0"/>
                  <a:cs typeface="Amazon Ember Display" panose="020F0603020204020204" pitchFamily="34" charset="0"/>
                </a:rPr>
                <a:t>Use an experienced</a:t>
              </a:r>
              <a:br>
                <a:rPr lang="en-US" sz="1600" b="1" cap="all" spc="300" dirty="0">
                  <a:solidFill>
                    <a:schemeClr val="tx2">
                      <a:lumMod val="90000"/>
                    </a:schemeClr>
                  </a:solidFill>
                  <a:latin typeface="Amazon Ember Display" panose="020F0603020204020204" pitchFamily="34" charset="0"/>
                  <a:ea typeface="Amazon Ember Display" panose="020F0603020204020204" pitchFamily="34" charset="0"/>
                  <a:cs typeface="Amazon Ember Display" panose="020F0603020204020204" pitchFamily="34" charset="0"/>
                </a:rPr>
              </a:br>
              <a:r>
                <a:rPr lang="en-US" sz="1600" b="1" cap="all" spc="300" dirty="0">
                  <a:solidFill>
                    <a:schemeClr val="tx2">
                      <a:lumMod val="90000"/>
                    </a:schemeClr>
                  </a:solidFill>
                  <a:latin typeface="Amazon Ember Display" panose="020F0603020204020204" pitchFamily="34" charset="0"/>
                  <a:ea typeface="Amazon Ember Display" panose="020F0603020204020204" pitchFamily="34" charset="0"/>
                  <a:cs typeface="Amazon Ember Display" panose="020F0603020204020204" pitchFamily="34" charset="0"/>
                </a:rPr>
                <a:t>partner </a:t>
              </a:r>
            </a:p>
          </p:txBody>
        </p:sp>
        <p:grpSp>
          <p:nvGrpSpPr>
            <p:cNvPr id="375" name="Group 374">
              <a:extLst>
                <a:ext uri="{FF2B5EF4-FFF2-40B4-BE49-F238E27FC236}">
                  <a16:creationId xmlns:a16="http://schemas.microsoft.com/office/drawing/2014/main" id="{8B1E5FEE-8BD6-4211-AD0B-CF81E84B2629}"/>
                </a:ext>
              </a:extLst>
            </p:cNvPr>
            <p:cNvGrpSpPr/>
            <p:nvPr/>
          </p:nvGrpSpPr>
          <p:grpSpPr>
            <a:xfrm>
              <a:off x="11216640" y="1820061"/>
              <a:ext cx="2834640" cy="2834640"/>
              <a:chOff x="11216640" y="2129424"/>
              <a:chExt cx="2834640" cy="2834640"/>
            </a:xfrm>
          </p:grpSpPr>
          <p:sp>
            <p:nvSpPr>
              <p:cNvPr id="30" name="Oval 29">
                <a:extLst>
                  <a:ext uri="{FF2B5EF4-FFF2-40B4-BE49-F238E27FC236}">
                    <a16:creationId xmlns:a16="http://schemas.microsoft.com/office/drawing/2014/main" id="{28AD4BCC-1BBA-4D1E-B82C-C1447EF6B824}"/>
                  </a:ext>
                </a:extLst>
              </p:cNvPr>
              <p:cNvSpPr>
                <a:spLocks noChangeAspect="1"/>
              </p:cNvSpPr>
              <p:nvPr/>
            </p:nvSpPr>
            <p:spPr bwMode="auto">
              <a:xfrm>
                <a:off x="11216640" y="2129424"/>
                <a:ext cx="2834640" cy="2834640"/>
              </a:xfrm>
              <a:prstGeom prst="ellipse">
                <a:avLst/>
              </a:prstGeom>
              <a:gradFill flip="none" rotWithShape="1">
                <a:gsLst>
                  <a:gs pos="80000">
                    <a:schemeClr val="accent1"/>
                  </a:gs>
                  <a:gs pos="46000">
                    <a:schemeClr val="accent3"/>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sp>
            <p:nvSpPr>
              <p:cNvPr id="36" name="Oval 35">
                <a:extLst>
                  <a:ext uri="{FF2B5EF4-FFF2-40B4-BE49-F238E27FC236}">
                    <a16:creationId xmlns:a16="http://schemas.microsoft.com/office/drawing/2014/main" id="{EB60A733-B69B-4712-BB59-E8E204C2E0F2}"/>
                  </a:ext>
                </a:extLst>
              </p:cNvPr>
              <p:cNvSpPr>
                <a:spLocks noChangeAspect="1"/>
              </p:cNvSpPr>
              <p:nvPr/>
            </p:nvSpPr>
            <p:spPr bwMode="auto">
              <a:xfrm>
                <a:off x="11353800" y="2266584"/>
                <a:ext cx="2560320" cy="2560320"/>
              </a:xfrm>
              <a:prstGeom prst="ellipse">
                <a:avLst/>
              </a:prstGeom>
              <a:solidFill>
                <a:srgbClr val="232F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grpSp>
            <p:nvGrpSpPr>
              <p:cNvPr id="371" name="Group 370">
                <a:extLst>
                  <a:ext uri="{FF2B5EF4-FFF2-40B4-BE49-F238E27FC236}">
                    <a16:creationId xmlns:a16="http://schemas.microsoft.com/office/drawing/2014/main" id="{4AC56D5F-0373-4757-9DAB-8C989885E124}"/>
                  </a:ext>
                </a:extLst>
              </p:cNvPr>
              <p:cNvGrpSpPr/>
              <p:nvPr/>
            </p:nvGrpSpPr>
            <p:grpSpPr>
              <a:xfrm>
                <a:off x="11696664" y="2991459"/>
                <a:ext cx="1874592" cy="1110571"/>
                <a:chOff x="11696664" y="2991459"/>
                <a:chExt cx="1874592" cy="1110571"/>
              </a:xfrm>
            </p:grpSpPr>
            <p:grpSp>
              <p:nvGrpSpPr>
                <p:cNvPr id="345" name="Group 344">
                  <a:extLst>
                    <a:ext uri="{FF2B5EF4-FFF2-40B4-BE49-F238E27FC236}">
                      <a16:creationId xmlns:a16="http://schemas.microsoft.com/office/drawing/2014/main" id="{23446BF5-8C45-4B8F-BAB3-E0EDAEC18595}"/>
                    </a:ext>
                  </a:extLst>
                </p:cNvPr>
                <p:cNvGrpSpPr/>
                <p:nvPr/>
              </p:nvGrpSpPr>
              <p:grpSpPr>
                <a:xfrm>
                  <a:off x="12258888" y="3184706"/>
                  <a:ext cx="751051" cy="917324"/>
                  <a:chOff x="423018" y="2639878"/>
                  <a:chExt cx="449775" cy="549349"/>
                </a:xfrm>
              </p:grpSpPr>
              <p:sp>
                <p:nvSpPr>
                  <p:cNvPr id="356" name="Freeform: Shape 355">
                    <a:extLst>
                      <a:ext uri="{FF2B5EF4-FFF2-40B4-BE49-F238E27FC236}">
                        <a16:creationId xmlns:a16="http://schemas.microsoft.com/office/drawing/2014/main" id="{9CB41A80-0B62-42C7-8EC9-9C037E44BCC9}"/>
                      </a:ext>
                    </a:extLst>
                  </p:cNvPr>
                  <p:cNvSpPr/>
                  <p:nvPr/>
                </p:nvSpPr>
                <p:spPr>
                  <a:xfrm>
                    <a:off x="534780" y="2639878"/>
                    <a:ext cx="240789" cy="458863"/>
                  </a:xfrm>
                  <a:custGeom>
                    <a:avLst/>
                    <a:gdLst>
                      <a:gd name="connsiteX0" fmla="*/ 4957 w 175152"/>
                      <a:gd name="connsiteY0" fmla="*/ 80031 h 333780"/>
                      <a:gd name="connsiteX1" fmla="*/ 77992 w 175152"/>
                      <a:gd name="connsiteY1" fmla="*/ 5013 h 333780"/>
                      <a:gd name="connsiteX2" fmla="*/ 157968 w 175152"/>
                      <a:gd name="connsiteY2" fmla="*/ 101512 h 333780"/>
                      <a:gd name="connsiteX3" fmla="*/ 147723 w 175152"/>
                      <a:gd name="connsiteY3" fmla="*/ 330202 h 333780"/>
                    </a:gdLst>
                    <a:ahLst/>
                    <a:cxnLst>
                      <a:cxn ang="0">
                        <a:pos x="connsiteX0" y="connsiteY0"/>
                      </a:cxn>
                      <a:cxn ang="0">
                        <a:pos x="connsiteX1" y="connsiteY1"/>
                      </a:cxn>
                      <a:cxn ang="0">
                        <a:pos x="connsiteX2" y="connsiteY2"/>
                      </a:cxn>
                      <a:cxn ang="0">
                        <a:pos x="connsiteX3" y="connsiteY3"/>
                      </a:cxn>
                    </a:cxnLst>
                    <a:rect l="l" t="t" r="r" b="b"/>
                    <a:pathLst>
                      <a:path w="175152" h="333780">
                        <a:moveTo>
                          <a:pt x="4957" y="80031"/>
                        </a:moveTo>
                        <a:cubicBezTo>
                          <a:pt x="15202" y="53924"/>
                          <a:pt x="38666" y="3031"/>
                          <a:pt x="77992" y="5013"/>
                        </a:cubicBezTo>
                        <a:cubicBezTo>
                          <a:pt x="106413" y="6666"/>
                          <a:pt x="134504" y="27816"/>
                          <a:pt x="157968" y="101512"/>
                        </a:cubicBezTo>
                        <a:cubicBezTo>
                          <a:pt x="174161" y="151745"/>
                          <a:pt x="179448" y="248244"/>
                          <a:pt x="147723" y="330202"/>
                        </a:cubicBezTo>
                      </a:path>
                    </a:pathLst>
                  </a:custGeom>
                  <a:noFill/>
                  <a:ln w="19050" cap="flat">
                    <a:solidFill>
                      <a:schemeClr val="tx1"/>
                    </a:solidFill>
                    <a:prstDash val="solid"/>
                    <a:round/>
                  </a:ln>
                </p:spPr>
                <p:txBody>
                  <a:bodyPr rtlCol="0" anchor="ctr"/>
                  <a:lstStyle/>
                  <a:p>
                    <a:endParaRPr lang="en-US" dirty="0"/>
                  </a:p>
                </p:txBody>
              </p:sp>
              <p:sp>
                <p:nvSpPr>
                  <p:cNvPr id="357" name="Freeform: Shape 356">
                    <a:extLst>
                      <a:ext uri="{FF2B5EF4-FFF2-40B4-BE49-F238E27FC236}">
                        <a16:creationId xmlns:a16="http://schemas.microsoft.com/office/drawing/2014/main" id="{7A310E30-BEA6-4203-8327-01282C3F2457}"/>
                      </a:ext>
                    </a:extLst>
                  </p:cNvPr>
                  <p:cNvSpPr/>
                  <p:nvPr/>
                </p:nvSpPr>
                <p:spPr>
                  <a:xfrm>
                    <a:off x="515244" y="3002956"/>
                    <a:ext cx="199900" cy="186271"/>
                  </a:xfrm>
                  <a:custGeom>
                    <a:avLst/>
                    <a:gdLst>
                      <a:gd name="connsiteX0" fmla="*/ 142766 w 145409"/>
                      <a:gd name="connsiteY0" fmla="*/ 100465 h 135495"/>
                      <a:gd name="connsiteX1" fmla="*/ 93194 w 145409"/>
                      <a:gd name="connsiteY1" fmla="*/ 132190 h 135495"/>
                      <a:gd name="connsiteX2" fmla="*/ 4957 w 145409"/>
                      <a:gd name="connsiteY2" fmla="*/ 4957 h 135495"/>
                    </a:gdLst>
                    <a:ahLst/>
                    <a:cxnLst>
                      <a:cxn ang="0">
                        <a:pos x="connsiteX0" y="connsiteY0"/>
                      </a:cxn>
                      <a:cxn ang="0">
                        <a:pos x="connsiteX1" y="connsiteY1"/>
                      </a:cxn>
                      <a:cxn ang="0">
                        <a:pos x="connsiteX2" y="connsiteY2"/>
                      </a:cxn>
                    </a:cxnLst>
                    <a:rect l="l" t="t" r="r" b="b"/>
                    <a:pathLst>
                      <a:path w="145409" h="135495">
                        <a:moveTo>
                          <a:pt x="142766" y="100465"/>
                        </a:moveTo>
                        <a:cubicBezTo>
                          <a:pt x="142766" y="100465"/>
                          <a:pt x="120624" y="132190"/>
                          <a:pt x="93194" y="132190"/>
                        </a:cubicBezTo>
                        <a:cubicBezTo>
                          <a:pt x="80636" y="132190"/>
                          <a:pt x="29082" y="126903"/>
                          <a:pt x="4957" y="4957"/>
                        </a:cubicBezTo>
                      </a:path>
                    </a:pathLst>
                  </a:custGeom>
                  <a:noFill/>
                  <a:ln w="19050" cap="flat">
                    <a:solidFill>
                      <a:schemeClr val="tx1"/>
                    </a:solidFill>
                    <a:prstDash val="solid"/>
                    <a:round/>
                  </a:ln>
                </p:spPr>
                <p:txBody>
                  <a:bodyPr rtlCol="0" anchor="ctr"/>
                  <a:lstStyle/>
                  <a:p>
                    <a:endParaRPr lang="en-US" dirty="0"/>
                  </a:p>
                </p:txBody>
              </p:sp>
              <p:sp>
                <p:nvSpPr>
                  <p:cNvPr id="358" name="Freeform: Shape 357">
                    <a:extLst>
                      <a:ext uri="{FF2B5EF4-FFF2-40B4-BE49-F238E27FC236}">
                        <a16:creationId xmlns:a16="http://schemas.microsoft.com/office/drawing/2014/main" id="{80224785-521C-4812-9270-64505156424A}"/>
                      </a:ext>
                    </a:extLst>
                  </p:cNvPr>
                  <p:cNvSpPr/>
                  <p:nvPr/>
                </p:nvSpPr>
                <p:spPr>
                  <a:xfrm>
                    <a:off x="507746" y="2795786"/>
                    <a:ext cx="22716" cy="163554"/>
                  </a:xfrm>
                  <a:custGeom>
                    <a:avLst/>
                    <a:gdLst>
                      <a:gd name="connsiteX0" fmla="*/ 13386 w 16523"/>
                      <a:gd name="connsiteY0" fmla="*/ 4957 h 118971"/>
                      <a:gd name="connsiteX1" fmla="*/ 5785 w 16523"/>
                      <a:gd name="connsiteY1" fmla="*/ 116658 h 118971"/>
                    </a:gdLst>
                    <a:ahLst/>
                    <a:cxnLst>
                      <a:cxn ang="0">
                        <a:pos x="connsiteX0" y="connsiteY0"/>
                      </a:cxn>
                      <a:cxn ang="0">
                        <a:pos x="connsiteX1" y="connsiteY1"/>
                      </a:cxn>
                    </a:cxnLst>
                    <a:rect l="l" t="t" r="r" b="b"/>
                    <a:pathLst>
                      <a:path w="16523" h="118971">
                        <a:moveTo>
                          <a:pt x="13386" y="4957"/>
                        </a:moveTo>
                        <a:cubicBezTo>
                          <a:pt x="13386" y="4957"/>
                          <a:pt x="1819" y="54859"/>
                          <a:pt x="5785" y="116658"/>
                        </a:cubicBezTo>
                      </a:path>
                    </a:pathLst>
                  </a:custGeom>
                  <a:noFill/>
                  <a:ln w="19050" cap="flat">
                    <a:solidFill>
                      <a:schemeClr val="tx1"/>
                    </a:solidFill>
                    <a:prstDash val="solid"/>
                    <a:round/>
                  </a:ln>
                </p:spPr>
                <p:txBody>
                  <a:bodyPr rtlCol="0" anchor="ctr"/>
                  <a:lstStyle/>
                  <a:p>
                    <a:endParaRPr lang="en-US" dirty="0"/>
                  </a:p>
                </p:txBody>
              </p:sp>
              <p:sp>
                <p:nvSpPr>
                  <p:cNvPr id="359" name="Freeform: Shape 358">
                    <a:extLst>
                      <a:ext uri="{FF2B5EF4-FFF2-40B4-BE49-F238E27FC236}">
                        <a16:creationId xmlns:a16="http://schemas.microsoft.com/office/drawing/2014/main" id="{D1C13D17-718B-471A-9DF0-1ECED062979B}"/>
                      </a:ext>
                    </a:extLst>
                  </p:cNvPr>
                  <p:cNvSpPr/>
                  <p:nvPr/>
                </p:nvSpPr>
                <p:spPr>
                  <a:xfrm>
                    <a:off x="441644" y="2727639"/>
                    <a:ext cx="72691" cy="49975"/>
                  </a:xfrm>
                  <a:custGeom>
                    <a:avLst/>
                    <a:gdLst>
                      <a:gd name="connsiteX0" fmla="*/ 49571 w 52876"/>
                      <a:gd name="connsiteY0" fmla="*/ 31395 h 36352"/>
                      <a:gd name="connsiteX1" fmla="*/ 4957 w 52876"/>
                      <a:gd name="connsiteY1" fmla="*/ 4957 h 36352"/>
                    </a:gdLst>
                    <a:ahLst/>
                    <a:cxnLst>
                      <a:cxn ang="0">
                        <a:pos x="connsiteX0" y="connsiteY0"/>
                      </a:cxn>
                      <a:cxn ang="0">
                        <a:pos x="connsiteX1" y="connsiteY1"/>
                      </a:cxn>
                    </a:cxnLst>
                    <a:rect l="l" t="t" r="r" b="b"/>
                    <a:pathLst>
                      <a:path w="52876" h="36352">
                        <a:moveTo>
                          <a:pt x="49571" y="31395"/>
                        </a:moveTo>
                        <a:cubicBezTo>
                          <a:pt x="37344" y="27430"/>
                          <a:pt x="17846" y="22472"/>
                          <a:pt x="4957" y="4957"/>
                        </a:cubicBezTo>
                      </a:path>
                    </a:pathLst>
                  </a:custGeom>
                  <a:noFill/>
                  <a:ln w="19050" cap="flat">
                    <a:solidFill>
                      <a:schemeClr val="tx1"/>
                    </a:solidFill>
                    <a:prstDash val="solid"/>
                    <a:round/>
                  </a:ln>
                </p:spPr>
                <p:txBody>
                  <a:bodyPr rtlCol="0" anchor="ctr"/>
                  <a:lstStyle/>
                  <a:p>
                    <a:endParaRPr lang="en-US" dirty="0"/>
                  </a:p>
                </p:txBody>
              </p:sp>
              <p:sp>
                <p:nvSpPr>
                  <p:cNvPr id="360" name="Freeform: Shape 359">
                    <a:extLst>
                      <a:ext uri="{FF2B5EF4-FFF2-40B4-BE49-F238E27FC236}">
                        <a16:creationId xmlns:a16="http://schemas.microsoft.com/office/drawing/2014/main" id="{35CB5473-E38E-4111-87AB-3AFB090B5B3C}"/>
                      </a:ext>
                    </a:extLst>
                  </p:cNvPr>
                  <p:cNvSpPr/>
                  <p:nvPr/>
                </p:nvSpPr>
                <p:spPr>
                  <a:xfrm>
                    <a:off x="554315" y="2766711"/>
                    <a:ext cx="231703" cy="27260"/>
                  </a:xfrm>
                  <a:custGeom>
                    <a:avLst/>
                    <a:gdLst>
                      <a:gd name="connsiteX0" fmla="*/ 4957 w 168542"/>
                      <a:gd name="connsiteY0" fmla="*/ 11236 h 19828"/>
                      <a:gd name="connsiteX1" fmla="*/ 164577 w 168542"/>
                      <a:gd name="connsiteY1" fmla="*/ 4957 h 19828"/>
                    </a:gdLst>
                    <a:ahLst/>
                    <a:cxnLst>
                      <a:cxn ang="0">
                        <a:pos x="connsiteX0" y="connsiteY0"/>
                      </a:cxn>
                      <a:cxn ang="0">
                        <a:pos x="connsiteX1" y="connsiteY1"/>
                      </a:cxn>
                    </a:cxnLst>
                    <a:rect l="l" t="t" r="r" b="b"/>
                    <a:pathLst>
                      <a:path w="168542" h="19828">
                        <a:moveTo>
                          <a:pt x="4957" y="11236"/>
                        </a:moveTo>
                        <a:cubicBezTo>
                          <a:pt x="35030" y="14871"/>
                          <a:pt x="91542" y="24125"/>
                          <a:pt x="164577" y="4957"/>
                        </a:cubicBezTo>
                      </a:path>
                    </a:pathLst>
                  </a:custGeom>
                  <a:noFill/>
                  <a:ln w="19050" cap="flat">
                    <a:solidFill>
                      <a:schemeClr val="tx1"/>
                    </a:solidFill>
                    <a:prstDash val="solid"/>
                    <a:round/>
                  </a:ln>
                </p:spPr>
                <p:txBody>
                  <a:bodyPr rtlCol="0" anchor="ctr"/>
                  <a:lstStyle/>
                  <a:p>
                    <a:endParaRPr lang="en-US" dirty="0"/>
                  </a:p>
                </p:txBody>
              </p:sp>
              <p:sp>
                <p:nvSpPr>
                  <p:cNvPr id="361" name="Freeform: Shape 360">
                    <a:extLst>
                      <a:ext uri="{FF2B5EF4-FFF2-40B4-BE49-F238E27FC236}">
                        <a16:creationId xmlns:a16="http://schemas.microsoft.com/office/drawing/2014/main" id="{78A128EC-514E-4F55-BA68-22FC1AE4F40C}"/>
                      </a:ext>
                    </a:extLst>
                  </p:cNvPr>
                  <p:cNvSpPr/>
                  <p:nvPr/>
                </p:nvSpPr>
                <p:spPr>
                  <a:xfrm>
                    <a:off x="708330" y="2908457"/>
                    <a:ext cx="131752" cy="13629"/>
                  </a:xfrm>
                  <a:custGeom>
                    <a:avLst/>
                    <a:gdLst>
                      <a:gd name="connsiteX0" fmla="*/ 90881 w 95838"/>
                      <a:gd name="connsiteY0" fmla="*/ 4957 h 9914"/>
                      <a:gd name="connsiteX1" fmla="*/ 4957 w 95838"/>
                      <a:gd name="connsiteY1" fmla="*/ 5288 h 9914"/>
                    </a:gdLst>
                    <a:ahLst/>
                    <a:cxnLst>
                      <a:cxn ang="0">
                        <a:pos x="connsiteX0" y="connsiteY0"/>
                      </a:cxn>
                      <a:cxn ang="0">
                        <a:pos x="connsiteX1" y="connsiteY1"/>
                      </a:cxn>
                    </a:cxnLst>
                    <a:rect l="l" t="t" r="r" b="b"/>
                    <a:pathLst>
                      <a:path w="95838" h="9914">
                        <a:moveTo>
                          <a:pt x="90881" y="4957"/>
                        </a:moveTo>
                        <a:lnTo>
                          <a:pt x="4957" y="5288"/>
                        </a:lnTo>
                      </a:path>
                    </a:pathLst>
                  </a:custGeom>
                  <a:ln w="19050" cap="flat">
                    <a:solidFill>
                      <a:schemeClr val="tx1"/>
                    </a:solidFill>
                    <a:prstDash val="solid"/>
                    <a:round/>
                  </a:ln>
                </p:spPr>
                <p:txBody>
                  <a:bodyPr rtlCol="0" anchor="ctr"/>
                  <a:lstStyle/>
                  <a:p>
                    <a:endParaRPr lang="en-US" dirty="0"/>
                  </a:p>
                </p:txBody>
              </p:sp>
              <p:sp>
                <p:nvSpPr>
                  <p:cNvPr id="362" name="Freeform: Shape 361">
                    <a:extLst>
                      <a:ext uri="{FF2B5EF4-FFF2-40B4-BE49-F238E27FC236}">
                        <a16:creationId xmlns:a16="http://schemas.microsoft.com/office/drawing/2014/main" id="{F1114F93-2E55-47C3-980E-B5969BFEDA49}"/>
                      </a:ext>
                    </a:extLst>
                  </p:cNvPr>
                  <p:cNvSpPr/>
                  <p:nvPr/>
                </p:nvSpPr>
                <p:spPr>
                  <a:xfrm>
                    <a:off x="448459" y="2909366"/>
                    <a:ext cx="213530" cy="13629"/>
                  </a:xfrm>
                  <a:custGeom>
                    <a:avLst/>
                    <a:gdLst>
                      <a:gd name="connsiteX0" fmla="*/ 4957 w 155323"/>
                      <a:gd name="connsiteY0" fmla="*/ 4957 h 9914"/>
                      <a:gd name="connsiteX1" fmla="*/ 153010 w 155323"/>
                      <a:gd name="connsiteY1" fmla="*/ 4957 h 9914"/>
                    </a:gdLst>
                    <a:ahLst/>
                    <a:cxnLst>
                      <a:cxn ang="0">
                        <a:pos x="connsiteX0" y="connsiteY0"/>
                      </a:cxn>
                      <a:cxn ang="0">
                        <a:pos x="connsiteX1" y="connsiteY1"/>
                      </a:cxn>
                    </a:cxnLst>
                    <a:rect l="l" t="t" r="r" b="b"/>
                    <a:pathLst>
                      <a:path w="155323" h="9914">
                        <a:moveTo>
                          <a:pt x="4957" y="4957"/>
                        </a:moveTo>
                        <a:lnTo>
                          <a:pt x="153010" y="4957"/>
                        </a:lnTo>
                      </a:path>
                    </a:pathLst>
                  </a:custGeom>
                  <a:ln w="19050" cap="flat">
                    <a:solidFill>
                      <a:schemeClr val="tx1"/>
                    </a:solidFill>
                    <a:prstDash val="solid"/>
                    <a:round/>
                  </a:ln>
                </p:spPr>
                <p:txBody>
                  <a:bodyPr rtlCol="0" anchor="ctr"/>
                  <a:lstStyle/>
                  <a:p>
                    <a:endParaRPr lang="en-US" dirty="0"/>
                  </a:p>
                </p:txBody>
              </p:sp>
              <p:sp>
                <p:nvSpPr>
                  <p:cNvPr id="363" name="Freeform: Shape 362">
                    <a:extLst>
                      <a:ext uri="{FF2B5EF4-FFF2-40B4-BE49-F238E27FC236}">
                        <a16:creationId xmlns:a16="http://schemas.microsoft.com/office/drawing/2014/main" id="{E2313B43-5AA2-4938-85FB-1B190FB43FC0}"/>
                      </a:ext>
                    </a:extLst>
                  </p:cNvPr>
                  <p:cNvSpPr/>
                  <p:nvPr/>
                </p:nvSpPr>
                <p:spPr>
                  <a:xfrm>
                    <a:off x="469813" y="3041574"/>
                    <a:ext cx="345283" cy="36345"/>
                  </a:xfrm>
                  <a:custGeom>
                    <a:avLst/>
                    <a:gdLst>
                      <a:gd name="connsiteX0" fmla="*/ 4957 w 251161"/>
                      <a:gd name="connsiteY0" fmla="*/ 23464 h 26438"/>
                      <a:gd name="connsiteX1" fmla="*/ 125250 w 251161"/>
                      <a:gd name="connsiteY1" fmla="*/ 4957 h 26438"/>
                      <a:gd name="connsiteX2" fmla="*/ 248848 w 251161"/>
                      <a:gd name="connsiteY2" fmla="*/ 23133 h 26438"/>
                    </a:gdLst>
                    <a:ahLst/>
                    <a:cxnLst>
                      <a:cxn ang="0">
                        <a:pos x="connsiteX0" y="connsiteY0"/>
                      </a:cxn>
                      <a:cxn ang="0">
                        <a:pos x="connsiteX1" y="connsiteY1"/>
                      </a:cxn>
                      <a:cxn ang="0">
                        <a:pos x="connsiteX2" y="connsiteY2"/>
                      </a:cxn>
                    </a:cxnLst>
                    <a:rect l="l" t="t" r="r" b="b"/>
                    <a:pathLst>
                      <a:path w="251161" h="26438">
                        <a:moveTo>
                          <a:pt x="4957" y="23464"/>
                        </a:moveTo>
                        <a:cubicBezTo>
                          <a:pt x="4957" y="23464"/>
                          <a:pt x="45606" y="4957"/>
                          <a:pt x="125250" y="4957"/>
                        </a:cubicBezTo>
                        <a:cubicBezTo>
                          <a:pt x="156315" y="4957"/>
                          <a:pt x="205226" y="6610"/>
                          <a:pt x="248848" y="23133"/>
                        </a:cubicBezTo>
                      </a:path>
                    </a:pathLst>
                  </a:custGeom>
                  <a:noFill/>
                  <a:ln w="19050" cap="flat">
                    <a:solidFill>
                      <a:schemeClr val="tx1"/>
                    </a:solidFill>
                    <a:prstDash val="solid"/>
                    <a:round/>
                  </a:ln>
                </p:spPr>
                <p:txBody>
                  <a:bodyPr rtlCol="0" anchor="ctr"/>
                  <a:lstStyle/>
                  <a:p>
                    <a:endParaRPr lang="en-US" dirty="0"/>
                  </a:p>
                </p:txBody>
              </p:sp>
              <p:sp>
                <p:nvSpPr>
                  <p:cNvPr id="364" name="Freeform: Shape 363">
                    <a:extLst>
                      <a:ext uri="{FF2B5EF4-FFF2-40B4-BE49-F238E27FC236}">
                        <a16:creationId xmlns:a16="http://schemas.microsoft.com/office/drawing/2014/main" id="{1842E3C5-CFB0-46F7-A175-51319E3A0434}"/>
                      </a:ext>
                    </a:extLst>
                  </p:cNvPr>
                  <p:cNvSpPr/>
                  <p:nvPr/>
                </p:nvSpPr>
                <p:spPr>
                  <a:xfrm>
                    <a:off x="457091" y="3102906"/>
                    <a:ext cx="377085" cy="86320"/>
                  </a:xfrm>
                  <a:custGeom>
                    <a:avLst/>
                    <a:gdLst>
                      <a:gd name="connsiteX0" fmla="*/ 4957 w 274295"/>
                      <a:gd name="connsiteY0" fmla="*/ 4957 h 62790"/>
                      <a:gd name="connsiteX1" fmla="*/ 135826 w 274295"/>
                      <a:gd name="connsiteY1" fmla="*/ 59486 h 62790"/>
                      <a:gd name="connsiteX2" fmla="*/ 272312 w 274295"/>
                      <a:gd name="connsiteY2" fmla="*/ 6610 h 62790"/>
                    </a:gdLst>
                    <a:ahLst/>
                    <a:cxnLst>
                      <a:cxn ang="0">
                        <a:pos x="connsiteX0" y="connsiteY0"/>
                      </a:cxn>
                      <a:cxn ang="0">
                        <a:pos x="connsiteX1" y="connsiteY1"/>
                      </a:cxn>
                      <a:cxn ang="0">
                        <a:pos x="connsiteX2" y="connsiteY2"/>
                      </a:cxn>
                    </a:cxnLst>
                    <a:rect l="l" t="t" r="r" b="b"/>
                    <a:pathLst>
                      <a:path w="274295" h="62790">
                        <a:moveTo>
                          <a:pt x="4957" y="4957"/>
                        </a:moveTo>
                        <a:cubicBezTo>
                          <a:pt x="4957" y="4957"/>
                          <a:pt x="46597" y="56511"/>
                          <a:pt x="135826" y="59486"/>
                        </a:cubicBezTo>
                        <a:cubicBezTo>
                          <a:pt x="172508" y="60808"/>
                          <a:pt x="234638" y="45606"/>
                          <a:pt x="272312" y="6610"/>
                        </a:cubicBezTo>
                      </a:path>
                    </a:pathLst>
                  </a:custGeom>
                  <a:noFill/>
                  <a:ln w="19050" cap="flat">
                    <a:solidFill>
                      <a:schemeClr val="tx1"/>
                    </a:solidFill>
                    <a:prstDash val="solid"/>
                    <a:round/>
                  </a:ln>
                </p:spPr>
                <p:txBody>
                  <a:bodyPr rtlCol="0" anchor="ctr"/>
                  <a:lstStyle/>
                  <a:p>
                    <a:endParaRPr lang="en-US" dirty="0"/>
                  </a:p>
                </p:txBody>
              </p:sp>
              <p:sp>
                <p:nvSpPr>
                  <p:cNvPr id="365" name="Freeform: Shape 364">
                    <a:extLst>
                      <a:ext uri="{FF2B5EF4-FFF2-40B4-BE49-F238E27FC236}">
                        <a16:creationId xmlns:a16="http://schemas.microsoft.com/office/drawing/2014/main" id="{24347487-2253-42F6-B050-283FA2FE7116}"/>
                      </a:ext>
                    </a:extLst>
                  </p:cNvPr>
                  <p:cNvSpPr/>
                  <p:nvPr/>
                </p:nvSpPr>
                <p:spPr>
                  <a:xfrm>
                    <a:off x="423018" y="2639904"/>
                    <a:ext cx="449775" cy="122667"/>
                  </a:xfrm>
                  <a:custGeom>
                    <a:avLst/>
                    <a:gdLst>
                      <a:gd name="connsiteX0" fmla="*/ 4957 w 327171"/>
                      <a:gd name="connsiteY0" fmla="*/ 85630 h 89228"/>
                      <a:gd name="connsiteX1" fmla="*/ 157968 w 327171"/>
                      <a:gd name="connsiteY1" fmla="*/ 4994 h 89228"/>
                      <a:gd name="connsiteX2" fmla="*/ 322875 w 327171"/>
                      <a:gd name="connsiteY2" fmla="*/ 83317 h 89228"/>
                    </a:gdLst>
                    <a:ahLst/>
                    <a:cxnLst>
                      <a:cxn ang="0">
                        <a:pos x="connsiteX0" y="connsiteY0"/>
                      </a:cxn>
                      <a:cxn ang="0">
                        <a:pos x="connsiteX1" y="connsiteY1"/>
                      </a:cxn>
                      <a:cxn ang="0">
                        <a:pos x="connsiteX2" y="connsiteY2"/>
                      </a:cxn>
                    </a:cxnLst>
                    <a:rect l="l" t="t" r="r" b="b"/>
                    <a:pathLst>
                      <a:path w="327171" h="89228">
                        <a:moveTo>
                          <a:pt x="4957" y="85630"/>
                        </a:moveTo>
                        <a:cubicBezTo>
                          <a:pt x="4957" y="85630"/>
                          <a:pt x="58164" y="7307"/>
                          <a:pt x="157968" y="4994"/>
                        </a:cubicBezTo>
                        <a:cubicBezTo>
                          <a:pt x="194650" y="4333"/>
                          <a:pt x="270660" y="11934"/>
                          <a:pt x="322875" y="83317"/>
                        </a:cubicBezTo>
                      </a:path>
                    </a:pathLst>
                  </a:custGeom>
                  <a:noFill/>
                  <a:ln w="19050" cap="flat">
                    <a:solidFill>
                      <a:schemeClr val="tx1"/>
                    </a:solidFill>
                    <a:prstDash val="solid"/>
                    <a:round/>
                  </a:ln>
                </p:spPr>
                <p:txBody>
                  <a:bodyPr rtlCol="0" anchor="ctr"/>
                  <a:lstStyle/>
                  <a:p>
                    <a:endParaRPr lang="en-US" dirty="0"/>
                  </a:p>
                </p:txBody>
              </p:sp>
              <p:sp>
                <p:nvSpPr>
                  <p:cNvPr id="367" name="Freeform: Shape 366">
                    <a:extLst>
                      <a:ext uri="{FF2B5EF4-FFF2-40B4-BE49-F238E27FC236}">
                        <a16:creationId xmlns:a16="http://schemas.microsoft.com/office/drawing/2014/main" id="{B315E9B2-7248-4928-B554-9EFCCA07F002}"/>
                      </a:ext>
                    </a:extLst>
                  </p:cNvPr>
                  <p:cNvSpPr/>
                  <p:nvPr/>
                </p:nvSpPr>
                <p:spPr>
                  <a:xfrm>
                    <a:off x="487077" y="2952981"/>
                    <a:ext cx="63605" cy="63605"/>
                  </a:xfrm>
                  <a:custGeom>
                    <a:avLst/>
                    <a:gdLst>
                      <a:gd name="connsiteX0" fmla="*/ 41310 w 46266"/>
                      <a:gd name="connsiteY0" fmla="*/ 23133 h 46266"/>
                      <a:gd name="connsiteX1" fmla="*/ 23133 w 46266"/>
                      <a:gd name="connsiteY1" fmla="*/ 41309 h 46266"/>
                      <a:gd name="connsiteX2" fmla="*/ 4957 w 46266"/>
                      <a:gd name="connsiteY2" fmla="*/ 23133 h 46266"/>
                      <a:gd name="connsiteX3" fmla="*/ 23133 w 46266"/>
                      <a:gd name="connsiteY3" fmla="*/ 4957 h 46266"/>
                      <a:gd name="connsiteX4" fmla="*/ 41310 w 46266"/>
                      <a:gd name="connsiteY4" fmla="*/ 23133 h 4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6" h="46266">
                        <a:moveTo>
                          <a:pt x="41310" y="23133"/>
                        </a:moveTo>
                        <a:cubicBezTo>
                          <a:pt x="41310" y="33172"/>
                          <a:pt x="33172" y="41309"/>
                          <a:pt x="23133" y="41309"/>
                        </a:cubicBezTo>
                        <a:cubicBezTo>
                          <a:pt x="13095" y="41309"/>
                          <a:pt x="4957" y="33172"/>
                          <a:pt x="4957" y="23133"/>
                        </a:cubicBezTo>
                        <a:cubicBezTo>
                          <a:pt x="4957" y="13095"/>
                          <a:pt x="13095" y="4957"/>
                          <a:pt x="23133" y="4957"/>
                        </a:cubicBezTo>
                        <a:cubicBezTo>
                          <a:pt x="33172" y="4957"/>
                          <a:pt x="41310" y="13095"/>
                          <a:pt x="41310" y="23133"/>
                        </a:cubicBezTo>
                        <a:close/>
                      </a:path>
                    </a:pathLst>
                  </a:custGeom>
                  <a:noFill/>
                  <a:ln w="19050" cap="flat">
                    <a:solidFill>
                      <a:schemeClr val="accent3"/>
                    </a:solidFill>
                    <a:prstDash val="solid"/>
                    <a:round/>
                  </a:ln>
                </p:spPr>
                <p:txBody>
                  <a:bodyPr rtlCol="0" anchor="ctr"/>
                  <a:lstStyle/>
                  <a:p>
                    <a:endParaRPr lang="en-US" dirty="0"/>
                  </a:p>
                </p:txBody>
              </p:sp>
              <p:sp>
                <p:nvSpPr>
                  <p:cNvPr id="370" name="Freeform: Shape 369">
                    <a:extLst>
                      <a:ext uri="{FF2B5EF4-FFF2-40B4-BE49-F238E27FC236}">
                        <a16:creationId xmlns:a16="http://schemas.microsoft.com/office/drawing/2014/main" id="{B4D2D34E-BF45-4B19-BE56-DE25860F2919}"/>
                      </a:ext>
                    </a:extLst>
                  </p:cNvPr>
                  <p:cNvSpPr/>
                  <p:nvPr/>
                </p:nvSpPr>
                <p:spPr>
                  <a:xfrm>
                    <a:off x="654719" y="2884834"/>
                    <a:ext cx="63605" cy="63605"/>
                  </a:xfrm>
                  <a:custGeom>
                    <a:avLst/>
                    <a:gdLst>
                      <a:gd name="connsiteX0" fmla="*/ 41309 w 46266"/>
                      <a:gd name="connsiteY0" fmla="*/ 23133 h 46266"/>
                      <a:gd name="connsiteX1" fmla="*/ 23133 w 46266"/>
                      <a:gd name="connsiteY1" fmla="*/ 41309 h 46266"/>
                      <a:gd name="connsiteX2" fmla="*/ 4957 w 46266"/>
                      <a:gd name="connsiteY2" fmla="*/ 23133 h 46266"/>
                      <a:gd name="connsiteX3" fmla="*/ 23133 w 46266"/>
                      <a:gd name="connsiteY3" fmla="*/ 4957 h 46266"/>
                      <a:gd name="connsiteX4" fmla="*/ 41309 w 46266"/>
                      <a:gd name="connsiteY4" fmla="*/ 23133 h 4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6" h="46266">
                        <a:moveTo>
                          <a:pt x="41309" y="23133"/>
                        </a:moveTo>
                        <a:cubicBezTo>
                          <a:pt x="41309" y="33172"/>
                          <a:pt x="33172" y="41309"/>
                          <a:pt x="23133" y="41309"/>
                        </a:cubicBezTo>
                        <a:cubicBezTo>
                          <a:pt x="13095" y="41309"/>
                          <a:pt x="4957" y="33172"/>
                          <a:pt x="4957" y="23133"/>
                        </a:cubicBezTo>
                        <a:cubicBezTo>
                          <a:pt x="4957" y="13095"/>
                          <a:pt x="13095" y="4957"/>
                          <a:pt x="23133" y="4957"/>
                        </a:cubicBezTo>
                        <a:cubicBezTo>
                          <a:pt x="33172" y="4957"/>
                          <a:pt x="41309" y="13095"/>
                          <a:pt x="41309" y="23133"/>
                        </a:cubicBezTo>
                        <a:close/>
                      </a:path>
                    </a:pathLst>
                  </a:custGeom>
                  <a:noFill/>
                  <a:ln w="19050" cap="flat">
                    <a:solidFill>
                      <a:schemeClr val="accent3"/>
                    </a:solidFill>
                    <a:prstDash val="solid"/>
                    <a:round/>
                  </a:ln>
                </p:spPr>
                <p:txBody>
                  <a:bodyPr rtlCol="0" anchor="ctr"/>
                  <a:lstStyle/>
                  <a:p>
                    <a:endParaRPr lang="en-US" dirty="0"/>
                  </a:p>
                </p:txBody>
              </p:sp>
              <p:sp>
                <p:nvSpPr>
                  <p:cNvPr id="366" name="Freeform: Shape 365">
                    <a:extLst>
                      <a:ext uri="{FF2B5EF4-FFF2-40B4-BE49-F238E27FC236}">
                        <a16:creationId xmlns:a16="http://schemas.microsoft.com/office/drawing/2014/main" id="{AF9B42A9-A82F-44E4-BBA0-52FF7C014338}"/>
                      </a:ext>
                    </a:extLst>
                  </p:cNvPr>
                  <p:cNvSpPr/>
                  <p:nvPr/>
                </p:nvSpPr>
                <p:spPr>
                  <a:xfrm>
                    <a:off x="502069" y="2745812"/>
                    <a:ext cx="63605" cy="63605"/>
                  </a:xfrm>
                  <a:custGeom>
                    <a:avLst/>
                    <a:gdLst>
                      <a:gd name="connsiteX0" fmla="*/ 41309 w 46266"/>
                      <a:gd name="connsiteY0" fmla="*/ 23133 h 46266"/>
                      <a:gd name="connsiteX1" fmla="*/ 23133 w 46266"/>
                      <a:gd name="connsiteY1" fmla="*/ 41309 h 46266"/>
                      <a:gd name="connsiteX2" fmla="*/ 4957 w 46266"/>
                      <a:gd name="connsiteY2" fmla="*/ 23133 h 46266"/>
                      <a:gd name="connsiteX3" fmla="*/ 23133 w 46266"/>
                      <a:gd name="connsiteY3" fmla="*/ 4957 h 46266"/>
                      <a:gd name="connsiteX4" fmla="*/ 41309 w 46266"/>
                      <a:gd name="connsiteY4" fmla="*/ 23133 h 4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6" h="46266">
                        <a:moveTo>
                          <a:pt x="41309" y="23133"/>
                        </a:moveTo>
                        <a:cubicBezTo>
                          <a:pt x="41309" y="33172"/>
                          <a:pt x="33172" y="41309"/>
                          <a:pt x="23133" y="41309"/>
                        </a:cubicBezTo>
                        <a:cubicBezTo>
                          <a:pt x="13095" y="41309"/>
                          <a:pt x="4957" y="33172"/>
                          <a:pt x="4957" y="23133"/>
                        </a:cubicBezTo>
                        <a:cubicBezTo>
                          <a:pt x="4957" y="13095"/>
                          <a:pt x="13095" y="4957"/>
                          <a:pt x="23133" y="4957"/>
                        </a:cubicBezTo>
                        <a:cubicBezTo>
                          <a:pt x="33172" y="4957"/>
                          <a:pt x="41309" y="13095"/>
                          <a:pt x="41309" y="23133"/>
                        </a:cubicBezTo>
                        <a:close/>
                      </a:path>
                    </a:pathLst>
                  </a:custGeom>
                  <a:noFill/>
                  <a:ln w="19050" cap="flat">
                    <a:solidFill>
                      <a:schemeClr val="accent3"/>
                    </a:solidFill>
                    <a:prstDash val="solid"/>
                    <a:round/>
                  </a:ln>
                </p:spPr>
                <p:txBody>
                  <a:bodyPr rtlCol="0" anchor="ctr"/>
                  <a:lstStyle/>
                  <a:p>
                    <a:endParaRPr lang="en-US" dirty="0"/>
                  </a:p>
                </p:txBody>
              </p:sp>
              <p:sp>
                <p:nvSpPr>
                  <p:cNvPr id="368" name="Freeform: Shape 367">
                    <a:extLst>
                      <a:ext uri="{FF2B5EF4-FFF2-40B4-BE49-F238E27FC236}">
                        <a16:creationId xmlns:a16="http://schemas.microsoft.com/office/drawing/2014/main" id="{1A083CE6-767B-4CD4-9D2C-B9F25E3F6397}"/>
                      </a:ext>
                    </a:extLst>
                  </p:cNvPr>
                  <p:cNvSpPr/>
                  <p:nvPr/>
                </p:nvSpPr>
                <p:spPr>
                  <a:xfrm>
                    <a:off x="694246" y="3087005"/>
                    <a:ext cx="63605" cy="63605"/>
                  </a:xfrm>
                  <a:custGeom>
                    <a:avLst/>
                    <a:gdLst>
                      <a:gd name="connsiteX0" fmla="*/ 41310 w 46266"/>
                      <a:gd name="connsiteY0" fmla="*/ 23133 h 46266"/>
                      <a:gd name="connsiteX1" fmla="*/ 23133 w 46266"/>
                      <a:gd name="connsiteY1" fmla="*/ 41309 h 46266"/>
                      <a:gd name="connsiteX2" fmla="*/ 4957 w 46266"/>
                      <a:gd name="connsiteY2" fmla="*/ 23133 h 46266"/>
                      <a:gd name="connsiteX3" fmla="*/ 23133 w 46266"/>
                      <a:gd name="connsiteY3" fmla="*/ 4957 h 46266"/>
                      <a:gd name="connsiteX4" fmla="*/ 41310 w 46266"/>
                      <a:gd name="connsiteY4" fmla="*/ 23133 h 4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6" h="46266">
                        <a:moveTo>
                          <a:pt x="41310" y="23133"/>
                        </a:moveTo>
                        <a:cubicBezTo>
                          <a:pt x="41310" y="33172"/>
                          <a:pt x="33172" y="41309"/>
                          <a:pt x="23133" y="41309"/>
                        </a:cubicBezTo>
                        <a:cubicBezTo>
                          <a:pt x="13095" y="41309"/>
                          <a:pt x="4957" y="33172"/>
                          <a:pt x="4957" y="23133"/>
                        </a:cubicBezTo>
                        <a:cubicBezTo>
                          <a:pt x="4957" y="13095"/>
                          <a:pt x="13095" y="4957"/>
                          <a:pt x="23133" y="4957"/>
                        </a:cubicBezTo>
                        <a:cubicBezTo>
                          <a:pt x="33172" y="4957"/>
                          <a:pt x="41310" y="13095"/>
                          <a:pt x="41310" y="23133"/>
                        </a:cubicBezTo>
                        <a:close/>
                      </a:path>
                    </a:pathLst>
                  </a:custGeom>
                  <a:noFill/>
                  <a:ln w="19050" cap="flat">
                    <a:solidFill>
                      <a:schemeClr val="accent3"/>
                    </a:solidFill>
                    <a:prstDash val="solid"/>
                    <a:round/>
                  </a:ln>
                </p:spPr>
                <p:txBody>
                  <a:bodyPr rtlCol="0" anchor="ctr"/>
                  <a:lstStyle/>
                  <a:p>
                    <a:endParaRPr lang="en-US" dirty="0"/>
                  </a:p>
                </p:txBody>
              </p:sp>
              <p:sp>
                <p:nvSpPr>
                  <p:cNvPr id="369" name="Freeform: Shape 368">
                    <a:extLst>
                      <a:ext uri="{FF2B5EF4-FFF2-40B4-BE49-F238E27FC236}">
                        <a16:creationId xmlns:a16="http://schemas.microsoft.com/office/drawing/2014/main" id="{91A7D990-2586-44B1-94D3-6796ED88F7D7}"/>
                      </a:ext>
                    </a:extLst>
                  </p:cNvPr>
                  <p:cNvSpPr/>
                  <p:nvPr/>
                </p:nvSpPr>
                <p:spPr>
                  <a:xfrm>
                    <a:off x="774660" y="2735817"/>
                    <a:ext cx="63605" cy="63605"/>
                  </a:xfrm>
                  <a:custGeom>
                    <a:avLst/>
                    <a:gdLst>
                      <a:gd name="connsiteX0" fmla="*/ 41310 w 46266"/>
                      <a:gd name="connsiteY0" fmla="*/ 23133 h 46266"/>
                      <a:gd name="connsiteX1" fmla="*/ 23133 w 46266"/>
                      <a:gd name="connsiteY1" fmla="*/ 41310 h 46266"/>
                      <a:gd name="connsiteX2" fmla="*/ 4957 w 46266"/>
                      <a:gd name="connsiteY2" fmla="*/ 23133 h 46266"/>
                      <a:gd name="connsiteX3" fmla="*/ 23133 w 46266"/>
                      <a:gd name="connsiteY3" fmla="*/ 4957 h 46266"/>
                      <a:gd name="connsiteX4" fmla="*/ 41310 w 46266"/>
                      <a:gd name="connsiteY4" fmla="*/ 23133 h 4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6" h="46266">
                        <a:moveTo>
                          <a:pt x="41310" y="23133"/>
                        </a:moveTo>
                        <a:cubicBezTo>
                          <a:pt x="41310" y="33172"/>
                          <a:pt x="33172" y="41310"/>
                          <a:pt x="23133" y="41310"/>
                        </a:cubicBezTo>
                        <a:cubicBezTo>
                          <a:pt x="13095" y="41310"/>
                          <a:pt x="4957" y="33172"/>
                          <a:pt x="4957" y="23133"/>
                        </a:cubicBezTo>
                        <a:cubicBezTo>
                          <a:pt x="4957" y="13095"/>
                          <a:pt x="13095" y="4957"/>
                          <a:pt x="23133" y="4957"/>
                        </a:cubicBezTo>
                        <a:cubicBezTo>
                          <a:pt x="33172" y="4957"/>
                          <a:pt x="41310" y="13095"/>
                          <a:pt x="41310" y="23133"/>
                        </a:cubicBezTo>
                        <a:close/>
                      </a:path>
                    </a:pathLst>
                  </a:custGeom>
                  <a:noFill/>
                  <a:ln w="19050" cap="flat">
                    <a:solidFill>
                      <a:schemeClr val="accent3"/>
                    </a:solidFill>
                    <a:prstDash val="solid"/>
                    <a:round/>
                  </a:ln>
                </p:spPr>
                <p:txBody>
                  <a:bodyPr rtlCol="0" anchor="ctr"/>
                  <a:lstStyle/>
                  <a:p>
                    <a:endParaRPr lang="en-US" dirty="0"/>
                  </a:p>
                </p:txBody>
              </p:sp>
            </p:grpSp>
            <p:grpSp>
              <p:nvGrpSpPr>
                <p:cNvPr id="346" name="Group 345">
                  <a:extLst>
                    <a:ext uri="{FF2B5EF4-FFF2-40B4-BE49-F238E27FC236}">
                      <a16:creationId xmlns:a16="http://schemas.microsoft.com/office/drawing/2014/main" id="{E6ED73AF-84A4-4071-9A9C-3C88B8CEEFD7}"/>
                    </a:ext>
                  </a:extLst>
                </p:cNvPr>
                <p:cNvGrpSpPr/>
                <p:nvPr/>
              </p:nvGrpSpPr>
              <p:grpSpPr>
                <a:xfrm>
                  <a:off x="11696664" y="2991459"/>
                  <a:ext cx="603189" cy="901115"/>
                  <a:chOff x="3160290" y="4021668"/>
                  <a:chExt cx="361226" cy="539642"/>
                </a:xfrm>
              </p:grpSpPr>
              <p:sp>
                <p:nvSpPr>
                  <p:cNvPr id="352" name="Freeform: Shape 351">
                    <a:extLst>
                      <a:ext uri="{FF2B5EF4-FFF2-40B4-BE49-F238E27FC236}">
                        <a16:creationId xmlns:a16="http://schemas.microsoft.com/office/drawing/2014/main" id="{ED433199-49D5-4B41-91ED-BB3A730FF452}"/>
                      </a:ext>
                    </a:extLst>
                  </p:cNvPr>
                  <p:cNvSpPr/>
                  <p:nvPr/>
                </p:nvSpPr>
                <p:spPr>
                  <a:xfrm>
                    <a:off x="3343622" y="4262123"/>
                    <a:ext cx="163205" cy="163205"/>
                  </a:xfrm>
                  <a:custGeom>
                    <a:avLst/>
                    <a:gdLst>
                      <a:gd name="connsiteX0" fmla="*/ 4097 w 81936"/>
                      <a:gd name="connsiteY0" fmla="*/ 41241 h 81936"/>
                      <a:gd name="connsiteX1" fmla="*/ 41241 w 81936"/>
                      <a:gd name="connsiteY1" fmla="*/ 4097 h 81936"/>
                      <a:gd name="connsiteX2" fmla="*/ 78386 w 81936"/>
                      <a:gd name="connsiteY2" fmla="*/ 41241 h 81936"/>
                      <a:gd name="connsiteX3" fmla="*/ 41241 w 81936"/>
                      <a:gd name="connsiteY3" fmla="*/ 78386 h 81936"/>
                      <a:gd name="connsiteX4" fmla="*/ 4097 w 81936"/>
                      <a:gd name="connsiteY4" fmla="*/ 41241 h 8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36" h="81936">
                        <a:moveTo>
                          <a:pt x="4097" y="41241"/>
                        </a:moveTo>
                        <a:cubicBezTo>
                          <a:pt x="4097" y="20757"/>
                          <a:pt x="20757" y="4097"/>
                          <a:pt x="41241" y="4097"/>
                        </a:cubicBezTo>
                        <a:cubicBezTo>
                          <a:pt x="61725" y="4097"/>
                          <a:pt x="78386" y="20757"/>
                          <a:pt x="78386" y="41241"/>
                        </a:cubicBezTo>
                        <a:cubicBezTo>
                          <a:pt x="78386" y="61725"/>
                          <a:pt x="61725" y="78386"/>
                          <a:pt x="41241" y="78386"/>
                        </a:cubicBezTo>
                        <a:cubicBezTo>
                          <a:pt x="20757" y="78386"/>
                          <a:pt x="4097" y="61725"/>
                          <a:pt x="4097" y="41241"/>
                        </a:cubicBezTo>
                      </a:path>
                    </a:pathLst>
                  </a:custGeom>
                  <a:noFill/>
                  <a:ln w="19050" cap="flat">
                    <a:solidFill>
                      <a:schemeClr val="accent3"/>
                    </a:solidFill>
                    <a:prstDash val="solid"/>
                    <a:round/>
                  </a:ln>
                </p:spPr>
                <p:txBody>
                  <a:bodyPr rtlCol="0" anchor="ctr"/>
                  <a:lstStyle/>
                  <a:p>
                    <a:endParaRPr lang="en-US" dirty="0"/>
                  </a:p>
                </p:txBody>
              </p:sp>
              <p:sp>
                <p:nvSpPr>
                  <p:cNvPr id="353" name="Freeform: Shape 352">
                    <a:extLst>
                      <a:ext uri="{FF2B5EF4-FFF2-40B4-BE49-F238E27FC236}">
                        <a16:creationId xmlns:a16="http://schemas.microsoft.com/office/drawing/2014/main" id="{5846D6F8-5BCA-4F76-8E8A-03CC61898985}"/>
                      </a:ext>
                    </a:extLst>
                  </p:cNvPr>
                  <p:cNvSpPr/>
                  <p:nvPr/>
                </p:nvSpPr>
                <p:spPr>
                  <a:xfrm>
                    <a:off x="3216323" y="4021668"/>
                    <a:ext cx="163205" cy="163205"/>
                  </a:xfrm>
                  <a:custGeom>
                    <a:avLst/>
                    <a:gdLst>
                      <a:gd name="connsiteX0" fmla="*/ 4097 w 81936"/>
                      <a:gd name="connsiteY0" fmla="*/ 41241 h 81936"/>
                      <a:gd name="connsiteX1" fmla="*/ 41241 w 81936"/>
                      <a:gd name="connsiteY1" fmla="*/ 4097 h 81936"/>
                      <a:gd name="connsiteX2" fmla="*/ 78386 w 81936"/>
                      <a:gd name="connsiteY2" fmla="*/ 41241 h 81936"/>
                      <a:gd name="connsiteX3" fmla="*/ 41241 w 81936"/>
                      <a:gd name="connsiteY3" fmla="*/ 78386 h 81936"/>
                      <a:gd name="connsiteX4" fmla="*/ 4097 w 81936"/>
                      <a:gd name="connsiteY4" fmla="*/ 41241 h 8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36" h="81936">
                        <a:moveTo>
                          <a:pt x="4097" y="41241"/>
                        </a:moveTo>
                        <a:cubicBezTo>
                          <a:pt x="4097" y="20757"/>
                          <a:pt x="20757" y="4097"/>
                          <a:pt x="41241" y="4097"/>
                        </a:cubicBezTo>
                        <a:cubicBezTo>
                          <a:pt x="61725" y="4097"/>
                          <a:pt x="78386" y="20757"/>
                          <a:pt x="78386" y="41241"/>
                        </a:cubicBezTo>
                        <a:cubicBezTo>
                          <a:pt x="78386" y="61725"/>
                          <a:pt x="61725" y="78386"/>
                          <a:pt x="41241" y="78386"/>
                        </a:cubicBezTo>
                        <a:cubicBezTo>
                          <a:pt x="20757" y="78386"/>
                          <a:pt x="4097" y="61725"/>
                          <a:pt x="4097" y="41241"/>
                        </a:cubicBezTo>
                      </a:path>
                    </a:pathLst>
                  </a:custGeom>
                  <a:noFill/>
                  <a:ln w="19050" cap="flat">
                    <a:solidFill>
                      <a:schemeClr val="accent3"/>
                    </a:solidFill>
                    <a:prstDash val="solid"/>
                    <a:round/>
                  </a:ln>
                </p:spPr>
                <p:txBody>
                  <a:bodyPr rtlCol="0" anchor="ctr"/>
                  <a:lstStyle/>
                  <a:p>
                    <a:endParaRPr lang="en-US" dirty="0"/>
                  </a:p>
                </p:txBody>
              </p:sp>
              <p:sp>
                <p:nvSpPr>
                  <p:cNvPr id="354" name="Freeform: Shape 353">
                    <a:extLst>
                      <a:ext uri="{FF2B5EF4-FFF2-40B4-BE49-F238E27FC236}">
                        <a16:creationId xmlns:a16="http://schemas.microsoft.com/office/drawing/2014/main" id="{21BBE899-D01B-4DC0-835F-8F914A54F9E4}"/>
                      </a:ext>
                    </a:extLst>
                  </p:cNvPr>
                  <p:cNvSpPr/>
                  <p:nvPr/>
                </p:nvSpPr>
                <p:spPr>
                  <a:xfrm>
                    <a:off x="3160290" y="4175057"/>
                    <a:ext cx="233927" cy="146886"/>
                  </a:xfrm>
                  <a:custGeom>
                    <a:avLst/>
                    <a:gdLst>
                      <a:gd name="connsiteX0" fmla="*/ 69373 w 117441"/>
                      <a:gd name="connsiteY0" fmla="*/ 72116 h 73742"/>
                      <a:gd name="connsiteX1" fmla="*/ 4097 w 117441"/>
                      <a:gd name="connsiteY1" fmla="*/ 72116 h 73742"/>
                      <a:gd name="connsiteX2" fmla="*/ 70465 w 117441"/>
                      <a:gd name="connsiteY2" fmla="*/ 4109 h 73742"/>
                      <a:gd name="connsiteX3" fmla="*/ 115257 w 117441"/>
                      <a:gd name="connsiteY3" fmla="*/ 21589 h 73742"/>
                    </a:gdLst>
                    <a:ahLst/>
                    <a:cxnLst>
                      <a:cxn ang="0">
                        <a:pos x="connsiteX0" y="connsiteY0"/>
                      </a:cxn>
                      <a:cxn ang="0">
                        <a:pos x="connsiteX1" y="connsiteY1"/>
                      </a:cxn>
                      <a:cxn ang="0">
                        <a:pos x="connsiteX2" y="connsiteY2"/>
                      </a:cxn>
                      <a:cxn ang="0">
                        <a:pos x="connsiteX3" y="connsiteY3"/>
                      </a:cxn>
                    </a:cxnLst>
                    <a:rect l="l" t="t" r="r" b="b"/>
                    <a:pathLst>
                      <a:path w="117441" h="73742">
                        <a:moveTo>
                          <a:pt x="69373" y="72116"/>
                        </a:moveTo>
                        <a:lnTo>
                          <a:pt x="4097" y="72116"/>
                        </a:lnTo>
                        <a:cubicBezTo>
                          <a:pt x="4097" y="72116"/>
                          <a:pt x="4643" y="6021"/>
                          <a:pt x="70465" y="4109"/>
                        </a:cubicBezTo>
                        <a:cubicBezTo>
                          <a:pt x="70465" y="4109"/>
                          <a:pt x="95046" y="3016"/>
                          <a:pt x="115257" y="21589"/>
                        </a:cubicBezTo>
                      </a:path>
                    </a:pathLst>
                  </a:custGeom>
                  <a:noFill/>
                  <a:ln w="19050" cap="flat">
                    <a:solidFill>
                      <a:schemeClr val="accent3"/>
                    </a:solidFill>
                    <a:prstDash val="solid"/>
                    <a:round/>
                  </a:ln>
                </p:spPr>
                <p:txBody>
                  <a:bodyPr rtlCol="0" anchor="ctr"/>
                  <a:lstStyle/>
                  <a:p>
                    <a:endParaRPr lang="en-US" dirty="0"/>
                  </a:p>
                </p:txBody>
              </p:sp>
              <p:sp>
                <p:nvSpPr>
                  <p:cNvPr id="355" name="Freeform: Shape 354">
                    <a:extLst>
                      <a:ext uri="{FF2B5EF4-FFF2-40B4-BE49-F238E27FC236}">
                        <a16:creationId xmlns:a16="http://schemas.microsoft.com/office/drawing/2014/main" id="{97F11214-D932-42F1-8E7C-FF583D076891}"/>
                      </a:ext>
                    </a:extLst>
                  </p:cNvPr>
                  <p:cNvSpPr/>
                  <p:nvPr/>
                </p:nvSpPr>
                <p:spPr>
                  <a:xfrm>
                    <a:off x="3287589" y="4414424"/>
                    <a:ext cx="233927" cy="146886"/>
                  </a:xfrm>
                  <a:custGeom>
                    <a:avLst/>
                    <a:gdLst>
                      <a:gd name="connsiteX0" fmla="*/ 109521 w 117441"/>
                      <a:gd name="connsiteY0" fmla="*/ 72116 h 73742"/>
                      <a:gd name="connsiteX1" fmla="*/ 4097 w 117441"/>
                      <a:gd name="connsiteY1" fmla="*/ 72116 h 73742"/>
                      <a:gd name="connsiteX2" fmla="*/ 70465 w 117441"/>
                      <a:gd name="connsiteY2" fmla="*/ 4109 h 73742"/>
                      <a:gd name="connsiteX3" fmla="*/ 115257 w 117441"/>
                      <a:gd name="connsiteY3" fmla="*/ 21589 h 73742"/>
                    </a:gdLst>
                    <a:ahLst/>
                    <a:cxnLst>
                      <a:cxn ang="0">
                        <a:pos x="connsiteX0" y="connsiteY0"/>
                      </a:cxn>
                      <a:cxn ang="0">
                        <a:pos x="connsiteX1" y="connsiteY1"/>
                      </a:cxn>
                      <a:cxn ang="0">
                        <a:pos x="connsiteX2" y="connsiteY2"/>
                      </a:cxn>
                      <a:cxn ang="0">
                        <a:pos x="connsiteX3" y="connsiteY3"/>
                      </a:cxn>
                    </a:cxnLst>
                    <a:rect l="l" t="t" r="r" b="b"/>
                    <a:pathLst>
                      <a:path w="117441" h="73742">
                        <a:moveTo>
                          <a:pt x="109521" y="72116"/>
                        </a:moveTo>
                        <a:lnTo>
                          <a:pt x="4097" y="72116"/>
                        </a:lnTo>
                        <a:cubicBezTo>
                          <a:pt x="4097" y="72116"/>
                          <a:pt x="4643" y="6021"/>
                          <a:pt x="70465" y="4109"/>
                        </a:cubicBezTo>
                        <a:cubicBezTo>
                          <a:pt x="70465" y="4109"/>
                          <a:pt x="95046" y="3016"/>
                          <a:pt x="115257" y="21589"/>
                        </a:cubicBezTo>
                      </a:path>
                    </a:pathLst>
                  </a:custGeom>
                  <a:noFill/>
                  <a:ln w="19050" cap="flat">
                    <a:solidFill>
                      <a:schemeClr val="accent3"/>
                    </a:solidFill>
                    <a:prstDash val="solid"/>
                    <a:round/>
                  </a:ln>
                </p:spPr>
                <p:txBody>
                  <a:bodyPr rtlCol="0" anchor="ctr"/>
                  <a:lstStyle/>
                  <a:p>
                    <a:endParaRPr lang="en-US" dirty="0"/>
                  </a:p>
                </p:txBody>
              </p:sp>
            </p:grpSp>
            <p:grpSp>
              <p:nvGrpSpPr>
                <p:cNvPr id="347" name="Group 346">
                  <a:extLst>
                    <a:ext uri="{FF2B5EF4-FFF2-40B4-BE49-F238E27FC236}">
                      <a16:creationId xmlns:a16="http://schemas.microsoft.com/office/drawing/2014/main" id="{B9A0CF19-BC5B-4448-A706-EC3751FDAA1A}"/>
                    </a:ext>
                  </a:extLst>
                </p:cNvPr>
                <p:cNvGrpSpPr/>
                <p:nvPr/>
              </p:nvGrpSpPr>
              <p:grpSpPr>
                <a:xfrm>
                  <a:off x="12968975" y="2991459"/>
                  <a:ext cx="602281" cy="901115"/>
                  <a:chOff x="3772853" y="4021668"/>
                  <a:chExt cx="360682" cy="539642"/>
                </a:xfrm>
              </p:grpSpPr>
              <p:sp>
                <p:nvSpPr>
                  <p:cNvPr id="348" name="Freeform: Shape 347">
                    <a:extLst>
                      <a:ext uri="{FF2B5EF4-FFF2-40B4-BE49-F238E27FC236}">
                        <a16:creationId xmlns:a16="http://schemas.microsoft.com/office/drawing/2014/main" id="{0E432E6C-8DB8-4410-BBA6-B2AFCC3C7BFB}"/>
                      </a:ext>
                    </a:extLst>
                  </p:cNvPr>
                  <p:cNvSpPr/>
                  <p:nvPr/>
                </p:nvSpPr>
                <p:spPr>
                  <a:xfrm>
                    <a:off x="3789716" y="4262123"/>
                    <a:ext cx="163205" cy="163205"/>
                  </a:xfrm>
                  <a:custGeom>
                    <a:avLst/>
                    <a:gdLst>
                      <a:gd name="connsiteX0" fmla="*/ 78386 w 81936"/>
                      <a:gd name="connsiteY0" fmla="*/ 41241 h 81936"/>
                      <a:gd name="connsiteX1" fmla="*/ 41241 w 81936"/>
                      <a:gd name="connsiteY1" fmla="*/ 4097 h 81936"/>
                      <a:gd name="connsiteX2" fmla="*/ 4097 w 81936"/>
                      <a:gd name="connsiteY2" fmla="*/ 41241 h 81936"/>
                      <a:gd name="connsiteX3" fmla="*/ 41241 w 81936"/>
                      <a:gd name="connsiteY3" fmla="*/ 78386 h 81936"/>
                      <a:gd name="connsiteX4" fmla="*/ 78386 w 81936"/>
                      <a:gd name="connsiteY4" fmla="*/ 41241 h 8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36" h="81936">
                        <a:moveTo>
                          <a:pt x="78386" y="41241"/>
                        </a:moveTo>
                        <a:cubicBezTo>
                          <a:pt x="78386" y="20757"/>
                          <a:pt x="61725" y="4097"/>
                          <a:pt x="41241" y="4097"/>
                        </a:cubicBezTo>
                        <a:cubicBezTo>
                          <a:pt x="20757" y="4097"/>
                          <a:pt x="4097" y="20757"/>
                          <a:pt x="4097" y="41241"/>
                        </a:cubicBezTo>
                        <a:cubicBezTo>
                          <a:pt x="4097" y="61725"/>
                          <a:pt x="20757" y="78386"/>
                          <a:pt x="41241" y="78386"/>
                        </a:cubicBezTo>
                        <a:cubicBezTo>
                          <a:pt x="61725" y="78386"/>
                          <a:pt x="78386" y="61725"/>
                          <a:pt x="78386" y="41241"/>
                        </a:cubicBezTo>
                      </a:path>
                    </a:pathLst>
                  </a:custGeom>
                  <a:noFill/>
                  <a:ln w="19050" cap="flat">
                    <a:solidFill>
                      <a:schemeClr val="accent3"/>
                    </a:solidFill>
                    <a:prstDash val="solid"/>
                    <a:round/>
                  </a:ln>
                </p:spPr>
                <p:txBody>
                  <a:bodyPr rtlCol="0" anchor="ctr"/>
                  <a:lstStyle/>
                  <a:p>
                    <a:endParaRPr lang="en-US" dirty="0"/>
                  </a:p>
                </p:txBody>
              </p:sp>
              <p:sp>
                <p:nvSpPr>
                  <p:cNvPr id="349" name="Freeform: Shape 348">
                    <a:extLst>
                      <a:ext uri="{FF2B5EF4-FFF2-40B4-BE49-F238E27FC236}">
                        <a16:creationId xmlns:a16="http://schemas.microsoft.com/office/drawing/2014/main" id="{35AA8AE0-FE12-4F70-A39E-43CC6107F596}"/>
                      </a:ext>
                    </a:extLst>
                  </p:cNvPr>
                  <p:cNvSpPr/>
                  <p:nvPr/>
                </p:nvSpPr>
                <p:spPr>
                  <a:xfrm>
                    <a:off x="3917015" y="4021668"/>
                    <a:ext cx="163205" cy="163205"/>
                  </a:xfrm>
                  <a:custGeom>
                    <a:avLst/>
                    <a:gdLst>
                      <a:gd name="connsiteX0" fmla="*/ 78386 w 81936"/>
                      <a:gd name="connsiteY0" fmla="*/ 41241 h 81936"/>
                      <a:gd name="connsiteX1" fmla="*/ 41241 w 81936"/>
                      <a:gd name="connsiteY1" fmla="*/ 4097 h 81936"/>
                      <a:gd name="connsiteX2" fmla="*/ 4097 w 81936"/>
                      <a:gd name="connsiteY2" fmla="*/ 41241 h 81936"/>
                      <a:gd name="connsiteX3" fmla="*/ 41241 w 81936"/>
                      <a:gd name="connsiteY3" fmla="*/ 78386 h 81936"/>
                      <a:gd name="connsiteX4" fmla="*/ 78386 w 81936"/>
                      <a:gd name="connsiteY4" fmla="*/ 41241 h 8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36" h="81936">
                        <a:moveTo>
                          <a:pt x="78386" y="41241"/>
                        </a:moveTo>
                        <a:cubicBezTo>
                          <a:pt x="78386" y="20757"/>
                          <a:pt x="61725" y="4097"/>
                          <a:pt x="41241" y="4097"/>
                        </a:cubicBezTo>
                        <a:cubicBezTo>
                          <a:pt x="20757" y="4097"/>
                          <a:pt x="4097" y="20757"/>
                          <a:pt x="4097" y="41241"/>
                        </a:cubicBezTo>
                        <a:cubicBezTo>
                          <a:pt x="4097" y="61725"/>
                          <a:pt x="20757" y="78386"/>
                          <a:pt x="41241" y="78386"/>
                        </a:cubicBezTo>
                        <a:cubicBezTo>
                          <a:pt x="61725" y="78386"/>
                          <a:pt x="78386" y="61725"/>
                          <a:pt x="78386" y="41241"/>
                        </a:cubicBezTo>
                      </a:path>
                    </a:pathLst>
                  </a:custGeom>
                  <a:noFill/>
                  <a:ln w="19050" cap="flat">
                    <a:solidFill>
                      <a:schemeClr val="accent3"/>
                    </a:solidFill>
                    <a:prstDash val="solid"/>
                    <a:round/>
                  </a:ln>
                </p:spPr>
                <p:txBody>
                  <a:bodyPr rtlCol="0" anchor="ctr"/>
                  <a:lstStyle/>
                  <a:p>
                    <a:endParaRPr lang="en-US" dirty="0"/>
                  </a:p>
                </p:txBody>
              </p:sp>
              <p:sp>
                <p:nvSpPr>
                  <p:cNvPr id="350" name="Freeform: Shape 349">
                    <a:extLst>
                      <a:ext uri="{FF2B5EF4-FFF2-40B4-BE49-F238E27FC236}">
                        <a16:creationId xmlns:a16="http://schemas.microsoft.com/office/drawing/2014/main" id="{E973E402-AF49-4E95-A69D-E5B3288E6758}"/>
                      </a:ext>
                    </a:extLst>
                  </p:cNvPr>
                  <p:cNvSpPr/>
                  <p:nvPr/>
                </p:nvSpPr>
                <p:spPr>
                  <a:xfrm>
                    <a:off x="3899608" y="4175057"/>
                    <a:ext cx="233927" cy="146886"/>
                  </a:xfrm>
                  <a:custGeom>
                    <a:avLst/>
                    <a:gdLst>
                      <a:gd name="connsiteX0" fmla="*/ 49981 w 117441"/>
                      <a:gd name="connsiteY0" fmla="*/ 72116 h 73742"/>
                      <a:gd name="connsiteX1" fmla="*/ 115257 w 117441"/>
                      <a:gd name="connsiteY1" fmla="*/ 72116 h 73742"/>
                      <a:gd name="connsiteX2" fmla="*/ 48889 w 117441"/>
                      <a:gd name="connsiteY2" fmla="*/ 4109 h 73742"/>
                      <a:gd name="connsiteX3" fmla="*/ 4097 w 117441"/>
                      <a:gd name="connsiteY3" fmla="*/ 21589 h 73742"/>
                    </a:gdLst>
                    <a:ahLst/>
                    <a:cxnLst>
                      <a:cxn ang="0">
                        <a:pos x="connsiteX0" y="connsiteY0"/>
                      </a:cxn>
                      <a:cxn ang="0">
                        <a:pos x="connsiteX1" y="connsiteY1"/>
                      </a:cxn>
                      <a:cxn ang="0">
                        <a:pos x="connsiteX2" y="connsiteY2"/>
                      </a:cxn>
                      <a:cxn ang="0">
                        <a:pos x="connsiteX3" y="connsiteY3"/>
                      </a:cxn>
                    </a:cxnLst>
                    <a:rect l="l" t="t" r="r" b="b"/>
                    <a:pathLst>
                      <a:path w="117441" h="73742">
                        <a:moveTo>
                          <a:pt x="49981" y="72116"/>
                        </a:moveTo>
                        <a:lnTo>
                          <a:pt x="115257" y="72116"/>
                        </a:lnTo>
                        <a:cubicBezTo>
                          <a:pt x="115257" y="72116"/>
                          <a:pt x="114711" y="6021"/>
                          <a:pt x="48889" y="4109"/>
                        </a:cubicBezTo>
                        <a:cubicBezTo>
                          <a:pt x="48889" y="4109"/>
                          <a:pt x="24308" y="3016"/>
                          <a:pt x="4097" y="21589"/>
                        </a:cubicBezTo>
                      </a:path>
                    </a:pathLst>
                  </a:custGeom>
                  <a:noFill/>
                  <a:ln w="19050" cap="flat">
                    <a:solidFill>
                      <a:schemeClr val="accent3"/>
                    </a:solidFill>
                    <a:prstDash val="solid"/>
                    <a:round/>
                  </a:ln>
                </p:spPr>
                <p:txBody>
                  <a:bodyPr rtlCol="0" anchor="ctr"/>
                  <a:lstStyle/>
                  <a:p>
                    <a:endParaRPr lang="en-US" dirty="0"/>
                  </a:p>
                </p:txBody>
              </p:sp>
              <p:sp>
                <p:nvSpPr>
                  <p:cNvPr id="351" name="Freeform: Shape 350">
                    <a:extLst>
                      <a:ext uri="{FF2B5EF4-FFF2-40B4-BE49-F238E27FC236}">
                        <a16:creationId xmlns:a16="http://schemas.microsoft.com/office/drawing/2014/main" id="{581E5033-A284-4489-9716-EFED9830F6E7}"/>
                      </a:ext>
                    </a:extLst>
                  </p:cNvPr>
                  <p:cNvSpPr/>
                  <p:nvPr/>
                </p:nvSpPr>
                <p:spPr>
                  <a:xfrm>
                    <a:off x="3772853" y="4414424"/>
                    <a:ext cx="233927" cy="146886"/>
                  </a:xfrm>
                  <a:custGeom>
                    <a:avLst/>
                    <a:gdLst>
                      <a:gd name="connsiteX0" fmla="*/ 9559 w 117441"/>
                      <a:gd name="connsiteY0" fmla="*/ 72116 h 73742"/>
                      <a:gd name="connsiteX1" fmla="*/ 115257 w 117441"/>
                      <a:gd name="connsiteY1" fmla="*/ 72116 h 73742"/>
                      <a:gd name="connsiteX2" fmla="*/ 48889 w 117441"/>
                      <a:gd name="connsiteY2" fmla="*/ 4109 h 73742"/>
                      <a:gd name="connsiteX3" fmla="*/ 4097 w 117441"/>
                      <a:gd name="connsiteY3" fmla="*/ 21589 h 73742"/>
                    </a:gdLst>
                    <a:ahLst/>
                    <a:cxnLst>
                      <a:cxn ang="0">
                        <a:pos x="connsiteX0" y="connsiteY0"/>
                      </a:cxn>
                      <a:cxn ang="0">
                        <a:pos x="connsiteX1" y="connsiteY1"/>
                      </a:cxn>
                      <a:cxn ang="0">
                        <a:pos x="connsiteX2" y="connsiteY2"/>
                      </a:cxn>
                      <a:cxn ang="0">
                        <a:pos x="connsiteX3" y="connsiteY3"/>
                      </a:cxn>
                    </a:cxnLst>
                    <a:rect l="l" t="t" r="r" b="b"/>
                    <a:pathLst>
                      <a:path w="117441" h="73742">
                        <a:moveTo>
                          <a:pt x="9559" y="72116"/>
                        </a:moveTo>
                        <a:lnTo>
                          <a:pt x="115257" y="72116"/>
                        </a:lnTo>
                        <a:cubicBezTo>
                          <a:pt x="115257" y="72116"/>
                          <a:pt x="114711" y="6021"/>
                          <a:pt x="48889" y="4109"/>
                        </a:cubicBezTo>
                        <a:cubicBezTo>
                          <a:pt x="48889" y="4109"/>
                          <a:pt x="24308" y="3016"/>
                          <a:pt x="4097" y="21589"/>
                        </a:cubicBezTo>
                      </a:path>
                    </a:pathLst>
                  </a:custGeom>
                  <a:noFill/>
                  <a:ln w="19050" cap="flat">
                    <a:solidFill>
                      <a:schemeClr val="accent3"/>
                    </a:solidFill>
                    <a:prstDash val="solid"/>
                    <a:round/>
                  </a:ln>
                </p:spPr>
                <p:txBody>
                  <a:bodyPr rtlCol="0" anchor="ctr"/>
                  <a:lstStyle/>
                  <a:p>
                    <a:endParaRPr lang="en-US" dirty="0"/>
                  </a:p>
                </p:txBody>
              </p:sp>
            </p:grpSp>
          </p:grpSp>
        </p:grpSp>
      </p:grpSp>
      <p:sp>
        <p:nvSpPr>
          <p:cNvPr id="135" name="Rectangle 134">
            <a:extLst>
              <a:ext uri="{FF2B5EF4-FFF2-40B4-BE49-F238E27FC236}">
                <a16:creationId xmlns:a16="http://schemas.microsoft.com/office/drawing/2014/main" id="{B532906D-BE64-4146-8E84-F0A0C61F5027}"/>
              </a:ext>
            </a:extLst>
          </p:cNvPr>
          <p:cNvSpPr/>
          <p:nvPr/>
        </p:nvSpPr>
        <p:spPr bwMode="auto">
          <a:xfrm>
            <a:off x="8263" y="946357"/>
            <a:ext cx="9416135" cy="6071780"/>
          </a:xfrm>
          <a:prstGeom prst="rect">
            <a:avLst/>
          </a:prstGeom>
          <a:solidFill>
            <a:srgbClr val="232F3E">
              <a:alpha val="87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Segoe UI" pitchFamily="34" charset="0"/>
              <a:cs typeface="Segoe UI" pitchFamily="34" charset="0"/>
            </a:endParaRPr>
          </a:p>
        </p:txBody>
      </p:sp>
      <p:sp>
        <p:nvSpPr>
          <p:cNvPr id="16" name="Title 15">
            <a:extLst>
              <a:ext uri="{FF2B5EF4-FFF2-40B4-BE49-F238E27FC236}">
                <a16:creationId xmlns:a16="http://schemas.microsoft.com/office/drawing/2014/main" id="{AD2B6B38-A041-403F-900C-C659A6E76251}"/>
              </a:ext>
            </a:extLst>
          </p:cNvPr>
          <p:cNvSpPr>
            <a:spLocks noGrp="1"/>
          </p:cNvSpPr>
          <p:nvPr>
            <p:ph type="title" idx="4294967295"/>
          </p:nvPr>
        </p:nvSpPr>
        <p:spPr>
          <a:xfrm>
            <a:off x="731520" y="1101092"/>
            <a:ext cx="13167360" cy="727709"/>
          </a:xfrm>
        </p:spPr>
        <p:txBody>
          <a:bodyPr>
            <a:normAutofit fontScale="90000"/>
          </a:bodyPr>
          <a:lstStyle/>
          <a:p>
            <a:endParaRPr lang="en-US" dirty="0"/>
          </a:p>
        </p:txBody>
      </p:sp>
    </p:spTree>
    <p:extLst>
      <p:ext uri="{BB962C8B-B14F-4D97-AF65-F5344CB8AC3E}">
        <p14:creationId xmlns:p14="http://schemas.microsoft.com/office/powerpoint/2010/main" val="3495779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FD50BE-3969-42B5-BA8E-82A76C07C2ED}"/>
              </a:ext>
            </a:extLst>
          </p:cNvPr>
          <p:cNvSpPr>
            <a:spLocks noGrp="1"/>
          </p:cNvSpPr>
          <p:nvPr>
            <p:ph type="title" idx="4294967295"/>
          </p:nvPr>
        </p:nvSpPr>
        <p:spPr>
          <a:xfrm>
            <a:off x="0" y="1096963"/>
            <a:ext cx="13166725" cy="731837"/>
          </a:xfrm>
        </p:spPr>
        <p:txBody>
          <a:bodyPr>
            <a:normAutofit fontScale="90000"/>
          </a:bodyPr>
          <a:lstStyle/>
          <a:p>
            <a:r>
              <a:rPr lang="en-US" dirty="0"/>
              <a:t>Why involve a partner?</a:t>
            </a:r>
          </a:p>
        </p:txBody>
      </p:sp>
      <p:sp>
        <p:nvSpPr>
          <p:cNvPr id="53" name="Title 2">
            <a:extLst>
              <a:ext uri="{FF2B5EF4-FFF2-40B4-BE49-F238E27FC236}">
                <a16:creationId xmlns:a16="http://schemas.microsoft.com/office/drawing/2014/main" id="{3756B5AE-82CC-46E7-A3DF-CAF2386F9090}"/>
              </a:ext>
            </a:extLst>
          </p:cNvPr>
          <p:cNvSpPr txBox="1">
            <a:spLocks/>
          </p:cNvSpPr>
          <p:nvPr/>
        </p:nvSpPr>
        <p:spPr>
          <a:xfrm>
            <a:off x="461234" y="4726120"/>
            <a:ext cx="2197872" cy="830997"/>
          </a:xfrm>
          <a:prstGeom prst="rect">
            <a:avLst/>
          </a:prstGeom>
        </p:spPr>
        <p:txBody>
          <a:bodyPr vert="horz" wrap="square" lIns="0" tIns="0" rIns="0" bIns="0" numCol="1" spcCol="640080" rtlCol="0" anchor="ctr" anchorCtr="0">
            <a:noAutofit/>
          </a:bodyPr>
          <a:lstStyle>
            <a:defPPr>
              <a:defRPr lang="en-US"/>
            </a:defPPr>
            <a:lvl1pPr>
              <a:spcBef>
                <a:spcPct val="0"/>
              </a:spcBef>
              <a:buNone/>
              <a:defRPr sz="3600" b="0" i="0" spc="-100">
                <a:gradFill>
                  <a:gsLst>
                    <a:gs pos="37629">
                      <a:schemeClr val="accent6">
                        <a:lumMod val="50000"/>
                      </a:schemeClr>
                    </a:gs>
                    <a:gs pos="51546">
                      <a:schemeClr val="accent6">
                        <a:lumMod val="50000"/>
                      </a:schemeClr>
                    </a:gs>
                  </a:gsLst>
                  <a:lin ang="2700000" scaled="0"/>
                </a:gradFill>
                <a:latin typeface="Amazon Ember Light" panose="020B0403020204020204" pitchFamily="34" charset="0"/>
                <a:ea typeface="Amazon Ember Light" panose="020B0403020204020204" pitchFamily="34" charset="0"/>
                <a:cs typeface="Amazon Ember Light" panose="020B0403020204020204" pitchFamily="34" charset="0"/>
              </a:defRPr>
            </a:lvl1pPr>
            <a:lvl2pPr marL="734389" indent="-520099" defTabSz="734389" eaLnBrk="0" fontAlgn="base" hangingPunct="0">
              <a:spcBef>
                <a:spcPct val="0"/>
              </a:spcBef>
              <a:spcAft>
                <a:spcPct val="0"/>
              </a:spcAft>
              <a:defRPr>
                <a:solidFill>
                  <a:schemeClr val="tx1"/>
                </a:solidFill>
                <a:latin typeface="Arial" charset="0"/>
              </a:defRPr>
            </a:lvl2pPr>
            <a:lvl3pPr marL="1468777" indent="-1040198" defTabSz="734389" eaLnBrk="0" fontAlgn="base" hangingPunct="0">
              <a:spcBef>
                <a:spcPct val="0"/>
              </a:spcBef>
              <a:spcAft>
                <a:spcPct val="0"/>
              </a:spcAft>
              <a:defRPr>
                <a:solidFill>
                  <a:schemeClr val="tx1"/>
                </a:solidFill>
                <a:latin typeface="Arial" charset="0"/>
              </a:defRPr>
            </a:lvl3pPr>
            <a:lvl4pPr marL="2203909" indent="-1561041" defTabSz="734389" eaLnBrk="0" fontAlgn="base" hangingPunct="0">
              <a:spcBef>
                <a:spcPct val="0"/>
              </a:spcBef>
              <a:spcAft>
                <a:spcPct val="0"/>
              </a:spcAft>
              <a:defRPr>
                <a:solidFill>
                  <a:schemeClr val="tx1"/>
                </a:solidFill>
                <a:latin typeface="Arial" charset="0"/>
              </a:defRPr>
            </a:lvl4pPr>
            <a:lvl5pPr marL="2938298" indent="-2081140" defTabSz="734389" eaLnBrk="0" fontAlgn="base" hangingPunct="0">
              <a:spcBef>
                <a:spcPct val="0"/>
              </a:spcBef>
              <a:spcAft>
                <a:spcPct val="0"/>
              </a:spcAft>
              <a:defRPr>
                <a:solidFill>
                  <a:schemeClr val="tx1"/>
                </a:solidFill>
                <a:latin typeface="Arial" charset="0"/>
              </a:defRPr>
            </a:lvl5pPr>
            <a:lvl6pPr marL="1071448" defTabSz="428579">
              <a:defRPr>
                <a:solidFill>
                  <a:schemeClr val="tx1"/>
                </a:solidFill>
                <a:latin typeface="Arial" charset="0"/>
              </a:defRPr>
            </a:lvl6pPr>
            <a:lvl7pPr marL="1285738" defTabSz="428579">
              <a:defRPr>
                <a:solidFill>
                  <a:schemeClr val="tx1"/>
                </a:solidFill>
                <a:latin typeface="Arial" charset="0"/>
              </a:defRPr>
            </a:lvl7pPr>
            <a:lvl8pPr marL="1500027" defTabSz="428579">
              <a:defRPr>
                <a:solidFill>
                  <a:schemeClr val="tx1"/>
                </a:solidFill>
                <a:latin typeface="Arial" charset="0"/>
              </a:defRPr>
            </a:lvl8pPr>
            <a:lvl9pPr marL="1714317" defTabSz="428579">
              <a:defRPr>
                <a:solidFill>
                  <a:schemeClr val="tx1"/>
                </a:solidFill>
                <a:latin typeface="Arial" charset="0"/>
              </a:defRPr>
            </a:lvl9pPr>
          </a:lstStyle>
          <a:p>
            <a:pPr algn="ctr">
              <a:lnSpc>
                <a:spcPct val="90000"/>
              </a:lnSpc>
              <a:spcBef>
                <a:spcPts val="4200"/>
              </a:spcBef>
            </a:pPr>
            <a:r>
              <a:rPr lang="en-US" sz="2000" spc="0" dirty="0">
                <a:solidFill>
                  <a:schemeClr val="tx1"/>
                </a:solidFill>
                <a:latin typeface="+mn-lt"/>
                <a:ea typeface="Amazon Ember" panose="020B0603020204020204" pitchFamily="34" charset="0"/>
                <a:cs typeface="Amazon Ember" panose="020B0603020204020204" pitchFamily="34" charset="0"/>
              </a:rPr>
              <a:t>Reach desired </a:t>
            </a:r>
            <a:br>
              <a:rPr lang="en-US" sz="2000" spc="0" dirty="0">
                <a:solidFill>
                  <a:schemeClr val="tx1"/>
                </a:solidFill>
                <a:latin typeface="+mn-lt"/>
                <a:ea typeface="Amazon Ember" panose="020B0603020204020204" pitchFamily="34" charset="0"/>
                <a:cs typeface="Amazon Ember" panose="020B0603020204020204" pitchFamily="34" charset="0"/>
              </a:rPr>
            </a:br>
            <a:r>
              <a:rPr lang="en-US" sz="2000" spc="0" dirty="0">
                <a:solidFill>
                  <a:schemeClr val="tx1"/>
                </a:solidFill>
                <a:latin typeface="+mn-lt"/>
                <a:ea typeface="Amazon Ember" panose="020B0603020204020204" pitchFamily="34" charset="0"/>
                <a:cs typeface="Amazon Ember" panose="020B0603020204020204" pitchFamily="34" charset="0"/>
              </a:rPr>
              <a:t>business </a:t>
            </a:r>
            <a:br>
              <a:rPr lang="en-US" sz="2000" spc="0" dirty="0">
                <a:solidFill>
                  <a:schemeClr val="tx1"/>
                </a:solidFill>
                <a:latin typeface="+mn-lt"/>
                <a:ea typeface="Amazon Ember" panose="020B0603020204020204" pitchFamily="34" charset="0"/>
                <a:cs typeface="Amazon Ember" panose="020B0603020204020204" pitchFamily="34" charset="0"/>
              </a:rPr>
            </a:br>
            <a:r>
              <a:rPr lang="en-US" sz="2000" spc="0" dirty="0">
                <a:solidFill>
                  <a:schemeClr val="tx1"/>
                </a:solidFill>
                <a:latin typeface="+mn-lt"/>
                <a:ea typeface="Amazon Ember" panose="020B0603020204020204" pitchFamily="34" charset="0"/>
                <a:cs typeface="Amazon Ember" panose="020B0603020204020204" pitchFamily="34" charset="0"/>
              </a:rPr>
              <a:t>outcome faster</a:t>
            </a:r>
          </a:p>
        </p:txBody>
      </p:sp>
      <p:sp>
        <p:nvSpPr>
          <p:cNvPr id="54" name="Title 2">
            <a:extLst>
              <a:ext uri="{FF2B5EF4-FFF2-40B4-BE49-F238E27FC236}">
                <a16:creationId xmlns:a16="http://schemas.microsoft.com/office/drawing/2014/main" id="{24296D5A-8282-45FE-83C1-740F6C72A60A}"/>
              </a:ext>
            </a:extLst>
          </p:cNvPr>
          <p:cNvSpPr txBox="1">
            <a:spLocks/>
          </p:cNvSpPr>
          <p:nvPr/>
        </p:nvSpPr>
        <p:spPr>
          <a:xfrm>
            <a:off x="3023688" y="4726120"/>
            <a:ext cx="2743200" cy="553998"/>
          </a:xfrm>
          <a:prstGeom prst="rect">
            <a:avLst/>
          </a:prstGeom>
        </p:spPr>
        <p:txBody>
          <a:bodyPr vert="horz" wrap="none" lIns="0" tIns="0" rIns="0" bIns="0" numCol="1" spcCol="640080" rtlCol="0" anchor="ctr" anchorCtr="0">
            <a:noAutofit/>
          </a:bodyPr>
          <a:lstStyle>
            <a:defPPr>
              <a:defRPr lang="en-US"/>
            </a:defPPr>
            <a:lvl1pPr>
              <a:spcBef>
                <a:spcPct val="0"/>
              </a:spcBef>
              <a:buNone/>
              <a:defRPr sz="3600" b="0" i="0" spc="-100">
                <a:gradFill>
                  <a:gsLst>
                    <a:gs pos="37629">
                      <a:schemeClr val="accent6">
                        <a:lumMod val="50000"/>
                      </a:schemeClr>
                    </a:gs>
                    <a:gs pos="51546">
                      <a:schemeClr val="accent6">
                        <a:lumMod val="50000"/>
                      </a:schemeClr>
                    </a:gs>
                  </a:gsLst>
                  <a:lin ang="2700000" scaled="0"/>
                </a:gradFill>
                <a:latin typeface="Amazon Ember Light" panose="020B0403020204020204" pitchFamily="34" charset="0"/>
                <a:ea typeface="Amazon Ember Light" panose="020B0403020204020204" pitchFamily="34" charset="0"/>
                <a:cs typeface="Amazon Ember Light" panose="020B0403020204020204" pitchFamily="34" charset="0"/>
              </a:defRPr>
            </a:lvl1pPr>
            <a:lvl2pPr marL="734389" indent="-520099" defTabSz="734389" eaLnBrk="0" fontAlgn="base" hangingPunct="0">
              <a:spcBef>
                <a:spcPct val="0"/>
              </a:spcBef>
              <a:spcAft>
                <a:spcPct val="0"/>
              </a:spcAft>
              <a:defRPr>
                <a:solidFill>
                  <a:schemeClr val="tx1"/>
                </a:solidFill>
                <a:latin typeface="Arial" charset="0"/>
              </a:defRPr>
            </a:lvl2pPr>
            <a:lvl3pPr marL="1468777" indent="-1040198" defTabSz="734389" eaLnBrk="0" fontAlgn="base" hangingPunct="0">
              <a:spcBef>
                <a:spcPct val="0"/>
              </a:spcBef>
              <a:spcAft>
                <a:spcPct val="0"/>
              </a:spcAft>
              <a:defRPr>
                <a:solidFill>
                  <a:schemeClr val="tx1"/>
                </a:solidFill>
                <a:latin typeface="Arial" charset="0"/>
              </a:defRPr>
            </a:lvl3pPr>
            <a:lvl4pPr marL="2203909" indent="-1561041" defTabSz="734389" eaLnBrk="0" fontAlgn="base" hangingPunct="0">
              <a:spcBef>
                <a:spcPct val="0"/>
              </a:spcBef>
              <a:spcAft>
                <a:spcPct val="0"/>
              </a:spcAft>
              <a:defRPr>
                <a:solidFill>
                  <a:schemeClr val="tx1"/>
                </a:solidFill>
                <a:latin typeface="Arial" charset="0"/>
              </a:defRPr>
            </a:lvl4pPr>
            <a:lvl5pPr marL="2938298" indent="-2081140" defTabSz="734389" eaLnBrk="0" fontAlgn="base" hangingPunct="0">
              <a:spcBef>
                <a:spcPct val="0"/>
              </a:spcBef>
              <a:spcAft>
                <a:spcPct val="0"/>
              </a:spcAft>
              <a:defRPr>
                <a:solidFill>
                  <a:schemeClr val="tx1"/>
                </a:solidFill>
                <a:latin typeface="Arial" charset="0"/>
              </a:defRPr>
            </a:lvl5pPr>
            <a:lvl6pPr marL="1071448" defTabSz="428579">
              <a:defRPr>
                <a:solidFill>
                  <a:schemeClr val="tx1"/>
                </a:solidFill>
                <a:latin typeface="Arial" charset="0"/>
              </a:defRPr>
            </a:lvl6pPr>
            <a:lvl7pPr marL="1285738" defTabSz="428579">
              <a:defRPr>
                <a:solidFill>
                  <a:schemeClr val="tx1"/>
                </a:solidFill>
                <a:latin typeface="Arial" charset="0"/>
              </a:defRPr>
            </a:lvl7pPr>
            <a:lvl8pPr marL="1500027" defTabSz="428579">
              <a:defRPr>
                <a:solidFill>
                  <a:schemeClr val="tx1"/>
                </a:solidFill>
                <a:latin typeface="Arial" charset="0"/>
              </a:defRPr>
            </a:lvl8pPr>
            <a:lvl9pPr marL="1714317" defTabSz="428579">
              <a:defRPr>
                <a:solidFill>
                  <a:schemeClr val="tx1"/>
                </a:solidFill>
                <a:latin typeface="Arial" charset="0"/>
              </a:defRPr>
            </a:lvl9pPr>
          </a:lstStyle>
          <a:p>
            <a:pPr algn="ctr">
              <a:lnSpc>
                <a:spcPct val="90000"/>
              </a:lnSpc>
              <a:spcBef>
                <a:spcPts val="4200"/>
              </a:spcBef>
            </a:pPr>
            <a:r>
              <a:rPr lang="en-US" sz="2000" spc="0" dirty="0">
                <a:solidFill>
                  <a:schemeClr val="tx1"/>
                </a:solidFill>
                <a:latin typeface="+mn-lt"/>
                <a:ea typeface="Amazon Ember" panose="020B0603020204020204" pitchFamily="34" charset="0"/>
                <a:cs typeface="Amazon Ember" panose="020B0603020204020204" pitchFamily="34" charset="0"/>
              </a:rPr>
              <a:t>Reduce your </a:t>
            </a:r>
            <a:br>
              <a:rPr lang="en-US" sz="2000" spc="0" dirty="0">
                <a:solidFill>
                  <a:schemeClr val="tx1"/>
                </a:solidFill>
                <a:latin typeface="+mn-lt"/>
                <a:ea typeface="Amazon Ember" panose="020B0603020204020204" pitchFamily="34" charset="0"/>
                <a:cs typeface="Amazon Ember" panose="020B0603020204020204" pitchFamily="34" charset="0"/>
              </a:rPr>
            </a:br>
            <a:r>
              <a:rPr lang="en-US" sz="2000" spc="0" dirty="0">
                <a:solidFill>
                  <a:schemeClr val="tx1"/>
                </a:solidFill>
                <a:latin typeface="+mn-lt"/>
                <a:ea typeface="Amazon Ember" panose="020B0603020204020204" pitchFamily="34" charset="0"/>
                <a:cs typeface="Amazon Ember" panose="020B0603020204020204" pitchFamily="34" charset="0"/>
              </a:rPr>
              <a:t>operational costs </a:t>
            </a:r>
          </a:p>
        </p:txBody>
      </p:sp>
      <p:sp>
        <p:nvSpPr>
          <p:cNvPr id="56" name="Title 2">
            <a:extLst>
              <a:ext uri="{FF2B5EF4-FFF2-40B4-BE49-F238E27FC236}">
                <a16:creationId xmlns:a16="http://schemas.microsoft.com/office/drawing/2014/main" id="{953DD039-2B9F-4E80-A16F-B3237D26511C}"/>
              </a:ext>
            </a:extLst>
          </p:cNvPr>
          <p:cNvSpPr txBox="1">
            <a:spLocks/>
          </p:cNvSpPr>
          <p:nvPr/>
        </p:nvSpPr>
        <p:spPr>
          <a:xfrm>
            <a:off x="5858804" y="4726120"/>
            <a:ext cx="2743200" cy="553998"/>
          </a:xfrm>
          <a:prstGeom prst="rect">
            <a:avLst/>
          </a:prstGeom>
        </p:spPr>
        <p:txBody>
          <a:bodyPr vert="horz" wrap="none" lIns="0" tIns="0" rIns="0" bIns="0" numCol="1" spcCol="640080" rtlCol="0" anchor="ctr" anchorCtr="0">
            <a:noAutofit/>
          </a:bodyPr>
          <a:lstStyle>
            <a:defPPr>
              <a:defRPr lang="en-US"/>
            </a:defPPr>
            <a:lvl1pPr>
              <a:lnSpc>
                <a:spcPct val="90000"/>
              </a:lnSpc>
              <a:spcBef>
                <a:spcPts val="4200"/>
              </a:spcBef>
              <a:buNone/>
              <a:defRPr sz="2000" b="0" i="0" spc="0">
                <a:ea typeface="Amazon Ember" panose="020B0603020204020204" pitchFamily="34" charset="0"/>
                <a:cs typeface="Amazon Ember" panose="020B0603020204020204" pitchFamily="34" charset="0"/>
              </a:defRPr>
            </a:lvl1pPr>
            <a:lvl2pPr marL="734389" indent="-520099" defTabSz="734389" eaLnBrk="0" fontAlgn="base" hangingPunct="0">
              <a:spcBef>
                <a:spcPct val="0"/>
              </a:spcBef>
              <a:spcAft>
                <a:spcPct val="0"/>
              </a:spcAft>
              <a:defRPr>
                <a:latin typeface="Arial" charset="0"/>
              </a:defRPr>
            </a:lvl2pPr>
            <a:lvl3pPr marL="1468777" indent="-1040198" defTabSz="734389" eaLnBrk="0" fontAlgn="base" hangingPunct="0">
              <a:spcBef>
                <a:spcPct val="0"/>
              </a:spcBef>
              <a:spcAft>
                <a:spcPct val="0"/>
              </a:spcAft>
              <a:defRPr>
                <a:latin typeface="Arial" charset="0"/>
              </a:defRPr>
            </a:lvl3pPr>
            <a:lvl4pPr marL="2203909" indent="-1561041" defTabSz="734389" eaLnBrk="0" fontAlgn="base" hangingPunct="0">
              <a:spcBef>
                <a:spcPct val="0"/>
              </a:spcBef>
              <a:spcAft>
                <a:spcPct val="0"/>
              </a:spcAft>
              <a:defRPr>
                <a:latin typeface="Arial" charset="0"/>
              </a:defRPr>
            </a:lvl4pPr>
            <a:lvl5pPr marL="2938298" indent="-2081140" defTabSz="734389" eaLnBrk="0" fontAlgn="base" hangingPunct="0">
              <a:spcBef>
                <a:spcPct val="0"/>
              </a:spcBef>
              <a:spcAft>
                <a:spcPct val="0"/>
              </a:spcAft>
              <a:defRPr>
                <a:latin typeface="Arial" charset="0"/>
              </a:defRPr>
            </a:lvl5pPr>
            <a:lvl6pPr marL="1071448" defTabSz="428579">
              <a:defRPr>
                <a:latin typeface="Arial" charset="0"/>
              </a:defRPr>
            </a:lvl6pPr>
            <a:lvl7pPr marL="1285738" defTabSz="428579">
              <a:defRPr>
                <a:latin typeface="Arial" charset="0"/>
              </a:defRPr>
            </a:lvl7pPr>
            <a:lvl8pPr marL="1500027" defTabSz="428579">
              <a:defRPr>
                <a:latin typeface="Arial" charset="0"/>
              </a:defRPr>
            </a:lvl8pPr>
            <a:lvl9pPr marL="1714317" defTabSz="428579">
              <a:defRPr>
                <a:latin typeface="Arial" charset="0"/>
              </a:defRPr>
            </a:lvl9pPr>
          </a:lstStyle>
          <a:p>
            <a:pPr algn="ctr"/>
            <a:r>
              <a:rPr lang="en-US" dirty="0">
                <a:latin typeface="+mn-lt"/>
              </a:rPr>
              <a:t>Focus on </a:t>
            </a:r>
            <a:br>
              <a:rPr lang="en-US" dirty="0">
                <a:latin typeface="+mn-lt"/>
              </a:rPr>
            </a:br>
            <a:r>
              <a:rPr lang="en-US" dirty="0">
                <a:latin typeface="+mn-lt"/>
              </a:rPr>
              <a:t>innovation </a:t>
            </a:r>
          </a:p>
        </p:txBody>
      </p:sp>
      <p:sp>
        <p:nvSpPr>
          <p:cNvPr id="4" name="Rectangle 3"/>
          <p:cNvSpPr/>
          <p:nvPr/>
        </p:nvSpPr>
        <p:spPr>
          <a:xfrm>
            <a:off x="8693922" y="4726120"/>
            <a:ext cx="2743200" cy="646331"/>
          </a:xfrm>
          <a:prstGeom prst="rect">
            <a:avLst/>
          </a:prstGeom>
        </p:spPr>
        <p:txBody>
          <a:bodyPr wrap="none" lIns="0" tIns="0" rIns="0" bIns="0" anchor="ctr" anchorCtr="0">
            <a:noAutofit/>
          </a:bodyPr>
          <a:lstStyle/>
          <a:p>
            <a:pPr algn="ctr">
              <a:lnSpc>
                <a:spcPct val="90000"/>
              </a:lnSpc>
              <a:spcBef>
                <a:spcPts val="4200"/>
              </a:spcBef>
            </a:pPr>
            <a:r>
              <a:rPr lang="en-US" sz="2000" dirty="0">
                <a:latin typeface="+mn-lt"/>
                <a:ea typeface="Amazon Ember" panose="020B0603020204020204" pitchFamily="34" charset="0"/>
                <a:cs typeface="Amazon Ember" panose="020B0603020204020204" pitchFamily="34" charset="0"/>
              </a:rPr>
              <a:t>Reduce security </a:t>
            </a:r>
            <a:br>
              <a:rPr lang="en-US" sz="2000" dirty="0">
                <a:latin typeface="+mn-lt"/>
                <a:ea typeface="Amazon Ember" panose="020B0603020204020204" pitchFamily="34" charset="0"/>
                <a:cs typeface="Amazon Ember" panose="020B0603020204020204" pitchFamily="34" charset="0"/>
              </a:rPr>
            </a:br>
            <a:r>
              <a:rPr lang="en-US" sz="2000" dirty="0">
                <a:latin typeface="+mn-lt"/>
                <a:ea typeface="Amazon Ember" panose="020B0603020204020204" pitchFamily="34" charset="0"/>
                <a:cs typeface="Amazon Ember" panose="020B0603020204020204" pitchFamily="34" charset="0"/>
              </a:rPr>
              <a:t>and compliance risk </a:t>
            </a:r>
          </a:p>
        </p:txBody>
      </p:sp>
      <p:grpSp>
        <p:nvGrpSpPr>
          <p:cNvPr id="15" name="Group 14">
            <a:extLst>
              <a:ext uri="{FF2B5EF4-FFF2-40B4-BE49-F238E27FC236}">
                <a16:creationId xmlns:a16="http://schemas.microsoft.com/office/drawing/2014/main" id="{8EF997DE-8F02-4379-A24B-F755E8E0E74D}"/>
              </a:ext>
            </a:extLst>
          </p:cNvPr>
          <p:cNvGrpSpPr/>
          <p:nvPr/>
        </p:nvGrpSpPr>
        <p:grpSpPr>
          <a:xfrm>
            <a:off x="586508" y="2583276"/>
            <a:ext cx="1947326" cy="1947326"/>
            <a:chOff x="586508" y="2583276"/>
            <a:chExt cx="1947326" cy="1947326"/>
          </a:xfrm>
        </p:grpSpPr>
        <p:grpSp>
          <p:nvGrpSpPr>
            <p:cNvPr id="7" name="Group 6">
              <a:extLst>
                <a:ext uri="{FF2B5EF4-FFF2-40B4-BE49-F238E27FC236}">
                  <a16:creationId xmlns:a16="http://schemas.microsoft.com/office/drawing/2014/main" id="{1DAC401A-C2CF-4DD0-96E0-FDB1C219127D}"/>
                </a:ext>
              </a:extLst>
            </p:cNvPr>
            <p:cNvGrpSpPr/>
            <p:nvPr/>
          </p:nvGrpSpPr>
          <p:grpSpPr>
            <a:xfrm>
              <a:off x="789149" y="2780115"/>
              <a:ext cx="1542043" cy="1542042"/>
              <a:chOff x="1015529" y="1930399"/>
              <a:chExt cx="1342748" cy="1342748"/>
            </a:xfrm>
          </p:grpSpPr>
          <p:grpSp>
            <p:nvGrpSpPr>
              <p:cNvPr id="26" name="Group 25">
                <a:extLst>
                  <a:ext uri="{FF2B5EF4-FFF2-40B4-BE49-F238E27FC236}">
                    <a16:creationId xmlns:a16="http://schemas.microsoft.com/office/drawing/2014/main" id="{9B80B6D3-B4AF-4B76-8947-30E7AAB7C969}"/>
                  </a:ext>
                </a:extLst>
              </p:cNvPr>
              <p:cNvGrpSpPr/>
              <p:nvPr/>
            </p:nvGrpSpPr>
            <p:grpSpPr>
              <a:xfrm>
                <a:off x="1329822" y="2182322"/>
                <a:ext cx="714162" cy="838902"/>
                <a:chOff x="4019532" y="4218101"/>
                <a:chExt cx="1478757" cy="1737050"/>
              </a:xfrm>
            </p:grpSpPr>
            <p:sp>
              <p:nvSpPr>
                <p:cNvPr id="74" name="Freeform 128">
                  <a:extLst>
                    <a:ext uri="{FF2B5EF4-FFF2-40B4-BE49-F238E27FC236}">
                      <a16:creationId xmlns:a16="http://schemas.microsoft.com/office/drawing/2014/main" id="{5DD0BEDB-BF2E-4827-85C3-7CA7095E8007}"/>
                    </a:ext>
                  </a:extLst>
                </p:cNvPr>
                <p:cNvSpPr>
                  <a:spLocks noChangeAspect="1"/>
                </p:cNvSpPr>
                <p:nvPr/>
              </p:nvSpPr>
              <p:spPr bwMode="white">
                <a:xfrm>
                  <a:off x="4019532" y="4218101"/>
                  <a:ext cx="1478757" cy="816885"/>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232F3E"/>
                </a:solidFill>
                <a:ln w="15875">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4746"/>
                    </a:solidFill>
                    <a:effectLst/>
                    <a:uLnTx/>
                    <a:uFillTx/>
                    <a:latin typeface="Arial"/>
                    <a:ea typeface="+mn-ea"/>
                    <a:cs typeface="+mn-cs"/>
                  </a:endParaRPr>
                </a:p>
              </p:txBody>
            </p:sp>
            <p:grpSp>
              <p:nvGrpSpPr>
                <p:cNvPr id="75" name="Group 13">
                  <a:extLst>
                    <a:ext uri="{FF2B5EF4-FFF2-40B4-BE49-F238E27FC236}">
                      <a16:creationId xmlns:a16="http://schemas.microsoft.com/office/drawing/2014/main" id="{F2C08D4E-63B3-44FA-BA9B-A6182DD26367}"/>
                    </a:ext>
                  </a:extLst>
                </p:cNvPr>
                <p:cNvGrpSpPr>
                  <a:grpSpLocks noChangeAspect="1"/>
                </p:cNvGrpSpPr>
                <p:nvPr/>
              </p:nvGrpSpPr>
              <p:grpSpPr bwMode="auto">
                <a:xfrm>
                  <a:off x="4308233" y="4848941"/>
                  <a:ext cx="778444" cy="1106210"/>
                  <a:chOff x="2822" y="1534"/>
                  <a:chExt cx="114" cy="162"/>
                </a:xfrm>
              </p:grpSpPr>
              <p:sp>
                <p:nvSpPr>
                  <p:cNvPr id="77" name="Freeform 14">
                    <a:extLst>
                      <a:ext uri="{FF2B5EF4-FFF2-40B4-BE49-F238E27FC236}">
                        <a16:creationId xmlns:a16="http://schemas.microsoft.com/office/drawing/2014/main" id="{50C9A379-4922-4F6F-B403-F916AED70457}"/>
                      </a:ext>
                    </a:extLst>
                  </p:cNvPr>
                  <p:cNvSpPr>
                    <a:spLocks/>
                  </p:cNvSpPr>
                  <p:nvPr/>
                </p:nvSpPr>
                <p:spPr bwMode="auto">
                  <a:xfrm>
                    <a:off x="2822" y="1534"/>
                    <a:ext cx="114" cy="162"/>
                  </a:xfrm>
                  <a:custGeom>
                    <a:avLst/>
                    <a:gdLst>
                      <a:gd name="T0" fmla="*/ 77 w 81"/>
                      <a:gd name="T1" fmla="*/ 0 h 117"/>
                      <a:gd name="T2" fmla="*/ 3 w 81"/>
                      <a:gd name="T3" fmla="*/ 0 h 117"/>
                      <a:gd name="T4" fmla="*/ 0 w 81"/>
                      <a:gd name="T5" fmla="*/ 3 h 117"/>
                      <a:gd name="T6" fmla="*/ 0 w 81"/>
                      <a:gd name="T7" fmla="*/ 74 h 117"/>
                      <a:gd name="T8" fmla="*/ 0 w 81"/>
                      <a:gd name="T9" fmla="*/ 88 h 117"/>
                      <a:gd name="T10" fmla="*/ 0 w 81"/>
                      <a:gd name="T11" fmla="*/ 117 h 117"/>
                      <a:gd name="T12" fmla="*/ 81 w 81"/>
                      <a:gd name="T13" fmla="*/ 117 h 117"/>
                      <a:gd name="T14" fmla="*/ 81 w 81"/>
                      <a:gd name="T15" fmla="*/ 88 h 117"/>
                      <a:gd name="T16" fmla="*/ 81 w 81"/>
                      <a:gd name="T17" fmla="*/ 74 h 117"/>
                      <a:gd name="T18" fmla="*/ 81 w 81"/>
                      <a:gd name="T19" fmla="*/ 3 h 117"/>
                      <a:gd name="T20" fmla="*/ 77 w 81"/>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17">
                        <a:moveTo>
                          <a:pt x="77" y="0"/>
                        </a:moveTo>
                        <a:cubicBezTo>
                          <a:pt x="3" y="0"/>
                          <a:pt x="3" y="0"/>
                          <a:pt x="3" y="0"/>
                        </a:cubicBezTo>
                        <a:cubicBezTo>
                          <a:pt x="1" y="0"/>
                          <a:pt x="0" y="1"/>
                          <a:pt x="0" y="3"/>
                        </a:cubicBezTo>
                        <a:cubicBezTo>
                          <a:pt x="0" y="74"/>
                          <a:pt x="0" y="74"/>
                          <a:pt x="0" y="74"/>
                        </a:cubicBezTo>
                        <a:cubicBezTo>
                          <a:pt x="0" y="88"/>
                          <a:pt x="0" y="88"/>
                          <a:pt x="0" y="88"/>
                        </a:cubicBezTo>
                        <a:cubicBezTo>
                          <a:pt x="0" y="117"/>
                          <a:pt x="0" y="117"/>
                          <a:pt x="0" y="117"/>
                        </a:cubicBezTo>
                        <a:cubicBezTo>
                          <a:pt x="81" y="117"/>
                          <a:pt x="81" y="117"/>
                          <a:pt x="81" y="117"/>
                        </a:cubicBezTo>
                        <a:cubicBezTo>
                          <a:pt x="81" y="88"/>
                          <a:pt x="81" y="88"/>
                          <a:pt x="81" y="88"/>
                        </a:cubicBezTo>
                        <a:cubicBezTo>
                          <a:pt x="81" y="74"/>
                          <a:pt x="81" y="74"/>
                          <a:pt x="81" y="74"/>
                        </a:cubicBezTo>
                        <a:cubicBezTo>
                          <a:pt x="81" y="3"/>
                          <a:pt x="81" y="3"/>
                          <a:pt x="81" y="3"/>
                        </a:cubicBezTo>
                        <a:cubicBezTo>
                          <a:pt x="81" y="1"/>
                          <a:pt x="79" y="0"/>
                          <a:pt x="77" y="0"/>
                        </a:cubicBezTo>
                        <a:close/>
                      </a:path>
                    </a:pathLst>
                  </a:custGeom>
                  <a:solidFill>
                    <a:srgbClr val="232F3E"/>
                  </a:solidFill>
                  <a:ln w="15875"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 name="Freeform 15">
                    <a:extLst>
                      <a:ext uri="{FF2B5EF4-FFF2-40B4-BE49-F238E27FC236}">
                        <a16:creationId xmlns:a16="http://schemas.microsoft.com/office/drawing/2014/main" id="{FCF5249E-2BCA-4BA3-8E51-CEA2666F3F18}"/>
                      </a:ext>
                    </a:extLst>
                  </p:cNvPr>
                  <p:cNvSpPr>
                    <a:spLocks/>
                  </p:cNvSpPr>
                  <p:nvPr/>
                </p:nvSpPr>
                <p:spPr bwMode="auto">
                  <a:xfrm>
                    <a:off x="2839" y="1587"/>
                    <a:ext cx="79" cy="22"/>
                  </a:xfrm>
                  <a:custGeom>
                    <a:avLst/>
                    <a:gdLst>
                      <a:gd name="T0" fmla="*/ 0 w 79"/>
                      <a:gd name="T1" fmla="*/ 22 h 22"/>
                      <a:gd name="T2" fmla="*/ 0 w 79"/>
                      <a:gd name="T3" fmla="*/ 0 h 22"/>
                      <a:gd name="T4" fmla="*/ 79 w 79"/>
                      <a:gd name="T5" fmla="*/ 0 h 22"/>
                      <a:gd name="T6" fmla="*/ 79 w 79"/>
                      <a:gd name="T7" fmla="*/ 22 h 22"/>
                    </a:gdLst>
                    <a:ahLst/>
                    <a:cxnLst>
                      <a:cxn ang="0">
                        <a:pos x="T0" y="T1"/>
                      </a:cxn>
                      <a:cxn ang="0">
                        <a:pos x="T2" y="T3"/>
                      </a:cxn>
                      <a:cxn ang="0">
                        <a:pos x="T4" y="T5"/>
                      </a:cxn>
                      <a:cxn ang="0">
                        <a:pos x="T6" y="T7"/>
                      </a:cxn>
                    </a:cxnLst>
                    <a:rect l="0" t="0" r="r" b="b"/>
                    <a:pathLst>
                      <a:path w="79" h="22">
                        <a:moveTo>
                          <a:pt x="0" y="22"/>
                        </a:moveTo>
                        <a:lnTo>
                          <a:pt x="0" y="0"/>
                        </a:lnTo>
                        <a:lnTo>
                          <a:pt x="79" y="0"/>
                        </a:lnTo>
                        <a:lnTo>
                          <a:pt x="79" y="22"/>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16">
                    <a:extLst>
                      <a:ext uri="{FF2B5EF4-FFF2-40B4-BE49-F238E27FC236}">
                        <a16:creationId xmlns:a16="http://schemas.microsoft.com/office/drawing/2014/main" id="{244E9960-E45B-4DC6-A11B-9816B5D624B4}"/>
                      </a:ext>
                    </a:extLst>
                  </p:cNvPr>
                  <p:cNvSpPr>
                    <a:spLocks/>
                  </p:cNvSpPr>
                  <p:nvPr/>
                </p:nvSpPr>
                <p:spPr bwMode="auto">
                  <a:xfrm>
                    <a:off x="2839" y="1621"/>
                    <a:ext cx="79" cy="22"/>
                  </a:xfrm>
                  <a:custGeom>
                    <a:avLst/>
                    <a:gdLst>
                      <a:gd name="T0" fmla="*/ 0 w 79"/>
                      <a:gd name="T1" fmla="*/ 22 h 22"/>
                      <a:gd name="T2" fmla="*/ 0 w 79"/>
                      <a:gd name="T3" fmla="*/ 0 h 22"/>
                      <a:gd name="T4" fmla="*/ 79 w 79"/>
                      <a:gd name="T5" fmla="*/ 0 h 22"/>
                      <a:gd name="T6" fmla="*/ 79 w 79"/>
                      <a:gd name="T7" fmla="*/ 22 h 22"/>
                    </a:gdLst>
                    <a:ahLst/>
                    <a:cxnLst>
                      <a:cxn ang="0">
                        <a:pos x="T0" y="T1"/>
                      </a:cxn>
                      <a:cxn ang="0">
                        <a:pos x="T2" y="T3"/>
                      </a:cxn>
                      <a:cxn ang="0">
                        <a:pos x="T4" y="T5"/>
                      </a:cxn>
                      <a:cxn ang="0">
                        <a:pos x="T6" y="T7"/>
                      </a:cxn>
                    </a:cxnLst>
                    <a:rect l="0" t="0" r="r" b="b"/>
                    <a:pathLst>
                      <a:path w="79" h="22">
                        <a:moveTo>
                          <a:pt x="0" y="22"/>
                        </a:moveTo>
                        <a:lnTo>
                          <a:pt x="0" y="0"/>
                        </a:lnTo>
                        <a:lnTo>
                          <a:pt x="79" y="0"/>
                        </a:lnTo>
                        <a:lnTo>
                          <a:pt x="79" y="22"/>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17">
                    <a:extLst>
                      <a:ext uri="{FF2B5EF4-FFF2-40B4-BE49-F238E27FC236}">
                        <a16:creationId xmlns:a16="http://schemas.microsoft.com/office/drawing/2014/main" id="{FD73F73F-3974-49C6-8492-D34B4BBC2CEA}"/>
                      </a:ext>
                    </a:extLst>
                  </p:cNvPr>
                  <p:cNvSpPr>
                    <a:spLocks/>
                  </p:cNvSpPr>
                  <p:nvPr/>
                </p:nvSpPr>
                <p:spPr bwMode="auto">
                  <a:xfrm>
                    <a:off x="2839" y="1656"/>
                    <a:ext cx="79" cy="22"/>
                  </a:xfrm>
                  <a:custGeom>
                    <a:avLst/>
                    <a:gdLst>
                      <a:gd name="T0" fmla="*/ 0 w 79"/>
                      <a:gd name="T1" fmla="*/ 22 h 22"/>
                      <a:gd name="T2" fmla="*/ 0 w 79"/>
                      <a:gd name="T3" fmla="*/ 0 h 22"/>
                      <a:gd name="T4" fmla="*/ 79 w 79"/>
                      <a:gd name="T5" fmla="*/ 0 h 22"/>
                      <a:gd name="T6" fmla="*/ 79 w 79"/>
                      <a:gd name="T7" fmla="*/ 22 h 22"/>
                    </a:gdLst>
                    <a:ahLst/>
                    <a:cxnLst>
                      <a:cxn ang="0">
                        <a:pos x="T0" y="T1"/>
                      </a:cxn>
                      <a:cxn ang="0">
                        <a:pos x="T2" y="T3"/>
                      </a:cxn>
                      <a:cxn ang="0">
                        <a:pos x="T4" y="T5"/>
                      </a:cxn>
                      <a:cxn ang="0">
                        <a:pos x="T6" y="T7"/>
                      </a:cxn>
                    </a:cxnLst>
                    <a:rect l="0" t="0" r="r" b="b"/>
                    <a:pathLst>
                      <a:path w="79" h="22">
                        <a:moveTo>
                          <a:pt x="0" y="22"/>
                        </a:moveTo>
                        <a:lnTo>
                          <a:pt x="0" y="0"/>
                        </a:lnTo>
                        <a:lnTo>
                          <a:pt x="79" y="0"/>
                        </a:lnTo>
                        <a:lnTo>
                          <a:pt x="79" y="22"/>
                        </a:ln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1" name="Rectangle 18">
                    <a:extLst>
                      <a:ext uri="{FF2B5EF4-FFF2-40B4-BE49-F238E27FC236}">
                        <a16:creationId xmlns:a16="http://schemas.microsoft.com/office/drawing/2014/main" id="{0D4F42AB-3F91-4483-85E6-508A03E8474A}"/>
                      </a:ext>
                    </a:extLst>
                  </p:cNvPr>
                  <p:cNvSpPr>
                    <a:spLocks noChangeArrowheads="1"/>
                  </p:cNvSpPr>
                  <p:nvPr/>
                </p:nvSpPr>
                <p:spPr bwMode="auto">
                  <a:xfrm>
                    <a:off x="2888" y="1551"/>
                    <a:ext cx="34" cy="18"/>
                  </a:xfrm>
                  <a:prstGeom prst="rect">
                    <a:avLst/>
                  </a:pr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76" name="Straight Arrow Connector 75">
                  <a:extLst>
                    <a:ext uri="{FF2B5EF4-FFF2-40B4-BE49-F238E27FC236}">
                      <a16:creationId xmlns:a16="http://schemas.microsoft.com/office/drawing/2014/main" id="{19AF3D0E-EFD7-4BC8-BB14-14549A497FA3}"/>
                    </a:ext>
                  </a:extLst>
                </p:cNvPr>
                <p:cNvCxnSpPr>
                  <a:cxnSpLocks/>
                </p:cNvCxnSpPr>
                <p:nvPr/>
              </p:nvCxnSpPr>
              <p:spPr>
                <a:xfrm flipV="1">
                  <a:off x="4694040" y="4469712"/>
                  <a:ext cx="0" cy="402018"/>
                </a:xfrm>
                <a:prstGeom prst="straightConnector1">
                  <a:avLst/>
                </a:prstGeom>
                <a:solidFill>
                  <a:schemeClr val="bg1"/>
                </a:solidFill>
                <a:ln w="15875">
                  <a:solidFill>
                    <a:schemeClr val="tx1"/>
                  </a:solidFill>
                  <a:tailEnd type="arrow" w="med" len="sm"/>
                </a:ln>
              </p:spPr>
            </p:cxnSp>
          </p:grpSp>
          <p:sp>
            <p:nvSpPr>
              <p:cNvPr id="98" name="Oval 97">
                <a:extLst>
                  <a:ext uri="{FF2B5EF4-FFF2-40B4-BE49-F238E27FC236}">
                    <a16:creationId xmlns:a16="http://schemas.microsoft.com/office/drawing/2014/main" id="{BFEBD57A-3A13-4FED-B155-70069D251609}"/>
                  </a:ext>
                </a:extLst>
              </p:cNvPr>
              <p:cNvSpPr/>
              <p:nvPr/>
            </p:nvSpPr>
            <p:spPr>
              <a:xfrm>
                <a:off x="1015529" y="1930399"/>
                <a:ext cx="1342748" cy="1342748"/>
              </a:xfrm>
              <a:prstGeom prst="ellipse">
                <a:avLst/>
              </a:prstGeom>
              <a:noFill/>
              <a:ln w="19050">
                <a:solidFill>
                  <a:schemeClr val="tx2">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B035899E-C475-473A-A9E3-C0194036C21F}"/>
                </a:ext>
              </a:extLst>
            </p:cNvPr>
            <p:cNvGrpSpPr/>
            <p:nvPr/>
          </p:nvGrpSpPr>
          <p:grpSpPr>
            <a:xfrm>
              <a:off x="586508" y="2583276"/>
              <a:ext cx="1947326" cy="1947326"/>
              <a:chOff x="1075871" y="2313487"/>
              <a:chExt cx="2307772" cy="2307772"/>
            </a:xfrm>
          </p:grpSpPr>
          <p:sp>
            <p:nvSpPr>
              <p:cNvPr id="9" name="Arc 8">
                <a:extLst>
                  <a:ext uri="{FF2B5EF4-FFF2-40B4-BE49-F238E27FC236}">
                    <a16:creationId xmlns:a16="http://schemas.microsoft.com/office/drawing/2014/main" id="{D361E413-D890-49D2-8310-41AC4999AC4D}"/>
                  </a:ext>
                </a:extLst>
              </p:cNvPr>
              <p:cNvSpPr/>
              <p:nvPr/>
            </p:nvSpPr>
            <p:spPr>
              <a:xfrm>
                <a:off x="1075871" y="2313487"/>
                <a:ext cx="2307772" cy="2307772"/>
              </a:xfrm>
              <a:prstGeom prst="arc">
                <a:avLst>
                  <a:gd name="adj1" fmla="val 18055122"/>
                  <a:gd name="adj2" fmla="val 3557595"/>
                </a:avLst>
              </a:prstGeom>
              <a:ln w="19050" cap="rnd">
                <a:solidFill>
                  <a:schemeClr val="accent3"/>
                </a:solidFill>
                <a:prstDash val="dash"/>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6" name="Arc 45">
                <a:extLst>
                  <a:ext uri="{FF2B5EF4-FFF2-40B4-BE49-F238E27FC236}">
                    <a16:creationId xmlns:a16="http://schemas.microsoft.com/office/drawing/2014/main" id="{54CF08E1-A46E-4021-9BF7-60075F3F1F41}"/>
                  </a:ext>
                </a:extLst>
              </p:cNvPr>
              <p:cNvSpPr/>
              <p:nvPr/>
            </p:nvSpPr>
            <p:spPr>
              <a:xfrm flipH="1">
                <a:off x="1075871" y="2313487"/>
                <a:ext cx="2307772" cy="2307772"/>
              </a:xfrm>
              <a:prstGeom prst="arc">
                <a:avLst>
                  <a:gd name="adj1" fmla="val 18146179"/>
                  <a:gd name="adj2" fmla="val 3528908"/>
                </a:avLst>
              </a:prstGeom>
              <a:ln w="19050" cap="rnd">
                <a:solidFill>
                  <a:schemeClr val="accent3"/>
                </a:solidFill>
                <a:prstDash val="dash"/>
                <a:tailEnd type="none"/>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grpSp>
        <p:nvGrpSpPr>
          <p:cNvPr id="13" name="Group 12">
            <a:extLst>
              <a:ext uri="{FF2B5EF4-FFF2-40B4-BE49-F238E27FC236}">
                <a16:creationId xmlns:a16="http://schemas.microsoft.com/office/drawing/2014/main" id="{D406E7BC-F1C3-48C1-A680-80EDC49D8935}"/>
              </a:ext>
            </a:extLst>
          </p:cNvPr>
          <p:cNvGrpSpPr/>
          <p:nvPr/>
        </p:nvGrpSpPr>
        <p:grpSpPr>
          <a:xfrm>
            <a:off x="3421625" y="2583276"/>
            <a:ext cx="1947326" cy="1947326"/>
            <a:chOff x="3419883" y="2583276"/>
            <a:chExt cx="1947326" cy="1947326"/>
          </a:xfrm>
        </p:grpSpPr>
        <p:grpSp>
          <p:nvGrpSpPr>
            <p:cNvPr id="6" name="Group 5">
              <a:extLst>
                <a:ext uri="{FF2B5EF4-FFF2-40B4-BE49-F238E27FC236}">
                  <a16:creationId xmlns:a16="http://schemas.microsoft.com/office/drawing/2014/main" id="{F5934745-38F0-42BA-B2F2-1093EBBFD769}"/>
                </a:ext>
              </a:extLst>
            </p:cNvPr>
            <p:cNvGrpSpPr/>
            <p:nvPr/>
          </p:nvGrpSpPr>
          <p:grpSpPr>
            <a:xfrm>
              <a:off x="3622525" y="2780115"/>
              <a:ext cx="1542043" cy="1542042"/>
              <a:chOff x="1015529" y="3541485"/>
              <a:chExt cx="1342748" cy="1342748"/>
            </a:xfrm>
          </p:grpSpPr>
          <p:grpSp>
            <p:nvGrpSpPr>
              <p:cNvPr id="27" name="Group 26">
                <a:extLst>
                  <a:ext uri="{FF2B5EF4-FFF2-40B4-BE49-F238E27FC236}">
                    <a16:creationId xmlns:a16="http://schemas.microsoft.com/office/drawing/2014/main" id="{B16CCA45-F1E3-4FD3-8154-24D7F653B3DC}"/>
                  </a:ext>
                </a:extLst>
              </p:cNvPr>
              <p:cNvGrpSpPr/>
              <p:nvPr/>
            </p:nvGrpSpPr>
            <p:grpSpPr>
              <a:xfrm>
                <a:off x="1305650" y="3803775"/>
                <a:ext cx="762507" cy="818168"/>
                <a:chOff x="6726960" y="2207128"/>
                <a:chExt cx="779697" cy="836613"/>
              </a:xfrm>
            </p:grpSpPr>
            <p:sp>
              <p:nvSpPr>
                <p:cNvPr id="69" name="Freeform 9">
                  <a:extLst>
                    <a:ext uri="{FF2B5EF4-FFF2-40B4-BE49-F238E27FC236}">
                      <a16:creationId xmlns:a16="http://schemas.microsoft.com/office/drawing/2014/main" id="{114C33AC-F94D-40E0-891B-E7FAE58C9B76}"/>
                    </a:ext>
                  </a:extLst>
                </p:cNvPr>
                <p:cNvSpPr>
                  <a:spLocks/>
                </p:cNvSpPr>
                <p:nvPr/>
              </p:nvSpPr>
              <p:spPr bwMode="auto">
                <a:xfrm>
                  <a:off x="6726960" y="2207128"/>
                  <a:ext cx="644525" cy="836613"/>
                </a:xfrm>
                <a:custGeom>
                  <a:avLst/>
                  <a:gdLst>
                    <a:gd name="T0" fmla="*/ 143 w 193"/>
                    <a:gd name="T1" fmla="*/ 20 h 250"/>
                    <a:gd name="T2" fmla="*/ 143 w 193"/>
                    <a:gd name="T3" fmla="*/ 56 h 250"/>
                    <a:gd name="T4" fmla="*/ 61 w 193"/>
                    <a:gd name="T5" fmla="*/ 87 h 250"/>
                    <a:gd name="T6" fmla="*/ 156 w 193"/>
                    <a:gd name="T7" fmla="*/ 116 h 250"/>
                    <a:gd name="T8" fmla="*/ 178 w 193"/>
                    <a:gd name="T9" fmla="*/ 189 h 250"/>
                    <a:gd name="T10" fmla="*/ 146 w 193"/>
                    <a:gd name="T11" fmla="*/ 216 h 250"/>
                    <a:gd name="T12" fmla="*/ 153 w 193"/>
                    <a:gd name="T13" fmla="*/ 240 h 250"/>
                    <a:gd name="T14" fmla="*/ 117 w 193"/>
                    <a:gd name="T15" fmla="*/ 250 h 250"/>
                    <a:gd name="T16" fmla="*/ 109 w 193"/>
                    <a:gd name="T17" fmla="*/ 225 h 250"/>
                    <a:gd name="T18" fmla="*/ 56 w 193"/>
                    <a:gd name="T19" fmla="*/ 223 h 250"/>
                    <a:gd name="T20" fmla="*/ 63 w 193"/>
                    <a:gd name="T21" fmla="*/ 187 h 250"/>
                    <a:gd name="T22" fmla="*/ 149 w 193"/>
                    <a:gd name="T23" fmla="*/ 162 h 250"/>
                    <a:gd name="T24" fmla="*/ 34 w 193"/>
                    <a:gd name="T25" fmla="*/ 113 h 250"/>
                    <a:gd name="T26" fmla="*/ 63 w 193"/>
                    <a:gd name="T27" fmla="*/ 34 h 250"/>
                    <a:gd name="T28" fmla="*/ 56 w 193"/>
                    <a:gd name="T29" fmla="*/ 10 h 250"/>
                    <a:gd name="T30" fmla="*/ 92 w 193"/>
                    <a:gd name="T31" fmla="*/ 0 h 250"/>
                    <a:gd name="T32" fmla="*/ 100 w 193"/>
                    <a:gd name="T33" fmla="*/ 24 h 250"/>
                    <a:gd name="T34" fmla="*/ 143 w 193"/>
                    <a:gd name="T35" fmla="*/ 2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250">
                      <a:moveTo>
                        <a:pt x="143" y="20"/>
                      </a:moveTo>
                      <a:cubicBezTo>
                        <a:pt x="143" y="56"/>
                        <a:pt x="143" y="56"/>
                        <a:pt x="143" y="56"/>
                      </a:cubicBezTo>
                      <a:cubicBezTo>
                        <a:pt x="143" y="56"/>
                        <a:pt x="62" y="56"/>
                        <a:pt x="61" y="87"/>
                      </a:cubicBezTo>
                      <a:cubicBezTo>
                        <a:pt x="59" y="119"/>
                        <a:pt x="118" y="94"/>
                        <a:pt x="156" y="116"/>
                      </a:cubicBezTo>
                      <a:cubicBezTo>
                        <a:pt x="193" y="139"/>
                        <a:pt x="192" y="170"/>
                        <a:pt x="178" y="189"/>
                      </a:cubicBezTo>
                      <a:cubicBezTo>
                        <a:pt x="163" y="209"/>
                        <a:pt x="146" y="216"/>
                        <a:pt x="146" y="216"/>
                      </a:cubicBezTo>
                      <a:cubicBezTo>
                        <a:pt x="153" y="240"/>
                        <a:pt x="153" y="240"/>
                        <a:pt x="153" y="240"/>
                      </a:cubicBezTo>
                      <a:cubicBezTo>
                        <a:pt x="117" y="250"/>
                        <a:pt x="117" y="250"/>
                        <a:pt x="117" y="250"/>
                      </a:cubicBezTo>
                      <a:cubicBezTo>
                        <a:pt x="109" y="225"/>
                        <a:pt x="109" y="225"/>
                        <a:pt x="109" y="225"/>
                      </a:cubicBezTo>
                      <a:cubicBezTo>
                        <a:pt x="109" y="225"/>
                        <a:pt x="76" y="229"/>
                        <a:pt x="56" y="223"/>
                      </a:cubicBezTo>
                      <a:cubicBezTo>
                        <a:pt x="63" y="187"/>
                        <a:pt x="63" y="187"/>
                        <a:pt x="63" y="187"/>
                      </a:cubicBezTo>
                      <a:cubicBezTo>
                        <a:pt x="63" y="187"/>
                        <a:pt x="146" y="201"/>
                        <a:pt x="149" y="162"/>
                      </a:cubicBezTo>
                      <a:cubicBezTo>
                        <a:pt x="145" y="125"/>
                        <a:pt x="66" y="160"/>
                        <a:pt x="34" y="113"/>
                      </a:cubicBezTo>
                      <a:cubicBezTo>
                        <a:pt x="34" y="113"/>
                        <a:pt x="0" y="72"/>
                        <a:pt x="63" y="34"/>
                      </a:cubicBezTo>
                      <a:cubicBezTo>
                        <a:pt x="56" y="10"/>
                        <a:pt x="56" y="10"/>
                        <a:pt x="56" y="10"/>
                      </a:cubicBezTo>
                      <a:cubicBezTo>
                        <a:pt x="92" y="0"/>
                        <a:pt x="92" y="0"/>
                        <a:pt x="92" y="0"/>
                      </a:cubicBezTo>
                      <a:cubicBezTo>
                        <a:pt x="100" y="24"/>
                        <a:pt x="100" y="24"/>
                        <a:pt x="100" y="24"/>
                      </a:cubicBezTo>
                      <a:cubicBezTo>
                        <a:pt x="100" y="24"/>
                        <a:pt x="119" y="19"/>
                        <a:pt x="143" y="20"/>
                      </a:cubicBez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70" name="Group 69">
                  <a:extLst>
                    <a:ext uri="{FF2B5EF4-FFF2-40B4-BE49-F238E27FC236}">
                      <a16:creationId xmlns:a16="http://schemas.microsoft.com/office/drawing/2014/main" id="{6D06D834-78BC-4689-BF1A-08C6CE48A736}"/>
                    </a:ext>
                  </a:extLst>
                </p:cNvPr>
                <p:cNvGrpSpPr/>
                <p:nvPr/>
              </p:nvGrpSpPr>
              <p:grpSpPr>
                <a:xfrm flipV="1">
                  <a:off x="7258446" y="2354579"/>
                  <a:ext cx="248211" cy="448482"/>
                  <a:chOff x="1492687" y="4343604"/>
                  <a:chExt cx="1009742" cy="1824458"/>
                </a:xfrm>
              </p:grpSpPr>
              <p:sp>
                <p:nvSpPr>
                  <p:cNvPr id="71" name="Freeform 750">
                    <a:extLst>
                      <a:ext uri="{FF2B5EF4-FFF2-40B4-BE49-F238E27FC236}">
                        <a16:creationId xmlns:a16="http://schemas.microsoft.com/office/drawing/2014/main" id="{456C8BC9-794C-4131-8BA3-253E74742D4F}"/>
                      </a:ext>
                    </a:extLst>
                  </p:cNvPr>
                  <p:cNvSpPr>
                    <a:spLocks/>
                  </p:cNvSpPr>
                  <p:nvPr/>
                </p:nvSpPr>
                <p:spPr bwMode="auto">
                  <a:xfrm rot="10800000">
                    <a:off x="1492687" y="4343604"/>
                    <a:ext cx="1009742" cy="1364334"/>
                  </a:xfrm>
                  <a:custGeom>
                    <a:avLst/>
                    <a:gdLst>
                      <a:gd name="T0" fmla="*/ 814 w 2392"/>
                      <a:gd name="T1" fmla="*/ 1914 h 3232"/>
                      <a:gd name="T2" fmla="*/ 0 w 2392"/>
                      <a:gd name="T3" fmla="*/ 1914 h 3232"/>
                      <a:gd name="T4" fmla="*/ 1186 w 2392"/>
                      <a:gd name="T5" fmla="*/ 3232 h 3232"/>
                      <a:gd name="T6" fmla="*/ 2392 w 2392"/>
                      <a:gd name="T7" fmla="*/ 1914 h 3232"/>
                      <a:gd name="T8" fmla="*/ 1543 w 2392"/>
                      <a:gd name="T9" fmla="*/ 1914 h 3232"/>
                      <a:gd name="T10" fmla="*/ 1543 w 2392"/>
                      <a:gd name="T11" fmla="*/ 0 h 3232"/>
                      <a:gd name="T12" fmla="*/ 814 w 2392"/>
                      <a:gd name="T13" fmla="*/ 0 h 3232"/>
                      <a:gd name="T14" fmla="*/ 814 w 2392"/>
                      <a:gd name="T15" fmla="*/ 1914 h 3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2" h="3232">
                        <a:moveTo>
                          <a:pt x="814" y="1914"/>
                        </a:moveTo>
                        <a:lnTo>
                          <a:pt x="0" y="1914"/>
                        </a:lnTo>
                        <a:lnTo>
                          <a:pt x="1186" y="3232"/>
                        </a:lnTo>
                        <a:lnTo>
                          <a:pt x="2392" y="1914"/>
                        </a:lnTo>
                        <a:lnTo>
                          <a:pt x="1543" y="1914"/>
                        </a:lnTo>
                        <a:lnTo>
                          <a:pt x="1543" y="0"/>
                        </a:lnTo>
                        <a:lnTo>
                          <a:pt x="814" y="0"/>
                        </a:lnTo>
                        <a:lnTo>
                          <a:pt x="814" y="1914"/>
                        </a:lnTo>
                        <a:close/>
                      </a:path>
                    </a:pathLst>
                  </a:custGeom>
                  <a:solidFill>
                    <a:schemeClr val="bg1"/>
                  </a:solid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 name="Rectangle: Rounded Corners 71">
                    <a:extLst>
                      <a:ext uri="{FF2B5EF4-FFF2-40B4-BE49-F238E27FC236}">
                        <a16:creationId xmlns:a16="http://schemas.microsoft.com/office/drawing/2014/main" id="{F826C047-3ABD-4D6D-BCA7-06D91A658EED}"/>
                      </a:ext>
                    </a:extLst>
                  </p:cNvPr>
                  <p:cNvSpPr/>
                  <p:nvPr/>
                </p:nvSpPr>
                <p:spPr>
                  <a:xfrm>
                    <a:off x="1851099" y="5795908"/>
                    <a:ext cx="308157" cy="160922"/>
                  </a:xfrm>
                  <a:prstGeom prst="roundRect">
                    <a:avLst/>
                  </a:prstGeom>
                  <a:solidFill>
                    <a:schemeClr val="bg1"/>
                  </a:solid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 name="Rectangle: Rounded Corners 72">
                    <a:extLst>
                      <a:ext uri="{FF2B5EF4-FFF2-40B4-BE49-F238E27FC236}">
                        <a16:creationId xmlns:a16="http://schemas.microsoft.com/office/drawing/2014/main" id="{4C0247D9-8AC3-4EE4-B86C-5986233BA293}"/>
                      </a:ext>
                    </a:extLst>
                  </p:cNvPr>
                  <p:cNvSpPr/>
                  <p:nvPr/>
                </p:nvSpPr>
                <p:spPr>
                  <a:xfrm>
                    <a:off x="1843479" y="6044799"/>
                    <a:ext cx="308157" cy="123263"/>
                  </a:xfrm>
                  <a:prstGeom prst="roundRect">
                    <a:avLst/>
                  </a:prstGeom>
                  <a:solidFill>
                    <a:schemeClr val="bg1"/>
                  </a:solid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97" name="Oval 96">
                <a:extLst>
                  <a:ext uri="{FF2B5EF4-FFF2-40B4-BE49-F238E27FC236}">
                    <a16:creationId xmlns:a16="http://schemas.microsoft.com/office/drawing/2014/main" id="{F483CCE8-DDBF-4C63-A434-6248150BFD86}"/>
                  </a:ext>
                </a:extLst>
              </p:cNvPr>
              <p:cNvSpPr/>
              <p:nvPr/>
            </p:nvSpPr>
            <p:spPr>
              <a:xfrm>
                <a:off x="1015529" y="3541485"/>
                <a:ext cx="1342748" cy="1342748"/>
              </a:xfrm>
              <a:prstGeom prst="ellipse">
                <a:avLst/>
              </a:prstGeom>
              <a:noFill/>
              <a:ln w="19050">
                <a:solidFill>
                  <a:schemeClr val="tx2">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8" name="Group 47">
              <a:extLst>
                <a:ext uri="{FF2B5EF4-FFF2-40B4-BE49-F238E27FC236}">
                  <a16:creationId xmlns:a16="http://schemas.microsoft.com/office/drawing/2014/main" id="{8725390B-D336-4410-929E-50E633F41F64}"/>
                </a:ext>
              </a:extLst>
            </p:cNvPr>
            <p:cNvGrpSpPr/>
            <p:nvPr/>
          </p:nvGrpSpPr>
          <p:grpSpPr>
            <a:xfrm>
              <a:off x="3419883" y="2583276"/>
              <a:ext cx="1947326" cy="1947326"/>
              <a:chOff x="1075871" y="2313487"/>
              <a:chExt cx="2307772" cy="2307772"/>
            </a:xfrm>
          </p:grpSpPr>
          <p:sp>
            <p:nvSpPr>
              <p:cNvPr id="49" name="Arc 48">
                <a:extLst>
                  <a:ext uri="{FF2B5EF4-FFF2-40B4-BE49-F238E27FC236}">
                    <a16:creationId xmlns:a16="http://schemas.microsoft.com/office/drawing/2014/main" id="{4C65A3E8-A735-4BC3-A5EF-B128D24C045B}"/>
                  </a:ext>
                </a:extLst>
              </p:cNvPr>
              <p:cNvSpPr/>
              <p:nvPr/>
            </p:nvSpPr>
            <p:spPr>
              <a:xfrm>
                <a:off x="1075871" y="2313487"/>
                <a:ext cx="2307772" cy="2307772"/>
              </a:xfrm>
              <a:prstGeom prst="arc">
                <a:avLst>
                  <a:gd name="adj1" fmla="val 18055122"/>
                  <a:gd name="adj2" fmla="val 3557595"/>
                </a:avLst>
              </a:prstGeom>
              <a:ln w="19050" cap="rnd">
                <a:solidFill>
                  <a:schemeClr val="accent2"/>
                </a:solidFill>
                <a:prstDash val="dash"/>
                <a:tailEnd type="none"/>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Arc 49">
                <a:extLst>
                  <a:ext uri="{FF2B5EF4-FFF2-40B4-BE49-F238E27FC236}">
                    <a16:creationId xmlns:a16="http://schemas.microsoft.com/office/drawing/2014/main" id="{86C1CD88-6730-4A10-AC2A-FEF99E578AA5}"/>
                  </a:ext>
                </a:extLst>
              </p:cNvPr>
              <p:cNvSpPr/>
              <p:nvPr/>
            </p:nvSpPr>
            <p:spPr>
              <a:xfrm flipH="1">
                <a:off x="1075871" y="2313487"/>
                <a:ext cx="2307772" cy="2307772"/>
              </a:xfrm>
              <a:prstGeom prst="arc">
                <a:avLst>
                  <a:gd name="adj1" fmla="val 18146179"/>
                  <a:gd name="adj2" fmla="val 3528908"/>
                </a:avLst>
              </a:prstGeom>
              <a:ln w="19050" cap="rnd">
                <a:solidFill>
                  <a:schemeClr val="accent2"/>
                </a:solidFill>
                <a:prstDash val="dash"/>
                <a:tailEnd type="none"/>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grpSp>
        <p:nvGrpSpPr>
          <p:cNvPr id="10" name="Group 9">
            <a:extLst>
              <a:ext uri="{FF2B5EF4-FFF2-40B4-BE49-F238E27FC236}">
                <a16:creationId xmlns:a16="http://schemas.microsoft.com/office/drawing/2014/main" id="{3C2F6253-61C0-431B-8466-9629AB182AC7}"/>
              </a:ext>
            </a:extLst>
          </p:cNvPr>
          <p:cNvGrpSpPr/>
          <p:nvPr/>
        </p:nvGrpSpPr>
        <p:grpSpPr>
          <a:xfrm>
            <a:off x="6256742" y="2583276"/>
            <a:ext cx="1947326" cy="1947326"/>
            <a:chOff x="6255581" y="2583276"/>
            <a:chExt cx="1947326" cy="1947326"/>
          </a:xfrm>
        </p:grpSpPr>
        <p:grpSp>
          <p:nvGrpSpPr>
            <p:cNvPr id="11" name="Group 10">
              <a:extLst>
                <a:ext uri="{FF2B5EF4-FFF2-40B4-BE49-F238E27FC236}">
                  <a16:creationId xmlns:a16="http://schemas.microsoft.com/office/drawing/2014/main" id="{E79EDC9C-14B8-4A13-908A-B66050E4FC17}"/>
                </a:ext>
              </a:extLst>
            </p:cNvPr>
            <p:cNvGrpSpPr/>
            <p:nvPr/>
          </p:nvGrpSpPr>
          <p:grpSpPr>
            <a:xfrm>
              <a:off x="6458222" y="2780115"/>
              <a:ext cx="1542043" cy="1542042"/>
              <a:chOff x="6216921" y="1930399"/>
              <a:chExt cx="1342748" cy="1342748"/>
            </a:xfrm>
          </p:grpSpPr>
          <p:sp>
            <p:nvSpPr>
              <p:cNvPr id="119" name="Oval 118">
                <a:extLst>
                  <a:ext uri="{FF2B5EF4-FFF2-40B4-BE49-F238E27FC236}">
                    <a16:creationId xmlns:a16="http://schemas.microsoft.com/office/drawing/2014/main" id="{A5E535A7-4B3B-48A6-B79E-CA2511AB025A}"/>
                  </a:ext>
                </a:extLst>
              </p:cNvPr>
              <p:cNvSpPr/>
              <p:nvPr/>
            </p:nvSpPr>
            <p:spPr>
              <a:xfrm>
                <a:off x="6216921" y="1930399"/>
                <a:ext cx="1342748" cy="1342748"/>
              </a:xfrm>
              <a:prstGeom prst="ellipse">
                <a:avLst/>
              </a:prstGeom>
              <a:noFill/>
              <a:ln w="19050">
                <a:solidFill>
                  <a:schemeClr val="tx2">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8" name="Group 136">
                <a:extLst>
                  <a:ext uri="{FF2B5EF4-FFF2-40B4-BE49-F238E27FC236}">
                    <a16:creationId xmlns:a16="http://schemas.microsoft.com/office/drawing/2014/main" id="{99F231EC-F384-44B5-9276-97AAE933BEB5}"/>
                  </a:ext>
                </a:extLst>
              </p:cNvPr>
              <p:cNvGrpSpPr>
                <a:grpSpLocks noChangeAspect="1"/>
              </p:cNvGrpSpPr>
              <p:nvPr/>
            </p:nvGrpSpPr>
            <p:grpSpPr bwMode="auto">
              <a:xfrm>
                <a:off x="6575692" y="2155317"/>
                <a:ext cx="625208" cy="892912"/>
                <a:chOff x="2692" y="1354"/>
                <a:chExt cx="369" cy="527"/>
              </a:xfrm>
            </p:grpSpPr>
            <p:sp>
              <p:nvSpPr>
                <p:cNvPr id="129" name="Freeform 137">
                  <a:extLst>
                    <a:ext uri="{FF2B5EF4-FFF2-40B4-BE49-F238E27FC236}">
                      <a16:creationId xmlns:a16="http://schemas.microsoft.com/office/drawing/2014/main" id="{C340BA16-5D7A-46AB-A88B-63158086B528}"/>
                    </a:ext>
                  </a:extLst>
                </p:cNvPr>
                <p:cNvSpPr>
                  <a:spLocks/>
                </p:cNvSpPr>
                <p:nvPr/>
              </p:nvSpPr>
              <p:spPr bwMode="auto">
                <a:xfrm>
                  <a:off x="2692" y="1354"/>
                  <a:ext cx="369" cy="527"/>
                </a:xfrm>
                <a:custGeom>
                  <a:avLst/>
                  <a:gdLst>
                    <a:gd name="T0" fmla="*/ 175 w 175"/>
                    <a:gd name="T1" fmla="*/ 90 h 251"/>
                    <a:gd name="T2" fmla="*/ 82 w 175"/>
                    <a:gd name="T3" fmla="*/ 3 h 251"/>
                    <a:gd name="T4" fmla="*/ 1 w 175"/>
                    <a:gd name="T5" fmla="*/ 86 h 251"/>
                    <a:gd name="T6" fmla="*/ 35 w 175"/>
                    <a:gd name="T7" fmla="*/ 159 h 251"/>
                    <a:gd name="T8" fmla="*/ 59 w 175"/>
                    <a:gd name="T9" fmla="*/ 201 h 251"/>
                    <a:gd name="T10" fmla="*/ 59 w 175"/>
                    <a:gd name="T11" fmla="*/ 230 h 251"/>
                    <a:gd name="T12" fmla="*/ 79 w 175"/>
                    <a:gd name="T13" fmla="*/ 251 h 251"/>
                    <a:gd name="T14" fmla="*/ 97 w 175"/>
                    <a:gd name="T15" fmla="*/ 251 h 251"/>
                    <a:gd name="T16" fmla="*/ 117 w 175"/>
                    <a:gd name="T17" fmla="*/ 230 h 251"/>
                    <a:gd name="T18" fmla="*/ 117 w 175"/>
                    <a:gd name="T19" fmla="*/ 201 h 251"/>
                    <a:gd name="T20" fmla="*/ 141 w 175"/>
                    <a:gd name="T21" fmla="*/ 159 h 251"/>
                    <a:gd name="T22" fmla="*/ 175 w 175"/>
                    <a:gd name="T23" fmla="*/ 9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5" h="251">
                      <a:moveTo>
                        <a:pt x="175" y="90"/>
                      </a:moveTo>
                      <a:cubicBezTo>
                        <a:pt x="175" y="40"/>
                        <a:pt x="133" y="0"/>
                        <a:pt x="82" y="3"/>
                      </a:cubicBezTo>
                      <a:cubicBezTo>
                        <a:pt x="40" y="6"/>
                        <a:pt x="3" y="44"/>
                        <a:pt x="1" y="86"/>
                      </a:cubicBezTo>
                      <a:cubicBezTo>
                        <a:pt x="0" y="116"/>
                        <a:pt x="14" y="142"/>
                        <a:pt x="35" y="159"/>
                      </a:cubicBezTo>
                      <a:cubicBezTo>
                        <a:pt x="50" y="171"/>
                        <a:pt x="59" y="181"/>
                        <a:pt x="59" y="201"/>
                      </a:cubicBezTo>
                      <a:cubicBezTo>
                        <a:pt x="59" y="230"/>
                        <a:pt x="59" y="230"/>
                        <a:pt x="59" y="230"/>
                      </a:cubicBezTo>
                      <a:cubicBezTo>
                        <a:pt x="59" y="242"/>
                        <a:pt x="68" y="251"/>
                        <a:pt x="79" y="251"/>
                      </a:cubicBezTo>
                      <a:cubicBezTo>
                        <a:pt x="97" y="251"/>
                        <a:pt x="97" y="251"/>
                        <a:pt x="97" y="251"/>
                      </a:cubicBezTo>
                      <a:cubicBezTo>
                        <a:pt x="108" y="251"/>
                        <a:pt x="117" y="242"/>
                        <a:pt x="117" y="230"/>
                      </a:cubicBezTo>
                      <a:cubicBezTo>
                        <a:pt x="117" y="201"/>
                        <a:pt x="117" y="201"/>
                        <a:pt x="117" y="201"/>
                      </a:cubicBezTo>
                      <a:cubicBezTo>
                        <a:pt x="117" y="181"/>
                        <a:pt x="126" y="171"/>
                        <a:pt x="141" y="159"/>
                      </a:cubicBezTo>
                      <a:cubicBezTo>
                        <a:pt x="162" y="143"/>
                        <a:pt x="175" y="118"/>
                        <a:pt x="175" y="90"/>
                      </a:cubicBezTo>
                      <a:close/>
                    </a:path>
                  </a:pathLst>
                </a:custGeom>
                <a:noFill/>
                <a:ln w="15875"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1" name="Freeform 139">
                  <a:extLst>
                    <a:ext uri="{FF2B5EF4-FFF2-40B4-BE49-F238E27FC236}">
                      <a16:creationId xmlns:a16="http://schemas.microsoft.com/office/drawing/2014/main" id="{86178586-9BB7-49AF-8AF3-E6A79CC21127}"/>
                    </a:ext>
                  </a:extLst>
                </p:cNvPr>
                <p:cNvSpPr>
                  <a:spLocks/>
                </p:cNvSpPr>
                <p:nvPr/>
              </p:nvSpPr>
              <p:spPr bwMode="auto">
                <a:xfrm>
                  <a:off x="2785" y="1573"/>
                  <a:ext cx="186" cy="182"/>
                </a:xfrm>
                <a:custGeom>
                  <a:avLst/>
                  <a:gdLst>
                    <a:gd name="T0" fmla="*/ 31 w 88"/>
                    <a:gd name="T1" fmla="*/ 87 h 87"/>
                    <a:gd name="T2" fmla="*/ 31 w 88"/>
                    <a:gd name="T3" fmla="*/ 16 h 87"/>
                    <a:gd name="T4" fmla="*/ 16 w 88"/>
                    <a:gd name="T5" fmla="*/ 0 h 87"/>
                    <a:gd name="T6" fmla="*/ 0 w 88"/>
                    <a:gd name="T7" fmla="*/ 16 h 87"/>
                    <a:gd name="T8" fmla="*/ 16 w 88"/>
                    <a:gd name="T9" fmla="*/ 31 h 87"/>
                    <a:gd name="T10" fmla="*/ 72 w 88"/>
                    <a:gd name="T11" fmla="*/ 31 h 87"/>
                    <a:gd name="T12" fmla="*/ 88 w 88"/>
                    <a:gd name="T13" fmla="*/ 16 h 87"/>
                    <a:gd name="T14" fmla="*/ 72 w 88"/>
                    <a:gd name="T15" fmla="*/ 0 h 87"/>
                    <a:gd name="T16" fmla="*/ 57 w 88"/>
                    <a:gd name="T17" fmla="*/ 16 h 87"/>
                    <a:gd name="T18" fmla="*/ 57 w 88"/>
                    <a:gd name="T19"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7">
                      <a:moveTo>
                        <a:pt x="31" y="87"/>
                      </a:moveTo>
                      <a:cubicBezTo>
                        <a:pt x="31" y="16"/>
                        <a:pt x="31" y="16"/>
                        <a:pt x="31" y="16"/>
                      </a:cubicBezTo>
                      <a:cubicBezTo>
                        <a:pt x="31" y="7"/>
                        <a:pt x="24" y="0"/>
                        <a:pt x="16" y="0"/>
                      </a:cubicBezTo>
                      <a:cubicBezTo>
                        <a:pt x="7" y="0"/>
                        <a:pt x="0" y="7"/>
                        <a:pt x="0" y="16"/>
                      </a:cubicBezTo>
                      <a:cubicBezTo>
                        <a:pt x="0" y="24"/>
                        <a:pt x="7" y="31"/>
                        <a:pt x="16" y="31"/>
                      </a:cubicBezTo>
                      <a:cubicBezTo>
                        <a:pt x="16" y="31"/>
                        <a:pt x="72" y="31"/>
                        <a:pt x="72" y="31"/>
                      </a:cubicBezTo>
                      <a:cubicBezTo>
                        <a:pt x="82" y="31"/>
                        <a:pt x="88" y="24"/>
                        <a:pt x="88" y="16"/>
                      </a:cubicBezTo>
                      <a:cubicBezTo>
                        <a:pt x="88" y="7"/>
                        <a:pt x="81" y="0"/>
                        <a:pt x="72" y="0"/>
                      </a:cubicBezTo>
                      <a:cubicBezTo>
                        <a:pt x="64" y="0"/>
                        <a:pt x="57" y="7"/>
                        <a:pt x="57" y="16"/>
                      </a:cubicBezTo>
                      <a:cubicBezTo>
                        <a:pt x="57" y="87"/>
                        <a:pt x="57" y="87"/>
                        <a:pt x="57" y="87"/>
                      </a:cubicBezTo>
                    </a:path>
                  </a:pathLst>
                </a:custGeom>
                <a:noFill/>
                <a:ln w="15875" cap="rnd">
                  <a:solidFill>
                    <a:schemeClr val="accent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2" name="Line 140">
                  <a:extLst>
                    <a:ext uri="{FF2B5EF4-FFF2-40B4-BE49-F238E27FC236}">
                      <a16:creationId xmlns:a16="http://schemas.microsoft.com/office/drawing/2014/main" id="{3B13F3EA-F36F-490B-8FB2-9AE99A1CFEFD}"/>
                    </a:ext>
                  </a:extLst>
                </p:cNvPr>
                <p:cNvSpPr>
                  <a:spLocks noChangeShapeType="1"/>
                </p:cNvSpPr>
                <p:nvPr/>
              </p:nvSpPr>
              <p:spPr bwMode="auto">
                <a:xfrm flipV="1">
                  <a:off x="2878" y="1447"/>
                  <a:ext cx="0" cy="56"/>
                </a:xfrm>
                <a:prstGeom prst="line">
                  <a:avLst/>
                </a:prstGeom>
                <a:noFill/>
                <a:ln w="15875" cap="rnd">
                  <a:solidFill>
                    <a:schemeClr val="accent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3" name="Line 141">
                  <a:extLst>
                    <a:ext uri="{FF2B5EF4-FFF2-40B4-BE49-F238E27FC236}">
                      <a16:creationId xmlns:a16="http://schemas.microsoft.com/office/drawing/2014/main" id="{4BA9F3E9-D3BF-4EA4-843F-B416E9308CFC}"/>
                    </a:ext>
                  </a:extLst>
                </p:cNvPr>
                <p:cNvSpPr>
                  <a:spLocks noChangeShapeType="1"/>
                </p:cNvSpPr>
                <p:nvPr/>
              </p:nvSpPr>
              <p:spPr bwMode="auto">
                <a:xfrm flipV="1">
                  <a:off x="2952" y="1485"/>
                  <a:ext cx="29" cy="35"/>
                </a:xfrm>
                <a:prstGeom prst="line">
                  <a:avLst/>
                </a:prstGeom>
                <a:noFill/>
                <a:ln w="15875" cap="rnd">
                  <a:solidFill>
                    <a:schemeClr val="accent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4" name="Line 142">
                  <a:extLst>
                    <a:ext uri="{FF2B5EF4-FFF2-40B4-BE49-F238E27FC236}">
                      <a16:creationId xmlns:a16="http://schemas.microsoft.com/office/drawing/2014/main" id="{07277173-D131-4E6A-85EA-B591C2BCB6E2}"/>
                    </a:ext>
                  </a:extLst>
                </p:cNvPr>
                <p:cNvSpPr>
                  <a:spLocks noChangeShapeType="1"/>
                </p:cNvSpPr>
                <p:nvPr/>
              </p:nvSpPr>
              <p:spPr bwMode="auto">
                <a:xfrm flipH="1" flipV="1">
                  <a:off x="2775" y="1485"/>
                  <a:ext cx="29" cy="35"/>
                </a:xfrm>
                <a:prstGeom prst="line">
                  <a:avLst/>
                </a:prstGeom>
                <a:noFill/>
                <a:ln w="15875" cap="rnd">
                  <a:solidFill>
                    <a:schemeClr val="accent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0" name="Freeform 138">
                  <a:extLst>
                    <a:ext uri="{FF2B5EF4-FFF2-40B4-BE49-F238E27FC236}">
                      <a16:creationId xmlns:a16="http://schemas.microsoft.com/office/drawing/2014/main" id="{C0BC3B6C-DAD2-4902-8274-EA1382C2C29B}"/>
                    </a:ext>
                  </a:extLst>
                </p:cNvPr>
                <p:cNvSpPr>
                  <a:spLocks/>
                </p:cNvSpPr>
                <p:nvPr/>
              </p:nvSpPr>
              <p:spPr bwMode="auto">
                <a:xfrm>
                  <a:off x="2764" y="1755"/>
                  <a:ext cx="228" cy="105"/>
                </a:xfrm>
                <a:custGeom>
                  <a:avLst/>
                  <a:gdLst>
                    <a:gd name="T0" fmla="*/ 24 w 108"/>
                    <a:gd name="T1" fmla="*/ 0 h 50"/>
                    <a:gd name="T2" fmla="*/ 94 w 108"/>
                    <a:gd name="T3" fmla="*/ 0 h 50"/>
                    <a:gd name="T4" fmla="*/ 108 w 108"/>
                    <a:gd name="T5" fmla="*/ 15 h 50"/>
                    <a:gd name="T6" fmla="*/ 108 w 108"/>
                    <a:gd name="T7" fmla="*/ 15 h 50"/>
                    <a:gd name="T8" fmla="*/ 94 w 108"/>
                    <a:gd name="T9" fmla="*/ 29 h 50"/>
                    <a:gd name="T10" fmla="*/ 10 w 108"/>
                    <a:gd name="T11" fmla="*/ 29 h 50"/>
                    <a:gd name="T12" fmla="*/ 0 w 108"/>
                    <a:gd name="T13" fmla="*/ 39 h 50"/>
                    <a:gd name="T14" fmla="*/ 0 w 108"/>
                    <a:gd name="T15" fmla="*/ 39 h 50"/>
                    <a:gd name="T16" fmla="*/ 10 w 108"/>
                    <a:gd name="T17" fmla="*/ 50 h 50"/>
                    <a:gd name="T18" fmla="*/ 28 w 108"/>
                    <a:gd name="T1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50">
                      <a:moveTo>
                        <a:pt x="24" y="0"/>
                      </a:moveTo>
                      <a:cubicBezTo>
                        <a:pt x="94" y="0"/>
                        <a:pt x="94" y="0"/>
                        <a:pt x="94" y="0"/>
                      </a:cubicBezTo>
                      <a:cubicBezTo>
                        <a:pt x="101" y="0"/>
                        <a:pt x="108" y="7"/>
                        <a:pt x="108" y="15"/>
                      </a:cubicBezTo>
                      <a:cubicBezTo>
                        <a:pt x="108" y="15"/>
                        <a:pt x="108" y="15"/>
                        <a:pt x="108" y="15"/>
                      </a:cubicBezTo>
                      <a:cubicBezTo>
                        <a:pt x="108" y="22"/>
                        <a:pt x="101" y="29"/>
                        <a:pt x="94" y="29"/>
                      </a:cubicBezTo>
                      <a:cubicBezTo>
                        <a:pt x="10" y="29"/>
                        <a:pt x="10" y="29"/>
                        <a:pt x="10" y="29"/>
                      </a:cubicBezTo>
                      <a:cubicBezTo>
                        <a:pt x="5" y="29"/>
                        <a:pt x="0" y="34"/>
                        <a:pt x="0" y="39"/>
                      </a:cubicBezTo>
                      <a:cubicBezTo>
                        <a:pt x="0" y="39"/>
                        <a:pt x="0" y="39"/>
                        <a:pt x="0" y="39"/>
                      </a:cubicBezTo>
                      <a:cubicBezTo>
                        <a:pt x="0" y="45"/>
                        <a:pt x="5" y="50"/>
                        <a:pt x="10" y="50"/>
                      </a:cubicBezTo>
                      <a:cubicBezTo>
                        <a:pt x="28" y="50"/>
                        <a:pt x="28" y="50"/>
                        <a:pt x="28" y="50"/>
                      </a:cubicBezTo>
                    </a:path>
                  </a:pathLst>
                </a:custGeom>
                <a:noFill/>
                <a:ln w="15875" cap="rnd">
                  <a:solidFill>
                    <a:schemeClr val="tx1"/>
                  </a:solidFill>
                  <a:prstDash val="solid"/>
                  <a:round/>
                  <a:headEnd type="none" w="med" len="sm"/>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1" name="Group 50">
              <a:extLst>
                <a:ext uri="{FF2B5EF4-FFF2-40B4-BE49-F238E27FC236}">
                  <a16:creationId xmlns:a16="http://schemas.microsoft.com/office/drawing/2014/main" id="{82B46AF2-5095-4496-83F6-BDA54A1C1DA5}"/>
                </a:ext>
              </a:extLst>
            </p:cNvPr>
            <p:cNvGrpSpPr/>
            <p:nvPr/>
          </p:nvGrpSpPr>
          <p:grpSpPr>
            <a:xfrm>
              <a:off x="6255581" y="2583276"/>
              <a:ext cx="1947326" cy="1947326"/>
              <a:chOff x="1075871" y="2313487"/>
              <a:chExt cx="2307772" cy="2307772"/>
            </a:xfrm>
          </p:grpSpPr>
          <p:sp>
            <p:nvSpPr>
              <p:cNvPr id="52" name="Arc 51">
                <a:extLst>
                  <a:ext uri="{FF2B5EF4-FFF2-40B4-BE49-F238E27FC236}">
                    <a16:creationId xmlns:a16="http://schemas.microsoft.com/office/drawing/2014/main" id="{1F37E234-A6A7-4B5D-BCCD-31D2D0B1281C}"/>
                  </a:ext>
                </a:extLst>
              </p:cNvPr>
              <p:cNvSpPr/>
              <p:nvPr/>
            </p:nvSpPr>
            <p:spPr>
              <a:xfrm>
                <a:off x="1075871" y="2313487"/>
                <a:ext cx="2307772" cy="2307772"/>
              </a:xfrm>
              <a:prstGeom prst="arc">
                <a:avLst>
                  <a:gd name="adj1" fmla="val 18055122"/>
                  <a:gd name="adj2" fmla="val 3557595"/>
                </a:avLst>
              </a:prstGeom>
              <a:ln w="19050" cap="rnd">
                <a:solidFill>
                  <a:schemeClr val="accent1"/>
                </a:solidFill>
                <a:prstDash val="dash"/>
                <a:tailEnd type="none"/>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Arc 54">
                <a:extLst>
                  <a:ext uri="{FF2B5EF4-FFF2-40B4-BE49-F238E27FC236}">
                    <a16:creationId xmlns:a16="http://schemas.microsoft.com/office/drawing/2014/main" id="{AF45FDFB-834D-4E40-A7CF-EABC7156C06B}"/>
                  </a:ext>
                </a:extLst>
              </p:cNvPr>
              <p:cNvSpPr/>
              <p:nvPr/>
            </p:nvSpPr>
            <p:spPr>
              <a:xfrm flipH="1">
                <a:off x="1075871" y="2313487"/>
                <a:ext cx="2307772" cy="2307772"/>
              </a:xfrm>
              <a:prstGeom prst="arc">
                <a:avLst>
                  <a:gd name="adj1" fmla="val 18146179"/>
                  <a:gd name="adj2" fmla="val 3528908"/>
                </a:avLst>
              </a:prstGeom>
              <a:ln w="19050" cap="rnd">
                <a:solidFill>
                  <a:schemeClr val="accent1"/>
                </a:solidFill>
                <a:prstDash val="dash"/>
                <a:tailEnd type="none"/>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grpSp>
        <p:nvGrpSpPr>
          <p:cNvPr id="5" name="Group 4">
            <a:extLst>
              <a:ext uri="{FF2B5EF4-FFF2-40B4-BE49-F238E27FC236}">
                <a16:creationId xmlns:a16="http://schemas.microsoft.com/office/drawing/2014/main" id="{25B1F35E-AF0F-452C-BC3C-9B0022D72109}"/>
              </a:ext>
            </a:extLst>
          </p:cNvPr>
          <p:cNvGrpSpPr/>
          <p:nvPr/>
        </p:nvGrpSpPr>
        <p:grpSpPr>
          <a:xfrm>
            <a:off x="9091859" y="2583276"/>
            <a:ext cx="1947326" cy="1947326"/>
            <a:chOff x="9091278" y="2583276"/>
            <a:chExt cx="1947326" cy="1947326"/>
          </a:xfrm>
        </p:grpSpPr>
        <p:grpSp>
          <p:nvGrpSpPr>
            <p:cNvPr id="8" name="Group 7">
              <a:extLst>
                <a:ext uri="{FF2B5EF4-FFF2-40B4-BE49-F238E27FC236}">
                  <a16:creationId xmlns:a16="http://schemas.microsoft.com/office/drawing/2014/main" id="{DB2823D2-4CF7-4516-97E9-E41276BF9BB5}"/>
                </a:ext>
              </a:extLst>
            </p:cNvPr>
            <p:cNvGrpSpPr/>
            <p:nvPr/>
          </p:nvGrpSpPr>
          <p:grpSpPr>
            <a:xfrm>
              <a:off x="9293920" y="2780115"/>
              <a:ext cx="1542043" cy="1542042"/>
              <a:chOff x="1015529" y="5152571"/>
              <a:chExt cx="1342748" cy="1342748"/>
            </a:xfrm>
          </p:grpSpPr>
          <p:sp>
            <p:nvSpPr>
              <p:cNvPr id="92" name="Oval 91">
                <a:extLst>
                  <a:ext uri="{FF2B5EF4-FFF2-40B4-BE49-F238E27FC236}">
                    <a16:creationId xmlns:a16="http://schemas.microsoft.com/office/drawing/2014/main" id="{D1AFEABC-ADC8-44A0-A705-B393E1E5E365}"/>
                  </a:ext>
                </a:extLst>
              </p:cNvPr>
              <p:cNvSpPr/>
              <p:nvPr/>
            </p:nvSpPr>
            <p:spPr>
              <a:xfrm>
                <a:off x="1015529" y="5152571"/>
                <a:ext cx="1342748" cy="1342748"/>
              </a:xfrm>
              <a:prstGeom prst="ellipse">
                <a:avLst/>
              </a:prstGeom>
              <a:noFill/>
              <a:ln w="19050">
                <a:solidFill>
                  <a:schemeClr val="tx2">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93" name="Group 92">
                <a:extLst>
                  <a:ext uri="{FF2B5EF4-FFF2-40B4-BE49-F238E27FC236}">
                    <a16:creationId xmlns:a16="http://schemas.microsoft.com/office/drawing/2014/main" id="{44A337CA-6EE4-40AB-A6D3-5018002C7372}"/>
                  </a:ext>
                </a:extLst>
              </p:cNvPr>
              <p:cNvGrpSpPr/>
              <p:nvPr/>
            </p:nvGrpSpPr>
            <p:grpSpPr>
              <a:xfrm>
                <a:off x="1211631" y="5475046"/>
                <a:ext cx="950544" cy="697802"/>
                <a:chOff x="508000" y="3884117"/>
                <a:chExt cx="871004" cy="639412"/>
              </a:xfrm>
            </p:grpSpPr>
            <p:cxnSp>
              <p:nvCxnSpPr>
                <p:cNvPr id="94" name="Straight Arrow Connector 93">
                  <a:extLst>
                    <a:ext uri="{FF2B5EF4-FFF2-40B4-BE49-F238E27FC236}">
                      <a16:creationId xmlns:a16="http://schemas.microsoft.com/office/drawing/2014/main" id="{61985A14-426D-445F-8ED5-278750D4A94F}"/>
                    </a:ext>
                  </a:extLst>
                </p:cNvPr>
                <p:cNvCxnSpPr>
                  <a:cxnSpLocks/>
                </p:cNvCxnSpPr>
                <p:nvPr/>
              </p:nvCxnSpPr>
              <p:spPr>
                <a:xfrm>
                  <a:off x="508000" y="4126213"/>
                  <a:ext cx="871004" cy="0"/>
                </a:xfrm>
                <a:prstGeom prst="straightConnector1">
                  <a:avLst/>
                </a:prstGeom>
                <a:ln w="19050" cap="rnd">
                  <a:solidFill>
                    <a:schemeClr val="accent4"/>
                  </a:solidFill>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a16="http://schemas.microsoft.com/office/drawing/2014/main" id="{26E5AF51-6040-4ED3-B62E-F9A49238900D}"/>
                    </a:ext>
                  </a:extLst>
                </p:cNvPr>
                <p:cNvCxnSpPr>
                  <a:cxnSpLocks/>
                </p:cNvCxnSpPr>
                <p:nvPr/>
              </p:nvCxnSpPr>
              <p:spPr>
                <a:xfrm flipH="1">
                  <a:off x="508000" y="4253213"/>
                  <a:ext cx="871004" cy="0"/>
                </a:xfrm>
                <a:prstGeom prst="straightConnector1">
                  <a:avLst/>
                </a:prstGeom>
                <a:ln w="19050" cap="rnd">
                  <a:solidFill>
                    <a:schemeClr val="accent4"/>
                  </a:solidFill>
                  <a:tailEnd type="arrow" w="med" len="sm"/>
                </a:ln>
                <a:effectLst/>
              </p:spPr>
              <p:style>
                <a:lnRef idx="2">
                  <a:schemeClr val="accent1"/>
                </a:lnRef>
                <a:fillRef idx="0">
                  <a:schemeClr val="accent1"/>
                </a:fillRef>
                <a:effectRef idx="1">
                  <a:schemeClr val="accent1"/>
                </a:effectRef>
                <a:fontRef idx="minor">
                  <a:schemeClr val="tx1"/>
                </a:fontRef>
              </p:style>
            </p:cxnSp>
            <p:sp>
              <p:nvSpPr>
                <p:cNvPr id="96" name="Freeform 5">
                  <a:extLst>
                    <a:ext uri="{FF2B5EF4-FFF2-40B4-BE49-F238E27FC236}">
                      <a16:creationId xmlns:a16="http://schemas.microsoft.com/office/drawing/2014/main" id="{03B66B81-20ED-479E-B608-117C000935AD}"/>
                    </a:ext>
                  </a:extLst>
                </p:cNvPr>
                <p:cNvSpPr>
                  <a:spLocks/>
                </p:cNvSpPr>
                <p:nvPr/>
              </p:nvSpPr>
              <p:spPr bwMode="auto">
                <a:xfrm>
                  <a:off x="703003" y="3884117"/>
                  <a:ext cx="480998" cy="639412"/>
                </a:xfrm>
                <a:custGeom>
                  <a:avLst/>
                  <a:gdLst>
                    <a:gd name="T0" fmla="*/ 119 w 120"/>
                    <a:gd name="T1" fmla="*/ 8 h 161"/>
                    <a:gd name="T2" fmla="*/ 118 w 120"/>
                    <a:gd name="T3" fmla="*/ 9 h 161"/>
                    <a:gd name="T4" fmla="*/ 109 w 120"/>
                    <a:gd name="T5" fmla="*/ 14 h 161"/>
                    <a:gd name="T6" fmla="*/ 91 w 120"/>
                    <a:gd name="T7" fmla="*/ 19 h 161"/>
                    <a:gd name="T8" fmla="*/ 76 w 120"/>
                    <a:gd name="T9" fmla="*/ 15 h 161"/>
                    <a:gd name="T10" fmla="*/ 63 w 120"/>
                    <a:gd name="T11" fmla="*/ 1 h 161"/>
                    <a:gd name="T12" fmla="*/ 61 w 120"/>
                    <a:gd name="T13" fmla="*/ 0 h 161"/>
                    <a:gd name="T14" fmla="*/ 60 w 120"/>
                    <a:gd name="T15" fmla="*/ 1 h 161"/>
                    <a:gd name="T16" fmla="*/ 46 w 120"/>
                    <a:gd name="T17" fmla="*/ 15 h 161"/>
                    <a:gd name="T18" fmla="*/ 32 w 120"/>
                    <a:gd name="T19" fmla="*/ 19 h 161"/>
                    <a:gd name="T20" fmla="*/ 12 w 120"/>
                    <a:gd name="T21" fmla="*/ 14 h 161"/>
                    <a:gd name="T22" fmla="*/ 5 w 120"/>
                    <a:gd name="T23" fmla="*/ 9 h 161"/>
                    <a:gd name="T24" fmla="*/ 3 w 120"/>
                    <a:gd name="T25" fmla="*/ 8 h 161"/>
                    <a:gd name="T26" fmla="*/ 1 w 120"/>
                    <a:gd name="T27" fmla="*/ 13 h 161"/>
                    <a:gd name="T28" fmla="*/ 1 w 120"/>
                    <a:gd name="T29" fmla="*/ 20 h 161"/>
                    <a:gd name="T30" fmla="*/ 1 w 120"/>
                    <a:gd name="T31" fmla="*/ 34 h 161"/>
                    <a:gd name="T32" fmla="*/ 1 w 120"/>
                    <a:gd name="T33" fmla="*/ 59 h 161"/>
                    <a:gd name="T34" fmla="*/ 1 w 120"/>
                    <a:gd name="T35" fmla="*/ 94 h 161"/>
                    <a:gd name="T36" fmla="*/ 1 w 120"/>
                    <a:gd name="T37" fmla="*/ 114 h 161"/>
                    <a:gd name="T38" fmla="*/ 1 w 120"/>
                    <a:gd name="T39" fmla="*/ 124 h 161"/>
                    <a:gd name="T40" fmla="*/ 1 w 120"/>
                    <a:gd name="T41" fmla="*/ 128 h 161"/>
                    <a:gd name="T42" fmla="*/ 1 w 120"/>
                    <a:gd name="T43" fmla="*/ 128 h 161"/>
                    <a:gd name="T44" fmla="*/ 2 w 120"/>
                    <a:gd name="T45" fmla="*/ 129 h 161"/>
                    <a:gd name="T46" fmla="*/ 61 w 120"/>
                    <a:gd name="T47" fmla="*/ 160 h 161"/>
                    <a:gd name="T48" fmla="*/ 62 w 120"/>
                    <a:gd name="T49" fmla="*/ 160 h 161"/>
                    <a:gd name="T50" fmla="*/ 119 w 120"/>
                    <a:gd name="T51" fmla="*/ 129 h 161"/>
                    <a:gd name="T52" fmla="*/ 120 w 120"/>
                    <a:gd name="T53" fmla="*/ 128 h 161"/>
                    <a:gd name="T54" fmla="*/ 120 w 120"/>
                    <a:gd name="T55" fmla="*/ 9 h 161"/>
                    <a:gd name="T56" fmla="*/ 119 w 120"/>
                    <a:gd name="T57" fmla="*/ 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0" h="161">
                      <a:moveTo>
                        <a:pt x="119" y="8"/>
                      </a:moveTo>
                      <a:cubicBezTo>
                        <a:pt x="119" y="8"/>
                        <a:pt x="118" y="8"/>
                        <a:pt x="118" y="9"/>
                      </a:cubicBezTo>
                      <a:cubicBezTo>
                        <a:pt x="117" y="9"/>
                        <a:pt x="114" y="11"/>
                        <a:pt x="109" y="14"/>
                      </a:cubicBezTo>
                      <a:cubicBezTo>
                        <a:pt x="104" y="16"/>
                        <a:pt x="98" y="19"/>
                        <a:pt x="91" y="19"/>
                      </a:cubicBezTo>
                      <a:cubicBezTo>
                        <a:pt x="86" y="19"/>
                        <a:pt x="81" y="18"/>
                        <a:pt x="76" y="15"/>
                      </a:cubicBezTo>
                      <a:cubicBezTo>
                        <a:pt x="72" y="12"/>
                        <a:pt x="67" y="8"/>
                        <a:pt x="63" y="1"/>
                      </a:cubicBezTo>
                      <a:cubicBezTo>
                        <a:pt x="62" y="1"/>
                        <a:pt x="62" y="0"/>
                        <a:pt x="61" y="0"/>
                      </a:cubicBezTo>
                      <a:cubicBezTo>
                        <a:pt x="61" y="0"/>
                        <a:pt x="60" y="1"/>
                        <a:pt x="60" y="1"/>
                      </a:cubicBezTo>
                      <a:cubicBezTo>
                        <a:pt x="56" y="8"/>
                        <a:pt x="51" y="12"/>
                        <a:pt x="46" y="15"/>
                      </a:cubicBezTo>
                      <a:cubicBezTo>
                        <a:pt x="41" y="18"/>
                        <a:pt x="36" y="19"/>
                        <a:pt x="32" y="19"/>
                      </a:cubicBezTo>
                      <a:cubicBezTo>
                        <a:pt x="24" y="19"/>
                        <a:pt x="17" y="16"/>
                        <a:pt x="12" y="14"/>
                      </a:cubicBezTo>
                      <a:cubicBezTo>
                        <a:pt x="10" y="12"/>
                        <a:pt x="7" y="11"/>
                        <a:pt x="5" y="9"/>
                      </a:cubicBezTo>
                      <a:cubicBezTo>
                        <a:pt x="4" y="9"/>
                        <a:pt x="4" y="8"/>
                        <a:pt x="3" y="8"/>
                      </a:cubicBezTo>
                      <a:cubicBezTo>
                        <a:pt x="0" y="8"/>
                        <a:pt x="1" y="11"/>
                        <a:pt x="1" y="13"/>
                      </a:cubicBezTo>
                      <a:cubicBezTo>
                        <a:pt x="1" y="15"/>
                        <a:pt x="1" y="18"/>
                        <a:pt x="1" y="20"/>
                      </a:cubicBezTo>
                      <a:cubicBezTo>
                        <a:pt x="1" y="25"/>
                        <a:pt x="1" y="30"/>
                        <a:pt x="1" y="34"/>
                      </a:cubicBezTo>
                      <a:cubicBezTo>
                        <a:pt x="1" y="42"/>
                        <a:pt x="1" y="50"/>
                        <a:pt x="1" y="59"/>
                      </a:cubicBezTo>
                      <a:cubicBezTo>
                        <a:pt x="1" y="70"/>
                        <a:pt x="1" y="82"/>
                        <a:pt x="1" y="94"/>
                      </a:cubicBezTo>
                      <a:cubicBezTo>
                        <a:pt x="1" y="101"/>
                        <a:pt x="1" y="108"/>
                        <a:pt x="1" y="114"/>
                      </a:cubicBezTo>
                      <a:cubicBezTo>
                        <a:pt x="1" y="118"/>
                        <a:pt x="1" y="121"/>
                        <a:pt x="1" y="124"/>
                      </a:cubicBezTo>
                      <a:cubicBezTo>
                        <a:pt x="1" y="125"/>
                        <a:pt x="1" y="126"/>
                        <a:pt x="1" y="128"/>
                      </a:cubicBezTo>
                      <a:cubicBezTo>
                        <a:pt x="1" y="128"/>
                        <a:pt x="1" y="128"/>
                        <a:pt x="1" y="128"/>
                      </a:cubicBezTo>
                      <a:cubicBezTo>
                        <a:pt x="1" y="129"/>
                        <a:pt x="1" y="129"/>
                        <a:pt x="2" y="129"/>
                      </a:cubicBezTo>
                      <a:cubicBezTo>
                        <a:pt x="61" y="160"/>
                        <a:pt x="61" y="160"/>
                        <a:pt x="61" y="160"/>
                      </a:cubicBezTo>
                      <a:cubicBezTo>
                        <a:pt x="61" y="161"/>
                        <a:pt x="62" y="161"/>
                        <a:pt x="62" y="160"/>
                      </a:cubicBezTo>
                      <a:cubicBezTo>
                        <a:pt x="119" y="129"/>
                        <a:pt x="119" y="129"/>
                        <a:pt x="119" y="129"/>
                      </a:cubicBezTo>
                      <a:cubicBezTo>
                        <a:pt x="120" y="129"/>
                        <a:pt x="120" y="129"/>
                        <a:pt x="120" y="128"/>
                      </a:cubicBezTo>
                      <a:cubicBezTo>
                        <a:pt x="120" y="9"/>
                        <a:pt x="120" y="9"/>
                        <a:pt x="120" y="9"/>
                      </a:cubicBezTo>
                      <a:cubicBezTo>
                        <a:pt x="120" y="9"/>
                        <a:pt x="120" y="9"/>
                        <a:pt x="119" y="8"/>
                      </a:cubicBezTo>
                      <a:close/>
                    </a:path>
                  </a:pathLst>
                </a:custGeom>
                <a:solidFill>
                  <a:srgbClr val="232F3E"/>
                </a:solidFill>
                <a:ln w="19050" cap="rnd">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57" name="Group 56">
              <a:extLst>
                <a:ext uri="{FF2B5EF4-FFF2-40B4-BE49-F238E27FC236}">
                  <a16:creationId xmlns:a16="http://schemas.microsoft.com/office/drawing/2014/main" id="{7761A94C-2CEC-471C-8404-60A190BCDE50}"/>
                </a:ext>
              </a:extLst>
            </p:cNvPr>
            <p:cNvGrpSpPr/>
            <p:nvPr/>
          </p:nvGrpSpPr>
          <p:grpSpPr>
            <a:xfrm>
              <a:off x="9091278" y="2583276"/>
              <a:ext cx="1947326" cy="1947326"/>
              <a:chOff x="1075871" y="2313487"/>
              <a:chExt cx="2307772" cy="2307772"/>
            </a:xfrm>
          </p:grpSpPr>
          <p:sp>
            <p:nvSpPr>
              <p:cNvPr id="58" name="Arc 57">
                <a:extLst>
                  <a:ext uri="{FF2B5EF4-FFF2-40B4-BE49-F238E27FC236}">
                    <a16:creationId xmlns:a16="http://schemas.microsoft.com/office/drawing/2014/main" id="{217C9341-AAF4-4645-8D44-48397FB58C5A}"/>
                  </a:ext>
                </a:extLst>
              </p:cNvPr>
              <p:cNvSpPr/>
              <p:nvPr/>
            </p:nvSpPr>
            <p:spPr>
              <a:xfrm>
                <a:off x="1075871" y="2313487"/>
                <a:ext cx="2307772" cy="2307772"/>
              </a:xfrm>
              <a:prstGeom prst="arc">
                <a:avLst>
                  <a:gd name="adj1" fmla="val 18055122"/>
                  <a:gd name="adj2" fmla="val 3557595"/>
                </a:avLst>
              </a:prstGeom>
              <a:ln w="19050" cap="rnd">
                <a:solidFill>
                  <a:schemeClr val="accent4"/>
                </a:solidFill>
                <a:prstDash val="dash"/>
                <a:tailEnd type="none"/>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9" name="Arc 58">
                <a:extLst>
                  <a:ext uri="{FF2B5EF4-FFF2-40B4-BE49-F238E27FC236}">
                    <a16:creationId xmlns:a16="http://schemas.microsoft.com/office/drawing/2014/main" id="{41625070-449D-4D49-B794-CFA6BF09E3B4}"/>
                  </a:ext>
                </a:extLst>
              </p:cNvPr>
              <p:cNvSpPr/>
              <p:nvPr/>
            </p:nvSpPr>
            <p:spPr>
              <a:xfrm flipH="1">
                <a:off x="1075871" y="2313487"/>
                <a:ext cx="2307772" cy="2307772"/>
              </a:xfrm>
              <a:prstGeom prst="arc">
                <a:avLst>
                  <a:gd name="adj1" fmla="val 18146179"/>
                  <a:gd name="adj2" fmla="val 3528908"/>
                </a:avLst>
              </a:prstGeom>
              <a:ln w="19050" cap="rnd">
                <a:solidFill>
                  <a:schemeClr val="accent4"/>
                </a:solidFill>
                <a:prstDash val="dash"/>
                <a:tailEnd type="none"/>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cxnSp>
        <p:nvCxnSpPr>
          <p:cNvPr id="14" name="Straight Connector 13">
            <a:extLst>
              <a:ext uri="{FF2B5EF4-FFF2-40B4-BE49-F238E27FC236}">
                <a16:creationId xmlns:a16="http://schemas.microsoft.com/office/drawing/2014/main" id="{629ADF04-C3EC-456A-8830-8C2E702D456F}"/>
              </a:ext>
            </a:extLst>
          </p:cNvPr>
          <p:cNvCxnSpPr>
            <a:cxnSpLocks/>
          </p:cNvCxnSpPr>
          <p:nvPr/>
        </p:nvCxnSpPr>
        <p:spPr>
          <a:xfrm>
            <a:off x="2533834" y="3551863"/>
            <a:ext cx="886050" cy="0"/>
          </a:xfrm>
          <a:prstGeom prst="line">
            <a:avLst/>
          </a:prstGeom>
          <a:ln w="19050" cap="rnd">
            <a:gradFill flip="none" rotWithShape="1">
              <a:gsLst>
                <a:gs pos="0">
                  <a:schemeClr val="accent3"/>
                </a:gs>
                <a:gs pos="100000">
                  <a:schemeClr val="accent2"/>
                </a:gs>
              </a:gsLst>
              <a:lin ang="0" scaled="1"/>
              <a:tileRect/>
            </a:gradFill>
            <a:prstDash val="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C703A33C-72E4-45EF-B757-B8B846F09862}"/>
              </a:ext>
            </a:extLst>
          </p:cNvPr>
          <p:cNvCxnSpPr>
            <a:cxnSpLocks/>
          </p:cNvCxnSpPr>
          <p:nvPr/>
        </p:nvCxnSpPr>
        <p:spPr>
          <a:xfrm>
            <a:off x="5368370" y="3551863"/>
            <a:ext cx="886050" cy="0"/>
          </a:xfrm>
          <a:prstGeom prst="line">
            <a:avLst/>
          </a:prstGeom>
          <a:ln w="19050" cap="rnd">
            <a:gradFill flip="none" rotWithShape="1">
              <a:gsLst>
                <a:gs pos="100000">
                  <a:schemeClr val="accent1"/>
                </a:gs>
                <a:gs pos="0">
                  <a:schemeClr val="accent2"/>
                </a:gs>
              </a:gsLst>
              <a:lin ang="0" scaled="1"/>
              <a:tileRect/>
            </a:gradFill>
            <a:prstDash val="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B43B4898-7C87-42B6-882B-434ECA5C0900}"/>
              </a:ext>
            </a:extLst>
          </p:cNvPr>
          <p:cNvCxnSpPr>
            <a:cxnSpLocks/>
          </p:cNvCxnSpPr>
          <p:nvPr/>
        </p:nvCxnSpPr>
        <p:spPr>
          <a:xfrm>
            <a:off x="8204068" y="3551863"/>
            <a:ext cx="886050" cy="0"/>
          </a:xfrm>
          <a:prstGeom prst="line">
            <a:avLst/>
          </a:prstGeom>
          <a:ln w="19050" cap="rnd">
            <a:gradFill flip="none" rotWithShape="1">
              <a:gsLst>
                <a:gs pos="0">
                  <a:schemeClr val="accent1"/>
                </a:gs>
                <a:gs pos="100000">
                  <a:schemeClr val="accent4"/>
                </a:gs>
              </a:gsLst>
              <a:lin ang="0" scaled="1"/>
              <a:tileRect/>
            </a:gradFill>
            <a:prstDash val="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83" name="Oval 82">
            <a:extLst>
              <a:ext uri="{FF2B5EF4-FFF2-40B4-BE49-F238E27FC236}">
                <a16:creationId xmlns:a16="http://schemas.microsoft.com/office/drawing/2014/main" id="{E6198DE1-8C58-4266-89ED-0524F75BFCD5}"/>
              </a:ext>
            </a:extLst>
          </p:cNvPr>
          <p:cNvSpPr/>
          <p:nvPr/>
        </p:nvSpPr>
        <p:spPr>
          <a:xfrm>
            <a:off x="12129345" y="2785646"/>
            <a:ext cx="1542932" cy="1542932"/>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Arc 67">
            <a:extLst>
              <a:ext uri="{FF2B5EF4-FFF2-40B4-BE49-F238E27FC236}">
                <a16:creationId xmlns:a16="http://schemas.microsoft.com/office/drawing/2014/main" id="{08646BDB-EEAA-42AD-9DA7-85A775C3C7AB}"/>
              </a:ext>
            </a:extLst>
          </p:cNvPr>
          <p:cNvSpPr/>
          <p:nvPr/>
        </p:nvSpPr>
        <p:spPr>
          <a:xfrm>
            <a:off x="11926975" y="2583276"/>
            <a:ext cx="1947672" cy="1947672"/>
          </a:xfrm>
          <a:prstGeom prst="arc">
            <a:avLst>
              <a:gd name="adj1" fmla="val 18055122"/>
              <a:gd name="adj2" fmla="val 3557595"/>
            </a:avLst>
          </a:prstGeom>
          <a:ln w="19050" cap="rnd">
            <a:solidFill>
              <a:schemeClr val="accent1"/>
            </a:solidFill>
            <a:prstDash val="dash"/>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2" name="Arc 81">
            <a:extLst>
              <a:ext uri="{FF2B5EF4-FFF2-40B4-BE49-F238E27FC236}">
                <a16:creationId xmlns:a16="http://schemas.microsoft.com/office/drawing/2014/main" id="{45167D8B-F521-443C-92E2-CF9F52773404}"/>
              </a:ext>
            </a:extLst>
          </p:cNvPr>
          <p:cNvSpPr/>
          <p:nvPr/>
        </p:nvSpPr>
        <p:spPr>
          <a:xfrm flipH="1">
            <a:off x="11926975" y="2583276"/>
            <a:ext cx="1947672" cy="1947672"/>
          </a:xfrm>
          <a:prstGeom prst="arc">
            <a:avLst>
              <a:gd name="adj1" fmla="val 18146179"/>
              <a:gd name="adj2" fmla="val 3528908"/>
            </a:avLst>
          </a:prstGeom>
          <a:ln w="19050" cap="rnd">
            <a:solidFill>
              <a:schemeClr val="accent1"/>
            </a:solidFill>
            <a:prstDash val="dash"/>
            <a:tailEnd type="none"/>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0" name="Rectangle 99">
            <a:extLst>
              <a:ext uri="{FF2B5EF4-FFF2-40B4-BE49-F238E27FC236}">
                <a16:creationId xmlns:a16="http://schemas.microsoft.com/office/drawing/2014/main" id="{BC5F1580-017A-4CEF-88EB-E6DAF0EEF926}"/>
              </a:ext>
            </a:extLst>
          </p:cNvPr>
          <p:cNvSpPr/>
          <p:nvPr/>
        </p:nvSpPr>
        <p:spPr>
          <a:xfrm>
            <a:off x="11529038" y="4726120"/>
            <a:ext cx="2743200" cy="646331"/>
          </a:xfrm>
          <a:prstGeom prst="rect">
            <a:avLst/>
          </a:prstGeom>
        </p:spPr>
        <p:txBody>
          <a:bodyPr wrap="none" lIns="0" tIns="0" rIns="0" bIns="0" anchor="ctr" anchorCtr="0">
            <a:noAutofit/>
          </a:bodyPr>
          <a:lstStyle/>
          <a:p>
            <a:pPr algn="ctr">
              <a:lnSpc>
                <a:spcPct val="90000"/>
              </a:lnSpc>
              <a:spcBef>
                <a:spcPts val="4200"/>
              </a:spcBef>
            </a:pPr>
            <a:r>
              <a:rPr lang="en-US" sz="2000" dirty="0">
                <a:latin typeface="+mn-lt"/>
                <a:ea typeface="Amazon Ember" panose="020B0603020204020204" pitchFamily="34" charset="0"/>
                <a:cs typeface="Amazon Ember" panose="020B0603020204020204" pitchFamily="34" charset="0"/>
              </a:rPr>
              <a:t>Develop</a:t>
            </a:r>
            <a:br>
              <a:rPr lang="en-US" sz="2000" dirty="0">
                <a:latin typeface="+mn-lt"/>
                <a:ea typeface="Amazon Ember" panose="020B0603020204020204" pitchFamily="34" charset="0"/>
                <a:cs typeface="Amazon Ember" panose="020B0603020204020204" pitchFamily="34" charset="0"/>
              </a:rPr>
            </a:br>
            <a:r>
              <a:rPr lang="en-US" sz="2000" dirty="0">
                <a:latin typeface="+mn-lt"/>
                <a:ea typeface="Amazon Ember" panose="020B0603020204020204" pitchFamily="34" charset="0"/>
                <a:cs typeface="Amazon Ember" panose="020B0603020204020204" pitchFamily="34" charset="0"/>
              </a:rPr>
              <a:t>your skills</a:t>
            </a:r>
          </a:p>
        </p:txBody>
      </p:sp>
      <p:grpSp>
        <p:nvGrpSpPr>
          <p:cNvPr id="102" name="Group 101">
            <a:extLst>
              <a:ext uri="{FF2B5EF4-FFF2-40B4-BE49-F238E27FC236}">
                <a16:creationId xmlns:a16="http://schemas.microsoft.com/office/drawing/2014/main" id="{9DC64E4A-9A4E-41E5-B8EF-ACC43E88A8C8}"/>
              </a:ext>
            </a:extLst>
          </p:cNvPr>
          <p:cNvGrpSpPr/>
          <p:nvPr/>
        </p:nvGrpSpPr>
        <p:grpSpPr>
          <a:xfrm>
            <a:off x="12441576" y="3147462"/>
            <a:ext cx="918470" cy="819302"/>
            <a:chOff x="5765048" y="913363"/>
            <a:chExt cx="343278" cy="306214"/>
          </a:xfrm>
        </p:grpSpPr>
        <p:sp>
          <p:nvSpPr>
            <p:cNvPr id="103" name="Freeform: Shape 102">
              <a:extLst>
                <a:ext uri="{FF2B5EF4-FFF2-40B4-BE49-F238E27FC236}">
                  <a16:creationId xmlns:a16="http://schemas.microsoft.com/office/drawing/2014/main" id="{01EDCF2D-D64B-4F96-B4E1-D3A3750E7A97}"/>
                </a:ext>
              </a:extLst>
            </p:cNvPr>
            <p:cNvSpPr/>
            <p:nvPr/>
          </p:nvSpPr>
          <p:spPr>
            <a:xfrm>
              <a:off x="5977463" y="1021041"/>
              <a:ext cx="2246" cy="53760"/>
            </a:xfrm>
            <a:custGeom>
              <a:avLst/>
              <a:gdLst>
                <a:gd name="connsiteX0" fmla="*/ 0 w 9525"/>
                <a:gd name="connsiteY0" fmla="*/ 0 h 228028"/>
                <a:gd name="connsiteX1" fmla="*/ 0 w 9525"/>
                <a:gd name="connsiteY1" fmla="*/ 228028 h 228028"/>
              </a:gdLst>
              <a:ahLst/>
              <a:cxnLst>
                <a:cxn ang="0">
                  <a:pos x="connsiteX0" y="connsiteY0"/>
                </a:cxn>
                <a:cxn ang="0">
                  <a:pos x="connsiteX1" y="connsiteY1"/>
                </a:cxn>
              </a:cxnLst>
              <a:rect l="l" t="t" r="r" b="b"/>
              <a:pathLst>
                <a:path w="9525" h="228028">
                  <a:moveTo>
                    <a:pt x="0" y="0"/>
                  </a:moveTo>
                  <a:lnTo>
                    <a:pt x="0" y="228028"/>
                  </a:lnTo>
                </a:path>
              </a:pathLst>
            </a:custGeom>
            <a:ln w="12700" cap="flat">
              <a:solidFill>
                <a:schemeClr val="accent1"/>
              </a:solidFill>
              <a:prstDash val="solid"/>
              <a:round/>
            </a:ln>
          </p:spPr>
          <p:txBody>
            <a:bodyPr rtlCol="0" anchor="ctr"/>
            <a:lstStyle/>
            <a:p>
              <a:endParaRPr lang="en-US" dirty="0"/>
            </a:p>
          </p:txBody>
        </p:sp>
        <p:sp>
          <p:nvSpPr>
            <p:cNvPr id="104" name="Freeform: Shape 103">
              <a:extLst>
                <a:ext uri="{FF2B5EF4-FFF2-40B4-BE49-F238E27FC236}">
                  <a16:creationId xmlns:a16="http://schemas.microsoft.com/office/drawing/2014/main" id="{7FBCFF86-38F3-4548-837E-C32CFE9A4241}"/>
                </a:ext>
              </a:extLst>
            </p:cNvPr>
            <p:cNvSpPr/>
            <p:nvPr/>
          </p:nvSpPr>
          <p:spPr>
            <a:xfrm>
              <a:off x="6042743" y="1022568"/>
              <a:ext cx="13496" cy="55400"/>
            </a:xfrm>
            <a:custGeom>
              <a:avLst/>
              <a:gdLst>
                <a:gd name="connsiteX0" fmla="*/ 0 w 57245"/>
                <a:gd name="connsiteY0" fmla="*/ 0 h 234981"/>
                <a:gd name="connsiteX1" fmla="*/ 57245 w 57245"/>
                <a:gd name="connsiteY1" fmla="*/ 234982 h 234981"/>
              </a:gdLst>
              <a:ahLst/>
              <a:cxnLst>
                <a:cxn ang="0">
                  <a:pos x="connsiteX0" y="connsiteY0"/>
                </a:cxn>
                <a:cxn ang="0">
                  <a:pos x="connsiteX1" y="connsiteY1"/>
                </a:cxn>
              </a:cxnLst>
              <a:rect l="l" t="t" r="r" b="b"/>
              <a:pathLst>
                <a:path w="57245" h="234981">
                  <a:moveTo>
                    <a:pt x="0" y="0"/>
                  </a:moveTo>
                  <a:lnTo>
                    <a:pt x="57245" y="234982"/>
                  </a:lnTo>
                </a:path>
              </a:pathLst>
            </a:custGeom>
            <a:ln w="12700" cap="flat">
              <a:solidFill>
                <a:schemeClr val="tx1"/>
              </a:solidFill>
              <a:prstDash val="solid"/>
              <a:round/>
            </a:ln>
          </p:spPr>
          <p:txBody>
            <a:bodyPr rtlCol="0" anchor="ctr"/>
            <a:lstStyle/>
            <a:p>
              <a:endParaRPr lang="en-US" dirty="0"/>
            </a:p>
          </p:txBody>
        </p:sp>
        <p:sp>
          <p:nvSpPr>
            <p:cNvPr id="105" name="Freeform: Shape 104">
              <a:extLst>
                <a:ext uri="{FF2B5EF4-FFF2-40B4-BE49-F238E27FC236}">
                  <a16:creationId xmlns:a16="http://schemas.microsoft.com/office/drawing/2014/main" id="{2BDAE0BE-4481-4A68-B1F5-7566CA6E05DC}"/>
                </a:ext>
              </a:extLst>
            </p:cNvPr>
            <p:cNvSpPr/>
            <p:nvPr/>
          </p:nvSpPr>
          <p:spPr>
            <a:xfrm>
              <a:off x="5892241" y="944443"/>
              <a:ext cx="34268" cy="2246"/>
            </a:xfrm>
            <a:custGeom>
              <a:avLst/>
              <a:gdLst>
                <a:gd name="connsiteX0" fmla="*/ 0 w 145351"/>
                <a:gd name="connsiteY0" fmla="*/ 0 h 9525"/>
                <a:gd name="connsiteX1" fmla="*/ 145352 w 145351"/>
                <a:gd name="connsiteY1" fmla="*/ 0 h 9525"/>
              </a:gdLst>
              <a:ahLst/>
              <a:cxnLst>
                <a:cxn ang="0">
                  <a:pos x="connsiteX0" y="connsiteY0"/>
                </a:cxn>
                <a:cxn ang="0">
                  <a:pos x="connsiteX1" y="connsiteY1"/>
                </a:cxn>
              </a:cxnLst>
              <a:rect l="l" t="t" r="r" b="b"/>
              <a:pathLst>
                <a:path w="145351" h="9525">
                  <a:moveTo>
                    <a:pt x="0" y="0"/>
                  </a:moveTo>
                  <a:lnTo>
                    <a:pt x="145352" y="0"/>
                  </a:lnTo>
                </a:path>
              </a:pathLst>
            </a:custGeom>
            <a:ln w="12700" cap="flat">
              <a:solidFill>
                <a:schemeClr val="accent1"/>
              </a:solidFill>
              <a:prstDash val="solid"/>
              <a:round/>
            </a:ln>
          </p:spPr>
          <p:txBody>
            <a:bodyPr rtlCol="0" anchor="ctr"/>
            <a:lstStyle/>
            <a:p>
              <a:endParaRPr lang="en-US" dirty="0"/>
            </a:p>
          </p:txBody>
        </p:sp>
        <p:sp>
          <p:nvSpPr>
            <p:cNvPr id="106" name="Freeform: Shape 105">
              <a:extLst>
                <a:ext uri="{FF2B5EF4-FFF2-40B4-BE49-F238E27FC236}">
                  <a16:creationId xmlns:a16="http://schemas.microsoft.com/office/drawing/2014/main" id="{04526B13-7973-42B9-8CA3-3CB38BF4D2E8}"/>
                </a:ext>
              </a:extLst>
            </p:cNvPr>
            <p:cNvSpPr/>
            <p:nvPr/>
          </p:nvSpPr>
          <p:spPr>
            <a:xfrm>
              <a:off x="5903379" y="1007814"/>
              <a:ext cx="12014" cy="64449"/>
            </a:xfrm>
            <a:custGeom>
              <a:avLst/>
              <a:gdLst>
                <a:gd name="connsiteX0" fmla="*/ 0 w 50958"/>
                <a:gd name="connsiteY0" fmla="*/ 273368 h 273367"/>
                <a:gd name="connsiteX1" fmla="*/ 0 w 50958"/>
                <a:gd name="connsiteY1" fmla="*/ 0 h 273367"/>
                <a:gd name="connsiteX2" fmla="*/ 50959 w 50958"/>
                <a:gd name="connsiteY2" fmla="*/ 0 h 273367"/>
                <a:gd name="connsiteX3" fmla="*/ 50959 w 50958"/>
                <a:gd name="connsiteY3" fmla="*/ 262795 h 273367"/>
              </a:gdLst>
              <a:ahLst/>
              <a:cxnLst>
                <a:cxn ang="0">
                  <a:pos x="connsiteX0" y="connsiteY0"/>
                </a:cxn>
                <a:cxn ang="0">
                  <a:pos x="connsiteX1" y="connsiteY1"/>
                </a:cxn>
                <a:cxn ang="0">
                  <a:pos x="connsiteX2" y="connsiteY2"/>
                </a:cxn>
                <a:cxn ang="0">
                  <a:pos x="connsiteX3" y="connsiteY3"/>
                </a:cxn>
              </a:cxnLst>
              <a:rect l="l" t="t" r="r" b="b"/>
              <a:pathLst>
                <a:path w="50958" h="273367">
                  <a:moveTo>
                    <a:pt x="0" y="273368"/>
                  </a:moveTo>
                  <a:lnTo>
                    <a:pt x="0" y="0"/>
                  </a:lnTo>
                  <a:lnTo>
                    <a:pt x="50959" y="0"/>
                  </a:lnTo>
                  <a:lnTo>
                    <a:pt x="50959" y="262795"/>
                  </a:lnTo>
                </a:path>
              </a:pathLst>
            </a:custGeom>
            <a:noFill/>
            <a:ln w="12700" cap="flat">
              <a:solidFill>
                <a:schemeClr val="accent1"/>
              </a:solidFill>
              <a:prstDash val="solid"/>
              <a:round/>
            </a:ln>
          </p:spPr>
          <p:txBody>
            <a:bodyPr rtlCol="0" anchor="ctr"/>
            <a:lstStyle/>
            <a:p>
              <a:endParaRPr lang="en-US" dirty="0"/>
            </a:p>
          </p:txBody>
        </p:sp>
        <p:sp>
          <p:nvSpPr>
            <p:cNvPr id="107" name="Freeform: Shape 106">
              <a:extLst>
                <a:ext uri="{FF2B5EF4-FFF2-40B4-BE49-F238E27FC236}">
                  <a16:creationId xmlns:a16="http://schemas.microsoft.com/office/drawing/2014/main" id="{352D95EB-78BD-47EB-A4FE-15EF3A1EE0EF}"/>
                </a:ext>
              </a:extLst>
            </p:cNvPr>
            <p:cNvSpPr/>
            <p:nvPr/>
          </p:nvSpPr>
          <p:spPr>
            <a:xfrm>
              <a:off x="5797565" y="1143361"/>
              <a:ext cx="24365" cy="50504"/>
            </a:xfrm>
            <a:custGeom>
              <a:avLst/>
              <a:gdLst>
                <a:gd name="connsiteX0" fmla="*/ 103346 w 103346"/>
                <a:gd name="connsiteY0" fmla="*/ 214217 h 214217"/>
                <a:gd name="connsiteX1" fmla="*/ 21241 w 103346"/>
                <a:gd name="connsiteY1" fmla="*/ 214217 h 214217"/>
                <a:gd name="connsiteX2" fmla="*/ 0 w 103346"/>
                <a:gd name="connsiteY2" fmla="*/ 192976 h 214217"/>
                <a:gd name="connsiteX3" fmla="*/ 0 w 103346"/>
                <a:gd name="connsiteY3" fmla="*/ 0 h 214217"/>
              </a:gdLst>
              <a:ahLst/>
              <a:cxnLst>
                <a:cxn ang="0">
                  <a:pos x="connsiteX0" y="connsiteY0"/>
                </a:cxn>
                <a:cxn ang="0">
                  <a:pos x="connsiteX1" y="connsiteY1"/>
                </a:cxn>
                <a:cxn ang="0">
                  <a:pos x="connsiteX2" y="connsiteY2"/>
                </a:cxn>
                <a:cxn ang="0">
                  <a:pos x="connsiteX3" y="connsiteY3"/>
                </a:cxn>
              </a:cxnLst>
              <a:rect l="l" t="t" r="r" b="b"/>
              <a:pathLst>
                <a:path w="103346" h="214217">
                  <a:moveTo>
                    <a:pt x="103346" y="214217"/>
                  </a:moveTo>
                  <a:lnTo>
                    <a:pt x="21241" y="214217"/>
                  </a:lnTo>
                  <a:cubicBezTo>
                    <a:pt x="9510" y="214217"/>
                    <a:pt x="0" y="204707"/>
                    <a:pt x="0" y="192976"/>
                  </a:cubicBezTo>
                  <a:lnTo>
                    <a:pt x="0" y="0"/>
                  </a:lnTo>
                </a:path>
              </a:pathLst>
            </a:custGeom>
            <a:noFill/>
            <a:ln w="12700" cap="flat">
              <a:solidFill>
                <a:schemeClr val="tx1"/>
              </a:solidFill>
              <a:prstDash val="solid"/>
              <a:round/>
            </a:ln>
          </p:spPr>
          <p:txBody>
            <a:bodyPr rtlCol="0" anchor="ctr"/>
            <a:lstStyle/>
            <a:p>
              <a:endParaRPr lang="en-US" dirty="0"/>
            </a:p>
          </p:txBody>
        </p:sp>
        <p:sp>
          <p:nvSpPr>
            <p:cNvPr id="108" name="Freeform: Shape 107">
              <a:extLst>
                <a:ext uri="{FF2B5EF4-FFF2-40B4-BE49-F238E27FC236}">
                  <a16:creationId xmlns:a16="http://schemas.microsoft.com/office/drawing/2014/main" id="{EE5FC199-47D6-431D-83AC-980AD44354C9}"/>
                </a:ext>
              </a:extLst>
            </p:cNvPr>
            <p:cNvSpPr/>
            <p:nvPr/>
          </p:nvSpPr>
          <p:spPr>
            <a:xfrm>
              <a:off x="5797565" y="971322"/>
              <a:ext cx="67256" cy="125487"/>
            </a:xfrm>
            <a:custGeom>
              <a:avLst/>
              <a:gdLst>
                <a:gd name="connsiteX0" fmla="*/ 0 w 285273"/>
                <a:gd name="connsiteY0" fmla="*/ 532263 h 532262"/>
                <a:gd name="connsiteX1" fmla="*/ 0 w 285273"/>
                <a:gd name="connsiteY1" fmla="*/ 21151 h 532262"/>
                <a:gd name="connsiteX2" fmla="*/ 21145 w 285273"/>
                <a:gd name="connsiteY2" fmla="*/ 5 h 532262"/>
                <a:gd name="connsiteX3" fmla="*/ 21241 w 285273"/>
                <a:gd name="connsiteY3" fmla="*/ 5 h 532262"/>
                <a:gd name="connsiteX4" fmla="*/ 263652 w 285273"/>
                <a:gd name="connsiteY4" fmla="*/ 5 h 532262"/>
                <a:gd name="connsiteX5" fmla="*/ 285268 w 285273"/>
                <a:gd name="connsiteY5" fmla="*/ 20669 h 532262"/>
                <a:gd name="connsiteX6" fmla="*/ 285274 w 285273"/>
                <a:gd name="connsiteY6" fmla="*/ 21151 h 5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73" h="532262">
                  <a:moveTo>
                    <a:pt x="0" y="532263"/>
                  </a:moveTo>
                  <a:lnTo>
                    <a:pt x="0" y="21151"/>
                  </a:lnTo>
                  <a:cubicBezTo>
                    <a:pt x="0" y="9473"/>
                    <a:pt x="9467" y="5"/>
                    <a:pt x="21145" y="5"/>
                  </a:cubicBezTo>
                  <a:cubicBezTo>
                    <a:pt x="21177" y="5"/>
                    <a:pt x="21209" y="5"/>
                    <a:pt x="21241" y="5"/>
                  </a:cubicBezTo>
                  <a:lnTo>
                    <a:pt x="263652" y="5"/>
                  </a:lnTo>
                  <a:cubicBezTo>
                    <a:pt x="275327" y="-258"/>
                    <a:pt x="285005" y="8994"/>
                    <a:pt x="285268" y="20669"/>
                  </a:cubicBezTo>
                  <a:cubicBezTo>
                    <a:pt x="285272" y="20830"/>
                    <a:pt x="285274" y="20990"/>
                    <a:pt x="285274" y="21151"/>
                  </a:cubicBezTo>
                </a:path>
              </a:pathLst>
            </a:custGeom>
            <a:noFill/>
            <a:ln w="12700" cap="flat">
              <a:solidFill>
                <a:schemeClr val="tx1"/>
              </a:solidFill>
              <a:prstDash val="solid"/>
              <a:round/>
            </a:ln>
          </p:spPr>
          <p:txBody>
            <a:bodyPr rtlCol="0" anchor="ctr"/>
            <a:lstStyle/>
            <a:p>
              <a:endParaRPr lang="en-US" dirty="0"/>
            </a:p>
          </p:txBody>
        </p:sp>
        <p:sp>
          <p:nvSpPr>
            <p:cNvPr id="109" name="Freeform: Shape 108">
              <a:extLst>
                <a:ext uri="{FF2B5EF4-FFF2-40B4-BE49-F238E27FC236}">
                  <a16:creationId xmlns:a16="http://schemas.microsoft.com/office/drawing/2014/main" id="{EF5B635D-9C50-45C6-A659-EF1D855E9FE0}"/>
                </a:ext>
              </a:extLst>
            </p:cNvPr>
            <p:cNvSpPr/>
            <p:nvPr/>
          </p:nvSpPr>
          <p:spPr>
            <a:xfrm>
              <a:off x="5831160" y="1036648"/>
              <a:ext cx="2246" cy="52121"/>
            </a:xfrm>
            <a:custGeom>
              <a:avLst/>
              <a:gdLst>
                <a:gd name="connsiteX0" fmla="*/ 0 w 9525"/>
                <a:gd name="connsiteY0" fmla="*/ 0 h 221075"/>
                <a:gd name="connsiteX1" fmla="*/ 0 w 9525"/>
                <a:gd name="connsiteY1" fmla="*/ 221075 h 221075"/>
              </a:gdLst>
              <a:ahLst/>
              <a:cxnLst>
                <a:cxn ang="0">
                  <a:pos x="connsiteX0" y="connsiteY0"/>
                </a:cxn>
                <a:cxn ang="0">
                  <a:pos x="connsiteX1" y="connsiteY1"/>
                </a:cxn>
              </a:cxnLst>
              <a:rect l="l" t="t" r="r" b="b"/>
              <a:pathLst>
                <a:path w="9525" h="221075">
                  <a:moveTo>
                    <a:pt x="0" y="0"/>
                  </a:moveTo>
                  <a:lnTo>
                    <a:pt x="0" y="221075"/>
                  </a:lnTo>
                </a:path>
              </a:pathLst>
            </a:custGeom>
            <a:ln w="12700" cap="flat">
              <a:solidFill>
                <a:schemeClr val="tx1"/>
              </a:solidFill>
              <a:prstDash val="solid"/>
              <a:round/>
            </a:ln>
          </p:spPr>
          <p:txBody>
            <a:bodyPr rtlCol="0" anchor="ctr"/>
            <a:lstStyle/>
            <a:p>
              <a:endParaRPr lang="en-US" dirty="0"/>
            </a:p>
          </p:txBody>
        </p:sp>
        <p:sp>
          <p:nvSpPr>
            <p:cNvPr id="110" name="Freeform: Shape 109">
              <a:extLst>
                <a:ext uri="{FF2B5EF4-FFF2-40B4-BE49-F238E27FC236}">
                  <a16:creationId xmlns:a16="http://schemas.microsoft.com/office/drawing/2014/main" id="{D9EC4538-7509-4C50-9C88-70BA0493B843}"/>
                </a:ext>
              </a:extLst>
            </p:cNvPr>
            <p:cNvSpPr/>
            <p:nvPr/>
          </p:nvSpPr>
          <p:spPr>
            <a:xfrm>
              <a:off x="5953816" y="932878"/>
              <a:ext cx="47270" cy="141991"/>
            </a:xfrm>
            <a:custGeom>
              <a:avLst/>
              <a:gdLst>
                <a:gd name="connsiteX0" fmla="*/ 0 w 200501"/>
                <a:gd name="connsiteY0" fmla="*/ 580644 h 602265"/>
                <a:gd name="connsiteX1" fmla="*/ 0 w 200501"/>
                <a:gd name="connsiteY1" fmla="*/ 21241 h 602265"/>
                <a:gd name="connsiteX2" fmla="*/ 21241 w 200501"/>
                <a:gd name="connsiteY2" fmla="*/ 0 h 602265"/>
                <a:gd name="connsiteX3" fmla="*/ 179261 w 200501"/>
                <a:gd name="connsiteY3" fmla="*/ 0 h 602265"/>
                <a:gd name="connsiteX4" fmla="*/ 200501 w 200501"/>
                <a:gd name="connsiteY4" fmla="*/ 21241 h 602265"/>
                <a:gd name="connsiteX5" fmla="*/ 200501 w 200501"/>
                <a:gd name="connsiteY5" fmla="*/ 602266 h 60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501" h="602265">
                  <a:moveTo>
                    <a:pt x="0" y="580644"/>
                  </a:moveTo>
                  <a:lnTo>
                    <a:pt x="0" y="21241"/>
                  </a:lnTo>
                  <a:cubicBezTo>
                    <a:pt x="0" y="9510"/>
                    <a:pt x="9510" y="0"/>
                    <a:pt x="21241" y="0"/>
                  </a:cubicBezTo>
                  <a:lnTo>
                    <a:pt x="179261" y="0"/>
                  </a:lnTo>
                  <a:cubicBezTo>
                    <a:pt x="190991" y="0"/>
                    <a:pt x="200501" y="9510"/>
                    <a:pt x="200501" y="21241"/>
                  </a:cubicBezTo>
                  <a:lnTo>
                    <a:pt x="200501" y="602266"/>
                  </a:lnTo>
                </a:path>
              </a:pathLst>
            </a:custGeom>
            <a:noFill/>
            <a:ln w="12700" cap="flat">
              <a:solidFill>
                <a:schemeClr val="accent1"/>
              </a:solidFill>
              <a:prstDash val="solid"/>
              <a:round/>
            </a:ln>
          </p:spPr>
          <p:txBody>
            <a:bodyPr rtlCol="0" anchor="ctr"/>
            <a:lstStyle/>
            <a:p>
              <a:endParaRPr lang="en-US" dirty="0"/>
            </a:p>
          </p:txBody>
        </p:sp>
        <p:sp>
          <p:nvSpPr>
            <p:cNvPr id="111" name="Freeform: Shape 110">
              <a:extLst>
                <a:ext uri="{FF2B5EF4-FFF2-40B4-BE49-F238E27FC236}">
                  <a16:creationId xmlns:a16="http://schemas.microsoft.com/office/drawing/2014/main" id="{9D6679CB-DB61-4605-8370-8334FE24A049}"/>
                </a:ext>
              </a:extLst>
            </p:cNvPr>
            <p:cNvSpPr/>
            <p:nvPr/>
          </p:nvSpPr>
          <p:spPr>
            <a:xfrm>
              <a:off x="6051883" y="1140823"/>
              <a:ext cx="56443" cy="53790"/>
            </a:xfrm>
            <a:custGeom>
              <a:avLst/>
              <a:gdLst>
                <a:gd name="connsiteX0" fmla="*/ 198596 w 239409"/>
                <a:gd name="connsiteY0" fmla="*/ 0 h 228155"/>
                <a:gd name="connsiteX1" fmla="*/ 238792 w 239409"/>
                <a:gd name="connsiteY1" fmla="*/ 164878 h 228155"/>
                <a:gd name="connsiteX2" fmla="*/ 223314 w 239409"/>
                <a:gd name="connsiteY2" fmla="*/ 190465 h 228155"/>
                <a:gd name="connsiteX3" fmla="*/ 223171 w 239409"/>
                <a:gd name="connsiteY3" fmla="*/ 190500 h 228155"/>
                <a:gd name="connsiteX4" fmla="*/ 69628 w 239409"/>
                <a:gd name="connsiteY4" fmla="*/ 227552 h 228155"/>
                <a:gd name="connsiteX5" fmla="*/ 44005 w 239409"/>
                <a:gd name="connsiteY5" fmla="*/ 212026 h 228155"/>
                <a:gd name="connsiteX6" fmla="*/ 0 w 239409"/>
                <a:gd name="connsiteY6" fmla="*/ 31051 h 22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409" h="228155">
                  <a:moveTo>
                    <a:pt x="198596" y="0"/>
                  </a:moveTo>
                  <a:lnTo>
                    <a:pt x="238792" y="164878"/>
                  </a:lnTo>
                  <a:cubicBezTo>
                    <a:pt x="241584" y="176217"/>
                    <a:pt x="234654" y="187673"/>
                    <a:pt x="223314" y="190465"/>
                  </a:cubicBezTo>
                  <a:cubicBezTo>
                    <a:pt x="223266" y="190477"/>
                    <a:pt x="223219" y="190489"/>
                    <a:pt x="223171" y="190500"/>
                  </a:cubicBezTo>
                  <a:lnTo>
                    <a:pt x="69628" y="227552"/>
                  </a:lnTo>
                  <a:cubicBezTo>
                    <a:pt x="58270" y="230307"/>
                    <a:pt x="46821" y="223369"/>
                    <a:pt x="44005" y="212026"/>
                  </a:cubicBezTo>
                  <a:lnTo>
                    <a:pt x="0" y="31051"/>
                  </a:lnTo>
                </a:path>
              </a:pathLst>
            </a:custGeom>
            <a:noFill/>
            <a:ln w="12700" cap="flat">
              <a:solidFill>
                <a:schemeClr val="tx1"/>
              </a:solidFill>
              <a:prstDash val="solid"/>
              <a:round/>
            </a:ln>
          </p:spPr>
          <p:txBody>
            <a:bodyPr rtlCol="0" anchor="ctr"/>
            <a:lstStyle/>
            <a:p>
              <a:endParaRPr lang="en-US" dirty="0"/>
            </a:p>
          </p:txBody>
        </p:sp>
        <p:sp>
          <p:nvSpPr>
            <p:cNvPr id="112" name="Freeform: Shape 111">
              <a:extLst>
                <a:ext uri="{FF2B5EF4-FFF2-40B4-BE49-F238E27FC236}">
                  <a16:creationId xmlns:a16="http://schemas.microsoft.com/office/drawing/2014/main" id="{77698698-9294-4006-B7FD-71C6CDEFB433}"/>
                </a:ext>
              </a:extLst>
            </p:cNvPr>
            <p:cNvSpPr/>
            <p:nvPr/>
          </p:nvSpPr>
          <p:spPr>
            <a:xfrm>
              <a:off x="6002692" y="932039"/>
              <a:ext cx="82875" cy="154889"/>
            </a:xfrm>
            <a:custGeom>
              <a:avLst/>
              <a:gdLst>
                <a:gd name="connsiteX0" fmla="*/ 127491 w 351519"/>
                <a:gd name="connsiteY0" fmla="*/ 584200 h 656971"/>
                <a:gd name="connsiteX1" fmla="*/ 618 w 351519"/>
                <a:gd name="connsiteY1" fmla="*/ 63659 h 656971"/>
                <a:gd name="connsiteX2" fmla="*/ 16095 w 351519"/>
                <a:gd name="connsiteY2" fmla="*/ 38071 h 656971"/>
                <a:gd name="connsiteX3" fmla="*/ 16239 w 351519"/>
                <a:gd name="connsiteY3" fmla="*/ 38037 h 656971"/>
                <a:gd name="connsiteX4" fmla="*/ 169782 w 351519"/>
                <a:gd name="connsiteY4" fmla="*/ 603 h 656971"/>
                <a:gd name="connsiteX5" fmla="*/ 195404 w 351519"/>
                <a:gd name="connsiteY5" fmla="*/ 16129 h 656971"/>
                <a:gd name="connsiteX6" fmla="*/ 351519 w 351519"/>
                <a:gd name="connsiteY6" fmla="*/ 656971 h 65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519" h="656971">
                  <a:moveTo>
                    <a:pt x="127491" y="584200"/>
                  </a:moveTo>
                  <a:lnTo>
                    <a:pt x="618" y="63659"/>
                  </a:lnTo>
                  <a:cubicBezTo>
                    <a:pt x="-2174" y="52319"/>
                    <a:pt x="4756" y="40863"/>
                    <a:pt x="16095" y="38071"/>
                  </a:cubicBezTo>
                  <a:cubicBezTo>
                    <a:pt x="16143" y="38060"/>
                    <a:pt x="16191" y="38048"/>
                    <a:pt x="16239" y="38037"/>
                  </a:cubicBezTo>
                  <a:lnTo>
                    <a:pt x="169782" y="603"/>
                  </a:lnTo>
                  <a:cubicBezTo>
                    <a:pt x="181140" y="-2152"/>
                    <a:pt x="192589" y="4786"/>
                    <a:pt x="195404" y="16129"/>
                  </a:cubicBezTo>
                  <a:lnTo>
                    <a:pt x="351519" y="656971"/>
                  </a:lnTo>
                </a:path>
              </a:pathLst>
            </a:custGeom>
            <a:noFill/>
            <a:ln w="12700" cap="flat">
              <a:solidFill>
                <a:schemeClr val="tx1"/>
              </a:solidFill>
              <a:prstDash val="solid"/>
              <a:round/>
            </a:ln>
          </p:spPr>
          <p:txBody>
            <a:bodyPr rtlCol="0" anchor="ctr"/>
            <a:lstStyle/>
            <a:p>
              <a:endParaRPr lang="en-US" dirty="0"/>
            </a:p>
          </p:txBody>
        </p:sp>
        <p:sp>
          <p:nvSpPr>
            <p:cNvPr id="113" name="Freeform: Shape 112">
              <a:extLst>
                <a:ext uri="{FF2B5EF4-FFF2-40B4-BE49-F238E27FC236}">
                  <a16:creationId xmlns:a16="http://schemas.microsoft.com/office/drawing/2014/main" id="{35B3B3FB-F58D-4200-8A1E-0B89156BBA5D}"/>
                </a:ext>
              </a:extLst>
            </p:cNvPr>
            <p:cNvSpPr/>
            <p:nvPr/>
          </p:nvSpPr>
          <p:spPr>
            <a:xfrm>
              <a:off x="5864934" y="913363"/>
              <a:ext cx="88882" cy="169096"/>
            </a:xfrm>
            <a:custGeom>
              <a:avLst/>
              <a:gdLst>
                <a:gd name="connsiteX0" fmla="*/ 0 w 376999"/>
                <a:gd name="connsiteY0" fmla="*/ 717233 h 717232"/>
                <a:gd name="connsiteX1" fmla="*/ 0 w 376999"/>
                <a:gd name="connsiteY1" fmla="*/ 21241 h 717232"/>
                <a:gd name="connsiteX2" fmla="*/ 21241 w 376999"/>
                <a:gd name="connsiteY2" fmla="*/ 0 h 717232"/>
                <a:gd name="connsiteX3" fmla="*/ 355854 w 376999"/>
                <a:gd name="connsiteY3" fmla="*/ 0 h 717232"/>
                <a:gd name="connsiteX4" fmla="*/ 377000 w 376999"/>
                <a:gd name="connsiteY4" fmla="*/ 21145 h 717232"/>
                <a:gd name="connsiteX5" fmla="*/ 377000 w 376999"/>
                <a:gd name="connsiteY5" fmla="*/ 21241 h 717232"/>
                <a:gd name="connsiteX6" fmla="*/ 376999 w 376999"/>
                <a:gd name="connsiteY6" fmla="*/ 663416 h 71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999" h="717232">
                  <a:moveTo>
                    <a:pt x="0" y="717233"/>
                  </a:moveTo>
                  <a:lnTo>
                    <a:pt x="0" y="21241"/>
                  </a:lnTo>
                  <a:cubicBezTo>
                    <a:pt x="0" y="9510"/>
                    <a:pt x="9510" y="0"/>
                    <a:pt x="21241" y="0"/>
                  </a:cubicBezTo>
                  <a:lnTo>
                    <a:pt x="355854" y="0"/>
                  </a:lnTo>
                  <a:cubicBezTo>
                    <a:pt x="367532" y="0"/>
                    <a:pt x="377000" y="9467"/>
                    <a:pt x="377000" y="21145"/>
                  </a:cubicBezTo>
                  <a:cubicBezTo>
                    <a:pt x="377000" y="21177"/>
                    <a:pt x="377000" y="21209"/>
                    <a:pt x="377000" y="21241"/>
                  </a:cubicBezTo>
                  <a:lnTo>
                    <a:pt x="376999" y="663416"/>
                  </a:lnTo>
                </a:path>
              </a:pathLst>
            </a:custGeom>
            <a:noFill/>
            <a:ln w="12700" cap="flat">
              <a:solidFill>
                <a:schemeClr val="accent1"/>
              </a:solidFill>
              <a:prstDash val="solid"/>
              <a:round/>
            </a:ln>
          </p:spPr>
          <p:txBody>
            <a:bodyPr rtlCol="0" anchor="ctr"/>
            <a:lstStyle/>
            <a:p>
              <a:endParaRPr lang="en-US" dirty="0"/>
            </a:p>
          </p:txBody>
        </p:sp>
        <p:sp>
          <p:nvSpPr>
            <p:cNvPr id="114" name="Freeform: Shape 113">
              <a:extLst>
                <a:ext uri="{FF2B5EF4-FFF2-40B4-BE49-F238E27FC236}">
                  <a16:creationId xmlns:a16="http://schemas.microsoft.com/office/drawing/2014/main" id="{7339E1FD-D048-42DC-AB22-361F8BC19B18}"/>
                </a:ext>
              </a:extLst>
            </p:cNvPr>
            <p:cNvSpPr/>
            <p:nvPr/>
          </p:nvSpPr>
          <p:spPr>
            <a:xfrm>
              <a:off x="5892241" y="932878"/>
              <a:ext cx="34268" cy="2246"/>
            </a:xfrm>
            <a:custGeom>
              <a:avLst/>
              <a:gdLst>
                <a:gd name="connsiteX0" fmla="*/ 0 w 145351"/>
                <a:gd name="connsiteY0" fmla="*/ 0 h 9525"/>
                <a:gd name="connsiteX1" fmla="*/ 145352 w 145351"/>
                <a:gd name="connsiteY1" fmla="*/ 0 h 9525"/>
              </a:gdLst>
              <a:ahLst/>
              <a:cxnLst>
                <a:cxn ang="0">
                  <a:pos x="connsiteX0" y="connsiteY0"/>
                </a:cxn>
                <a:cxn ang="0">
                  <a:pos x="connsiteX1" y="connsiteY1"/>
                </a:cxn>
              </a:cxnLst>
              <a:rect l="l" t="t" r="r" b="b"/>
              <a:pathLst>
                <a:path w="145351" h="9525">
                  <a:moveTo>
                    <a:pt x="0" y="0"/>
                  </a:moveTo>
                  <a:lnTo>
                    <a:pt x="145352" y="0"/>
                  </a:lnTo>
                </a:path>
              </a:pathLst>
            </a:custGeom>
            <a:ln w="12700" cap="flat">
              <a:solidFill>
                <a:schemeClr val="accent1"/>
              </a:solidFill>
              <a:prstDash val="solid"/>
              <a:round/>
            </a:ln>
          </p:spPr>
          <p:txBody>
            <a:bodyPr rtlCol="0" anchor="ctr"/>
            <a:lstStyle/>
            <a:p>
              <a:endParaRPr lang="en-US" dirty="0"/>
            </a:p>
          </p:txBody>
        </p:sp>
        <p:grpSp>
          <p:nvGrpSpPr>
            <p:cNvPr id="115" name="Graphic 5005">
              <a:extLst>
                <a:ext uri="{FF2B5EF4-FFF2-40B4-BE49-F238E27FC236}">
                  <a16:creationId xmlns:a16="http://schemas.microsoft.com/office/drawing/2014/main" id="{ADE28BC7-568C-42E4-B658-7EC927902E05}"/>
                </a:ext>
              </a:extLst>
            </p:cNvPr>
            <p:cNvGrpSpPr/>
            <p:nvPr/>
          </p:nvGrpSpPr>
          <p:grpSpPr>
            <a:xfrm>
              <a:off x="5765048" y="1082532"/>
              <a:ext cx="342908" cy="137045"/>
              <a:chOff x="8287535" y="-312872"/>
              <a:chExt cx="1454467" cy="581287"/>
            </a:xfrm>
            <a:noFill/>
          </p:grpSpPr>
          <p:sp>
            <p:nvSpPr>
              <p:cNvPr id="123" name="Freeform: Shape 122">
                <a:extLst>
                  <a:ext uri="{FF2B5EF4-FFF2-40B4-BE49-F238E27FC236}">
                    <a16:creationId xmlns:a16="http://schemas.microsoft.com/office/drawing/2014/main" id="{3BB3EC5E-E0FE-4143-8E87-4B089A5832B6}"/>
                  </a:ext>
                </a:extLst>
              </p:cNvPr>
              <p:cNvSpPr/>
              <p:nvPr/>
            </p:nvSpPr>
            <p:spPr>
              <a:xfrm>
                <a:off x="8601669" y="-33813"/>
                <a:ext cx="805814" cy="302228"/>
              </a:xfrm>
              <a:custGeom>
                <a:avLst/>
                <a:gdLst>
                  <a:gd name="connsiteX0" fmla="*/ 86297 w 805814"/>
                  <a:gd name="connsiteY0" fmla="*/ 0 h 302228"/>
                  <a:gd name="connsiteX1" fmla="*/ 0 w 805814"/>
                  <a:gd name="connsiteY1" fmla="*/ 228029 h 302228"/>
                  <a:gd name="connsiteX2" fmla="*/ 402908 w 805814"/>
                  <a:gd name="connsiteY2" fmla="*/ 302228 h 302228"/>
                  <a:gd name="connsiteX3" fmla="*/ 805815 w 805814"/>
                  <a:gd name="connsiteY3" fmla="*/ 228029 h 302228"/>
                  <a:gd name="connsiteX4" fmla="*/ 725233 w 805814"/>
                  <a:gd name="connsiteY4" fmla="*/ 9906 h 302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814" h="302228">
                    <a:moveTo>
                      <a:pt x="86297" y="0"/>
                    </a:moveTo>
                    <a:cubicBezTo>
                      <a:pt x="45188" y="70747"/>
                      <a:pt x="16031" y="147791"/>
                      <a:pt x="0" y="228029"/>
                    </a:cubicBezTo>
                    <a:cubicBezTo>
                      <a:pt x="117157" y="284321"/>
                      <a:pt x="255175" y="302228"/>
                      <a:pt x="402908" y="302228"/>
                    </a:cubicBezTo>
                    <a:cubicBezTo>
                      <a:pt x="550640" y="302228"/>
                      <a:pt x="688658" y="284321"/>
                      <a:pt x="805815" y="228029"/>
                    </a:cubicBezTo>
                    <a:cubicBezTo>
                      <a:pt x="790600" y="151533"/>
                      <a:pt x="763405" y="77920"/>
                      <a:pt x="725233" y="9906"/>
                    </a:cubicBezTo>
                  </a:path>
                </a:pathLst>
              </a:custGeom>
              <a:noFill/>
              <a:ln w="12700" cap="flat">
                <a:solidFill>
                  <a:schemeClr val="tx1"/>
                </a:solidFill>
                <a:prstDash val="solid"/>
                <a:round/>
              </a:ln>
            </p:spPr>
            <p:txBody>
              <a:bodyPr rtlCol="0" anchor="ctr"/>
              <a:lstStyle/>
              <a:p>
                <a:endParaRPr lang="en-US" dirty="0"/>
              </a:p>
            </p:txBody>
          </p:sp>
          <p:sp>
            <p:nvSpPr>
              <p:cNvPr id="124" name="Freeform: Shape 123">
                <a:extLst>
                  <a:ext uri="{FF2B5EF4-FFF2-40B4-BE49-F238E27FC236}">
                    <a16:creationId xmlns:a16="http://schemas.microsoft.com/office/drawing/2014/main" id="{5D889927-7B68-414B-8FF4-ACF619E2EFAC}"/>
                  </a:ext>
                </a:extLst>
              </p:cNvPr>
              <p:cNvSpPr/>
              <p:nvPr/>
            </p:nvSpPr>
            <p:spPr>
              <a:xfrm>
                <a:off x="8966096" y="148590"/>
                <a:ext cx="365569" cy="43910"/>
              </a:xfrm>
              <a:custGeom>
                <a:avLst/>
                <a:gdLst>
                  <a:gd name="connsiteX0" fmla="*/ 0 w 365569"/>
                  <a:gd name="connsiteY0" fmla="*/ 43910 h 43910"/>
                  <a:gd name="connsiteX1" fmla="*/ 38100 w 365569"/>
                  <a:gd name="connsiteY1" fmla="*/ 43910 h 43910"/>
                  <a:gd name="connsiteX2" fmla="*/ 365570 w 365569"/>
                  <a:gd name="connsiteY2" fmla="*/ 0 h 43910"/>
                </a:gdLst>
                <a:ahLst/>
                <a:cxnLst>
                  <a:cxn ang="0">
                    <a:pos x="connsiteX0" y="connsiteY0"/>
                  </a:cxn>
                  <a:cxn ang="0">
                    <a:pos x="connsiteX1" y="connsiteY1"/>
                  </a:cxn>
                  <a:cxn ang="0">
                    <a:pos x="connsiteX2" y="connsiteY2"/>
                  </a:cxn>
                </a:cxnLst>
                <a:rect l="l" t="t" r="r" b="b"/>
                <a:pathLst>
                  <a:path w="365569" h="43910">
                    <a:moveTo>
                      <a:pt x="0" y="43910"/>
                    </a:moveTo>
                    <a:cubicBezTo>
                      <a:pt x="12764" y="43910"/>
                      <a:pt x="25622" y="43910"/>
                      <a:pt x="38100" y="43910"/>
                    </a:cubicBezTo>
                    <a:cubicBezTo>
                      <a:pt x="155258" y="43910"/>
                      <a:pt x="266700" y="32671"/>
                      <a:pt x="365570" y="0"/>
                    </a:cubicBezTo>
                  </a:path>
                </a:pathLst>
              </a:custGeom>
              <a:noFill/>
              <a:ln w="12700" cap="flat">
                <a:solidFill>
                  <a:schemeClr val="tx1"/>
                </a:solidFill>
                <a:prstDash val="solid"/>
                <a:round/>
              </a:ln>
            </p:spPr>
            <p:txBody>
              <a:bodyPr rtlCol="0" anchor="ctr"/>
              <a:lstStyle/>
              <a:p>
                <a:endParaRPr lang="en-US" dirty="0"/>
              </a:p>
            </p:txBody>
          </p:sp>
          <p:sp>
            <p:nvSpPr>
              <p:cNvPr id="125" name="Freeform: Shape 124">
                <a:extLst>
                  <a:ext uri="{FF2B5EF4-FFF2-40B4-BE49-F238E27FC236}">
                    <a16:creationId xmlns:a16="http://schemas.microsoft.com/office/drawing/2014/main" id="{0EE9C40E-6F1A-4530-8A37-6194D158850F}"/>
                  </a:ext>
                </a:extLst>
              </p:cNvPr>
              <p:cNvSpPr/>
              <p:nvPr/>
            </p:nvSpPr>
            <p:spPr>
              <a:xfrm>
                <a:off x="8842842" y="184308"/>
                <a:ext cx="89058" cy="7048"/>
              </a:xfrm>
              <a:custGeom>
                <a:avLst/>
                <a:gdLst>
                  <a:gd name="connsiteX0" fmla="*/ 0 w 89058"/>
                  <a:gd name="connsiteY0" fmla="*/ 0 h 7048"/>
                  <a:gd name="connsiteX1" fmla="*/ 89059 w 89058"/>
                  <a:gd name="connsiteY1" fmla="*/ 7048 h 7048"/>
                </a:gdLst>
                <a:ahLst/>
                <a:cxnLst>
                  <a:cxn ang="0">
                    <a:pos x="connsiteX0" y="connsiteY0"/>
                  </a:cxn>
                  <a:cxn ang="0">
                    <a:pos x="connsiteX1" y="connsiteY1"/>
                  </a:cxn>
                </a:cxnLst>
                <a:rect l="l" t="t" r="r" b="b"/>
                <a:pathLst>
                  <a:path w="89058" h="7048">
                    <a:moveTo>
                      <a:pt x="0" y="0"/>
                    </a:moveTo>
                    <a:cubicBezTo>
                      <a:pt x="29146" y="3429"/>
                      <a:pt x="58865" y="5715"/>
                      <a:pt x="89059" y="7048"/>
                    </a:cubicBezTo>
                  </a:path>
                </a:pathLst>
              </a:custGeom>
              <a:noFill/>
              <a:ln w="12700" cap="flat">
                <a:solidFill>
                  <a:schemeClr val="tx1"/>
                </a:solidFill>
                <a:prstDash val="solid"/>
                <a:round/>
              </a:ln>
            </p:spPr>
            <p:txBody>
              <a:bodyPr rtlCol="0" anchor="ctr"/>
              <a:lstStyle/>
              <a:p>
                <a:endParaRPr lang="en-US" dirty="0"/>
              </a:p>
            </p:txBody>
          </p:sp>
          <p:sp>
            <p:nvSpPr>
              <p:cNvPr id="126" name="Freeform: Shape 125">
                <a:extLst>
                  <a:ext uri="{FF2B5EF4-FFF2-40B4-BE49-F238E27FC236}">
                    <a16:creationId xmlns:a16="http://schemas.microsoft.com/office/drawing/2014/main" id="{51FFEF9B-10DA-4E02-AD84-959596702A6E}"/>
                  </a:ext>
                </a:extLst>
              </p:cNvPr>
              <p:cNvSpPr/>
              <p:nvPr/>
            </p:nvSpPr>
            <p:spPr>
              <a:xfrm>
                <a:off x="8674059" y="148018"/>
                <a:ext cx="129635" cy="30956"/>
              </a:xfrm>
              <a:custGeom>
                <a:avLst/>
                <a:gdLst>
                  <a:gd name="connsiteX0" fmla="*/ 0 w 129635"/>
                  <a:gd name="connsiteY0" fmla="*/ 0 h 30956"/>
                  <a:gd name="connsiteX1" fmla="*/ 129635 w 129635"/>
                  <a:gd name="connsiteY1" fmla="*/ 30956 h 30956"/>
                </a:gdLst>
                <a:ahLst/>
                <a:cxnLst>
                  <a:cxn ang="0">
                    <a:pos x="connsiteX0" y="connsiteY0"/>
                  </a:cxn>
                  <a:cxn ang="0">
                    <a:pos x="connsiteX1" y="connsiteY1"/>
                  </a:cxn>
                </a:cxnLst>
                <a:rect l="l" t="t" r="r" b="b"/>
                <a:pathLst>
                  <a:path w="129635" h="30956">
                    <a:moveTo>
                      <a:pt x="0" y="0"/>
                    </a:moveTo>
                    <a:cubicBezTo>
                      <a:pt x="42275" y="13909"/>
                      <a:pt x="85637" y="24264"/>
                      <a:pt x="129635" y="30956"/>
                    </a:cubicBezTo>
                  </a:path>
                </a:pathLst>
              </a:custGeom>
              <a:noFill/>
              <a:ln w="12700" cap="flat">
                <a:solidFill>
                  <a:schemeClr val="tx1"/>
                </a:solidFill>
                <a:prstDash val="solid"/>
                <a:round/>
              </a:ln>
            </p:spPr>
            <p:txBody>
              <a:bodyPr rtlCol="0" anchor="ctr"/>
              <a:lstStyle/>
              <a:p>
                <a:endParaRPr lang="en-US" dirty="0"/>
              </a:p>
            </p:txBody>
          </p:sp>
          <p:sp>
            <p:nvSpPr>
              <p:cNvPr id="127" name="Freeform: Shape 126">
                <a:extLst>
                  <a:ext uri="{FF2B5EF4-FFF2-40B4-BE49-F238E27FC236}">
                    <a16:creationId xmlns:a16="http://schemas.microsoft.com/office/drawing/2014/main" id="{313ACE2F-2CB6-4AC4-8CB1-4501C16D83AF}"/>
                  </a:ext>
                </a:extLst>
              </p:cNvPr>
              <p:cNvSpPr/>
              <p:nvPr/>
            </p:nvSpPr>
            <p:spPr>
              <a:xfrm>
                <a:off x="8287535" y="-312872"/>
                <a:ext cx="1454467" cy="298737"/>
              </a:xfrm>
              <a:custGeom>
                <a:avLst/>
                <a:gdLst>
                  <a:gd name="connsiteX0" fmla="*/ 1080421 w 1454467"/>
                  <a:gd name="connsiteY0" fmla="*/ 79606 h 298737"/>
                  <a:gd name="connsiteX1" fmla="*/ 1454468 w 1454467"/>
                  <a:gd name="connsiteY1" fmla="*/ 162569 h 298737"/>
                  <a:gd name="connsiteX2" fmla="*/ 731996 w 1454467"/>
                  <a:gd name="connsiteY2" fmla="*/ 298300 h 298737"/>
                  <a:gd name="connsiteX3" fmla="*/ 722471 w 1454467"/>
                  <a:gd name="connsiteY3" fmla="*/ 298300 h 298737"/>
                  <a:gd name="connsiteX4" fmla="*/ 0 w 1454467"/>
                  <a:gd name="connsiteY4" fmla="*/ 162569 h 298737"/>
                  <a:gd name="connsiteX5" fmla="*/ 721614 w 1454467"/>
                  <a:gd name="connsiteY5" fmla="*/ 644 h 298737"/>
                  <a:gd name="connsiteX6" fmla="*/ 732854 w 1454467"/>
                  <a:gd name="connsiteY6" fmla="*/ 644 h 298737"/>
                  <a:gd name="connsiteX7" fmla="*/ 955358 w 1454467"/>
                  <a:gd name="connsiteY7" fmla="*/ 52460 h 29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4467" h="298737">
                    <a:moveTo>
                      <a:pt x="1080421" y="79606"/>
                    </a:moveTo>
                    <a:lnTo>
                      <a:pt x="1454468" y="162569"/>
                    </a:lnTo>
                    <a:lnTo>
                      <a:pt x="731996" y="298300"/>
                    </a:lnTo>
                    <a:cubicBezTo>
                      <a:pt x="728848" y="298884"/>
                      <a:pt x="725619" y="298884"/>
                      <a:pt x="722471" y="298300"/>
                    </a:cubicBezTo>
                    <a:lnTo>
                      <a:pt x="0" y="162569"/>
                    </a:lnTo>
                    <a:lnTo>
                      <a:pt x="721614" y="644"/>
                    </a:lnTo>
                    <a:cubicBezTo>
                      <a:pt x="725311" y="-215"/>
                      <a:pt x="729156" y="-215"/>
                      <a:pt x="732854" y="644"/>
                    </a:cubicBezTo>
                    <a:lnTo>
                      <a:pt x="955358" y="52460"/>
                    </a:lnTo>
                  </a:path>
                </a:pathLst>
              </a:custGeom>
              <a:noFill/>
              <a:ln w="12700" cap="flat">
                <a:solidFill>
                  <a:schemeClr val="tx1"/>
                </a:solidFill>
                <a:prstDash val="solid"/>
                <a:round/>
              </a:ln>
            </p:spPr>
            <p:txBody>
              <a:bodyPr rtlCol="0" anchor="ctr"/>
              <a:lstStyle/>
              <a:p>
                <a:endParaRPr lang="en-US" dirty="0"/>
              </a:p>
            </p:txBody>
          </p:sp>
          <p:sp>
            <p:nvSpPr>
              <p:cNvPr id="135" name="Freeform: Shape 134">
                <a:extLst>
                  <a:ext uri="{FF2B5EF4-FFF2-40B4-BE49-F238E27FC236}">
                    <a16:creationId xmlns:a16="http://schemas.microsoft.com/office/drawing/2014/main" id="{B026E651-0438-4062-B4D9-D48FB6BCF0DA}"/>
                  </a:ext>
                </a:extLst>
              </p:cNvPr>
              <p:cNvSpPr/>
              <p:nvPr/>
            </p:nvSpPr>
            <p:spPr>
              <a:xfrm>
                <a:off x="9056774" y="-294037"/>
                <a:ext cx="448627" cy="116396"/>
              </a:xfrm>
              <a:custGeom>
                <a:avLst/>
                <a:gdLst>
                  <a:gd name="connsiteX0" fmla="*/ 19145 w 448627"/>
                  <a:gd name="connsiteY0" fmla="*/ 116397 h 116396"/>
                  <a:gd name="connsiteX1" fmla="*/ 448627 w 448627"/>
                  <a:gd name="connsiteY1" fmla="*/ 32005 h 116396"/>
                  <a:gd name="connsiteX2" fmla="*/ 362902 w 448627"/>
                  <a:gd name="connsiteY2" fmla="*/ 287 h 116396"/>
                  <a:gd name="connsiteX3" fmla="*/ 357283 w 448627"/>
                  <a:gd name="connsiteY3" fmla="*/ 287 h 116396"/>
                  <a:gd name="connsiteX4" fmla="*/ 0 w 448627"/>
                  <a:gd name="connsiteY4" fmla="*/ 69819 h 116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27" h="116396">
                    <a:moveTo>
                      <a:pt x="19145" y="116397"/>
                    </a:moveTo>
                    <a:lnTo>
                      <a:pt x="448627" y="32005"/>
                    </a:lnTo>
                    <a:lnTo>
                      <a:pt x="362902" y="287"/>
                    </a:lnTo>
                    <a:cubicBezTo>
                      <a:pt x="361049" y="-96"/>
                      <a:pt x="359136" y="-96"/>
                      <a:pt x="357283" y="287"/>
                    </a:cubicBezTo>
                    <a:lnTo>
                      <a:pt x="0" y="69819"/>
                    </a:lnTo>
                  </a:path>
                </a:pathLst>
              </a:custGeom>
              <a:noFill/>
              <a:ln w="12700" cap="flat">
                <a:solidFill>
                  <a:schemeClr val="accent1"/>
                </a:solidFill>
                <a:prstDash val="solid"/>
                <a:round/>
              </a:ln>
            </p:spPr>
            <p:txBody>
              <a:bodyPr rtlCol="0" anchor="ctr"/>
              <a:lstStyle/>
              <a:p>
                <a:endParaRPr lang="en-US" dirty="0"/>
              </a:p>
            </p:txBody>
          </p:sp>
          <p:sp>
            <p:nvSpPr>
              <p:cNvPr id="136" name="Freeform: Shape 135">
                <a:extLst>
                  <a:ext uri="{FF2B5EF4-FFF2-40B4-BE49-F238E27FC236}">
                    <a16:creationId xmlns:a16="http://schemas.microsoft.com/office/drawing/2014/main" id="{91992464-4634-4E41-A56A-B736C6632E4F}"/>
                  </a:ext>
                </a:extLst>
              </p:cNvPr>
              <p:cNvSpPr/>
              <p:nvPr/>
            </p:nvSpPr>
            <p:spPr>
              <a:xfrm>
                <a:off x="8952761" y="-230695"/>
                <a:ext cx="130111" cy="72009"/>
              </a:xfrm>
              <a:custGeom>
                <a:avLst/>
                <a:gdLst>
                  <a:gd name="connsiteX0" fmla="*/ 130112 w 130111"/>
                  <a:gd name="connsiteY0" fmla="*/ 36004 h 72009"/>
                  <a:gd name="connsiteX1" fmla="*/ 65056 w 130111"/>
                  <a:gd name="connsiteY1" fmla="*/ 72009 h 72009"/>
                  <a:gd name="connsiteX2" fmla="*/ 0 w 130111"/>
                  <a:gd name="connsiteY2" fmla="*/ 36004 h 72009"/>
                  <a:gd name="connsiteX3" fmla="*/ 65056 w 130111"/>
                  <a:gd name="connsiteY3" fmla="*/ 0 h 72009"/>
                  <a:gd name="connsiteX4" fmla="*/ 130112 w 130111"/>
                  <a:gd name="connsiteY4" fmla="*/ 36004 h 72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11" h="72009">
                    <a:moveTo>
                      <a:pt x="130112" y="36004"/>
                    </a:moveTo>
                    <a:cubicBezTo>
                      <a:pt x="130112" y="55889"/>
                      <a:pt x="100985" y="72009"/>
                      <a:pt x="65056" y="72009"/>
                    </a:cubicBezTo>
                    <a:cubicBezTo>
                      <a:pt x="29126" y="72009"/>
                      <a:pt x="0" y="55889"/>
                      <a:pt x="0" y="36004"/>
                    </a:cubicBezTo>
                    <a:cubicBezTo>
                      <a:pt x="0" y="16120"/>
                      <a:pt x="29126" y="0"/>
                      <a:pt x="65056" y="0"/>
                    </a:cubicBezTo>
                    <a:cubicBezTo>
                      <a:pt x="100985" y="0"/>
                      <a:pt x="130112" y="16120"/>
                      <a:pt x="130112" y="36004"/>
                    </a:cubicBezTo>
                    <a:close/>
                  </a:path>
                </a:pathLst>
              </a:custGeom>
              <a:noFill/>
              <a:ln w="12700" cap="flat">
                <a:solidFill>
                  <a:schemeClr val="accent1"/>
                </a:solidFill>
                <a:prstDash val="solid"/>
                <a:round/>
              </a:ln>
            </p:spPr>
            <p:txBody>
              <a:bodyPr rtlCol="0" anchor="ctr"/>
              <a:lstStyle/>
              <a:p>
                <a:endParaRPr lang="en-US" dirty="0"/>
              </a:p>
            </p:txBody>
          </p:sp>
        </p:grpSp>
        <p:sp>
          <p:nvSpPr>
            <p:cNvPr id="116" name="Freeform: Shape 115">
              <a:extLst>
                <a:ext uri="{FF2B5EF4-FFF2-40B4-BE49-F238E27FC236}">
                  <a16:creationId xmlns:a16="http://schemas.microsoft.com/office/drawing/2014/main" id="{872452BB-B9E1-4BE3-9764-4ABCF00ADC78}"/>
                </a:ext>
              </a:extLst>
            </p:cNvPr>
            <p:cNvSpPr/>
            <p:nvPr/>
          </p:nvSpPr>
          <p:spPr>
            <a:xfrm>
              <a:off x="5798980" y="1006534"/>
              <a:ext cx="64449" cy="2246"/>
            </a:xfrm>
            <a:custGeom>
              <a:avLst/>
              <a:gdLst>
                <a:gd name="connsiteX0" fmla="*/ 0 w 273367"/>
                <a:gd name="connsiteY0" fmla="*/ 0 h 9525"/>
                <a:gd name="connsiteX1" fmla="*/ 273367 w 273367"/>
                <a:gd name="connsiteY1" fmla="*/ 0 h 9525"/>
              </a:gdLst>
              <a:ahLst/>
              <a:cxnLst>
                <a:cxn ang="0">
                  <a:pos x="connsiteX0" y="connsiteY0"/>
                </a:cxn>
                <a:cxn ang="0">
                  <a:pos x="connsiteX1" y="connsiteY1"/>
                </a:cxn>
              </a:cxnLst>
              <a:rect l="l" t="t" r="r" b="b"/>
              <a:pathLst>
                <a:path w="273367" h="9525">
                  <a:moveTo>
                    <a:pt x="0" y="0"/>
                  </a:moveTo>
                  <a:lnTo>
                    <a:pt x="273367" y="0"/>
                  </a:lnTo>
                </a:path>
              </a:pathLst>
            </a:custGeom>
            <a:ln w="12700" cap="flat">
              <a:solidFill>
                <a:schemeClr val="tx1"/>
              </a:solidFill>
              <a:prstDash val="solid"/>
              <a:round/>
            </a:ln>
          </p:spPr>
          <p:txBody>
            <a:bodyPr rtlCol="0" anchor="ctr"/>
            <a:lstStyle/>
            <a:p>
              <a:endParaRPr lang="en-US" dirty="0"/>
            </a:p>
          </p:txBody>
        </p:sp>
        <p:sp>
          <p:nvSpPr>
            <p:cNvPr id="117" name="Freeform: Shape 116">
              <a:extLst>
                <a:ext uri="{FF2B5EF4-FFF2-40B4-BE49-F238E27FC236}">
                  <a16:creationId xmlns:a16="http://schemas.microsoft.com/office/drawing/2014/main" id="{26E4766C-5D19-4DD9-B9E6-D9C0365DEA9E}"/>
                </a:ext>
              </a:extLst>
            </p:cNvPr>
            <p:cNvSpPr/>
            <p:nvPr/>
          </p:nvSpPr>
          <p:spPr>
            <a:xfrm>
              <a:off x="5798980" y="1024005"/>
              <a:ext cx="64449" cy="2246"/>
            </a:xfrm>
            <a:custGeom>
              <a:avLst/>
              <a:gdLst>
                <a:gd name="connsiteX0" fmla="*/ 0 w 273367"/>
                <a:gd name="connsiteY0" fmla="*/ 0 h 9525"/>
                <a:gd name="connsiteX1" fmla="*/ 273367 w 273367"/>
                <a:gd name="connsiteY1" fmla="*/ 0 h 9525"/>
              </a:gdLst>
              <a:ahLst/>
              <a:cxnLst>
                <a:cxn ang="0">
                  <a:pos x="connsiteX0" y="connsiteY0"/>
                </a:cxn>
                <a:cxn ang="0">
                  <a:pos x="connsiteX1" y="connsiteY1"/>
                </a:cxn>
              </a:cxnLst>
              <a:rect l="l" t="t" r="r" b="b"/>
              <a:pathLst>
                <a:path w="273367" h="9525">
                  <a:moveTo>
                    <a:pt x="0" y="0"/>
                  </a:moveTo>
                  <a:lnTo>
                    <a:pt x="273367" y="0"/>
                  </a:lnTo>
                </a:path>
              </a:pathLst>
            </a:custGeom>
            <a:ln w="12700" cap="flat">
              <a:solidFill>
                <a:schemeClr val="tx1"/>
              </a:solidFill>
              <a:prstDash val="solid"/>
              <a:round/>
            </a:ln>
          </p:spPr>
          <p:txBody>
            <a:bodyPr rtlCol="0" anchor="ctr"/>
            <a:lstStyle/>
            <a:p>
              <a:endParaRPr lang="en-US" dirty="0"/>
            </a:p>
          </p:txBody>
        </p:sp>
        <p:sp>
          <p:nvSpPr>
            <p:cNvPr id="118" name="Freeform: Shape 117">
              <a:extLst>
                <a:ext uri="{FF2B5EF4-FFF2-40B4-BE49-F238E27FC236}">
                  <a16:creationId xmlns:a16="http://schemas.microsoft.com/office/drawing/2014/main" id="{073094C8-39C4-469A-813D-76B506793E1F}"/>
                </a:ext>
              </a:extLst>
            </p:cNvPr>
            <p:cNvSpPr/>
            <p:nvPr/>
          </p:nvSpPr>
          <p:spPr>
            <a:xfrm>
              <a:off x="5953816" y="954705"/>
              <a:ext cx="46889" cy="2246"/>
            </a:xfrm>
            <a:custGeom>
              <a:avLst/>
              <a:gdLst>
                <a:gd name="connsiteX0" fmla="*/ 0 w 198881"/>
                <a:gd name="connsiteY0" fmla="*/ 0 h 9525"/>
                <a:gd name="connsiteX1" fmla="*/ 198882 w 198881"/>
                <a:gd name="connsiteY1" fmla="*/ 0 h 9525"/>
              </a:gdLst>
              <a:ahLst/>
              <a:cxnLst>
                <a:cxn ang="0">
                  <a:pos x="connsiteX0" y="connsiteY0"/>
                </a:cxn>
                <a:cxn ang="0">
                  <a:pos x="connsiteX1" y="connsiteY1"/>
                </a:cxn>
              </a:cxnLst>
              <a:rect l="l" t="t" r="r" b="b"/>
              <a:pathLst>
                <a:path w="198881" h="9525">
                  <a:moveTo>
                    <a:pt x="0" y="0"/>
                  </a:moveTo>
                  <a:lnTo>
                    <a:pt x="198882" y="0"/>
                  </a:lnTo>
                </a:path>
              </a:pathLst>
            </a:custGeom>
            <a:ln w="12700" cap="flat">
              <a:solidFill>
                <a:schemeClr val="accent1"/>
              </a:solidFill>
              <a:prstDash val="solid"/>
              <a:round/>
            </a:ln>
          </p:spPr>
          <p:txBody>
            <a:bodyPr rtlCol="0" anchor="ctr"/>
            <a:lstStyle/>
            <a:p>
              <a:endParaRPr lang="en-US" dirty="0"/>
            </a:p>
          </p:txBody>
        </p:sp>
        <p:sp>
          <p:nvSpPr>
            <p:cNvPr id="120" name="Freeform: Shape 119">
              <a:extLst>
                <a:ext uri="{FF2B5EF4-FFF2-40B4-BE49-F238E27FC236}">
                  <a16:creationId xmlns:a16="http://schemas.microsoft.com/office/drawing/2014/main" id="{ABD4C158-7EEE-4E89-8D6E-4AD51A0EE7D6}"/>
                </a:ext>
              </a:extLst>
            </p:cNvPr>
            <p:cNvSpPr/>
            <p:nvPr/>
          </p:nvSpPr>
          <p:spPr>
            <a:xfrm>
              <a:off x="5953816" y="972176"/>
              <a:ext cx="46889" cy="2246"/>
            </a:xfrm>
            <a:custGeom>
              <a:avLst/>
              <a:gdLst>
                <a:gd name="connsiteX0" fmla="*/ 0 w 198881"/>
                <a:gd name="connsiteY0" fmla="*/ 0 h 9525"/>
                <a:gd name="connsiteX1" fmla="*/ 198882 w 198881"/>
                <a:gd name="connsiteY1" fmla="*/ 0 h 9525"/>
              </a:gdLst>
              <a:ahLst/>
              <a:cxnLst>
                <a:cxn ang="0">
                  <a:pos x="connsiteX0" y="connsiteY0"/>
                </a:cxn>
                <a:cxn ang="0">
                  <a:pos x="connsiteX1" y="connsiteY1"/>
                </a:cxn>
              </a:cxnLst>
              <a:rect l="l" t="t" r="r" b="b"/>
              <a:pathLst>
                <a:path w="198881" h="9525">
                  <a:moveTo>
                    <a:pt x="0" y="0"/>
                  </a:moveTo>
                  <a:lnTo>
                    <a:pt x="198882" y="0"/>
                  </a:lnTo>
                </a:path>
              </a:pathLst>
            </a:custGeom>
            <a:ln w="12700" cap="flat">
              <a:solidFill>
                <a:schemeClr val="accent1"/>
              </a:solidFill>
              <a:prstDash val="solid"/>
              <a:round/>
            </a:ln>
          </p:spPr>
          <p:txBody>
            <a:bodyPr rtlCol="0" anchor="ctr"/>
            <a:lstStyle/>
            <a:p>
              <a:endParaRPr lang="en-US" dirty="0"/>
            </a:p>
          </p:txBody>
        </p:sp>
        <p:sp>
          <p:nvSpPr>
            <p:cNvPr id="121" name="Freeform: Shape 120">
              <a:extLst>
                <a:ext uri="{FF2B5EF4-FFF2-40B4-BE49-F238E27FC236}">
                  <a16:creationId xmlns:a16="http://schemas.microsoft.com/office/drawing/2014/main" id="{24B77ADF-2CFD-45C3-A1AC-CBAE6AA6137B}"/>
                </a:ext>
              </a:extLst>
            </p:cNvPr>
            <p:cNvSpPr/>
            <p:nvPr/>
          </p:nvSpPr>
          <p:spPr>
            <a:xfrm>
              <a:off x="5797565" y="1162605"/>
              <a:ext cx="31102" cy="2246"/>
            </a:xfrm>
            <a:custGeom>
              <a:avLst/>
              <a:gdLst>
                <a:gd name="connsiteX0" fmla="*/ 0 w 131921"/>
                <a:gd name="connsiteY0" fmla="*/ 0 h 9525"/>
                <a:gd name="connsiteX1" fmla="*/ 131921 w 131921"/>
                <a:gd name="connsiteY1" fmla="*/ 0 h 9525"/>
              </a:gdLst>
              <a:ahLst/>
              <a:cxnLst>
                <a:cxn ang="0">
                  <a:pos x="connsiteX0" y="connsiteY0"/>
                </a:cxn>
                <a:cxn ang="0">
                  <a:pos x="connsiteX1" y="connsiteY1"/>
                </a:cxn>
              </a:cxnLst>
              <a:rect l="l" t="t" r="r" b="b"/>
              <a:pathLst>
                <a:path w="131921" h="9525">
                  <a:moveTo>
                    <a:pt x="0" y="0"/>
                  </a:moveTo>
                  <a:lnTo>
                    <a:pt x="131921" y="0"/>
                  </a:lnTo>
                </a:path>
              </a:pathLst>
            </a:custGeom>
            <a:ln w="12700" cap="flat">
              <a:solidFill>
                <a:schemeClr val="tx1"/>
              </a:solidFill>
              <a:prstDash val="solid"/>
              <a:round/>
            </a:ln>
          </p:spPr>
          <p:txBody>
            <a:bodyPr rtlCol="0" anchor="ctr"/>
            <a:lstStyle/>
            <a:p>
              <a:endParaRPr lang="en-US" dirty="0"/>
            </a:p>
          </p:txBody>
        </p:sp>
        <p:sp>
          <p:nvSpPr>
            <p:cNvPr id="122" name="Freeform: Shape 121">
              <a:extLst>
                <a:ext uri="{FF2B5EF4-FFF2-40B4-BE49-F238E27FC236}">
                  <a16:creationId xmlns:a16="http://schemas.microsoft.com/office/drawing/2014/main" id="{DB385B3A-7F1E-4F27-ABD9-89B0387460C8}"/>
                </a:ext>
              </a:extLst>
            </p:cNvPr>
            <p:cNvSpPr/>
            <p:nvPr/>
          </p:nvSpPr>
          <p:spPr>
            <a:xfrm>
              <a:off x="5797565" y="1180076"/>
              <a:ext cx="26498" cy="2246"/>
            </a:xfrm>
            <a:custGeom>
              <a:avLst/>
              <a:gdLst>
                <a:gd name="connsiteX0" fmla="*/ 0 w 112395"/>
                <a:gd name="connsiteY0" fmla="*/ 0 h 9525"/>
                <a:gd name="connsiteX1" fmla="*/ 112395 w 112395"/>
                <a:gd name="connsiteY1" fmla="*/ 0 h 9525"/>
              </a:gdLst>
              <a:ahLst/>
              <a:cxnLst>
                <a:cxn ang="0">
                  <a:pos x="connsiteX0" y="connsiteY0"/>
                </a:cxn>
                <a:cxn ang="0">
                  <a:pos x="connsiteX1" y="connsiteY1"/>
                </a:cxn>
              </a:cxnLst>
              <a:rect l="l" t="t" r="r" b="b"/>
              <a:pathLst>
                <a:path w="112395" h="9525">
                  <a:moveTo>
                    <a:pt x="0" y="0"/>
                  </a:moveTo>
                  <a:lnTo>
                    <a:pt x="112395" y="0"/>
                  </a:lnTo>
                </a:path>
              </a:pathLst>
            </a:custGeom>
            <a:ln w="12700" cap="flat">
              <a:solidFill>
                <a:schemeClr val="tx1"/>
              </a:solidFill>
              <a:prstDash val="solid"/>
              <a:round/>
            </a:ln>
          </p:spPr>
          <p:txBody>
            <a:bodyPr rtlCol="0" anchor="ctr"/>
            <a:lstStyle/>
            <a:p>
              <a:endParaRPr lang="en-US" dirty="0"/>
            </a:p>
          </p:txBody>
        </p:sp>
      </p:grpSp>
      <p:cxnSp>
        <p:nvCxnSpPr>
          <p:cNvPr id="137" name="Straight Connector 136">
            <a:extLst>
              <a:ext uri="{FF2B5EF4-FFF2-40B4-BE49-F238E27FC236}">
                <a16:creationId xmlns:a16="http://schemas.microsoft.com/office/drawing/2014/main" id="{8E2F769F-A44D-4E15-8C06-8EE970CBBC65}"/>
              </a:ext>
            </a:extLst>
          </p:cNvPr>
          <p:cNvCxnSpPr>
            <a:cxnSpLocks/>
          </p:cNvCxnSpPr>
          <p:nvPr/>
        </p:nvCxnSpPr>
        <p:spPr>
          <a:xfrm>
            <a:off x="11040925" y="3551863"/>
            <a:ext cx="886050" cy="0"/>
          </a:xfrm>
          <a:prstGeom prst="line">
            <a:avLst/>
          </a:prstGeom>
          <a:ln w="19050" cap="rnd">
            <a:gradFill flip="none" rotWithShape="1">
              <a:gsLst>
                <a:gs pos="0">
                  <a:schemeClr val="accent4"/>
                </a:gs>
                <a:gs pos="100000">
                  <a:schemeClr val="accent1"/>
                </a:gs>
              </a:gsLst>
              <a:lin ang="0" scaled="1"/>
              <a:tileRect/>
            </a:gradFill>
            <a:prstDash val="dash"/>
            <a:headEnd type="oval"/>
            <a:tailEnd type="ova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596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0.03038 2.41943E-6 L 3.61756E-6 2.41943E-6 " pathEditMode="relative" rAng="0" ptsTypes="AA">
                                      <p:cBhvr>
                                        <p:cTn id="9" dur="600" fill="hold"/>
                                        <p:tgtEl>
                                          <p:spTgt spid="3"/>
                                        </p:tgtEl>
                                        <p:attrNameLst>
                                          <p:attrName>ppt_x</p:attrName>
                                          <p:attrName>ppt_y</p:attrName>
                                        </p:attrNameLst>
                                      </p:cBhvr>
                                      <p:rCtr x="1519" y="0"/>
                                    </p:animMotion>
                                  </p:childTnLst>
                                </p:cTn>
                              </p:par>
                              <p:par>
                                <p:cTn id="10" presetID="10" presetClass="entr" presetSubtype="0" fill="hold" grpId="0" nodeType="withEffect">
                                  <p:stCondLst>
                                    <p:cond delay="25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par>
                                <p:cTn id="13" presetID="42" presetClass="path" presetSubtype="0" decel="100000" fill="hold" grpId="1" nodeType="withEffect">
                                  <p:stCondLst>
                                    <p:cond delay="250"/>
                                  </p:stCondLst>
                                  <p:childTnLst>
                                    <p:animMotion origin="layout" path="M 0.00098 0.05459 L -2.32639E-6 2.90123E-6 " pathEditMode="relative" rAng="0" ptsTypes="AA">
                                      <p:cBhvr>
                                        <p:cTn id="14" dur="600" fill="hold"/>
                                        <p:tgtEl>
                                          <p:spTgt spid="53"/>
                                        </p:tgtEl>
                                        <p:attrNameLst>
                                          <p:attrName>ppt_x</p:attrName>
                                          <p:attrName>ppt_y</p:attrName>
                                        </p:attrNameLst>
                                      </p:cBhvr>
                                      <p:rCtr x="-54" y="-2739"/>
                                    </p:animMotion>
                                  </p:childTnLst>
                                </p:cTn>
                              </p:par>
                              <p:par>
                                <p:cTn id="15" presetID="10" presetClass="entr" presetSubtype="0" fill="hold" grpId="0" nodeType="withEffect">
                                  <p:stCondLst>
                                    <p:cond delay="50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42" presetClass="path" presetSubtype="0" decel="100000" fill="hold" grpId="1" nodeType="withEffect">
                                  <p:stCondLst>
                                    <p:cond delay="500"/>
                                  </p:stCondLst>
                                  <p:childTnLst>
                                    <p:animMotion origin="layout" path="M 0.00097 0.05459 L 4.27083E-6 -1.79012E-6 " pathEditMode="relative" rAng="0" ptsTypes="AA">
                                      <p:cBhvr>
                                        <p:cTn id="19" dur="600" fill="hold"/>
                                        <p:tgtEl>
                                          <p:spTgt spid="54"/>
                                        </p:tgtEl>
                                        <p:attrNameLst>
                                          <p:attrName>ppt_x</p:attrName>
                                          <p:attrName>ppt_y</p:attrName>
                                        </p:attrNameLst>
                                      </p:cBhvr>
                                      <p:rCtr x="-54" y="-2739"/>
                                    </p:animMotion>
                                  </p:childTnLst>
                                </p:cTn>
                              </p:par>
                              <p:par>
                                <p:cTn id="20" presetID="10" presetClass="entr" presetSubtype="0" fill="hold" grpId="0" nodeType="withEffect">
                                  <p:stCondLst>
                                    <p:cond delay="75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par>
                                <p:cTn id="23" presetID="42" presetClass="path" presetSubtype="0" decel="100000" fill="hold" grpId="1" nodeType="withEffect">
                                  <p:stCondLst>
                                    <p:cond delay="750"/>
                                  </p:stCondLst>
                                  <p:childTnLst>
                                    <p:animMotion origin="layout" path="M 0.00098 0.05459 L 8.68056E-7 -1.79012E-6 " pathEditMode="relative" rAng="0" ptsTypes="AA">
                                      <p:cBhvr>
                                        <p:cTn id="24" dur="600" fill="hold"/>
                                        <p:tgtEl>
                                          <p:spTgt spid="56"/>
                                        </p:tgtEl>
                                        <p:attrNameLst>
                                          <p:attrName>ppt_x</p:attrName>
                                          <p:attrName>ppt_y</p:attrName>
                                        </p:attrNameLst>
                                      </p:cBhvr>
                                      <p:rCtr x="-54" y="-2739"/>
                                    </p:animMotion>
                                  </p:childTnLst>
                                </p:cTn>
                              </p:par>
                              <p:par>
                                <p:cTn id="25" presetID="10" presetClass="entr" presetSubtype="0" fill="hold" grpId="0" nodeType="withEffect">
                                  <p:stCondLst>
                                    <p:cond delay="10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42" presetClass="path" presetSubtype="0" decel="100000" fill="hold" grpId="1" nodeType="withEffect">
                                  <p:stCondLst>
                                    <p:cond delay="1000"/>
                                  </p:stCondLst>
                                  <p:childTnLst>
                                    <p:animMotion origin="layout" path="M 0.00098 0.05459 L -4.02778E-6 4.07407E-6 " pathEditMode="relative" rAng="0" ptsTypes="AA">
                                      <p:cBhvr>
                                        <p:cTn id="29" dur="600" fill="hold"/>
                                        <p:tgtEl>
                                          <p:spTgt spid="4"/>
                                        </p:tgtEl>
                                        <p:attrNameLst>
                                          <p:attrName>ppt_x</p:attrName>
                                          <p:attrName>ppt_y</p:attrName>
                                        </p:attrNameLst>
                                      </p:cBhvr>
                                      <p:rCtr x="-54" y="-2739"/>
                                    </p:animMotion>
                                  </p:childTnLst>
                                </p:cTn>
                              </p:par>
                              <p:par>
                                <p:cTn id="30" presetID="10" presetClass="entr" presetSubtype="0" fill="hold" grpId="0" nodeType="withEffect">
                                  <p:stCondLst>
                                    <p:cond delay="1250"/>
                                  </p:stCondLst>
                                  <p:childTnLst>
                                    <p:set>
                                      <p:cBhvr>
                                        <p:cTn id="31" dur="1" fill="hold">
                                          <p:stCondLst>
                                            <p:cond delay="0"/>
                                          </p:stCondLst>
                                        </p:cTn>
                                        <p:tgtEl>
                                          <p:spTgt spid="100"/>
                                        </p:tgtEl>
                                        <p:attrNameLst>
                                          <p:attrName>style.visibility</p:attrName>
                                        </p:attrNameLst>
                                      </p:cBhvr>
                                      <p:to>
                                        <p:strVal val="visible"/>
                                      </p:to>
                                    </p:set>
                                    <p:animEffect transition="in" filter="fade">
                                      <p:cBhvr>
                                        <p:cTn id="32" dur="500"/>
                                        <p:tgtEl>
                                          <p:spTgt spid="100"/>
                                        </p:tgtEl>
                                      </p:cBhvr>
                                    </p:animEffect>
                                  </p:childTnLst>
                                </p:cTn>
                              </p:par>
                              <p:par>
                                <p:cTn id="33" presetID="42" presetClass="path" presetSubtype="0" decel="100000" fill="hold" grpId="1" nodeType="withEffect">
                                  <p:stCondLst>
                                    <p:cond delay="1250"/>
                                  </p:stCondLst>
                                  <p:childTnLst>
                                    <p:animMotion origin="layout" path="M 0.00097 0.05459 L 2.56944E-6 4.07407E-6 " pathEditMode="relative" rAng="0" ptsTypes="AA">
                                      <p:cBhvr>
                                        <p:cTn id="34" dur="600" fill="hold"/>
                                        <p:tgtEl>
                                          <p:spTgt spid="100"/>
                                        </p:tgtEl>
                                        <p:attrNameLst>
                                          <p:attrName>ppt_x</p:attrName>
                                          <p:attrName>ppt_y</p:attrName>
                                        </p:attrNameLst>
                                      </p:cBhvr>
                                      <p:rCtr x="-54" y="-27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3" grpId="0"/>
      <p:bldP spid="53" grpId="1"/>
      <p:bldP spid="54" grpId="0"/>
      <p:bldP spid="54" grpId="1"/>
      <p:bldP spid="56" grpId="0"/>
      <p:bldP spid="56" grpId="1"/>
      <p:bldP spid="4" grpId="0"/>
      <p:bldP spid="4" grpId="1"/>
      <p:bldP spid="100" grpId="0"/>
      <p:bldP spid="10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E566BC85-78E0-4AA5-8F41-055EBD56B05D}"/>
              </a:ext>
            </a:extLst>
          </p:cNvPr>
          <p:cNvSpPr/>
          <p:nvPr/>
        </p:nvSpPr>
        <p:spPr>
          <a:xfrm>
            <a:off x="1" y="7149597"/>
            <a:ext cx="14644914" cy="1041901"/>
          </a:xfrm>
          <a:prstGeom prst="rect">
            <a:avLst/>
          </a:prstGeom>
          <a:solidFill>
            <a:srgbClr val="232F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96919"/>
            <a:endParaRPr lang="en-US" dirty="0">
              <a:solidFill>
                <a:srgbClr val="FFFFFF"/>
              </a:solidFill>
              <a:latin typeface="Amazon Ember"/>
              <a:hlinkClick r:id="rId3"/>
            </a:endParaRPr>
          </a:p>
          <a:p>
            <a:pPr algn="ctr" defTabSz="1096919"/>
            <a:endParaRPr lang="en-US" dirty="0">
              <a:solidFill>
                <a:srgbClr val="FFFFFF"/>
              </a:solidFill>
              <a:latin typeface="Amazon Ember"/>
            </a:endParaRPr>
          </a:p>
        </p:txBody>
      </p:sp>
      <p:sp>
        <p:nvSpPr>
          <p:cNvPr id="2" name="Title 1"/>
          <p:cNvSpPr>
            <a:spLocks noGrp="1"/>
          </p:cNvSpPr>
          <p:nvPr>
            <p:ph type="title" idx="4294967295"/>
          </p:nvPr>
        </p:nvSpPr>
        <p:spPr>
          <a:xfrm>
            <a:off x="954655" y="264728"/>
            <a:ext cx="13166725" cy="731837"/>
          </a:xfrm>
        </p:spPr>
        <p:txBody>
          <a:bodyPr/>
          <a:lstStyle/>
          <a:p>
            <a:r>
              <a:rPr lang="en-US" sz="4000" dirty="0"/>
              <a:t>AWS Migration Competency Partners now exceed 240</a:t>
            </a:r>
          </a:p>
        </p:txBody>
      </p:sp>
      <p:sp>
        <p:nvSpPr>
          <p:cNvPr id="4" name="Rectangle 3"/>
          <p:cNvSpPr/>
          <p:nvPr/>
        </p:nvSpPr>
        <p:spPr>
          <a:xfrm>
            <a:off x="981793" y="7421468"/>
            <a:ext cx="5731553" cy="249299"/>
          </a:xfrm>
          <a:prstGeom prst="rect">
            <a:avLst/>
          </a:prstGeom>
        </p:spPr>
        <p:txBody>
          <a:bodyPr wrap="square" lIns="0" tIns="0" rIns="0" bIns="0">
            <a:spAutoFit/>
          </a:bodyPr>
          <a:lstStyle/>
          <a:p>
            <a:pPr defTabSz="1097236" eaLnBrk="1" fontAlgn="auto" hangingPunct="1">
              <a:lnSpc>
                <a:spcPct val="90000"/>
              </a:lnSpc>
              <a:spcBef>
                <a:spcPts val="432"/>
              </a:spcBef>
              <a:spcAft>
                <a:spcPts val="0"/>
              </a:spcAft>
              <a:tabLst>
                <a:tab pos="731473" algn="l"/>
              </a:tabLst>
              <a:defRPr/>
            </a:pPr>
            <a:r>
              <a:rPr lang="en-US" sz="1800" dirty="0">
                <a:solidFill>
                  <a:srgbClr val="FFFFFF"/>
                </a:solidFill>
                <a:latin typeface="Amazon Ember"/>
                <a:ea typeface="Amazon Ember Light" panose="020B0403020204020204" pitchFamily="34" charset="0"/>
                <a:cs typeface="Arial" panose="020B0604020202020204" pitchFamily="34" charset="0"/>
              </a:rPr>
              <a:t>AWS Migration Competency Partners (240+)</a:t>
            </a:r>
          </a:p>
        </p:txBody>
      </p:sp>
      <p:grpSp>
        <p:nvGrpSpPr>
          <p:cNvPr id="130" name="Group 129">
            <a:extLst>
              <a:ext uri="{FF2B5EF4-FFF2-40B4-BE49-F238E27FC236}">
                <a16:creationId xmlns:a16="http://schemas.microsoft.com/office/drawing/2014/main" id="{41EAC6D3-D5AA-405A-86E6-5E2A6C25DCE1}"/>
              </a:ext>
            </a:extLst>
          </p:cNvPr>
          <p:cNvGrpSpPr/>
          <p:nvPr/>
        </p:nvGrpSpPr>
        <p:grpSpPr>
          <a:xfrm rot="16200000">
            <a:off x="576454" y="7412952"/>
            <a:ext cx="221981" cy="221981"/>
            <a:chOff x="2286025" y="2846413"/>
            <a:chExt cx="745284" cy="745284"/>
          </a:xfrm>
        </p:grpSpPr>
        <p:sp>
          <p:nvSpPr>
            <p:cNvPr id="131" name="Oval 130">
              <a:extLst>
                <a:ext uri="{FF2B5EF4-FFF2-40B4-BE49-F238E27FC236}">
                  <a16:creationId xmlns:a16="http://schemas.microsoft.com/office/drawing/2014/main" id="{CBFC84EC-37E6-4B10-B1C1-A2BD0C38F52F}"/>
                </a:ext>
              </a:extLst>
            </p:cNvPr>
            <p:cNvSpPr/>
            <p:nvPr/>
          </p:nvSpPr>
          <p:spPr>
            <a:xfrm>
              <a:off x="2286025" y="2846413"/>
              <a:ext cx="745284" cy="745284"/>
            </a:xfrm>
            <a:prstGeom prst="ellipse">
              <a:avLst/>
            </a:pr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6919"/>
              <a:endParaRPr lang="en-US" dirty="0">
                <a:solidFill>
                  <a:srgbClr val="FFFFFF"/>
                </a:solidFill>
              </a:endParaRPr>
            </a:p>
          </p:txBody>
        </p:sp>
        <p:grpSp>
          <p:nvGrpSpPr>
            <p:cNvPr id="132" name="Group 131">
              <a:extLst>
                <a:ext uri="{FF2B5EF4-FFF2-40B4-BE49-F238E27FC236}">
                  <a16:creationId xmlns:a16="http://schemas.microsoft.com/office/drawing/2014/main" id="{96F99643-9689-46EC-B191-183D12C0AD90}"/>
                </a:ext>
              </a:extLst>
            </p:cNvPr>
            <p:cNvGrpSpPr/>
            <p:nvPr/>
          </p:nvGrpSpPr>
          <p:grpSpPr>
            <a:xfrm>
              <a:off x="2533463" y="3048376"/>
              <a:ext cx="250408" cy="325097"/>
              <a:chOff x="2534444" y="3048376"/>
              <a:chExt cx="250408" cy="325097"/>
            </a:xfrm>
          </p:grpSpPr>
          <p:cxnSp>
            <p:nvCxnSpPr>
              <p:cNvPr id="133" name="Straight Connector 132">
                <a:extLst>
                  <a:ext uri="{FF2B5EF4-FFF2-40B4-BE49-F238E27FC236}">
                    <a16:creationId xmlns:a16="http://schemas.microsoft.com/office/drawing/2014/main" id="{246A982C-1890-4E0D-B8BA-2B124CD00EA2}"/>
                  </a:ext>
                </a:extLst>
              </p:cNvPr>
              <p:cNvCxnSpPr>
                <a:cxnSpLocks/>
              </p:cNvCxnSpPr>
              <p:nvPr/>
            </p:nvCxnSpPr>
            <p:spPr>
              <a:xfrm rot="5400000">
                <a:off x="2498479" y="3210925"/>
                <a:ext cx="325097" cy="0"/>
              </a:xfrm>
              <a:prstGeom prst="line">
                <a:avLst/>
              </a:prstGeom>
              <a:noFill/>
              <a:ln w="19050" cap="rnd">
                <a:solidFill>
                  <a:schemeClr val="accent2"/>
                </a:solidFill>
                <a:prstDash val="solid"/>
                <a:round/>
                <a:headEnd/>
                <a:tailEnd type="none" w="med" len="sm"/>
              </a:ln>
              <a:extLst>
                <a:ext uri="{909E8E84-426E-40DD-AFC4-6F175D3DCCD1}">
                  <a14:hiddenFill xmlns:a14="http://schemas.microsoft.com/office/drawing/2010/main">
                    <a:solidFill>
                      <a:srgbClr val="FFFFFF"/>
                    </a:solidFill>
                  </a14:hiddenFill>
                </a:ext>
              </a:extLst>
            </p:spPr>
          </p:cxnSp>
          <p:cxnSp>
            <p:nvCxnSpPr>
              <p:cNvPr id="134" name="Straight Connector 133">
                <a:extLst>
                  <a:ext uri="{FF2B5EF4-FFF2-40B4-BE49-F238E27FC236}">
                    <a16:creationId xmlns:a16="http://schemas.microsoft.com/office/drawing/2014/main" id="{BBAB3550-EC63-483C-A168-9ED7EF74ADA0}"/>
                  </a:ext>
                </a:extLst>
              </p:cNvPr>
              <p:cNvCxnSpPr>
                <a:cxnSpLocks/>
              </p:cNvCxnSpPr>
              <p:nvPr/>
            </p:nvCxnSpPr>
            <p:spPr>
              <a:xfrm>
                <a:off x="2534444" y="3249858"/>
                <a:ext cx="123201" cy="120441"/>
              </a:xfrm>
              <a:prstGeom prst="line">
                <a:avLst/>
              </a:prstGeom>
              <a:noFill/>
              <a:ln w="19050" cap="rnd">
                <a:solidFill>
                  <a:schemeClr val="accent2"/>
                </a:solidFill>
                <a:prstDash val="solid"/>
                <a:round/>
                <a:headEnd/>
                <a:tailEnd type="none" w="med" len="sm"/>
              </a:ln>
              <a:extLst>
                <a:ext uri="{909E8E84-426E-40DD-AFC4-6F175D3DCCD1}">
                  <a14:hiddenFill xmlns:a14="http://schemas.microsoft.com/office/drawing/2010/main">
                    <a:solidFill>
                      <a:srgbClr val="FFFFFF"/>
                    </a:solidFill>
                  </a14:hiddenFill>
                </a:ext>
              </a:extLst>
            </p:spPr>
          </p:cxnSp>
          <p:cxnSp>
            <p:nvCxnSpPr>
              <p:cNvPr id="135" name="Straight Connector 134">
                <a:extLst>
                  <a:ext uri="{FF2B5EF4-FFF2-40B4-BE49-F238E27FC236}">
                    <a16:creationId xmlns:a16="http://schemas.microsoft.com/office/drawing/2014/main" id="{1A0A3CBA-C9AD-47AF-A5A5-771F3D26EEE5}"/>
                  </a:ext>
                </a:extLst>
              </p:cNvPr>
              <p:cNvCxnSpPr>
                <a:cxnSpLocks/>
              </p:cNvCxnSpPr>
              <p:nvPr/>
            </p:nvCxnSpPr>
            <p:spPr>
              <a:xfrm rot="5400000">
                <a:off x="2663031" y="3249860"/>
                <a:ext cx="123202" cy="120441"/>
              </a:xfrm>
              <a:prstGeom prst="line">
                <a:avLst/>
              </a:prstGeom>
              <a:noFill/>
              <a:ln w="19050" cap="rnd">
                <a:solidFill>
                  <a:schemeClr val="accent2"/>
                </a:solidFill>
                <a:prstDash val="solid"/>
                <a:round/>
                <a:headEnd/>
                <a:tailEnd type="none" w="med" len="sm"/>
              </a:ln>
              <a:extLst>
                <a:ext uri="{909E8E84-426E-40DD-AFC4-6F175D3DCCD1}">
                  <a14:hiddenFill xmlns:a14="http://schemas.microsoft.com/office/drawing/2010/main">
                    <a:solidFill>
                      <a:srgbClr val="FFFFFF"/>
                    </a:solidFill>
                  </a14:hiddenFill>
                </a:ext>
              </a:extLst>
            </p:spPr>
          </p:cxnSp>
        </p:grpSp>
      </p:grpSp>
      <p:sp>
        <p:nvSpPr>
          <p:cNvPr id="136" name="Rectangle 135">
            <a:extLst>
              <a:ext uri="{FF2B5EF4-FFF2-40B4-BE49-F238E27FC236}">
                <a16:creationId xmlns:a16="http://schemas.microsoft.com/office/drawing/2014/main" id="{A8C7FBC3-D795-49C5-BDD7-0C0AB46895F4}"/>
              </a:ext>
            </a:extLst>
          </p:cNvPr>
          <p:cNvSpPr/>
          <p:nvPr/>
        </p:nvSpPr>
        <p:spPr>
          <a:xfrm>
            <a:off x="981793" y="7742219"/>
            <a:ext cx="5731553" cy="249299"/>
          </a:xfrm>
          <a:prstGeom prst="rect">
            <a:avLst/>
          </a:prstGeom>
        </p:spPr>
        <p:txBody>
          <a:bodyPr wrap="square" lIns="0" tIns="0" rIns="0" bIns="0">
            <a:spAutoFit/>
          </a:bodyPr>
          <a:lstStyle/>
          <a:p>
            <a:pPr defTabSz="1097236">
              <a:lnSpc>
                <a:spcPct val="90000"/>
              </a:lnSpc>
              <a:spcBef>
                <a:spcPts val="432"/>
              </a:spcBef>
              <a:tabLst>
                <a:tab pos="731473" algn="l"/>
              </a:tabLst>
              <a:defRPr/>
            </a:pPr>
            <a:r>
              <a:rPr lang="en-US" sz="1800" dirty="0">
                <a:solidFill>
                  <a:srgbClr val="FFFFFF"/>
                </a:solidFill>
                <a:ea typeface="Amazon Ember Light" panose="020B0403020204020204" pitchFamily="34" charset="0"/>
                <a:cs typeface="Arial" panose="020B0604020202020204" pitchFamily="34" charset="0"/>
              </a:rPr>
              <a:t>Established AWS migration practice </a:t>
            </a:r>
          </a:p>
        </p:txBody>
      </p:sp>
      <p:grpSp>
        <p:nvGrpSpPr>
          <p:cNvPr id="138" name="Group 137">
            <a:extLst>
              <a:ext uri="{FF2B5EF4-FFF2-40B4-BE49-F238E27FC236}">
                <a16:creationId xmlns:a16="http://schemas.microsoft.com/office/drawing/2014/main" id="{FC81C47B-9D82-42F8-B615-7E93AF5F03DA}"/>
              </a:ext>
            </a:extLst>
          </p:cNvPr>
          <p:cNvGrpSpPr/>
          <p:nvPr/>
        </p:nvGrpSpPr>
        <p:grpSpPr>
          <a:xfrm rot="16200000">
            <a:off x="576454" y="7731322"/>
            <a:ext cx="221981" cy="221981"/>
            <a:chOff x="2286025" y="2846413"/>
            <a:chExt cx="745284" cy="745284"/>
          </a:xfrm>
        </p:grpSpPr>
        <p:sp>
          <p:nvSpPr>
            <p:cNvPr id="139" name="Oval 138">
              <a:extLst>
                <a:ext uri="{FF2B5EF4-FFF2-40B4-BE49-F238E27FC236}">
                  <a16:creationId xmlns:a16="http://schemas.microsoft.com/office/drawing/2014/main" id="{482CCF39-F00C-49B1-A18E-3F59E03EE54F}"/>
                </a:ext>
              </a:extLst>
            </p:cNvPr>
            <p:cNvSpPr/>
            <p:nvPr/>
          </p:nvSpPr>
          <p:spPr>
            <a:xfrm>
              <a:off x="2286025" y="2846413"/>
              <a:ext cx="745284" cy="745284"/>
            </a:xfrm>
            <a:prstGeom prst="ellipse">
              <a:avLst/>
            </a:pr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6919"/>
              <a:endParaRPr lang="en-US" dirty="0">
                <a:solidFill>
                  <a:srgbClr val="FFFFFF"/>
                </a:solidFill>
              </a:endParaRPr>
            </a:p>
          </p:txBody>
        </p:sp>
        <p:grpSp>
          <p:nvGrpSpPr>
            <p:cNvPr id="140" name="Group 139">
              <a:extLst>
                <a:ext uri="{FF2B5EF4-FFF2-40B4-BE49-F238E27FC236}">
                  <a16:creationId xmlns:a16="http://schemas.microsoft.com/office/drawing/2014/main" id="{F5EC185B-4A3C-4B5F-B412-850C88D15278}"/>
                </a:ext>
              </a:extLst>
            </p:cNvPr>
            <p:cNvGrpSpPr/>
            <p:nvPr/>
          </p:nvGrpSpPr>
          <p:grpSpPr>
            <a:xfrm>
              <a:off x="2533463" y="3048376"/>
              <a:ext cx="250408" cy="325097"/>
              <a:chOff x="2534444" y="3048376"/>
              <a:chExt cx="250408" cy="325097"/>
            </a:xfrm>
          </p:grpSpPr>
          <p:cxnSp>
            <p:nvCxnSpPr>
              <p:cNvPr id="141" name="Straight Connector 140">
                <a:extLst>
                  <a:ext uri="{FF2B5EF4-FFF2-40B4-BE49-F238E27FC236}">
                    <a16:creationId xmlns:a16="http://schemas.microsoft.com/office/drawing/2014/main" id="{610F10D0-693F-41C3-8930-FC4D20C0C4E1}"/>
                  </a:ext>
                </a:extLst>
              </p:cNvPr>
              <p:cNvCxnSpPr>
                <a:cxnSpLocks/>
              </p:cNvCxnSpPr>
              <p:nvPr/>
            </p:nvCxnSpPr>
            <p:spPr>
              <a:xfrm rot="5400000">
                <a:off x="2498479" y="3210925"/>
                <a:ext cx="325097" cy="0"/>
              </a:xfrm>
              <a:prstGeom prst="line">
                <a:avLst/>
              </a:prstGeom>
              <a:noFill/>
              <a:ln w="19050" cap="rnd">
                <a:solidFill>
                  <a:schemeClr val="accent2"/>
                </a:solidFill>
                <a:prstDash val="solid"/>
                <a:round/>
                <a:headEnd/>
                <a:tailEnd type="none" w="med" len="sm"/>
              </a:ln>
              <a:extLst>
                <a:ext uri="{909E8E84-426E-40DD-AFC4-6F175D3DCCD1}">
                  <a14:hiddenFill xmlns:a14="http://schemas.microsoft.com/office/drawing/2010/main">
                    <a:solidFill>
                      <a:srgbClr val="FFFFFF"/>
                    </a:solidFill>
                  </a14:hiddenFill>
                </a:ext>
              </a:extLst>
            </p:spPr>
          </p:cxnSp>
          <p:cxnSp>
            <p:nvCxnSpPr>
              <p:cNvPr id="142" name="Straight Connector 141">
                <a:extLst>
                  <a:ext uri="{FF2B5EF4-FFF2-40B4-BE49-F238E27FC236}">
                    <a16:creationId xmlns:a16="http://schemas.microsoft.com/office/drawing/2014/main" id="{142D1078-812A-46C3-860E-F3ACDD9F5D89}"/>
                  </a:ext>
                </a:extLst>
              </p:cNvPr>
              <p:cNvCxnSpPr>
                <a:cxnSpLocks/>
              </p:cNvCxnSpPr>
              <p:nvPr/>
            </p:nvCxnSpPr>
            <p:spPr>
              <a:xfrm>
                <a:off x="2534444" y="3249858"/>
                <a:ext cx="123201" cy="120441"/>
              </a:xfrm>
              <a:prstGeom prst="line">
                <a:avLst/>
              </a:prstGeom>
              <a:noFill/>
              <a:ln w="19050" cap="rnd">
                <a:solidFill>
                  <a:schemeClr val="accent2"/>
                </a:solidFill>
                <a:prstDash val="solid"/>
                <a:round/>
                <a:headEnd/>
                <a:tailEnd type="none" w="med" len="sm"/>
              </a:ln>
              <a:extLst>
                <a:ext uri="{909E8E84-426E-40DD-AFC4-6F175D3DCCD1}">
                  <a14:hiddenFill xmlns:a14="http://schemas.microsoft.com/office/drawing/2010/main">
                    <a:solidFill>
                      <a:srgbClr val="FFFFFF"/>
                    </a:solidFill>
                  </a14:hiddenFill>
                </a:ext>
              </a:extLst>
            </p:spPr>
          </p:cxnSp>
          <p:cxnSp>
            <p:nvCxnSpPr>
              <p:cNvPr id="143" name="Straight Connector 142">
                <a:extLst>
                  <a:ext uri="{FF2B5EF4-FFF2-40B4-BE49-F238E27FC236}">
                    <a16:creationId xmlns:a16="http://schemas.microsoft.com/office/drawing/2014/main" id="{C1C94545-8D4C-4106-8C33-8A74166B85BD}"/>
                  </a:ext>
                </a:extLst>
              </p:cNvPr>
              <p:cNvCxnSpPr>
                <a:cxnSpLocks/>
              </p:cNvCxnSpPr>
              <p:nvPr/>
            </p:nvCxnSpPr>
            <p:spPr>
              <a:xfrm rot="5400000">
                <a:off x="2663031" y="3249860"/>
                <a:ext cx="123202" cy="120441"/>
              </a:xfrm>
              <a:prstGeom prst="line">
                <a:avLst/>
              </a:prstGeom>
              <a:noFill/>
              <a:ln w="19050" cap="rnd">
                <a:solidFill>
                  <a:schemeClr val="accent2"/>
                </a:solidFill>
                <a:prstDash val="solid"/>
                <a:round/>
                <a:headEnd/>
                <a:tailEnd type="none" w="med" len="sm"/>
              </a:ln>
              <a:extLst>
                <a:ext uri="{909E8E84-426E-40DD-AFC4-6F175D3DCCD1}">
                  <a14:hiddenFill xmlns:a14="http://schemas.microsoft.com/office/drawing/2010/main">
                    <a:solidFill>
                      <a:srgbClr val="FFFFFF"/>
                    </a:solidFill>
                  </a14:hiddenFill>
                </a:ext>
              </a:extLst>
            </p:spPr>
          </p:cxnSp>
        </p:grpSp>
      </p:grpSp>
      <p:sp>
        <p:nvSpPr>
          <p:cNvPr id="150" name="Rectangle 149">
            <a:extLst>
              <a:ext uri="{FF2B5EF4-FFF2-40B4-BE49-F238E27FC236}">
                <a16:creationId xmlns:a16="http://schemas.microsoft.com/office/drawing/2014/main" id="{EC2820F1-DBE4-473D-B1F0-CE10FDF7B96D}"/>
              </a:ext>
            </a:extLst>
          </p:cNvPr>
          <p:cNvSpPr/>
          <p:nvPr/>
        </p:nvSpPr>
        <p:spPr>
          <a:xfrm>
            <a:off x="7783447" y="7395872"/>
            <a:ext cx="5731553" cy="249299"/>
          </a:xfrm>
          <a:prstGeom prst="rect">
            <a:avLst/>
          </a:prstGeom>
        </p:spPr>
        <p:txBody>
          <a:bodyPr wrap="square" lIns="0" tIns="0" rIns="0" bIns="0">
            <a:spAutoFit/>
          </a:bodyPr>
          <a:lstStyle/>
          <a:p>
            <a:pPr defTabSz="1097236">
              <a:lnSpc>
                <a:spcPct val="90000"/>
              </a:lnSpc>
              <a:spcBef>
                <a:spcPts val="432"/>
              </a:spcBef>
              <a:tabLst>
                <a:tab pos="731473" algn="l"/>
              </a:tabLst>
              <a:defRPr/>
            </a:pPr>
            <a:r>
              <a:rPr lang="en-US" sz="1800" dirty="0">
                <a:solidFill>
                  <a:srgbClr val="FFFFFF"/>
                </a:solidFill>
                <a:ea typeface="Amazon Ember Light" panose="020B0403020204020204" pitchFamily="34" charset="0"/>
                <a:cs typeface="Arial" panose="020B0604020202020204" pitchFamily="34" charset="0"/>
              </a:rPr>
              <a:t>At least advanced-level AWS Consulting Partner </a:t>
            </a:r>
          </a:p>
        </p:txBody>
      </p:sp>
      <p:grpSp>
        <p:nvGrpSpPr>
          <p:cNvPr id="151" name="Group 150">
            <a:extLst>
              <a:ext uri="{FF2B5EF4-FFF2-40B4-BE49-F238E27FC236}">
                <a16:creationId xmlns:a16="http://schemas.microsoft.com/office/drawing/2014/main" id="{31CD866E-A528-410F-908C-B442DD69B3BE}"/>
              </a:ext>
            </a:extLst>
          </p:cNvPr>
          <p:cNvGrpSpPr/>
          <p:nvPr/>
        </p:nvGrpSpPr>
        <p:grpSpPr>
          <a:xfrm rot="16200000">
            <a:off x="7441711" y="7412952"/>
            <a:ext cx="221981" cy="221981"/>
            <a:chOff x="2286025" y="2846413"/>
            <a:chExt cx="745284" cy="745284"/>
          </a:xfrm>
        </p:grpSpPr>
        <p:sp>
          <p:nvSpPr>
            <p:cNvPr id="152" name="Oval 151">
              <a:extLst>
                <a:ext uri="{FF2B5EF4-FFF2-40B4-BE49-F238E27FC236}">
                  <a16:creationId xmlns:a16="http://schemas.microsoft.com/office/drawing/2014/main" id="{77D7FB27-0D72-4C7C-8CF5-F0ACBA28BB08}"/>
                </a:ext>
              </a:extLst>
            </p:cNvPr>
            <p:cNvSpPr/>
            <p:nvPr/>
          </p:nvSpPr>
          <p:spPr>
            <a:xfrm>
              <a:off x="2286025" y="2846413"/>
              <a:ext cx="745284" cy="745284"/>
            </a:xfrm>
            <a:prstGeom prst="ellipse">
              <a:avLst/>
            </a:pr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6919"/>
              <a:endParaRPr lang="en-US" dirty="0">
                <a:solidFill>
                  <a:srgbClr val="FFFFFF"/>
                </a:solidFill>
              </a:endParaRPr>
            </a:p>
          </p:txBody>
        </p:sp>
        <p:grpSp>
          <p:nvGrpSpPr>
            <p:cNvPr id="153" name="Group 152">
              <a:extLst>
                <a:ext uri="{FF2B5EF4-FFF2-40B4-BE49-F238E27FC236}">
                  <a16:creationId xmlns:a16="http://schemas.microsoft.com/office/drawing/2014/main" id="{179147A7-71CC-4CC0-A21E-1D0CB066D4D1}"/>
                </a:ext>
              </a:extLst>
            </p:cNvPr>
            <p:cNvGrpSpPr/>
            <p:nvPr/>
          </p:nvGrpSpPr>
          <p:grpSpPr>
            <a:xfrm>
              <a:off x="2533463" y="3048376"/>
              <a:ext cx="250408" cy="325097"/>
              <a:chOff x="2534444" y="3048376"/>
              <a:chExt cx="250408" cy="325097"/>
            </a:xfrm>
          </p:grpSpPr>
          <p:cxnSp>
            <p:nvCxnSpPr>
              <p:cNvPr id="154" name="Straight Connector 153">
                <a:extLst>
                  <a:ext uri="{FF2B5EF4-FFF2-40B4-BE49-F238E27FC236}">
                    <a16:creationId xmlns:a16="http://schemas.microsoft.com/office/drawing/2014/main" id="{A56FBA86-62E6-4183-8822-08F7DFD10060}"/>
                  </a:ext>
                </a:extLst>
              </p:cNvPr>
              <p:cNvCxnSpPr>
                <a:cxnSpLocks/>
              </p:cNvCxnSpPr>
              <p:nvPr/>
            </p:nvCxnSpPr>
            <p:spPr>
              <a:xfrm rot="5400000">
                <a:off x="2498479" y="3210925"/>
                <a:ext cx="325097" cy="0"/>
              </a:xfrm>
              <a:prstGeom prst="line">
                <a:avLst/>
              </a:prstGeom>
              <a:noFill/>
              <a:ln w="19050" cap="rnd">
                <a:solidFill>
                  <a:schemeClr val="accent2"/>
                </a:solidFill>
                <a:prstDash val="solid"/>
                <a:round/>
                <a:headEnd/>
                <a:tailEnd type="none" w="med" len="sm"/>
              </a:ln>
              <a:extLst>
                <a:ext uri="{909E8E84-426E-40DD-AFC4-6F175D3DCCD1}">
                  <a14:hiddenFill xmlns:a14="http://schemas.microsoft.com/office/drawing/2010/main">
                    <a:solidFill>
                      <a:srgbClr val="FFFFFF"/>
                    </a:solidFill>
                  </a14:hiddenFill>
                </a:ext>
              </a:extLst>
            </p:spPr>
          </p:cxnSp>
          <p:cxnSp>
            <p:nvCxnSpPr>
              <p:cNvPr id="155" name="Straight Connector 154">
                <a:extLst>
                  <a:ext uri="{FF2B5EF4-FFF2-40B4-BE49-F238E27FC236}">
                    <a16:creationId xmlns:a16="http://schemas.microsoft.com/office/drawing/2014/main" id="{5D8AA8C8-BF1C-49BC-94EC-E548B9740F72}"/>
                  </a:ext>
                </a:extLst>
              </p:cNvPr>
              <p:cNvCxnSpPr>
                <a:cxnSpLocks/>
              </p:cNvCxnSpPr>
              <p:nvPr/>
            </p:nvCxnSpPr>
            <p:spPr>
              <a:xfrm>
                <a:off x="2534444" y="3249858"/>
                <a:ext cx="123201" cy="120441"/>
              </a:xfrm>
              <a:prstGeom prst="line">
                <a:avLst/>
              </a:prstGeom>
              <a:noFill/>
              <a:ln w="19050" cap="rnd">
                <a:solidFill>
                  <a:schemeClr val="accent2"/>
                </a:solidFill>
                <a:prstDash val="solid"/>
                <a:round/>
                <a:headEnd/>
                <a:tailEnd type="none" w="med" len="sm"/>
              </a:ln>
              <a:extLst>
                <a:ext uri="{909E8E84-426E-40DD-AFC4-6F175D3DCCD1}">
                  <a14:hiddenFill xmlns:a14="http://schemas.microsoft.com/office/drawing/2010/main">
                    <a:solidFill>
                      <a:srgbClr val="FFFFFF"/>
                    </a:solidFill>
                  </a14:hiddenFill>
                </a:ext>
              </a:extLst>
            </p:spPr>
          </p:cxnSp>
          <p:cxnSp>
            <p:nvCxnSpPr>
              <p:cNvPr id="156" name="Straight Connector 155">
                <a:extLst>
                  <a:ext uri="{FF2B5EF4-FFF2-40B4-BE49-F238E27FC236}">
                    <a16:creationId xmlns:a16="http://schemas.microsoft.com/office/drawing/2014/main" id="{51841B8C-FAA7-4E10-A20D-E69BD001360F}"/>
                  </a:ext>
                </a:extLst>
              </p:cNvPr>
              <p:cNvCxnSpPr>
                <a:cxnSpLocks/>
              </p:cNvCxnSpPr>
              <p:nvPr/>
            </p:nvCxnSpPr>
            <p:spPr>
              <a:xfrm rot="5400000">
                <a:off x="2663031" y="3249860"/>
                <a:ext cx="123202" cy="120441"/>
              </a:xfrm>
              <a:prstGeom prst="line">
                <a:avLst/>
              </a:prstGeom>
              <a:noFill/>
              <a:ln w="19050" cap="rnd">
                <a:solidFill>
                  <a:schemeClr val="accent2"/>
                </a:solidFill>
                <a:prstDash val="solid"/>
                <a:round/>
                <a:headEnd/>
                <a:tailEnd type="none" w="med" len="sm"/>
              </a:ln>
              <a:extLst>
                <a:ext uri="{909E8E84-426E-40DD-AFC4-6F175D3DCCD1}">
                  <a14:hiddenFill xmlns:a14="http://schemas.microsoft.com/office/drawing/2010/main">
                    <a:solidFill>
                      <a:srgbClr val="FFFFFF"/>
                    </a:solidFill>
                  </a14:hiddenFill>
                </a:ext>
              </a:extLst>
            </p:spPr>
          </p:cxnSp>
        </p:grpSp>
      </p:grpSp>
      <p:sp>
        <p:nvSpPr>
          <p:cNvPr id="157" name="Rectangle 156">
            <a:extLst>
              <a:ext uri="{FF2B5EF4-FFF2-40B4-BE49-F238E27FC236}">
                <a16:creationId xmlns:a16="http://schemas.microsoft.com/office/drawing/2014/main" id="{A078CA80-C537-4653-81C0-228F584C36FE}"/>
              </a:ext>
            </a:extLst>
          </p:cNvPr>
          <p:cNvSpPr/>
          <p:nvPr/>
        </p:nvSpPr>
        <p:spPr>
          <a:xfrm>
            <a:off x="7783447" y="7716625"/>
            <a:ext cx="5731553" cy="249299"/>
          </a:xfrm>
          <a:prstGeom prst="rect">
            <a:avLst/>
          </a:prstGeom>
        </p:spPr>
        <p:txBody>
          <a:bodyPr wrap="square" lIns="0" tIns="0" rIns="0" bIns="0">
            <a:spAutoFit/>
          </a:bodyPr>
          <a:lstStyle/>
          <a:p>
            <a:pPr defTabSz="1097236">
              <a:lnSpc>
                <a:spcPct val="90000"/>
              </a:lnSpc>
              <a:spcBef>
                <a:spcPts val="432"/>
              </a:spcBef>
              <a:tabLst>
                <a:tab pos="731473" algn="l"/>
              </a:tabLst>
              <a:defRPr/>
            </a:pPr>
            <a:r>
              <a:rPr lang="en-US" sz="1800" dirty="0">
                <a:solidFill>
                  <a:srgbClr val="FFFFFF"/>
                </a:solidFill>
                <a:ea typeface="Amazon Ember Light" panose="020B0403020204020204" pitchFamily="34" charset="0"/>
                <a:cs typeface="Arial" panose="020B0604020202020204" pitchFamily="34" charset="0"/>
              </a:rPr>
              <a:t>AWS certifications and certified consultants </a:t>
            </a:r>
          </a:p>
        </p:txBody>
      </p:sp>
      <p:grpSp>
        <p:nvGrpSpPr>
          <p:cNvPr id="159" name="Group 158">
            <a:extLst>
              <a:ext uri="{FF2B5EF4-FFF2-40B4-BE49-F238E27FC236}">
                <a16:creationId xmlns:a16="http://schemas.microsoft.com/office/drawing/2014/main" id="{EF7A5C83-2C37-4596-BAF8-010F293B5161}"/>
              </a:ext>
            </a:extLst>
          </p:cNvPr>
          <p:cNvGrpSpPr/>
          <p:nvPr/>
        </p:nvGrpSpPr>
        <p:grpSpPr>
          <a:xfrm rot="16200000">
            <a:off x="7441711" y="7731322"/>
            <a:ext cx="221981" cy="221981"/>
            <a:chOff x="2286025" y="2846413"/>
            <a:chExt cx="745284" cy="745284"/>
          </a:xfrm>
        </p:grpSpPr>
        <p:sp>
          <p:nvSpPr>
            <p:cNvPr id="160" name="Oval 159">
              <a:extLst>
                <a:ext uri="{FF2B5EF4-FFF2-40B4-BE49-F238E27FC236}">
                  <a16:creationId xmlns:a16="http://schemas.microsoft.com/office/drawing/2014/main" id="{C7B8853D-9949-4C58-832F-15D49D58F303}"/>
                </a:ext>
              </a:extLst>
            </p:cNvPr>
            <p:cNvSpPr/>
            <p:nvPr/>
          </p:nvSpPr>
          <p:spPr>
            <a:xfrm>
              <a:off x="2286025" y="2846413"/>
              <a:ext cx="745284" cy="745284"/>
            </a:xfrm>
            <a:prstGeom prst="ellipse">
              <a:avLst/>
            </a:pr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6919"/>
              <a:endParaRPr lang="en-US" dirty="0">
                <a:solidFill>
                  <a:srgbClr val="FFFFFF"/>
                </a:solidFill>
              </a:endParaRPr>
            </a:p>
          </p:txBody>
        </p:sp>
        <p:grpSp>
          <p:nvGrpSpPr>
            <p:cNvPr id="161" name="Group 160">
              <a:extLst>
                <a:ext uri="{FF2B5EF4-FFF2-40B4-BE49-F238E27FC236}">
                  <a16:creationId xmlns:a16="http://schemas.microsoft.com/office/drawing/2014/main" id="{552E9FFE-3CF2-4BCE-AA8E-7DEED28A6132}"/>
                </a:ext>
              </a:extLst>
            </p:cNvPr>
            <p:cNvGrpSpPr/>
            <p:nvPr/>
          </p:nvGrpSpPr>
          <p:grpSpPr>
            <a:xfrm>
              <a:off x="2533463" y="3048376"/>
              <a:ext cx="250408" cy="325097"/>
              <a:chOff x="2534444" y="3048376"/>
              <a:chExt cx="250408" cy="325097"/>
            </a:xfrm>
          </p:grpSpPr>
          <p:cxnSp>
            <p:nvCxnSpPr>
              <p:cNvPr id="162" name="Straight Connector 161">
                <a:extLst>
                  <a:ext uri="{FF2B5EF4-FFF2-40B4-BE49-F238E27FC236}">
                    <a16:creationId xmlns:a16="http://schemas.microsoft.com/office/drawing/2014/main" id="{9E1DB36F-1D29-430E-AE24-EF38928837FE}"/>
                  </a:ext>
                </a:extLst>
              </p:cNvPr>
              <p:cNvCxnSpPr>
                <a:cxnSpLocks/>
              </p:cNvCxnSpPr>
              <p:nvPr/>
            </p:nvCxnSpPr>
            <p:spPr>
              <a:xfrm rot="5400000">
                <a:off x="2498479" y="3210925"/>
                <a:ext cx="325097" cy="0"/>
              </a:xfrm>
              <a:prstGeom prst="line">
                <a:avLst/>
              </a:prstGeom>
              <a:noFill/>
              <a:ln w="19050" cap="rnd">
                <a:solidFill>
                  <a:schemeClr val="accent2"/>
                </a:solidFill>
                <a:prstDash val="solid"/>
                <a:round/>
                <a:headEnd/>
                <a:tailEnd type="none" w="med" len="sm"/>
              </a:ln>
              <a:extLst>
                <a:ext uri="{909E8E84-426E-40DD-AFC4-6F175D3DCCD1}">
                  <a14:hiddenFill xmlns:a14="http://schemas.microsoft.com/office/drawing/2010/main">
                    <a:solidFill>
                      <a:srgbClr val="FFFFFF"/>
                    </a:solidFill>
                  </a14:hiddenFill>
                </a:ext>
              </a:extLst>
            </p:spPr>
          </p:cxnSp>
          <p:cxnSp>
            <p:nvCxnSpPr>
              <p:cNvPr id="163" name="Straight Connector 162">
                <a:extLst>
                  <a:ext uri="{FF2B5EF4-FFF2-40B4-BE49-F238E27FC236}">
                    <a16:creationId xmlns:a16="http://schemas.microsoft.com/office/drawing/2014/main" id="{3F074586-913C-4E85-AA5B-A037CD3AD7B8}"/>
                  </a:ext>
                </a:extLst>
              </p:cNvPr>
              <p:cNvCxnSpPr>
                <a:cxnSpLocks/>
              </p:cNvCxnSpPr>
              <p:nvPr/>
            </p:nvCxnSpPr>
            <p:spPr>
              <a:xfrm>
                <a:off x="2534444" y="3249858"/>
                <a:ext cx="123201" cy="120441"/>
              </a:xfrm>
              <a:prstGeom prst="line">
                <a:avLst/>
              </a:prstGeom>
              <a:noFill/>
              <a:ln w="19050" cap="rnd">
                <a:solidFill>
                  <a:schemeClr val="accent2"/>
                </a:solidFill>
                <a:prstDash val="solid"/>
                <a:round/>
                <a:headEnd/>
                <a:tailEnd type="none" w="med" len="sm"/>
              </a:ln>
              <a:extLst>
                <a:ext uri="{909E8E84-426E-40DD-AFC4-6F175D3DCCD1}">
                  <a14:hiddenFill xmlns:a14="http://schemas.microsoft.com/office/drawing/2010/main">
                    <a:solidFill>
                      <a:srgbClr val="FFFFFF"/>
                    </a:solidFill>
                  </a14:hiddenFill>
                </a:ext>
              </a:extLst>
            </p:spPr>
          </p:cxnSp>
          <p:cxnSp>
            <p:nvCxnSpPr>
              <p:cNvPr id="164" name="Straight Connector 163">
                <a:extLst>
                  <a:ext uri="{FF2B5EF4-FFF2-40B4-BE49-F238E27FC236}">
                    <a16:creationId xmlns:a16="http://schemas.microsoft.com/office/drawing/2014/main" id="{B33D54A9-240B-4505-B745-D97D71BCFBC7}"/>
                  </a:ext>
                </a:extLst>
              </p:cNvPr>
              <p:cNvCxnSpPr>
                <a:cxnSpLocks/>
              </p:cNvCxnSpPr>
              <p:nvPr/>
            </p:nvCxnSpPr>
            <p:spPr>
              <a:xfrm rot="5400000">
                <a:off x="2663031" y="3249860"/>
                <a:ext cx="123202" cy="120441"/>
              </a:xfrm>
              <a:prstGeom prst="line">
                <a:avLst/>
              </a:prstGeom>
              <a:noFill/>
              <a:ln w="19050" cap="rnd">
                <a:solidFill>
                  <a:schemeClr val="accent2"/>
                </a:solidFill>
                <a:prstDash val="solid"/>
                <a:round/>
                <a:headEnd/>
                <a:tailEnd type="none" w="med" len="sm"/>
              </a:ln>
              <a:extLst>
                <a:ext uri="{909E8E84-426E-40DD-AFC4-6F175D3DCCD1}">
                  <a14:hiddenFill xmlns:a14="http://schemas.microsoft.com/office/drawing/2010/main">
                    <a:solidFill>
                      <a:srgbClr val="FFFFFF"/>
                    </a:solidFill>
                  </a14:hiddenFill>
                </a:ext>
              </a:extLst>
            </p:spPr>
          </p:cxnSp>
        </p:grpSp>
      </p:grpSp>
      <p:cxnSp>
        <p:nvCxnSpPr>
          <p:cNvPr id="34" name="Straight Connector 33">
            <a:extLst>
              <a:ext uri="{FF2B5EF4-FFF2-40B4-BE49-F238E27FC236}">
                <a16:creationId xmlns:a16="http://schemas.microsoft.com/office/drawing/2014/main" id="{63A3C620-A845-4DE9-A8F8-701B06F09E61}"/>
              </a:ext>
            </a:extLst>
          </p:cNvPr>
          <p:cNvCxnSpPr>
            <a:cxnSpLocks/>
          </p:cNvCxnSpPr>
          <p:nvPr/>
        </p:nvCxnSpPr>
        <p:spPr>
          <a:xfrm>
            <a:off x="-7257" y="7162870"/>
            <a:ext cx="14644914"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193" name="Picture 192"/>
          <p:cNvPicPr>
            <a:picLocks noChangeAspect="1"/>
          </p:cNvPicPr>
          <p:nvPr/>
        </p:nvPicPr>
        <p:blipFill>
          <a:blip r:embed="rId4"/>
          <a:stretch>
            <a:fillRect/>
          </a:stretch>
        </p:blipFill>
        <p:spPr>
          <a:xfrm>
            <a:off x="5277096" y="4072259"/>
            <a:ext cx="764544" cy="420964"/>
          </a:xfrm>
          <a:prstGeom prst="rect">
            <a:avLst/>
          </a:prstGeom>
        </p:spPr>
      </p:pic>
      <p:pic>
        <p:nvPicPr>
          <p:cNvPr id="197" name="Picture 196"/>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25084" t="33680" r="54234" b="49902"/>
          <a:stretch/>
        </p:blipFill>
        <p:spPr>
          <a:xfrm>
            <a:off x="3556318" y="4136166"/>
            <a:ext cx="845851" cy="293148"/>
          </a:xfrm>
          <a:prstGeom prst="rect">
            <a:avLst/>
          </a:prstGeom>
        </p:spPr>
      </p:pic>
      <p:pic>
        <p:nvPicPr>
          <p:cNvPr id="198" name="Picture 197"/>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503630" y="4114739"/>
            <a:ext cx="672005" cy="336004"/>
          </a:xfrm>
          <a:prstGeom prst="rect">
            <a:avLst/>
          </a:prstGeom>
        </p:spPr>
      </p:pic>
      <p:pic>
        <p:nvPicPr>
          <p:cNvPr id="200" name="Picture 199"/>
          <p:cNvPicPr>
            <a:picLocks noChangeAspect="1"/>
          </p:cNvPicPr>
          <p:nvPr/>
        </p:nvPicPr>
        <p:blipFill>
          <a:blip r:embed="rId7"/>
          <a:stretch>
            <a:fillRect/>
          </a:stretch>
        </p:blipFill>
        <p:spPr>
          <a:xfrm>
            <a:off x="12070749" y="4101159"/>
            <a:ext cx="1215042" cy="363163"/>
          </a:xfrm>
          <a:prstGeom prst="rect">
            <a:avLst/>
          </a:prstGeom>
        </p:spPr>
      </p:pic>
      <p:pic>
        <p:nvPicPr>
          <p:cNvPr id="201" name="Picture 200"/>
          <p:cNvPicPr>
            <a:picLocks noChangeAspect="1"/>
          </p:cNvPicPr>
          <p:nvPr/>
        </p:nvPicPr>
        <p:blipFill>
          <a:blip r:embed="rId8"/>
          <a:stretch>
            <a:fillRect/>
          </a:stretch>
        </p:blipFill>
        <p:spPr>
          <a:xfrm>
            <a:off x="1708417" y="4816845"/>
            <a:ext cx="1287106" cy="211054"/>
          </a:xfrm>
          <a:prstGeom prst="rect">
            <a:avLst/>
          </a:prstGeom>
        </p:spPr>
      </p:pic>
      <p:pic>
        <p:nvPicPr>
          <p:cNvPr id="204" name="Picture 20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2478" y="3998397"/>
            <a:ext cx="853031" cy="568687"/>
          </a:xfrm>
          <a:prstGeom prst="rect">
            <a:avLst/>
          </a:prstGeom>
        </p:spPr>
      </p:pic>
      <p:pic>
        <p:nvPicPr>
          <p:cNvPr id="205" name="Picture 204"/>
          <p:cNvPicPr>
            <a:picLocks noChangeAspect="1"/>
          </p:cNvPicPr>
          <p:nvPr/>
        </p:nvPicPr>
        <p:blipFill rotWithShape="1">
          <a:blip r:embed="rId10">
            <a:duotone>
              <a:schemeClr val="accent4">
                <a:shade val="45000"/>
                <a:satMod val="135000"/>
              </a:schemeClr>
              <a:prstClr val="white"/>
            </a:duotone>
            <a:extLst>
              <a:ext uri="{28A0092B-C50C-407E-A947-70E740481C1C}">
                <a14:useLocalDpi xmlns:a14="http://schemas.microsoft.com/office/drawing/2010/main" val="0"/>
              </a:ext>
            </a:extLst>
          </a:blip>
          <a:srcRect t="27366" b="24466"/>
          <a:stretch/>
        </p:blipFill>
        <p:spPr>
          <a:xfrm>
            <a:off x="6143102" y="4009527"/>
            <a:ext cx="1701625" cy="546427"/>
          </a:xfrm>
          <a:prstGeom prst="rect">
            <a:avLst/>
          </a:prstGeom>
        </p:spPr>
      </p:pic>
      <p:pic>
        <p:nvPicPr>
          <p:cNvPr id="206" name="Picture 20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55588" y="4091804"/>
            <a:ext cx="1105428" cy="381875"/>
          </a:xfrm>
          <a:prstGeom prst="rect">
            <a:avLst/>
          </a:prstGeom>
        </p:spPr>
      </p:pic>
      <p:pic>
        <p:nvPicPr>
          <p:cNvPr id="207" name="Picture 20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16969" y="4045167"/>
            <a:ext cx="952318" cy="475148"/>
          </a:xfrm>
          <a:prstGeom prst="rect">
            <a:avLst/>
          </a:prstGeom>
        </p:spPr>
      </p:pic>
      <p:pic>
        <p:nvPicPr>
          <p:cNvPr id="208" name="Picture 20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387259" y="4028659"/>
            <a:ext cx="696112" cy="508162"/>
          </a:xfrm>
          <a:prstGeom prst="rect">
            <a:avLst/>
          </a:prstGeom>
        </p:spPr>
      </p:pic>
      <p:pic>
        <p:nvPicPr>
          <p:cNvPr id="221" name="Picture 8">
            <a:extLst>
              <a:ext uri="{FF2B5EF4-FFF2-40B4-BE49-F238E27FC236}">
                <a16:creationId xmlns:a16="http://schemas.microsoft.com/office/drawing/2014/main" id="{73966707-9863-40BC-BE87-62AB37892086}"/>
              </a:ext>
            </a:extLst>
          </p:cNvPr>
          <p:cNvPicPr>
            <a:picLocks noChangeAspect="1" noChangeArrowheads="1"/>
          </p:cNvPicPr>
          <p:nvPr/>
        </p:nvPicPr>
        <p:blipFill>
          <a:blip r:embed="rId14"/>
          <a:stretch>
            <a:fillRect/>
          </a:stretch>
        </p:blipFill>
        <p:spPr bwMode="auto">
          <a:xfrm>
            <a:off x="12945972" y="4647721"/>
            <a:ext cx="679637" cy="542944"/>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222"/>
          <p:cNvPicPr>
            <a:picLocks noChangeAspect="1"/>
          </p:cNvPicPr>
          <p:nvPr/>
        </p:nvPicPr>
        <p:blipFill>
          <a:blip r:embed="rId15"/>
          <a:stretch>
            <a:fillRect/>
          </a:stretch>
        </p:blipFill>
        <p:spPr>
          <a:xfrm>
            <a:off x="12047476" y="5962649"/>
            <a:ext cx="679638" cy="459935"/>
          </a:xfrm>
          <a:prstGeom prst="rect">
            <a:avLst/>
          </a:prstGeom>
        </p:spPr>
      </p:pic>
      <p:pic>
        <p:nvPicPr>
          <p:cNvPr id="224" name="Picture 223"/>
          <p:cNvPicPr>
            <a:picLocks noChangeAspect="1"/>
          </p:cNvPicPr>
          <p:nvPr/>
        </p:nvPicPr>
        <p:blipFill>
          <a:blip r:embed="rId16"/>
          <a:stretch>
            <a:fillRect/>
          </a:stretch>
        </p:blipFill>
        <p:spPr>
          <a:xfrm>
            <a:off x="12853736" y="6118548"/>
            <a:ext cx="1284522" cy="148135"/>
          </a:xfrm>
          <a:prstGeom prst="rect">
            <a:avLst/>
          </a:prstGeom>
        </p:spPr>
      </p:pic>
      <p:pic>
        <p:nvPicPr>
          <p:cNvPr id="225" name="Picture 224"/>
          <p:cNvPicPr>
            <a:picLocks noChangeAspect="1"/>
          </p:cNvPicPr>
          <p:nvPr/>
        </p:nvPicPr>
        <p:blipFill>
          <a:blip r:embed="rId17"/>
          <a:stretch>
            <a:fillRect/>
          </a:stretch>
        </p:blipFill>
        <p:spPr>
          <a:xfrm>
            <a:off x="11493327" y="5954845"/>
            <a:ext cx="427531" cy="475542"/>
          </a:xfrm>
          <a:prstGeom prst="rect">
            <a:avLst/>
          </a:prstGeom>
        </p:spPr>
      </p:pic>
      <p:pic>
        <p:nvPicPr>
          <p:cNvPr id="230" name="Picture 229"/>
          <p:cNvPicPr>
            <a:picLocks noChangeAspect="1"/>
          </p:cNvPicPr>
          <p:nvPr/>
        </p:nvPicPr>
        <p:blipFill>
          <a:blip r:embed="rId18">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374323" y="6041655"/>
            <a:ext cx="1081735" cy="301922"/>
          </a:xfrm>
          <a:prstGeom prst="rect">
            <a:avLst/>
          </a:prstGeom>
        </p:spPr>
      </p:pic>
      <p:grpSp>
        <p:nvGrpSpPr>
          <p:cNvPr id="235" name="Group 234"/>
          <p:cNvGrpSpPr/>
          <p:nvPr/>
        </p:nvGrpSpPr>
        <p:grpSpPr>
          <a:xfrm>
            <a:off x="5442950" y="6624083"/>
            <a:ext cx="1526952" cy="281722"/>
            <a:chOff x="6654360" y="1521404"/>
            <a:chExt cx="7204168" cy="1329165"/>
          </a:xfrm>
        </p:grpSpPr>
        <p:pic>
          <p:nvPicPr>
            <p:cNvPr id="236" name="Picture 6" descr="Wangsu Science &amp; Technology logo.png"/>
            <p:cNvPicPr>
              <a:picLocks noChangeAspect="1" noChangeArrowheads="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l="40161"/>
            <a:stretch/>
          </p:blipFill>
          <p:spPr bwMode="auto">
            <a:xfrm>
              <a:off x="9583752" y="1628775"/>
              <a:ext cx="4274776" cy="1114423"/>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8" descr="网宿科技股份有限公司-广州招聘信息-网宿科技股份有限公司-广州2020年 ..."/>
            <p:cNvPicPr>
              <a:picLocks noChangeAspect="1" noChangeArrowheads="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t="25125" b="25551"/>
            <a:stretch/>
          </p:blipFill>
          <p:spPr bwMode="auto">
            <a:xfrm>
              <a:off x="6654360" y="1521404"/>
              <a:ext cx="2694802" cy="1329165"/>
            </a:xfrm>
            <a:prstGeom prst="rect">
              <a:avLst/>
            </a:prstGeom>
            <a:noFill/>
            <a:extLst>
              <a:ext uri="{909E8E84-426E-40DD-AFC4-6F175D3DCCD1}">
                <a14:hiddenFill xmlns:a14="http://schemas.microsoft.com/office/drawing/2010/main">
                  <a:solidFill>
                    <a:srgbClr val="FFFFFF"/>
                  </a:solidFill>
                </a14:hiddenFill>
              </a:ext>
            </a:extLst>
          </p:spPr>
        </p:pic>
      </p:grpSp>
      <p:pic>
        <p:nvPicPr>
          <p:cNvPr id="210" name="Picture 16">
            <a:extLst>
              <a:ext uri="{FF2B5EF4-FFF2-40B4-BE49-F238E27FC236}">
                <a16:creationId xmlns:a16="http://schemas.microsoft.com/office/drawing/2014/main" id="{19A554D2-20B9-4AAE-B6BF-2AB5BD525467}"/>
              </a:ext>
            </a:extLst>
          </p:cNvPr>
          <p:cNvPicPr>
            <a:picLocks noChangeAspect="1" noChangeArrowheads="1"/>
          </p:cNvPicPr>
          <p:nvPr/>
        </p:nvPicPr>
        <p:blipFill>
          <a:blip r:embed="rId21"/>
          <a:stretch>
            <a:fillRect/>
          </a:stretch>
        </p:blipFill>
        <p:spPr bwMode="auto">
          <a:xfrm>
            <a:off x="1854970" y="6081699"/>
            <a:ext cx="819665" cy="221836"/>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13"/>
          <p:cNvPicPr>
            <a:picLocks noChangeAspect="1"/>
          </p:cNvPicPr>
          <p:nvPr/>
        </p:nvPicPr>
        <p:blipFill>
          <a:blip r:embed="rId22"/>
          <a:stretch>
            <a:fillRect/>
          </a:stretch>
        </p:blipFill>
        <p:spPr>
          <a:xfrm>
            <a:off x="10459037" y="5292744"/>
            <a:ext cx="705612" cy="500491"/>
          </a:xfrm>
          <a:prstGeom prst="rect">
            <a:avLst/>
          </a:prstGeom>
        </p:spPr>
      </p:pic>
      <p:pic>
        <p:nvPicPr>
          <p:cNvPr id="215" name="Picture 214"/>
          <p:cNvPicPr>
            <a:picLocks noChangeAspect="1"/>
          </p:cNvPicPr>
          <p:nvPr/>
        </p:nvPicPr>
        <p:blipFill>
          <a:blip r:embed="rId23"/>
          <a:stretch>
            <a:fillRect/>
          </a:stretch>
        </p:blipFill>
        <p:spPr>
          <a:xfrm>
            <a:off x="2801253" y="5982859"/>
            <a:ext cx="855114" cy="419513"/>
          </a:xfrm>
          <a:prstGeom prst="rect">
            <a:avLst/>
          </a:prstGeom>
        </p:spPr>
      </p:pic>
      <p:pic>
        <p:nvPicPr>
          <p:cNvPr id="222" name="Picture 221"/>
          <p:cNvPicPr>
            <a:picLocks noChangeAspect="1"/>
          </p:cNvPicPr>
          <p:nvPr/>
        </p:nvPicPr>
        <p:blipFill>
          <a:blip r:embed="rId24"/>
          <a:stretch>
            <a:fillRect/>
          </a:stretch>
        </p:blipFill>
        <p:spPr>
          <a:xfrm>
            <a:off x="6240765" y="6002362"/>
            <a:ext cx="891542" cy="380509"/>
          </a:xfrm>
          <a:prstGeom prst="rect">
            <a:avLst/>
          </a:prstGeom>
        </p:spPr>
      </p:pic>
      <p:pic>
        <p:nvPicPr>
          <p:cNvPr id="226" name="Picture 22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258925" y="5839451"/>
            <a:ext cx="1059494" cy="706330"/>
          </a:xfrm>
          <a:prstGeom prst="rect">
            <a:avLst/>
          </a:prstGeom>
        </p:spPr>
      </p:pic>
      <p:pic>
        <p:nvPicPr>
          <p:cNvPr id="227" name="Picture 226"/>
          <p:cNvPicPr>
            <a:picLocks noChangeAspect="1"/>
          </p:cNvPicPr>
          <p:nvPr/>
        </p:nvPicPr>
        <p:blipFill>
          <a:blip r:embed="rId26">
            <a:lum bright="70000" contrast="-70000"/>
            <a:extLst>
              <a:ext uri="{28A0092B-C50C-407E-A947-70E740481C1C}">
                <a14:useLocalDpi xmlns:a14="http://schemas.microsoft.com/office/drawing/2010/main" val="0"/>
              </a:ext>
            </a:extLst>
          </a:blip>
          <a:stretch>
            <a:fillRect/>
          </a:stretch>
        </p:blipFill>
        <p:spPr>
          <a:xfrm>
            <a:off x="3782985" y="5812208"/>
            <a:ext cx="1141223" cy="760816"/>
          </a:xfrm>
          <a:prstGeom prst="rect">
            <a:avLst/>
          </a:prstGeom>
        </p:spPr>
      </p:pic>
      <p:pic>
        <p:nvPicPr>
          <p:cNvPr id="228" name="Picture 227"/>
          <p:cNvPicPr>
            <a:picLocks noChangeAspect="1"/>
          </p:cNvPicPr>
          <p:nvPr/>
        </p:nvPicPr>
        <p:blipFill rotWithShape="1">
          <a:blip r:embed="rId27">
            <a:lum bright="70000" contrast="-70000"/>
            <a:extLst>
              <a:ext uri="{28A0092B-C50C-407E-A947-70E740481C1C}">
                <a14:useLocalDpi xmlns:a14="http://schemas.microsoft.com/office/drawing/2010/main" val="0"/>
              </a:ext>
            </a:extLst>
          </a:blip>
          <a:srcRect r="38567" b="-7998"/>
          <a:stretch/>
        </p:blipFill>
        <p:spPr>
          <a:xfrm>
            <a:off x="5352655" y="5410316"/>
            <a:ext cx="1094626" cy="356005"/>
          </a:xfrm>
          <a:prstGeom prst="rect">
            <a:avLst/>
          </a:prstGeom>
        </p:spPr>
      </p:pic>
      <p:pic>
        <p:nvPicPr>
          <p:cNvPr id="229" name="Picture 228"/>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050825" y="5999555"/>
            <a:ext cx="1063322" cy="386122"/>
          </a:xfrm>
          <a:prstGeom prst="rect">
            <a:avLst/>
          </a:prstGeom>
        </p:spPr>
      </p:pic>
      <p:grpSp>
        <p:nvGrpSpPr>
          <p:cNvPr id="238" name="Group 237"/>
          <p:cNvGrpSpPr/>
          <p:nvPr/>
        </p:nvGrpSpPr>
        <p:grpSpPr>
          <a:xfrm>
            <a:off x="8445037" y="5791281"/>
            <a:ext cx="802668" cy="802670"/>
            <a:chOff x="6892972" y="3934749"/>
            <a:chExt cx="1490593" cy="1490597"/>
          </a:xfrm>
        </p:grpSpPr>
        <p:pic>
          <p:nvPicPr>
            <p:cNvPr id="239" name="Picture 32" descr="https://pbs.twimg.com/profile_images/760027937055903744/a0oarSzT_400x400.jpg"/>
            <p:cNvPicPr>
              <a:picLocks noChangeAspect="1" noChangeArrowheads="1"/>
            </p:cNvPicPr>
            <p:nvPr/>
          </p:nvPicPr>
          <p:blipFill rotWithShape="1">
            <a:blip r:embed="rId29">
              <a:clrChange>
                <a:clrFrom>
                  <a:srgbClr val="FFFFFF"/>
                </a:clrFrom>
                <a:clrTo>
                  <a:srgbClr val="FFFFFF">
                    <a:alpha val="0"/>
                  </a:srgbClr>
                </a:clrTo>
              </a:clrChange>
              <a:extLst>
                <a:ext uri="{28A0092B-C50C-407E-A947-70E740481C1C}">
                  <a14:useLocalDpi xmlns:a14="http://schemas.microsoft.com/office/drawing/2010/main" val="0"/>
                </a:ext>
              </a:extLst>
            </a:blip>
            <a:srcRect l="51270"/>
            <a:stretch/>
          </p:blipFill>
          <p:spPr bwMode="auto">
            <a:xfrm>
              <a:off x="7657203" y="3934749"/>
              <a:ext cx="726362" cy="1490597"/>
            </a:xfrm>
            <a:prstGeom prst="rect">
              <a:avLst/>
            </a:prstGeom>
            <a:noFill/>
            <a:extLst>
              <a:ext uri="{909E8E84-426E-40DD-AFC4-6F175D3DCCD1}">
                <a14:hiddenFill xmlns:a14="http://schemas.microsoft.com/office/drawing/2010/main">
                  <a:solidFill>
                    <a:srgbClr val="FFFFFF"/>
                  </a:solidFill>
                </a14:hiddenFill>
              </a:ext>
            </a:extLst>
          </p:spPr>
        </p:pic>
        <p:pic>
          <p:nvPicPr>
            <p:cNvPr id="240" name="Picture 32" descr="https://pbs.twimg.com/profile_images/760027937055903744/a0oarSzT_400x400.jpg"/>
            <p:cNvPicPr>
              <a:picLocks noChangeAspect="1" noChangeArrowheads="1"/>
            </p:cNvPicPr>
            <p:nvPr/>
          </p:nvPicPr>
          <p:blipFill rotWithShape="1">
            <a:blip r:embed="rId29">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r="48446"/>
            <a:stretch/>
          </p:blipFill>
          <p:spPr bwMode="auto">
            <a:xfrm>
              <a:off x="6892972" y="3934749"/>
              <a:ext cx="768461" cy="1490597"/>
            </a:xfrm>
            <a:prstGeom prst="rect">
              <a:avLst/>
            </a:prstGeom>
            <a:noFill/>
            <a:extLst>
              <a:ext uri="{909E8E84-426E-40DD-AFC4-6F175D3DCCD1}">
                <a14:hiddenFill xmlns:a14="http://schemas.microsoft.com/office/drawing/2010/main">
                  <a:solidFill>
                    <a:srgbClr val="FFFFFF"/>
                  </a:solidFill>
                </a14:hiddenFill>
              </a:ext>
            </a:extLst>
          </p:spPr>
        </p:pic>
      </p:grpSp>
      <p:pic>
        <p:nvPicPr>
          <p:cNvPr id="241" name="Picture 34" descr="smartShift Technologies"/>
          <p:cNvPicPr>
            <a:picLocks noChangeAspect="1" noChangeArrowheads="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259" y="6021523"/>
            <a:ext cx="1289092" cy="342185"/>
          </a:xfrm>
          <a:prstGeom prst="rect">
            <a:avLst/>
          </a:prstGeom>
          <a:noFill/>
          <a:extLst>
            <a:ext uri="{909E8E84-426E-40DD-AFC4-6F175D3DCCD1}">
              <a14:hiddenFill xmlns:a14="http://schemas.microsoft.com/office/drawing/2010/main">
                <a:solidFill>
                  <a:srgbClr val="FFFFFF"/>
                </a:solidFill>
              </a14:hiddenFill>
            </a:ext>
          </a:extLst>
        </p:spPr>
      </p:pic>
      <p:pic>
        <p:nvPicPr>
          <p:cNvPr id="242" name="Picture 36" descr="http://www.simbainno.com/img/logo1.pn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1329369" y="5411795"/>
            <a:ext cx="1068157" cy="255628"/>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186"/>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088023" y="3498033"/>
            <a:ext cx="1340461" cy="402138"/>
          </a:xfrm>
          <a:prstGeom prst="rect">
            <a:avLst/>
          </a:prstGeom>
        </p:spPr>
      </p:pic>
      <p:pic>
        <p:nvPicPr>
          <p:cNvPr id="188" name="Picture 187"/>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5641404" y="3535123"/>
            <a:ext cx="1224372" cy="327958"/>
          </a:xfrm>
          <a:prstGeom prst="rect">
            <a:avLst/>
          </a:prstGeom>
        </p:spPr>
      </p:pic>
      <p:pic>
        <p:nvPicPr>
          <p:cNvPr id="191" name="Picture 12">
            <a:extLst>
              <a:ext uri="{FF2B5EF4-FFF2-40B4-BE49-F238E27FC236}">
                <a16:creationId xmlns:a16="http://schemas.microsoft.com/office/drawing/2014/main" id="{EA4408AF-8F81-47B2-9A08-3C6F867DD5B1}"/>
              </a:ext>
            </a:extLst>
          </p:cNvPr>
          <p:cNvPicPr>
            <a:picLocks noChangeAspect="1" noChangeArrowheads="1"/>
          </p:cNvPicPr>
          <p:nvPr/>
        </p:nvPicPr>
        <p:blipFill>
          <a:blip r:embed="rId34"/>
          <a:stretch>
            <a:fillRect/>
          </a:stretch>
        </p:blipFill>
        <p:spPr bwMode="auto">
          <a:xfrm>
            <a:off x="1137422" y="4124943"/>
            <a:ext cx="848056" cy="315596"/>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191"/>
          <p:cNvPicPr>
            <a:picLocks noChangeAspect="1"/>
          </p:cNvPicPr>
          <p:nvPr/>
        </p:nvPicPr>
        <p:blipFill>
          <a:blip r:embed="rId35"/>
          <a:stretch>
            <a:fillRect/>
          </a:stretch>
        </p:blipFill>
        <p:spPr>
          <a:xfrm>
            <a:off x="7078698" y="3514315"/>
            <a:ext cx="1236664" cy="369577"/>
          </a:xfrm>
          <a:prstGeom prst="rect">
            <a:avLst/>
          </a:prstGeom>
        </p:spPr>
      </p:pic>
      <p:pic>
        <p:nvPicPr>
          <p:cNvPr id="194" name="Picture 193"/>
          <p:cNvPicPr>
            <a:picLocks noChangeAspect="1"/>
          </p:cNvPicPr>
          <p:nvPr/>
        </p:nvPicPr>
        <p:blipFill rotWithShape="1">
          <a:blip r:embed="rId36">
            <a:duotone>
              <a:schemeClr val="accent3">
                <a:shade val="45000"/>
                <a:satMod val="135000"/>
              </a:schemeClr>
              <a:prstClr val="white"/>
            </a:duotone>
            <a:extLst>
              <a:ext uri="{28A0092B-C50C-407E-A947-70E740481C1C}">
                <a14:useLocalDpi xmlns:a14="http://schemas.microsoft.com/office/drawing/2010/main" val="0"/>
              </a:ext>
            </a:extLst>
          </a:blip>
          <a:srcRect t="20245" b="18059"/>
          <a:stretch/>
        </p:blipFill>
        <p:spPr>
          <a:xfrm>
            <a:off x="11008454" y="3495277"/>
            <a:ext cx="991120" cy="407653"/>
          </a:xfrm>
          <a:prstGeom prst="rect">
            <a:avLst/>
          </a:prstGeom>
        </p:spPr>
      </p:pic>
      <p:pic>
        <p:nvPicPr>
          <p:cNvPr id="195" name="Picture 194"/>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8528285" y="3615701"/>
            <a:ext cx="1136320" cy="166800"/>
          </a:xfrm>
          <a:prstGeom prst="rect">
            <a:avLst/>
          </a:prstGeom>
        </p:spPr>
      </p:pic>
      <p:pic>
        <p:nvPicPr>
          <p:cNvPr id="196" name="Picture 195"/>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412646" y="4055855"/>
            <a:ext cx="623314" cy="453772"/>
          </a:xfrm>
          <a:prstGeom prst="rect">
            <a:avLst/>
          </a:prstGeom>
        </p:spPr>
      </p:pic>
      <p:pic>
        <p:nvPicPr>
          <p:cNvPr id="234" name="Picture 26" descr="Hp Enterprise Logo White, HD Png Download , Transparent Png Image ..."/>
          <p:cNvPicPr>
            <a:picLocks noChangeAspect="1" noChangeArrowheads="1"/>
          </p:cNvPicPr>
          <p:nvPr/>
        </p:nvPicPr>
        <p:blipFill>
          <a:blip r:embed="rId39">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9877526" y="3486146"/>
            <a:ext cx="918006" cy="425912"/>
          </a:xfrm>
          <a:prstGeom prst="rect">
            <a:avLst/>
          </a:prstGeom>
          <a:noFill/>
          <a:extLst>
            <a:ext uri="{909E8E84-426E-40DD-AFC4-6F175D3DCCD1}">
              <a14:hiddenFill xmlns:a14="http://schemas.microsoft.com/office/drawing/2010/main">
                <a:solidFill>
                  <a:srgbClr val="FFFFFF"/>
                </a:solidFill>
              </a14:hiddenFill>
            </a:ext>
          </a:extLst>
        </p:spPr>
      </p:pic>
      <p:pic>
        <p:nvPicPr>
          <p:cNvPr id="244" name="Picture 243"/>
          <p:cNvPicPr>
            <a:picLocks noChangeAspect="1"/>
          </p:cNvPicPr>
          <p:nvPr/>
        </p:nvPicPr>
        <p:blipFill>
          <a:blip r:embed="rId40">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086938" y="4076148"/>
            <a:ext cx="1367918" cy="413184"/>
          </a:xfrm>
          <a:prstGeom prst="rect">
            <a:avLst/>
          </a:prstGeom>
        </p:spPr>
      </p:pic>
      <p:pic>
        <p:nvPicPr>
          <p:cNvPr id="245" name="Picture 46" descr="Idea 11 - AWS Advanced Consulting Partner - TechOps Managed Services"/>
          <p:cNvPicPr>
            <a:picLocks noChangeAspect="1" noChangeArrowheads="1"/>
          </p:cNvPicPr>
          <p:nvPr/>
        </p:nvPicPr>
        <p:blipFill rotWithShape="1">
          <a:blip r:embed="rId41">
            <a:clrChange>
              <a:clrFrom>
                <a:srgbClr val="002C8D"/>
              </a:clrFrom>
              <a:clrTo>
                <a:srgbClr val="002C8D">
                  <a:alpha val="0"/>
                </a:srgbClr>
              </a:clrTo>
            </a:clrChange>
            <a:extLst>
              <a:ext uri="{28A0092B-C50C-407E-A947-70E740481C1C}">
                <a14:useLocalDpi xmlns:a14="http://schemas.microsoft.com/office/drawing/2010/main" val="0"/>
              </a:ext>
            </a:extLst>
          </a:blip>
          <a:srcRect l="11922" t="30245" r="12952" b="40519"/>
          <a:stretch/>
        </p:blipFill>
        <p:spPr bwMode="auto">
          <a:xfrm>
            <a:off x="13271087" y="3532175"/>
            <a:ext cx="857880" cy="333856"/>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201"/>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736573" y="4817651"/>
            <a:ext cx="771366" cy="209443"/>
          </a:xfrm>
          <a:prstGeom prst="rect">
            <a:avLst/>
          </a:prstGeom>
        </p:spPr>
      </p:pic>
      <p:pic>
        <p:nvPicPr>
          <p:cNvPr id="203" name="Picture 202"/>
          <p:cNvPicPr>
            <a:picLocks noChangeAspect="1"/>
          </p:cNvPicPr>
          <p:nvPr/>
        </p:nvPicPr>
        <p:blipFill>
          <a:blip r:embed="rId44"/>
          <a:stretch>
            <a:fillRect/>
          </a:stretch>
        </p:blipFill>
        <p:spPr>
          <a:xfrm>
            <a:off x="3182705" y="4793943"/>
            <a:ext cx="1096852" cy="256856"/>
          </a:xfrm>
          <a:prstGeom prst="rect">
            <a:avLst/>
          </a:prstGeom>
        </p:spPr>
      </p:pic>
      <p:pic>
        <p:nvPicPr>
          <p:cNvPr id="212" name="Picture 211"/>
          <p:cNvPicPr>
            <a:picLocks noChangeAspect="1"/>
          </p:cNvPicPr>
          <p:nvPr/>
        </p:nvPicPr>
        <p:blipFill>
          <a:blip r:embed="rId45"/>
          <a:stretch>
            <a:fillRect/>
          </a:stretch>
        </p:blipFill>
        <p:spPr>
          <a:xfrm>
            <a:off x="11629385" y="4835436"/>
            <a:ext cx="729292" cy="173870"/>
          </a:xfrm>
          <a:prstGeom prst="rect">
            <a:avLst/>
          </a:prstGeom>
        </p:spPr>
      </p:pic>
      <p:pic>
        <p:nvPicPr>
          <p:cNvPr id="213" name="Picture 212"/>
          <p:cNvPicPr>
            <a:picLocks noChangeAspect="1"/>
          </p:cNvPicPr>
          <p:nvPr/>
        </p:nvPicPr>
        <p:blipFill>
          <a:blip r:embed="rId46"/>
          <a:stretch>
            <a:fillRect/>
          </a:stretch>
        </p:blipFill>
        <p:spPr>
          <a:xfrm>
            <a:off x="7944646" y="5418676"/>
            <a:ext cx="1402483" cy="223926"/>
          </a:xfrm>
          <a:prstGeom prst="rect">
            <a:avLst/>
          </a:prstGeom>
        </p:spPr>
      </p:pic>
      <p:pic>
        <p:nvPicPr>
          <p:cNvPr id="216" name="Picture 215"/>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3103903" y="5420126"/>
            <a:ext cx="730010" cy="269686"/>
          </a:xfrm>
          <a:prstGeom prst="rect">
            <a:avLst/>
          </a:prstGeom>
        </p:spPr>
      </p:pic>
      <p:pic>
        <p:nvPicPr>
          <p:cNvPr id="217" name="Picture 216"/>
          <p:cNvPicPr>
            <a:picLocks noChangeAspect="1"/>
          </p:cNvPicPr>
          <p:nvPr/>
        </p:nvPicPr>
        <p:blipFill>
          <a:blip r:embed="rId49"/>
          <a:stretch>
            <a:fillRect/>
          </a:stretch>
        </p:blipFill>
        <p:spPr>
          <a:xfrm>
            <a:off x="4056944" y="5444230"/>
            <a:ext cx="1162661" cy="232752"/>
          </a:xfrm>
          <a:prstGeom prst="rect">
            <a:avLst/>
          </a:prstGeom>
        </p:spPr>
      </p:pic>
      <p:pic>
        <p:nvPicPr>
          <p:cNvPr id="218" name="Picture 217"/>
          <p:cNvPicPr>
            <a:picLocks noChangeAspect="1"/>
          </p:cNvPicPr>
          <p:nvPr/>
        </p:nvPicPr>
        <p:blipFill rotWithShape="1">
          <a:blip r:embed="rId50">
            <a:extLst>
              <a:ext uri="{28A0092B-C50C-407E-A947-70E740481C1C}">
                <a14:useLocalDpi xmlns:a14="http://schemas.microsoft.com/office/drawing/2010/main" val="0"/>
              </a:ext>
            </a:extLst>
          </a:blip>
          <a:srcRect t="27503" b="32861"/>
          <a:stretch/>
        </p:blipFill>
        <p:spPr>
          <a:xfrm>
            <a:off x="10157680" y="4752662"/>
            <a:ext cx="1284522" cy="339421"/>
          </a:xfrm>
          <a:prstGeom prst="rect">
            <a:avLst/>
          </a:prstGeom>
        </p:spPr>
      </p:pic>
      <p:pic>
        <p:nvPicPr>
          <p:cNvPr id="219" name="Picture 218"/>
          <p:cNvPicPr>
            <a:picLocks noChangeAspect="1"/>
          </p:cNvPicPr>
          <p:nvPr/>
        </p:nvPicPr>
        <p:blipFill>
          <a:blip r:embed="rId5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6289" y="5148313"/>
            <a:ext cx="1094626" cy="729750"/>
          </a:xfrm>
          <a:prstGeom prst="rect">
            <a:avLst/>
          </a:prstGeom>
        </p:spPr>
      </p:pic>
      <p:pic>
        <p:nvPicPr>
          <p:cNvPr id="175" name="Picture 174"/>
          <p:cNvPicPr>
            <a:picLocks noChangeAspect="1"/>
          </p:cNvPicPr>
          <p:nvPr/>
        </p:nvPicPr>
        <p:blipFill>
          <a:blip r:embed="rId52"/>
          <a:stretch>
            <a:fillRect/>
          </a:stretch>
        </p:blipFill>
        <p:spPr>
          <a:xfrm>
            <a:off x="5975907" y="2986209"/>
            <a:ext cx="966589" cy="212530"/>
          </a:xfrm>
          <a:prstGeom prst="rect">
            <a:avLst/>
          </a:prstGeom>
        </p:spPr>
      </p:pic>
      <p:pic>
        <p:nvPicPr>
          <p:cNvPr id="181" name="Picture 180"/>
          <p:cNvPicPr>
            <a:picLocks noChangeAspect="1"/>
          </p:cNvPicPr>
          <p:nvPr/>
        </p:nvPicPr>
        <p:blipFill>
          <a:blip r:embed="rId53"/>
          <a:stretch>
            <a:fillRect/>
          </a:stretch>
        </p:blipFill>
        <p:spPr>
          <a:xfrm>
            <a:off x="469148" y="3525710"/>
            <a:ext cx="1287106" cy="346784"/>
          </a:xfrm>
          <a:prstGeom prst="rect">
            <a:avLst/>
          </a:prstGeom>
        </p:spPr>
      </p:pic>
      <p:pic>
        <p:nvPicPr>
          <p:cNvPr id="183" name="Picture 182"/>
          <p:cNvPicPr>
            <a:picLocks noChangeAspect="1"/>
          </p:cNvPicPr>
          <p:nvPr/>
        </p:nvPicPr>
        <p:blipFill>
          <a:blip r:embed="rId5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552663" y="2672311"/>
            <a:ext cx="1260493" cy="840329"/>
          </a:xfrm>
          <a:prstGeom prst="rect">
            <a:avLst/>
          </a:prstGeom>
        </p:spPr>
      </p:pic>
      <p:pic>
        <p:nvPicPr>
          <p:cNvPr id="184" name="Picture 183"/>
          <p:cNvPicPr>
            <a:picLocks noChangeAspect="1"/>
          </p:cNvPicPr>
          <p:nvPr/>
        </p:nvPicPr>
        <p:blipFill rotWithShape="1">
          <a:blip r:embed="rId55">
            <a:duotone>
              <a:schemeClr val="accent3">
                <a:shade val="45000"/>
                <a:satMod val="135000"/>
              </a:schemeClr>
              <a:prstClr val="white"/>
            </a:duotone>
            <a:extLst>
              <a:ext uri="{28A0092B-C50C-407E-A947-70E740481C1C}">
                <a14:useLocalDpi xmlns:a14="http://schemas.microsoft.com/office/drawing/2010/main" val="0"/>
              </a:ext>
            </a:extLst>
          </a:blip>
          <a:srcRect t="26739" b="27846"/>
          <a:stretch/>
        </p:blipFill>
        <p:spPr>
          <a:xfrm>
            <a:off x="12095652" y="2927680"/>
            <a:ext cx="1088600" cy="329591"/>
          </a:xfrm>
          <a:prstGeom prst="rect">
            <a:avLst/>
          </a:prstGeom>
        </p:spPr>
      </p:pic>
      <p:pic>
        <p:nvPicPr>
          <p:cNvPr id="185" name="Picture 184"/>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7086839" y="2808123"/>
            <a:ext cx="1197274" cy="568705"/>
          </a:xfrm>
          <a:prstGeom prst="rect">
            <a:avLst/>
          </a:prstGeom>
        </p:spPr>
      </p:pic>
      <p:pic>
        <p:nvPicPr>
          <p:cNvPr id="186" name="Picture 185"/>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2931836" y="3544469"/>
            <a:ext cx="943264" cy="309268"/>
          </a:xfrm>
          <a:prstGeom prst="rect">
            <a:avLst/>
          </a:prstGeom>
        </p:spPr>
      </p:pic>
      <p:pic>
        <p:nvPicPr>
          <p:cNvPr id="189" name="Picture 188"/>
          <p:cNvPicPr>
            <a:picLocks noChangeAspect="1"/>
          </p:cNvPicPr>
          <p:nvPr/>
        </p:nvPicPr>
        <p:blipFill rotWithShape="1">
          <a:blip r:embed="rId58">
            <a:clrChange>
              <a:clrFrom>
                <a:srgbClr val="BB268B"/>
              </a:clrFrom>
              <a:clrTo>
                <a:srgbClr val="BB268B">
                  <a:alpha val="0"/>
                </a:srgbClr>
              </a:clrTo>
            </a:clrChange>
          </a:blip>
          <a:srcRect l="4498" t="36053" r="4030" b="35418"/>
          <a:stretch/>
        </p:blipFill>
        <p:spPr>
          <a:xfrm>
            <a:off x="8428456" y="2939675"/>
            <a:ext cx="979862" cy="305602"/>
          </a:xfrm>
          <a:prstGeom prst="rect">
            <a:avLst/>
          </a:prstGeom>
        </p:spPr>
      </p:pic>
      <p:pic>
        <p:nvPicPr>
          <p:cNvPr id="231" name="Picture 230"/>
          <p:cNvPicPr>
            <a:picLocks noChangeAspect="1"/>
          </p:cNvPicPr>
          <p:nvPr/>
        </p:nvPicPr>
        <p:blipFill>
          <a:blip r:embed="rId59">
            <a:clrChange>
              <a:clrFrom>
                <a:srgbClr val="13212D"/>
              </a:clrFrom>
              <a:clrTo>
                <a:srgbClr val="13212D">
                  <a:alpha val="0"/>
                </a:srgbClr>
              </a:clrTo>
            </a:clrChange>
            <a:extLst>
              <a:ext uri="{28A0092B-C50C-407E-A947-70E740481C1C}">
                <a14:useLocalDpi xmlns:a14="http://schemas.microsoft.com/office/drawing/2010/main" val="0"/>
              </a:ext>
            </a:extLst>
          </a:blip>
          <a:stretch>
            <a:fillRect/>
          </a:stretch>
        </p:blipFill>
        <p:spPr>
          <a:xfrm>
            <a:off x="10957499" y="2846222"/>
            <a:ext cx="993808" cy="492508"/>
          </a:xfrm>
          <a:prstGeom prst="rect">
            <a:avLst/>
          </a:prstGeom>
        </p:spPr>
      </p:pic>
      <p:pic>
        <p:nvPicPr>
          <p:cNvPr id="246" name="Picture 48" descr="Fujitsu"/>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1969175" y="3525322"/>
            <a:ext cx="749738" cy="347561"/>
          </a:xfrm>
          <a:prstGeom prst="rect">
            <a:avLst/>
          </a:prstGeom>
          <a:noFill/>
          <a:extLst>
            <a:ext uri="{909E8E84-426E-40DD-AFC4-6F175D3DCCD1}">
              <a14:hiddenFill xmlns:a14="http://schemas.microsoft.com/office/drawing/2010/main">
                <a:solidFill>
                  <a:srgbClr val="FFFFFF"/>
                </a:solidFill>
              </a14:hiddenFill>
            </a:ext>
          </a:extLst>
        </p:spPr>
      </p:pic>
      <p:pic>
        <p:nvPicPr>
          <p:cNvPr id="247" name="Picture 50" descr="ECS"/>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3922779" y="2943938"/>
            <a:ext cx="760438" cy="297072"/>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28">
            <a:extLst>
              <a:ext uri="{FF2B5EF4-FFF2-40B4-BE49-F238E27FC236}">
                <a16:creationId xmlns:a16="http://schemas.microsoft.com/office/drawing/2014/main" id="{2EECD183-993A-4BD4-ACEB-ECC4900A12A8}"/>
              </a:ext>
            </a:extLst>
          </p:cNvPr>
          <p:cNvPicPr>
            <a:picLocks noChangeAspect="1" noChangeArrowheads="1"/>
          </p:cNvPicPr>
          <p:nvPr/>
        </p:nvPicPr>
        <p:blipFill>
          <a:blip r:embed="rId62"/>
          <a:stretch>
            <a:fillRect/>
          </a:stretch>
        </p:blipFill>
        <p:spPr bwMode="auto">
          <a:xfrm>
            <a:off x="6724692" y="2468661"/>
            <a:ext cx="1063322" cy="227678"/>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172"/>
          <p:cNvPicPr>
            <a:picLocks noChangeAspect="1"/>
          </p:cNvPicPr>
          <p:nvPr/>
        </p:nvPicPr>
        <p:blipFill>
          <a:blip r:embed="rId63"/>
          <a:stretch>
            <a:fillRect/>
          </a:stretch>
        </p:blipFill>
        <p:spPr>
          <a:xfrm>
            <a:off x="12997904" y="2412162"/>
            <a:ext cx="1048780" cy="211447"/>
          </a:xfrm>
          <a:prstGeom prst="rect">
            <a:avLst/>
          </a:prstGeom>
        </p:spPr>
      </p:pic>
      <p:pic>
        <p:nvPicPr>
          <p:cNvPr id="174" name="Picture 173"/>
          <p:cNvPicPr>
            <a:picLocks noChangeAspect="1"/>
          </p:cNvPicPr>
          <p:nvPr/>
        </p:nvPicPr>
        <p:blipFill>
          <a:blip r:embed="rId64"/>
          <a:stretch>
            <a:fillRect/>
          </a:stretch>
        </p:blipFill>
        <p:spPr>
          <a:xfrm>
            <a:off x="1522469" y="2978334"/>
            <a:ext cx="1303619" cy="228283"/>
          </a:xfrm>
          <a:prstGeom prst="rect">
            <a:avLst/>
          </a:prstGeom>
        </p:spPr>
      </p:pic>
      <p:pic>
        <p:nvPicPr>
          <p:cNvPr id="176" name="Picture 175"/>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11917871" y="2386142"/>
            <a:ext cx="923930" cy="282733"/>
          </a:xfrm>
          <a:prstGeom prst="rect">
            <a:avLst/>
          </a:prstGeom>
        </p:spPr>
      </p:pic>
      <p:pic>
        <p:nvPicPr>
          <p:cNvPr id="177" name="Picture 176"/>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2970432" y="2912919"/>
            <a:ext cx="808004" cy="359113"/>
          </a:xfrm>
          <a:prstGeom prst="rect">
            <a:avLst/>
          </a:prstGeom>
        </p:spPr>
      </p:pic>
      <p:pic>
        <p:nvPicPr>
          <p:cNvPr id="179" name="Picture 178"/>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469148" y="2929395"/>
            <a:ext cx="908976" cy="326161"/>
          </a:xfrm>
          <a:prstGeom prst="rect">
            <a:avLst/>
          </a:prstGeom>
        </p:spPr>
      </p:pic>
      <p:pic>
        <p:nvPicPr>
          <p:cNvPr id="220" name="Picture 4" descr="Migration Services"/>
          <p:cNvPicPr>
            <a:picLocks noChangeAspect="1" noChangeArrowheads="1"/>
          </p:cNvPicPr>
          <p:nvPr/>
        </p:nvPicPr>
        <p:blipFill>
          <a:blip r:embed="rId6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44113" y="2402935"/>
            <a:ext cx="1063322" cy="2646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en.dcits.com/statics/images/en_dcits/home/logo.png"/>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10814099" y="2378995"/>
            <a:ext cx="947674" cy="296149"/>
          </a:xfrm>
          <a:prstGeom prst="rect">
            <a:avLst/>
          </a:prstGeom>
          <a:noFill/>
          <a:extLst>
            <a:ext uri="{909E8E84-426E-40DD-AFC4-6F175D3DCCD1}">
              <a14:hiddenFill xmlns:a14="http://schemas.microsoft.com/office/drawing/2010/main">
                <a:solidFill>
                  <a:srgbClr val="FFFFFF"/>
                </a:solidFill>
              </a14:hiddenFill>
            </a:ext>
          </a:extLst>
        </p:spPr>
      </p:pic>
      <p:pic>
        <p:nvPicPr>
          <p:cNvPr id="250" name="Picture 52" descr="https://scontent-sea1-1.xx.fbcdn.net/v/t1.0-1/18010707_1831802467143704_2022929595891375418_n.jpg?_nc_cat=109&amp;_nc_sid=dbb9e7&amp;_nc_ohc=aynyFtcZeYQAX_D0w0g&amp;_nc_ht=scontent-sea1-1.xx&amp;oh=8965ce3b80187c47f1ca638bfb40d7e3&amp;oe=5EDB145D"/>
          <p:cNvPicPr>
            <a:picLocks noChangeAspect="1" noChangeArrowheads="1"/>
          </p:cNvPicPr>
          <p:nvPr/>
        </p:nvPicPr>
        <p:blipFill rotWithShape="1">
          <a:blip r:embed="rId70">
            <a:clrChange>
              <a:clrFrom>
                <a:srgbClr val="0000FE"/>
              </a:clrFrom>
              <a:clrTo>
                <a:srgbClr val="0000FE">
                  <a:alpha val="0"/>
                </a:srgbClr>
              </a:clrTo>
            </a:clrChange>
            <a:extLst>
              <a:ext uri="{28A0092B-C50C-407E-A947-70E740481C1C}">
                <a14:useLocalDpi xmlns:a14="http://schemas.microsoft.com/office/drawing/2010/main" val="0"/>
              </a:ext>
            </a:extLst>
          </a:blip>
          <a:srcRect l="9927" t="39184" r="8146" b="39962"/>
          <a:stretch/>
        </p:blipFill>
        <p:spPr bwMode="auto">
          <a:xfrm>
            <a:off x="9163535" y="2476789"/>
            <a:ext cx="889151" cy="226330"/>
          </a:xfrm>
          <a:prstGeom prst="rect">
            <a:avLst/>
          </a:prstGeom>
          <a:noFill/>
          <a:extLst>
            <a:ext uri="{909E8E84-426E-40DD-AFC4-6F175D3DCCD1}">
              <a14:hiddenFill xmlns:a14="http://schemas.microsoft.com/office/drawing/2010/main">
                <a:solidFill>
                  <a:srgbClr val="FFFFFF"/>
                </a:solidFill>
              </a14:hiddenFill>
            </a:ext>
          </a:extLst>
        </p:spPr>
      </p:pic>
      <p:pic>
        <p:nvPicPr>
          <p:cNvPr id="251" name="Picture 54" descr="CMD Solutions | APN Partner Profile"/>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5602005" y="2347750"/>
            <a:ext cx="966589" cy="383414"/>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15"/>
          <p:cNvPicPr>
            <a:picLocks noChangeAspect="1"/>
          </p:cNvPicPr>
          <p:nvPr/>
        </p:nvPicPr>
        <p:blipFill>
          <a:blip r:embed="rId7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662853" y="1886736"/>
            <a:ext cx="891023" cy="249044"/>
          </a:xfrm>
          <a:prstGeom prst="rect">
            <a:avLst/>
          </a:prstGeom>
        </p:spPr>
      </p:pic>
      <p:pic>
        <p:nvPicPr>
          <p:cNvPr id="120" name="Picture 119"/>
          <p:cNvPicPr>
            <a:picLocks noChangeAspect="1"/>
          </p:cNvPicPr>
          <p:nvPr/>
        </p:nvPicPr>
        <p:blipFill>
          <a:blip r:embed="rId73"/>
          <a:stretch>
            <a:fillRect/>
          </a:stretch>
        </p:blipFill>
        <p:spPr>
          <a:xfrm>
            <a:off x="8798453" y="1884494"/>
            <a:ext cx="1233838" cy="292974"/>
          </a:xfrm>
          <a:prstGeom prst="rect">
            <a:avLst/>
          </a:prstGeom>
        </p:spPr>
      </p:pic>
      <p:pic>
        <p:nvPicPr>
          <p:cNvPr id="121" name="Picture 120"/>
          <p:cNvPicPr>
            <a:picLocks noChangeAspect="1"/>
          </p:cNvPicPr>
          <p:nvPr/>
        </p:nvPicPr>
        <p:blipFill>
          <a:blip r:embed="rId74"/>
          <a:stretch>
            <a:fillRect/>
          </a:stretch>
        </p:blipFill>
        <p:spPr>
          <a:xfrm>
            <a:off x="11369338" y="1964714"/>
            <a:ext cx="1016896" cy="215651"/>
          </a:xfrm>
          <a:prstGeom prst="rect">
            <a:avLst/>
          </a:prstGeom>
        </p:spPr>
      </p:pic>
      <p:pic>
        <p:nvPicPr>
          <p:cNvPr id="122" name="Picture 121"/>
          <p:cNvPicPr>
            <a:picLocks noChangeAspect="1"/>
          </p:cNvPicPr>
          <p:nvPr/>
        </p:nvPicPr>
        <p:blipFill>
          <a:blip r:embed="rId75"/>
          <a:stretch>
            <a:fillRect/>
          </a:stretch>
        </p:blipFill>
        <p:spPr>
          <a:xfrm>
            <a:off x="12607457" y="1760736"/>
            <a:ext cx="671152" cy="377957"/>
          </a:xfrm>
          <a:prstGeom prst="rect">
            <a:avLst/>
          </a:prstGeom>
        </p:spPr>
      </p:pic>
      <p:pic>
        <p:nvPicPr>
          <p:cNvPr id="124" name="Picture 123"/>
          <p:cNvPicPr>
            <a:picLocks noChangeAspect="1"/>
          </p:cNvPicPr>
          <p:nvPr/>
        </p:nvPicPr>
        <p:blipFill>
          <a:blip r:embed="rId76"/>
          <a:stretch>
            <a:fillRect/>
          </a:stretch>
        </p:blipFill>
        <p:spPr>
          <a:xfrm>
            <a:off x="10253514" y="1956855"/>
            <a:ext cx="894598" cy="190652"/>
          </a:xfrm>
          <a:prstGeom prst="rect">
            <a:avLst/>
          </a:prstGeom>
        </p:spPr>
      </p:pic>
      <p:pic>
        <p:nvPicPr>
          <p:cNvPr id="125" name="Picture 124"/>
          <p:cNvPicPr>
            <a:picLocks noChangeAspect="1"/>
          </p:cNvPicPr>
          <p:nvPr/>
        </p:nvPicPr>
        <p:blipFill>
          <a:blip r:embed="rId77">
            <a:extLst>
              <a:ext uri="{28A0092B-C50C-407E-A947-70E740481C1C}">
                <a14:useLocalDpi xmlns:a14="http://schemas.microsoft.com/office/drawing/2010/main" val="0"/>
              </a:ext>
            </a:extLst>
          </a:blip>
          <a:stretch>
            <a:fillRect/>
          </a:stretch>
        </p:blipFill>
        <p:spPr>
          <a:xfrm>
            <a:off x="5011378" y="1942884"/>
            <a:ext cx="755740" cy="157792"/>
          </a:xfrm>
          <a:prstGeom prst="rect">
            <a:avLst/>
          </a:prstGeom>
        </p:spPr>
      </p:pic>
      <p:pic>
        <p:nvPicPr>
          <p:cNvPr id="126" name="Picture 125"/>
          <p:cNvPicPr>
            <a:picLocks noChangeAspect="1"/>
          </p:cNvPicPr>
          <p:nvPr/>
        </p:nvPicPr>
        <p:blipFill>
          <a:blip r:embed="rId7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74548" y="2301003"/>
            <a:ext cx="943264" cy="628842"/>
          </a:xfrm>
          <a:prstGeom prst="rect">
            <a:avLst/>
          </a:prstGeom>
        </p:spPr>
      </p:pic>
      <p:pic>
        <p:nvPicPr>
          <p:cNvPr id="127" name="Picture 126"/>
          <p:cNvPicPr>
            <a:picLocks noChangeAspect="1"/>
          </p:cNvPicPr>
          <p:nvPr/>
        </p:nvPicPr>
        <p:blipFill>
          <a:blip r:embed="rId79">
            <a:extLst>
              <a:ext uri="{28A0092B-C50C-407E-A947-70E740481C1C}">
                <a14:useLocalDpi xmlns:a14="http://schemas.microsoft.com/office/drawing/2010/main" val="0"/>
              </a:ext>
            </a:extLst>
          </a:blip>
          <a:stretch>
            <a:fillRect/>
          </a:stretch>
        </p:blipFill>
        <p:spPr>
          <a:xfrm>
            <a:off x="5988342" y="1956908"/>
            <a:ext cx="1037930" cy="154714"/>
          </a:xfrm>
          <a:prstGeom prst="rect">
            <a:avLst/>
          </a:prstGeom>
        </p:spPr>
      </p:pic>
      <p:pic>
        <p:nvPicPr>
          <p:cNvPr id="105" name="Picture 104">
            <a:extLst>
              <a:ext uri="{FF2B5EF4-FFF2-40B4-BE49-F238E27FC236}">
                <a16:creationId xmlns:a16="http://schemas.microsoft.com/office/drawing/2014/main" id="{A44FB46B-3089-486C-A122-F7445F1F36D8}"/>
              </a:ext>
            </a:extLst>
          </p:cNvPr>
          <p:cNvPicPr>
            <a:picLocks noChangeAspect="1"/>
          </p:cNvPicPr>
          <p:nvPr/>
        </p:nvPicPr>
        <p:blipFill>
          <a:blip r:embed="rId80"/>
          <a:stretch>
            <a:fillRect/>
          </a:stretch>
        </p:blipFill>
        <p:spPr>
          <a:xfrm>
            <a:off x="2388629" y="1264573"/>
            <a:ext cx="925042" cy="249050"/>
          </a:xfrm>
          <a:prstGeom prst="rect">
            <a:avLst/>
          </a:prstGeom>
        </p:spPr>
      </p:pic>
      <p:pic>
        <p:nvPicPr>
          <p:cNvPr id="106" name="Picture 105">
            <a:extLst>
              <a:ext uri="{FF2B5EF4-FFF2-40B4-BE49-F238E27FC236}">
                <a16:creationId xmlns:a16="http://schemas.microsoft.com/office/drawing/2014/main" id="{C4D7027E-F86D-4C90-9247-580D07E087D6}"/>
              </a:ext>
            </a:extLst>
          </p:cNvPr>
          <p:cNvPicPr>
            <a:picLocks noChangeAspect="1"/>
          </p:cNvPicPr>
          <p:nvPr/>
        </p:nvPicPr>
        <p:blipFill>
          <a:blip r:embed="rId81"/>
          <a:stretch>
            <a:fillRect/>
          </a:stretch>
        </p:blipFill>
        <p:spPr>
          <a:xfrm>
            <a:off x="1318818" y="1267247"/>
            <a:ext cx="753271" cy="282604"/>
          </a:xfrm>
          <a:prstGeom prst="rect">
            <a:avLst/>
          </a:prstGeom>
        </p:spPr>
      </p:pic>
      <p:pic>
        <p:nvPicPr>
          <p:cNvPr id="107" name="Picture 106"/>
          <p:cNvPicPr>
            <a:picLocks noChangeAspect="1"/>
          </p:cNvPicPr>
          <p:nvPr/>
        </p:nvPicPr>
        <p:blipFill>
          <a:blip r:embed="rId82"/>
          <a:stretch>
            <a:fillRect/>
          </a:stretch>
        </p:blipFill>
        <p:spPr>
          <a:xfrm>
            <a:off x="13044305" y="1163250"/>
            <a:ext cx="911052" cy="405517"/>
          </a:xfrm>
          <a:prstGeom prst="rect">
            <a:avLst/>
          </a:prstGeom>
        </p:spPr>
      </p:pic>
      <p:pic>
        <p:nvPicPr>
          <p:cNvPr id="108" name="Picture 107"/>
          <p:cNvPicPr>
            <a:picLocks noChangeAspect="1"/>
          </p:cNvPicPr>
          <p:nvPr/>
        </p:nvPicPr>
        <p:blipFill>
          <a:blip r:embed="rId83"/>
          <a:stretch>
            <a:fillRect/>
          </a:stretch>
        </p:blipFill>
        <p:spPr>
          <a:xfrm>
            <a:off x="1305031" y="1777503"/>
            <a:ext cx="400292" cy="419750"/>
          </a:xfrm>
          <a:prstGeom prst="rect">
            <a:avLst/>
          </a:prstGeom>
        </p:spPr>
      </p:pic>
      <p:pic>
        <p:nvPicPr>
          <p:cNvPr id="109" name="Picture 108"/>
          <p:cNvPicPr>
            <a:picLocks noChangeAspect="1"/>
          </p:cNvPicPr>
          <p:nvPr/>
        </p:nvPicPr>
        <p:blipFill>
          <a:blip r:embed="rId84"/>
          <a:stretch>
            <a:fillRect/>
          </a:stretch>
        </p:blipFill>
        <p:spPr>
          <a:xfrm>
            <a:off x="11630375" y="1347719"/>
            <a:ext cx="1186384" cy="129343"/>
          </a:xfrm>
          <a:prstGeom prst="rect">
            <a:avLst/>
          </a:prstGeom>
        </p:spPr>
      </p:pic>
      <p:pic>
        <p:nvPicPr>
          <p:cNvPr id="110" name="Picture 109"/>
          <p:cNvPicPr>
            <a:picLocks noChangeAspect="1"/>
          </p:cNvPicPr>
          <p:nvPr/>
        </p:nvPicPr>
        <p:blipFill>
          <a:blip r:embed="rId85"/>
          <a:stretch>
            <a:fillRect/>
          </a:stretch>
        </p:blipFill>
        <p:spPr>
          <a:xfrm>
            <a:off x="583903" y="1199934"/>
            <a:ext cx="563309" cy="395530"/>
          </a:xfrm>
          <a:prstGeom prst="rect">
            <a:avLst/>
          </a:prstGeom>
        </p:spPr>
      </p:pic>
      <p:pic>
        <p:nvPicPr>
          <p:cNvPr id="111" name="Picture 110"/>
          <p:cNvPicPr>
            <a:picLocks noChangeAspect="1"/>
          </p:cNvPicPr>
          <p:nvPr/>
        </p:nvPicPr>
        <p:blipFill>
          <a:blip r:embed="rId86"/>
          <a:stretch>
            <a:fillRect/>
          </a:stretch>
        </p:blipFill>
        <p:spPr>
          <a:xfrm>
            <a:off x="7344280" y="1292338"/>
            <a:ext cx="1290566" cy="208156"/>
          </a:xfrm>
          <a:prstGeom prst="rect">
            <a:avLst/>
          </a:prstGeom>
        </p:spPr>
      </p:pic>
      <p:pic>
        <p:nvPicPr>
          <p:cNvPr id="112" name="Picture 111"/>
          <p:cNvPicPr>
            <a:picLocks noChangeAspect="1"/>
          </p:cNvPicPr>
          <p:nvPr/>
        </p:nvPicPr>
        <p:blipFill>
          <a:blip r:embed="rId87"/>
          <a:stretch>
            <a:fillRect/>
          </a:stretch>
        </p:blipFill>
        <p:spPr>
          <a:xfrm>
            <a:off x="589642" y="1765979"/>
            <a:ext cx="494164" cy="430108"/>
          </a:xfrm>
          <a:prstGeom prst="rect">
            <a:avLst/>
          </a:prstGeom>
        </p:spPr>
      </p:pic>
      <p:pic>
        <p:nvPicPr>
          <p:cNvPr id="113" name="Picture 112"/>
          <p:cNvPicPr>
            <a:picLocks noChangeAspect="1"/>
          </p:cNvPicPr>
          <p:nvPr/>
        </p:nvPicPr>
        <p:blipFill>
          <a:blip r:embed="rId88">
            <a:extLst>
              <a:ext uri="{28A0092B-C50C-407E-A947-70E740481C1C}">
                <a14:useLocalDpi xmlns:a14="http://schemas.microsoft.com/office/drawing/2010/main" val="0"/>
              </a:ext>
            </a:extLst>
          </a:blip>
          <a:stretch>
            <a:fillRect/>
          </a:stretch>
        </p:blipFill>
        <p:spPr>
          <a:xfrm>
            <a:off x="4527192" y="1171483"/>
            <a:ext cx="539572" cy="350832"/>
          </a:xfrm>
          <a:prstGeom prst="rect">
            <a:avLst/>
          </a:prstGeom>
        </p:spPr>
      </p:pic>
      <p:pic>
        <p:nvPicPr>
          <p:cNvPr id="114" name="Picture 113"/>
          <p:cNvPicPr>
            <a:picLocks noChangeAspect="1"/>
          </p:cNvPicPr>
          <p:nvPr/>
        </p:nvPicPr>
        <p:blipFill>
          <a:blip r:embed="rId89">
            <a:extLst>
              <a:ext uri="{28A0092B-C50C-407E-A947-70E740481C1C}">
                <a14:useLocalDpi xmlns:a14="http://schemas.microsoft.com/office/drawing/2010/main" val="0"/>
              </a:ext>
            </a:extLst>
          </a:blip>
          <a:stretch>
            <a:fillRect/>
          </a:stretch>
        </p:blipFill>
        <p:spPr>
          <a:xfrm>
            <a:off x="3540939" y="1269499"/>
            <a:ext cx="712546" cy="266658"/>
          </a:xfrm>
          <a:prstGeom prst="rect">
            <a:avLst/>
          </a:prstGeom>
        </p:spPr>
      </p:pic>
      <p:pic>
        <p:nvPicPr>
          <p:cNvPr id="115" name="Picture 114"/>
          <p:cNvPicPr>
            <a:picLocks noChangeAspect="1"/>
          </p:cNvPicPr>
          <p:nvPr/>
        </p:nvPicPr>
        <p:blipFill>
          <a:blip r:embed="rId90">
            <a:extLst>
              <a:ext uri="{28A0092B-C50C-407E-A947-70E740481C1C}">
                <a14:useLocalDpi xmlns:a14="http://schemas.microsoft.com/office/drawing/2010/main" val="0"/>
              </a:ext>
            </a:extLst>
          </a:blip>
          <a:stretch>
            <a:fillRect/>
          </a:stretch>
        </p:blipFill>
        <p:spPr>
          <a:xfrm>
            <a:off x="9446435" y="1190440"/>
            <a:ext cx="1209532" cy="432640"/>
          </a:xfrm>
          <a:prstGeom prst="rect">
            <a:avLst/>
          </a:prstGeom>
        </p:spPr>
      </p:pic>
      <p:grpSp>
        <p:nvGrpSpPr>
          <p:cNvPr id="253" name="Group 252"/>
          <p:cNvGrpSpPr/>
          <p:nvPr/>
        </p:nvGrpSpPr>
        <p:grpSpPr>
          <a:xfrm>
            <a:off x="5299420" y="1259277"/>
            <a:ext cx="1065148" cy="276220"/>
            <a:chOff x="8929593" y="5920741"/>
            <a:chExt cx="1880561" cy="487679"/>
          </a:xfrm>
        </p:grpSpPr>
        <p:pic>
          <p:nvPicPr>
            <p:cNvPr id="254" name="Picture 60" descr="AllCloud - The expert partner for your cloud journey"/>
            <p:cNvPicPr>
              <a:picLocks noChangeAspect="1" noChangeArrowheads="1"/>
            </p:cNvPicPr>
            <p:nvPr/>
          </p:nvPicPr>
          <p:blipFill rotWithShape="1">
            <a:blip r:embed="rId91">
              <a:extLst>
                <a:ext uri="{28A0092B-C50C-407E-A947-70E740481C1C}">
                  <a14:useLocalDpi xmlns:a14="http://schemas.microsoft.com/office/drawing/2010/main" val="0"/>
                </a:ext>
              </a:extLst>
            </a:blip>
            <a:srcRect l="9006" t="31417" r="65206" b="33474"/>
            <a:stretch/>
          </p:blipFill>
          <p:spPr bwMode="auto">
            <a:xfrm>
              <a:off x="8929593" y="5920741"/>
              <a:ext cx="609600" cy="434340"/>
            </a:xfrm>
            <a:prstGeom prst="rect">
              <a:avLst/>
            </a:prstGeom>
            <a:noFill/>
            <a:extLst>
              <a:ext uri="{909E8E84-426E-40DD-AFC4-6F175D3DCCD1}">
                <a14:hiddenFill xmlns:a14="http://schemas.microsoft.com/office/drawing/2010/main">
                  <a:solidFill>
                    <a:srgbClr val="FFFFFF"/>
                  </a:solidFill>
                </a14:hiddenFill>
              </a:ext>
            </a:extLst>
          </p:spPr>
        </p:pic>
        <p:pic>
          <p:nvPicPr>
            <p:cNvPr id="255" name="Picture 60" descr="AllCloud - The expert partner for your cloud journey"/>
            <p:cNvPicPr>
              <a:picLocks noChangeAspect="1" noChangeArrowheads="1"/>
            </p:cNvPicPr>
            <p:nvPr/>
          </p:nvPicPr>
          <p:blipFill rotWithShape="1">
            <a:blip r:embed="rId91">
              <a:lum bright="70000" contrast="-70000"/>
              <a:extLst>
                <a:ext uri="{28A0092B-C50C-407E-A947-70E740481C1C}">
                  <a14:useLocalDpi xmlns:a14="http://schemas.microsoft.com/office/drawing/2010/main" val="0"/>
                </a:ext>
              </a:extLst>
            </a:blip>
            <a:srcRect l="34725" t="38851" r="10476" b="29120"/>
            <a:stretch/>
          </p:blipFill>
          <p:spPr bwMode="auto">
            <a:xfrm>
              <a:off x="9514755" y="6012180"/>
              <a:ext cx="1295399" cy="396240"/>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a:extLst>
              <a:ext uri="{FF2B5EF4-FFF2-40B4-BE49-F238E27FC236}">
                <a16:creationId xmlns:a16="http://schemas.microsoft.com/office/drawing/2014/main" id="{2271E543-D5EE-244A-9C95-511B9376F339}"/>
              </a:ext>
            </a:extLst>
          </p:cNvPr>
          <p:cNvPicPr>
            <a:picLocks noChangeAspect="1"/>
          </p:cNvPicPr>
          <p:nvPr/>
        </p:nvPicPr>
        <p:blipFill>
          <a:blip r:embed="rId92">
            <a:clrChange>
              <a:clrFrom>
                <a:srgbClr val="FFFFFF"/>
              </a:clrFrom>
              <a:clrTo>
                <a:srgbClr val="FFFFFF">
                  <a:alpha val="0"/>
                </a:srgbClr>
              </a:clrTo>
            </a:clrChange>
            <a:duotone>
              <a:schemeClr val="accent2">
                <a:shade val="45000"/>
                <a:satMod val="135000"/>
              </a:schemeClr>
              <a:prstClr val="white"/>
            </a:duotone>
          </a:blip>
          <a:stretch>
            <a:fillRect/>
          </a:stretch>
        </p:blipFill>
        <p:spPr>
          <a:xfrm>
            <a:off x="7247497" y="1868139"/>
            <a:ext cx="1329730" cy="342962"/>
          </a:xfrm>
          <a:prstGeom prst="rect">
            <a:avLst/>
          </a:prstGeom>
        </p:spPr>
      </p:pic>
      <p:pic>
        <p:nvPicPr>
          <p:cNvPr id="178" name="Picture 177">
            <a:extLst>
              <a:ext uri="{FF2B5EF4-FFF2-40B4-BE49-F238E27FC236}">
                <a16:creationId xmlns:a16="http://schemas.microsoft.com/office/drawing/2014/main" id="{DC005F33-B903-C84E-8223-5BA0D72F56AD}"/>
              </a:ext>
            </a:extLst>
          </p:cNvPr>
          <p:cNvPicPr>
            <a:picLocks noChangeAspect="1"/>
          </p:cNvPicPr>
          <p:nvPr/>
        </p:nvPicPr>
        <p:blipFill>
          <a:blip r:embed="rId93">
            <a:clrChange>
              <a:clrFrom>
                <a:srgbClr val="FFFFFF"/>
              </a:clrFrom>
              <a:clrTo>
                <a:srgbClr val="FFFFFF">
                  <a:alpha val="0"/>
                </a:srgbClr>
              </a:clrTo>
            </a:clrChange>
          </a:blip>
          <a:stretch>
            <a:fillRect/>
          </a:stretch>
        </p:blipFill>
        <p:spPr>
          <a:xfrm>
            <a:off x="7057702" y="6475349"/>
            <a:ext cx="1059494" cy="579190"/>
          </a:xfrm>
          <a:prstGeom prst="rect">
            <a:avLst/>
          </a:prstGeom>
        </p:spPr>
      </p:pic>
      <p:pic>
        <p:nvPicPr>
          <p:cNvPr id="180" name="Picture 179">
            <a:extLst>
              <a:ext uri="{FF2B5EF4-FFF2-40B4-BE49-F238E27FC236}">
                <a16:creationId xmlns:a16="http://schemas.microsoft.com/office/drawing/2014/main" id="{1AFDD483-5F1D-AC4B-A8B4-0EFC081EC866}"/>
              </a:ext>
            </a:extLst>
          </p:cNvPr>
          <p:cNvPicPr>
            <a:picLocks noChangeAspect="1"/>
          </p:cNvPicPr>
          <p:nvPr/>
        </p:nvPicPr>
        <p:blipFill>
          <a:blip r:embed="rId94"/>
          <a:stretch>
            <a:fillRect/>
          </a:stretch>
        </p:blipFill>
        <p:spPr>
          <a:xfrm>
            <a:off x="6695121" y="4802937"/>
            <a:ext cx="1057850" cy="238870"/>
          </a:xfrm>
          <a:prstGeom prst="rect">
            <a:avLst/>
          </a:prstGeom>
        </p:spPr>
      </p:pic>
      <p:pic>
        <p:nvPicPr>
          <p:cNvPr id="182" name="Graphic 181">
            <a:extLst>
              <a:ext uri="{FF2B5EF4-FFF2-40B4-BE49-F238E27FC236}">
                <a16:creationId xmlns:a16="http://schemas.microsoft.com/office/drawing/2014/main" id="{0B826819-5767-474D-91B4-87D8DC0A0626}"/>
              </a:ext>
            </a:extLst>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459141" y="4801422"/>
            <a:ext cx="1062095" cy="241901"/>
          </a:xfrm>
          <a:prstGeom prst="rect">
            <a:avLst/>
          </a:prstGeom>
        </p:spPr>
      </p:pic>
      <p:pic>
        <p:nvPicPr>
          <p:cNvPr id="190" name="Picture 189">
            <a:extLst>
              <a:ext uri="{FF2B5EF4-FFF2-40B4-BE49-F238E27FC236}">
                <a16:creationId xmlns:a16="http://schemas.microsoft.com/office/drawing/2014/main" id="{3AD1A8C5-816F-8846-B854-DF1570351B02}"/>
              </a:ext>
            </a:extLst>
          </p:cNvPr>
          <p:cNvPicPr>
            <a:picLocks noChangeAspect="1"/>
          </p:cNvPicPr>
          <p:nvPr/>
        </p:nvPicPr>
        <p:blipFill rotWithShape="1">
          <a:blip r:embed="rId97">
            <a:clrChange>
              <a:clrFrom>
                <a:srgbClr val="FFFFFF"/>
              </a:clrFrom>
              <a:clrTo>
                <a:srgbClr val="FFFFFF">
                  <a:alpha val="0"/>
                </a:srgbClr>
              </a:clrTo>
            </a:clrChange>
          </a:blip>
          <a:srcRect l="4247" t="35416" r="4917" b="35599"/>
          <a:stretch/>
        </p:blipFill>
        <p:spPr>
          <a:xfrm>
            <a:off x="7946188" y="4153839"/>
            <a:ext cx="807940" cy="257804"/>
          </a:xfrm>
          <a:prstGeom prst="rect">
            <a:avLst/>
          </a:prstGeom>
        </p:spPr>
      </p:pic>
      <p:pic>
        <p:nvPicPr>
          <p:cNvPr id="199" name="Picture 198">
            <a:extLst>
              <a:ext uri="{FF2B5EF4-FFF2-40B4-BE49-F238E27FC236}">
                <a16:creationId xmlns:a16="http://schemas.microsoft.com/office/drawing/2014/main" id="{7022D9F0-6529-BE45-A1BE-A9FED6AA8CC8}"/>
              </a:ext>
            </a:extLst>
          </p:cNvPr>
          <p:cNvPicPr>
            <a:picLocks noChangeAspect="1"/>
          </p:cNvPicPr>
          <p:nvPr/>
        </p:nvPicPr>
        <p:blipFill>
          <a:blip r:embed="rId98">
            <a:clrChange>
              <a:clrFrom>
                <a:srgbClr val="FFFFFF"/>
              </a:clrFrom>
              <a:clrTo>
                <a:srgbClr val="FFFFFF">
                  <a:alpha val="0"/>
                </a:srgbClr>
              </a:clrTo>
            </a:clrChange>
            <a:lum bright="70000" contrast="-70000"/>
          </a:blip>
          <a:stretch>
            <a:fillRect/>
          </a:stretch>
        </p:blipFill>
        <p:spPr>
          <a:xfrm>
            <a:off x="4827560" y="2841475"/>
            <a:ext cx="1004002" cy="502001"/>
          </a:xfrm>
          <a:prstGeom prst="rect">
            <a:avLst/>
          </a:prstGeom>
        </p:spPr>
      </p:pic>
      <p:pic>
        <p:nvPicPr>
          <p:cNvPr id="19" name="Picture 18">
            <a:extLst>
              <a:ext uri="{FF2B5EF4-FFF2-40B4-BE49-F238E27FC236}">
                <a16:creationId xmlns:a16="http://schemas.microsoft.com/office/drawing/2014/main" id="{0208100F-F6CD-DA47-967E-78F1DDEAF0F3}"/>
              </a:ext>
            </a:extLst>
          </p:cNvPr>
          <p:cNvPicPr>
            <a:picLocks noChangeAspect="1"/>
          </p:cNvPicPr>
          <p:nvPr/>
        </p:nvPicPr>
        <p:blipFill>
          <a:blip r:embed="rId99"/>
          <a:stretch>
            <a:fillRect/>
          </a:stretch>
        </p:blipFill>
        <p:spPr>
          <a:xfrm>
            <a:off x="10208784" y="2323310"/>
            <a:ext cx="449215" cy="412546"/>
          </a:xfrm>
          <a:prstGeom prst="rect">
            <a:avLst/>
          </a:prstGeom>
        </p:spPr>
      </p:pic>
      <p:grpSp>
        <p:nvGrpSpPr>
          <p:cNvPr id="24" name="Group 23">
            <a:extLst>
              <a:ext uri="{FF2B5EF4-FFF2-40B4-BE49-F238E27FC236}">
                <a16:creationId xmlns:a16="http://schemas.microsoft.com/office/drawing/2014/main" id="{F1EC82C2-8E94-794D-8449-770DFBA1F52A}"/>
              </a:ext>
            </a:extLst>
          </p:cNvPr>
          <p:cNvGrpSpPr/>
          <p:nvPr/>
        </p:nvGrpSpPr>
        <p:grpSpPr>
          <a:xfrm>
            <a:off x="13499831" y="1786519"/>
            <a:ext cx="533400" cy="368300"/>
            <a:chOff x="11122644" y="1475936"/>
            <a:chExt cx="533400" cy="368300"/>
          </a:xfrm>
        </p:grpSpPr>
        <p:pic>
          <p:nvPicPr>
            <p:cNvPr id="21" name="Picture 20">
              <a:extLst>
                <a:ext uri="{FF2B5EF4-FFF2-40B4-BE49-F238E27FC236}">
                  <a16:creationId xmlns:a16="http://schemas.microsoft.com/office/drawing/2014/main" id="{4EF40A0C-5DDF-0341-B0B2-3D9C9592E80D}"/>
                </a:ext>
              </a:extLst>
            </p:cNvPr>
            <p:cNvPicPr>
              <a:picLocks noChangeAspect="1"/>
            </p:cNvPicPr>
            <p:nvPr/>
          </p:nvPicPr>
          <p:blipFill>
            <a:blip r:embed="rId100">
              <a:biLevel thresh="25000"/>
            </a:blip>
            <a:stretch>
              <a:fillRect/>
            </a:stretch>
          </p:blipFill>
          <p:spPr>
            <a:xfrm>
              <a:off x="11122644" y="1475936"/>
              <a:ext cx="533400" cy="368300"/>
            </a:xfrm>
            <a:prstGeom prst="rect">
              <a:avLst/>
            </a:prstGeom>
          </p:spPr>
        </p:pic>
        <p:pic>
          <p:nvPicPr>
            <p:cNvPr id="23" name="Picture 22">
              <a:extLst>
                <a:ext uri="{FF2B5EF4-FFF2-40B4-BE49-F238E27FC236}">
                  <a16:creationId xmlns:a16="http://schemas.microsoft.com/office/drawing/2014/main" id="{EC3D2DD7-6384-4A45-8B29-012E7B32C979}"/>
                </a:ext>
              </a:extLst>
            </p:cNvPr>
            <p:cNvPicPr>
              <a:picLocks noChangeAspect="1"/>
            </p:cNvPicPr>
            <p:nvPr/>
          </p:nvPicPr>
          <p:blipFill rotWithShape="1">
            <a:blip r:embed="rId100"/>
            <a:srcRect l="37131" t="77612"/>
            <a:stretch/>
          </p:blipFill>
          <p:spPr>
            <a:xfrm>
              <a:off x="11320698" y="1760548"/>
              <a:ext cx="335346" cy="82454"/>
            </a:xfrm>
            <a:prstGeom prst="rect">
              <a:avLst/>
            </a:prstGeom>
          </p:spPr>
        </p:pic>
        <p:pic>
          <p:nvPicPr>
            <p:cNvPr id="209" name="Picture 208">
              <a:extLst>
                <a:ext uri="{FF2B5EF4-FFF2-40B4-BE49-F238E27FC236}">
                  <a16:creationId xmlns:a16="http://schemas.microsoft.com/office/drawing/2014/main" id="{0C888820-A1AB-5147-9965-BAD5B2359F23}"/>
                </a:ext>
              </a:extLst>
            </p:cNvPr>
            <p:cNvPicPr>
              <a:picLocks noChangeAspect="1"/>
            </p:cNvPicPr>
            <p:nvPr/>
          </p:nvPicPr>
          <p:blipFill rotWithShape="1">
            <a:blip r:embed="rId100"/>
            <a:srcRect l="31627" t="43049" r="34847" b="30633"/>
            <a:stretch/>
          </p:blipFill>
          <p:spPr>
            <a:xfrm>
              <a:off x="11291340" y="1633252"/>
              <a:ext cx="178831" cy="96929"/>
            </a:xfrm>
            <a:prstGeom prst="rect">
              <a:avLst/>
            </a:prstGeom>
          </p:spPr>
        </p:pic>
      </p:grpSp>
      <p:pic>
        <p:nvPicPr>
          <p:cNvPr id="26" name="Picture 25">
            <a:extLst>
              <a:ext uri="{FF2B5EF4-FFF2-40B4-BE49-F238E27FC236}">
                <a16:creationId xmlns:a16="http://schemas.microsoft.com/office/drawing/2014/main" id="{CFFFD4D9-D49C-6D40-B9EC-E48AE47ECC2A}"/>
              </a:ext>
            </a:extLst>
          </p:cNvPr>
          <p:cNvPicPr>
            <a:picLocks noChangeAspect="1"/>
          </p:cNvPicPr>
          <p:nvPr/>
        </p:nvPicPr>
        <p:blipFill>
          <a:blip r:embed="rId101"/>
          <a:stretch>
            <a:fillRect/>
          </a:stretch>
        </p:blipFill>
        <p:spPr>
          <a:xfrm>
            <a:off x="10683186" y="1255621"/>
            <a:ext cx="694997" cy="258142"/>
          </a:xfrm>
          <a:prstGeom prst="rect">
            <a:avLst/>
          </a:prstGeom>
        </p:spPr>
      </p:pic>
      <p:pic>
        <p:nvPicPr>
          <p:cNvPr id="7" name="Picture 6">
            <a:extLst>
              <a:ext uri="{FF2B5EF4-FFF2-40B4-BE49-F238E27FC236}">
                <a16:creationId xmlns:a16="http://schemas.microsoft.com/office/drawing/2014/main" id="{B80C24F5-F3FD-8142-90FD-D120F873C502}"/>
              </a:ext>
            </a:extLst>
          </p:cNvPr>
          <p:cNvPicPr>
            <a:picLocks noChangeAspect="1"/>
          </p:cNvPicPr>
          <p:nvPr/>
        </p:nvPicPr>
        <p:blipFill>
          <a:blip r:embed="rId102">
            <a:clrChange>
              <a:clrFrom>
                <a:srgbClr val="FFFFFF"/>
              </a:clrFrom>
              <a:clrTo>
                <a:srgbClr val="FFFFFF">
                  <a:alpha val="0"/>
                </a:srgbClr>
              </a:clrTo>
            </a:clrChange>
          </a:blip>
          <a:stretch>
            <a:fillRect/>
          </a:stretch>
        </p:blipFill>
        <p:spPr>
          <a:xfrm>
            <a:off x="8877100" y="1185669"/>
            <a:ext cx="543025" cy="383738"/>
          </a:xfrm>
          <a:prstGeom prst="rect">
            <a:avLst/>
          </a:prstGeom>
        </p:spPr>
      </p:pic>
      <p:pic>
        <p:nvPicPr>
          <p:cNvPr id="9" name="Picture 8">
            <a:extLst>
              <a:ext uri="{FF2B5EF4-FFF2-40B4-BE49-F238E27FC236}">
                <a16:creationId xmlns:a16="http://schemas.microsoft.com/office/drawing/2014/main" id="{9694E46C-CAD9-F640-938D-D400096E627F}"/>
              </a:ext>
            </a:extLst>
          </p:cNvPr>
          <p:cNvPicPr>
            <a:picLocks noChangeAspect="1"/>
          </p:cNvPicPr>
          <p:nvPr/>
        </p:nvPicPr>
        <p:blipFill rotWithShape="1">
          <a:blip r:embed="rId103"/>
          <a:srcRect r="55957"/>
          <a:stretch/>
        </p:blipFill>
        <p:spPr>
          <a:xfrm>
            <a:off x="2106041" y="2427312"/>
            <a:ext cx="1012408" cy="355600"/>
          </a:xfrm>
          <a:prstGeom prst="rect">
            <a:avLst/>
          </a:prstGeom>
        </p:spPr>
      </p:pic>
      <p:pic>
        <p:nvPicPr>
          <p:cNvPr id="12" name="Picture 11">
            <a:extLst>
              <a:ext uri="{FF2B5EF4-FFF2-40B4-BE49-F238E27FC236}">
                <a16:creationId xmlns:a16="http://schemas.microsoft.com/office/drawing/2014/main" id="{BBFE2C79-7494-1D43-9AAF-75BB8D931C29}"/>
              </a:ext>
            </a:extLst>
          </p:cNvPr>
          <p:cNvPicPr>
            <a:picLocks noChangeAspect="1"/>
          </p:cNvPicPr>
          <p:nvPr/>
        </p:nvPicPr>
        <p:blipFill>
          <a:blip r:embed="rId104"/>
          <a:stretch>
            <a:fillRect/>
          </a:stretch>
        </p:blipFill>
        <p:spPr>
          <a:xfrm>
            <a:off x="9647137" y="5360144"/>
            <a:ext cx="640042" cy="357233"/>
          </a:xfrm>
          <a:prstGeom prst="rect">
            <a:avLst/>
          </a:prstGeom>
        </p:spPr>
      </p:pic>
      <p:pic>
        <p:nvPicPr>
          <p:cNvPr id="14" name="Picture 13">
            <a:extLst>
              <a:ext uri="{FF2B5EF4-FFF2-40B4-BE49-F238E27FC236}">
                <a16:creationId xmlns:a16="http://schemas.microsoft.com/office/drawing/2014/main" id="{2A95A0CB-F2AA-6346-B439-A6AE48C144D9}"/>
              </a:ext>
            </a:extLst>
          </p:cNvPr>
          <p:cNvPicPr>
            <a:picLocks noChangeAspect="1"/>
          </p:cNvPicPr>
          <p:nvPr/>
        </p:nvPicPr>
        <p:blipFill>
          <a:blip r:embed="rId105"/>
          <a:stretch>
            <a:fillRect/>
          </a:stretch>
        </p:blipFill>
        <p:spPr>
          <a:xfrm>
            <a:off x="6649545" y="5418677"/>
            <a:ext cx="1081064" cy="291887"/>
          </a:xfrm>
          <a:prstGeom prst="rect">
            <a:avLst/>
          </a:prstGeom>
        </p:spPr>
      </p:pic>
      <p:pic>
        <p:nvPicPr>
          <p:cNvPr id="17" name="Picture 16">
            <a:extLst>
              <a:ext uri="{FF2B5EF4-FFF2-40B4-BE49-F238E27FC236}">
                <a16:creationId xmlns:a16="http://schemas.microsoft.com/office/drawing/2014/main" id="{A73B9ED2-2334-344F-8CCB-7AC11E3816BC}"/>
              </a:ext>
            </a:extLst>
          </p:cNvPr>
          <p:cNvPicPr>
            <a:picLocks noChangeAspect="1"/>
          </p:cNvPicPr>
          <p:nvPr/>
        </p:nvPicPr>
        <p:blipFill>
          <a:blip r:embed="rId106">
            <a:clrChange>
              <a:clrFrom>
                <a:srgbClr val="FFFFFF"/>
              </a:clrFrom>
              <a:clrTo>
                <a:srgbClr val="FFFFFF">
                  <a:alpha val="0"/>
                </a:srgbClr>
              </a:clrTo>
            </a:clrChange>
          </a:blip>
          <a:stretch>
            <a:fillRect/>
          </a:stretch>
        </p:blipFill>
        <p:spPr>
          <a:xfrm>
            <a:off x="10582676" y="5800600"/>
            <a:ext cx="784032" cy="784032"/>
          </a:xfrm>
          <a:prstGeom prst="rect">
            <a:avLst/>
          </a:prstGeom>
        </p:spPr>
      </p:pic>
      <p:pic>
        <p:nvPicPr>
          <p:cNvPr id="20" name="Picture 19">
            <a:extLst>
              <a:ext uri="{FF2B5EF4-FFF2-40B4-BE49-F238E27FC236}">
                <a16:creationId xmlns:a16="http://schemas.microsoft.com/office/drawing/2014/main" id="{F5F711EF-0B4E-D644-8558-C77192790CCF}"/>
              </a:ext>
            </a:extLst>
          </p:cNvPr>
          <p:cNvPicPr>
            <a:picLocks noChangeAspect="1"/>
          </p:cNvPicPr>
          <p:nvPr/>
        </p:nvPicPr>
        <p:blipFill>
          <a:blip r:embed="rId107"/>
          <a:stretch>
            <a:fillRect/>
          </a:stretch>
        </p:blipFill>
        <p:spPr>
          <a:xfrm>
            <a:off x="1706314" y="5456273"/>
            <a:ext cx="1162213" cy="287786"/>
          </a:xfrm>
          <a:prstGeom prst="rect">
            <a:avLst/>
          </a:prstGeom>
        </p:spPr>
      </p:pic>
      <p:pic>
        <p:nvPicPr>
          <p:cNvPr id="25" name="Picture 24">
            <a:extLst>
              <a:ext uri="{FF2B5EF4-FFF2-40B4-BE49-F238E27FC236}">
                <a16:creationId xmlns:a16="http://schemas.microsoft.com/office/drawing/2014/main" id="{716459B3-1AA8-C248-9733-747264896432}"/>
              </a:ext>
            </a:extLst>
          </p:cNvPr>
          <p:cNvPicPr>
            <a:picLocks noChangeAspect="1"/>
          </p:cNvPicPr>
          <p:nvPr/>
        </p:nvPicPr>
        <p:blipFill>
          <a:blip r:embed="rId108">
            <a:clrChange>
              <a:clrFrom>
                <a:srgbClr val="FFFFFF"/>
              </a:clrFrom>
              <a:clrTo>
                <a:srgbClr val="FFFFFF">
                  <a:alpha val="0"/>
                </a:srgbClr>
              </a:clrTo>
            </a:clrChange>
            <a:lum bright="70000" contrast="-70000"/>
          </a:blip>
          <a:stretch>
            <a:fillRect/>
          </a:stretch>
        </p:blipFill>
        <p:spPr>
          <a:xfrm>
            <a:off x="7940152" y="4839089"/>
            <a:ext cx="1249230" cy="166564"/>
          </a:xfrm>
          <a:prstGeom prst="rect">
            <a:avLst/>
          </a:prstGeom>
        </p:spPr>
      </p:pic>
      <p:pic>
        <p:nvPicPr>
          <p:cNvPr id="28" name="Picture 27">
            <a:extLst>
              <a:ext uri="{FF2B5EF4-FFF2-40B4-BE49-F238E27FC236}">
                <a16:creationId xmlns:a16="http://schemas.microsoft.com/office/drawing/2014/main" id="{786CDD66-48DA-9C40-B331-2228F73782E4}"/>
              </a:ext>
            </a:extLst>
          </p:cNvPr>
          <p:cNvPicPr>
            <a:picLocks noChangeAspect="1"/>
          </p:cNvPicPr>
          <p:nvPr/>
        </p:nvPicPr>
        <p:blipFill>
          <a:blip r:embed="rId109">
            <a:clrChange>
              <a:clrFrom>
                <a:srgbClr val="2D2A44"/>
              </a:clrFrom>
              <a:clrTo>
                <a:srgbClr val="2D2A44">
                  <a:alpha val="0"/>
                </a:srgbClr>
              </a:clrTo>
            </a:clrChange>
          </a:blip>
          <a:stretch>
            <a:fillRect/>
          </a:stretch>
        </p:blipFill>
        <p:spPr>
          <a:xfrm>
            <a:off x="6484199" y="1061165"/>
            <a:ext cx="671152" cy="671152"/>
          </a:xfrm>
          <a:prstGeom prst="rect">
            <a:avLst/>
          </a:prstGeom>
        </p:spPr>
      </p:pic>
      <p:pic>
        <p:nvPicPr>
          <p:cNvPr id="5" name="Picture 4">
            <a:extLst>
              <a:ext uri="{FF2B5EF4-FFF2-40B4-BE49-F238E27FC236}">
                <a16:creationId xmlns:a16="http://schemas.microsoft.com/office/drawing/2014/main" id="{904C1757-6621-8F4B-A70E-F5CEFE6F449D}"/>
              </a:ext>
            </a:extLst>
          </p:cNvPr>
          <p:cNvPicPr>
            <a:picLocks noChangeAspect="1"/>
          </p:cNvPicPr>
          <p:nvPr/>
        </p:nvPicPr>
        <p:blipFill>
          <a:blip r:embed="rId110"/>
          <a:stretch>
            <a:fillRect/>
          </a:stretch>
        </p:blipFill>
        <p:spPr>
          <a:xfrm>
            <a:off x="1926548" y="1729914"/>
            <a:ext cx="515080" cy="416448"/>
          </a:xfrm>
          <a:prstGeom prst="rect">
            <a:avLst/>
          </a:prstGeom>
        </p:spPr>
      </p:pic>
      <p:pic>
        <p:nvPicPr>
          <p:cNvPr id="8" name="Picture 7">
            <a:extLst>
              <a:ext uri="{FF2B5EF4-FFF2-40B4-BE49-F238E27FC236}">
                <a16:creationId xmlns:a16="http://schemas.microsoft.com/office/drawing/2014/main" id="{7306E249-EB7B-2E49-BF1F-026F969A1EB2}"/>
              </a:ext>
            </a:extLst>
          </p:cNvPr>
          <p:cNvPicPr>
            <a:picLocks noChangeAspect="1"/>
          </p:cNvPicPr>
          <p:nvPr/>
        </p:nvPicPr>
        <p:blipFill>
          <a:blip r:embed="rId111"/>
          <a:stretch>
            <a:fillRect/>
          </a:stretch>
        </p:blipFill>
        <p:spPr>
          <a:xfrm>
            <a:off x="13328592" y="2865588"/>
            <a:ext cx="738586" cy="453772"/>
          </a:xfrm>
          <a:prstGeom prst="rect">
            <a:avLst/>
          </a:prstGeom>
        </p:spPr>
      </p:pic>
      <p:pic>
        <p:nvPicPr>
          <p:cNvPr id="13" name="Picture 12">
            <a:extLst>
              <a:ext uri="{FF2B5EF4-FFF2-40B4-BE49-F238E27FC236}">
                <a16:creationId xmlns:a16="http://schemas.microsoft.com/office/drawing/2014/main" id="{2E8D23D2-C563-F04E-A7FC-DD52D440BD6E}"/>
              </a:ext>
            </a:extLst>
          </p:cNvPr>
          <p:cNvPicPr>
            <a:picLocks noChangeAspect="1"/>
          </p:cNvPicPr>
          <p:nvPr/>
        </p:nvPicPr>
        <p:blipFill>
          <a:blip r:embed="rId112"/>
          <a:stretch>
            <a:fillRect/>
          </a:stretch>
        </p:blipFill>
        <p:spPr>
          <a:xfrm>
            <a:off x="8204997" y="6670715"/>
            <a:ext cx="816647" cy="188458"/>
          </a:xfrm>
          <a:prstGeom prst="rect">
            <a:avLst/>
          </a:prstGeom>
        </p:spPr>
      </p:pic>
      <p:pic>
        <p:nvPicPr>
          <p:cNvPr id="18" name="Picture 17">
            <a:extLst>
              <a:ext uri="{FF2B5EF4-FFF2-40B4-BE49-F238E27FC236}">
                <a16:creationId xmlns:a16="http://schemas.microsoft.com/office/drawing/2014/main" id="{EB4FC954-FC58-C04B-93A7-0CC57A2B6461}"/>
              </a:ext>
            </a:extLst>
          </p:cNvPr>
          <p:cNvPicPr>
            <a:picLocks noChangeAspect="1"/>
          </p:cNvPicPr>
          <p:nvPr/>
        </p:nvPicPr>
        <p:blipFill>
          <a:blip r:embed="rId113"/>
          <a:stretch>
            <a:fillRect/>
          </a:stretch>
        </p:blipFill>
        <p:spPr>
          <a:xfrm>
            <a:off x="4373911" y="2288039"/>
            <a:ext cx="1071994" cy="535997"/>
          </a:xfrm>
          <a:prstGeom prst="rect">
            <a:avLst/>
          </a:prstGeom>
        </p:spPr>
      </p:pic>
      <p:pic>
        <p:nvPicPr>
          <p:cNvPr id="27" name="Picture 26">
            <a:extLst>
              <a:ext uri="{FF2B5EF4-FFF2-40B4-BE49-F238E27FC236}">
                <a16:creationId xmlns:a16="http://schemas.microsoft.com/office/drawing/2014/main" id="{73E162F4-1C29-5843-864B-3234C6AD70FA}"/>
              </a:ext>
            </a:extLst>
          </p:cNvPr>
          <p:cNvPicPr>
            <a:picLocks noChangeAspect="1"/>
          </p:cNvPicPr>
          <p:nvPr/>
        </p:nvPicPr>
        <p:blipFill rotWithShape="1">
          <a:blip r:embed="rId114"/>
          <a:srcRect l="-10038" t="-16379" r="-12403" b="-25009"/>
          <a:stretch/>
        </p:blipFill>
        <p:spPr>
          <a:xfrm>
            <a:off x="9376564" y="4750908"/>
            <a:ext cx="593934" cy="342926"/>
          </a:xfrm>
          <a:prstGeom prst="rect">
            <a:avLst/>
          </a:prstGeom>
          <a:solidFill>
            <a:schemeClr val="tx2"/>
          </a:solidFill>
        </p:spPr>
      </p:pic>
      <p:grpSp>
        <p:nvGrpSpPr>
          <p:cNvPr id="36" name="Group 35">
            <a:extLst>
              <a:ext uri="{FF2B5EF4-FFF2-40B4-BE49-F238E27FC236}">
                <a16:creationId xmlns:a16="http://schemas.microsoft.com/office/drawing/2014/main" id="{F8E29484-5A2F-4C41-BD3C-A5649BE3B0C7}"/>
              </a:ext>
            </a:extLst>
          </p:cNvPr>
          <p:cNvGrpSpPr/>
          <p:nvPr/>
        </p:nvGrpSpPr>
        <p:grpSpPr>
          <a:xfrm>
            <a:off x="3775101" y="1866680"/>
            <a:ext cx="1015052" cy="284063"/>
            <a:chOff x="60567" y="1916803"/>
            <a:chExt cx="1098706" cy="307474"/>
          </a:xfrm>
        </p:grpSpPr>
        <p:pic>
          <p:nvPicPr>
            <p:cNvPr id="35" name="Picture 34">
              <a:extLst>
                <a:ext uri="{FF2B5EF4-FFF2-40B4-BE49-F238E27FC236}">
                  <a16:creationId xmlns:a16="http://schemas.microsoft.com/office/drawing/2014/main" id="{5F6BD247-C4A5-1542-AC34-AAFEA9AA62EE}"/>
                </a:ext>
              </a:extLst>
            </p:cNvPr>
            <p:cNvPicPr>
              <a:picLocks noChangeAspect="1"/>
            </p:cNvPicPr>
            <p:nvPr/>
          </p:nvPicPr>
          <p:blipFill rotWithShape="1">
            <a:blip r:embed="rId115"/>
            <a:srcRect l="3225" t="20266" r="71908" b="25568"/>
            <a:stretch/>
          </p:blipFill>
          <p:spPr>
            <a:xfrm>
              <a:off x="60567" y="1916803"/>
              <a:ext cx="282323" cy="307474"/>
            </a:xfrm>
            <a:prstGeom prst="rect">
              <a:avLst/>
            </a:prstGeom>
          </p:spPr>
        </p:pic>
        <p:pic>
          <p:nvPicPr>
            <p:cNvPr id="232" name="Picture 231">
              <a:extLst>
                <a:ext uri="{FF2B5EF4-FFF2-40B4-BE49-F238E27FC236}">
                  <a16:creationId xmlns:a16="http://schemas.microsoft.com/office/drawing/2014/main" id="{184F7B9D-F750-1446-8DEE-4E33D4F94255}"/>
                </a:ext>
              </a:extLst>
            </p:cNvPr>
            <p:cNvPicPr>
              <a:picLocks noChangeAspect="1"/>
            </p:cNvPicPr>
            <p:nvPr/>
          </p:nvPicPr>
          <p:blipFill rotWithShape="1">
            <a:blip r:embed="rId115">
              <a:lum bright="70000" contrast="-70000"/>
            </a:blip>
            <a:srcRect l="25395" t="28933" b="29614"/>
            <a:stretch/>
          </p:blipFill>
          <p:spPr>
            <a:xfrm>
              <a:off x="312263" y="1969065"/>
              <a:ext cx="847010" cy="235314"/>
            </a:xfrm>
            <a:prstGeom prst="rect">
              <a:avLst/>
            </a:prstGeom>
          </p:spPr>
        </p:pic>
      </p:grpSp>
      <p:pic>
        <p:nvPicPr>
          <p:cNvPr id="233" name="Picture 232">
            <a:extLst>
              <a:ext uri="{FF2B5EF4-FFF2-40B4-BE49-F238E27FC236}">
                <a16:creationId xmlns:a16="http://schemas.microsoft.com/office/drawing/2014/main" id="{93F38EBD-2A08-E448-9DA8-791EFF9843F3}"/>
              </a:ext>
            </a:extLst>
          </p:cNvPr>
          <p:cNvPicPr>
            <a:picLocks noChangeAspect="1"/>
          </p:cNvPicPr>
          <p:nvPr/>
        </p:nvPicPr>
        <p:blipFill>
          <a:blip r:embed="rId116"/>
          <a:stretch>
            <a:fillRect/>
          </a:stretch>
        </p:blipFill>
        <p:spPr>
          <a:xfrm>
            <a:off x="587304" y="2539846"/>
            <a:ext cx="1362638" cy="162013"/>
          </a:xfrm>
          <a:prstGeom prst="rect">
            <a:avLst/>
          </a:prstGeom>
        </p:spPr>
      </p:pic>
      <p:pic>
        <p:nvPicPr>
          <p:cNvPr id="82" name="Picture 81">
            <a:extLst>
              <a:ext uri="{FF2B5EF4-FFF2-40B4-BE49-F238E27FC236}">
                <a16:creationId xmlns:a16="http://schemas.microsoft.com/office/drawing/2014/main" id="{4D3AED94-7CD6-D14D-AE38-87898E02EE77}"/>
              </a:ext>
            </a:extLst>
          </p:cNvPr>
          <p:cNvPicPr>
            <a:picLocks noChangeAspect="1"/>
          </p:cNvPicPr>
          <p:nvPr/>
        </p:nvPicPr>
        <p:blipFill>
          <a:blip r:embed="rId117">
            <a:clrChange>
              <a:clrFrom>
                <a:srgbClr val="000000"/>
              </a:clrFrom>
              <a:clrTo>
                <a:srgbClr val="000000">
                  <a:alpha val="0"/>
                </a:srgbClr>
              </a:clrTo>
            </a:clrChange>
          </a:blip>
          <a:stretch>
            <a:fillRect/>
          </a:stretch>
        </p:blipFill>
        <p:spPr>
          <a:xfrm>
            <a:off x="12212495" y="3477496"/>
            <a:ext cx="845669" cy="443212"/>
          </a:xfrm>
          <a:prstGeom prst="rect">
            <a:avLst/>
          </a:prstGeom>
        </p:spPr>
      </p:pic>
      <p:grpSp>
        <p:nvGrpSpPr>
          <p:cNvPr id="11" name="Group 10">
            <a:extLst>
              <a:ext uri="{FF2B5EF4-FFF2-40B4-BE49-F238E27FC236}">
                <a16:creationId xmlns:a16="http://schemas.microsoft.com/office/drawing/2014/main" id="{C3386CB2-697B-4746-9CAC-CA59AFC0ECE8}"/>
              </a:ext>
            </a:extLst>
          </p:cNvPr>
          <p:cNvGrpSpPr/>
          <p:nvPr/>
        </p:nvGrpSpPr>
        <p:grpSpPr>
          <a:xfrm>
            <a:off x="12623129" y="5251685"/>
            <a:ext cx="1538578" cy="516232"/>
            <a:chOff x="12623128" y="4972402"/>
            <a:chExt cx="1538577" cy="516231"/>
          </a:xfrm>
        </p:grpSpPr>
        <p:pic>
          <p:nvPicPr>
            <p:cNvPr id="6" name="Picture 5">
              <a:extLst>
                <a:ext uri="{FF2B5EF4-FFF2-40B4-BE49-F238E27FC236}">
                  <a16:creationId xmlns:a16="http://schemas.microsoft.com/office/drawing/2014/main" id="{50433459-403E-0240-9639-9AA491BCA112}"/>
                </a:ext>
              </a:extLst>
            </p:cNvPr>
            <p:cNvPicPr>
              <a:picLocks noChangeAspect="1"/>
            </p:cNvPicPr>
            <p:nvPr/>
          </p:nvPicPr>
          <p:blipFill>
            <a:blip r:embed="rId118">
              <a:lum bright="70000" contrast="-70000"/>
            </a:blip>
            <a:stretch>
              <a:fillRect/>
            </a:stretch>
          </p:blipFill>
          <p:spPr>
            <a:xfrm>
              <a:off x="12623128" y="4981628"/>
              <a:ext cx="1528259" cy="507005"/>
            </a:xfrm>
            <a:prstGeom prst="rect">
              <a:avLst/>
            </a:prstGeom>
          </p:spPr>
        </p:pic>
        <p:pic>
          <p:nvPicPr>
            <p:cNvPr id="165" name="Picture 164">
              <a:extLst>
                <a:ext uri="{FF2B5EF4-FFF2-40B4-BE49-F238E27FC236}">
                  <a16:creationId xmlns:a16="http://schemas.microsoft.com/office/drawing/2014/main" id="{0646E26B-D419-B146-8B2B-6DA9F20D54F6}"/>
                </a:ext>
              </a:extLst>
            </p:cNvPr>
            <p:cNvPicPr>
              <a:picLocks noChangeAspect="1"/>
            </p:cNvPicPr>
            <p:nvPr/>
          </p:nvPicPr>
          <p:blipFill>
            <a:blip r:embed="rId118"/>
            <a:stretch>
              <a:fillRect/>
            </a:stretch>
          </p:blipFill>
          <p:spPr>
            <a:xfrm>
              <a:off x="12633446" y="4972402"/>
              <a:ext cx="1528259" cy="507005"/>
            </a:xfrm>
            <a:prstGeom prst="rect">
              <a:avLst/>
            </a:prstGeom>
          </p:spPr>
        </p:pic>
      </p:grpSp>
      <p:grpSp>
        <p:nvGrpSpPr>
          <p:cNvPr id="3" name="Group 2">
            <a:extLst>
              <a:ext uri="{FF2B5EF4-FFF2-40B4-BE49-F238E27FC236}">
                <a16:creationId xmlns:a16="http://schemas.microsoft.com/office/drawing/2014/main" id="{5332D263-6664-48B6-9A6D-5EEEDAE6B062}"/>
              </a:ext>
            </a:extLst>
          </p:cNvPr>
          <p:cNvGrpSpPr/>
          <p:nvPr/>
        </p:nvGrpSpPr>
        <p:grpSpPr>
          <a:xfrm>
            <a:off x="4466738" y="4762062"/>
            <a:ext cx="1082653" cy="320618"/>
            <a:chOff x="4528214" y="4794497"/>
            <a:chExt cx="1082653" cy="320618"/>
          </a:xfrm>
        </p:grpSpPr>
        <p:pic>
          <p:nvPicPr>
            <p:cNvPr id="166" name="Picture 165">
              <a:extLst>
                <a:ext uri="{FF2B5EF4-FFF2-40B4-BE49-F238E27FC236}">
                  <a16:creationId xmlns:a16="http://schemas.microsoft.com/office/drawing/2014/main" id="{E12F2033-D067-424A-8BE4-250321AAC5BD}"/>
                </a:ext>
              </a:extLst>
            </p:cNvPr>
            <p:cNvPicPr>
              <a:picLocks noChangeAspect="1"/>
            </p:cNvPicPr>
            <p:nvPr/>
          </p:nvPicPr>
          <p:blipFill rotWithShape="1">
            <a:blip r:embed="rId119"/>
            <a:srcRect r="61677"/>
            <a:stretch/>
          </p:blipFill>
          <p:spPr>
            <a:xfrm>
              <a:off x="4528214" y="4794497"/>
              <a:ext cx="420343" cy="320618"/>
            </a:xfrm>
            <a:prstGeom prst="rect">
              <a:avLst/>
            </a:prstGeom>
          </p:spPr>
        </p:pic>
        <p:pic>
          <p:nvPicPr>
            <p:cNvPr id="167" name="Picture 166">
              <a:extLst>
                <a:ext uri="{FF2B5EF4-FFF2-40B4-BE49-F238E27FC236}">
                  <a16:creationId xmlns:a16="http://schemas.microsoft.com/office/drawing/2014/main" id="{B1193030-9973-4D41-990C-EFD8D9667C62}"/>
                </a:ext>
              </a:extLst>
            </p:cNvPr>
            <p:cNvPicPr>
              <a:picLocks noChangeAspect="1"/>
            </p:cNvPicPr>
            <p:nvPr/>
          </p:nvPicPr>
          <p:blipFill rotWithShape="1">
            <a:blip r:embed="rId120">
              <a:extLst>
                <a:ext uri="{BEBA8EAE-BF5A-486C-A8C5-ECC9F3942E4B}">
                  <a14:imgProps xmlns:a14="http://schemas.microsoft.com/office/drawing/2010/main">
                    <a14:imgLayer r:embed="rId121">
                      <a14:imgEffect>
                        <a14:sharpenSoften amount="100000"/>
                      </a14:imgEffect>
                      <a14:imgEffect>
                        <a14:brightnessContrast bright="100000" contrast="100000"/>
                      </a14:imgEffect>
                    </a14:imgLayer>
                  </a14:imgProps>
                </a:ext>
              </a:extLst>
            </a:blip>
            <a:srcRect l="39617"/>
            <a:stretch/>
          </p:blipFill>
          <p:spPr>
            <a:xfrm>
              <a:off x="4948557" y="4794497"/>
              <a:ext cx="662310" cy="320618"/>
            </a:xfrm>
            <a:prstGeom prst="rect">
              <a:avLst/>
            </a:prstGeom>
          </p:spPr>
        </p:pic>
      </p:grpSp>
    </p:spTree>
    <p:extLst>
      <p:ext uri="{BB962C8B-B14F-4D97-AF65-F5344CB8AC3E}">
        <p14:creationId xmlns:p14="http://schemas.microsoft.com/office/powerpoint/2010/main" val="343106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Rounded Corners 146">
            <a:extLst>
              <a:ext uri="{FF2B5EF4-FFF2-40B4-BE49-F238E27FC236}">
                <a16:creationId xmlns:a16="http://schemas.microsoft.com/office/drawing/2014/main" id="{81CF1A9E-ADC9-44FB-9BA0-9421E71A9B3A}"/>
              </a:ext>
            </a:extLst>
          </p:cNvPr>
          <p:cNvSpPr/>
          <p:nvPr/>
        </p:nvSpPr>
        <p:spPr bwMode="auto">
          <a:xfrm>
            <a:off x="1575760" y="2577953"/>
            <a:ext cx="11430750" cy="3991188"/>
          </a:xfrm>
          <a:prstGeom prst="roundRect">
            <a:avLst>
              <a:gd name="adj" fmla="val 16612"/>
            </a:avLst>
          </a:prstGeom>
          <a:noFill/>
          <a:ln w="19050">
            <a:solidFill>
              <a:schemeClr val="tx1">
                <a:lumMod val="8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Amazon Ember"/>
              <a:ea typeface="Segoe UI" pitchFamily="34" charset="0"/>
              <a:cs typeface="Segoe UI" pitchFamily="34" charset="0"/>
            </a:endParaRPr>
          </a:p>
        </p:txBody>
      </p:sp>
      <p:sp>
        <p:nvSpPr>
          <p:cNvPr id="3" name="Title 2">
            <a:extLst>
              <a:ext uri="{FF2B5EF4-FFF2-40B4-BE49-F238E27FC236}">
                <a16:creationId xmlns:a16="http://schemas.microsoft.com/office/drawing/2014/main" id="{5851FC9B-25A3-4C04-8622-3DB6BBB21928}"/>
              </a:ext>
            </a:extLst>
          </p:cNvPr>
          <p:cNvSpPr>
            <a:spLocks noGrp="1"/>
          </p:cNvSpPr>
          <p:nvPr>
            <p:ph type="title" idx="4294967295"/>
          </p:nvPr>
        </p:nvSpPr>
        <p:spPr>
          <a:xfrm>
            <a:off x="0" y="184150"/>
            <a:ext cx="13514388" cy="903288"/>
          </a:xfrm>
        </p:spPr>
        <p:txBody>
          <a:bodyPr>
            <a:normAutofit fontScale="90000"/>
          </a:bodyPr>
          <a:lstStyle/>
          <a:p>
            <a:r>
              <a:rPr lang="en-US" dirty="0"/>
              <a:t>The most comprehensive set of services and expertise </a:t>
            </a:r>
          </a:p>
        </p:txBody>
      </p:sp>
      <p:pic>
        <p:nvPicPr>
          <p:cNvPr id="111" name="Image" descr="Image"/>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20000"/>
                    </a14:imgEffect>
                  </a14:imgLayer>
                </a14:imgProps>
              </a:ext>
            </a:extLst>
          </a:blip>
          <a:stretch>
            <a:fillRect/>
          </a:stretch>
        </p:blipFill>
        <p:spPr>
          <a:xfrm>
            <a:off x="4690754" y="3758258"/>
            <a:ext cx="5248894" cy="1243062"/>
          </a:xfrm>
          <a:prstGeom prst="rect">
            <a:avLst/>
          </a:prstGeom>
          <a:ln w="12700">
            <a:miter lim="400000"/>
          </a:ln>
        </p:spPr>
      </p:pic>
      <p:grpSp>
        <p:nvGrpSpPr>
          <p:cNvPr id="11" name="Group 10">
            <a:extLst>
              <a:ext uri="{FF2B5EF4-FFF2-40B4-BE49-F238E27FC236}">
                <a16:creationId xmlns:a16="http://schemas.microsoft.com/office/drawing/2014/main" id="{F1EA31A7-02D3-4E03-9FEC-A9AF704C695C}"/>
              </a:ext>
            </a:extLst>
          </p:cNvPr>
          <p:cNvGrpSpPr/>
          <p:nvPr/>
        </p:nvGrpSpPr>
        <p:grpSpPr>
          <a:xfrm>
            <a:off x="6074958" y="1593340"/>
            <a:ext cx="2480484" cy="1955393"/>
            <a:chOff x="6050893" y="1250066"/>
            <a:chExt cx="2480484" cy="1955393"/>
          </a:xfrm>
        </p:grpSpPr>
        <p:sp>
          <p:nvSpPr>
            <p:cNvPr id="38" name="Rectangle 37">
              <a:extLst>
                <a:ext uri="{FF2B5EF4-FFF2-40B4-BE49-F238E27FC236}">
                  <a16:creationId xmlns:a16="http://schemas.microsoft.com/office/drawing/2014/main" id="{F225A383-0FC7-4C6C-BD88-97AF3842D90F}"/>
                </a:ext>
              </a:extLst>
            </p:cNvPr>
            <p:cNvSpPr/>
            <p:nvPr/>
          </p:nvSpPr>
          <p:spPr>
            <a:xfrm>
              <a:off x="6050893" y="2559128"/>
              <a:ext cx="2480484" cy="646331"/>
            </a:xfrm>
            <a:prstGeom prst="rect">
              <a:avLst/>
            </a:prstGeom>
          </p:spPr>
          <p:txBody>
            <a:bodyPr wrap="square">
              <a:spAutoFit/>
            </a:bodyPr>
            <a:lstStyle/>
            <a:p>
              <a:pPr marL="0" marR="0" lvl="0" indent="0" algn="ctr" defTabSz="109721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mazon Ember"/>
                  <a:ea typeface="+mn-ea"/>
                  <a:cs typeface="+mn-cs"/>
                </a:rPr>
                <a:t>AWS and Partner Tools</a:t>
              </a:r>
            </a:p>
          </p:txBody>
        </p:sp>
        <p:sp>
          <p:nvSpPr>
            <p:cNvPr id="5" name="Rectangle 4">
              <a:extLst>
                <a:ext uri="{FF2B5EF4-FFF2-40B4-BE49-F238E27FC236}">
                  <a16:creationId xmlns:a16="http://schemas.microsoft.com/office/drawing/2014/main" id="{E45B5012-D9B1-4CFE-87AD-C0C04C680AE5}"/>
                </a:ext>
              </a:extLst>
            </p:cNvPr>
            <p:cNvSpPr/>
            <p:nvPr/>
          </p:nvSpPr>
          <p:spPr bwMode="auto">
            <a:xfrm>
              <a:off x="6607200" y="1427011"/>
              <a:ext cx="1367870" cy="1151580"/>
            </a:xfrm>
            <a:prstGeom prst="rect">
              <a:avLst/>
            </a:prstGeom>
            <a:solidFill>
              <a:srgbClr val="232F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Amazon Ember"/>
                <a:ea typeface="Segoe UI" pitchFamily="34" charset="0"/>
                <a:cs typeface="Segoe UI" pitchFamily="34" charset="0"/>
              </a:endParaRPr>
            </a:p>
          </p:txBody>
        </p:sp>
        <p:grpSp>
          <p:nvGrpSpPr>
            <p:cNvPr id="28" name="Graphic 46">
              <a:extLst>
                <a:ext uri="{FF2B5EF4-FFF2-40B4-BE49-F238E27FC236}">
                  <a16:creationId xmlns:a16="http://schemas.microsoft.com/office/drawing/2014/main" id="{7833E804-35D6-4C8A-A4CD-E18AEE4BB48D}"/>
                </a:ext>
              </a:extLst>
            </p:cNvPr>
            <p:cNvGrpSpPr/>
            <p:nvPr/>
          </p:nvGrpSpPr>
          <p:grpSpPr>
            <a:xfrm>
              <a:off x="6524342" y="1250066"/>
              <a:ext cx="1533587" cy="1533587"/>
              <a:chOff x="9180081" y="7468282"/>
              <a:chExt cx="643689" cy="643689"/>
            </a:xfrm>
          </p:grpSpPr>
          <p:sp>
            <p:nvSpPr>
              <p:cNvPr id="29" name="Freeform: Shape 28">
                <a:extLst>
                  <a:ext uri="{FF2B5EF4-FFF2-40B4-BE49-F238E27FC236}">
                    <a16:creationId xmlns:a16="http://schemas.microsoft.com/office/drawing/2014/main" id="{C1AFB4AB-2ABB-48D0-9084-576ECB6738B5}"/>
                  </a:ext>
                </a:extLst>
              </p:cNvPr>
              <p:cNvSpPr/>
              <p:nvPr/>
            </p:nvSpPr>
            <p:spPr>
              <a:xfrm>
                <a:off x="9283715" y="7665895"/>
                <a:ext cx="19311" cy="241383"/>
              </a:xfrm>
              <a:custGeom>
                <a:avLst/>
                <a:gdLst>
                  <a:gd name="connsiteX0" fmla="*/ 4828 w 19310"/>
                  <a:gd name="connsiteY0" fmla="*/ 238487 h 241383"/>
                  <a:gd name="connsiteX1" fmla="*/ 4828 w 19310"/>
                  <a:gd name="connsiteY1" fmla="*/ 4828 h 241383"/>
                  <a:gd name="connsiteX2" fmla="*/ 16736 w 19310"/>
                  <a:gd name="connsiteY2" fmla="*/ 4828 h 241383"/>
                </a:gdLst>
                <a:ahLst/>
                <a:cxnLst>
                  <a:cxn ang="0">
                    <a:pos x="connsiteX0" y="connsiteY0"/>
                  </a:cxn>
                  <a:cxn ang="0">
                    <a:pos x="connsiteX1" y="connsiteY1"/>
                  </a:cxn>
                  <a:cxn ang="0">
                    <a:pos x="connsiteX2" y="connsiteY2"/>
                  </a:cxn>
                </a:cxnLst>
                <a:rect l="l" t="t" r="r" b="b"/>
                <a:pathLst>
                  <a:path w="19310" h="241383">
                    <a:moveTo>
                      <a:pt x="4828" y="238487"/>
                    </a:moveTo>
                    <a:lnTo>
                      <a:pt x="4828" y="4828"/>
                    </a:lnTo>
                    <a:lnTo>
                      <a:pt x="16736" y="4828"/>
                    </a:ln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0" name="Freeform: Shape 29">
                <a:extLst>
                  <a:ext uri="{FF2B5EF4-FFF2-40B4-BE49-F238E27FC236}">
                    <a16:creationId xmlns:a16="http://schemas.microsoft.com/office/drawing/2014/main" id="{A22AB2E2-124A-4E77-8A46-7B08E76184A3}"/>
                  </a:ext>
                </a:extLst>
              </p:cNvPr>
              <p:cNvSpPr/>
              <p:nvPr/>
            </p:nvSpPr>
            <p:spPr>
              <a:xfrm>
                <a:off x="9283715" y="7915324"/>
                <a:ext cx="9655" cy="45058"/>
              </a:xfrm>
              <a:custGeom>
                <a:avLst/>
                <a:gdLst>
                  <a:gd name="connsiteX0" fmla="*/ 4828 w 9655"/>
                  <a:gd name="connsiteY0" fmla="*/ 40552 h 45058"/>
                  <a:gd name="connsiteX1" fmla="*/ 4828 w 9655"/>
                  <a:gd name="connsiteY1" fmla="*/ 4828 h 45058"/>
                </a:gdLst>
                <a:ahLst/>
                <a:cxnLst>
                  <a:cxn ang="0">
                    <a:pos x="connsiteX0" y="connsiteY0"/>
                  </a:cxn>
                  <a:cxn ang="0">
                    <a:pos x="connsiteX1" y="connsiteY1"/>
                  </a:cxn>
                </a:cxnLst>
                <a:rect l="l" t="t" r="r" b="b"/>
                <a:pathLst>
                  <a:path w="9655" h="45058">
                    <a:moveTo>
                      <a:pt x="4828" y="40552"/>
                    </a:moveTo>
                    <a:lnTo>
                      <a:pt x="4828" y="4828"/>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1" name="Freeform: Shape 30">
                <a:extLst>
                  <a:ext uri="{FF2B5EF4-FFF2-40B4-BE49-F238E27FC236}">
                    <a16:creationId xmlns:a16="http://schemas.microsoft.com/office/drawing/2014/main" id="{E94295B2-A625-4346-BA5B-7194CA7E2EFD}"/>
                  </a:ext>
                </a:extLst>
              </p:cNvPr>
              <p:cNvSpPr/>
              <p:nvPr/>
            </p:nvSpPr>
            <p:spPr>
              <a:xfrm>
                <a:off x="9283715" y="7748609"/>
                <a:ext cx="45058" cy="260694"/>
              </a:xfrm>
              <a:custGeom>
                <a:avLst/>
                <a:gdLst>
                  <a:gd name="connsiteX0" fmla="*/ 40231 w 45058"/>
                  <a:gd name="connsiteY0" fmla="*/ 4828 h 260694"/>
                  <a:gd name="connsiteX1" fmla="*/ 40231 w 45058"/>
                  <a:gd name="connsiteY1" fmla="*/ 255866 h 260694"/>
                  <a:gd name="connsiteX2" fmla="*/ 4828 w 45058"/>
                  <a:gd name="connsiteY2" fmla="*/ 255866 h 260694"/>
                  <a:gd name="connsiteX3" fmla="*/ 4828 w 45058"/>
                  <a:gd name="connsiteY3" fmla="*/ 224004 h 260694"/>
                </a:gdLst>
                <a:ahLst/>
                <a:cxnLst>
                  <a:cxn ang="0">
                    <a:pos x="connsiteX0" y="connsiteY0"/>
                  </a:cxn>
                  <a:cxn ang="0">
                    <a:pos x="connsiteX1" y="connsiteY1"/>
                  </a:cxn>
                  <a:cxn ang="0">
                    <a:pos x="connsiteX2" y="connsiteY2"/>
                  </a:cxn>
                  <a:cxn ang="0">
                    <a:pos x="connsiteX3" y="connsiteY3"/>
                  </a:cxn>
                </a:cxnLst>
                <a:rect l="l" t="t" r="r" b="b"/>
                <a:pathLst>
                  <a:path w="45058" h="260694">
                    <a:moveTo>
                      <a:pt x="40231" y="4828"/>
                    </a:moveTo>
                    <a:lnTo>
                      <a:pt x="40231" y="255866"/>
                    </a:lnTo>
                    <a:lnTo>
                      <a:pt x="4828" y="255866"/>
                    </a:lnTo>
                    <a:lnTo>
                      <a:pt x="4828" y="224004"/>
                    </a:ln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2" name="Freeform: Shape 31">
                <a:extLst>
                  <a:ext uri="{FF2B5EF4-FFF2-40B4-BE49-F238E27FC236}">
                    <a16:creationId xmlns:a16="http://schemas.microsoft.com/office/drawing/2014/main" id="{560CDC27-FD7A-4E2B-A836-1BA7F5EC1D61}"/>
                  </a:ext>
                </a:extLst>
              </p:cNvPr>
              <p:cNvSpPr/>
              <p:nvPr/>
            </p:nvSpPr>
            <p:spPr>
              <a:xfrm>
                <a:off x="9675078" y="7665895"/>
                <a:ext cx="45058" cy="341155"/>
              </a:xfrm>
              <a:custGeom>
                <a:avLst/>
                <a:gdLst>
                  <a:gd name="connsiteX0" fmla="*/ 30575 w 45058"/>
                  <a:gd name="connsiteY0" fmla="*/ 4828 h 341155"/>
                  <a:gd name="connsiteX1" fmla="*/ 40231 w 45058"/>
                  <a:gd name="connsiteY1" fmla="*/ 4828 h 341155"/>
                  <a:gd name="connsiteX2" fmla="*/ 40231 w 45058"/>
                  <a:gd name="connsiteY2" fmla="*/ 338580 h 341155"/>
                  <a:gd name="connsiteX3" fmla="*/ 4828 w 45058"/>
                  <a:gd name="connsiteY3" fmla="*/ 338580 h 341155"/>
                  <a:gd name="connsiteX4" fmla="*/ 4828 w 45058"/>
                  <a:gd name="connsiteY4" fmla="*/ 73702 h 341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341155">
                    <a:moveTo>
                      <a:pt x="30575" y="4828"/>
                    </a:moveTo>
                    <a:lnTo>
                      <a:pt x="40231" y="4828"/>
                    </a:lnTo>
                    <a:lnTo>
                      <a:pt x="40231" y="338580"/>
                    </a:lnTo>
                    <a:lnTo>
                      <a:pt x="4828" y="338580"/>
                    </a:lnTo>
                    <a:lnTo>
                      <a:pt x="4828" y="73702"/>
                    </a:ln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3" name="Freeform: Shape 32">
                <a:extLst>
                  <a:ext uri="{FF2B5EF4-FFF2-40B4-BE49-F238E27FC236}">
                    <a16:creationId xmlns:a16="http://schemas.microsoft.com/office/drawing/2014/main" id="{236732F5-5E19-4400-B608-7C0F2EF1847F}"/>
                  </a:ext>
                </a:extLst>
              </p:cNvPr>
              <p:cNvSpPr/>
              <p:nvPr/>
            </p:nvSpPr>
            <p:spPr>
              <a:xfrm>
                <a:off x="9621008" y="7985164"/>
                <a:ext cx="48277" cy="9655"/>
              </a:xfrm>
              <a:custGeom>
                <a:avLst/>
                <a:gdLst>
                  <a:gd name="connsiteX0" fmla="*/ 4828 w 48276"/>
                  <a:gd name="connsiteY0" fmla="*/ 4828 h 9655"/>
                  <a:gd name="connsiteX1" fmla="*/ 44736 w 48276"/>
                  <a:gd name="connsiteY1" fmla="*/ 4828 h 9655"/>
                </a:gdLst>
                <a:ahLst/>
                <a:cxnLst>
                  <a:cxn ang="0">
                    <a:pos x="connsiteX0" y="connsiteY0"/>
                  </a:cxn>
                  <a:cxn ang="0">
                    <a:pos x="connsiteX1" y="connsiteY1"/>
                  </a:cxn>
                </a:cxnLst>
                <a:rect l="l" t="t" r="r" b="b"/>
                <a:pathLst>
                  <a:path w="48276" h="9655">
                    <a:moveTo>
                      <a:pt x="4828" y="4828"/>
                    </a:moveTo>
                    <a:lnTo>
                      <a:pt x="44736" y="4828"/>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4" name="Freeform: Shape 33">
                <a:extLst>
                  <a:ext uri="{FF2B5EF4-FFF2-40B4-BE49-F238E27FC236}">
                    <a16:creationId xmlns:a16="http://schemas.microsoft.com/office/drawing/2014/main" id="{D8F5DD46-FF1F-47FE-BBCE-6F90A0EED18A}"/>
                  </a:ext>
                </a:extLst>
              </p:cNvPr>
              <p:cNvSpPr/>
              <p:nvPr/>
            </p:nvSpPr>
            <p:spPr>
              <a:xfrm>
                <a:off x="9560823" y="7985164"/>
                <a:ext cx="48277" cy="9655"/>
              </a:xfrm>
              <a:custGeom>
                <a:avLst/>
                <a:gdLst>
                  <a:gd name="connsiteX0" fmla="*/ 4828 w 48276"/>
                  <a:gd name="connsiteY0" fmla="*/ 4828 h 9655"/>
                  <a:gd name="connsiteX1" fmla="*/ 45380 w 48276"/>
                  <a:gd name="connsiteY1" fmla="*/ 4828 h 9655"/>
                </a:gdLst>
                <a:ahLst/>
                <a:cxnLst>
                  <a:cxn ang="0">
                    <a:pos x="connsiteX0" y="connsiteY0"/>
                  </a:cxn>
                  <a:cxn ang="0">
                    <a:pos x="connsiteX1" y="connsiteY1"/>
                  </a:cxn>
                </a:cxnLst>
                <a:rect l="l" t="t" r="r" b="b"/>
                <a:pathLst>
                  <a:path w="48276" h="9655">
                    <a:moveTo>
                      <a:pt x="4828" y="4828"/>
                    </a:moveTo>
                    <a:lnTo>
                      <a:pt x="45380" y="4828"/>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5" name="Freeform: Shape 34">
                <a:extLst>
                  <a:ext uri="{FF2B5EF4-FFF2-40B4-BE49-F238E27FC236}">
                    <a16:creationId xmlns:a16="http://schemas.microsoft.com/office/drawing/2014/main" id="{C75472B8-0533-48AD-A610-7A71238E0C08}"/>
                  </a:ext>
                </a:extLst>
              </p:cNvPr>
              <p:cNvSpPr/>
              <p:nvPr/>
            </p:nvSpPr>
            <p:spPr>
              <a:xfrm>
                <a:off x="9333279" y="7985164"/>
                <a:ext cx="222073" cy="9655"/>
              </a:xfrm>
              <a:custGeom>
                <a:avLst/>
                <a:gdLst>
                  <a:gd name="connsiteX0" fmla="*/ 4828 w 222072"/>
                  <a:gd name="connsiteY0" fmla="*/ 4828 h 9655"/>
                  <a:gd name="connsiteX1" fmla="*/ 219176 w 222072"/>
                  <a:gd name="connsiteY1" fmla="*/ 4828 h 9655"/>
                </a:gdLst>
                <a:ahLst/>
                <a:cxnLst>
                  <a:cxn ang="0">
                    <a:pos x="connsiteX0" y="connsiteY0"/>
                  </a:cxn>
                  <a:cxn ang="0">
                    <a:pos x="connsiteX1" y="connsiteY1"/>
                  </a:cxn>
                </a:cxnLst>
                <a:rect l="l" t="t" r="r" b="b"/>
                <a:pathLst>
                  <a:path w="222072" h="9655">
                    <a:moveTo>
                      <a:pt x="4828" y="4828"/>
                    </a:moveTo>
                    <a:lnTo>
                      <a:pt x="219176" y="4828"/>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6" name="Freeform: Shape 35">
                <a:extLst>
                  <a:ext uri="{FF2B5EF4-FFF2-40B4-BE49-F238E27FC236}">
                    <a16:creationId xmlns:a16="http://schemas.microsoft.com/office/drawing/2014/main" id="{44531E79-C84C-4CE1-9085-97D6158E56A4}"/>
                  </a:ext>
                </a:extLst>
              </p:cNvPr>
              <p:cNvSpPr/>
              <p:nvPr/>
            </p:nvSpPr>
            <p:spPr>
              <a:xfrm>
                <a:off x="9566938" y="7689711"/>
                <a:ext cx="70806" cy="9655"/>
              </a:xfrm>
              <a:custGeom>
                <a:avLst/>
                <a:gdLst>
                  <a:gd name="connsiteX0" fmla="*/ 4828 w 70805"/>
                  <a:gd name="connsiteY0" fmla="*/ 4828 h 9655"/>
                  <a:gd name="connsiteX1" fmla="*/ 68875 w 70805"/>
                  <a:gd name="connsiteY1" fmla="*/ 4828 h 9655"/>
                </a:gdLst>
                <a:ahLst/>
                <a:cxnLst>
                  <a:cxn ang="0">
                    <a:pos x="connsiteX0" y="connsiteY0"/>
                  </a:cxn>
                  <a:cxn ang="0">
                    <a:pos x="connsiteX1" y="connsiteY1"/>
                  </a:cxn>
                </a:cxnLst>
                <a:rect l="l" t="t" r="r" b="b"/>
                <a:pathLst>
                  <a:path w="70805" h="9655">
                    <a:moveTo>
                      <a:pt x="4828" y="4828"/>
                    </a:moveTo>
                    <a:lnTo>
                      <a:pt x="68875" y="4828"/>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9" name="Freeform: Shape 38">
                <a:extLst>
                  <a:ext uri="{FF2B5EF4-FFF2-40B4-BE49-F238E27FC236}">
                    <a16:creationId xmlns:a16="http://schemas.microsoft.com/office/drawing/2014/main" id="{5FB17DF2-431B-41BE-AD1E-E623804ECAF4}"/>
                  </a:ext>
                </a:extLst>
              </p:cNvPr>
              <p:cNvSpPr/>
              <p:nvPr/>
            </p:nvSpPr>
            <p:spPr>
              <a:xfrm>
                <a:off x="9395717" y="7689711"/>
                <a:ext cx="51495" cy="9655"/>
              </a:xfrm>
              <a:custGeom>
                <a:avLst/>
                <a:gdLst>
                  <a:gd name="connsiteX0" fmla="*/ 4828 w 51495"/>
                  <a:gd name="connsiteY0" fmla="*/ 4828 h 9655"/>
                  <a:gd name="connsiteX1" fmla="*/ 47311 w 51495"/>
                  <a:gd name="connsiteY1" fmla="*/ 4828 h 9655"/>
                </a:gdLst>
                <a:ahLst/>
                <a:cxnLst>
                  <a:cxn ang="0">
                    <a:pos x="connsiteX0" y="connsiteY0"/>
                  </a:cxn>
                  <a:cxn ang="0">
                    <a:pos x="connsiteX1" y="connsiteY1"/>
                  </a:cxn>
                </a:cxnLst>
                <a:rect l="l" t="t" r="r" b="b"/>
                <a:pathLst>
                  <a:path w="51495" h="9655">
                    <a:moveTo>
                      <a:pt x="4828" y="4828"/>
                    </a:moveTo>
                    <a:lnTo>
                      <a:pt x="47311" y="4828"/>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41" name="Freeform: Shape 40">
                <a:extLst>
                  <a:ext uri="{FF2B5EF4-FFF2-40B4-BE49-F238E27FC236}">
                    <a16:creationId xmlns:a16="http://schemas.microsoft.com/office/drawing/2014/main" id="{EAF7D0AD-3ACC-40AA-A888-86CA6597C97E}"/>
                  </a:ext>
                </a:extLst>
              </p:cNvPr>
              <p:cNvSpPr/>
              <p:nvPr/>
            </p:nvSpPr>
            <p:spPr>
              <a:xfrm>
                <a:off x="9569835" y="7718033"/>
                <a:ext cx="70806" cy="9655"/>
              </a:xfrm>
              <a:custGeom>
                <a:avLst/>
                <a:gdLst>
                  <a:gd name="connsiteX0" fmla="*/ 4828 w 70805"/>
                  <a:gd name="connsiteY0" fmla="*/ 4828 h 9655"/>
                  <a:gd name="connsiteX1" fmla="*/ 68231 w 70805"/>
                  <a:gd name="connsiteY1" fmla="*/ 4828 h 9655"/>
                </a:gdLst>
                <a:ahLst/>
                <a:cxnLst>
                  <a:cxn ang="0">
                    <a:pos x="connsiteX0" y="connsiteY0"/>
                  </a:cxn>
                  <a:cxn ang="0">
                    <a:pos x="connsiteX1" y="connsiteY1"/>
                  </a:cxn>
                </a:cxnLst>
                <a:rect l="l" t="t" r="r" b="b"/>
                <a:pathLst>
                  <a:path w="70805" h="9655">
                    <a:moveTo>
                      <a:pt x="4828" y="4828"/>
                    </a:moveTo>
                    <a:lnTo>
                      <a:pt x="68231" y="4828"/>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43" name="Freeform: Shape 42">
                <a:extLst>
                  <a:ext uri="{FF2B5EF4-FFF2-40B4-BE49-F238E27FC236}">
                    <a16:creationId xmlns:a16="http://schemas.microsoft.com/office/drawing/2014/main" id="{4532F0B5-E1C9-4D0A-B6FA-12382690C49D}"/>
                  </a:ext>
                </a:extLst>
              </p:cNvPr>
              <p:cNvSpPr/>
              <p:nvPr/>
            </p:nvSpPr>
            <p:spPr>
              <a:xfrm>
                <a:off x="9490661" y="7718033"/>
                <a:ext cx="19311" cy="9655"/>
              </a:xfrm>
              <a:custGeom>
                <a:avLst/>
                <a:gdLst>
                  <a:gd name="connsiteX0" fmla="*/ 4828 w 19310"/>
                  <a:gd name="connsiteY0" fmla="*/ 4828 h 9655"/>
                  <a:gd name="connsiteX1" fmla="*/ 17058 w 19310"/>
                  <a:gd name="connsiteY1" fmla="*/ 4828 h 9655"/>
                </a:gdLst>
                <a:ahLst/>
                <a:cxnLst>
                  <a:cxn ang="0">
                    <a:pos x="connsiteX0" y="connsiteY0"/>
                  </a:cxn>
                  <a:cxn ang="0">
                    <a:pos x="connsiteX1" y="connsiteY1"/>
                  </a:cxn>
                </a:cxnLst>
                <a:rect l="l" t="t" r="r" b="b"/>
                <a:pathLst>
                  <a:path w="19310" h="9655">
                    <a:moveTo>
                      <a:pt x="4828" y="4828"/>
                    </a:moveTo>
                    <a:lnTo>
                      <a:pt x="17058" y="4828"/>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45" name="Freeform: Shape 44">
                <a:extLst>
                  <a:ext uri="{FF2B5EF4-FFF2-40B4-BE49-F238E27FC236}">
                    <a16:creationId xmlns:a16="http://schemas.microsoft.com/office/drawing/2014/main" id="{3058B73F-EFED-46A7-8651-413476D514B1}"/>
                  </a:ext>
                </a:extLst>
              </p:cNvPr>
              <p:cNvSpPr/>
              <p:nvPr/>
            </p:nvSpPr>
            <p:spPr>
              <a:xfrm>
                <a:off x="9391855" y="7718033"/>
                <a:ext cx="51495" cy="9655"/>
              </a:xfrm>
              <a:custGeom>
                <a:avLst/>
                <a:gdLst>
                  <a:gd name="connsiteX0" fmla="*/ 4828 w 51495"/>
                  <a:gd name="connsiteY0" fmla="*/ 4828 h 9655"/>
                  <a:gd name="connsiteX1" fmla="*/ 46667 w 51495"/>
                  <a:gd name="connsiteY1" fmla="*/ 4828 h 9655"/>
                </a:gdLst>
                <a:ahLst/>
                <a:cxnLst>
                  <a:cxn ang="0">
                    <a:pos x="connsiteX0" y="connsiteY0"/>
                  </a:cxn>
                  <a:cxn ang="0">
                    <a:pos x="connsiteX1" y="connsiteY1"/>
                  </a:cxn>
                </a:cxnLst>
                <a:rect l="l" t="t" r="r" b="b"/>
                <a:pathLst>
                  <a:path w="51495" h="9655">
                    <a:moveTo>
                      <a:pt x="4828" y="4828"/>
                    </a:moveTo>
                    <a:lnTo>
                      <a:pt x="46667" y="4828"/>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47" name="Freeform: Shape 46">
                <a:extLst>
                  <a:ext uri="{FF2B5EF4-FFF2-40B4-BE49-F238E27FC236}">
                    <a16:creationId xmlns:a16="http://schemas.microsoft.com/office/drawing/2014/main" id="{4E65E5A9-E45D-458D-BADE-18591BB35A19}"/>
                  </a:ext>
                </a:extLst>
              </p:cNvPr>
              <p:cNvSpPr/>
              <p:nvPr/>
            </p:nvSpPr>
            <p:spPr>
              <a:xfrm>
                <a:off x="9514477" y="7721252"/>
                <a:ext cx="25748" cy="9655"/>
              </a:xfrm>
              <a:custGeom>
                <a:avLst/>
                <a:gdLst>
                  <a:gd name="connsiteX0" fmla="*/ 23495 w 25747"/>
                  <a:gd name="connsiteY0" fmla="*/ 4828 h 9655"/>
                  <a:gd name="connsiteX1" fmla="*/ 4828 w 25747"/>
                  <a:gd name="connsiteY1" fmla="*/ 6759 h 9655"/>
                </a:gdLst>
                <a:ahLst/>
                <a:cxnLst>
                  <a:cxn ang="0">
                    <a:pos x="connsiteX0" y="connsiteY0"/>
                  </a:cxn>
                  <a:cxn ang="0">
                    <a:pos x="connsiteX1" y="connsiteY1"/>
                  </a:cxn>
                </a:cxnLst>
                <a:rect l="l" t="t" r="r" b="b"/>
                <a:pathLst>
                  <a:path w="25747" h="9655">
                    <a:moveTo>
                      <a:pt x="23495" y="4828"/>
                    </a:moveTo>
                    <a:lnTo>
                      <a:pt x="4828" y="6759"/>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0" name="Freeform: Shape 49">
                <a:extLst>
                  <a:ext uri="{FF2B5EF4-FFF2-40B4-BE49-F238E27FC236}">
                    <a16:creationId xmlns:a16="http://schemas.microsoft.com/office/drawing/2014/main" id="{7DFA7629-BD84-4B00-95EA-841828179E4A}"/>
                  </a:ext>
                </a:extLst>
              </p:cNvPr>
              <p:cNvSpPr/>
              <p:nvPr/>
            </p:nvSpPr>
            <p:spPr>
              <a:xfrm>
                <a:off x="9517696" y="7751505"/>
                <a:ext cx="25748" cy="9655"/>
              </a:xfrm>
              <a:custGeom>
                <a:avLst/>
                <a:gdLst>
                  <a:gd name="connsiteX0" fmla="*/ 23817 w 25747"/>
                  <a:gd name="connsiteY0" fmla="*/ 4828 h 9655"/>
                  <a:gd name="connsiteX1" fmla="*/ 4828 w 25747"/>
                  <a:gd name="connsiteY1" fmla="*/ 7081 h 9655"/>
                </a:gdLst>
                <a:ahLst/>
                <a:cxnLst>
                  <a:cxn ang="0">
                    <a:pos x="connsiteX0" y="connsiteY0"/>
                  </a:cxn>
                  <a:cxn ang="0">
                    <a:pos x="connsiteX1" y="connsiteY1"/>
                  </a:cxn>
                </a:cxnLst>
                <a:rect l="l" t="t" r="r" b="b"/>
                <a:pathLst>
                  <a:path w="25747" h="9655">
                    <a:moveTo>
                      <a:pt x="23817" y="4828"/>
                    </a:moveTo>
                    <a:lnTo>
                      <a:pt x="4828" y="7081"/>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1" name="Freeform: Shape 50">
                <a:extLst>
                  <a:ext uri="{FF2B5EF4-FFF2-40B4-BE49-F238E27FC236}">
                    <a16:creationId xmlns:a16="http://schemas.microsoft.com/office/drawing/2014/main" id="{9B453C9E-67BA-4F0A-9761-BFD5BE8C4BED}"/>
                  </a:ext>
                </a:extLst>
              </p:cNvPr>
              <p:cNvSpPr/>
              <p:nvPr/>
            </p:nvSpPr>
            <p:spPr>
              <a:xfrm>
                <a:off x="9520914" y="7782080"/>
                <a:ext cx="25748" cy="9655"/>
              </a:xfrm>
              <a:custGeom>
                <a:avLst/>
                <a:gdLst>
                  <a:gd name="connsiteX0" fmla="*/ 23817 w 25747"/>
                  <a:gd name="connsiteY0" fmla="*/ 4828 h 9655"/>
                  <a:gd name="connsiteX1" fmla="*/ 4828 w 25747"/>
                  <a:gd name="connsiteY1" fmla="*/ 6759 h 9655"/>
                </a:gdLst>
                <a:ahLst/>
                <a:cxnLst>
                  <a:cxn ang="0">
                    <a:pos x="connsiteX0" y="connsiteY0"/>
                  </a:cxn>
                  <a:cxn ang="0">
                    <a:pos x="connsiteX1" y="connsiteY1"/>
                  </a:cxn>
                </a:cxnLst>
                <a:rect l="l" t="t" r="r" b="b"/>
                <a:pathLst>
                  <a:path w="25747" h="9655">
                    <a:moveTo>
                      <a:pt x="23817" y="4828"/>
                    </a:moveTo>
                    <a:lnTo>
                      <a:pt x="4828" y="6759"/>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2" name="Freeform: Shape 51">
                <a:extLst>
                  <a:ext uri="{FF2B5EF4-FFF2-40B4-BE49-F238E27FC236}">
                    <a16:creationId xmlns:a16="http://schemas.microsoft.com/office/drawing/2014/main" id="{70DD101C-F604-4CFB-B134-2D5D96714215}"/>
                  </a:ext>
                </a:extLst>
              </p:cNvPr>
              <p:cNvSpPr/>
              <p:nvPr/>
            </p:nvSpPr>
            <p:spPr>
              <a:xfrm>
                <a:off x="9524133" y="7812656"/>
                <a:ext cx="25748" cy="9655"/>
              </a:xfrm>
              <a:custGeom>
                <a:avLst/>
                <a:gdLst>
                  <a:gd name="connsiteX0" fmla="*/ 23817 w 25747"/>
                  <a:gd name="connsiteY0" fmla="*/ 4828 h 9655"/>
                  <a:gd name="connsiteX1" fmla="*/ 4828 w 25747"/>
                  <a:gd name="connsiteY1" fmla="*/ 6759 h 9655"/>
                </a:gdLst>
                <a:ahLst/>
                <a:cxnLst>
                  <a:cxn ang="0">
                    <a:pos x="connsiteX0" y="connsiteY0"/>
                  </a:cxn>
                  <a:cxn ang="0">
                    <a:pos x="connsiteX1" y="connsiteY1"/>
                  </a:cxn>
                </a:cxnLst>
                <a:rect l="l" t="t" r="r" b="b"/>
                <a:pathLst>
                  <a:path w="25747" h="9655">
                    <a:moveTo>
                      <a:pt x="23817" y="4828"/>
                    </a:moveTo>
                    <a:lnTo>
                      <a:pt x="4828" y="6759"/>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3" name="Freeform: Shape 52">
                <a:extLst>
                  <a:ext uri="{FF2B5EF4-FFF2-40B4-BE49-F238E27FC236}">
                    <a16:creationId xmlns:a16="http://schemas.microsoft.com/office/drawing/2014/main" id="{FC0AC887-D141-49FF-9BB1-C476A3CB68AB}"/>
                  </a:ext>
                </a:extLst>
              </p:cNvPr>
              <p:cNvSpPr/>
              <p:nvPr/>
            </p:nvSpPr>
            <p:spPr>
              <a:xfrm>
                <a:off x="9509328" y="7680056"/>
                <a:ext cx="74024" cy="160922"/>
              </a:xfrm>
              <a:custGeom>
                <a:avLst/>
                <a:gdLst>
                  <a:gd name="connsiteX0" fmla="*/ 20598 w 74024"/>
                  <a:gd name="connsiteY0" fmla="*/ 157382 h 160922"/>
                  <a:gd name="connsiteX1" fmla="*/ 4828 w 74024"/>
                  <a:gd name="connsiteY1" fmla="*/ 9977 h 160922"/>
                  <a:gd name="connsiteX2" fmla="*/ 53104 w 74024"/>
                  <a:gd name="connsiteY2" fmla="*/ 4828 h 160922"/>
                  <a:gd name="connsiteX3" fmla="*/ 69197 w 74024"/>
                  <a:gd name="connsiteY3" fmla="*/ 155773 h 160922"/>
                </a:gdLst>
                <a:ahLst/>
                <a:cxnLst>
                  <a:cxn ang="0">
                    <a:pos x="connsiteX0" y="connsiteY0"/>
                  </a:cxn>
                  <a:cxn ang="0">
                    <a:pos x="connsiteX1" y="connsiteY1"/>
                  </a:cxn>
                  <a:cxn ang="0">
                    <a:pos x="connsiteX2" y="connsiteY2"/>
                  </a:cxn>
                  <a:cxn ang="0">
                    <a:pos x="connsiteX3" y="connsiteY3"/>
                  </a:cxn>
                </a:cxnLst>
                <a:rect l="l" t="t" r="r" b="b"/>
                <a:pathLst>
                  <a:path w="74024" h="160922">
                    <a:moveTo>
                      <a:pt x="20598" y="157382"/>
                    </a:moveTo>
                    <a:lnTo>
                      <a:pt x="4828" y="9977"/>
                    </a:lnTo>
                    <a:lnTo>
                      <a:pt x="53104" y="4828"/>
                    </a:lnTo>
                    <a:lnTo>
                      <a:pt x="69197" y="155773"/>
                    </a:ln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4" name="Freeform: Shape 53">
                <a:extLst>
                  <a:ext uri="{FF2B5EF4-FFF2-40B4-BE49-F238E27FC236}">
                    <a16:creationId xmlns:a16="http://schemas.microsoft.com/office/drawing/2014/main" id="{5BDDD0AB-776A-4D68-B0E1-C8C3F6221657}"/>
                  </a:ext>
                </a:extLst>
              </p:cNvPr>
              <p:cNvSpPr/>
              <p:nvPr/>
            </p:nvSpPr>
            <p:spPr>
              <a:xfrm>
                <a:off x="9458155" y="7648837"/>
                <a:ext cx="48277" cy="193107"/>
              </a:xfrm>
              <a:custGeom>
                <a:avLst/>
                <a:gdLst>
                  <a:gd name="connsiteX0" fmla="*/ 4828 w 48276"/>
                  <a:gd name="connsiteY0" fmla="*/ 190854 h 193106"/>
                  <a:gd name="connsiteX1" fmla="*/ 45058 w 48276"/>
                  <a:gd name="connsiteY1" fmla="*/ 4828 h 193106"/>
                </a:gdLst>
                <a:ahLst/>
                <a:cxnLst>
                  <a:cxn ang="0">
                    <a:pos x="connsiteX0" y="connsiteY0"/>
                  </a:cxn>
                  <a:cxn ang="0">
                    <a:pos x="connsiteX1" y="connsiteY1"/>
                  </a:cxn>
                </a:cxnLst>
                <a:rect l="l" t="t" r="r" b="b"/>
                <a:pathLst>
                  <a:path w="48276" h="193106">
                    <a:moveTo>
                      <a:pt x="4828" y="190854"/>
                    </a:moveTo>
                    <a:lnTo>
                      <a:pt x="45058" y="4828"/>
                    </a:lnTo>
                  </a:path>
                </a:pathLst>
              </a:custGeom>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5" name="Freeform: Shape 54">
                <a:extLst>
                  <a:ext uri="{FF2B5EF4-FFF2-40B4-BE49-F238E27FC236}">
                    <a16:creationId xmlns:a16="http://schemas.microsoft.com/office/drawing/2014/main" id="{84B547D6-3B13-4DEC-B6D5-5A0E9C3DB1E7}"/>
                  </a:ext>
                </a:extLst>
              </p:cNvPr>
              <p:cNvSpPr/>
              <p:nvPr/>
            </p:nvSpPr>
            <p:spPr>
              <a:xfrm>
                <a:off x="9418246" y="7641434"/>
                <a:ext cx="48277" cy="199544"/>
              </a:xfrm>
              <a:custGeom>
                <a:avLst/>
                <a:gdLst>
                  <a:gd name="connsiteX0" fmla="*/ 46346 w 48276"/>
                  <a:gd name="connsiteY0" fmla="*/ 4828 h 199543"/>
                  <a:gd name="connsiteX1" fmla="*/ 4828 w 48276"/>
                  <a:gd name="connsiteY1" fmla="*/ 196003 h 199543"/>
                </a:gdLst>
                <a:ahLst/>
                <a:cxnLst>
                  <a:cxn ang="0">
                    <a:pos x="connsiteX0" y="connsiteY0"/>
                  </a:cxn>
                  <a:cxn ang="0">
                    <a:pos x="connsiteX1" y="connsiteY1"/>
                  </a:cxn>
                </a:cxnLst>
                <a:rect l="l" t="t" r="r" b="b"/>
                <a:pathLst>
                  <a:path w="48276" h="199543">
                    <a:moveTo>
                      <a:pt x="46346" y="4828"/>
                    </a:moveTo>
                    <a:lnTo>
                      <a:pt x="4828" y="196003"/>
                    </a:lnTo>
                  </a:path>
                </a:pathLst>
              </a:custGeom>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6" name="Freeform: Shape 55">
                <a:extLst>
                  <a:ext uri="{FF2B5EF4-FFF2-40B4-BE49-F238E27FC236}">
                    <a16:creationId xmlns:a16="http://schemas.microsoft.com/office/drawing/2014/main" id="{2BD074E0-648B-4099-B6AD-3124D1ECD674}"/>
                  </a:ext>
                </a:extLst>
              </p:cNvPr>
              <p:cNvSpPr/>
              <p:nvPr/>
            </p:nvSpPr>
            <p:spPr>
              <a:xfrm>
                <a:off x="9524455" y="7586721"/>
                <a:ext cx="41840" cy="19311"/>
              </a:xfrm>
              <a:custGeom>
                <a:avLst/>
                <a:gdLst>
                  <a:gd name="connsiteX0" fmla="*/ 4828 w 41839"/>
                  <a:gd name="connsiteY0" fmla="*/ 4828 h 19310"/>
                  <a:gd name="connsiteX1" fmla="*/ 19954 w 41839"/>
                  <a:gd name="connsiteY1" fmla="*/ 13839 h 19310"/>
                  <a:gd name="connsiteX2" fmla="*/ 37656 w 41839"/>
                  <a:gd name="connsiteY2" fmla="*/ 11908 h 19310"/>
                </a:gdLst>
                <a:ahLst/>
                <a:cxnLst>
                  <a:cxn ang="0">
                    <a:pos x="connsiteX0" y="connsiteY0"/>
                  </a:cxn>
                  <a:cxn ang="0">
                    <a:pos x="connsiteX1" y="connsiteY1"/>
                  </a:cxn>
                  <a:cxn ang="0">
                    <a:pos x="connsiteX2" y="connsiteY2"/>
                  </a:cxn>
                </a:cxnLst>
                <a:rect l="l" t="t" r="r" b="b"/>
                <a:pathLst>
                  <a:path w="41839" h="19310">
                    <a:moveTo>
                      <a:pt x="4828" y="4828"/>
                    </a:moveTo>
                    <a:cubicBezTo>
                      <a:pt x="8368" y="9012"/>
                      <a:pt x="13839" y="12552"/>
                      <a:pt x="19954" y="13839"/>
                    </a:cubicBezTo>
                    <a:cubicBezTo>
                      <a:pt x="26069" y="15127"/>
                      <a:pt x="32506" y="14483"/>
                      <a:pt x="37656" y="11908"/>
                    </a:cubicBezTo>
                  </a:path>
                </a:pathLst>
              </a:custGeom>
              <a:noFill/>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7" name="Freeform: Shape 56">
                <a:extLst>
                  <a:ext uri="{FF2B5EF4-FFF2-40B4-BE49-F238E27FC236}">
                    <a16:creationId xmlns:a16="http://schemas.microsoft.com/office/drawing/2014/main" id="{923E98A9-FF0C-425B-B833-6510319FDB73}"/>
                  </a:ext>
                </a:extLst>
              </p:cNvPr>
              <p:cNvSpPr/>
              <p:nvPr/>
            </p:nvSpPr>
            <p:spPr>
              <a:xfrm>
                <a:off x="9517374" y="7618659"/>
                <a:ext cx="38621" cy="16092"/>
              </a:xfrm>
              <a:custGeom>
                <a:avLst/>
                <a:gdLst>
                  <a:gd name="connsiteX0" fmla="*/ 35081 w 38621"/>
                  <a:gd name="connsiteY0" fmla="*/ 14085 h 16092"/>
                  <a:gd name="connsiteX1" fmla="*/ 21242 w 38621"/>
                  <a:gd name="connsiteY1" fmla="*/ 5395 h 16092"/>
                  <a:gd name="connsiteX2" fmla="*/ 4828 w 38621"/>
                  <a:gd name="connsiteY2" fmla="*/ 7648 h 16092"/>
                </a:gdLst>
                <a:ahLst/>
                <a:cxnLst>
                  <a:cxn ang="0">
                    <a:pos x="connsiteX0" y="connsiteY0"/>
                  </a:cxn>
                  <a:cxn ang="0">
                    <a:pos x="connsiteX1" y="connsiteY1"/>
                  </a:cxn>
                  <a:cxn ang="0">
                    <a:pos x="connsiteX2" y="connsiteY2"/>
                  </a:cxn>
                </a:cxnLst>
                <a:rect l="l" t="t" r="r" b="b"/>
                <a:pathLst>
                  <a:path w="38621" h="16092">
                    <a:moveTo>
                      <a:pt x="35081" y="14085"/>
                    </a:moveTo>
                    <a:cubicBezTo>
                      <a:pt x="31863" y="9901"/>
                      <a:pt x="27035" y="6683"/>
                      <a:pt x="21242" y="5395"/>
                    </a:cubicBezTo>
                    <a:cubicBezTo>
                      <a:pt x="15449" y="4108"/>
                      <a:pt x="9655" y="5074"/>
                      <a:pt x="4828" y="7648"/>
                    </a:cubicBezTo>
                  </a:path>
                </a:pathLst>
              </a:custGeom>
              <a:noFill/>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8" name="Freeform: Shape 57">
                <a:extLst>
                  <a:ext uri="{FF2B5EF4-FFF2-40B4-BE49-F238E27FC236}">
                    <a16:creationId xmlns:a16="http://schemas.microsoft.com/office/drawing/2014/main" id="{EF919515-91A8-4506-AFAF-9F3C3347D383}"/>
                  </a:ext>
                </a:extLst>
              </p:cNvPr>
              <p:cNvSpPr/>
              <p:nvPr/>
            </p:nvSpPr>
            <p:spPr>
              <a:xfrm>
                <a:off x="9378979" y="7570998"/>
                <a:ext cx="154485" cy="86898"/>
              </a:xfrm>
              <a:custGeom>
                <a:avLst/>
                <a:gdLst>
                  <a:gd name="connsiteX0" fmla="*/ 96555 w 154485"/>
                  <a:gd name="connsiteY0" fmla="*/ 5745 h 86898"/>
                  <a:gd name="connsiteX1" fmla="*/ 149659 w 154485"/>
                  <a:gd name="connsiteY1" fmla="*/ 17332 h 86898"/>
                  <a:gd name="connsiteX2" fmla="*/ 140970 w 154485"/>
                  <a:gd name="connsiteY2" fmla="*/ 58206 h 86898"/>
                  <a:gd name="connsiteX3" fmla="*/ 124234 w 154485"/>
                  <a:gd name="connsiteY3" fmla="*/ 85241 h 86898"/>
                  <a:gd name="connsiteX4" fmla="*/ 85612 w 154485"/>
                  <a:gd name="connsiteY4" fmla="*/ 76873 h 86898"/>
                  <a:gd name="connsiteX5" fmla="*/ 79497 w 154485"/>
                  <a:gd name="connsiteY5" fmla="*/ 38895 h 86898"/>
                  <a:gd name="connsiteX6" fmla="*/ 11266 w 154485"/>
                  <a:gd name="connsiteY6" fmla="*/ 76873 h 86898"/>
                  <a:gd name="connsiteX7" fmla="*/ 4829 w 154485"/>
                  <a:gd name="connsiteY7" fmla="*/ 70758 h 86898"/>
                  <a:gd name="connsiteX8" fmla="*/ 96555 w 154485"/>
                  <a:gd name="connsiteY8" fmla="*/ 5745 h 8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85" h="86898">
                    <a:moveTo>
                      <a:pt x="96555" y="5745"/>
                    </a:moveTo>
                    <a:lnTo>
                      <a:pt x="149659" y="17332"/>
                    </a:lnTo>
                    <a:lnTo>
                      <a:pt x="140970" y="58206"/>
                    </a:lnTo>
                    <a:lnTo>
                      <a:pt x="124234" y="85241"/>
                    </a:lnTo>
                    <a:lnTo>
                      <a:pt x="85612" y="76873"/>
                    </a:lnTo>
                    <a:cubicBezTo>
                      <a:pt x="85612" y="76873"/>
                      <a:pt x="90118" y="45010"/>
                      <a:pt x="79497" y="38895"/>
                    </a:cubicBezTo>
                    <a:cubicBezTo>
                      <a:pt x="65658" y="31171"/>
                      <a:pt x="36048" y="49516"/>
                      <a:pt x="11266" y="76873"/>
                    </a:cubicBezTo>
                    <a:lnTo>
                      <a:pt x="4829" y="70758"/>
                    </a:lnTo>
                    <a:cubicBezTo>
                      <a:pt x="4507" y="70436"/>
                      <a:pt x="50853" y="-4232"/>
                      <a:pt x="96555" y="5745"/>
                    </a:cubicBezTo>
                    <a:close/>
                  </a:path>
                </a:pathLst>
              </a:custGeom>
              <a:noFill/>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9" name="Freeform: Shape 58">
                <a:extLst>
                  <a:ext uri="{FF2B5EF4-FFF2-40B4-BE49-F238E27FC236}">
                    <a16:creationId xmlns:a16="http://schemas.microsoft.com/office/drawing/2014/main" id="{1B5908E7-2988-4E6E-ADAA-BE41423AE764}"/>
                  </a:ext>
                </a:extLst>
              </p:cNvPr>
              <p:cNvSpPr/>
              <p:nvPr/>
            </p:nvSpPr>
            <p:spPr>
              <a:xfrm>
                <a:off x="9675078" y="7857392"/>
                <a:ext cx="45058" cy="9655"/>
              </a:xfrm>
              <a:custGeom>
                <a:avLst/>
                <a:gdLst>
                  <a:gd name="connsiteX0" fmla="*/ 4828 w 45058"/>
                  <a:gd name="connsiteY0" fmla="*/ 4828 h 9655"/>
                  <a:gd name="connsiteX1" fmla="*/ 40231 w 45058"/>
                  <a:gd name="connsiteY1" fmla="*/ 4828 h 9655"/>
                </a:gdLst>
                <a:ahLst/>
                <a:cxnLst>
                  <a:cxn ang="0">
                    <a:pos x="connsiteX0" y="connsiteY0"/>
                  </a:cxn>
                  <a:cxn ang="0">
                    <a:pos x="connsiteX1" y="connsiteY1"/>
                  </a:cxn>
                </a:cxnLst>
                <a:rect l="l" t="t" r="r" b="b"/>
                <a:pathLst>
                  <a:path w="45058" h="9655">
                    <a:moveTo>
                      <a:pt x="4828" y="4828"/>
                    </a:moveTo>
                    <a:lnTo>
                      <a:pt x="40231" y="4828"/>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0" name="Freeform: Shape 59">
                <a:extLst>
                  <a:ext uri="{FF2B5EF4-FFF2-40B4-BE49-F238E27FC236}">
                    <a16:creationId xmlns:a16="http://schemas.microsoft.com/office/drawing/2014/main" id="{5E73B61D-B3C0-4D2F-B106-E245309B9FFE}"/>
                  </a:ext>
                </a:extLst>
              </p:cNvPr>
              <p:cNvSpPr/>
              <p:nvPr/>
            </p:nvSpPr>
            <p:spPr>
              <a:xfrm>
                <a:off x="9576593" y="7857392"/>
                <a:ext cx="86898" cy="9655"/>
              </a:xfrm>
              <a:custGeom>
                <a:avLst/>
                <a:gdLst>
                  <a:gd name="connsiteX0" fmla="*/ 4828 w 86898"/>
                  <a:gd name="connsiteY0" fmla="*/ 4828 h 9655"/>
                  <a:gd name="connsiteX1" fmla="*/ 83680 w 86898"/>
                  <a:gd name="connsiteY1" fmla="*/ 4828 h 9655"/>
                </a:gdLst>
                <a:ahLst/>
                <a:cxnLst>
                  <a:cxn ang="0">
                    <a:pos x="connsiteX0" y="connsiteY0"/>
                  </a:cxn>
                  <a:cxn ang="0">
                    <a:pos x="connsiteX1" y="connsiteY1"/>
                  </a:cxn>
                </a:cxnLst>
                <a:rect l="l" t="t" r="r" b="b"/>
                <a:pathLst>
                  <a:path w="86898" h="9655">
                    <a:moveTo>
                      <a:pt x="4828" y="4828"/>
                    </a:moveTo>
                    <a:lnTo>
                      <a:pt x="83680" y="4828"/>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1" name="Freeform: Shape 60">
                <a:extLst>
                  <a:ext uri="{FF2B5EF4-FFF2-40B4-BE49-F238E27FC236}">
                    <a16:creationId xmlns:a16="http://schemas.microsoft.com/office/drawing/2014/main" id="{44530F5E-7BEF-4BDA-8BFD-BA6410C59CA7}"/>
                  </a:ext>
                </a:extLst>
              </p:cNvPr>
              <p:cNvSpPr/>
              <p:nvPr/>
            </p:nvSpPr>
            <p:spPr>
              <a:xfrm>
                <a:off x="9333923" y="7857392"/>
                <a:ext cx="251039" cy="9655"/>
              </a:xfrm>
              <a:custGeom>
                <a:avLst/>
                <a:gdLst>
                  <a:gd name="connsiteX0" fmla="*/ 4828 w 251038"/>
                  <a:gd name="connsiteY0" fmla="*/ 4828 h 9655"/>
                  <a:gd name="connsiteX1" fmla="*/ 247498 w 251038"/>
                  <a:gd name="connsiteY1" fmla="*/ 4828 h 9655"/>
                </a:gdLst>
                <a:ahLst/>
                <a:cxnLst>
                  <a:cxn ang="0">
                    <a:pos x="connsiteX0" y="connsiteY0"/>
                  </a:cxn>
                  <a:cxn ang="0">
                    <a:pos x="connsiteX1" y="connsiteY1"/>
                  </a:cxn>
                </a:cxnLst>
                <a:rect l="l" t="t" r="r" b="b"/>
                <a:pathLst>
                  <a:path w="251038" h="9655">
                    <a:moveTo>
                      <a:pt x="4828" y="4828"/>
                    </a:moveTo>
                    <a:lnTo>
                      <a:pt x="247498" y="4828"/>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2" name="Freeform: Shape 61">
                <a:extLst>
                  <a:ext uri="{FF2B5EF4-FFF2-40B4-BE49-F238E27FC236}">
                    <a16:creationId xmlns:a16="http://schemas.microsoft.com/office/drawing/2014/main" id="{0C526389-F1E0-4DC2-9727-88CF554613E7}"/>
                  </a:ext>
                </a:extLst>
              </p:cNvPr>
              <p:cNvSpPr/>
              <p:nvPr/>
            </p:nvSpPr>
            <p:spPr>
              <a:xfrm>
                <a:off x="9283715" y="7857392"/>
                <a:ext cx="45058" cy="9655"/>
              </a:xfrm>
              <a:custGeom>
                <a:avLst/>
                <a:gdLst>
                  <a:gd name="connsiteX0" fmla="*/ 4828 w 45058"/>
                  <a:gd name="connsiteY0" fmla="*/ 4828 h 9655"/>
                  <a:gd name="connsiteX1" fmla="*/ 40231 w 45058"/>
                  <a:gd name="connsiteY1" fmla="*/ 4828 h 9655"/>
                </a:gdLst>
                <a:ahLst/>
                <a:cxnLst>
                  <a:cxn ang="0">
                    <a:pos x="connsiteX0" y="connsiteY0"/>
                  </a:cxn>
                  <a:cxn ang="0">
                    <a:pos x="connsiteX1" y="connsiteY1"/>
                  </a:cxn>
                </a:cxnLst>
                <a:rect l="l" t="t" r="r" b="b"/>
                <a:pathLst>
                  <a:path w="45058" h="9655">
                    <a:moveTo>
                      <a:pt x="4828" y="4828"/>
                    </a:moveTo>
                    <a:lnTo>
                      <a:pt x="40231" y="4828"/>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3" name="Freeform: Shape 62">
                <a:extLst>
                  <a:ext uri="{FF2B5EF4-FFF2-40B4-BE49-F238E27FC236}">
                    <a16:creationId xmlns:a16="http://schemas.microsoft.com/office/drawing/2014/main" id="{9AE81570-4838-491B-8F9C-61710D4EA878}"/>
                  </a:ext>
                </a:extLst>
              </p:cNvPr>
              <p:cNvSpPr/>
              <p:nvPr/>
            </p:nvSpPr>
            <p:spPr>
              <a:xfrm>
                <a:off x="9305600" y="7713206"/>
                <a:ext cx="93335" cy="128738"/>
              </a:xfrm>
              <a:custGeom>
                <a:avLst/>
                <a:gdLst>
                  <a:gd name="connsiteX0" fmla="*/ 89795 w 93334"/>
                  <a:gd name="connsiteY0" fmla="*/ 126485 h 128737"/>
                  <a:gd name="connsiteX1" fmla="*/ 43127 w 93334"/>
                  <a:gd name="connsiteY1" fmla="*/ 29288 h 128737"/>
                  <a:gd name="connsiteX2" fmla="*/ 4828 w 93334"/>
                  <a:gd name="connsiteY2" fmla="*/ 4828 h 128737"/>
                </a:gdLst>
                <a:ahLst/>
                <a:cxnLst>
                  <a:cxn ang="0">
                    <a:pos x="connsiteX0" y="connsiteY0"/>
                  </a:cxn>
                  <a:cxn ang="0">
                    <a:pos x="connsiteX1" y="connsiteY1"/>
                  </a:cxn>
                  <a:cxn ang="0">
                    <a:pos x="connsiteX2" y="connsiteY2"/>
                  </a:cxn>
                </a:cxnLst>
                <a:rect l="l" t="t" r="r" b="b"/>
                <a:pathLst>
                  <a:path w="93334" h="128737">
                    <a:moveTo>
                      <a:pt x="89795" y="126485"/>
                    </a:moveTo>
                    <a:lnTo>
                      <a:pt x="43127" y="29288"/>
                    </a:lnTo>
                    <a:cubicBezTo>
                      <a:pt x="27357" y="29288"/>
                      <a:pt x="12230" y="20276"/>
                      <a:pt x="4828" y="4828"/>
                    </a:cubicBez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4" name="Freeform: Shape 63">
                <a:extLst>
                  <a:ext uri="{FF2B5EF4-FFF2-40B4-BE49-F238E27FC236}">
                    <a16:creationId xmlns:a16="http://schemas.microsoft.com/office/drawing/2014/main" id="{4A579B37-52E0-4731-9F22-EA07A05CAE3E}"/>
                  </a:ext>
                </a:extLst>
              </p:cNvPr>
              <p:cNvSpPr/>
              <p:nvPr/>
            </p:nvSpPr>
            <p:spPr>
              <a:xfrm>
                <a:off x="9301404" y="7652045"/>
                <a:ext cx="119082" cy="151267"/>
              </a:xfrm>
              <a:custGeom>
                <a:avLst/>
                <a:gdLst>
                  <a:gd name="connsiteX0" fmla="*/ 9024 w 119082"/>
                  <a:gd name="connsiteY0" fmla="*/ 66310 h 151266"/>
                  <a:gd name="connsiteX1" fmla="*/ 17714 w 119082"/>
                  <a:gd name="connsiteY1" fmla="*/ 17068 h 151266"/>
                  <a:gd name="connsiteX2" fmla="*/ 32841 w 119082"/>
                  <a:gd name="connsiteY2" fmla="*/ 48609 h 151266"/>
                  <a:gd name="connsiteX3" fmla="*/ 57945 w 119082"/>
                  <a:gd name="connsiteY3" fmla="*/ 36701 h 151266"/>
                  <a:gd name="connsiteX4" fmla="*/ 42818 w 119082"/>
                  <a:gd name="connsiteY4" fmla="*/ 5160 h 151266"/>
                  <a:gd name="connsiteX5" fmla="*/ 86589 w 119082"/>
                  <a:gd name="connsiteY5" fmla="*/ 29298 h 151266"/>
                  <a:gd name="connsiteX6" fmla="*/ 81761 w 119082"/>
                  <a:gd name="connsiteY6" fmla="*/ 74356 h 151266"/>
                  <a:gd name="connsiteX7" fmla="*/ 116520 w 119082"/>
                  <a:gd name="connsiteY7" fmla="*/ 146771 h 1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82" h="151266">
                    <a:moveTo>
                      <a:pt x="9024" y="66310"/>
                    </a:moveTo>
                    <a:cubicBezTo>
                      <a:pt x="978" y="49253"/>
                      <a:pt x="4840" y="29620"/>
                      <a:pt x="17714" y="17068"/>
                    </a:cubicBezTo>
                    <a:lnTo>
                      <a:pt x="32841" y="48609"/>
                    </a:lnTo>
                    <a:lnTo>
                      <a:pt x="57945" y="36701"/>
                    </a:lnTo>
                    <a:lnTo>
                      <a:pt x="42818" y="5160"/>
                    </a:lnTo>
                    <a:cubicBezTo>
                      <a:pt x="60519" y="2907"/>
                      <a:pt x="78543" y="12240"/>
                      <a:pt x="86589" y="29298"/>
                    </a:cubicBezTo>
                    <a:cubicBezTo>
                      <a:pt x="93991" y="44425"/>
                      <a:pt x="91416" y="62126"/>
                      <a:pt x="81761" y="74356"/>
                    </a:cubicBezTo>
                    <a:lnTo>
                      <a:pt x="116520" y="146771"/>
                    </a:ln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5" name="Freeform: Shape 64">
                <a:extLst>
                  <a:ext uri="{FF2B5EF4-FFF2-40B4-BE49-F238E27FC236}">
                    <a16:creationId xmlns:a16="http://schemas.microsoft.com/office/drawing/2014/main" id="{4BF8BD35-5E3A-4A09-AD33-15BB80940001}"/>
                  </a:ext>
                </a:extLst>
              </p:cNvPr>
              <p:cNvSpPr/>
              <p:nvPr/>
            </p:nvSpPr>
            <p:spPr>
              <a:xfrm>
                <a:off x="9621008" y="7641560"/>
                <a:ext cx="74024" cy="154485"/>
              </a:xfrm>
              <a:custGeom>
                <a:avLst/>
                <a:gdLst>
                  <a:gd name="connsiteX0" fmla="*/ 25104 w 74024"/>
                  <a:gd name="connsiteY0" fmla="*/ 54266 h 154485"/>
                  <a:gd name="connsiteX1" fmla="*/ 24138 w 74024"/>
                  <a:gd name="connsiteY1" fmla="*/ 48794 h 154485"/>
                  <a:gd name="connsiteX2" fmla="*/ 53426 w 74024"/>
                  <a:gd name="connsiteY2" fmla="*/ 7598 h 154485"/>
                  <a:gd name="connsiteX3" fmla="*/ 58898 w 74024"/>
                  <a:gd name="connsiteY3" fmla="*/ 5023 h 154485"/>
                  <a:gd name="connsiteX4" fmla="*/ 67265 w 74024"/>
                  <a:gd name="connsiteY4" fmla="*/ 7920 h 154485"/>
                  <a:gd name="connsiteX5" fmla="*/ 70162 w 74024"/>
                  <a:gd name="connsiteY5" fmla="*/ 13391 h 154485"/>
                  <a:gd name="connsiteX6" fmla="*/ 68231 w 74024"/>
                  <a:gd name="connsiteY6" fmla="*/ 63599 h 154485"/>
                  <a:gd name="connsiteX7" fmla="*/ 64047 w 74024"/>
                  <a:gd name="connsiteY7" fmla="*/ 67461 h 154485"/>
                  <a:gd name="connsiteX8" fmla="*/ 53426 w 74024"/>
                  <a:gd name="connsiteY8" fmla="*/ 68749 h 154485"/>
                  <a:gd name="connsiteX9" fmla="*/ 25426 w 74024"/>
                  <a:gd name="connsiteY9" fmla="*/ 150497 h 154485"/>
                  <a:gd name="connsiteX10" fmla="*/ 4828 w 74024"/>
                  <a:gd name="connsiteY10" fmla="*/ 143417 h 154485"/>
                  <a:gd name="connsiteX11" fmla="*/ 32828 w 74024"/>
                  <a:gd name="connsiteY11" fmla="*/ 61668 h 154485"/>
                  <a:gd name="connsiteX12" fmla="*/ 25104 w 74024"/>
                  <a:gd name="connsiteY12" fmla="*/ 54266 h 15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024" h="154485">
                    <a:moveTo>
                      <a:pt x="25104" y="54266"/>
                    </a:moveTo>
                    <a:cubicBezTo>
                      <a:pt x="24138" y="53300"/>
                      <a:pt x="23173" y="51047"/>
                      <a:pt x="24138" y="48794"/>
                    </a:cubicBezTo>
                    <a:lnTo>
                      <a:pt x="53426" y="7598"/>
                    </a:lnTo>
                    <a:cubicBezTo>
                      <a:pt x="54392" y="5345"/>
                      <a:pt x="56645" y="4380"/>
                      <a:pt x="58898" y="5023"/>
                    </a:cubicBezTo>
                    <a:lnTo>
                      <a:pt x="67265" y="7920"/>
                    </a:lnTo>
                    <a:cubicBezTo>
                      <a:pt x="69518" y="8564"/>
                      <a:pt x="70806" y="11138"/>
                      <a:pt x="70162" y="13391"/>
                    </a:cubicBezTo>
                    <a:lnTo>
                      <a:pt x="68231" y="63599"/>
                    </a:lnTo>
                    <a:cubicBezTo>
                      <a:pt x="67587" y="66174"/>
                      <a:pt x="65334" y="67461"/>
                      <a:pt x="64047" y="67461"/>
                    </a:cubicBezTo>
                    <a:cubicBezTo>
                      <a:pt x="61472" y="67461"/>
                      <a:pt x="54070" y="66174"/>
                      <a:pt x="53426" y="68749"/>
                    </a:cubicBezTo>
                    <a:lnTo>
                      <a:pt x="25426" y="150497"/>
                    </a:lnTo>
                    <a:lnTo>
                      <a:pt x="4828" y="143417"/>
                    </a:lnTo>
                    <a:lnTo>
                      <a:pt x="32828" y="61668"/>
                    </a:lnTo>
                    <a:cubicBezTo>
                      <a:pt x="33794" y="59093"/>
                      <a:pt x="27035" y="55553"/>
                      <a:pt x="25104" y="54266"/>
                    </a:cubicBezTo>
                    <a:close/>
                  </a:path>
                </a:pathLst>
              </a:custGeom>
              <a:noFill/>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6" name="Freeform: Shape 65">
                <a:extLst>
                  <a:ext uri="{FF2B5EF4-FFF2-40B4-BE49-F238E27FC236}">
                    <a16:creationId xmlns:a16="http://schemas.microsoft.com/office/drawing/2014/main" id="{77D2906D-1AC8-43FD-921E-A36D21A8964A}"/>
                  </a:ext>
                </a:extLst>
              </p:cNvPr>
              <p:cNvSpPr/>
              <p:nvPr/>
            </p:nvSpPr>
            <p:spPr>
              <a:xfrm>
                <a:off x="9586571" y="7776738"/>
                <a:ext cx="77243" cy="64369"/>
              </a:xfrm>
              <a:custGeom>
                <a:avLst/>
                <a:gdLst>
                  <a:gd name="connsiteX0" fmla="*/ 61472 w 77242"/>
                  <a:gd name="connsiteY0" fmla="*/ 60700 h 64368"/>
                  <a:gd name="connsiteX1" fmla="*/ 73702 w 77242"/>
                  <a:gd name="connsiteY1" fmla="*/ 24975 h 64368"/>
                  <a:gd name="connsiteX2" fmla="*/ 70806 w 77242"/>
                  <a:gd name="connsiteY2" fmla="*/ 19182 h 64368"/>
                  <a:gd name="connsiteX3" fmla="*/ 28644 w 77242"/>
                  <a:gd name="connsiteY3" fmla="*/ 5021 h 64368"/>
                  <a:gd name="connsiteX4" fmla="*/ 22851 w 77242"/>
                  <a:gd name="connsiteY4" fmla="*/ 7917 h 64368"/>
                  <a:gd name="connsiteX5" fmla="*/ 4828 w 77242"/>
                  <a:gd name="connsiteY5" fmla="*/ 61022 h 6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42" h="64368">
                    <a:moveTo>
                      <a:pt x="61472" y="60700"/>
                    </a:moveTo>
                    <a:lnTo>
                      <a:pt x="73702" y="24975"/>
                    </a:lnTo>
                    <a:cubicBezTo>
                      <a:pt x="74668" y="22722"/>
                      <a:pt x="73381" y="20147"/>
                      <a:pt x="70806" y="19182"/>
                    </a:cubicBezTo>
                    <a:lnTo>
                      <a:pt x="28644" y="5021"/>
                    </a:lnTo>
                    <a:cubicBezTo>
                      <a:pt x="26391" y="4377"/>
                      <a:pt x="23816" y="5343"/>
                      <a:pt x="22851" y="7917"/>
                    </a:cubicBezTo>
                    <a:lnTo>
                      <a:pt x="4828" y="61022"/>
                    </a:lnTo>
                  </a:path>
                </a:pathLst>
              </a:custGeom>
              <a:noFill/>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7" name="Freeform: Shape 66">
                <a:extLst>
                  <a:ext uri="{FF2B5EF4-FFF2-40B4-BE49-F238E27FC236}">
                    <a16:creationId xmlns:a16="http://schemas.microsoft.com/office/drawing/2014/main" id="{6C2ADF76-6EB3-4D66-A44C-B012705D02C4}"/>
                  </a:ext>
                </a:extLst>
              </p:cNvPr>
              <p:cNvSpPr/>
              <p:nvPr/>
            </p:nvSpPr>
            <p:spPr>
              <a:xfrm>
                <a:off x="9543839" y="7591944"/>
                <a:ext cx="45058" cy="54714"/>
              </a:xfrm>
              <a:custGeom>
                <a:avLst/>
                <a:gdLst>
                  <a:gd name="connsiteX0" fmla="*/ 13444 w 45058"/>
                  <a:gd name="connsiteY0" fmla="*/ 46916 h 54713"/>
                  <a:gd name="connsiteX1" fmla="*/ 31467 w 45058"/>
                  <a:gd name="connsiteY1" fmla="*/ 50778 h 54713"/>
                  <a:gd name="connsiteX2" fmla="*/ 40479 w 45058"/>
                  <a:gd name="connsiteY2" fmla="*/ 8938 h 54713"/>
                  <a:gd name="connsiteX3" fmla="*/ 22455 w 45058"/>
                  <a:gd name="connsiteY3" fmla="*/ 5076 h 54713"/>
                  <a:gd name="connsiteX4" fmla="*/ 9582 w 45058"/>
                  <a:gd name="connsiteY4" fmla="*/ 13444 h 54713"/>
                  <a:gd name="connsiteX5" fmla="*/ 5076 w 45058"/>
                  <a:gd name="connsiteY5" fmla="*/ 34042 h 54713"/>
                  <a:gd name="connsiteX6" fmla="*/ 13444 w 45058"/>
                  <a:gd name="connsiteY6" fmla="*/ 46916 h 5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58" h="54713">
                    <a:moveTo>
                      <a:pt x="13444" y="46916"/>
                    </a:moveTo>
                    <a:lnTo>
                      <a:pt x="31467" y="50778"/>
                    </a:lnTo>
                    <a:lnTo>
                      <a:pt x="40479" y="8938"/>
                    </a:lnTo>
                    <a:lnTo>
                      <a:pt x="22455" y="5076"/>
                    </a:lnTo>
                    <a:cubicBezTo>
                      <a:pt x="16662" y="3788"/>
                      <a:pt x="10869" y="7650"/>
                      <a:pt x="9582" y="13444"/>
                    </a:cubicBezTo>
                    <a:lnTo>
                      <a:pt x="5076" y="34042"/>
                    </a:lnTo>
                    <a:cubicBezTo>
                      <a:pt x="3788" y="39835"/>
                      <a:pt x="7651" y="45628"/>
                      <a:pt x="13444" y="46916"/>
                    </a:cubicBezTo>
                    <a:close/>
                  </a:path>
                </a:pathLst>
              </a:custGeom>
              <a:noFill/>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grpSp>
      </p:grpSp>
      <p:grpSp>
        <p:nvGrpSpPr>
          <p:cNvPr id="12" name="Group 11">
            <a:extLst>
              <a:ext uri="{FF2B5EF4-FFF2-40B4-BE49-F238E27FC236}">
                <a16:creationId xmlns:a16="http://schemas.microsoft.com/office/drawing/2014/main" id="{830EE351-BEEA-4414-96C6-A64D5E6BD8AB}"/>
              </a:ext>
            </a:extLst>
          </p:cNvPr>
          <p:cNvGrpSpPr/>
          <p:nvPr/>
        </p:nvGrpSpPr>
        <p:grpSpPr>
          <a:xfrm>
            <a:off x="11823102" y="1874998"/>
            <a:ext cx="2312986" cy="1916806"/>
            <a:chOff x="11823102" y="1531724"/>
            <a:chExt cx="2312986" cy="1916806"/>
          </a:xfrm>
        </p:grpSpPr>
        <p:sp>
          <p:nvSpPr>
            <p:cNvPr id="134" name="TextBox 133">
              <a:extLst>
                <a:ext uri="{FF2B5EF4-FFF2-40B4-BE49-F238E27FC236}">
                  <a16:creationId xmlns:a16="http://schemas.microsoft.com/office/drawing/2014/main" id="{BC1647A6-8187-4777-A612-0CE3DAC77A1A}"/>
                </a:ext>
              </a:extLst>
            </p:cNvPr>
            <p:cNvSpPr txBox="1"/>
            <p:nvPr/>
          </p:nvSpPr>
          <p:spPr>
            <a:xfrm>
              <a:off x="11823102" y="2802199"/>
              <a:ext cx="2312986" cy="646331"/>
            </a:xfrm>
            <a:prstGeom prst="rect">
              <a:avLst/>
            </a:prstGeom>
            <a:solidFill>
              <a:srgbClr val="232F3E"/>
            </a:solidFill>
          </p:spPr>
          <p:txBody>
            <a:bodyPr wrap="square" rtlCol="0">
              <a:spAutoFit/>
            </a:bodyPr>
            <a:lstStyle/>
            <a:p>
              <a:pPr marL="0" marR="0" lvl="0" indent="0" algn="ctr" defTabSz="2438339"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mazon Ember"/>
                  <a:ea typeface="+mn-ea"/>
                  <a:cs typeface="Arial"/>
                  <a:sym typeface="Arial"/>
                </a:rPr>
                <a:t>AWS </a:t>
              </a:r>
            </a:p>
            <a:p>
              <a:pPr marL="0" marR="0" lvl="0" indent="0" algn="ctr" defTabSz="2438339"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mazon Ember"/>
                  <a:ea typeface="+mn-ea"/>
                  <a:cs typeface="Arial"/>
                  <a:sym typeface="Arial"/>
                </a:rPr>
                <a:t>Partners</a:t>
              </a:r>
            </a:p>
          </p:txBody>
        </p:sp>
        <p:sp>
          <p:nvSpPr>
            <p:cNvPr id="84" name="Rectangle 83">
              <a:extLst>
                <a:ext uri="{FF2B5EF4-FFF2-40B4-BE49-F238E27FC236}">
                  <a16:creationId xmlns:a16="http://schemas.microsoft.com/office/drawing/2014/main" id="{5B0B73AF-40EA-4E65-9B06-D1BC7E6C4209}"/>
                </a:ext>
              </a:extLst>
            </p:cNvPr>
            <p:cNvSpPr/>
            <p:nvPr/>
          </p:nvSpPr>
          <p:spPr bwMode="auto">
            <a:xfrm>
              <a:off x="12247043" y="1660459"/>
              <a:ext cx="1367870" cy="1151580"/>
            </a:xfrm>
            <a:prstGeom prst="rect">
              <a:avLst/>
            </a:prstGeom>
            <a:solidFill>
              <a:srgbClr val="232F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Amazon Ember"/>
                <a:ea typeface="Segoe UI" pitchFamily="34" charset="0"/>
                <a:cs typeface="Segoe UI" pitchFamily="34" charset="0"/>
              </a:endParaRPr>
            </a:p>
          </p:txBody>
        </p:sp>
        <p:grpSp>
          <p:nvGrpSpPr>
            <p:cNvPr id="68" name="Graphic 194">
              <a:extLst>
                <a:ext uri="{FF2B5EF4-FFF2-40B4-BE49-F238E27FC236}">
                  <a16:creationId xmlns:a16="http://schemas.microsoft.com/office/drawing/2014/main" id="{7CC0735E-24C1-429B-9BED-0879430332C9}"/>
                </a:ext>
              </a:extLst>
            </p:cNvPr>
            <p:cNvGrpSpPr/>
            <p:nvPr/>
          </p:nvGrpSpPr>
          <p:grpSpPr>
            <a:xfrm>
              <a:off x="12262521" y="1531724"/>
              <a:ext cx="1447285" cy="1447285"/>
              <a:chOff x="8182089" y="4250234"/>
              <a:chExt cx="643689" cy="643689"/>
            </a:xfrm>
          </p:grpSpPr>
          <p:sp>
            <p:nvSpPr>
              <p:cNvPr id="69" name="Freeform: Shape 68">
                <a:extLst>
                  <a:ext uri="{FF2B5EF4-FFF2-40B4-BE49-F238E27FC236}">
                    <a16:creationId xmlns:a16="http://schemas.microsoft.com/office/drawing/2014/main" id="{BB07B47F-7993-4C9A-9302-74A1B9266070}"/>
                  </a:ext>
                </a:extLst>
              </p:cNvPr>
              <p:cNvSpPr/>
              <p:nvPr/>
            </p:nvSpPr>
            <p:spPr>
              <a:xfrm>
                <a:off x="8441174" y="4567573"/>
                <a:ext cx="128738" cy="128738"/>
              </a:xfrm>
              <a:custGeom>
                <a:avLst/>
                <a:gdLst>
                  <a:gd name="connsiteX0" fmla="*/ 4828 w 128737"/>
                  <a:gd name="connsiteY0" fmla="*/ 64369 h 128737"/>
                  <a:gd name="connsiteX1" fmla="*/ 64369 w 128737"/>
                  <a:gd name="connsiteY1" fmla="*/ 4828 h 128737"/>
                  <a:gd name="connsiteX2" fmla="*/ 123910 w 128737"/>
                  <a:gd name="connsiteY2" fmla="*/ 64369 h 128737"/>
                  <a:gd name="connsiteX3" fmla="*/ 64369 w 128737"/>
                  <a:gd name="connsiteY3" fmla="*/ 123910 h 128737"/>
                  <a:gd name="connsiteX4" fmla="*/ 4828 w 128737"/>
                  <a:gd name="connsiteY4" fmla="*/ 64369 h 128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37" h="128737">
                    <a:moveTo>
                      <a:pt x="4828" y="64369"/>
                    </a:moveTo>
                    <a:cubicBezTo>
                      <a:pt x="4828" y="31541"/>
                      <a:pt x="31541" y="4828"/>
                      <a:pt x="64369" y="4828"/>
                    </a:cubicBezTo>
                    <a:cubicBezTo>
                      <a:pt x="97197" y="4828"/>
                      <a:pt x="123910" y="31541"/>
                      <a:pt x="123910" y="64369"/>
                    </a:cubicBezTo>
                    <a:cubicBezTo>
                      <a:pt x="123910" y="97197"/>
                      <a:pt x="97197" y="123910"/>
                      <a:pt x="64369" y="123910"/>
                    </a:cubicBezTo>
                    <a:cubicBezTo>
                      <a:pt x="31541" y="124232"/>
                      <a:pt x="4828" y="97519"/>
                      <a:pt x="4828" y="64369"/>
                    </a:cubicBez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0" name="Freeform: Shape 69">
                <a:extLst>
                  <a:ext uri="{FF2B5EF4-FFF2-40B4-BE49-F238E27FC236}">
                    <a16:creationId xmlns:a16="http://schemas.microsoft.com/office/drawing/2014/main" id="{8D0104A0-AECC-4508-8A26-43953ADD9D60}"/>
                  </a:ext>
                </a:extLst>
              </p:cNvPr>
              <p:cNvSpPr/>
              <p:nvPr/>
            </p:nvSpPr>
            <p:spPr>
              <a:xfrm>
                <a:off x="8395794" y="4690195"/>
                <a:ext cx="218854" cy="115864"/>
              </a:xfrm>
              <a:custGeom>
                <a:avLst/>
                <a:gdLst>
                  <a:gd name="connsiteX0" fmla="*/ 4828 w 218854"/>
                  <a:gd name="connsiteY0" fmla="*/ 113611 h 115864"/>
                  <a:gd name="connsiteX1" fmla="*/ 214348 w 218854"/>
                  <a:gd name="connsiteY1" fmla="*/ 113611 h 115864"/>
                  <a:gd name="connsiteX2" fmla="*/ 163175 w 218854"/>
                  <a:gd name="connsiteY2" fmla="*/ 20276 h 115864"/>
                  <a:gd name="connsiteX3" fmla="*/ 109427 w 218854"/>
                  <a:gd name="connsiteY3" fmla="*/ 4828 h 115864"/>
                  <a:gd name="connsiteX4" fmla="*/ 4828 w 218854"/>
                  <a:gd name="connsiteY4" fmla="*/ 113611 h 11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54" h="115864">
                    <a:moveTo>
                      <a:pt x="4828" y="113611"/>
                    </a:moveTo>
                    <a:lnTo>
                      <a:pt x="214348" y="113611"/>
                    </a:lnTo>
                    <a:cubicBezTo>
                      <a:pt x="214348" y="74024"/>
                      <a:pt x="193750" y="39265"/>
                      <a:pt x="163175" y="20276"/>
                    </a:cubicBezTo>
                    <a:cubicBezTo>
                      <a:pt x="147405" y="10621"/>
                      <a:pt x="129060" y="4828"/>
                      <a:pt x="109427" y="4828"/>
                    </a:cubicBezTo>
                    <a:cubicBezTo>
                      <a:pt x="51817" y="4828"/>
                      <a:pt x="4828" y="53748"/>
                      <a:pt x="4828" y="113611"/>
                    </a:cubicBezTo>
                    <a:close/>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1" name="Freeform: Shape 70">
                <a:extLst>
                  <a:ext uri="{FF2B5EF4-FFF2-40B4-BE49-F238E27FC236}">
                    <a16:creationId xmlns:a16="http://schemas.microsoft.com/office/drawing/2014/main" id="{8AD68C33-D6B9-407A-8277-454747FE7CDF}"/>
                  </a:ext>
                </a:extLst>
              </p:cNvPr>
              <p:cNvSpPr/>
              <p:nvPr/>
            </p:nvSpPr>
            <p:spPr>
              <a:xfrm>
                <a:off x="8427334" y="4539894"/>
                <a:ext cx="154485" cy="64369"/>
              </a:xfrm>
              <a:custGeom>
                <a:avLst/>
                <a:gdLst>
                  <a:gd name="connsiteX0" fmla="*/ 4828 w 154485"/>
                  <a:gd name="connsiteY0" fmla="*/ 61150 h 64368"/>
                  <a:gd name="connsiteX1" fmla="*/ 78852 w 154485"/>
                  <a:gd name="connsiteY1" fmla="*/ 4828 h 64368"/>
                  <a:gd name="connsiteX2" fmla="*/ 151589 w 154485"/>
                  <a:gd name="connsiteY2" fmla="*/ 61150 h 64368"/>
                </a:gdLst>
                <a:ahLst/>
                <a:cxnLst>
                  <a:cxn ang="0">
                    <a:pos x="connsiteX0" y="connsiteY0"/>
                  </a:cxn>
                  <a:cxn ang="0">
                    <a:pos x="connsiteX1" y="connsiteY1"/>
                  </a:cxn>
                  <a:cxn ang="0">
                    <a:pos x="connsiteX2" y="connsiteY2"/>
                  </a:cxn>
                </a:cxnLst>
                <a:rect l="l" t="t" r="r" b="b"/>
                <a:pathLst>
                  <a:path w="154485" h="64368">
                    <a:moveTo>
                      <a:pt x="4828" y="61150"/>
                    </a:moveTo>
                    <a:cubicBezTo>
                      <a:pt x="4828" y="39265"/>
                      <a:pt x="36690" y="4828"/>
                      <a:pt x="78852" y="4828"/>
                    </a:cubicBezTo>
                    <a:cubicBezTo>
                      <a:pt x="120692" y="4828"/>
                      <a:pt x="151589" y="39265"/>
                      <a:pt x="151589" y="61150"/>
                    </a:cubicBezTo>
                  </a:path>
                </a:pathLst>
              </a:custGeom>
              <a:noFill/>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2" name="Freeform: Shape 71">
                <a:extLst>
                  <a:ext uri="{FF2B5EF4-FFF2-40B4-BE49-F238E27FC236}">
                    <a16:creationId xmlns:a16="http://schemas.microsoft.com/office/drawing/2014/main" id="{8D8E8C63-694F-40C4-A891-3E92A6AAE2FE}"/>
                  </a:ext>
                </a:extLst>
              </p:cNvPr>
              <p:cNvSpPr/>
              <p:nvPr/>
            </p:nvSpPr>
            <p:spPr>
              <a:xfrm>
                <a:off x="8414461" y="4594929"/>
                <a:ext cx="35403" cy="48277"/>
              </a:xfrm>
              <a:custGeom>
                <a:avLst/>
                <a:gdLst>
                  <a:gd name="connsiteX0" fmla="*/ 23173 w 35402"/>
                  <a:gd name="connsiteY0" fmla="*/ 46024 h 48276"/>
                  <a:gd name="connsiteX1" fmla="*/ 12230 w 35402"/>
                  <a:gd name="connsiteY1" fmla="*/ 46024 h 48276"/>
                  <a:gd name="connsiteX2" fmla="*/ 4828 w 35402"/>
                  <a:gd name="connsiteY2" fmla="*/ 38621 h 48276"/>
                  <a:gd name="connsiteX3" fmla="*/ 4828 w 35402"/>
                  <a:gd name="connsiteY3" fmla="*/ 12230 h 48276"/>
                  <a:gd name="connsiteX4" fmla="*/ 12230 w 35402"/>
                  <a:gd name="connsiteY4" fmla="*/ 4828 h 48276"/>
                  <a:gd name="connsiteX5" fmla="*/ 23173 w 35402"/>
                  <a:gd name="connsiteY5" fmla="*/ 4828 h 48276"/>
                  <a:gd name="connsiteX6" fmla="*/ 30575 w 35402"/>
                  <a:gd name="connsiteY6" fmla="*/ 12230 h 48276"/>
                  <a:gd name="connsiteX7" fmla="*/ 30575 w 35402"/>
                  <a:gd name="connsiteY7" fmla="*/ 38621 h 48276"/>
                  <a:gd name="connsiteX8" fmla="*/ 23173 w 35402"/>
                  <a:gd name="connsiteY8" fmla="*/ 46024 h 4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2" h="48276">
                    <a:moveTo>
                      <a:pt x="23173" y="46024"/>
                    </a:moveTo>
                    <a:lnTo>
                      <a:pt x="12230" y="46024"/>
                    </a:lnTo>
                    <a:cubicBezTo>
                      <a:pt x="8368" y="46024"/>
                      <a:pt x="4828" y="42805"/>
                      <a:pt x="4828" y="38621"/>
                    </a:cubicBezTo>
                    <a:lnTo>
                      <a:pt x="4828" y="12230"/>
                    </a:lnTo>
                    <a:cubicBezTo>
                      <a:pt x="4828" y="8368"/>
                      <a:pt x="8046" y="4828"/>
                      <a:pt x="12230" y="4828"/>
                    </a:cubicBezTo>
                    <a:lnTo>
                      <a:pt x="23173" y="4828"/>
                    </a:lnTo>
                    <a:cubicBezTo>
                      <a:pt x="27035" y="4828"/>
                      <a:pt x="30575" y="8046"/>
                      <a:pt x="30575" y="12230"/>
                    </a:cubicBezTo>
                    <a:lnTo>
                      <a:pt x="30575" y="38621"/>
                    </a:lnTo>
                    <a:cubicBezTo>
                      <a:pt x="30575" y="42805"/>
                      <a:pt x="27357" y="46024"/>
                      <a:pt x="23173" y="46024"/>
                    </a:cubicBezTo>
                    <a:close/>
                  </a:path>
                </a:pathLst>
              </a:custGeom>
              <a:noFill/>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3" name="Freeform: Shape 72">
                <a:extLst>
                  <a:ext uri="{FF2B5EF4-FFF2-40B4-BE49-F238E27FC236}">
                    <a16:creationId xmlns:a16="http://schemas.microsoft.com/office/drawing/2014/main" id="{1980BEA0-A8A8-48C7-89B4-D9F56A9236ED}"/>
                  </a:ext>
                </a:extLst>
              </p:cNvPr>
              <p:cNvSpPr/>
              <p:nvPr/>
            </p:nvSpPr>
            <p:spPr>
              <a:xfrm>
                <a:off x="8560900" y="4594929"/>
                <a:ext cx="35403" cy="48277"/>
              </a:xfrm>
              <a:custGeom>
                <a:avLst/>
                <a:gdLst>
                  <a:gd name="connsiteX0" fmla="*/ 23173 w 35402"/>
                  <a:gd name="connsiteY0" fmla="*/ 46024 h 48276"/>
                  <a:gd name="connsiteX1" fmla="*/ 12230 w 35402"/>
                  <a:gd name="connsiteY1" fmla="*/ 46024 h 48276"/>
                  <a:gd name="connsiteX2" fmla="*/ 4828 w 35402"/>
                  <a:gd name="connsiteY2" fmla="*/ 38621 h 48276"/>
                  <a:gd name="connsiteX3" fmla="*/ 4828 w 35402"/>
                  <a:gd name="connsiteY3" fmla="*/ 12230 h 48276"/>
                  <a:gd name="connsiteX4" fmla="*/ 12230 w 35402"/>
                  <a:gd name="connsiteY4" fmla="*/ 4828 h 48276"/>
                  <a:gd name="connsiteX5" fmla="*/ 23173 w 35402"/>
                  <a:gd name="connsiteY5" fmla="*/ 4828 h 48276"/>
                  <a:gd name="connsiteX6" fmla="*/ 30575 w 35402"/>
                  <a:gd name="connsiteY6" fmla="*/ 12230 h 48276"/>
                  <a:gd name="connsiteX7" fmla="*/ 30575 w 35402"/>
                  <a:gd name="connsiteY7" fmla="*/ 38621 h 48276"/>
                  <a:gd name="connsiteX8" fmla="*/ 23173 w 35402"/>
                  <a:gd name="connsiteY8" fmla="*/ 46024 h 4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2" h="48276">
                    <a:moveTo>
                      <a:pt x="23173" y="46024"/>
                    </a:moveTo>
                    <a:lnTo>
                      <a:pt x="12230" y="46024"/>
                    </a:lnTo>
                    <a:cubicBezTo>
                      <a:pt x="8368" y="46024"/>
                      <a:pt x="4828" y="42805"/>
                      <a:pt x="4828" y="38621"/>
                    </a:cubicBezTo>
                    <a:lnTo>
                      <a:pt x="4828" y="12230"/>
                    </a:lnTo>
                    <a:cubicBezTo>
                      <a:pt x="4828" y="8368"/>
                      <a:pt x="8046" y="4828"/>
                      <a:pt x="12230" y="4828"/>
                    </a:cubicBezTo>
                    <a:lnTo>
                      <a:pt x="23173" y="4828"/>
                    </a:lnTo>
                    <a:cubicBezTo>
                      <a:pt x="27035" y="4828"/>
                      <a:pt x="30575" y="8046"/>
                      <a:pt x="30575" y="12230"/>
                    </a:cubicBezTo>
                    <a:lnTo>
                      <a:pt x="30575" y="38621"/>
                    </a:lnTo>
                    <a:cubicBezTo>
                      <a:pt x="30575" y="42805"/>
                      <a:pt x="27357" y="46024"/>
                      <a:pt x="23173" y="46024"/>
                    </a:cubicBezTo>
                    <a:close/>
                  </a:path>
                </a:pathLst>
              </a:custGeom>
              <a:noFill/>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4" name="Freeform: Shape 73">
                <a:extLst>
                  <a:ext uri="{FF2B5EF4-FFF2-40B4-BE49-F238E27FC236}">
                    <a16:creationId xmlns:a16="http://schemas.microsoft.com/office/drawing/2014/main" id="{EA070795-2DE0-4DDF-B27B-FB980C48E8CD}"/>
                  </a:ext>
                </a:extLst>
              </p:cNvPr>
              <p:cNvSpPr/>
              <p:nvPr/>
            </p:nvSpPr>
            <p:spPr>
              <a:xfrm>
                <a:off x="8327563" y="4363201"/>
                <a:ext cx="125519" cy="128738"/>
              </a:xfrm>
              <a:custGeom>
                <a:avLst/>
                <a:gdLst>
                  <a:gd name="connsiteX0" fmla="*/ 4828 w 125519"/>
                  <a:gd name="connsiteY0" fmla="*/ 64369 h 128737"/>
                  <a:gd name="connsiteX1" fmla="*/ 64369 w 125519"/>
                  <a:gd name="connsiteY1" fmla="*/ 4828 h 128737"/>
                  <a:gd name="connsiteX2" fmla="*/ 123910 w 125519"/>
                  <a:gd name="connsiteY2" fmla="*/ 64369 h 128737"/>
                  <a:gd name="connsiteX3" fmla="*/ 64369 w 125519"/>
                  <a:gd name="connsiteY3" fmla="*/ 123910 h 128737"/>
                  <a:gd name="connsiteX4" fmla="*/ 4828 w 125519"/>
                  <a:gd name="connsiteY4" fmla="*/ 64369 h 128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19" h="128737">
                    <a:moveTo>
                      <a:pt x="4828" y="64369"/>
                    </a:moveTo>
                    <a:cubicBezTo>
                      <a:pt x="4828" y="31541"/>
                      <a:pt x="31541" y="4828"/>
                      <a:pt x="64369" y="4828"/>
                    </a:cubicBezTo>
                    <a:cubicBezTo>
                      <a:pt x="97197" y="4828"/>
                      <a:pt x="123910" y="31541"/>
                      <a:pt x="123910" y="64369"/>
                    </a:cubicBezTo>
                    <a:cubicBezTo>
                      <a:pt x="123910" y="97197"/>
                      <a:pt x="97197" y="123910"/>
                      <a:pt x="64369" y="123910"/>
                    </a:cubicBezTo>
                    <a:cubicBezTo>
                      <a:pt x="31541" y="123910"/>
                      <a:pt x="4828" y="97197"/>
                      <a:pt x="4828" y="64369"/>
                    </a:cubicBez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5" name="Freeform: Shape 74">
                <a:extLst>
                  <a:ext uri="{FF2B5EF4-FFF2-40B4-BE49-F238E27FC236}">
                    <a16:creationId xmlns:a16="http://schemas.microsoft.com/office/drawing/2014/main" id="{FA9F7FEC-4768-4A96-B3BE-CFC9009C17A8}"/>
                  </a:ext>
                </a:extLst>
              </p:cNvPr>
              <p:cNvSpPr/>
              <p:nvPr/>
            </p:nvSpPr>
            <p:spPr>
              <a:xfrm>
                <a:off x="8313723" y="4335523"/>
                <a:ext cx="154485" cy="64369"/>
              </a:xfrm>
              <a:custGeom>
                <a:avLst/>
                <a:gdLst>
                  <a:gd name="connsiteX0" fmla="*/ 4828 w 154485"/>
                  <a:gd name="connsiteY0" fmla="*/ 61150 h 64368"/>
                  <a:gd name="connsiteX1" fmla="*/ 78852 w 154485"/>
                  <a:gd name="connsiteY1" fmla="*/ 4828 h 64368"/>
                  <a:gd name="connsiteX2" fmla="*/ 151589 w 154485"/>
                  <a:gd name="connsiteY2" fmla="*/ 61150 h 64368"/>
                </a:gdLst>
                <a:ahLst/>
                <a:cxnLst>
                  <a:cxn ang="0">
                    <a:pos x="connsiteX0" y="connsiteY0"/>
                  </a:cxn>
                  <a:cxn ang="0">
                    <a:pos x="connsiteX1" y="connsiteY1"/>
                  </a:cxn>
                  <a:cxn ang="0">
                    <a:pos x="connsiteX2" y="connsiteY2"/>
                  </a:cxn>
                </a:cxnLst>
                <a:rect l="l" t="t" r="r" b="b"/>
                <a:pathLst>
                  <a:path w="154485" h="64368">
                    <a:moveTo>
                      <a:pt x="4828" y="61150"/>
                    </a:moveTo>
                    <a:cubicBezTo>
                      <a:pt x="4828" y="39265"/>
                      <a:pt x="36690" y="4828"/>
                      <a:pt x="78852" y="4828"/>
                    </a:cubicBezTo>
                    <a:cubicBezTo>
                      <a:pt x="120692" y="4828"/>
                      <a:pt x="151589" y="39265"/>
                      <a:pt x="151589" y="61150"/>
                    </a:cubicBezTo>
                  </a:path>
                </a:pathLst>
              </a:custGeom>
              <a:noFill/>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6" name="Freeform: Shape 75">
                <a:extLst>
                  <a:ext uri="{FF2B5EF4-FFF2-40B4-BE49-F238E27FC236}">
                    <a16:creationId xmlns:a16="http://schemas.microsoft.com/office/drawing/2014/main" id="{7CA73DED-6655-4D12-8572-DE2E416CF6D5}"/>
                  </a:ext>
                </a:extLst>
              </p:cNvPr>
              <p:cNvSpPr/>
              <p:nvPr/>
            </p:nvSpPr>
            <p:spPr>
              <a:xfrm>
                <a:off x="8300850" y="4390558"/>
                <a:ext cx="35403" cy="48277"/>
              </a:xfrm>
              <a:custGeom>
                <a:avLst/>
                <a:gdLst>
                  <a:gd name="connsiteX0" fmla="*/ 23173 w 35402"/>
                  <a:gd name="connsiteY0" fmla="*/ 46024 h 48276"/>
                  <a:gd name="connsiteX1" fmla="*/ 12230 w 35402"/>
                  <a:gd name="connsiteY1" fmla="*/ 46024 h 48276"/>
                  <a:gd name="connsiteX2" fmla="*/ 4828 w 35402"/>
                  <a:gd name="connsiteY2" fmla="*/ 38621 h 48276"/>
                  <a:gd name="connsiteX3" fmla="*/ 4828 w 35402"/>
                  <a:gd name="connsiteY3" fmla="*/ 12230 h 48276"/>
                  <a:gd name="connsiteX4" fmla="*/ 12230 w 35402"/>
                  <a:gd name="connsiteY4" fmla="*/ 4828 h 48276"/>
                  <a:gd name="connsiteX5" fmla="*/ 23173 w 35402"/>
                  <a:gd name="connsiteY5" fmla="*/ 4828 h 48276"/>
                  <a:gd name="connsiteX6" fmla="*/ 30575 w 35402"/>
                  <a:gd name="connsiteY6" fmla="*/ 12230 h 48276"/>
                  <a:gd name="connsiteX7" fmla="*/ 30575 w 35402"/>
                  <a:gd name="connsiteY7" fmla="*/ 38621 h 48276"/>
                  <a:gd name="connsiteX8" fmla="*/ 23173 w 35402"/>
                  <a:gd name="connsiteY8" fmla="*/ 46024 h 4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2" h="48276">
                    <a:moveTo>
                      <a:pt x="23173" y="46024"/>
                    </a:moveTo>
                    <a:lnTo>
                      <a:pt x="12230" y="46024"/>
                    </a:lnTo>
                    <a:cubicBezTo>
                      <a:pt x="8368" y="46024"/>
                      <a:pt x="4828" y="42805"/>
                      <a:pt x="4828" y="38621"/>
                    </a:cubicBezTo>
                    <a:lnTo>
                      <a:pt x="4828" y="12230"/>
                    </a:lnTo>
                    <a:cubicBezTo>
                      <a:pt x="4828" y="8368"/>
                      <a:pt x="8046" y="4828"/>
                      <a:pt x="12230" y="4828"/>
                    </a:cubicBezTo>
                    <a:lnTo>
                      <a:pt x="23173" y="4828"/>
                    </a:lnTo>
                    <a:cubicBezTo>
                      <a:pt x="27035" y="4828"/>
                      <a:pt x="30575" y="8046"/>
                      <a:pt x="30575" y="12230"/>
                    </a:cubicBezTo>
                    <a:lnTo>
                      <a:pt x="30575" y="38621"/>
                    </a:lnTo>
                    <a:cubicBezTo>
                      <a:pt x="30575" y="42483"/>
                      <a:pt x="27357" y="46024"/>
                      <a:pt x="23173" y="46024"/>
                    </a:cubicBezTo>
                    <a:close/>
                  </a:path>
                </a:pathLst>
              </a:custGeom>
              <a:noFill/>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7" name="Freeform: Shape 76">
                <a:extLst>
                  <a:ext uri="{FF2B5EF4-FFF2-40B4-BE49-F238E27FC236}">
                    <a16:creationId xmlns:a16="http://schemas.microsoft.com/office/drawing/2014/main" id="{65841A1B-AF8F-489A-AEA0-24955C2BAA3E}"/>
                  </a:ext>
                </a:extLst>
              </p:cNvPr>
              <p:cNvSpPr/>
              <p:nvPr/>
            </p:nvSpPr>
            <p:spPr>
              <a:xfrm>
                <a:off x="8447611" y="4390558"/>
                <a:ext cx="35403" cy="48277"/>
              </a:xfrm>
              <a:custGeom>
                <a:avLst/>
                <a:gdLst>
                  <a:gd name="connsiteX0" fmla="*/ 23173 w 35402"/>
                  <a:gd name="connsiteY0" fmla="*/ 46024 h 48276"/>
                  <a:gd name="connsiteX1" fmla="*/ 12230 w 35402"/>
                  <a:gd name="connsiteY1" fmla="*/ 46024 h 48276"/>
                  <a:gd name="connsiteX2" fmla="*/ 4828 w 35402"/>
                  <a:gd name="connsiteY2" fmla="*/ 38621 h 48276"/>
                  <a:gd name="connsiteX3" fmla="*/ 4828 w 35402"/>
                  <a:gd name="connsiteY3" fmla="*/ 12230 h 48276"/>
                  <a:gd name="connsiteX4" fmla="*/ 12230 w 35402"/>
                  <a:gd name="connsiteY4" fmla="*/ 4828 h 48276"/>
                  <a:gd name="connsiteX5" fmla="*/ 23173 w 35402"/>
                  <a:gd name="connsiteY5" fmla="*/ 4828 h 48276"/>
                  <a:gd name="connsiteX6" fmla="*/ 30575 w 35402"/>
                  <a:gd name="connsiteY6" fmla="*/ 12230 h 48276"/>
                  <a:gd name="connsiteX7" fmla="*/ 30575 w 35402"/>
                  <a:gd name="connsiteY7" fmla="*/ 38621 h 48276"/>
                  <a:gd name="connsiteX8" fmla="*/ 23173 w 35402"/>
                  <a:gd name="connsiteY8" fmla="*/ 46024 h 4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2" h="48276">
                    <a:moveTo>
                      <a:pt x="23173" y="46024"/>
                    </a:moveTo>
                    <a:lnTo>
                      <a:pt x="12230" y="46024"/>
                    </a:lnTo>
                    <a:cubicBezTo>
                      <a:pt x="8368" y="46024"/>
                      <a:pt x="4828" y="42805"/>
                      <a:pt x="4828" y="38621"/>
                    </a:cubicBezTo>
                    <a:lnTo>
                      <a:pt x="4828" y="12230"/>
                    </a:lnTo>
                    <a:cubicBezTo>
                      <a:pt x="4828" y="8368"/>
                      <a:pt x="8046" y="4828"/>
                      <a:pt x="12230" y="4828"/>
                    </a:cubicBezTo>
                    <a:lnTo>
                      <a:pt x="23173" y="4828"/>
                    </a:lnTo>
                    <a:cubicBezTo>
                      <a:pt x="27035" y="4828"/>
                      <a:pt x="30575" y="8046"/>
                      <a:pt x="30575" y="12230"/>
                    </a:cubicBezTo>
                    <a:lnTo>
                      <a:pt x="30575" y="38621"/>
                    </a:lnTo>
                    <a:cubicBezTo>
                      <a:pt x="30253" y="42483"/>
                      <a:pt x="27035" y="46024"/>
                      <a:pt x="23173" y="46024"/>
                    </a:cubicBezTo>
                    <a:close/>
                  </a:path>
                </a:pathLst>
              </a:custGeom>
              <a:noFill/>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8" name="Freeform: Shape 77">
                <a:extLst>
                  <a:ext uri="{FF2B5EF4-FFF2-40B4-BE49-F238E27FC236}">
                    <a16:creationId xmlns:a16="http://schemas.microsoft.com/office/drawing/2014/main" id="{401CC8CE-E8BE-42DB-9353-B138F2A5CDC3}"/>
                  </a:ext>
                </a:extLst>
              </p:cNvPr>
              <p:cNvSpPr/>
              <p:nvPr/>
            </p:nvSpPr>
            <p:spPr>
              <a:xfrm>
                <a:off x="8282183" y="4486765"/>
                <a:ext cx="186670" cy="115864"/>
              </a:xfrm>
              <a:custGeom>
                <a:avLst/>
                <a:gdLst>
                  <a:gd name="connsiteX0" fmla="*/ 109749 w 186669"/>
                  <a:gd name="connsiteY0" fmla="*/ 113636 h 115864"/>
                  <a:gd name="connsiteX1" fmla="*/ 4828 w 186669"/>
                  <a:gd name="connsiteY1" fmla="*/ 113636 h 115864"/>
                  <a:gd name="connsiteX2" fmla="*/ 111036 w 186669"/>
                  <a:gd name="connsiteY2" fmla="*/ 4852 h 115864"/>
                  <a:gd name="connsiteX3" fmla="*/ 182808 w 186669"/>
                  <a:gd name="connsiteY3" fmla="*/ 33175 h 115864"/>
                </a:gdLst>
                <a:ahLst/>
                <a:cxnLst>
                  <a:cxn ang="0">
                    <a:pos x="connsiteX0" y="connsiteY0"/>
                  </a:cxn>
                  <a:cxn ang="0">
                    <a:pos x="connsiteX1" y="connsiteY1"/>
                  </a:cxn>
                  <a:cxn ang="0">
                    <a:pos x="connsiteX2" y="connsiteY2"/>
                  </a:cxn>
                  <a:cxn ang="0">
                    <a:pos x="connsiteX3" y="connsiteY3"/>
                  </a:cxn>
                </a:cxnLst>
                <a:rect l="l" t="t" r="r" b="b"/>
                <a:pathLst>
                  <a:path w="186669" h="115864">
                    <a:moveTo>
                      <a:pt x="109749" y="113636"/>
                    </a:moveTo>
                    <a:lnTo>
                      <a:pt x="4828" y="113636"/>
                    </a:lnTo>
                    <a:cubicBezTo>
                      <a:pt x="4828" y="113636"/>
                      <a:pt x="5793" y="8071"/>
                      <a:pt x="111036" y="4852"/>
                    </a:cubicBezTo>
                    <a:cubicBezTo>
                      <a:pt x="111036" y="4852"/>
                      <a:pt x="150623" y="2921"/>
                      <a:pt x="182808" y="33175"/>
                    </a:cubicBez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9" name="Freeform: Shape 78">
                <a:extLst>
                  <a:ext uri="{FF2B5EF4-FFF2-40B4-BE49-F238E27FC236}">
                    <a16:creationId xmlns:a16="http://schemas.microsoft.com/office/drawing/2014/main" id="{AECC1B89-C206-4223-8717-08477FA20009}"/>
                  </a:ext>
                </a:extLst>
              </p:cNvPr>
              <p:cNvSpPr/>
              <p:nvPr/>
            </p:nvSpPr>
            <p:spPr>
              <a:xfrm>
                <a:off x="8549957" y="4363201"/>
                <a:ext cx="128738" cy="128738"/>
              </a:xfrm>
              <a:custGeom>
                <a:avLst/>
                <a:gdLst>
                  <a:gd name="connsiteX0" fmla="*/ 4828 w 128737"/>
                  <a:gd name="connsiteY0" fmla="*/ 64369 h 128737"/>
                  <a:gd name="connsiteX1" fmla="*/ 64369 w 128737"/>
                  <a:gd name="connsiteY1" fmla="*/ 4828 h 128737"/>
                  <a:gd name="connsiteX2" fmla="*/ 123910 w 128737"/>
                  <a:gd name="connsiteY2" fmla="*/ 64369 h 128737"/>
                  <a:gd name="connsiteX3" fmla="*/ 64369 w 128737"/>
                  <a:gd name="connsiteY3" fmla="*/ 123910 h 128737"/>
                  <a:gd name="connsiteX4" fmla="*/ 4828 w 128737"/>
                  <a:gd name="connsiteY4" fmla="*/ 64369 h 128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37" h="128737">
                    <a:moveTo>
                      <a:pt x="4828" y="64369"/>
                    </a:moveTo>
                    <a:cubicBezTo>
                      <a:pt x="4828" y="31541"/>
                      <a:pt x="31541" y="4828"/>
                      <a:pt x="64369" y="4828"/>
                    </a:cubicBezTo>
                    <a:cubicBezTo>
                      <a:pt x="97197" y="4828"/>
                      <a:pt x="123910" y="31541"/>
                      <a:pt x="123910" y="64369"/>
                    </a:cubicBezTo>
                    <a:cubicBezTo>
                      <a:pt x="123910" y="97197"/>
                      <a:pt x="97197" y="123910"/>
                      <a:pt x="64369" y="123910"/>
                    </a:cubicBezTo>
                    <a:cubicBezTo>
                      <a:pt x="31541" y="123910"/>
                      <a:pt x="4828" y="97197"/>
                      <a:pt x="4828" y="64369"/>
                    </a:cubicBez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0" name="Freeform: Shape 79">
                <a:extLst>
                  <a:ext uri="{FF2B5EF4-FFF2-40B4-BE49-F238E27FC236}">
                    <a16:creationId xmlns:a16="http://schemas.microsoft.com/office/drawing/2014/main" id="{82D15D07-67F2-46DD-A4D8-48478334C49A}"/>
                  </a:ext>
                </a:extLst>
              </p:cNvPr>
              <p:cNvSpPr/>
              <p:nvPr/>
            </p:nvSpPr>
            <p:spPr>
              <a:xfrm>
                <a:off x="8536118" y="4335523"/>
                <a:ext cx="154485" cy="64369"/>
              </a:xfrm>
              <a:custGeom>
                <a:avLst/>
                <a:gdLst>
                  <a:gd name="connsiteX0" fmla="*/ 4828 w 154485"/>
                  <a:gd name="connsiteY0" fmla="*/ 61150 h 64368"/>
                  <a:gd name="connsiteX1" fmla="*/ 78852 w 154485"/>
                  <a:gd name="connsiteY1" fmla="*/ 4828 h 64368"/>
                  <a:gd name="connsiteX2" fmla="*/ 151589 w 154485"/>
                  <a:gd name="connsiteY2" fmla="*/ 61150 h 64368"/>
                </a:gdLst>
                <a:ahLst/>
                <a:cxnLst>
                  <a:cxn ang="0">
                    <a:pos x="connsiteX0" y="connsiteY0"/>
                  </a:cxn>
                  <a:cxn ang="0">
                    <a:pos x="connsiteX1" y="connsiteY1"/>
                  </a:cxn>
                  <a:cxn ang="0">
                    <a:pos x="connsiteX2" y="connsiteY2"/>
                  </a:cxn>
                </a:cxnLst>
                <a:rect l="l" t="t" r="r" b="b"/>
                <a:pathLst>
                  <a:path w="154485" h="64368">
                    <a:moveTo>
                      <a:pt x="4828" y="61150"/>
                    </a:moveTo>
                    <a:cubicBezTo>
                      <a:pt x="4828" y="39265"/>
                      <a:pt x="36690" y="4828"/>
                      <a:pt x="78852" y="4828"/>
                    </a:cubicBezTo>
                    <a:cubicBezTo>
                      <a:pt x="120692" y="4828"/>
                      <a:pt x="151589" y="39265"/>
                      <a:pt x="151589" y="61150"/>
                    </a:cubicBezTo>
                  </a:path>
                </a:pathLst>
              </a:custGeom>
              <a:noFill/>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1" name="Freeform: Shape 80">
                <a:extLst>
                  <a:ext uri="{FF2B5EF4-FFF2-40B4-BE49-F238E27FC236}">
                    <a16:creationId xmlns:a16="http://schemas.microsoft.com/office/drawing/2014/main" id="{47B5C248-9818-4010-BB0B-E89C0E903F87}"/>
                  </a:ext>
                </a:extLst>
              </p:cNvPr>
              <p:cNvSpPr/>
              <p:nvPr/>
            </p:nvSpPr>
            <p:spPr>
              <a:xfrm>
                <a:off x="8523244" y="4390558"/>
                <a:ext cx="35403" cy="48277"/>
              </a:xfrm>
              <a:custGeom>
                <a:avLst/>
                <a:gdLst>
                  <a:gd name="connsiteX0" fmla="*/ 23173 w 35402"/>
                  <a:gd name="connsiteY0" fmla="*/ 46024 h 48276"/>
                  <a:gd name="connsiteX1" fmla="*/ 12230 w 35402"/>
                  <a:gd name="connsiteY1" fmla="*/ 46024 h 48276"/>
                  <a:gd name="connsiteX2" fmla="*/ 4828 w 35402"/>
                  <a:gd name="connsiteY2" fmla="*/ 38621 h 48276"/>
                  <a:gd name="connsiteX3" fmla="*/ 4828 w 35402"/>
                  <a:gd name="connsiteY3" fmla="*/ 12230 h 48276"/>
                  <a:gd name="connsiteX4" fmla="*/ 12230 w 35402"/>
                  <a:gd name="connsiteY4" fmla="*/ 4828 h 48276"/>
                  <a:gd name="connsiteX5" fmla="*/ 23173 w 35402"/>
                  <a:gd name="connsiteY5" fmla="*/ 4828 h 48276"/>
                  <a:gd name="connsiteX6" fmla="*/ 30575 w 35402"/>
                  <a:gd name="connsiteY6" fmla="*/ 12230 h 48276"/>
                  <a:gd name="connsiteX7" fmla="*/ 30575 w 35402"/>
                  <a:gd name="connsiteY7" fmla="*/ 38621 h 48276"/>
                  <a:gd name="connsiteX8" fmla="*/ 23173 w 35402"/>
                  <a:gd name="connsiteY8" fmla="*/ 46024 h 4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2" h="48276">
                    <a:moveTo>
                      <a:pt x="23173" y="46024"/>
                    </a:moveTo>
                    <a:lnTo>
                      <a:pt x="12230" y="46024"/>
                    </a:lnTo>
                    <a:cubicBezTo>
                      <a:pt x="8368" y="46024"/>
                      <a:pt x="4828" y="42805"/>
                      <a:pt x="4828" y="38621"/>
                    </a:cubicBezTo>
                    <a:lnTo>
                      <a:pt x="4828" y="12230"/>
                    </a:lnTo>
                    <a:cubicBezTo>
                      <a:pt x="4828" y="8368"/>
                      <a:pt x="8046" y="4828"/>
                      <a:pt x="12230" y="4828"/>
                    </a:cubicBezTo>
                    <a:lnTo>
                      <a:pt x="23173" y="4828"/>
                    </a:lnTo>
                    <a:cubicBezTo>
                      <a:pt x="27035" y="4828"/>
                      <a:pt x="30575" y="8046"/>
                      <a:pt x="30575" y="12230"/>
                    </a:cubicBezTo>
                    <a:lnTo>
                      <a:pt x="30575" y="38621"/>
                    </a:lnTo>
                    <a:cubicBezTo>
                      <a:pt x="30575" y="42483"/>
                      <a:pt x="27357" y="46024"/>
                      <a:pt x="23173" y="46024"/>
                    </a:cubicBezTo>
                    <a:close/>
                  </a:path>
                </a:pathLst>
              </a:custGeom>
              <a:noFill/>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2" name="Freeform: Shape 81">
                <a:extLst>
                  <a:ext uri="{FF2B5EF4-FFF2-40B4-BE49-F238E27FC236}">
                    <a16:creationId xmlns:a16="http://schemas.microsoft.com/office/drawing/2014/main" id="{FC8B4EC1-AA4F-4008-BD87-9971D39CFB33}"/>
                  </a:ext>
                </a:extLst>
              </p:cNvPr>
              <p:cNvSpPr/>
              <p:nvPr/>
            </p:nvSpPr>
            <p:spPr>
              <a:xfrm>
                <a:off x="8670005" y="4390558"/>
                <a:ext cx="35403" cy="48277"/>
              </a:xfrm>
              <a:custGeom>
                <a:avLst/>
                <a:gdLst>
                  <a:gd name="connsiteX0" fmla="*/ 23173 w 35402"/>
                  <a:gd name="connsiteY0" fmla="*/ 46024 h 48276"/>
                  <a:gd name="connsiteX1" fmla="*/ 12230 w 35402"/>
                  <a:gd name="connsiteY1" fmla="*/ 46024 h 48276"/>
                  <a:gd name="connsiteX2" fmla="*/ 4828 w 35402"/>
                  <a:gd name="connsiteY2" fmla="*/ 38621 h 48276"/>
                  <a:gd name="connsiteX3" fmla="*/ 4828 w 35402"/>
                  <a:gd name="connsiteY3" fmla="*/ 12230 h 48276"/>
                  <a:gd name="connsiteX4" fmla="*/ 12230 w 35402"/>
                  <a:gd name="connsiteY4" fmla="*/ 4828 h 48276"/>
                  <a:gd name="connsiteX5" fmla="*/ 23173 w 35402"/>
                  <a:gd name="connsiteY5" fmla="*/ 4828 h 48276"/>
                  <a:gd name="connsiteX6" fmla="*/ 30575 w 35402"/>
                  <a:gd name="connsiteY6" fmla="*/ 12230 h 48276"/>
                  <a:gd name="connsiteX7" fmla="*/ 30575 w 35402"/>
                  <a:gd name="connsiteY7" fmla="*/ 38621 h 48276"/>
                  <a:gd name="connsiteX8" fmla="*/ 23173 w 35402"/>
                  <a:gd name="connsiteY8" fmla="*/ 46024 h 4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2" h="48276">
                    <a:moveTo>
                      <a:pt x="23173" y="46024"/>
                    </a:moveTo>
                    <a:lnTo>
                      <a:pt x="12230" y="46024"/>
                    </a:lnTo>
                    <a:cubicBezTo>
                      <a:pt x="8368" y="46024"/>
                      <a:pt x="4828" y="42805"/>
                      <a:pt x="4828" y="38621"/>
                    </a:cubicBezTo>
                    <a:lnTo>
                      <a:pt x="4828" y="12230"/>
                    </a:lnTo>
                    <a:cubicBezTo>
                      <a:pt x="4828" y="8368"/>
                      <a:pt x="8046" y="4828"/>
                      <a:pt x="12230" y="4828"/>
                    </a:cubicBezTo>
                    <a:lnTo>
                      <a:pt x="23173" y="4828"/>
                    </a:lnTo>
                    <a:cubicBezTo>
                      <a:pt x="27035" y="4828"/>
                      <a:pt x="30575" y="8046"/>
                      <a:pt x="30575" y="12230"/>
                    </a:cubicBezTo>
                    <a:lnTo>
                      <a:pt x="30575" y="38621"/>
                    </a:lnTo>
                    <a:cubicBezTo>
                      <a:pt x="30253" y="42483"/>
                      <a:pt x="27035" y="46024"/>
                      <a:pt x="23173" y="46024"/>
                    </a:cubicBezTo>
                    <a:close/>
                  </a:path>
                </a:pathLst>
              </a:custGeom>
              <a:noFill/>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3" name="Freeform: Shape 82">
                <a:extLst>
                  <a:ext uri="{FF2B5EF4-FFF2-40B4-BE49-F238E27FC236}">
                    <a16:creationId xmlns:a16="http://schemas.microsoft.com/office/drawing/2014/main" id="{873AE846-6675-4F5E-AAF1-972357E96BDD}"/>
                  </a:ext>
                </a:extLst>
              </p:cNvPr>
              <p:cNvSpPr/>
              <p:nvPr/>
            </p:nvSpPr>
            <p:spPr>
              <a:xfrm>
                <a:off x="8538049" y="4486765"/>
                <a:ext cx="186670" cy="115864"/>
              </a:xfrm>
              <a:custGeom>
                <a:avLst/>
                <a:gdLst>
                  <a:gd name="connsiteX0" fmla="*/ 77886 w 186669"/>
                  <a:gd name="connsiteY0" fmla="*/ 113636 h 115864"/>
                  <a:gd name="connsiteX1" fmla="*/ 182808 w 186669"/>
                  <a:gd name="connsiteY1" fmla="*/ 113636 h 115864"/>
                  <a:gd name="connsiteX2" fmla="*/ 76599 w 186669"/>
                  <a:gd name="connsiteY2" fmla="*/ 4852 h 115864"/>
                  <a:gd name="connsiteX3" fmla="*/ 4828 w 186669"/>
                  <a:gd name="connsiteY3" fmla="*/ 33175 h 115864"/>
                </a:gdLst>
                <a:ahLst/>
                <a:cxnLst>
                  <a:cxn ang="0">
                    <a:pos x="connsiteX0" y="connsiteY0"/>
                  </a:cxn>
                  <a:cxn ang="0">
                    <a:pos x="connsiteX1" y="connsiteY1"/>
                  </a:cxn>
                  <a:cxn ang="0">
                    <a:pos x="connsiteX2" y="connsiteY2"/>
                  </a:cxn>
                  <a:cxn ang="0">
                    <a:pos x="connsiteX3" y="connsiteY3"/>
                  </a:cxn>
                </a:cxnLst>
                <a:rect l="l" t="t" r="r" b="b"/>
                <a:pathLst>
                  <a:path w="186669" h="115864">
                    <a:moveTo>
                      <a:pt x="77886" y="113636"/>
                    </a:moveTo>
                    <a:lnTo>
                      <a:pt x="182808" y="113636"/>
                    </a:lnTo>
                    <a:cubicBezTo>
                      <a:pt x="182808" y="113636"/>
                      <a:pt x="181842" y="8071"/>
                      <a:pt x="76599" y="4852"/>
                    </a:cubicBezTo>
                    <a:cubicBezTo>
                      <a:pt x="76599" y="4852"/>
                      <a:pt x="37012" y="2921"/>
                      <a:pt x="4828" y="33175"/>
                    </a:cubicBez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grpSp>
      </p:grpSp>
      <p:grpSp>
        <p:nvGrpSpPr>
          <p:cNvPr id="16" name="Group 15">
            <a:extLst>
              <a:ext uri="{FF2B5EF4-FFF2-40B4-BE49-F238E27FC236}">
                <a16:creationId xmlns:a16="http://schemas.microsoft.com/office/drawing/2014/main" id="{B995CBF9-A4CF-4B4C-80BB-F096961F5DCB}"/>
              </a:ext>
            </a:extLst>
          </p:cNvPr>
          <p:cNvGrpSpPr/>
          <p:nvPr/>
        </p:nvGrpSpPr>
        <p:grpSpPr>
          <a:xfrm>
            <a:off x="402569" y="2011121"/>
            <a:ext cx="2331746" cy="1780683"/>
            <a:chOff x="402569" y="1667847"/>
            <a:chExt cx="2331746" cy="1780683"/>
          </a:xfrm>
        </p:grpSpPr>
        <p:sp>
          <p:nvSpPr>
            <p:cNvPr id="133" name="TextBox 132">
              <a:extLst>
                <a:ext uri="{FF2B5EF4-FFF2-40B4-BE49-F238E27FC236}">
                  <a16:creationId xmlns:a16="http://schemas.microsoft.com/office/drawing/2014/main" id="{F5778AEF-0418-4107-A68F-9E6079BA285A}"/>
                </a:ext>
              </a:extLst>
            </p:cNvPr>
            <p:cNvSpPr txBox="1"/>
            <p:nvPr/>
          </p:nvSpPr>
          <p:spPr>
            <a:xfrm>
              <a:off x="402569" y="2802199"/>
              <a:ext cx="2331746" cy="646331"/>
            </a:xfrm>
            <a:prstGeom prst="rect">
              <a:avLst/>
            </a:prstGeom>
            <a:solidFill>
              <a:srgbClr val="232F3E"/>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000" b="0" i="0" u="none" strike="noStrike" cap="none" spc="0" normalizeH="0" baseline="0">
                  <a:ln>
                    <a:noFill/>
                  </a:ln>
                  <a:effectLst/>
                  <a:uLnTx/>
                  <a:uFillTx/>
                  <a:latin typeface="Amazon Ember"/>
                </a:defRPr>
              </a:lvl1pPr>
            </a:lstStyle>
            <a:p>
              <a:pPr marL="0" marR="0" lvl="0" indent="0" algn="ctr" defTabSz="109721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mazon Ember"/>
                  <a:ea typeface="+mn-ea"/>
                  <a:cs typeface="+mn-cs"/>
                </a:rPr>
                <a:t>Migration Methodology</a:t>
              </a:r>
            </a:p>
          </p:txBody>
        </p:sp>
        <p:sp>
          <p:nvSpPr>
            <p:cNvPr id="168" name="Rectangle 167">
              <a:extLst>
                <a:ext uri="{FF2B5EF4-FFF2-40B4-BE49-F238E27FC236}">
                  <a16:creationId xmlns:a16="http://schemas.microsoft.com/office/drawing/2014/main" id="{CFEB11E3-2C51-44DF-A296-C34F7E508B70}"/>
                </a:ext>
              </a:extLst>
            </p:cNvPr>
            <p:cNvSpPr/>
            <p:nvPr/>
          </p:nvSpPr>
          <p:spPr bwMode="auto">
            <a:xfrm>
              <a:off x="1028290" y="1723980"/>
              <a:ext cx="1367870" cy="1151580"/>
            </a:xfrm>
            <a:prstGeom prst="rect">
              <a:avLst/>
            </a:prstGeom>
            <a:solidFill>
              <a:srgbClr val="232F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Amazon Ember"/>
                <a:ea typeface="Segoe UI" pitchFamily="34" charset="0"/>
                <a:cs typeface="Segoe UI" pitchFamily="34" charset="0"/>
              </a:endParaRPr>
            </a:p>
          </p:txBody>
        </p:sp>
        <p:grpSp>
          <p:nvGrpSpPr>
            <p:cNvPr id="7" name="Group 6">
              <a:extLst>
                <a:ext uri="{FF2B5EF4-FFF2-40B4-BE49-F238E27FC236}">
                  <a16:creationId xmlns:a16="http://schemas.microsoft.com/office/drawing/2014/main" id="{D9DDA730-1597-4D5E-90BE-B299072D0EDA}"/>
                </a:ext>
              </a:extLst>
            </p:cNvPr>
            <p:cNvGrpSpPr/>
            <p:nvPr/>
          </p:nvGrpSpPr>
          <p:grpSpPr>
            <a:xfrm>
              <a:off x="1098237" y="1667847"/>
              <a:ext cx="1227975" cy="1190794"/>
              <a:chOff x="3382125" y="1601320"/>
              <a:chExt cx="1618943" cy="1569924"/>
            </a:xfrm>
          </p:grpSpPr>
          <p:sp>
            <p:nvSpPr>
              <p:cNvPr id="150" name="Freeform: Shape 149">
                <a:extLst>
                  <a:ext uri="{FF2B5EF4-FFF2-40B4-BE49-F238E27FC236}">
                    <a16:creationId xmlns:a16="http://schemas.microsoft.com/office/drawing/2014/main" id="{5FE75DB4-8FFB-4AEB-AA65-401ED197EB46}"/>
                  </a:ext>
                </a:extLst>
              </p:cNvPr>
              <p:cNvSpPr/>
              <p:nvPr/>
            </p:nvSpPr>
            <p:spPr>
              <a:xfrm>
                <a:off x="3628281" y="2416366"/>
                <a:ext cx="343197" cy="35502"/>
              </a:xfrm>
              <a:custGeom>
                <a:avLst/>
                <a:gdLst>
                  <a:gd name="connsiteX0" fmla="*/ 4828 w 93334"/>
                  <a:gd name="connsiteY0" fmla="*/ 4828 h 9655"/>
                  <a:gd name="connsiteX1" fmla="*/ 89151 w 93334"/>
                  <a:gd name="connsiteY1" fmla="*/ 4828 h 9655"/>
                </a:gdLst>
                <a:ahLst/>
                <a:cxnLst>
                  <a:cxn ang="0">
                    <a:pos x="connsiteX0" y="connsiteY0"/>
                  </a:cxn>
                  <a:cxn ang="0">
                    <a:pos x="connsiteX1" y="connsiteY1"/>
                  </a:cxn>
                </a:cxnLst>
                <a:rect l="l" t="t" r="r" b="b"/>
                <a:pathLst>
                  <a:path w="93334" h="9655">
                    <a:moveTo>
                      <a:pt x="4828" y="4828"/>
                    </a:moveTo>
                    <a:lnTo>
                      <a:pt x="89151" y="4828"/>
                    </a:lnTo>
                  </a:path>
                </a:pathLst>
              </a:custGeom>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51" name="Freeform: Shape 150">
                <a:extLst>
                  <a:ext uri="{FF2B5EF4-FFF2-40B4-BE49-F238E27FC236}">
                    <a16:creationId xmlns:a16="http://schemas.microsoft.com/office/drawing/2014/main" id="{948FC471-4611-460A-BF37-C5375B23F467}"/>
                  </a:ext>
                </a:extLst>
              </p:cNvPr>
              <p:cNvSpPr/>
              <p:nvPr/>
            </p:nvSpPr>
            <p:spPr>
              <a:xfrm>
                <a:off x="3382125" y="1601320"/>
                <a:ext cx="1618943" cy="1029253"/>
              </a:xfrm>
              <a:custGeom>
                <a:avLst/>
                <a:gdLst>
                  <a:gd name="connsiteX0" fmla="*/ 170256 w 447363"/>
                  <a:gd name="connsiteY0" fmla="*/ 284739 h 286441"/>
                  <a:gd name="connsiteX1" fmla="*/ 69197 w 447363"/>
                  <a:gd name="connsiteY1" fmla="*/ 284739 h 286441"/>
                  <a:gd name="connsiteX2" fmla="*/ 45380 w 447363"/>
                  <a:gd name="connsiteY2" fmla="*/ 277980 h 286441"/>
                  <a:gd name="connsiteX3" fmla="*/ 4828 w 447363"/>
                  <a:gd name="connsiteY3" fmla="*/ 205243 h 286441"/>
                  <a:gd name="connsiteX4" fmla="*/ 65334 w 447363"/>
                  <a:gd name="connsiteY4" fmla="*/ 128644 h 286441"/>
                  <a:gd name="connsiteX5" fmla="*/ 65334 w 447363"/>
                  <a:gd name="connsiteY5" fmla="*/ 128644 h 286441"/>
                  <a:gd name="connsiteX6" fmla="*/ 64369 w 447363"/>
                  <a:gd name="connsiteY6" fmla="*/ 115127 h 286441"/>
                  <a:gd name="connsiteX7" fmla="*/ 130669 w 447363"/>
                  <a:gd name="connsiteY7" fmla="*/ 14390 h 286441"/>
                  <a:gd name="connsiteX8" fmla="*/ 256510 w 447363"/>
                  <a:gd name="connsiteY8" fmla="*/ 38850 h 286441"/>
                  <a:gd name="connsiteX9" fmla="*/ 287407 w 447363"/>
                  <a:gd name="connsiteY9" fmla="*/ 88414 h 286441"/>
                  <a:gd name="connsiteX10" fmla="*/ 324419 w 447363"/>
                  <a:gd name="connsiteY10" fmla="*/ 69425 h 286441"/>
                  <a:gd name="connsiteX11" fmla="*/ 373983 w 447363"/>
                  <a:gd name="connsiteY11" fmla="*/ 126391 h 286441"/>
                  <a:gd name="connsiteX12" fmla="*/ 373661 w 447363"/>
                  <a:gd name="connsiteY12" fmla="*/ 127357 h 286441"/>
                  <a:gd name="connsiteX13" fmla="*/ 445111 w 447363"/>
                  <a:gd name="connsiteY13" fmla="*/ 205887 h 286441"/>
                  <a:gd name="connsiteX14" fmla="*/ 395225 w 447363"/>
                  <a:gd name="connsiteY14" fmla="*/ 279268 h 286441"/>
                  <a:gd name="connsiteX0" fmla="*/ 165428 w 440283"/>
                  <a:gd name="connsiteY0" fmla="*/ 279912 h 279912"/>
                  <a:gd name="connsiteX1" fmla="*/ 64369 w 440283"/>
                  <a:gd name="connsiteY1" fmla="*/ 279912 h 279912"/>
                  <a:gd name="connsiteX2" fmla="*/ 40552 w 440283"/>
                  <a:gd name="connsiteY2" fmla="*/ 273153 h 279912"/>
                  <a:gd name="connsiteX3" fmla="*/ 0 w 440283"/>
                  <a:gd name="connsiteY3" fmla="*/ 200416 h 279912"/>
                  <a:gd name="connsiteX4" fmla="*/ 60506 w 440283"/>
                  <a:gd name="connsiteY4" fmla="*/ 123817 h 279912"/>
                  <a:gd name="connsiteX5" fmla="*/ 60506 w 440283"/>
                  <a:gd name="connsiteY5" fmla="*/ 123817 h 279912"/>
                  <a:gd name="connsiteX6" fmla="*/ 59541 w 440283"/>
                  <a:gd name="connsiteY6" fmla="*/ 110300 h 279912"/>
                  <a:gd name="connsiteX7" fmla="*/ 125841 w 440283"/>
                  <a:gd name="connsiteY7" fmla="*/ 9563 h 279912"/>
                  <a:gd name="connsiteX8" fmla="*/ 251682 w 440283"/>
                  <a:gd name="connsiteY8" fmla="*/ 34023 h 279912"/>
                  <a:gd name="connsiteX9" fmla="*/ 282579 w 440283"/>
                  <a:gd name="connsiteY9" fmla="*/ 83587 h 279912"/>
                  <a:gd name="connsiteX10" fmla="*/ 319591 w 440283"/>
                  <a:gd name="connsiteY10" fmla="*/ 64598 h 279912"/>
                  <a:gd name="connsiteX11" fmla="*/ 369155 w 440283"/>
                  <a:gd name="connsiteY11" fmla="*/ 121564 h 279912"/>
                  <a:gd name="connsiteX12" fmla="*/ 368833 w 440283"/>
                  <a:gd name="connsiteY12" fmla="*/ 122530 h 279912"/>
                  <a:gd name="connsiteX13" fmla="*/ 440283 w 440283"/>
                  <a:gd name="connsiteY13" fmla="*/ 201060 h 279912"/>
                  <a:gd name="connsiteX14" fmla="*/ 411120 w 440283"/>
                  <a:gd name="connsiteY14" fmla="*/ 264079 h 279912"/>
                  <a:gd name="connsiteX0" fmla="*/ 165428 w 440283"/>
                  <a:gd name="connsiteY0" fmla="*/ 279912 h 279912"/>
                  <a:gd name="connsiteX1" fmla="*/ 64369 w 440283"/>
                  <a:gd name="connsiteY1" fmla="*/ 279912 h 279912"/>
                  <a:gd name="connsiteX2" fmla="*/ 40552 w 440283"/>
                  <a:gd name="connsiteY2" fmla="*/ 273153 h 279912"/>
                  <a:gd name="connsiteX3" fmla="*/ 0 w 440283"/>
                  <a:gd name="connsiteY3" fmla="*/ 200416 h 279912"/>
                  <a:gd name="connsiteX4" fmla="*/ 60506 w 440283"/>
                  <a:gd name="connsiteY4" fmla="*/ 123817 h 279912"/>
                  <a:gd name="connsiteX5" fmla="*/ 60506 w 440283"/>
                  <a:gd name="connsiteY5" fmla="*/ 123817 h 279912"/>
                  <a:gd name="connsiteX6" fmla="*/ 59541 w 440283"/>
                  <a:gd name="connsiteY6" fmla="*/ 110300 h 279912"/>
                  <a:gd name="connsiteX7" fmla="*/ 125841 w 440283"/>
                  <a:gd name="connsiteY7" fmla="*/ 9563 h 279912"/>
                  <a:gd name="connsiteX8" fmla="*/ 251682 w 440283"/>
                  <a:gd name="connsiteY8" fmla="*/ 34023 h 279912"/>
                  <a:gd name="connsiteX9" fmla="*/ 282579 w 440283"/>
                  <a:gd name="connsiteY9" fmla="*/ 83587 h 279912"/>
                  <a:gd name="connsiteX10" fmla="*/ 319591 w 440283"/>
                  <a:gd name="connsiteY10" fmla="*/ 64598 h 279912"/>
                  <a:gd name="connsiteX11" fmla="*/ 369155 w 440283"/>
                  <a:gd name="connsiteY11" fmla="*/ 121564 h 279912"/>
                  <a:gd name="connsiteX12" fmla="*/ 368833 w 440283"/>
                  <a:gd name="connsiteY12" fmla="*/ 122530 h 279912"/>
                  <a:gd name="connsiteX13" fmla="*/ 440283 w 440283"/>
                  <a:gd name="connsiteY13" fmla="*/ 201060 h 279912"/>
                  <a:gd name="connsiteX14" fmla="*/ 411120 w 440283"/>
                  <a:gd name="connsiteY14" fmla="*/ 264079 h 279912"/>
                  <a:gd name="connsiteX0" fmla="*/ 165428 w 440283"/>
                  <a:gd name="connsiteY0" fmla="*/ 279912 h 279912"/>
                  <a:gd name="connsiteX1" fmla="*/ 64369 w 440283"/>
                  <a:gd name="connsiteY1" fmla="*/ 279912 h 279912"/>
                  <a:gd name="connsiteX2" fmla="*/ 40552 w 440283"/>
                  <a:gd name="connsiteY2" fmla="*/ 273153 h 279912"/>
                  <a:gd name="connsiteX3" fmla="*/ 0 w 440283"/>
                  <a:gd name="connsiteY3" fmla="*/ 200416 h 279912"/>
                  <a:gd name="connsiteX4" fmla="*/ 60506 w 440283"/>
                  <a:gd name="connsiteY4" fmla="*/ 123817 h 279912"/>
                  <a:gd name="connsiteX5" fmla="*/ 60506 w 440283"/>
                  <a:gd name="connsiteY5" fmla="*/ 123817 h 279912"/>
                  <a:gd name="connsiteX6" fmla="*/ 59541 w 440283"/>
                  <a:gd name="connsiteY6" fmla="*/ 110300 h 279912"/>
                  <a:gd name="connsiteX7" fmla="*/ 125841 w 440283"/>
                  <a:gd name="connsiteY7" fmla="*/ 9563 h 279912"/>
                  <a:gd name="connsiteX8" fmla="*/ 251682 w 440283"/>
                  <a:gd name="connsiteY8" fmla="*/ 34023 h 279912"/>
                  <a:gd name="connsiteX9" fmla="*/ 282579 w 440283"/>
                  <a:gd name="connsiteY9" fmla="*/ 83587 h 279912"/>
                  <a:gd name="connsiteX10" fmla="*/ 319591 w 440283"/>
                  <a:gd name="connsiteY10" fmla="*/ 64598 h 279912"/>
                  <a:gd name="connsiteX11" fmla="*/ 369155 w 440283"/>
                  <a:gd name="connsiteY11" fmla="*/ 121564 h 279912"/>
                  <a:gd name="connsiteX12" fmla="*/ 368833 w 440283"/>
                  <a:gd name="connsiteY12" fmla="*/ 122530 h 279912"/>
                  <a:gd name="connsiteX13" fmla="*/ 440283 w 440283"/>
                  <a:gd name="connsiteY13" fmla="*/ 201060 h 279912"/>
                  <a:gd name="connsiteX14" fmla="*/ 411120 w 440283"/>
                  <a:gd name="connsiteY14" fmla="*/ 264079 h 279912"/>
                  <a:gd name="connsiteX0" fmla="*/ 165428 w 440283"/>
                  <a:gd name="connsiteY0" fmla="*/ 279912 h 279912"/>
                  <a:gd name="connsiteX1" fmla="*/ 64369 w 440283"/>
                  <a:gd name="connsiteY1" fmla="*/ 279912 h 279912"/>
                  <a:gd name="connsiteX2" fmla="*/ 40552 w 440283"/>
                  <a:gd name="connsiteY2" fmla="*/ 273153 h 279912"/>
                  <a:gd name="connsiteX3" fmla="*/ 0 w 440283"/>
                  <a:gd name="connsiteY3" fmla="*/ 200416 h 279912"/>
                  <a:gd name="connsiteX4" fmla="*/ 60506 w 440283"/>
                  <a:gd name="connsiteY4" fmla="*/ 123817 h 279912"/>
                  <a:gd name="connsiteX5" fmla="*/ 60506 w 440283"/>
                  <a:gd name="connsiteY5" fmla="*/ 123817 h 279912"/>
                  <a:gd name="connsiteX6" fmla="*/ 59541 w 440283"/>
                  <a:gd name="connsiteY6" fmla="*/ 110300 h 279912"/>
                  <a:gd name="connsiteX7" fmla="*/ 125841 w 440283"/>
                  <a:gd name="connsiteY7" fmla="*/ 9563 h 279912"/>
                  <a:gd name="connsiteX8" fmla="*/ 251682 w 440283"/>
                  <a:gd name="connsiteY8" fmla="*/ 34023 h 279912"/>
                  <a:gd name="connsiteX9" fmla="*/ 282579 w 440283"/>
                  <a:gd name="connsiteY9" fmla="*/ 83587 h 279912"/>
                  <a:gd name="connsiteX10" fmla="*/ 319591 w 440283"/>
                  <a:gd name="connsiteY10" fmla="*/ 64598 h 279912"/>
                  <a:gd name="connsiteX11" fmla="*/ 369155 w 440283"/>
                  <a:gd name="connsiteY11" fmla="*/ 121564 h 279912"/>
                  <a:gd name="connsiteX12" fmla="*/ 368833 w 440283"/>
                  <a:gd name="connsiteY12" fmla="*/ 122530 h 279912"/>
                  <a:gd name="connsiteX13" fmla="*/ 440283 w 440283"/>
                  <a:gd name="connsiteY13" fmla="*/ 201060 h 279912"/>
                  <a:gd name="connsiteX14" fmla="*/ 411120 w 440283"/>
                  <a:gd name="connsiteY14" fmla="*/ 264079 h 27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283" h="279912">
                    <a:moveTo>
                      <a:pt x="165428" y="279912"/>
                    </a:moveTo>
                    <a:lnTo>
                      <a:pt x="64369" y="279912"/>
                    </a:lnTo>
                    <a:cubicBezTo>
                      <a:pt x="56001" y="279912"/>
                      <a:pt x="47633" y="277659"/>
                      <a:pt x="40552" y="273153"/>
                    </a:cubicBezTo>
                    <a:cubicBezTo>
                      <a:pt x="24460" y="263176"/>
                      <a:pt x="0" y="241612"/>
                      <a:pt x="0" y="200416"/>
                    </a:cubicBezTo>
                    <a:cubicBezTo>
                      <a:pt x="0" y="152140"/>
                      <a:pt x="32184" y="130898"/>
                      <a:pt x="60506" y="123817"/>
                    </a:cubicBezTo>
                    <a:lnTo>
                      <a:pt x="60506" y="123817"/>
                    </a:lnTo>
                    <a:cubicBezTo>
                      <a:pt x="59863" y="119312"/>
                      <a:pt x="59541" y="114806"/>
                      <a:pt x="59541" y="110300"/>
                    </a:cubicBezTo>
                    <a:cubicBezTo>
                      <a:pt x="59541" y="71035"/>
                      <a:pt x="86576" y="25655"/>
                      <a:pt x="125841" y="9563"/>
                    </a:cubicBezTo>
                    <a:cubicBezTo>
                      <a:pt x="175727" y="-11357"/>
                      <a:pt x="221429" y="4413"/>
                      <a:pt x="251682" y="34023"/>
                    </a:cubicBezTo>
                    <a:cubicBezTo>
                      <a:pt x="265521" y="47862"/>
                      <a:pt x="275820" y="64920"/>
                      <a:pt x="282579" y="83587"/>
                    </a:cubicBezTo>
                    <a:cubicBezTo>
                      <a:pt x="291913" y="71035"/>
                      <a:pt x="305752" y="64598"/>
                      <a:pt x="319591" y="64598"/>
                    </a:cubicBezTo>
                    <a:cubicBezTo>
                      <a:pt x="343086" y="64598"/>
                      <a:pt x="366581" y="83265"/>
                      <a:pt x="369155" y="121564"/>
                    </a:cubicBezTo>
                    <a:lnTo>
                      <a:pt x="368833" y="122530"/>
                    </a:lnTo>
                    <a:cubicBezTo>
                      <a:pt x="394903" y="126714"/>
                      <a:pt x="440283" y="144737"/>
                      <a:pt x="440283" y="201060"/>
                    </a:cubicBezTo>
                    <a:cubicBezTo>
                      <a:pt x="440283" y="246440"/>
                      <a:pt x="418177" y="256748"/>
                      <a:pt x="411120" y="264079"/>
                    </a:cubicBez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53" name="Freeform: Shape 152">
                <a:extLst>
                  <a:ext uri="{FF2B5EF4-FFF2-40B4-BE49-F238E27FC236}">
                    <a16:creationId xmlns:a16="http://schemas.microsoft.com/office/drawing/2014/main" id="{A60FCAD2-DCA4-4DB8-9B29-132EDA8B66BC}"/>
                  </a:ext>
                </a:extLst>
              </p:cNvPr>
              <p:cNvSpPr/>
              <p:nvPr/>
            </p:nvSpPr>
            <p:spPr>
              <a:xfrm>
                <a:off x="4570207" y="2745207"/>
                <a:ext cx="414204" cy="426037"/>
              </a:xfrm>
              <a:custGeom>
                <a:avLst/>
                <a:gdLst>
                  <a:gd name="connsiteX0" fmla="*/ 36368 w 112645"/>
                  <a:gd name="connsiteY0" fmla="*/ 4828 h 115864"/>
                  <a:gd name="connsiteX1" fmla="*/ 103956 w 112645"/>
                  <a:gd name="connsiteY1" fmla="*/ 72737 h 115864"/>
                  <a:gd name="connsiteX2" fmla="*/ 103634 w 112645"/>
                  <a:gd name="connsiteY2" fmla="*/ 104921 h 115864"/>
                  <a:gd name="connsiteX3" fmla="*/ 103634 w 112645"/>
                  <a:gd name="connsiteY3" fmla="*/ 104921 h 115864"/>
                  <a:gd name="connsiteX4" fmla="*/ 71450 w 112645"/>
                  <a:gd name="connsiteY4" fmla="*/ 105243 h 115864"/>
                  <a:gd name="connsiteX5" fmla="*/ 4828 w 112645"/>
                  <a:gd name="connsiteY5" fmla="*/ 38621 h 11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645" h="115864">
                    <a:moveTo>
                      <a:pt x="36368" y="4828"/>
                    </a:moveTo>
                    <a:lnTo>
                      <a:pt x="103956" y="72737"/>
                    </a:lnTo>
                    <a:cubicBezTo>
                      <a:pt x="112646" y="81427"/>
                      <a:pt x="112646" y="95910"/>
                      <a:pt x="103634" y="104921"/>
                    </a:cubicBezTo>
                    <a:lnTo>
                      <a:pt x="103634" y="104921"/>
                    </a:lnTo>
                    <a:cubicBezTo>
                      <a:pt x="94622" y="113933"/>
                      <a:pt x="80139" y="114255"/>
                      <a:pt x="71450" y="105243"/>
                    </a:cubicBezTo>
                    <a:lnTo>
                      <a:pt x="4828" y="38621"/>
                    </a:ln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54" name="Freeform: Shape 153">
                <a:extLst>
                  <a:ext uri="{FF2B5EF4-FFF2-40B4-BE49-F238E27FC236}">
                    <a16:creationId xmlns:a16="http://schemas.microsoft.com/office/drawing/2014/main" id="{757084A0-036C-41F6-910A-AB4CD49AB73C}"/>
                  </a:ext>
                </a:extLst>
              </p:cNvPr>
              <p:cNvSpPr/>
              <p:nvPr/>
            </p:nvSpPr>
            <p:spPr>
              <a:xfrm>
                <a:off x="3540705" y="2285007"/>
                <a:ext cx="331360" cy="35502"/>
              </a:xfrm>
              <a:custGeom>
                <a:avLst/>
                <a:gdLst>
                  <a:gd name="connsiteX0" fmla="*/ 4828 w 90116"/>
                  <a:gd name="connsiteY0" fmla="*/ 4828 h 9655"/>
                  <a:gd name="connsiteX1" fmla="*/ 87542 w 90116"/>
                  <a:gd name="connsiteY1" fmla="*/ 4828 h 9655"/>
                </a:gdLst>
                <a:ahLst/>
                <a:cxnLst>
                  <a:cxn ang="0">
                    <a:pos x="connsiteX0" y="connsiteY0"/>
                  </a:cxn>
                  <a:cxn ang="0">
                    <a:pos x="connsiteX1" y="connsiteY1"/>
                  </a:cxn>
                </a:cxnLst>
                <a:rect l="l" t="t" r="r" b="b"/>
                <a:pathLst>
                  <a:path w="90116" h="9655">
                    <a:moveTo>
                      <a:pt x="4828" y="4828"/>
                    </a:moveTo>
                    <a:lnTo>
                      <a:pt x="87542" y="4828"/>
                    </a:lnTo>
                  </a:path>
                </a:pathLst>
              </a:custGeom>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55" name="Freeform: Shape 154">
                <a:extLst>
                  <a:ext uri="{FF2B5EF4-FFF2-40B4-BE49-F238E27FC236}">
                    <a16:creationId xmlns:a16="http://schemas.microsoft.com/office/drawing/2014/main" id="{32C3FAF2-3284-4833-ACB1-5584DEF51934}"/>
                  </a:ext>
                </a:extLst>
              </p:cNvPr>
              <p:cNvSpPr/>
              <p:nvPr/>
            </p:nvSpPr>
            <p:spPr>
              <a:xfrm>
                <a:off x="3913487" y="2285007"/>
                <a:ext cx="142011" cy="35502"/>
              </a:xfrm>
              <a:custGeom>
                <a:avLst/>
                <a:gdLst>
                  <a:gd name="connsiteX0" fmla="*/ 4828 w 38621"/>
                  <a:gd name="connsiteY0" fmla="*/ 4828 h 9655"/>
                  <a:gd name="connsiteX1" fmla="*/ 35081 w 38621"/>
                  <a:gd name="connsiteY1" fmla="*/ 4828 h 9655"/>
                </a:gdLst>
                <a:ahLst/>
                <a:cxnLst>
                  <a:cxn ang="0">
                    <a:pos x="connsiteX0" y="connsiteY0"/>
                  </a:cxn>
                  <a:cxn ang="0">
                    <a:pos x="connsiteX1" y="connsiteY1"/>
                  </a:cxn>
                </a:cxnLst>
                <a:rect l="l" t="t" r="r" b="b"/>
                <a:pathLst>
                  <a:path w="38621" h="9655">
                    <a:moveTo>
                      <a:pt x="4828" y="4828"/>
                    </a:moveTo>
                    <a:lnTo>
                      <a:pt x="35081" y="4828"/>
                    </a:lnTo>
                  </a:path>
                </a:pathLst>
              </a:custGeom>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56" name="Freeform: Shape 155">
                <a:extLst>
                  <a:ext uri="{FF2B5EF4-FFF2-40B4-BE49-F238E27FC236}">
                    <a16:creationId xmlns:a16="http://schemas.microsoft.com/office/drawing/2014/main" id="{A00390E1-B04F-40CA-B2E7-E68D60C5547E}"/>
                  </a:ext>
                </a:extLst>
              </p:cNvPr>
              <p:cNvSpPr/>
              <p:nvPr/>
            </p:nvSpPr>
            <p:spPr>
              <a:xfrm>
                <a:off x="3738338" y="2153645"/>
                <a:ext cx="426037" cy="35502"/>
              </a:xfrm>
              <a:custGeom>
                <a:avLst/>
                <a:gdLst>
                  <a:gd name="connsiteX0" fmla="*/ 4828 w 115864"/>
                  <a:gd name="connsiteY0" fmla="*/ 4828 h 9655"/>
                  <a:gd name="connsiteX1" fmla="*/ 112967 w 115864"/>
                  <a:gd name="connsiteY1" fmla="*/ 4828 h 9655"/>
                </a:gdLst>
                <a:ahLst/>
                <a:cxnLst>
                  <a:cxn ang="0">
                    <a:pos x="connsiteX0" y="connsiteY0"/>
                  </a:cxn>
                  <a:cxn ang="0">
                    <a:pos x="connsiteX1" y="connsiteY1"/>
                  </a:cxn>
                </a:cxnLst>
                <a:rect l="l" t="t" r="r" b="b"/>
                <a:pathLst>
                  <a:path w="115864" h="9655">
                    <a:moveTo>
                      <a:pt x="4828" y="4828"/>
                    </a:moveTo>
                    <a:lnTo>
                      <a:pt x="112967" y="4828"/>
                    </a:lnTo>
                  </a:path>
                </a:pathLst>
              </a:custGeom>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grpSp>
            <p:nvGrpSpPr>
              <p:cNvPr id="158" name="Graphic 88">
                <a:extLst>
                  <a:ext uri="{FF2B5EF4-FFF2-40B4-BE49-F238E27FC236}">
                    <a16:creationId xmlns:a16="http://schemas.microsoft.com/office/drawing/2014/main" id="{0E19EE0D-E368-4203-9D28-01E0FED530A8}"/>
                  </a:ext>
                </a:extLst>
              </p:cNvPr>
              <p:cNvGrpSpPr/>
              <p:nvPr/>
            </p:nvGrpSpPr>
            <p:grpSpPr>
              <a:xfrm>
                <a:off x="4032309" y="2186321"/>
                <a:ext cx="820444" cy="862616"/>
                <a:chOff x="11383396" y="3147420"/>
                <a:chExt cx="275499" cy="289660"/>
              </a:xfrm>
            </p:grpSpPr>
            <p:sp>
              <p:nvSpPr>
                <p:cNvPr id="161" name="Freeform: Shape 160">
                  <a:extLst>
                    <a:ext uri="{FF2B5EF4-FFF2-40B4-BE49-F238E27FC236}">
                      <a16:creationId xmlns:a16="http://schemas.microsoft.com/office/drawing/2014/main" id="{792106BA-364A-49B6-AFA8-EB17D8AD527A}"/>
                    </a:ext>
                  </a:extLst>
                </p:cNvPr>
                <p:cNvSpPr/>
                <p:nvPr/>
              </p:nvSpPr>
              <p:spPr>
                <a:xfrm>
                  <a:off x="11517927" y="3207927"/>
                  <a:ext cx="9655" cy="228510"/>
                </a:xfrm>
                <a:custGeom>
                  <a:avLst/>
                  <a:gdLst>
                    <a:gd name="connsiteX0" fmla="*/ 4828 w 9655"/>
                    <a:gd name="connsiteY0" fmla="*/ 4828 h 228509"/>
                    <a:gd name="connsiteX1" fmla="*/ 4828 w 9655"/>
                    <a:gd name="connsiteY1" fmla="*/ 225935 h 228509"/>
                  </a:gdLst>
                  <a:ahLst/>
                  <a:cxnLst>
                    <a:cxn ang="0">
                      <a:pos x="connsiteX0" y="connsiteY0"/>
                    </a:cxn>
                    <a:cxn ang="0">
                      <a:pos x="connsiteX1" y="connsiteY1"/>
                    </a:cxn>
                  </a:cxnLst>
                  <a:rect l="l" t="t" r="r" b="b"/>
                  <a:pathLst>
                    <a:path w="9655" h="228509">
                      <a:moveTo>
                        <a:pt x="4828" y="4828"/>
                      </a:moveTo>
                      <a:lnTo>
                        <a:pt x="4828" y="225935"/>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62" name="Freeform: Shape 161">
                  <a:extLst>
                    <a:ext uri="{FF2B5EF4-FFF2-40B4-BE49-F238E27FC236}">
                      <a16:creationId xmlns:a16="http://schemas.microsoft.com/office/drawing/2014/main" id="{A7751915-732E-4048-BFB5-32724FE5E494}"/>
                    </a:ext>
                  </a:extLst>
                </p:cNvPr>
                <p:cNvSpPr/>
                <p:nvPr/>
              </p:nvSpPr>
              <p:spPr>
                <a:xfrm>
                  <a:off x="11443903" y="3282595"/>
                  <a:ext cx="41840" cy="154485"/>
                </a:xfrm>
                <a:custGeom>
                  <a:avLst/>
                  <a:gdLst>
                    <a:gd name="connsiteX0" fmla="*/ 4828 w 41839"/>
                    <a:gd name="connsiteY0" fmla="*/ 4828 h 154485"/>
                    <a:gd name="connsiteX1" fmla="*/ 37012 w 41839"/>
                    <a:gd name="connsiteY1" fmla="*/ 4828 h 154485"/>
                    <a:gd name="connsiteX2" fmla="*/ 37012 w 41839"/>
                    <a:gd name="connsiteY2" fmla="*/ 151267 h 154485"/>
                  </a:gdLst>
                  <a:ahLst/>
                  <a:cxnLst>
                    <a:cxn ang="0">
                      <a:pos x="connsiteX0" y="connsiteY0"/>
                    </a:cxn>
                    <a:cxn ang="0">
                      <a:pos x="connsiteX1" y="connsiteY1"/>
                    </a:cxn>
                    <a:cxn ang="0">
                      <a:pos x="connsiteX2" y="connsiteY2"/>
                    </a:cxn>
                  </a:cxnLst>
                  <a:rect l="l" t="t" r="r" b="b"/>
                  <a:pathLst>
                    <a:path w="41839" h="154485">
                      <a:moveTo>
                        <a:pt x="4828" y="4828"/>
                      </a:moveTo>
                      <a:lnTo>
                        <a:pt x="37012" y="4828"/>
                      </a:lnTo>
                      <a:lnTo>
                        <a:pt x="37012" y="151267"/>
                      </a:ln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63" name="Freeform: Shape 162">
                  <a:extLst>
                    <a:ext uri="{FF2B5EF4-FFF2-40B4-BE49-F238E27FC236}">
                      <a16:creationId xmlns:a16="http://schemas.microsoft.com/office/drawing/2014/main" id="{88A1BC8C-60BF-4073-91AA-C54840A1E2D3}"/>
                    </a:ext>
                  </a:extLst>
                </p:cNvPr>
                <p:cNvSpPr/>
                <p:nvPr/>
              </p:nvSpPr>
              <p:spPr>
                <a:xfrm>
                  <a:off x="11559445" y="3282595"/>
                  <a:ext cx="38621" cy="154485"/>
                </a:xfrm>
                <a:custGeom>
                  <a:avLst/>
                  <a:gdLst>
                    <a:gd name="connsiteX0" fmla="*/ 36690 w 38621"/>
                    <a:gd name="connsiteY0" fmla="*/ 4828 h 154485"/>
                    <a:gd name="connsiteX1" fmla="*/ 4828 w 38621"/>
                    <a:gd name="connsiteY1" fmla="*/ 4828 h 154485"/>
                    <a:gd name="connsiteX2" fmla="*/ 4828 w 38621"/>
                    <a:gd name="connsiteY2" fmla="*/ 151267 h 154485"/>
                  </a:gdLst>
                  <a:ahLst/>
                  <a:cxnLst>
                    <a:cxn ang="0">
                      <a:pos x="connsiteX0" y="connsiteY0"/>
                    </a:cxn>
                    <a:cxn ang="0">
                      <a:pos x="connsiteX1" y="connsiteY1"/>
                    </a:cxn>
                    <a:cxn ang="0">
                      <a:pos x="connsiteX2" y="connsiteY2"/>
                    </a:cxn>
                  </a:cxnLst>
                  <a:rect l="l" t="t" r="r" b="b"/>
                  <a:pathLst>
                    <a:path w="38621" h="154485">
                      <a:moveTo>
                        <a:pt x="36690" y="4828"/>
                      </a:moveTo>
                      <a:lnTo>
                        <a:pt x="4828" y="4828"/>
                      </a:lnTo>
                      <a:lnTo>
                        <a:pt x="4828" y="151267"/>
                      </a:ln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64" name="Freeform: Shape 163">
                  <a:extLst>
                    <a:ext uri="{FF2B5EF4-FFF2-40B4-BE49-F238E27FC236}">
                      <a16:creationId xmlns:a16="http://schemas.microsoft.com/office/drawing/2014/main" id="{47063949-09CA-4DAD-96D1-716106B0EDEE}"/>
                    </a:ext>
                  </a:extLst>
                </p:cNvPr>
                <p:cNvSpPr/>
                <p:nvPr/>
              </p:nvSpPr>
              <p:spPr>
                <a:xfrm>
                  <a:off x="11487352" y="3147420"/>
                  <a:ext cx="67587" cy="67587"/>
                </a:xfrm>
                <a:custGeom>
                  <a:avLst/>
                  <a:gdLst>
                    <a:gd name="connsiteX0" fmla="*/ 65334 w 67587"/>
                    <a:gd name="connsiteY0" fmla="*/ 35081 h 67587"/>
                    <a:gd name="connsiteX1" fmla="*/ 35081 w 67587"/>
                    <a:gd name="connsiteY1" fmla="*/ 65334 h 67587"/>
                    <a:gd name="connsiteX2" fmla="*/ 4828 w 67587"/>
                    <a:gd name="connsiteY2" fmla="*/ 35081 h 67587"/>
                    <a:gd name="connsiteX3" fmla="*/ 35081 w 67587"/>
                    <a:gd name="connsiteY3" fmla="*/ 4828 h 67587"/>
                    <a:gd name="connsiteX4" fmla="*/ 65334 w 67587"/>
                    <a:gd name="connsiteY4" fmla="*/ 35081 h 67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87" h="67587">
                      <a:moveTo>
                        <a:pt x="65334" y="35081"/>
                      </a:moveTo>
                      <a:cubicBezTo>
                        <a:pt x="65334" y="51790"/>
                        <a:pt x="51790" y="65334"/>
                        <a:pt x="35081" y="65334"/>
                      </a:cubicBezTo>
                      <a:cubicBezTo>
                        <a:pt x="18373" y="65334"/>
                        <a:pt x="4828" y="51790"/>
                        <a:pt x="4828" y="35081"/>
                      </a:cubicBezTo>
                      <a:cubicBezTo>
                        <a:pt x="4828" y="18373"/>
                        <a:pt x="18373" y="4828"/>
                        <a:pt x="35081" y="4828"/>
                      </a:cubicBezTo>
                      <a:cubicBezTo>
                        <a:pt x="51790" y="4828"/>
                        <a:pt x="65334" y="18373"/>
                        <a:pt x="65334" y="35081"/>
                      </a:cubicBezTo>
                      <a:close/>
                    </a:path>
                  </a:pathLst>
                </a:custGeom>
                <a:noFill/>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65" name="Freeform: Shape 164">
                  <a:extLst>
                    <a:ext uri="{FF2B5EF4-FFF2-40B4-BE49-F238E27FC236}">
                      <a16:creationId xmlns:a16="http://schemas.microsoft.com/office/drawing/2014/main" id="{A09227C1-BB93-46D9-AEC6-87A71B907E5E}"/>
                    </a:ext>
                  </a:extLst>
                </p:cNvPr>
                <p:cNvSpPr/>
                <p:nvPr/>
              </p:nvSpPr>
              <p:spPr>
                <a:xfrm>
                  <a:off x="11383396" y="3252341"/>
                  <a:ext cx="67587" cy="67587"/>
                </a:xfrm>
                <a:custGeom>
                  <a:avLst/>
                  <a:gdLst>
                    <a:gd name="connsiteX0" fmla="*/ 65334 w 67587"/>
                    <a:gd name="connsiteY0" fmla="*/ 35081 h 67587"/>
                    <a:gd name="connsiteX1" fmla="*/ 35081 w 67587"/>
                    <a:gd name="connsiteY1" fmla="*/ 65334 h 67587"/>
                    <a:gd name="connsiteX2" fmla="*/ 4828 w 67587"/>
                    <a:gd name="connsiteY2" fmla="*/ 35081 h 67587"/>
                    <a:gd name="connsiteX3" fmla="*/ 35081 w 67587"/>
                    <a:gd name="connsiteY3" fmla="*/ 4828 h 67587"/>
                    <a:gd name="connsiteX4" fmla="*/ 65334 w 67587"/>
                    <a:gd name="connsiteY4" fmla="*/ 35081 h 67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87" h="67587">
                      <a:moveTo>
                        <a:pt x="65334" y="35081"/>
                      </a:moveTo>
                      <a:cubicBezTo>
                        <a:pt x="65334" y="51790"/>
                        <a:pt x="51790" y="65334"/>
                        <a:pt x="35081" y="65334"/>
                      </a:cubicBezTo>
                      <a:cubicBezTo>
                        <a:pt x="18373" y="65334"/>
                        <a:pt x="4828" y="51790"/>
                        <a:pt x="4828" y="35081"/>
                      </a:cubicBezTo>
                      <a:cubicBezTo>
                        <a:pt x="4828" y="18373"/>
                        <a:pt x="18373" y="4828"/>
                        <a:pt x="35081" y="4828"/>
                      </a:cubicBezTo>
                      <a:cubicBezTo>
                        <a:pt x="51790" y="4828"/>
                        <a:pt x="65334" y="18373"/>
                        <a:pt x="65334" y="35081"/>
                      </a:cubicBezTo>
                      <a:close/>
                    </a:path>
                  </a:pathLst>
                </a:custGeom>
                <a:noFill/>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66" name="Freeform: Shape 165">
                  <a:extLst>
                    <a:ext uri="{FF2B5EF4-FFF2-40B4-BE49-F238E27FC236}">
                      <a16:creationId xmlns:a16="http://schemas.microsoft.com/office/drawing/2014/main" id="{3B8B0C97-06D2-4332-A7F4-28105FDE55B7}"/>
                    </a:ext>
                  </a:extLst>
                </p:cNvPr>
                <p:cNvSpPr/>
                <p:nvPr/>
              </p:nvSpPr>
              <p:spPr>
                <a:xfrm>
                  <a:off x="11591308" y="3252341"/>
                  <a:ext cx="67587" cy="67587"/>
                </a:xfrm>
                <a:custGeom>
                  <a:avLst/>
                  <a:gdLst>
                    <a:gd name="connsiteX0" fmla="*/ 65334 w 67587"/>
                    <a:gd name="connsiteY0" fmla="*/ 35081 h 67587"/>
                    <a:gd name="connsiteX1" fmla="*/ 35081 w 67587"/>
                    <a:gd name="connsiteY1" fmla="*/ 65334 h 67587"/>
                    <a:gd name="connsiteX2" fmla="*/ 4828 w 67587"/>
                    <a:gd name="connsiteY2" fmla="*/ 35081 h 67587"/>
                    <a:gd name="connsiteX3" fmla="*/ 35081 w 67587"/>
                    <a:gd name="connsiteY3" fmla="*/ 4828 h 67587"/>
                    <a:gd name="connsiteX4" fmla="*/ 65334 w 67587"/>
                    <a:gd name="connsiteY4" fmla="*/ 35081 h 67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87" h="67587">
                      <a:moveTo>
                        <a:pt x="65334" y="35081"/>
                      </a:moveTo>
                      <a:cubicBezTo>
                        <a:pt x="65334" y="51790"/>
                        <a:pt x="51790" y="65334"/>
                        <a:pt x="35081" y="65334"/>
                      </a:cubicBezTo>
                      <a:cubicBezTo>
                        <a:pt x="18373" y="65334"/>
                        <a:pt x="4828" y="51790"/>
                        <a:pt x="4828" y="35081"/>
                      </a:cubicBezTo>
                      <a:cubicBezTo>
                        <a:pt x="4828" y="18373"/>
                        <a:pt x="18373" y="4828"/>
                        <a:pt x="35081" y="4828"/>
                      </a:cubicBezTo>
                      <a:cubicBezTo>
                        <a:pt x="51790" y="4828"/>
                        <a:pt x="65334" y="18373"/>
                        <a:pt x="65334" y="35081"/>
                      </a:cubicBezTo>
                      <a:close/>
                    </a:path>
                  </a:pathLst>
                </a:custGeom>
                <a:noFill/>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67" name="Freeform: Shape 166">
                  <a:extLst>
                    <a:ext uri="{FF2B5EF4-FFF2-40B4-BE49-F238E27FC236}">
                      <a16:creationId xmlns:a16="http://schemas.microsoft.com/office/drawing/2014/main" id="{FF8C3567-A193-4147-8FF2-ABBB7023AC27}"/>
                    </a:ext>
                  </a:extLst>
                </p:cNvPr>
                <p:cNvSpPr/>
                <p:nvPr/>
              </p:nvSpPr>
              <p:spPr>
                <a:xfrm>
                  <a:off x="11418155" y="3183145"/>
                  <a:ext cx="205980" cy="212417"/>
                </a:xfrm>
                <a:custGeom>
                  <a:avLst/>
                  <a:gdLst>
                    <a:gd name="connsiteX0" fmla="*/ 204049 w 205980"/>
                    <a:gd name="connsiteY0" fmla="*/ 134209 h 212417"/>
                    <a:gd name="connsiteX1" fmla="*/ 104599 w 205980"/>
                    <a:gd name="connsiteY1" fmla="*/ 208233 h 212417"/>
                    <a:gd name="connsiteX2" fmla="*/ 5150 w 205980"/>
                    <a:gd name="connsiteY2" fmla="*/ 134209 h 212417"/>
                    <a:gd name="connsiteX3" fmla="*/ 133887 w 205980"/>
                    <a:gd name="connsiteY3" fmla="*/ 4828 h 212417"/>
                    <a:gd name="connsiteX4" fmla="*/ 203728 w 205980"/>
                    <a:gd name="connsiteY4" fmla="*/ 74668 h 212417"/>
                    <a:gd name="connsiteX5" fmla="*/ 4828 w 205980"/>
                    <a:gd name="connsiteY5" fmla="*/ 74346 h 212417"/>
                    <a:gd name="connsiteX6" fmla="*/ 74346 w 205980"/>
                    <a:gd name="connsiteY6" fmla="*/ 4828 h 2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980" h="212417">
                      <a:moveTo>
                        <a:pt x="204049" y="134209"/>
                      </a:moveTo>
                      <a:cubicBezTo>
                        <a:pt x="191176" y="177014"/>
                        <a:pt x="151267" y="208233"/>
                        <a:pt x="104599" y="208233"/>
                      </a:cubicBezTo>
                      <a:cubicBezTo>
                        <a:pt x="57610" y="208233"/>
                        <a:pt x="17701" y="177014"/>
                        <a:pt x="5150" y="134209"/>
                      </a:cubicBezTo>
                      <a:moveTo>
                        <a:pt x="133887" y="4828"/>
                      </a:moveTo>
                      <a:cubicBezTo>
                        <a:pt x="167359" y="14805"/>
                        <a:pt x="193750" y="41196"/>
                        <a:pt x="203728" y="74668"/>
                      </a:cubicBezTo>
                      <a:moveTo>
                        <a:pt x="4828" y="74346"/>
                      </a:moveTo>
                      <a:cubicBezTo>
                        <a:pt x="14805" y="41196"/>
                        <a:pt x="40874" y="14805"/>
                        <a:pt x="74346" y="4828"/>
                      </a:cubicBez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grpSp>
        </p:grpSp>
      </p:grpSp>
      <p:grpSp>
        <p:nvGrpSpPr>
          <p:cNvPr id="14" name="Group 13">
            <a:extLst>
              <a:ext uri="{FF2B5EF4-FFF2-40B4-BE49-F238E27FC236}">
                <a16:creationId xmlns:a16="http://schemas.microsoft.com/office/drawing/2014/main" id="{667846BC-7D44-48C4-90B0-3805ABD19B70}"/>
              </a:ext>
            </a:extLst>
          </p:cNvPr>
          <p:cNvGrpSpPr/>
          <p:nvPr/>
        </p:nvGrpSpPr>
        <p:grpSpPr>
          <a:xfrm>
            <a:off x="4666184" y="5371660"/>
            <a:ext cx="1567002" cy="1895776"/>
            <a:chOff x="6507635" y="5371660"/>
            <a:chExt cx="1567002" cy="1895776"/>
          </a:xfrm>
        </p:grpSpPr>
        <p:sp>
          <p:nvSpPr>
            <p:cNvPr id="6" name="Rectangle 5">
              <a:extLst>
                <a:ext uri="{FF2B5EF4-FFF2-40B4-BE49-F238E27FC236}">
                  <a16:creationId xmlns:a16="http://schemas.microsoft.com/office/drawing/2014/main" id="{0CAA3367-995E-4BE3-B157-9A22C563CD15}"/>
                </a:ext>
              </a:extLst>
            </p:cNvPr>
            <p:cNvSpPr/>
            <p:nvPr/>
          </p:nvSpPr>
          <p:spPr bwMode="auto">
            <a:xfrm>
              <a:off x="6513030" y="5371660"/>
              <a:ext cx="1556210" cy="1313250"/>
            </a:xfrm>
            <a:prstGeom prst="rect">
              <a:avLst/>
            </a:prstGeom>
            <a:solidFill>
              <a:srgbClr val="232F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Amazon Ember"/>
                <a:ea typeface="Segoe UI" pitchFamily="34" charset="0"/>
                <a:cs typeface="Segoe UI" pitchFamily="34" charset="0"/>
              </a:endParaRPr>
            </a:p>
          </p:txBody>
        </p:sp>
        <p:sp>
          <p:nvSpPr>
            <p:cNvPr id="144" name="TextBox 143">
              <a:extLst>
                <a:ext uri="{FF2B5EF4-FFF2-40B4-BE49-F238E27FC236}">
                  <a16:creationId xmlns:a16="http://schemas.microsoft.com/office/drawing/2014/main" id="{28842F72-71CA-418F-9B7B-A1A5396D7FF6}"/>
                </a:ext>
              </a:extLst>
            </p:cNvPr>
            <p:cNvSpPr txBox="1"/>
            <p:nvPr/>
          </p:nvSpPr>
          <p:spPr>
            <a:xfrm>
              <a:off x="6507635" y="6621105"/>
              <a:ext cx="1567002" cy="646331"/>
            </a:xfrm>
            <a:prstGeom prst="rect">
              <a:avLst/>
            </a:prstGeom>
            <a:noFill/>
          </p:spPr>
          <p:txBody>
            <a:bodyPr wrap="square" rtlCol="0">
              <a:spAutoFit/>
            </a:bodyPr>
            <a:lstStyle/>
            <a:p>
              <a:pPr marL="0" marR="0" lvl="0" indent="0" algn="ctr" defTabSz="2438339"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mazon Ember"/>
                  <a:ea typeface="+mn-ea"/>
                  <a:cs typeface="Arial"/>
                  <a:sym typeface="Arial"/>
                </a:rPr>
                <a:t>AWS </a:t>
              </a:r>
            </a:p>
            <a:p>
              <a:pPr marL="0" marR="0" lvl="0" indent="0" algn="ctr" defTabSz="2438339"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mazon Ember"/>
                  <a:ea typeface="+mn-ea"/>
                  <a:cs typeface="Arial"/>
                  <a:sym typeface="Arial"/>
                </a:rPr>
                <a:t>Training</a:t>
              </a:r>
            </a:p>
          </p:txBody>
        </p:sp>
        <p:grpSp>
          <p:nvGrpSpPr>
            <p:cNvPr id="10" name="Group 9">
              <a:extLst>
                <a:ext uri="{FF2B5EF4-FFF2-40B4-BE49-F238E27FC236}">
                  <a16:creationId xmlns:a16="http://schemas.microsoft.com/office/drawing/2014/main" id="{D57D839B-D28E-4BAF-AE60-097E837B47D1}"/>
                </a:ext>
              </a:extLst>
            </p:cNvPr>
            <p:cNvGrpSpPr/>
            <p:nvPr/>
          </p:nvGrpSpPr>
          <p:grpSpPr>
            <a:xfrm>
              <a:off x="6723504" y="5626933"/>
              <a:ext cx="1241082" cy="984792"/>
              <a:chOff x="7501527" y="5048248"/>
              <a:chExt cx="1241082" cy="984792"/>
            </a:xfrm>
          </p:grpSpPr>
          <p:sp>
            <p:nvSpPr>
              <p:cNvPr id="187" name="Freeform: Shape 186">
                <a:extLst>
                  <a:ext uri="{FF2B5EF4-FFF2-40B4-BE49-F238E27FC236}">
                    <a16:creationId xmlns:a16="http://schemas.microsoft.com/office/drawing/2014/main" id="{E0FAADB8-87FB-4953-8DC4-8BBE2BCD6076}"/>
                  </a:ext>
                </a:extLst>
              </p:cNvPr>
              <p:cNvSpPr/>
              <p:nvPr/>
            </p:nvSpPr>
            <p:spPr>
              <a:xfrm>
                <a:off x="7685715" y="5595638"/>
                <a:ext cx="34686" cy="34686"/>
              </a:xfrm>
              <a:custGeom>
                <a:avLst/>
                <a:gdLst>
                  <a:gd name="connsiteX0" fmla="*/ 16575 w 16092"/>
                  <a:gd name="connsiteY0" fmla="*/ 9494 h 16092"/>
                  <a:gd name="connsiteX1" fmla="*/ 9494 w 16092"/>
                  <a:gd name="connsiteY1" fmla="*/ 16575 h 16092"/>
                  <a:gd name="connsiteX2" fmla="*/ 2414 w 16092"/>
                  <a:gd name="connsiteY2" fmla="*/ 9494 h 16092"/>
                  <a:gd name="connsiteX3" fmla="*/ 9494 w 16092"/>
                  <a:gd name="connsiteY3" fmla="*/ 2414 h 16092"/>
                  <a:gd name="connsiteX4" fmla="*/ 16575 w 16092"/>
                  <a:gd name="connsiteY4" fmla="*/ 9494 h 16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2" h="16092">
                    <a:moveTo>
                      <a:pt x="16575" y="9494"/>
                    </a:moveTo>
                    <a:cubicBezTo>
                      <a:pt x="16575" y="13405"/>
                      <a:pt x="13405" y="16575"/>
                      <a:pt x="9494" y="16575"/>
                    </a:cubicBezTo>
                    <a:cubicBezTo>
                      <a:pt x="5584" y="16575"/>
                      <a:pt x="2414" y="13405"/>
                      <a:pt x="2414" y="9494"/>
                    </a:cubicBezTo>
                    <a:cubicBezTo>
                      <a:pt x="2414" y="5584"/>
                      <a:pt x="5584" y="2414"/>
                      <a:pt x="9494" y="2414"/>
                    </a:cubicBezTo>
                    <a:cubicBezTo>
                      <a:pt x="13405" y="2414"/>
                      <a:pt x="16575" y="5584"/>
                      <a:pt x="16575" y="9494"/>
                    </a:cubicBezTo>
                    <a:close/>
                  </a:path>
                </a:pathLst>
              </a:custGeom>
              <a:solidFill>
                <a:srgbClr val="232F3E"/>
              </a:solidFill>
              <a:ln w="19050" cap="flat">
                <a:solidFill>
                  <a:srgbClr val="A166FF"/>
                </a:solid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88" name="Freeform: Shape 187">
                <a:extLst>
                  <a:ext uri="{FF2B5EF4-FFF2-40B4-BE49-F238E27FC236}">
                    <a16:creationId xmlns:a16="http://schemas.microsoft.com/office/drawing/2014/main" id="{2CD77CC7-3A63-4779-B749-EB1387104BBE}"/>
                  </a:ext>
                </a:extLst>
              </p:cNvPr>
              <p:cNvSpPr/>
              <p:nvPr/>
            </p:nvSpPr>
            <p:spPr>
              <a:xfrm>
                <a:off x="7685715" y="5493658"/>
                <a:ext cx="34686" cy="34686"/>
              </a:xfrm>
              <a:custGeom>
                <a:avLst/>
                <a:gdLst>
                  <a:gd name="connsiteX0" fmla="*/ 16575 w 16092"/>
                  <a:gd name="connsiteY0" fmla="*/ 9494 h 16092"/>
                  <a:gd name="connsiteX1" fmla="*/ 9494 w 16092"/>
                  <a:gd name="connsiteY1" fmla="*/ 16575 h 16092"/>
                  <a:gd name="connsiteX2" fmla="*/ 2414 w 16092"/>
                  <a:gd name="connsiteY2" fmla="*/ 9494 h 16092"/>
                  <a:gd name="connsiteX3" fmla="*/ 9494 w 16092"/>
                  <a:gd name="connsiteY3" fmla="*/ 2414 h 16092"/>
                  <a:gd name="connsiteX4" fmla="*/ 16575 w 16092"/>
                  <a:gd name="connsiteY4" fmla="*/ 9494 h 16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2" h="16092">
                    <a:moveTo>
                      <a:pt x="16575" y="9494"/>
                    </a:moveTo>
                    <a:cubicBezTo>
                      <a:pt x="16575" y="13405"/>
                      <a:pt x="13405" y="16575"/>
                      <a:pt x="9494" y="16575"/>
                    </a:cubicBezTo>
                    <a:cubicBezTo>
                      <a:pt x="5584" y="16575"/>
                      <a:pt x="2414" y="13405"/>
                      <a:pt x="2414" y="9494"/>
                    </a:cubicBezTo>
                    <a:cubicBezTo>
                      <a:pt x="2414" y="5584"/>
                      <a:pt x="5584" y="2414"/>
                      <a:pt x="9494" y="2414"/>
                    </a:cubicBezTo>
                    <a:cubicBezTo>
                      <a:pt x="13405" y="2414"/>
                      <a:pt x="16575" y="5584"/>
                      <a:pt x="16575" y="9494"/>
                    </a:cubicBezTo>
                    <a:close/>
                  </a:path>
                </a:pathLst>
              </a:custGeom>
              <a:solidFill>
                <a:srgbClr val="232F3E"/>
              </a:solidFill>
              <a:ln w="19050" cap="flat">
                <a:solidFill>
                  <a:srgbClr val="A166FF"/>
                </a:solid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89" name="Freeform: Shape 188">
                <a:extLst>
                  <a:ext uri="{FF2B5EF4-FFF2-40B4-BE49-F238E27FC236}">
                    <a16:creationId xmlns:a16="http://schemas.microsoft.com/office/drawing/2014/main" id="{43A5F01F-F2CA-488D-B9AD-BBABF8ADCE7D}"/>
                  </a:ext>
                </a:extLst>
              </p:cNvPr>
              <p:cNvSpPr/>
              <p:nvPr/>
            </p:nvSpPr>
            <p:spPr>
              <a:xfrm>
                <a:off x="7685715" y="5690678"/>
                <a:ext cx="34686" cy="34686"/>
              </a:xfrm>
              <a:custGeom>
                <a:avLst/>
                <a:gdLst>
                  <a:gd name="connsiteX0" fmla="*/ 16575 w 16092"/>
                  <a:gd name="connsiteY0" fmla="*/ 9494 h 16092"/>
                  <a:gd name="connsiteX1" fmla="*/ 9494 w 16092"/>
                  <a:gd name="connsiteY1" fmla="*/ 16575 h 16092"/>
                  <a:gd name="connsiteX2" fmla="*/ 2414 w 16092"/>
                  <a:gd name="connsiteY2" fmla="*/ 9494 h 16092"/>
                  <a:gd name="connsiteX3" fmla="*/ 9494 w 16092"/>
                  <a:gd name="connsiteY3" fmla="*/ 2414 h 16092"/>
                  <a:gd name="connsiteX4" fmla="*/ 16575 w 16092"/>
                  <a:gd name="connsiteY4" fmla="*/ 9494 h 16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2" h="16092">
                    <a:moveTo>
                      <a:pt x="16575" y="9494"/>
                    </a:moveTo>
                    <a:cubicBezTo>
                      <a:pt x="16575" y="13405"/>
                      <a:pt x="13405" y="16575"/>
                      <a:pt x="9494" y="16575"/>
                    </a:cubicBezTo>
                    <a:cubicBezTo>
                      <a:pt x="5584" y="16575"/>
                      <a:pt x="2414" y="13405"/>
                      <a:pt x="2414" y="9494"/>
                    </a:cubicBezTo>
                    <a:cubicBezTo>
                      <a:pt x="2414" y="5584"/>
                      <a:pt x="5584" y="2414"/>
                      <a:pt x="9494" y="2414"/>
                    </a:cubicBezTo>
                    <a:cubicBezTo>
                      <a:pt x="13405" y="2414"/>
                      <a:pt x="16575" y="5584"/>
                      <a:pt x="16575" y="9494"/>
                    </a:cubicBezTo>
                    <a:close/>
                  </a:path>
                </a:pathLst>
              </a:custGeom>
              <a:solidFill>
                <a:srgbClr val="232F3E"/>
              </a:solidFill>
              <a:ln w="19050" cap="flat">
                <a:solidFill>
                  <a:srgbClr val="A166FF"/>
                </a:solid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90" name="Freeform: Shape 189">
                <a:extLst>
                  <a:ext uri="{FF2B5EF4-FFF2-40B4-BE49-F238E27FC236}">
                    <a16:creationId xmlns:a16="http://schemas.microsoft.com/office/drawing/2014/main" id="{A482A4A6-B9CE-481B-BC0E-C84DB00A0341}"/>
                  </a:ext>
                </a:extLst>
              </p:cNvPr>
              <p:cNvSpPr/>
              <p:nvPr/>
            </p:nvSpPr>
            <p:spPr>
              <a:xfrm>
                <a:off x="7672864" y="5374663"/>
                <a:ext cx="256682" cy="62436"/>
              </a:xfrm>
              <a:custGeom>
                <a:avLst/>
                <a:gdLst>
                  <a:gd name="connsiteX0" fmla="*/ 1617 w 119082"/>
                  <a:gd name="connsiteY0" fmla="*/ 1617 h 28966"/>
                  <a:gd name="connsiteX1" fmla="*/ 118125 w 119082"/>
                  <a:gd name="connsiteY1" fmla="*/ 1617 h 28966"/>
                  <a:gd name="connsiteX2" fmla="*/ 118125 w 119082"/>
                  <a:gd name="connsiteY2" fmla="*/ 29618 h 28966"/>
                  <a:gd name="connsiteX3" fmla="*/ 1617 w 119082"/>
                  <a:gd name="connsiteY3" fmla="*/ 29618 h 28966"/>
                </a:gdLst>
                <a:ahLst/>
                <a:cxnLst>
                  <a:cxn ang="0">
                    <a:pos x="connsiteX0" y="connsiteY0"/>
                  </a:cxn>
                  <a:cxn ang="0">
                    <a:pos x="connsiteX1" y="connsiteY1"/>
                  </a:cxn>
                  <a:cxn ang="0">
                    <a:pos x="connsiteX2" y="connsiteY2"/>
                  </a:cxn>
                  <a:cxn ang="0">
                    <a:pos x="connsiteX3" y="connsiteY3"/>
                  </a:cxn>
                </a:cxnLst>
                <a:rect l="l" t="t" r="r" b="b"/>
                <a:pathLst>
                  <a:path w="119082" h="28966">
                    <a:moveTo>
                      <a:pt x="1617" y="1617"/>
                    </a:moveTo>
                    <a:lnTo>
                      <a:pt x="118125" y="1617"/>
                    </a:lnTo>
                    <a:lnTo>
                      <a:pt x="118125" y="29618"/>
                    </a:lnTo>
                    <a:lnTo>
                      <a:pt x="1617" y="29618"/>
                    </a:lnTo>
                    <a:close/>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91" name="Freeform: Shape 190">
                <a:extLst>
                  <a:ext uri="{FF2B5EF4-FFF2-40B4-BE49-F238E27FC236}">
                    <a16:creationId xmlns:a16="http://schemas.microsoft.com/office/drawing/2014/main" id="{4DAB3E34-63AF-40A5-9AFE-AB7C4BF8990F}"/>
                  </a:ext>
                </a:extLst>
              </p:cNvPr>
              <p:cNvSpPr/>
              <p:nvPr/>
            </p:nvSpPr>
            <p:spPr>
              <a:xfrm>
                <a:off x="8122407" y="5685460"/>
                <a:ext cx="298307" cy="159559"/>
              </a:xfrm>
              <a:custGeom>
                <a:avLst/>
                <a:gdLst>
                  <a:gd name="connsiteX0" fmla="*/ 1939 w 138393"/>
                  <a:gd name="connsiteY0" fmla="*/ 71458 h 74024"/>
                  <a:gd name="connsiteX1" fmla="*/ 1617 w 138393"/>
                  <a:gd name="connsiteY1" fmla="*/ 68561 h 74024"/>
                  <a:gd name="connsiteX2" fmla="*/ 70170 w 138393"/>
                  <a:gd name="connsiteY2" fmla="*/ 1617 h 74024"/>
                  <a:gd name="connsiteX3" fmla="*/ 138723 w 138393"/>
                  <a:gd name="connsiteY3" fmla="*/ 68561 h 74024"/>
                  <a:gd name="connsiteX4" fmla="*/ 138401 w 138393"/>
                  <a:gd name="connsiteY4" fmla="*/ 71458 h 74024"/>
                  <a:gd name="connsiteX5" fmla="*/ 137757 w 138393"/>
                  <a:gd name="connsiteY5" fmla="*/ 73389 h 74024"/>
                  <a:gd name="connsiteX6" fmla="*/ 3226 w 138393"/>
                  <a:gd name="connsiteY6" fmla="*/ 74354 h 74024"/>
                  <a:gd name="connsiteX7" fmla="*/ 1939 w 138393"/>
                  <a:gd name="connsiteY7" fmla="*/ 71458 h 7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3" h="74024">
                    <a:moveTo>
                      <a:pt x="1939" y="71458"/>
                    </a:moveTo>
                    <a:cubicBezTo>
                      <a:pt x="1617" y="70492"/>
                      <a:pt x="1617" y="69526"/>
                      <a:pt x="1617" y="68561"/>
                    </a:cubicBezTo>
                    <a:cubicBezTo>
                      <a:pt x="2261" y="31549"/>
                      <a:pt x="32836" y="1617"/>
                      <a:pt x="70170" y="1617"/>
                    </a:cubicBezTo>
                    <a:cubicBezTo>
                      <a:pt x="107504" y="1617"/>
                      <a:pt x="137757" y="31549"/>
                      <a:pt x="138723" y="68561"/>
                    </a:cubicBezTo>
                    <a:cubicBezTo>
                      <a:pt x="138723" y="69526"/>
                      <a:pt x="138723" y="70492"/>
                      <a:pt x="138401" y="71458"/>
                    </a:cubicBezTo>
                    <a:lnTo>
                      <a:pt x="137757" y="73389"/>
                    </a:lnTo>
                    <a:lnTo>
                      <a:pt x="3226" y="74354"/>
                    </a:lnTo>
                    <a:lnTo>
                      <a:pt x="1939" y="71458"/>
                    </a:lnTo>
                    <a:close/>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92" name="Freeform: Shape 191">
                <a:extLst>
                  <a:ext uri="{FF2B5EF4-FFF2-40B4-BE49-F238E27FC236}">
                    <a16:creationId xmlns:a16="http://schemas.microsoft.com/office/drawing/2014/main" id="{51FA19DD-11E9-48C2-B8B0-3CE83872C6F0}"/>
                  </a:ext>
                </a:extLst>
              </p:cNvPr>
              <p:cNvSpPr/>
              <p:nvPr/>
            </p:nvSpPr>
            <p:spPr>
              <a:xfrm>
                <a:off x="8185537" y="5512717"/>
                <a:ext cx="173434" cy="173434"/>
              </a:xfrm>
              <a:custGeom>
                <a:avLst/>
                <a:gdLst>
                  <a:gd name="connsiteX0" fmla="*/ 80147 w 80461"/>
                  <a:gd name="connsiteY0" fmla="*/ 40882 h 80461"/>
                  <a:gd name="connsiteX1" fmla="*/ 40882 w 80461"/>
                  <a:gd name="connsiteY1" fmla="*/ 80147 h 80461"/>
                  <a:gd name="connsiteX2" fmla="*/ 1617 w 80461"/>
                  <a:gd name="connsiteY2" fmla="*/ 40882 h 80461"/>
                  <a:gd name="connsiteX3" fmla="*/ 40882 w 80461"/>
                  <a:gd name="connsiteY3" fmla="*/ 1617 h 80461"/>
                  <a:gd name="connsiteX4" fmla="*/ 80147 w 80461"/>
                  <a:gd name="connsiteY4" fmla="*/ 40882 h 80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61" h="80461">
                    <a:moveTo>
                      <a:pt x="80147" y="40882"/>
                    </a:moveTo>
                    <a:cubicBezTo>
                      <a:pt x="80147" y="62568"/>
                      <a:pt x="62568" y="80147"/>
                      <a:pt x="40882" y="80147"/>
                    </a:cubicBezTo>
                    <a:cubicBezTo>
                      <a:pt x="19197" y="80147"/>
                      <a:pt x="1617" y="62568"/>
                      <a:pt x="1617" y="40882"/>
                    </a:cubicBezTo>
                    <a:cubicBezTo>
                      <a:pt x="1617" y="19197"/>
                      <a:pt x="19197" y="1617"/>
                      <a:pt x="40882" y="1617"/>
                    </a:cubicBezTo>
                    <a:cubicBezTo>
                      <a:pt x="62568" y="1617"/>
                      <a:pt x="80147" y="19197"/>
                      <a:pt x="80147" y="40882"/>
                    </a:cubicBezTo>
                    <a:close/>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93" name="Freeform: Shape 192">
                <a:extLst>
                  <a:ext uri="{FF2B5EF4-FFF2-40B4-BE49-F238E27FC236}">
                    <a16:creationId xmlns:a16="http://schemas.microsoft.com/office/drawing/2014/main" id="{4E302212-AD65-46B4-9539-7228055C9542}"/>
                  </a:ext>
                </a:extLst>
              </p:cNvPr>
              <p:cNvSpPr/>
              <p:nvPr/>
            </p:nvSpPr>
            <p:spPr>
              <a:xfrm>
                <a:off x="8147380" y="5570297"/>
                <a:ext cx="41625" cy="62436"/>
              </a:xfrm>
              <a:custGeom>
                <a:avLst/>
                <a:gdLst>
                  <a:gd name="connsiteX0" fmla="*/ 17388 w 19310"/>
                  <a:gd name="connsiteY0" fmla="*/ 29618 h 28966"/>
                  <a:gd name="connsiteX1" fmla="*/ 2905 w 19310"/>
                  <a:gd name="connsiteY1" fmla="*/ 29618 h 28966"/>
                  <a:gd name="connsiteX2" fmla="*/ 1617 w 19310"/>
                  <a:gd name="connsiteY2" fmla="*/ 28330 h 28966"/>
                  <a:gd name="connsiteX3" fmla="*/ 1617 w 19310"/>
                  <a:gd name="connsiteY3" fmla="*/ 2905 h 28966"/>
                  <a:gd name="connsiteX4" fmla="*/ 2905 w 19310"/>
                  <a:gd name="connsiteY4" fmla="*/ 1617 h 28966"/>
                  <a:gd name="connsiteX5" fmla="*/ 17388 w 19310"/>
                  <a:gd name="connsiteY5" fmla="*/ 1617 h 28966"/>
                  <a:gd name="connsiteX6" fmla="*/ 18675 w 19310"/>
                  <a:gd name="connsiteY6" fmla="*/ 2905 h 28966"/>
                  <a:gd name="connsiteX7" fmla="*/ 18675 w 19310"/>
                  <a:gd name="connsiteY7" fmla="*/ 28330 h 28966"/>
                  <a:gd name="connsiteX8" fmla="*/ 17388 w 19310"/>
                  <a:gd name="connsiteY8" fmla="*/ 29618 h 2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10" h="28966">
                    <a:moveTo>
                      <a:pt x="17388" y="29618"/>
                    </a:moveTo>
                    <a:lnTo>
                      <a:pt x="2905" y="29618"/>
                    </a:lnTo>
                    <a:cubicBezTo>
                      <a:pt x="2261" y="29618"/>
                      <a:pt x="1617" y="28974"/>
                      <a:pt x="1617" y="28330"/>
                    </a:cubicBezTo>
                    <a:lnTo>
                      <a:pt x="1617" y="2905"/>
                    </a:lnTo>
                    <a:cubicBezTo>
                      <a:pt x="1617" y="2261"/>
                      <a:pt x="2261" y="1617"/>
                      <a:pt x="2905" y="1617"/>
                    </a:cubicBezTo>
                    <a:lnTo>
                      <a:pt x="17388" y="1617"/>
                    </a:lnTo>
                    <a:cubicBezTo>
                      <a:pt x="18031" y="1617"/>
                      <a:pt x="18675" y="2261"/>
                      <a:pt x="18675" y="2905"/>
                    </a:cubicBezTo>
                    <a:lnTo>
                      <a:pt x="18675" y="28330"/>
                    </a:lnTo>
                    <a:cubicBezTo>
                      <a:pt x="18675" y="28974"/>
                      <a:pt x="18031" y="29618"/>
                      <a:pt x="17388" y="29618"/>
                    </a:cubicBezTo>
                    <a:close/>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94" name="Freeform: Shape 193">
                <a:extLst>
                  <a:ext uri="{FF2B5EF4-FFF2-40B4-BE49-F238E27FC236}">
                    <a16:creationId xmlns:a16="http://schemas.microsoft.com/office/drawing/2014/main" id="{7802DE50-4E1C-46CE-BEA6-9BA660FA3813}"/>
                  </a:ext>
                </a:extLst>
              </p:cNvPr>
              <p:cNvSpPr/>
              <p:nvPr/>
            </p:nvSpPr>
            <p:spPr>
              <a:xfrm>
                <a:off x="8186925" y="5614005"/>
                <a:ext cx="69373" cy="27750"/>
              </a:xfrm>
              <a:custGeom>
                <a:avLst/>
                <a:gdLst>
                  <a:gd name="connsiteX0" fmla="*/ 1617 w 32184"/>
                  <a:gd name="connsiteY0" fmla="*/ 1617 h 12873"/>
                  <a:gd name="connsiteX1" fmla="*/ 30583 w 32184"/>
                  <a:gd name="connsiteY1" fmla="*/ 14169 h 12873"/>
                </a:gdLst>
                <a:ahLst/>
                <a:cxnLst>
                  <a:cxn ang="0">
                    <a:pos x="connsiteX0" y="connsiteY0"/>
                  </a:cxn>
                  <a:cxn ang="0">
                    <a:pos x="connsiteX1" y="connsiteY1"/>
                  </a:cxn>
                </a:cxnLst>
                <a:rect l="l" t="t" r="r" b="b"/>
                <a:pathLst>
                  <a:path w="32184" h="12873">
                    <a:moveTo>
                      <a:pt x="1617" y="1617"/>
                    </a:moveTo>
                    <a:cubicBezTo>
                      <a:pt x="1617" y="1617"/>
                      <a:pt x="12882" y="11273"/>
                      <a:pt x="30583" y="14169"/>
                    </a:cubicBez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95" name="Freeform: Shape 194">
                <a:extLst>
                  <a:ext uri="{FF2B5EF4-FFF2-40B4-BE49-F238E27FC236}">
                    <a16:creationId xmlns:a16="http://schemas.microsoft.com/office/drawing/2014/main" id="{C78A5A4C-13DC-49B5-864E-3269A6790F2C}"/>
                  </a:ext>
                </a:extLst>
              </p:cNvPr>
              <p:cNvSpPr/>
              <p:nvPr/>
            </p:nvSpPr>
            <p:spPr>
              <a:xfrm>
                <a:off x="8242779" y="5623377"/>
                <a:ext cx="34686" cy="34686"/>
              </a:xfrm>
              <a:custGeom>
                <a:avLst/>
                <a:gdLst>
                  <a:gd name="connsiteX0" fmla="*/ 17545 w 16092"/>
                  <a:gd name="connsiteY0" fmla="*/ 9177 h 16092"/>
                  <a:gd name="connsiteX1" fmla="*/ 9177 w 16092"/>
                  <a:gd name="connsiteY1" fmla="*/ 17545 h 16092"/>
                  <a:gd name="connsiteX2" fmla="*/ 809 w 16092"/>
                  <a:gd name="connsiteY2" fmla="*/ 9177 h 16092"/>
                  <a:gd name="connsiteX3" fmla="*/ 9177 w 16092"/>
                  <a:gd name="connsiteY3" fmla="*/ 809 h 16092"/>
                  <a:gd name="connsiteX4" fmla="*/ 17545 w 16092"/>
                  <a:gd name="connsiteY4" fmla="*/ 9177 h 16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2" h="16092">
                    <a:moveTo>
                      <a:pt x="17545" y="9177"/>
                    </a:moveTo>
                    <a:cubicBezTo>
                      <a:pt x="17545" y="13798"/>
                      <a:pt x="13798" y="17545"/>
                      <a:pt x="9177" y="17545"/>
                    </a:cubicBezTo>
                    <a:cubicBezTo>
                      <a:pt x="4555" y="17545"/>
                      <a:pt x="809" y="13798"/>
                      <a:pt x="809" y="9177"/>
                    </a:cubicBezTo>
                    <a:cubicBezTo>
                      <a:pt x="809" y="4555"/>
                      <a:pt x="4555" y="809"/>
                      <a:pt x="9177" y="809"/>
                    </a:cubicBezTo>
                    <a:cubicBezTo>
                      <a:pt x="13798" y="809"/>
                      <a:pt x="17545" y="4555"/>
                      <a:pt x="17545" y="9177"/>
                    </a:cubicBezTo>
                    <a:close/>
                  </a:path>
                </a:pathLst>
              </a:custGeom>
              <a:solidFill>
                <a:srgbClr val="232F3E"/>
              </a:solidFill>
              <a:ln w="19050" cap="flat">
                <a:solidFill>
                  <a:schemeClr val="tx1"/>
                </a:solid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96" name="Freeform: Shape 195">
                <a:extLst>
                  <a:ext uri="{FF2B5EF4-FFF2-40B4-BE49-F238E27FC236}">
                    <a16:creationId xmlns:a16="http://schemas.microsoft.com/office/drawing/2014/main" id="{B57847A3-59DF-4079-9B62-BFE35FB0DE22}"/>
                  </a:ext>
                </a:extLst>
              </p:cNvPr>
              <p:cNvSpPr/>
              <p:nvPr/>
            </p:nvSpPr>
            <p:spPr>
              <a:xfrm>
                <a:off x="8076619" y="5149199"/>
                <a:ext cx="665990" cy="339933"/>
              </a:xfrm>
              <a:custGeom>
                <a:avLst/>
                <a:gdLst>
                  <a:gd name="connsiteX0" fmla="*/ 290634 w 308970"/>
                  <a:gd name="connsiteY0" fmla="*/ 1617 h 157703"/>
                  <a:gd name="connsiteX1" fmla="*/ 18031 w 308970"/>
                  <a:gd name="connsiteY1" fmla="*/ 1617 h 157703"/>
                  <a:gd name="connsiteX2" fmla="*/ 1617 w 308970"/>
                  <a:gd name="connsiteY2" fmla="*/ 18031 h 157703"/>
                  <a:gd name="connsiteX3" fmla="*/ 1617 w 308970"/>
                  <a:gd name="connsiteY3" fmla="*/ 109113 h 157703"/>
                  <a:gd name="connsiteX4" fmla="*/ 18031 w 308970"/>
                  <a:gd name="connsiteY4" fmla="*/ 125527 h 157703"/>
                  <a:gd name="connsiteX5" fmla="*/ 41526 w 308970"/>
                  <a:gd name="connsiteY5" fmla="*/ 125527 h 157703"/>
                  <a:gd name="connsiteX6" fmla="*/ 41526 w 308970"/>
                  <a:gd name="connsiteY6" fmla="*/ 157068 h 157703"/>
                  <a:gd name="connsiteX7" fmla="*/ 87228 w 308970"/>
                  <a:gd name="connsiteY7" fmla="*/ 125527 h 157703"/>
                  <a:gd name="connsiteX8" fmla="*/ 290955 w 308970"/>
                  <a:gd name="connsiteY8" fmla="*/ 125527 h 157703"/>
                  <a:gd name="connsiteX9" fmla="*/ 307370 w 308970"/>
                  <a:gd name="connsiteY9" fmla="*/ 109113 h 157703"/>
                  <a:gd name="connsiteX10" fmla="*/ 307370 w 308970"/>
                  <a:gd name="connsiteY10" fmla="*/ 18031 h 157703"/>
                  <a:gd name="connsiteX11" fmla="*/ 290634 w 308970"/>
                  <a:gd name="connsiteY11" fmla="*/ 1617 h 15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8970" h="157703">
                    <a:moveTo>
                      <a:pt x="290634" y="1617"/>
                    </a:moveTo>
                    <a:lnTo>
                      <a:pt x="18031" y="1617"/>
                    </a:lnTo>
                    <a:cubicBezTo>
                      <a:pt x="9020" y="1617"/>
                      <a:pt x="1617" y="9020"/>
                      <a:pt x="1617" y="18031"/>
                    </a:cubicBezTo>
                    <a:lnTo>
                      <a:pt x="1617" y="109113"/>
                    </a:lnTo>
                    <a:cubicBezTo>
                      <a:pt x="1617" y="118125"/>
                      <a:pt x="9020" y="125527"/>
                      <a:pt x="18031" y="125527"/>
                    </a:cubicBezTo>
                    <a:lnTo>
                      <a:pt x="41526" y="125527"/>
                    </a:lnTo>
                    <a:lnTo>
                      <a:pt x="41526" y="157068"/>
                    </a:lnTo>
                    <a:lnTo>
                      <a:pt x="87228" y="125527"/>
                    </a:lnTo>
                    <a:lnTo>
                      <a:pt x="290955" y="125527"/>
                    </a:lnTo>
                    <a:cubicBezTo>
                      <a:pt x="299967" y="125527"/>
                      <a:pt x="307370" y="118125"/>
                      <a:pt x="307370" y="109113"/>
                    </a:cubicBezTo>
                    <a:lnTo>
                      <a:pt x="307370" y="18031"/>
                    </a:lnTo>
                    <a:cubicBezTo>
                      <a:pt x="307048" y="9020"/>
                      <a:pt x="299645" y="1617"/>
                      <a:pt x="290634" y="1617"/>
                    </a:cubicBezTo>
                    <a:close/>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97" name="Freeform: Shape 196">
                <a:extLst>
                  <a:ext uri="{FF2B5EF4-FFF2-40B4-BE49-F238E27FC236}">
                    <a16:creationId xmlns:a16="http://schemas.microsoft.com/office/drawing/2014/main" id="{CB8E6BD0-5599-45FA-8A36-8FAD67E91485}"/>
                  </a:ext>
                </a:extLst>
              </p:cNvPr>
              <p:cNvSpPr/>
              <p:nvPr/>
            </p:nvSpPr>
            <p:spPr>
              <a:xfrm>
                <a:off x="7501527" y="5933835"/>
                <a:ext cx="20811" cy="69373"/>
              </a:xfrm>
              <a:custGeom>
                <a:avLst/>
                <a:gdLst>
                  <a:gd name="connsiteX0" fmla="*/ 4828 w 9655"/>
                  <a:gd name="connsiteY0" fmla="*/ 4828 h 32184"/>
                  <a:gd name="connsiteX1" fmla="*/ 4828 w 9655"/>
                  <a:gd name="connsiteY1" fmla="*/ 30253 h 32184"/>
                </a:gdLst>
                <a:ahLst/>
                <a:cxnLst>
                  <a:cxn ang="0">
                    <a:pos x="connsiteX0" y="connsiteY0"/>
                  </a:cxn>
                  <a:cxn ang="0">
                    <a:pos x="connsiteX1" y="connsiteY1"/>
                  </a:cxn>
                </a:cxnLst>
                <a:rect l="l" t="t" r="r" b="b"/>
                <a:pathLst>
                  <a:path w="9655" h="32184">
                    <a:moveTo>
                      <a:pt x="4828" y="4828"/>
                    </a:moveTo>
                    <a:lnTo>
                      <a:pt x="4828" y="30253"/>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98" name="Freeform: Shape 197">
                <a:extLst>
                  <a:ext uri="{FF2B5EF4-FFF2-40B4-BE49-F238E27FC236}">
                    <a16:creationId xmlns:a16="http://schemas.microsoft.com/office/drawing/2014/main" id="{065E96D9-1299-45C8-976E-B7EE3E5E7BEB}"/>
                  </a:ext>
                </a:extLst>
              </p:cNvPr>
              <p:cNvSpPr/>
              <p:nvPr/>
            </p:nvSpPr>
            <p:spPr>
              <a:xfrm>
                <a:off x="8608735" y="5933835"/>
                <a:ext cx="20811" cy="69373"/>
              </a:xfrm>
              <a:custGeom>
                <a:avLst/>
                <a:gdLst>
                  <a:gd name="connsiteX0" fmla="*/ 4828 w 9655"/>
                  <a:gd name="connsiteY0" fmla="*/ 30253 h 32184"/>
                  <a:gd name="connsiteX1" fmla="*/ 4828 w 9655"/>
                  <a:gd name="connsiteY1" fmla="*/ 4828 h 32184"/>
                </a:gdLst>
                <a:ahLst/>
                <a:cxnLst>
                  <a:cxn ang="0">
                    <a:pos x="connsiteX0" y="connsiteY0"/>
                  </a:cxn>
                  <a:cxn ang="0">
                    <a:pos x="connsiteX1" y="connsiteY1"/>
                  </a:cxn>
                </a:cxnLst>
                <a:rect l="l" t="t" r="r" b="b"/>
                <a:pathLst>
                  <a:path w="9655" h="32184">
                    <a:moveTo>
                      <a:pt x="4828" y="30253"/>
                    </a:moveTo>
                    <a:lnTo>
                      <a:pt x="4828" y="4828"/>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99" name="Freeform: Shape 198">
                <a:extLst>
                  <a:ext uri="{FF2B5EF4-FFF2-40B4-BE49-F238E27FC236}">
                    <a16:creationId xmlns:a16="http://schemas.microsoft.com/office/drawing/2014/main" id="{7BB2E2EE-04C8-4694-8AED-1D29CC82003C}"/>
                  </a:ext>
                </a:extLst>
              </p:cNvPr>
              <p:cNvSpPr/>
              <p:nvPr/>
            </p:nvSpPr>
            <p:spPr>
              <a:xfrm>
                <a:off x="7501527" y="5933835"/>
                <a:ext cx="117937" cy="20811"/>
              </a:xfrm>
              <a:custGeom>
                <a:avLst/>
                <a:gdLst>
                  <a:gd name="connsiteX0" fmla="*/ 4828 w 54713"/>
                  <a:gd name="connsiteY0" fmla="*/ 4828 h 9655"/>
                  <a:gd name="connsiteX1" fmla="*/ 4828 w 54713"/>
                  <a:gd name="connsiteY1" fmla="*/ 4828 h 9655"/>
                  <a:gd name="connsiteX2" fmla="*/ 50208 w 54713"/>
                  <a:gd name="connsiteY2" fmla="*/ 4828 h 9655"/>
                </a:gdLst>
                <a:ahLst/>
                <a:cxnLst>
                  <a:cxn ang="0">
                    <a:pos x="connsiteX0" y="connsiteY0"/>
                  </a:cxn>
                  <a:cxn ang="0">
                    <a:pos x="connsiteX1" y="connsiteY1"/>
                  </a:cxn>
                  <a:cxn ang="0">
                    <a:pos x="connsiteX2" y="connsiteY2"/>
                  </a:cxn>
                </a:cxnLst>
                <a:rect l="l" t="t" r="r" b="b"/>
                <a:pathLst>
                  <a:path w="54713" h="9655">
                    <a:moveTo>
                      <a:pt x="4828" y="4828"/>
                    </a:moveTo>
                    <a:lnTo>
                      <a:pt x="4828" y="4828"/>
                    </a:lnTo>
                    <a:lnTo>
                      <a:pt x="50208" y="4828"/>
                    </a:ln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00" name="Freeform: Shape 199">
                <a:extLst>
                  <a:ext uri="{FF2B5EF4-FFF2-40B4-BE49-F238E27FC236}">
                    <a16:creationId xmlns:a16="http://schemas.microsoft.com/office/drawing/2014/main" id="{8609A360-94D8-426D-8CCF-89866C1D21C5}"/>
                  </a:ext>
                </a:extLst>
              </p:cNvPr>
              <p:cNvSpPr/>
              <p:nvPr/>
            </p:nvSpPr>
            <p:spPr>
              <a:xfrm>
                <a:off x="8518548" y="5933835"/>
                <a:ext cx="110998" cy="20811"/>
              </a:xfrm>
              <a:custGeom>
                <a:avLst/>
                <a:gdLst>
                  <a:gd name="connsiteX0" fmla="*/ 46667 w 51495"/>
                  <a:gd name="connsiteY0" fmla="*/ 4828 h 9655"/>
                  <a:gd name="connsiteX1" fmla="*/ 46667 w 51495"/>
                  <a:gd name="connsiteY1" fmla="*/ 4828 h 9655"/>
                  <a:gd name="connsiteX2" fmla="*/ 4828 w 51495"/>
                  <a:gd name="connsiteY2" fmla="*/ 4828 h 9655"/>
                </a:gdLst>
                <a:ahLst/>
                <a:cxnLst>
                  <a:cxn ang="0">
                    <a:pos x="connsiteX0" y="connsiteY0"/>
                  </a:cxn>
                  <a:cxn ang="0">
                    <a:pos x="connsiteX1" y="connsiteY1"/>
                  </a:cxn>
                  <a:cxn ang="0">
                    <a:pos x="connsiteX2" y="connsiteY2"/>
                  </a:cxn>
                </a:cxnLst>
                <a:rect l="l" t="t" r="r" b="b"/>
                <a:pathLst>
                  <a:path w="51495" h="9655">
                    <a:moveTo>
                      <a:pt x="46667" y="4828"/>
                    </a:moveTo>
                    <a:lnTo>
                      <a:pt x="46667" y="4828"/>
                    </a:lnTo>
                    <a:lnTo>
                      <a:pt x="4828" y="4828"/>
                    </a:ln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01" name="Freeform: Shape 200">
                <a:extLst>
                  <a:ext uri="{FF2B5EF4-FFF2-40B4-BE49-F238E27FC236}">
                    <a16:creationId xmlns:a16="http://schemas.microsoft.com/office/drawing/2014/main" id="{833FF824-94F9-4D07-9C9D-0E5B5A24A2B7}"/>
                  </a:ext>
                </a:extLst>
              </p:cNvPr>
              <p:cNvSpPr/>
              <p:nvPr/>
            </p:nvSpPr>
            <p:spPr>
              <a:xfrm>
                <a:off x="7599344" y="5933835"/>
                <a:ext cx="936547" cy="20811"/>
              </a:xfrm>
              <a:custGeom>
                <a:avLst/>
                <a:gdLst>
                  <a:gd name="connsiteX0" fmla="*/ 431272 w 434490"/>
                  <a:gd name="connsiteY0" fmla="*/ 4828 h 9655"/>
                  <a:gd name="connsiteX1" fmla="*/ 4828 w 434490"/>
                  <a:gd name="connsiteY1" fmla="*/ 4828 h 9655"/>
                </a:gdLst>
                <a:ahLst/>
                <a:cxnLst>
                  <a:cxn ang="0">
                    <a:pos x="connsiteX0" y="connsiteY0"/>
                  </a:cxn>
                  <a:cxn ang="0">
                    <a:pos x="connsiteX1" y="connsiteY1"/>
                  </a:cxn>
                </a:cxnLst>
                <a:rect l="l" t="t" r="r" b="b"/>
                <a:pathLst>
                  <a:path w="434490" h="9655">
                    <a:moveTo>
                      <a:pt x="431272" y="4828"/>
                    </a:moveTo>
                    <a:lnTo>
                      <a:pt x="4828" y="4828"/>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02" name="Freeform: Shape 201">
                <a:extLst>
                  <a:ext uri="{FF2B5EF4-FFF2-40B4-BE49-F238E27FC236}">
                    <a16:creationId xmlns:a16="http://schemas.microsoft.com/office/drawing/2014/main" id="{059106E5-12E0-46EA-B644-3E52401C7E00}"/>
                  </a:ext>
                </a:extLst>
              </p:cNvPr>
              <p:cNvSpPr/>
              <p:nvPr/>
            </p:nvSpPr>
            <p:spPr>
              <a:xfrm>
                <a:off x="7511934" y="5996271"/>
                <a:ext cx="34686" cy="27750"/>
              </a:xfrm>
              <a:custGeom>
                <a:avLst/>
                <a:gdLst>
                  <a:gd name="connsiteX0" fmla="*/ 4828 w 16092"/>
                  <a:gd name="connsiteY0" fmla="*/ 4828 h 12873"/>
                  <a:gd name="connsiteX1" fmla="*/ 11586 w 16092"/>
                  <a:gd name="connsiteY1" fmla="*/ 8368 h 12873"/>
                </a:gdLst>
                <a:ahLst/>
                <a:cxnLst>
                  <a:cxn ang="0">
                    <a:pos x="connsiteX0" y="connsiteY0"/>
                  </a:cxn>
                  <a:cxn ang="0">
                    <a:pos x="connsiteX1" y="connsiteY1"/>
                  </a:cxn>
                </a:cxnLst>
                <a:rect l="l" t="t" r="r" b="b"/>
                <a:pathLst>
                  <a:path w="16092" h="12873">
                    <a:moveTo>
                      <a:pt x="4828" y="4828"/>
                    </a:moveTo>
                    <a:cubicBezTo>
                      <a:pt x="7081" y="6115"/>
                      <a:pt x="9333" y="7402"/>
                      <a:pt x="11586" y="8368"/>
                    </a:cubicBez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03" name="Freeform: Shape 202">
                <a:extLst>
                  <a:ext uri="{FF2B5EF4-FFF2-40B4-BE49-F238E27FC236}">
                    <a16:creationId xmlns:a16="http://schemas.microsoft.com/office/drawing/2014/main" id="{46BCDE21-2FE2-44E1-8017-A487E6193EF8}"/>
                  </a:ext>
                </a:extLst>
              </p:cNvPr>
              <p:cNvSpPr/>
              <p:nvPr/>
            </p:nvSpPr>
            <p:spPr>
              <a:xfrm>
                <a:off x="8550461" y="5991415"/>
                <a:ext cx="69373" cy="41625"/>
              </a:xfrm>
              <a:custGeom>
                <a:avLst/>
                <a:gdLst>
                  <a:gd name="connsiteX0" fmla="*/ 30253 w 32184"/>
                  <a:gd name="connsiteY0" fmla="*/ 4828 h 19310"/>
                  <a:gd name="connsiteX1" fmla="*/ 28644 w 32184"/>
                  <a:gd name="connsiteY1" fmla="*/ 6115 h 19310"/>
                  <a:gd name="connsiteX2" fmla="*/ 4828 w 32184"/>
                  <a:gd name="connsiteY2" fmla="*/ 14483 h 19310"/>
                </a:gdLst>
                <a:ahLst/>
                <a:cxnLst>
                  <a:cxn ang="0">
                    <a:pos x="connsiteX0" y="connsiteY0"/>
                  </a:cxn>
                  <a:cxn ang="0">
                    <a:pos x="connsiteX1" y="connsiteY1"/>
                  </a:cxn>
                  <a:cxn ang="0">
                    <a:pos x="connsiteX2" y="connsiteY2"/>
                  </a:cxn>
                </a:cxnLst>
                <a:rect l="l" t="t" r="r" b="b"/>
                <a:pathLst>
                  <a:path w="32184" h="19310">
                    <a:moveTo>
                      <a:pt x="30253" y="4828"/>
                    </a:moveTo>
                    <a:lnTo>
                      <a:pt x="28644" y="6115"/>
                    </a:lnTo>
                    <a:cubicBezTo>
                      <a:pt x="21885" y="11586"/>
                      <a:pt x="13517" y="14483"/>
                      <a:pt x="4828" y="14483"/>
                    </a:cubicBez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04" name="Freeform: Shape 203">
                <a:extLst>
                  <a:ext uri="{FF2B5EF4-FFF2-40B4-BE49-F238E27FC236}">
                    <a16:creationId xmlns:a16="http://schemas.microsoft.com/office/drawing/2014/main" id="{3AC89392-4B49-4E95-88BA-338A5E9721E2}"/>
                  </a:ext>
                </a:extLst>
              </p:cNvPr>
              <p:cNvSpPr/>
              <p:nvPr/>
            </p:nvSpPr>
            <p:spPr>
              <a:xfrm>
                <a:off x="8605267" y="5988641"/>
                <a:ext cx="20811" cy="20811"/>
              </a:xfrm>
              <a:custGeom>
                <a:avLst/>
                <a:gdLst>
                  <a:gd name="connsiteX0" fmla="*/ 6437 w 9655"/>
                  <a:gd name="connsiteY0" fmla="*/ 4828 h 9655"/>
                  <a:gd name="connsiteX1" fmla="*/ 4828 w 9655"/>
                  <a:gd name="connsiteY1" fmla="*/ 6115 h 9655"/>
                </a:gdLst>
                <a:ahLst/>
                <a:cxnLst>
                  <a:cxn ang="0">
                    <a:pos x="connsiteX0" y="connsiteY0"/>
                  </a:cxn>
                  <a:cxn ang="0">
                    <a:pos x="connsiteX1" y="connsiteY1"/>
                  </a:cxn>
                </a:cxnLst>
                <a:rect l="l" t="t" r="r" b="b"/>
                <a:pathLst>
                  <a:path w="9655" h="9655">
                    <a:moveTo>
                      <a:pt x="6437" y="4828"/>
                    </a:moveTo>
                    <a:lnTo>
                      <a:pt x="4828" y="6115"/>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05" name="Freeform: Shape 204">
                <a:extLst>
                  <a:ext uri="{FF2B5EF4-FFF2-40B4-BE49-F238E27FC236}">
                    <a16:creationId xmlns:a16="http://schemas.microsoft.com/office/drawing/2014/main" id="{1C315095-32E5-4081-B8AB-DA16EFA6B741}"/>
                  </a:ext>
                </a:extLst>
              </p:cNvPr>
              <p:cNvSpPr/>
              <p:nvPr/>
            </p:nvSpPr>
            <p:spPr>
              <a:xfrm>
                <a:off x="7550783" y="6010841"/>
                <a:ext cx="34686" cy="20811"/>
              </a:xfrm>
              <a:custGeom>
                <a:avLst/>
                <a:gdLst>
                  <a:gd name="connsiteX0" fmla="*/ 12552 w 16092"/>
                  <a:gd name="connsiteY0" fmla="*/ 5471 h 9655"/>
                  <a:gd name="connsiteX1" fmla="*/ 12552 w 16092"/>
                  <a:gd name="connsiteY1" fmla="*/ 5471 h 9655"/>
                  <a:gd name="connsiteX2" fmla="*/ 4828 w 16092"/>
                  <a:gd name="connsiteY2" fmla="*/ 4828 h 9655"/>
                </a:gdLst>
                <a:ahLst/>
                <a:cxnLst>
                  <a:cxn ang="0">
                    <a:pos x="connsiteX0" y="connsiteY0"/>
                  </a:cxn>
                  <a:cxn ang="0">
                    <a:pos x="connsiteX1" y="connsiteY1"/>
                  </a:cxn>
                  <a:cxn ang="0">
                    <a:pos x="connsiteX2" y="connsiteY2"/>
                  </a:cxn>
                </a:cxnLst>
                <a:rect l="l" t="t" r="r" b="b"/>
                <a:pathLst>
                  <a:path w="16092" h="9655">
                    <a:moveTo>
                      <a:pt x="12552" y="5471"/>
                    </a:moveTo>
                    <a:lnTo>
                      <a:pt x="12552" y="5471"/>
                    </a:lnTo>
                    <a:cubicBezTo>
                      <a:pt x="9977" y="5471"/>
                      <a:pt x="7402" y="5150"/>
                      <a:pt x="4828" y="4828"/>
                    </a:cubicBez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06" name="Freeform: Shape 205">
                <a:extLst>
                  <a:ext uri="{FF2B5EF4-FFF2-40B4-BE49-F238E27FC236}">
                    <a16:creationId xmlns:a16="http://schemas.microsoft.com/office/drawing/2014/main" id="{A72D6118-9515-4724-A5D8-DFA9DF253BBD}"/>
                  </a:ext>
                </a:extLst>
              </p:cNvPr>
              <p:cNvSpPr/>
              <p:nvPr/>
            </p:nvSpPr>
            <p:spPr>
              <a:xfrm>
                <a:off x="7501527" y="5988641"/>
                <a:ext cx="27750" cy="27750"/>
              </a:xfrm>
              <a:custGeom>
                <a:avLst/>
                <a:gdLst>
                  <a:gd name="connsiteX0" fmla="*/ 4828 w 12873"/>
                  <a:gd name="connsiteY0" fmla="*/ 4828 h 12873"/>
                  <a:gd name="connsiteX1" fmla="*/ 6437 w 12873"/>
                  <a:gd name="connsiteY1" fmla="*/ 6115 h 12873"/>
                  <a:gd name="connsiteX2" fmla="*/ 9655 w 12873"/>
                  <a:gd name="connsiteY2" fmla="*/ 8368 h 12873"/>
                </a:gdLst>
                <a:ahLst/>
                <a:cxnLst>
                  <a:cxn ang="0">
                    <a:pos x="connsiteX0" y="connsiteY0"/>
                  </a:cxn>
                  <a:cxn ang="0">
                    <a:pos x="connsiteX1" y="connsiteY1"/>
                  </a:cxn>
                  <a:cxn ang="0">
                    <a:pos x="connsiteX2" y="connsiteY2"/>
                  </a:cxn>
                </a:cxnLst>
                <a:rect l="l" t="t" r="r" b="b"/>
                <a:pathLst>
                  <a:path w="12873" h="12873">
                    <a:moveTo>
                      <a:pt x="4828" y="4828"/>
                    </a:moveTo>
                    <a:lnTo>
                      <a:pt x="6437" y="6115"/>
                    </a:lnTo>
                    <a:cubicBezTo>
                      <a:pt x="7402" y="6759"/>
                      <a:pt x="8368" y="7724"/>
                      <a:pt x="9655" y="8368"/>
                    </a:cubicBez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07" name="Freeform: Shape 206">
                <a:extLst>
                  <a:ext uri="{FF2B5EF4-FFF2-40B4-BE49-F238E27FC236}">
                    <a16:creationId xmlns:a16="http://schemas.microsoft.com/office/drawing/2014/main" id="{1A5A7A05-C2BC-4A9A-AF07-1759755F5EF0}"/>
                  </a:ext>
                </a:extLst>
              </p:cNvPr>
              <p:cNvSpPr/>
              <p:nvPr/>
            </p:nvSpPr>
            <p:spPr>
              <a:xfrm>
                <a:off x="7511934" y="5996271"/>
                <a:ext cx="34686" cy="27750"/>
              </a:xfrm>
              <a:custGeom>
                <a:avLst/>
                <a:gdLst>
                  <a:gd name="connsiteX0" fmla="*/ 4828 w 16092"/>
                  <a:gd name="connsiteY0" fmla="*/ 4828 h 12873"/>
                  <a:gd name="connsiteX1" fmla="*/ 11586 w 16092"/>
                  <a:gd name="connsiteY1" fmla="*/ 8368 h 12873"/>
                </a:gdLst>
                <a:ahLst/>
                <a:cxnLst>
                  <a:cxn ang="0">
                    <a:pos x="connsiteX0" y="connsiteY0"/>
                  </a:cxn>
                  <a:cxn ang="0">
                    <a:pos x="connsiteX1" y="connsiteY1"/>
                  </a:cxn>
                </a:cxnLst>
                <a:rect l="l" t="t" r="r" b="b"/>
                <a:pathLst>
                  <a:path w="16092" h="12873">
                    <a:moveTo>
                      <a:pt x="4828" y="4828"/>
                    </a:moveTo>
                    <a:cubicBezTo>
                      <a:pt x="7081" y="6115"/>
                      <a:pt x="9333" y="7402"/>
                      <a:pt x="11586" y="8368"/>
                    </a:cubicBez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08" name="Freeform: Shape 207">
                <a:extLst>
                  <a:ext uri="{FF2B5EF4-FFF2-40B4-BE49-F238E27FC236}">
                    <a16:creationId xmlns:a16="http://schemas.microsoft.com/office/drawing/2014/main" id="{F8EC6357-EBF7-40C8-B99F-C0E422C50A6C}"/>
                  </a:ext>
                </a:extLst>
              </p:cNvPr>
              <p:cNvSpPr/>
              <p:nvPr/>
            </p:nvSpPr>
            <p:spPr>
              <a:xfrm>
                <a:off x="7501527" y="5933835"/>
                <a:ext cx="1123857" cy="20811"/>
              </a:xfrm>
              <a:custGeom>
                <a:avLst/>
                <a:gdLst>
                  <a:gd name="connsiteX0" fmla="*/ 518491 w 521388"/>
                  <a:gd name="connsiteY0" fmla="*/ 4828 h 9655"/>
                  <a:gd name="connsiteX1" fmla="*/ 4828 w 521388"/>
                  <a:gd name="connsiteY1" fmla="*/ 4828 h 9655"/>
                </a:gdLst>
                <a:ahLst/>
                <a:cxnLst>
                  <a:cxn ang="0">
                    <a:pos x="connsiteX0" y="connsiteY0"/>
                  </a:cxn>
                  <a:cxn ang="0">
                    <a:pos x="connsiteX1" y="connsiteY1"/>
                  </a:cxn>
                </a:cxnLst>
                <a:rect l="l" t="t" r="r" b="b"/>
                <a:pathLst>
                  <a:path w="521388" h="9655">
                    <a:moveTo>
                      <a:pt x="518491" y="4828"/>
                    </a:moveTo>
                    <a:lnTo>
                      <a:pt x="4828" y="4828"/>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09" name="Freeform: Shape 208">
                <a:extLst>
                  <a:ext uri="{FF2B5EF4-FFF2-40B4-BE49-F238E27FC236}">
                    <a16:creationId xmlns:a16="http://schemas.microsoft.com/office/drawing/2014/main" id="{78B44A8F-B020-41EF-8126-97CCFB7417BC}"/>
                  </a:ext>
                </a:extLst>
              </p:cNvPr>
              <p:cNvSpPr/>
              <p:nvPr/>
            </p:nvSpPr>
            <p:spPr>
              <a:xfrm>
                <a:off x="7501527" y="5933835"/>
                <a:ext cx="27750" cy="83248"/>
              </a:xfrm>
              <a:custGeom>
                <a:avLst/>
                <a:gdLst>
                  <a:gd name="connsiteX0" fmla="*/ 4828 w 12873"/>
                  <a:gd name="connsiteY0" fmla="*/ 4828 h 38621"/>
                  <a:gd name="connsiteX1" fmla="*/ 4828 w 12873"/>
                  <a:gd name="connsiteY1" fmla="*/ 4828 h 38621"/>
                  <a:gd name="connsiteX2" fmla="*/ 4828 w 12873"/>
                  <a:gd name="connsiteY2" fmla="*/ 30253 h 38621"/>
                  <a:gd name="connsiteX3" fmla="*/ 6437 w 12873"/>
                  <a:gd name="connsiteY3" fmla="*/ 31541 h 38621"/>
                  <a:gd name="connsiteX4" fmla="*/ 9655 w 12873"/>
                  <a:gd name="connsiteY4" fmla="*/ 33794 h 38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3" h="38621">
                    <a:moveTo>
                      <a:pt x="4828" y="4828"/>
                    </a:moveTo>
                    <a:lnTo>
                      <a:pt x="4828" y="4828"/>
                    </a:lnTo>
                    <a:lnTo>
                      <a:pt x="4828" y="30253"/>
                    </a:lnTo>
                    <a:lnTo>
                      <a:pt x="6437" y="31541"/>
                    </a:lnTo>
                    <a:cubicBezTo>
                      <a:pt x="7402" y="32184"/>
                      <a:pt x="8690" y="33150"/>
                      <a:pt x="9655" y="33794"/>
                    </a:cubicBez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10" name="Freeform: Shape 209">
                <a:extLst>
                  <a:ext uri="{FF2B5EF4-FFF2-40B4-BE49-F238E27FC236}">
                    <a16:creationId xmlns:a16="http://schemas.microsoft.com/office/drawing/2014/main" id="{2BD51025-0D0A-4A90-A47A-D125FC7A0B03}"/>
                  </a:ext>
                </a:extLst>
              </p:cNvPr>
              <p:cNvSpPr/>
              <p:nvPr/>
            </p:nvSpPr>
            <p:spPr>
              <a:xfrm>
                <a:off x="8605267" y="5923428"/>
                <a:ext cx="20811" cy="83248"/>
              </a:xfrm>
              <a:custGeom>
                <a:avLst/>
                <a:gdLst>
                  <a:gd name="connsiteX0" fmla="*/ 6437 w 9655"/>
                  <a:gd name="connsiteY0" fmla="*/ 4828 h 38621"/>
                  <a:gd name="connsiteX1" fmla="*/ 6437 w 9655"/>
                  <a:gd name="connsiteY1" fmla="*/ 9655 h 38621"/>
                  <a:gd name="connsiteX2" fmla="*/ 6437 w 9655"/>
                  <a:gd name="connsiteY2" fmla="*/ 35081 h 38621"/>
                  <a:gd name="connsiteX3" fmla="*/ 4828 w 9655"/>
                  <a:gd name="connsiteY3" fmla="*/ 36368 h 38621"/>
                </a:gdLst>
                <a:ahLst/>
                <a:cxnLst>
                  <a:cxn ang="0">
                    <a:pos x="connsiteX0" y="connsiteY0"/>
                  </a:cxn>
                  <a:cxn ang="0">
                    <a:pos x="connsiteX1" y="connsiteY1"/>
                  </a:cxn>
                  <a:cxn ang="0">
                    <a:pos x="connsiteX2" y="connsiteY2"/>
                  </a:cxn>
                  <a:cxn ang="0">
                    <a:pos x="connsiteX3" y="connsiteY3"/>
                  </a:cxn>
                </a:cxnLst>
                <a:rect l="l" t="t" r="r" b="b"/>
                <a:pathLst>
                  <a:path w="9655" h="38621">
                    <a:moveTo>
                      <a:pt x="6437" y="4828"/>
                    </a:moveTo>
                    <a:lnTo>
                      <a:pt x="6437" y="9655"/>
                    </a:lnTo>
                    <a:lnTo>
                      <a:pt x="6437" y="35081"/>
                    </a:lnTo>
                    <a:lnTo>
                      <a:pt x="4828" y="36368"/>
                    </a:ln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11" name="Freeform: Shape 210">
                <a:extLst>
                  <a:ext uri="{FF2B5EF4-FFF2-40B4-BE49-F238E27FC236}">
                    <a16:creationId xmlns:a16="http://schemas.microsoft.com/office/drawing/2014/main" id="{D43FA311-111C-4F64-B123-7D27D59D8F92}"/>
                  </a:ext>
                </a:extLst>
              </p:cNvPr>
              <p:cNvSpPr/>
              <p:nvPr/>
            </p:nvSpPr>
            <p:spPr>
              <a:xfrm>
                <a:off x="8550461" y="5991415"/>
                <a:ext cx="69373" cy="41625"/>
              </a:xfrm>
              <a:custGeom>
                <a:avLst/>
                <a:gdLst>
                  <a:gd name="connsiteX0" fmla="*/ 30253 w 32184"/>
                  <a:gd name="connsiteY0" fmla="*/ 4828 h 19310"/>
                  <a:gd name="connsiteX1" fmla="*/ 28644 w 32184"/>
                  <a:gd name="connsiteY1" fmla="*/ 6115 h 19310"/>
                  <a:gd name="connsiteX2" fmla="*/ 4828 w 32184"/>
                  <a:gd name="connsiteY2" fmla="*/ 14483 h 19310"/>
                </a:gdLst>
                <a:ahLst/>
                <a:cxnLst>
                  <a:cxn ang="0">
                    <a:pos x="connsiteX0" y="connsiteY0"/>
                  </a:cxn>
                  <a:cxn ang="0">
                    <a:pos x="connsiteX1" y="connsiteY1"/>
                  </a:cxn>
                  <a:cxn ang="0">
                    <a:pos x="connsiteX2" y="connsiteY2"/>
                  </a:cxn>
                </a:cxnLst>
                <a:rect l="l" t="t" r="r" b="b"/>
                <a:pathLst>
                  <a:path w="32184" h="19310">
                    <a:moveTo>
                      <a:pt x="30253" y="4828"/>
                    </a:moveTo>
                    <a:lnTo>
                      <a:pt x="28644" y="6115"/>
                    </a:lnTo>
                    <a:cubicBezTo>
                      <a:pt x="21885" y="11586"/>
                      <a:pt x="13517" y="14483"/>
                      <a:pt x="4828" y="14483"/>
                    </a:cubicBez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12" name="Freeform: Shape 211">
                <a:extLst>
                  <a:ext uri="{FF2B5EF4-FFF2-40B4-BE49-F238E27FC236}">
                    <a16:creationId xmlns:a16="http://schemas.microsoft.com/office/drawing/2014/main" id="{59A8927F-BAE4-4861-8F36-2357FBA0E7B9}"/>
                  </a:ext>
                </a:extLst>
              </p:cNvPr>
              <p:cNvSpPr/>
              <p:nvPr/>
            </p:nvSpPr>
            <p:spPr>
              <a:xfrm>
                <a:off x="7550783" y="6010841"/>
                <a:ext cx="34686" cy="20811"/>
              </a:xfrm>
              <a:custGeom>
                <a:avLst/>
                <a:gdLst>
                  <a:gd name="connsiteX0" fmla="*/ 12552 w 16092"/>
                  <a:gd name="connsiteY0" fmla="*/ 5471 h 9655"/>
                  <a:gd name="connsiteX1" fmla="*/ 4828 w 16092"/>
                  <a:gd name="connsiteY1" fmla="*/ 4828 h 9655"/>
                </a:gdLst>
                <a:ahLst/>
                <a:cxnLst>
                  <a:cxn ang="0">
                    <a:pos x="connsiteX0" y="connsiteY0"/>
                  </a:cxn>
                  <a:cxn ang="0">
                    <a:pos x="connsiteX1" y="connsiteY1"/>
                  </a:cxn>
                </a:cxnLst>
                <a:rect l="l" t="t" r="r" b="b"/>
                <a:pathLst>
                  <a:path w="16092" h="9655">
                    <a:moveTo>
                      <a:pt x="12552" y="5471"/>
                    </a:moveTo>
                    <a:cubicBezTo>
                      <a:pt x="9977" y="5471"/>
                      <a:pt x="7402" y="5150"/>
                      <a:pt x="4828" y="4828"/>
                    </a:cubicBez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13" name="Freeform: Shape 212">
                <a:extLst>
                  <a:ext uri="{FF2B5EF4-FFF2-40B4-BE49-F238E27FC236}">
                    <a16:creationId xmlns:a16="http://schemas.microsoft.com/office/drawing/2014/main" id="{DB91257D-0F8E-434D-860F-E4F3A0253F12}"/>
                  </a:ext>
                </a:extLst>
              </p:cNvPr>
              <p:cNvSpPr/>
              <p:nvPr/>
            </p:nvSpPr>
            <p:spPr>
              <a:xfrm>
                <a:off x="7567434" y="6012227"/>
                <a:ext cx="998984" cy="20811"/>
              </a:xfrm>
              <a:custGeom>
                <a:avLst/>
                <a:gdLst>
                  <a:gd name="connsiteX0" fmla="*/ 460881 w 463456"/>
                  <a:gd name="connsiteY0" fmla="*/ 4828 h 9655"/>
                  <a:gd name="connsiteX1" fmla="*/ 4828 w 463456"/>
                  <a:gd name="connsiteY1" fmla="*/ 4828 h 9655"/>
                </a:gdLst>
                <a:ahLst/>
                <a:cxnLst>
                  <a:cxn ang="0">
                    <a:pos x="connsiteX0" y="connsiteY0"/>
                  </a:cxn>
                  <a:cxn ang="0">
                    <a:pos x="connsiteX1" y="connsiteY1"/>
                  </a:cxn>
                </a:cxnLst>
                <a:rect l="l" t="t" r="r" b="b"/>
                <a:pathLst>
                  <a:path w="463456" h="9655">
                    <a:moveTo>
                      <a:pt x="460881" y="4828"/>
                    </a:moveTo>
                    <a:lnTo>
                      <a:pt x="4828" y="4828"/>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14" name="Freeform: Shape 213">
                <a:extLst>
                  <a:ext uri="{FF2B5EF4-FFF2-40B4-BE49-F238E27FC236}">
                    <a16:creationId xmlns:a16="http://schemas.microsoft.com/office/drawing/2014/main" id="{F11F8C10-92F6-4367-A873-82638A6D5BB7}"/>
                  </a:ext>
                </a:extLst>
              </p:cNvPr>
              <p:cNvSpPr/>
              <p:nvPr/>
            </p:nvSpPr>
            <p:spPr>
              <a:xfrm>
                <a:off x="7527197" y="6003902"/>
                <a:ext cx="41625" cy="27750"/>
              </a:xfrm>
              <a:custGeom>
                <a:avLst/>
                <a:gdLst>
                  <a:gd name="connsiteX0" fmla="*/ 15770 w 19310"/>
                  <a:gd name="connsiteY0" fmla="*/ 8046 h 12873"/>
                  <a:gd name="connsiteX1" fmla="*/ 4828 w 19310"/>
                  <a:gd name="connsiteY1" fmla="*/ 4828 h 12873"/>
                </a:gdLst>
                <a:ahLst/>
                <a:cxnLst>
                  <a:cxn ang="0">
                    <a:pos x="connsiteX0" y="connsiteY0"/>
                  </a:cxn>
                  <a:cxn ang="0">
                    <a:pos x="connsiteX1" y="connsiteY1"/>
                  </a:cxn>
                </a:cxnLst>
                <a:rect l="l" t="t" r="r" b="b"/>
                <a:pathLst>
                  <a:path w="19310" h="12873">
                    <a:moveTo>
                      <a:pt x="15770" y="8046"/>
                    </a:moveTo>
                    <a:cubicBezTo>
                      <a:pt x="11908" y="7402"/>
                      <a:pt x="8368" y="6437"/>
                      <a:pt x="4828" y="4828"/>
                    </a:cubicBez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15" name="Freeform: Shape 214">
                <a:extLst>
                  <a:ext uri="{FF2B5EF4-FFF2-40B4-BE49-F238E27FC236}">
                    <a16:creationId xmlns:a16="http://schemas.microsoft.com/office/drawing/2014/main" id="{E856D7A9-D967-4547-B203-FC12C9245828}"/>
                  </a:ext>
                </a:extLst>
              </p:cNvPr>
              <p:cNvSpPr/>
              <p:nvPr/>
            </p:nvSpPr>
            <p:spPr>
              <a:xfrm>
                <a:off x="7763051" y="5515494"/>
                <a:ext cx="152623" cy="6936"/>
              </a:xfrm>
              <a:custGeom>
                <a:avLst/>
                <a:gdLst>
                  <a:gd name="connsiteX0" fmla="*/ 1617 w 70805"/>
                  <a:gd name="connsiteY0" fmla="*/ 1617 h 3218"/>
                  <a:gd name="connsiteX1" fmla="*/ 71458 w 70805"/>
                  <a:gd name="connsiteY1" fmla="*/ 1617 h 3218"/>
                </a:gdLst>
                <a:ahLst/>
                <a:cxnLst>
                  <a:cxn ang="0">
                    <a:pos x="connsiteX0" y="connsiteY0"/>
                  </a:cxn>
                  <a:cxn ang="0">
                    <a:pos x="connsiteX1" y="connsiteY1"/>
                  </a:cxn>
                </a:cxnLst>
                <a:rect l="l" t="t" r="r" b="b"/>
                <a:pathLst>
                  <a:path w="70805" h="3218">
                    <a:moveTo>
                      <a:pt x="1617" y="1617"/>
                    </a:moveTo>
                    <a:lnTo>
                      <a:pt x="71458" y="1617"/>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16" name="Freeform: Shape 215">
                <a:extLst>
                  <a:ext uri="{FF2B5EF4-FFF2-40B4-BE49-F238E27FC236}">
                    <a16:creationId xmlns:a16="http://schemas.microsoft.com/office/drawing/2014/main" id="{DA1DAECD-3636-47AB-8544-E2D75A2A9687}"/>
                  </a:ext>
                </a:extLst>
              </p:cNvPr>
              <p:cNvSpPr/>
              <p:nvPr/>
            </p:nvSpPr>
            <p:spPr>
              <a:xfrm>
                <a:off x="7763051" y="5605678"/>
                <a:ext cx="152623" cy="6936"/>
              </a:xfrm>
              <a:custGeom>
                <a:avLst/>
                <a:gdLst>
                  <a:gd name="connsiteX0" fmla="*/ 1617 w 70805"/>
                  <a:gd name="connsiteY0" fmla="*/ 1617 h 3218"/>
                  <a:gd name="connsiteX1" fmla="*/ 71458 w 70805"/>
                  <a:gd name="connsiteY1" fmla="*/ 1617 h 3218"/>
                </a:gdLst>
                <a:ahLst/>
                <a:cxnLst>
                  <a:cxn ang="0">
                    <a:pos x="connsiteX0" y="connsiteY0"/>
                  </a:cxn>
                  <a:cxn ang="0">
                    <a:pos x="connsiteX1" y="connsiteY1"/>
                  </a:cxn>
                </a:cxnLst>
                <a:rect l="l" t="t" r="r" b="b"/>
                <a:pathLst>
                  <a:path w="70805" h="3218">
                    <a:moveTo>
                      <a:pt x="1617" y="1617"/>
                    </a:moveTo>
                    <a:lnTo>
                      <a:pt x="71458" y="1617"/>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17" name="Freeform: Shape 216">
                <a:extLst>
                  <a:ext uri="{FF2B5EF4-FFF2-40B4-BE49-F238E27FC236}">
                    <a16:creationId xmlns:a16="http://schemas.microsoft.com/office/drawing/2014/main" id="{1C490E2E-606C-4A9F-A9F4-836272860EF7}"/>
                  </a:ext>
                </a:extLst>
              </p:cNvPr>
              <p:cNvSpPr/>
              <p:nvPr/>
            </p:nvSpPr>
            <p:spPr>
              <a:xfrm>
                <a:off x="7763051" y="5706271"/>
                <a:ext cx="152623" cy="6936"/>
              </a:xfrm>
              <a:custGeom>
                <a:avLst/>
                <a:gdLst>
                  <a:gd name="connsiteX0" fmla="*/ 1617 w 70805"/>
                  <a:gd name="connsiteY0" fmla="*/ 1617 h 3218"/>
                  <a:gd name="connsiteX1" fmla="*/ 71458 w 70805"/>
                  <a:gd name="connsiteY1" fmla="*/ 1617 h 3218"/>
                </a:gdLst>
                <a:ahLst/>
                <a:cxnLst>
                  <a:cxn ang="0">
                    <a:pos x="connsiteX0" y="connsiteY0"/>
                  </a:cxn>
                  <a:cxn ang="0">
                    <a:pos x="connsiteX1" y="connsiteY1"/>
                  </a:cxn>
                </a:cxnLst>
                <a:rect l="l" t="t" r="r" b="b"/>
                <a:pathLst>
                  <a:path w="70805" h="3218">
                    <a:moveTo>
                      <a:pt x="1617" y="1617"/>
                    </a:moveTo>
                    <a:lnTo>
                      <a:pt x="71458" y="1617"/>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21" name="Freeform: Shape 220">
                <a:extLst>
                  <a:ext uri="{FF2B5EF4-FFF2-40B4-BE49-F238E27FC236}">
                    <a16:creationId xmlns:a16="http://schemas.microsoft.com/office/drawing/2014/main" id="{8DF90158-D51C-4A80-83C2-457FAF55478E}"/>
                  </a:ext>
                </a:extLst>
              </p:cNvPr>
              <p:cNvSpPr/>
              <p:nvPr/>
            </p:nvSpPr>
            <p:spPr>
              <a:xfrm>
                <a:off x="7606265" y="5281703"/>
                <a:ext cx="374619" cy="665990"/>
              </a:xfrm>
              <a:custGeom>
                <a:avLst/>
                <a:gdLst>
                  <a:gd name="connsiteX0" fmla="*/ 174770 w 173796"/>
                  <a:gd name="connsiteY0" fmla="*/ 1617 h 308970"/>
                  <a:gd name="connsiteX1" fmla="*/ 1617 w 173796"/>
                  <a:gd name="connsiteY1" fmla="*/ 1617 h 308970"/>
                  <a:gd name="connsiteX2" fmla="*/ 1617 w 173796"/>
                  <a:gd name="connsiteY2" fmla="*/ 307370 h 308970"/>
                </a:gdLst>
                <a:ahLst/>
                <a:cxnLst>
                  <a:cxn ang="0">
                    <a:pos x="connsiteX0" y="connsiteY0"/>
                  </a:cxn>
                  <a:cxn ang="0">
                    <a:pos x="connsiteX1" y="connsiteY1"/>
                  </a:cxn>
                  <a:cxn ang="0">
                    <a:pos x="connsiteX2" y="connsiteY2"/>
                  </a:cxn>
                </a:cxnLst>
                <a:rect l="l" t="t" r="r" b="b"/>
                <a:pathLst>
                  <a:path w="173796" h="308970">
                    <a:moveTo>
                      <a:pt x="174770" y="1617"/>
                    </a:moveTo>
                    <a:lnTo>
                      <a:pt x="1617" y="1617"/>
                    </a:lnTo>
                    <a:lnTo>
                      <a:pt x="1617" y="307370"/>
                    </a:ln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22" name="Freeform: Shape 221">
                <a:extLst>
                  <a:ext uri="{FF2B5EF4-FFF2-40B4-BE49-F238E27FC236}">
                    <a16:creationId xmlns:a16="http://schemas.microsoft.com/office/drawing/2014/main" id="{B956EAD3-7CFD-4B57-A4BE-FE7AFC5BC242}"/>
                  </a:ext>
                </a:extLst>
              </p:cNvPr>
              <p:cNvSpPr/>
              <p:nvPr/>
            </p:nvSpPr>
            <p:spPr>
              <a:xfrm>
                <a:off x="8525470" y="5476643"/>
                <a:ext cx="6936" cy="464806"/>
              </a:xfrm>
              <a:custGeom>
                <a:avLst/>
                <a:gdLst>
                  <a:gd name="connsiteX0" fmla="*/ 1617 w 3218"/>
                  <a:gd name="connsiteY0" fmla="*/ 216931 h 215635"/>
                  <a:gd name="connsiteX1" fmla="*/ 1617 w 3218"/>
                  <a:gd name="connsiteY1" fmla="*/ 1617 h 215635"/>
                </a:gdLst>
                <a:ahLst/>
                <a:cxnLst>
                  <a:cxn ang="0">
                    <a:pos x="connsiteX0" y="connsiteY0"/>
                  </a:cxn>
                  <a:cxn ang="0">
                    <a:pos x="connsiteX1" y="connsiteY1"/>
                  </a:cxn>
                </a:cxnLst>
                <a:rect l="l" t="t" r="r" b="b"/>
                <a:pathLst>
                  <a:path w="3218" h="215635">
                    <a:moveTo>
                      <a:pt x="1617" y="216931"/>
                    </a:moveTo>
                    <a:lnTo>
                      <a:pt x="1617" y="1617"/>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23" name="Freeform: Shape 222">
                <a:extLst>
                  <a:ext uri="{FF2B5EF4-FFF2-40B4-BE49-F238E27FC236}">
                    <a16:creationId xmlns:a16="http://schemas.microsoft.com/office/drawing/2014/main" id="{EE4DAAFE-4A9C-40C4-888B-2045EDE32991}"/>
                  </a:ext>
                </a:extLst>
              </p:cNvPr>
              <p:cNvSpPr/>
              <p:nvPr/>
            </p:nvSpPr>
            <p:spPr>
              <a:xfrm>
                <a:off x="7994065" y="5364259"/>
                <a:ext cx="478681" cy="485617"/>
              </a:xfrm>
              <a:custGeom>
                <a:avLst/>
                <a:gdLst>
                  <a:gd name="connsiteX0" fmla="*/ 220793 w 222072"/>
                  <a:gd name="connsiteY0" fmla="*/ 53756 h 225291"/>
                  <a:gd name="connsiteX1" fmla="*/ 220793 w 222072"/>
                  <a:gd name="connsiteY1" fmla="*/ 225621 h 225291"/>
                  <a:gd name="connsiteX2" fmla="*/ 1617 w 222072"/>
                  <a:gd name="connsiteY2" fmla="*/ 225621 h 225291"/>
                  <a:gd name="connsiteX3" fmla="*/ 1617 w 222072"/>
                  <a:gd name="connsiteY3" fmla="*/ 1617 h 225291"/>
                  <a:gd name="connsiteX4" fmla="*/ 18997 w 222072"/>
                  <a:gd name="connsiteY4" fmla="*/ 1617 h 225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072" h="225291">
                    <a:moveTo>
                      <a:pt x="220793" y="53756"/>
                    </a:moveTo>
                    <a:lnTo>
                      <a:pt x="220793" y="225621"/>
                    </a:lnTo>
                    <a:lnTo>
                      <a:pt x="1617" y="225621"/>
                    </a:lnTo>
                    <a:lnTo>
                      <a:pt x="1617" y="1617"/>
                    </a:lnTo>
                    <a:lnTo>
                      <a:pt x="18997" y="1617"/>
                    </a:ln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grpSp>
            <p:nvGrpSpPr>
              <p:cNvPr id="9" name="Group 8">
                <a:extLst>
                  <a:ext uri="{FF2B5EF4-FFF2-40B4-BE49-F238E27FC236}">
                    <a16:creationId xmlns:a16="http://schemas.microsoft.com/office/drawing/2014/main" id="{F27A37A4-E914-4535-BA1F-D5FA1A5DAD42}"/>
                  </a:ext>
                </a:extLst>
              </p:cNvPr>
              <p:cNvGrpSpPr/>
              <p:nvPr/>
            </p:nvGrpSpPr>
            <p:grpSpPr>
              <a:xfrm>
                <a:off x="8152919" y="5049550"/>
                <a:ext cx="319827" cy="324825"/>
                <a:chOff x="9766087" y="5350630"/>
                <a:chExt cx="413114" cy="419570"/>
              </a:xfrm>
              <a:solidFill>
                <a:srgbClr val="253140"/>
              </a:solidFill>
            </p:grpSpPr>
            <p:sp>
              <p:nvSpPr>
                <p:cNvPr id="226" name="Freeform: Shape 225">
                  <a:extLst>
                    <a:ext uri="{FF2B5EF4-FFF2-40B4-BE49-F238E27FC236}">
                      <a16:creationId xmlns:a16="http://schemas.microsoft.com/office/drawing/2014/main" id="{177F959F-57B9-44C5-B219-4A95E1E8AA98}"/>
                    </a:ext>
                  </a:extLst>
                </p:cNvPr>
                <p:cNvSpPr/>
                <p:nvPr/>
              </p:nvSpPr>
              <p:spPr>
                <a:xfrm>
                  <a:off x="9766087" y="5350630"/>
                  <a:ext cx="413114" cy="419570"/>
                </a:xfrm>
                <a:custGeom>
                  <a:avLst/>
                  <a:gdLst>
                    <a:gd name="connsiteX0" fmla="*/ 23816 w 205980"/>
                    <a:gd name="connsiteY0" fmla="*/ 163175 h 209198"/>
                    <a:gd name="connsiteX1" fmla="*/ 28000 w 205980"/>
                    <a:gd name="connsiteY1" fmla="*/ 167681 h 209198"/>
                    <a:gd name="connsiteX2" fmla="*/ 32184 w 205980"/>
                    <a:gd name="connsiteY2" fmla="*/ 172187 h 209198"/>
                    <a:gd name="connsiteX3" fmla="*/ 36368 w 205980"/>
                    <a:gd name="connsiteY3" fmla="*/ 176693 h 209198"/>
                    <a:gd name="connsiteX4" fmla="*/ 64047 w 205980"/>
                    <a:gd name="connsiteY4" fmla="*/ 162531 h 209198"/>
                    <a:gd name="connsiteX5" fmla="*/ 83680 w 205980"/>
                    <a:gd name="connsiteY5" fmla="*/ 172187 h 209198"/>
                    <a:gd name="connsiteX6" fmla="*/ 89151 w 205980"/>
                    <a:gd name="connsiteY6" fmla="*/ 202762 h 209198"/>
                    <a:gd name="connsiteX7" fmla="*/ 95266 w 205980"/>
                    <a:gd name="connsiteY7" fmla="*/ 203084 h 209198"/>
                    <a:gd name="connsiteX8" fmla="*/ 101381 w 205980"/>
                    <a:gd name="connsiteY8" fmla="*/ 203406 h 209198"/>
                    <a:gd name="connsiteX9" fmla="*/ 107496 w 205980"/>
                    <a:gd name="connsiteY9" fmla="*/ 204371 h 209198"/>
                    <a:gd name="connsiteX10" fmla="*/ 117151 w 205980"/>
                    <a:gd name="connsiteY10" fmla="*/ 174762 h 209198"/>
                    <a:gd name="connsiteX11" fmla="*/ 137749 w 205980"/>
                    <a:gd name="connsiteY11" fmla="*/ 167681 h 209198"/>
                    <a:gd name="connsiteX12" fmla="*/ 163497 w 205980"/>
                    <a:gd name="connsiteY12" fmla="*/ 185382 h 209198"/>
                    <a:gd name="connsiteX13" fmla="*/ 168003 w 205980"/>
                    <a:gd name="connsiteY13" fmla="*/ 181198 h 209198"/>
                    <a:gd name="connsiteX14" fmla="*/ 172509 w 205980"/>
                    <a:gd name="connsiteY14" fmla="*/ 177014 h 209198"/>
                    <a:gd name="connsiteX15" fmla="*/ 177015 w 205980"/>
                    <a:gd name="connsiteY15" fmla="*/ 172830 h 209198"/>
                    <a:gd name="connsiteX16" fmla="*/ 162853 w 205980"/>
                    <a:gd name="connsiteY16" fmla="*/ 145152 h 209198"/>
                    <a:gd name="connsiteX17" fmla="*/ 172509 w 205980"/>
                    <a:gd name="connsiteY17" fmla="*/ 125519 h 209198"/>
                    <a:gd name="connsiteX18" fmla="*/ 203084 w 205980"/>
                    <a:gd name="connsiteY18" fmla="*/ 120048 h 209198"/>
                    <a:gd name="connsiteX19" fmla="*/ 203406 w 205980"/>
                    <a:gd name="connsiteY19" fmla="*/ 113933 h 209198"/>
                    <a:gd name="connsiteX20" fmla="*/ 203728 w 205980"/>
                    <a:gd name="connsiteY20" fmla="*/ 107818 h 209198"/>
                    <a:gd name="connsiteX21" fmla="*/ 204049 w 205980"/>
                    <a:gd name="connsiteY21" fmla="*/ 101703 h 209198"/>
                    <a:gd name="connsiteX22" fmla="*/ 174440 w 205980"/>
                    <a:gd name="connsiteY22" fmla="*/ 92048 h 209198"/>
                    <a:gd name="connsiteX23" fmla="*/ 167359 w 205980"/>
                    <a:gd name="connsiteY23" fmla="*/ 71128 h 209198"/>
                    <a:gd name="connsiteX24" fmla="*/ 185061 w 205980"/>
                    <a:gd name="connsiteY24" fmla="*/ 45702 h 209198"/>
                    <a:gd name="connsiteX25" fmla="*/ 180877 w 205980"/>
                    <a:gd name="connsiteY25" fmla="*/ 41196 h 209198"/>
                    <a:gd name="connsiteX26" fmla="*/ 176693 w 205980"/>
                    <a:gd name="connsiteY26" fmla="*/ 36690 h 209198"/>
                    <a:gd name="connsiteX27" fmla="*/ 172509 w 205980"/>
                    <a:gd name="connsiteY27" fmla="*/ 32184 h 209198"/>
                    <a:gd name="connsiteX28" fmla="*/ 144830 w 205980"/>
                    <a:gd name="connsiteY28" fmla="*/ 46346 h 209198"/>
                    <a:gd name="connsiteX29" fmla="*/ 124876 w 205980"/>
                    <a:gd name="connsiteY29" fmla="*/ 36368 h 209198"/>
                    <a:gd name="connsiteX30" fmla="*/ 119404 w 205980"/>
                    <a:gd name="connsiteY30" fmla="*/ 5793 h 209198"/>
                    <a:gd name="connsiteX31" fmla="*/ 113289 w 205980"/>
                    <a:gd name="connsiteY31" fmla="*/ 5471 h 209198"/>
                    <a:gd name="connsiteX32" fmla="*/ 107174 w 205980"/>
                    <a:gd name="connsiteY32" fmla="*/ 5150 h 209198"/>
                    <a:gd name="connsiteX33" fmla="*/ 101059 w 205980"/>
                    <a:gd name="connsiteY33" fmla="*/ 4828 h 209198"/>
                    <a:gd name="connsiteX34" fmla="*/ 91726 w 205980"/>
                    <a:gd name="connsiteY34" fmla="*/ 34116 h 209198"/>
                    <a:gd name="connsiteX35" fmla="*/ 70806 w 205980"/>
                    <a:gd name="connsiteY35" fmla="*/ 41196 h 209198"/>
                    <a:gd name="connsiteX36" fmla="*/ 45380 w 205980"/>
                    <a:gd name="connsiteY36" fmla="*/ 23495 h 209198"/>
                    <a:gd name="connsiteX37" fmla="*/ 40874 w 205980"/>
                    <a:gd name="connsiteY37" fmla="*/ 27679 h 209198"/>
                    <a:gd name="connsiteX38" fmla="*/ 36368 w 205980"/>
                    <a:gd name="connsiteY38" fmla="*/ 31863 h 209198"/>
                    <a:gd name="connsiteX39" fmla="*/ 31863 w 205980"/>
                    <a:gd name="connsiteY39" fmla="*/ 36047 h 209198"/>
                    <a:gd name="connsiteX40" fmla="*/ 46024 w 205980"/>
                    <a:gd name="connsiteY40" fmla="*/ 63403 h 209198"/>
                    <a:gd name="connsiteX41" fmla="*/ 36047 w 205980"/>
                    <a:gd name="connsiteY41" fmla="*/ 83358 h 209198"/>
                    <a:gd name="connsiteX42" fmla="*/ 5793 w 205980"/>
                    <a:gd name="connsiteY42" fmla="*/ 88829 h 209198"/>
                    <a:gd name="connsiteX43" fmla="*/ 5471 w 205980"/>
                    <a:gd name="connsiteY43" fmla="*/ 94944 h 209198"/>
                    <a:gd name="connsiteX44" fmla="*/ 5150 w 205980"/>
                    <a:gd name="connsiteY44" fmla="*/ 101059 h 209198"/>
                    <a:gd name="connsiteX45" fmla="*/ 4828 w 205980"/>
                    <a:gd name="connsiteY45" fmla="*/ 107174 h 209198"/>
                    <a:gd name="connsiteX46" fmla="*/ 34116 w 205980"/>
                    <a:gd name="connsiteY46" fmla="*/ 116508 h 209198"/>
                    <a:gd name="connsiteX47" fmla="*/ 41196 w 205980"/>
                    <a:gd name="connsiteY47" fmla="*/ 137428 h 209198"/>
                    <a:gd name="connsiteX48" fmla="*/ 23816 w 205980"/>
                    <a:gd name="connsiteY48" fmla="*/ 163175 h 20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05980" h="209198">
                      <a:moveTo>
                        <a:pt x="23816" y="163175"/>
                      </a:moveTo>
                      <a:lnTo>
                        <a:pt x="28000" y="167681"/>
                      </a:lnTo>
                      <a:lnTo>
                        <a:pt x="32184" y="172187"/>
                      </a:lnTo>
                      <a:lnTo>
                        <a:pt x="36368" y="176693"/>
                      </a:lnTo>
                      <a:lnTo>
                        <a:pt x="64047" y="162531"/>
                      </a:lnTo>
                      <a:cubicBezTo>
                        <a:pt x="70162" y="166715"/>
                        <a:pt x="76921" y="169934"/>
                        <a:pt x="83680" y="172187"/>
                      </a:cubicBezTo>
                      <a:lnTo>
                        <a:pt x="89151" y="202762"/>
                      </a:lnTo>
                      <a:lnTo>
                        <a:pt x="95266" y="203084"/>
                      </a:lnTo>
                      <a:lnTo>
                        <a:pt x="101381" y="203406"/>
                      </a:lnTo>
                      <a:lnTo>
                        <a:pt x="107496" y="204371"/>
                      </a:lnTo>
                      <a:lnTo>
                        <a:pt x="117151" y="174762"/>
                      </a:lnTo>
                      <a:cubicBezTo>
                        <a:pt x="124232" y="173474"/>
                        <a:pt x="131313" y="171221"/>
                        <a:pt x="137749" y="167681"/>
                      </a:cubicBezTo>
                      <a:lnTo>
                        <a:pt x="163497" y="185382"/>
                      </a:lnTo>
                      <a:lnTo>
                        <a:pt x="168003" y="181198"/>
                      </a:lnTo>
                      <a:lnTo>
                        <a:pt x="172509" y="177014"/>
                      </a:lnTo>
                      <a:lnTo>
                        <a:pt x="177015" y="172830"/>
                      </a:lnTo>
                      <a:lnTo>
                        <a:pt x="162853" y="145152"/>
                      </a:lnTo>
                      <a:cubicBezTo>
                        <a:pt x="167037" y="139037"/>
                        <a:pt x="170256" y="132278"/>
                        <a:pt x="172509" y="125519"/>
                      </a:cubicBezTo>
                      <a:lnTo>
                        <a:pt x="203084" y="120048"/>
                      </a:lnTo>
                      <a:lnTo>
                        <a:pt x="203406" y="113933"/>
                      </a:lnTo>
                      <a:lnTo>
                        <a:pt x="203728" y="107818"/>
                      </a:lnTo>
                      <a:lnTo>
                        <a:pt x="204049" y="101703"/>
                      </a:lnTo>
                      <a:lnTo>
                        <a:pt x="174440" y="92048"/>
                      </a:lnTo>
                      <a:cubicBezTo>
                        <a:pt x="173152" y="84967"/>
                        <a:pt x="170899" y="77886"/>
                        <a:pt x="167359" y="71128"/>
                      </a:cubicBezTo>
                      <a:lnTo>
                        <a:pt x="185061" y="45702"/>
                      </a:lnTo>
                      <a:lnTo>
                        <a:pt x="180877" y="41196"/>
                      </a:lnTo>
                      <a:lnTo>
                        <a:pt x="176693" y="36690"/>
                      </a:lnTo>
                      <a:lnTo>
                        <a:pt x="172509" y="32184"/>
                      </a:lnTo>
                      <a:lnTo>
                        <a:pt x="144830" y="46346"/>
                      </a:lnTo>
                      <a:cubicBezTo>
                        <a:pt x="138715" y="41840"/>
                        <a:pt x="131956" y="38621"/>
                        <a:pt x="124876" y="36368"/>
                      </a:cubicBezTo>
                      <a:lnTo>
                        <a:pt x="119404" y="5793"/>
                      </a:lnTo>
                      <a:lnTo>
                        <a:pt x="113289" y="5471"/>
                      </a:lnTo>
                      <a:lnTo>
                        <a:pt x="107174" y="5150"/>
                      </a:lnTo>
                      <a:lnTo>
                        <a:pt x="101059" y="4828"/>
                      </a:lnTo>
                      <a:lnTo>
                        <a:pt x="91726" y="34116"/>
                      </a:lnTo>
                      <a:cubicBezTo>
                        <a:pt x="84323" y="35403"/>
                        <a:pt x="77243" y="37656"/>
                        <a:pt x="70806" y="41196"/>
                      </a:cubicBezTo>
                      <a:lnTo>
                        <a:pt x="45380" y="23495"/>
                      </a:lnTo>
                      <a:lnTo>
                        <a:pt x="40874" y="27679"/>
                      </a:lnTo>
                      <a:lnTo>
                        <a:pt x="36368" y="31863"/>
                      </a:lnTo>
                      <a:lnTo>
                        <a:pt x="31863" y="36047"/>
                      </a:lnTo>
                      <a:lnTo>
                        <a:pt x="46024" y="63403"/>
                      </a:lnTo>
                      <a:cubicBezTo>
                        <a:pt x="41518" y="69518"/>
                        <a:pt x="38300" y="76277"/>
                        <a:pt x="36047" y="83358"/>
                      </a:cubicBezTo>
                      <a:lnTo>
                        <a:pt x="5793" y="88829"/>
                      </a:lnTo>
                      <a:lnTo>
                        <a:pt x="5471" y="94944"/>
                      </a:lnTo>
                      <a:lnTo>
                        <a:pt x="5150" y="101059"/>
                      </a:lnTo>
                      <a:lnTo>
                        <a:pt x="4828" y="107174"/>
                      </a:lnTo>
                      <a:lnTo>
                        <a:pt x="34116" y="116508"/>
                      </a:lnTo>
                      <a:cubicBezTo>
                        <a:pt x="35403" y="123588"/>
                        <a:pt x="37656" y="130669"/>
                        <a:pt x="41196" y="137428"/>
                      </a:cubicBezTo>
                      <a:lnTo>
                        <a:pt x="23816" y="163175"/>
                      </a:lnTo>
                      <a:close/>
                    </a:path>
                  </a:pathLst>
                </a:custGeom>
                <a:grpFill/>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27" name="Freeform: Shape 226">
                  <a:extLst>
                    <a:ext uri="{FF2B5EF4-FFF2-40B4-BE49-F238E27FC236}">
                      <a16:creationId xmlns:a16="http://schemas.microsoft.com/office/drawing/2014/main" id="{E01BF5B4-A134-4B12-983F-A1845AEADDB3}"/>
                    </a:ext>
                  </a:extLst>
                </p:cNvPr>
                <p:cNvSpPr/>
                <p:nvPr/>
              </p:nvSpPr>
              <p:spPr>
                <a:xfrm>
                  <a:off x="9886149" y="5470691"/>
                  <a:ext cx="174283" cy="174283"/>
                </a:xfrm>
                <a:custGeom>
                  <a:avLst/>
                  <a:gdLst>
                    <a:gd name="connsiteX0" fmla="*/ 84645 w 86898"/>
                    <a:gd name="connsiteY0" fmla="*/ 44736 h 86898"/>
                    <a:gd name="connsiteX1" fmla="*/ 44736 w 86898"/>
                    <a:gd name="connsiteY1" fmla="*/ 84645 h 86898"/>
                    <a:gd name="connsiteX2" fmla="*/ 4828 w 86898"/>
                    <a:gd name="connsiteY2" fmla="*/ 44736 h 86898"/>
                    <a:gd name="connsiteX3" fmla="*/ 44736 w 86898"/>
                    <a:gd name="connsiteY3" fmla="*/ 4828 h 86898"/>
                    <a:gd name="connsiteX4" fmla="*/ 84645 w 86898"/>
                    <a:gd name="connsiteY4" fmla="*/ 44736 h 8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98" h="86898">
                      <a:moveTo>
                        <a:pt x="84645" y="44736"/>
                      </a:moveTo>
                      <a:cubicBezTo>
                        <a:pt x="84645" y="66777"/>
                        <a:pt x="66777" y="84645"/>
                        <a:pt x="44736" y="84645"/>
                      </a:cubicBezTo>
                      <a:cubicBezTo>
                        <a:pt x="22695" y="84645"/>
                        <a:pt x="4828" y="66777"/>
                        <a:pt x="4828" y="44736"/>
                      </a:cubicBezTo>
                      <a:cubicBezTo>
                        <a:pt x="4828" y="22695"/>
                        <a:pt x="22695" y="4828"/>
                        <a:pt x="44736" y="4828"/>
                      </a:cubicBezTo>
                      <a:cubicBezTo>
                        <a:pt x="66777" y="4828"/>
                        <a:pt x="84645" y="22695"/>
                        <a:pt x="84645" y="44736"/>
                      </a:cubicBezTo>
                      <a:close/>
                    </a:path>
                  </a:pathLst>
                </a:custGeom>
                <a:grpFill/>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grpSp>
          <p:grpSp>
            <p:nvGrpSpPr>
              <p:cNvPr id="230" name="Group 229">
                <a:extLst>
                  <a:ext uri="{FF2B5EF4-FFF2-40B4-BE49-F238E27FC236}">
                    <a16:creationId xmlns:a16="http://schemas.microsoft.com/office/drawing/2014/main" id="{461F0E8C-02EA-481B-AE42-DD5CBD0CA631}"/>
                  </a:ext>
                </a:extLst>
              </p:cNvPr>
              <p:cNvGrpSpPr/>
              <p:nvPr/>
            </p:nvGrpSpPr>
            <p:grpSpPr>
              <a:xfrm>
                <a:off x="8476073" y="5048248"/>
                <a:ext cx="223173" cy="226660"/>
                <a:chOff x="9766087" y="5350630"/>
                <a:chExt cx="413114" cy="419570"/>
              </a:xfrm>
              <a:solidFill>
                <a:srgbClr val="253140"/>
              </a:solidFill>
            </p:grpSpPr>
            <p:sp>
              <p:nvSpPr>
                <p:cNvPr id="231" name="Freeform: Shape 230">
                  <a:extLst>
                    <a:ext uri="{FF2B5EF4-FFF2-40B4-BE49-F238E27FC236}">
                      <a16:creationId xmlns:a16="http://schemas.microsoft.com/office/drawing/2014/main" id="{1C982D7B-3CC5-4555-BFAD-6AE063D9B75E}"/>
                    </a:ext>
                  </a:extLst>
                </p:cNvPr>
                <p:cNvSpPr/>
                <p:nvPr/>
              </p:nvSpPr>
              <p:spPr>
                <a:xfrm>
                  <a:off x="9766087" y="5350630"/>
                  <a:ext cx="413114" cy="419570"/>
                </a:xfrm>
                <a:custGeom>
                  <a:avLst/>
                  <a:gdLst>
                    <a:gd name="connsiteX0" fmla="*/ 23816 w 205980"/>
                    <a:gd name="connsiteY0" fmla="*/ 163175 h 209198"/>
                    <a:gd name="connsiteX1" fmla="*/ 28000 w 205980"/>
                    <a:gd name="connsiteY1" fmla="*/ 167681 h 209198"/>
                    <a:gd name="connsiteX2" fmla="*/ 32184 w 205980"/>
                    <a:gd name="connsiteY2" fmla="*/ 172187 h 209198"/>
                    <a:gd name="connsiteX3" fmla="*/ 36368 w 205980"/>
                    <a:gd name="connsiteY3" fmla="*/ 176693 h 209198"/>
                    <a:gd name="connsiteX4" fmla="*/ 64047 w 205980"/>
                    <a:gd name="connsiteY4" fmla="*/ 162531 h 209198"/>
                    <a:gd name="connsiteX5" fmla="*/ 83680 w 205980"/>
                    <a:gd name="connsiteY5" fmla="*/ 172187 h 209198"/>
                    <a:gd name="connsiteX6" fmla="*/ 89151 w 205980"/>
                    <a:gd name="connsiteY6" fmla="*/ 202762 h 209198"/>
                    <a:gd name="connsiteX7" fmla="*/ 95266 w 205980"/>
                    <a:gd name="connsiteY7" fmla="*/ 203084 h 209198"/>
                    <a:gd name="connsiteX8" fmla="*/ 101381 w 205980"/>
                    <a:gd name="connsiteY8" fmla="*/ 203406 h 209198"/>
                    <a:gd name="connsiteX9" fmla="*/ 107496 w 205980"/>
                    <a:gd name="connsiteY9" fmla="*/ 204371 h 209198"/>
                    <a:gd name="connsiteX10" fmla="*/ 117151 w 205980"/>
                    <a:gd name="connsiteY10" fmla="*/ 174762 h 209198"/>
                    <a:gd name="connsiteX11" fmla="*/ 137749 w 205980"/>
                    <a:gd name="connsiteY11" fmla="*/ 167681 h 209198"/>
                    <a:gd name="connsiteX12" fmla="*/ 163497 w 205980"/>
                    <a:gd name="connsiteY12" fmla="*/ 185382 h 209198"/>
                    <a:gd name="connsiteX13" fmla="*/ 168003 w 205980"/>
                    <a:gd name="connsiteY13" fmla="*/ 181198 h 209198"/>
                    <a:gd name="connsiteX14" fmla="*/ 172509 w 205980"/>
                    <a:gd name="connsiteY14" fmla="*/ 177014 h 209198"/>
                    <a:gd name="connsiteX15" fmla="*/ 177015 w 205980"/>
                    <a:gd name="connsiteY15" fmla="*/ 172830 h 209198"/>
                    <a:gd name="connsiteX16" fmla="*/ 162853 w 205980"/>
                    <a:gd name="connsiteY16" fmla="*/ 145152 h 209198"/>
                    <a:gd name="connsiteX17" fmla="*/ 172509 w 205980"/>
                    <a:gd name="connsiteY17" fmla="*/ 125519 h 209198"/>
                    <a:gd name="connsiteX18" fmla="*/ 203084 w 205980"/>
                    <a:gd name="connsiteY18" fmla="*/ 120048 h 209198"/>
                    <a:gd name="connsiteX19" fmla="*/ 203406 w 205980"/>
                    <a:gd name="connsiteY19" fmla="*/ 113933 h 209198"/>
                    <a:gd name="connsiteX20" fmla="*/ 203728 w 205980"/>
                    <a:gd name="connsiteY20" fmla="*/ 107818 h 209198"/>
                    <a:gd name="connsiteX21" fmla="*/ 204049 w 205980"/>
                    <a:gd name="connsiteY21" fmla="*/ 101703 h 209198"/>
                    <a:gd name="connsiteX22" fmla="*/ 174440 w 205980"/>
                    <a:gd name="connsiteY22" fmla="*/ 92048 h 209198"/>
                    <a:gd name="connsiteX23" fmla="*/ 167359 w 205980"/>
                    <a:gd name="connsiteY23" fmla="*/ 71128 h 209198"/>
                    <a:gd name="connsiteX24" fmla="*/ 185061 w 205980"/>
                    <a:gd name="connsiteY24" fmla="*/ 45702 h 209198"/>
                    <a:gd name="connsiteX25" fmla="*/ 180877 w 205980"/>
                    <a:gd name="connsiteY25" fmla="*/ 41196 h 209198"/>
                    <a:gd name="connsiteX26" fmla="*/ 176693 w 205980"/>
                    <a:gd name="connsiteY26" fmla="*/ 36690 h 209198"/>
                    <a:gd name="connsiteX27" fmla="*/ 172509 w 205980"/>
                    <a:gd name="connsiteY27" fmla="*/ 32184 h 209198"/>
                    <a:gd name="connsiteX28" fmla="*/ 144830 w 205980"/>
                    <a:gd name="connsiteY28" fmla="*/ 46346 h 209198"/>
                    <a:gd name="connsiteX29" fmla="*/ 124876 w 205980"/>
                    <a:gd name="connsiteY29" fmla="*/ 36368 h 209198"/>
                    <a:gd name="connsiteX30" fmla="*/ 119404 w 205980"/>
                    <a:gd name="connsiteY30" fmla="*/ 5793 h 209198"/>
                    <a:gd name="connsiteX31" fmla="*/ 113289 w 205980"/>
                    <a:gd name="connsiteY31" fmla="*/ 5471 h 209198"/>
                    <a:gd name="connsiteX32" fmla="*/ 107174 w 205980"/>
                    <a:gd name="connsiteY32" fmla="*/ 5150 h 209198"/>
                    <a:gd name="connsiteX33" fmla="*/ 101059 w 205980"/>
                    <a:gd name="connsiteY33" fmla="*/ 4828 h 209198"/>
                    <a:gd name="connsiteX34" fmla="*/ 91726 w 205980"/>
                    <a:gd name="connsiteY34" fmla="*/ 34116 h 209198"/>
                    <a:gd name="connsiteX35" fmla="*/ 70806 w 205980"/>
                    <a:gd name="connsiteY35" fmla="*/ 41196 h 209198"/>
                    <a:gd name="connsiteX36" fmla="*/ 45380 w 205980"/>
                    <a:gd name="connsiteY36" fmla="*/ 23495 h 209198"/>
                    <a:gd name="connsiteX37" fmla="*/ 40874 w 205980"/>
                    <a:gd name="connsiteY37" fmla="*/ 27679 h 209198"/>
                    <a:gd name="connsiteX38" fmla="*/ 36368 w 205980"/>
                    <a:gd name="connsiteY38" fmla="*/ 31863 h 209198"/>
                    <a:gd name="connsiteX39" fmla="*/ 31863 w 205980"/>
                    <a:gd name="connsiteY39" fmla="*/ 36047 h 209198"/>
                    <a:gd name="connsiteX40" fmla="*/ 46024 w 205980"/>
                    <a:gd name="connsiteY40" fmla="*/ 63403 h 209198"/>
                    <a:gd name="connsiteX41" fmla="*/ 36047 w 205980"/>
                    <a:gd name="connsiteY41" fmla="*/ 83358 h 209198"/>
                    <a:gd name="connsiteX42" fmla="*/ 5793 w 205980"/>
                    <a:gd name="connsiteY42" fmla="*/ 88829 h 209198"/>
                    <a:gd name="connsiteX43" fmla="*/ 5471 w 205980"/>
                    <a:gd name="connsiteY43" fmla="*/ 94944 h 209198"/>
                    <a:gd name="connsiteX44" fmla="*/ 5150 w 205980"/>
                    <a:gd name="connsiteY44" fmla="*/ 101059 h 209198"/>
                    <a:gd name="connsiteX45" fmla="*/ 4828 w 205980"/>
                    <a:gd name="connsiteY45" fmla="*/ 107174 h 209198"/>
                    <a:gd name="connsiteX46" fmla="*/ 34116 w 205980"/>
                    <a:gd name="connsiteY46" fmla="*/ 116508 h 209198"/>
                    <a:gd name="connsiteX47" fmla="*/ 41196 w 205980"/>
                    <a:gd name="connsiteY47" fmla="*/ 137428 h 209198"/>
                    <a:gd name="connsiteX48" fmla="*/ 23816 w 205980"/>
                    <a:gd name="connsiteY48" fmla="*/ 163175 h 20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05980" h="209198">
                      <a:moveTo>
                        <a:pt x="23816" y="163175"/>
                      </a:moveTo>
                      <a:lnTo>
                        <a:pt x="28000" y="167681"/>
                      </a:lnTo>
                      <a:lnTo>
                        <a:pt x="32184" y="172187"/>
                      </a:lnTo>
                      <a:lnTo>
                        <a:pt x="36368" y="176693"/>
                      </a:lnTo>
                      <a:lnTo>
                        <a:pt x="64047" y="162531"/>
                      </a:lnTo>
                      <a:cubicBezTo>
                        <a:pt x="70162" y="166715"/>
                        <a:pt x="76921" y="169934"/>
                        <a:pt x="83680" y="172187"/>
                      </a:cubicBezTo>
                      <a:lnTo>
                        <a:pt x="89151" y="202762"/>
                      </a:lnTo>
                      <a:lnTo>
                        <a:pt x="95266" y="203084"/>
                      </a:lnTo>
                      <a:lnTo>
                        <a:pt x="101381" y="203406"/>
                      </a:lnTo>
                      <a:lnTo>
                        <a:pt x="107496" y="204371"/>
                      </a:lnTo>
                      <a:lnTo>
                        <a:pt x="117151" y="174762"/>
                      </a:lnTo>
                      <a:cubicBezTo>
                        <a:pt x="124232" y="173474"/>
                        <a:pt x="131313" y="171221"/>
                        <a:pt x="137749" y="167681"/>
                      </a:cubicBezTo>
                      <a:lnTo>
                        <a:pt x="163497" y="185382"/>
                      </a:lnTo>
                      <a:lnTo>
                        <a:pt x="168003" y="181198"/>
                      </a:lnTo>
                      <a:lnTo>
                        <a:pt x="172509" y="177014"/>
                      </a:lnTo>
                      <a:lnTo>
                        <a:pt x="177015" y="172830"/>
                      </a:lnTo>
                      <a:lnTo>
                        <a:pt x="162853" y="145152"/>
                      </a:lnTo>
                      <a:cubicBezTo>
                        <a:pt x="167037" y="139037"/>
                        <a:pt x="170256" y="132278"/>
                        <a:pt x="172509" y="125519"/>
                      </a:cubicBezTo>
                      <a:lnTo>
                        <a:pt x="203084" y="120048"/>
                      </a:lnTo>
                      <a:lnTo>
                        <a:pt x="203406" y="113933"/>
                      </a:lnTo>
                      <a:lnTo>
                        <a:pt x="203728" y="107818"/>
                      </a:lnTo>
                      <a:lnTo>
                        <a:pt x="204049" y="101703"/>
                      </a:lnTo>
                      <a:lnTo>
                        <a:pt x="174440" y="92048"/>
                      </a:lnTo>
                      <a:cubicBezTo>
                        <a:pt x="173152" y="84967"/>
                        <a:pt x="170899" y="77886"/>
                        <a:pt x="167359" y="71128"/>
                      </a:cubicBezTo>
                      <a:lnTo>
                        <a:pt x="185061" y="45702"/>
                      </a:lnTo>
                      <a:lnTo>
                        <a:pt x="180877" y="41196"/>
                      </a:lnTo>
                      <a:lnTo>
                        <a:pt x="176693" y="36690"/>
                      </a:lnTo>
                      <a:lnTo>
                        <a:pt x="172509" y="32184"/>
                      </a:lnTo>
                      <a:lnTo>
                        <a:pt x="144830" y="46346"/>
                      </a:lnTo>
                      <a:cubicBezTo>
                        <a:pt x="138715" y="41840"/>
                        <a:pt x="131956" y="38621"/>
                        <a:pt x="124876" y="36368"/>
                      </a:cubicBezTo>
                      <a:lnTo>
                        <a:pt x="119404" y="5793"/>
                      </a:lnTo>
                      <a:lnTo>
                        <a:pt x="113289" y="5471"/>
                      </a:lnTo>
                      <a:lnTo>
                        <a:pt x="107174" y="5150"/>
                      </a:lnTo>
                      <a:lnTo>
                        <a:pt x="101059" y="4828"/>
                      </a:lnTo>
                      <a:lnTo>
                        <a:pt x="91726" y="34116"/>
                      </a:lnTo>
                      <a:cubicBezTo>
                        <a:pt x="84323" y="35403"/>
                        <a:pt x="77243" y="37656"/>
                        <a:pt x="70806" y="41196"/>
                      </a:cubicBezTo>
                      <a:lnTo>
                        <a:pt x="45380" y="23495"/>
                      </a:lnTo>
                      <a:lnTo>
                        <a:pt x="40874" y="27679"/>
                      </a:lnTo>
                      <a:lnTo>
                        <a:pt x="36368" y="31863"/>
                      </a:lnTo>
                      <a:lnTo>
                        <a:pt x="31863" y="36047"/>
                      </a:lnTo>
                      <a:lnTo>
                        <a:pt x="46024" y="63403"/>
                      </a:lnTo>
                      <a:cubicBezTo>
                        <a:pt x="41518" y="69518"/>
                        <a:pt x="38300" y="76277"/>
                        <a:pt x="36047" y="83358"/>
                      </a:cubicBezTo>
                      <a:lnTo>
                        <a:pt x="5793" y="88829"/>
                      </a:lnTo>
                      <a:lnTo>
                        <a:pt x="5471" y="94944"/>
                      </a:lnTo>
                      <a:lnTo>
                        <a:pt x="5150" y="101059"/>
                      </a:lnTo>
                      <a:lnTo>
                        <a:pt x="4828" y="107174"/>
                      </a:lnTo>
                      <a:lnTo>
                        <a:pt x="34116" y="116508"/>
                      </a:lnTo>
                      <a:cubicBezTo>
                        <a:pt x="35403" y="123588"/>
                        <a:pt x="37656" y="130669"/>
                        <a:pt x="41196" y="137428"/>
                      </a:cubicBezTo>
                      <a:lnTo>
                        <a:pt x="23816" y="163175"/>
                      </a:lnTo>
                      <a:close/>
                    </a:path>
                  </a:pathLst>
                </a:custGeom>
                <a:grpFill/>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32" name="Freeform: Shape 231">
                  <a:extLst>
                    <a:ext uri="{FF2B5EF4-FFF2-40B4-BE49-F238E27FC236}">
                      <a16:creationId xmlns:a16="http://schemas.microsoft.com/office/drawing/2014/main" id="{5F3C3F80-2DCF-4FD2-9DF9-80F95A53919E}"/>
                    </a:ext>
                  </a:extLst>
                </p:cNvPr>
                <p:cNvSpPr/>
                <p:nvPr/>
              </p:nvSpPr>
              <p:spPr>
                <a:xfrm>
                  <a:off x="9886149" y="5470691"/>
                  <a:ext cx="174283" cy="174283"/>
                </a:xfrm>
                <a:custGeom>
                  <a:avLst/>
                  <a:gdLst>
                    <a:gd name="connsiteX0" fmla="*/ 84645 w 86898"/>
                    <a:gd name="connsiteY0" fmla="*/ 44736 h 86898"/>
                    <a:gd name="connsiteX1" fmla="*/ 44736 w 86898"/>
                    <a:gd name="connsiteY1" fmla="*/ 84645 h 86898"/>
                    <a:gd name="connsiteX2" fmla="*/ 4828 w 86898"/>
                    <a:gd name="connsiteY2" fmla="*/ 44736 h 86898"/>
                    <a:gd name="connsiteX3" fmla="*/ 44736 w 86898"/>
                    <a:gd name="connsiteY3" fmla="*/ 4828 h 86898"/>
                    <a:gd name="connsiteX4" fmla="*/ 84645 w 86898"/>
                    <a:gd name="connsiteY4" fmla="*/ 44736 h 8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98" h="86898">
                      <a:moveTo>
                        <a:pt x="84645" y="44736"/>
                      </a:moveTo>
                      <a:cubicBezTo>
                        <a:pt x="84645" y="66777"/>
                        <a:pt x="66777" y="84645"/>
                        <a:pt x="44736" y="84645"/>
                      </a:cubicBezTo>
                      <a:cubicBezTo>
                        <a:pt x="22695" y="84645"/>
                        <a:pt x="4828" y="66777"/>
                        <a:pt x="4828" y="44736"/>
                      </a:cubicBezTo>
                      <a:cubicBezTo>
                        <a:pt x="4828" y="22695"/>
                        <a:pt x="22695" y="4828"/>
                        <a:pt x="44736" y="4828"/>
                      </a:cubicBezTo>
                      <a:cubicBezTo>
                        <a:pt x="66777" y="4828"/>
                        <a:pt x="84645" y="22695"/>
                        <a:pt x="84645" y="44736"/>
                      </a:cubicBezTo>
                      <a:close/>
                    </a:path>
                  </a:pathLst>
                </a:custGeom>
                <a:grpFill/>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grpSp>
        </p:grpSp>
      </p:grpSp>
      <p:grpSp>
        <p:nvGrpSpPr>
          <p:cNvPr id="18" name="Group 17">
            <a:extLst>
              <a:ext uri="{FF2B5EF4-FFF2-40B4-BE49-F238E27FC236}">
                <a16:creationId xmlns:a16="http://schemas.microsoft.com/office/drawing/2014/main" id="{D6694B56-13A8-4366-9F6A-97ADFEA44EB4}"/>
              </a:ext>
            </a:extLst>
          </p:cNvPr>
          <p:cNvGrpSpPr/>
          <p:nvPr/>
        </p:nvGrpSpPr>
        <p:grpSpPr>
          <a:xfrm>
            <a:off x="12142540" y="4856856"/>
            <a:ext cx="1732076" cy="2398108"/>
            <a:chOff x="12142540" y="4856856"/>
            <a:chExt cx="1732076" cy="2398108"/>
          </a:xfrm>
        </p:grpSpPr>
        <p:sp>
          <p:nvSpPr>
            <p:cNvPr id="85" name="Rectangle 84">
              <a:extLst>
                <a:ext uri="{FF2B5EF4-FFF2-40B4-BE49-F238E27FC236}">
                  <a16:creationId xmlns:a16="http://schemas.microsoft.com/office/drawing/2014/main" id="{9D5C46E3-55E5-43C8-925E-802F6B74D8C3}"/>
                </a:ext>
              </a:extLst>
            </p:cNvPr>
            <p:cNvSpPr/>
            <p:nvPr/>
          </p:nvSpPr>
          <p:spPr bwMode="auto">
            <a:xfrm>
              <a:off x="12402812" y="5196451"/>
              <a:ext cx="1367870" cy="1151192"/>
            </a:xfrm>
            <a:prstGeom prst="rect">
              <a:avLst/>
            </a:prstGeom>
            <a:solidFill>
              <a:srgbClr val="232F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Amazon Ember"/>
                <a:ea typeface="Segoe UI" pitchFamily="34" charset="0"/>
                <a:cs typeface="Segoe UI" pitchFamily="34" charset="0"/>
              </a:endParaRPr>
            </a:p>
          </p:txBody>
        </p:sp>
        <p:grpSp>
          <p:nvGrpSpPr>
            <p:cNvPr id="17" name="Group 16">
              <a:extLst>
                <a:ext uri="{FF2B5EF4-FFF2-40B4-BE49-F238E27FC236}">
                  <a16:creationId xmlns:a16="http://schemas.microsoft.com/office/drawing/2014/main" id="{0BC6139F-019E-4B2D-A780-3825F21C2DD4}"/>
                </a:ext>
              </a:extLst>
            </p:cNvPr>
            <p:cNvGrpSpPr/>
            <p:nvPr/>
          </p:nvGrpSpPr>
          <p:grpSpPr>
            <a:xfrm>
              <a:off x="12142540" y="4856856"/>
              <a:ext cx="1732076" cy="2398108"/>
              <a:chOff x="12142540" y="4856856"/>
              <a:chExt cx="1732076" cy="2398108"/>
            </a:xfrm>
          </p:grpSpPr>
          <p:sp>
            <p:nvSpPr>
              <p:cNvPr id="137" name="TextBox 136">
                <a:extLst>
                  <a:ext uri="{FF2B5EF4-FFF2-40B4-BE49-F238E27FC236}">
                    <a16:creationId xmlns:a16="http://schemas.microsoft.com/office/drawing/2014/main" id="{AA193288-719D-4542-B542-C559ACB161E9}"/>
                  </a:ext>
                </a:extLst>
              </p:cNvPr>
              <p:cNvSpPr txBox="1"/>
              <p:nvPr/>
            </p:nvSpPr>
            <p:spPr>
              <a:xfrm>
                <a:off x="12201490" y="6331634"/>
                <a:ext cx="1556210" cy="923330"/>
              </a:xfrm>
              <a:prstGeom prst="rect">
                <a:avLst/>
              </a:prstGeom>
              <a:solidFill>
                <a:srgbClr val="232F3E"/>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000" b="0" i="0" u="none" strike="noStrike" cap="none" spc="0" normalizeH="0" baseline="0">
                    <a:ln>
                      <a:noFill/>
                    </a:ln>
                    <a:effectLst/>
                    <a:uLnTx/>
                    <a:uFillTx/>
                    <a:latin typeface="Amazon Ember"/>
                  </a:defRPr>
                </a:lvl1pPr>
              </a:lstStyle>
              <a:p>
                <a:pPr marL="0" marR="0" lvl="0" indent="0" algn="ctr" defTabSz="109721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mazon Ember"/>
                    <a:ea typeface="+mn-ea"/>
                    <a:cs typeface="+mn-cs"/>
                    <a:sym typeface="Arial"/>
                  </a:rPr>
                  <a:t>AWS Professional Services</a:t>
                </a:r>
              </a:p>
            </p:txBody>
          </p:sp>
          <p:grpSp>
            <p:nvGrpSpPr>
              <p:cNvPr id="86" name="Graphic 52">
                <a:extLst>
                  <a:ext uri="{FF2B5EF4-FFF2-40B4-BE49-F238E27FC236}">
                    <a16:creationId xmlns:a16="http://schemas.microsoft.com/office/drawing/2014/main" id="{282F52C8-F250-4DF0-88BF-6F35F11EB02D}"/>
                  </a:ext>
                </a:extLst>
              </p:cNvPr>
              <p:cNvGrpSpPr/>
              <p:nvPr/>
            </p:nvGrpSpPr>
            <p:grpSpPr>
              <a:xfrm>
                <a:off x="12142540" y="4856856"/>
                <a:ext cx="1732076" cy="1732076"/>
                <a:chOff x="855350" y="2890588"/>
                <a:chExt cx="643689" cy="643689"/>
              </a:xfrm>
            </p:grpSpPr>
            <p:sp>
              <p:nvSpPr>
                <p:cNvPr id="87" name="Freeform: Shape 86">
                  <a:extLst>
                    <a:ext uri="{FF2B5EF4-FFF2-40B4-BE49-F238E27FC236}">
                      <a16:creationId xmlns:a16="http://schemas.microsoft.com/office/drawing/2014/main" id="{AD55E6C5-90C2-4799-AB68-6D9589B152B2}"/>
                    </a:ext>
                  </a:extLst>
                </p:cNvPr>
                <p:cNvSpPr/>
                <p:nvPr/>
              </p:nvSpPr>
              <p:spPr>
                <a:xfrm>
                  <a:off x="1056503" y="3128431"/>
                  <a:ext cx="9655" cy="212417"/>
                </a:xfrm>
                <a:custGeom>
                  <a:avLst/>
                  <a:gdLst>
                    <a:gd name="connsiteX0" fmla="*/ 4828 w 9655"/>
                    <a:gd name="connsiteY0" fmla="*/ 210164 h 212417"/>
                    <a:gd name="connsiteX1" fmla="*/ 4828 w 9655"/>
                    <a:gd name="connsiteY1" fmla="*/ 4828 h 212417"/>
                  </a:gdLst>
                  <a:ahLst/>
                  <a:cxnLst>
                    <a:cxn ang="0">
                      <a:pos x="connsiteX0" y="connsiteY0"/>
                    </a:cxn>
                    <a:cxn ang="0">
                      <a:pos x="connsiteX1" y="connsiteY1"/>
                    </a:cxn>
                  </a:cxnLst>
                  <a:rect l="l" t="t" r="r" b="b"/>
                  <a:pathLst>
                    <a:path w="9655" h="212417">
                      <a:moveTo>
                        <a:pt x="4828" y="210164"/>
                      </a:moveTo>
                      <a:lnTo>
                        <a:pt x="4828" y="4828"/>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8" name="Freeform: Shape 87">
                  <a:extLst>
                    <a:ext uri="{FF2B5EF4-FFF2-40B4-BE49-F238E27FC236}">
                      <a16:creationId xmlns:a16="http://schemas.microsoft.com/office/drawing/2014/main" id="{F3469A44-1973-4271-B9A6-14CBE769B442}"/>
                    </a:ext>
                  </a:extLst>
                </p:cNvPr>
                <p:cNvSpPr/>
                <p:nvPr/>
              </p:nvSpPr>
              <p:spPr>
                <a:xfrm>
                  <a:off x="1293380" y="3130362"/>
                  <a:ext cx="9655" cy="209199"/>
                </a:xfrm>
                <a:custGeom>
                  <a:avLst/>
                  <a:gdLst>
                    <a:gd name="connsiteX0" fmla="*/ 4828 w 9655"/>
                    <a:gd name="connsiteY0" fmla="*/ 4828 h 209198"/>
                    <a:gd name="connsiteX1" fmla="*/ 4828 w 9655"/>
                    <a:gd name="connsiteY1" fmla="*/ 206946 h 209198"/>
                  </a:gdLst>
                  <a:ahLst/>
                  <a:cxnLst>
                    <a:cxn ang="0">
                      <a:pos x="connsiteX0" y="connsiteY0"/>
                    </a:cxn>
                    <a:cxn ang="0">
                      <a:pos x="connsiteX1" y="connsiteY1"/>
                    </a:cxn>
                  </a:cxnLst>
                  <a:rect l="l" t="t" r="r" b="b"/>
                  <a:pathLst>
                    <a:path w="9655" h="209198">
                      <a:moveTo>
                        <a:pt x="4828" y="4828"/>
                      </a:moveTo>
                      <a:lnTo>
                        <a:pt x="4828" y="206946"/>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9" name="Freeform: Shape 88">
                  <a:extLst>
                    <a:ext uri="{FF2B5EF4-FFF2-40B4-BE49-F238E27FC236}">
                      <a16:creationId xmlns:a16="http://schemas.microsoft.com/office/drawing/2014/main" id="{E52D405C-CA8A-4620-8AED-09A6DC619B38}"/>
                    </a:ext>
                  </a:extLst>
                </p:cNvPr>
                <p:cNvSpPr/>
                <p:nvPr/>
              </p:nvSpPr>
              <p:spPr>
                <a:xfrm>
                  <a:off x="1075492" y="3130362"/>
                  <a:ext cx="57932" cy="57932"/>
                </a:xfrm>
                <a:custGeom>
                  <a:avLst/>
                  <a:gdLst>
                    <a:gd name="connsiteX0" fmla="*/ 4828 w 57932"/>
                    <a:gd name="connsiteY0" fmla="*/ 4828 h 57932"/>
                    <a:gd name="connsiteX1" fmla="*/ 56001 w 57932"/>
                    <a:gd name="connsiteY1" fmla="*/ 4828 h 57932"/>
                    <a:gd name="connsiteX2" fmla="*/ 56001 w 57932"/>
                    <a:gd name="connsiteY2" fmla="*/ 56001 h 57932"/>
                    <a:gd name="connsiteX3" fmla="*/ 4828 w 57932"/>
                    <a:gd name="connsiteY3" fmla="*/ 56001 h 57932"/>
                  </a:gdLst>
                  <a:ahLst/>
                  <a:cxnLst>
                    <a:cxn ang="0">
                      <a:pos x="connsiteX0" y="connsiteY0"/>
                    </a:cxn>
                    <a:cxn ang="0">
                      <a:pos x="connsiteX1" y="connsiteY1"/>
                    </a:cxn>
                    <a:cxn ang="0">
                      <a:pos x="connsiteX2" y="connsiteY2"/>
                    </a:cxn>
                    <a:cxn ang="0">
                      <a:pos x="connsiteX3" y="connsiteY3"/>
                    </a:cxn>
                  </a:cxnLst>
                  <a:rect l="l" t="t" r="r" b="b"/>
                  <a:pathLst>
                    <a:path w="57932" h="57932">
                      <a:moveTo>
                        <a:pt x="4828" y="4828"/>
                      </a:moveTo>
                      <a:lnTo>
                        <a:pt x="56001" y="4828"/>
                      </a:lnTo>
                      <a:lnTo>
                        <a:pt x="56001" y="56001"/>
                      </a:lnTo>
                      <a:lnTo>
                        <a:pt x="4828" y="56001"/>
                      </a:lnTo>
                      <a:close/>
                    </a:path>
                  </a:pathLst>
                </a:custGeom>
                <a:noFill/>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0" name="Freeform: Shape 89">
                  <a:extLst>
                    <a:ext uri="{FF2B5EF4-FFF2-40B4-BE49-F238E27FC236}">
                      <a16:creationId xmlns:a16="http://schemas.microsoft.com/office/drawing/2014/main" id="{ACDF306B-D2E2-4217-BAFD-F7A0EEDE4B51}"/>
                    </a:ext>
                  </a:extLst>
                </p:cNvPr>
                <p:cNvSpPr/>
                <p:nvPr/>
              </p:nvSpPr>
              <p:spPr>
                <a:xfrm>
                  <a:off x="1148550" y="3130362"/>
                  <a:ext cx="57932" cy="57932"/>
                </a:xfrm>
                <a:custGeom>
                  <a:avLst/>
                  <a:gdLst>
                    <a:gd name="connsiteX0" fmla="*/ 4828 w 57932"/>
                    <a:gd name="connsiteY0" fmla="*/ 4828 h 57932"/>
                    <a:gd name="connsiteX1" fmla="*/ 56001 w 57932"/>
                    <a:gd name="connsiteY1" fmla="*/ 4828 h 57932"/>
                    <a:gd name="connsiteX2" fmla="*/ 56001 w 57932"/>
                    <a:gd name="connsiteY2" fmla="*/ 56001 h 57932"/>
                    <a:gd name="connsiteX3" fmla="*/ 4828 w 57932"/>
                    <a:gd name="connsiteY3" fmla="*/ 56001 h 57932"/>
                  </a:gdLst>
                  <a:ahLst/>
                  <a:cxnLst>
                    <a:cxn ang="0">
                      <a:pos x="connsiteX0" y="connsiteY0"/>
                    </a:cxn>
                    <a:cxn ang="0">
                      <a:pos x="connsiteX1" y="connsiteY1"/>
                    </a:cxn>
                    <a:cxn ang="0">
                      <a:pos x="connsiteX2" y="connsiteY2"/>
                    </a:cxn>
                    <a:cxn ang="0">
                      <a:pos x="connsiteX3" y="connsiteY3"/>
                    </a:cxn>
                  </a:cxnLst>
                  <a:rect l="l" t="t" r="r" b="b"/>
                  <a:pathLst>
                    <a:path w="57932" h="57932">
                      <a:moveTo>
                        <a:pt x="4828" y="4828"/>
                      </a:moveTo>
                      <a:lnTo>
                        <a:pt x="56001" y="4828"/>
                      </a:lnTo>
                      <a:lnTo>
                        <a:pt x="56001" y="56001"/>
                      </a:lnTo>
                      <a:lnTo>
                        <a:pt x="4828" y="56001"/>
                      </a:lnTo>
                      <a:close/>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1" name="Freeform: Shape 90">
                  <a:extLst>
                    <a:ext uri="{FF2B5EF4-FFF2-40B4-BE49-F238E27FC236}">
                      <a16:creationId xmlns:a16="http://schemas.microsoft.com/office/drawing/2014/main" id="{C23DF012-61FE-4B42-AF48-A385961581DA}"/>
                    </a:ext>
                  </a:extLst>
                </p:cNvPr>
                <p:cNvSpPr/>
                <p:nvPr/>
              </p:nvSpPr>
              <p:spPr>
                <a:xfrm>
                  <a:off x="1221931" y="3130362"/>
                  <a:ext cx="57932" cy="57932"/>
                </a:xfrm>
                <a:custGeom>
                  <a:avLst/>
                  <a:gdLst>
                    <a:gd name="connsiteX0" fmla="*/ 4828 w 57932"/>
                    <a:gd name="connsiteY0" fmla="*/ 4828 h 57932"/>
                    <a:gd name="connsiteX1" fmla="*/ 56001 w 57932"/>
                    <a:gd name="connsiteY1" fmla="*/ 4828 h 57932"/>
                    <a:gd name="connsiteX2" fmla="*/ 56001 w 57932"/>
                    <a:gd name="connsiteY2" fmla="*/ 56001 h 57932"/>
                    <a:gd name="connsiteX3" fmla="*/ 4828 w 57932"/>
                    <a:gd name="connsiteY3" fmla="*/ 56001 h 57932"/>
                  </a:gdLst>
                  <a:ahLst/>
                  <a:cxnLst>
                    <a:cxn ang="0">
                      <a:pos x="connsiteX0" y="connsiteY0"/>
                    </a:cxn>
                    <a:cxn ang="0">
                      <a:pos x="connsiteX1" y="connsiteY1"/>
                    </a:cxn>
                    <a:cxn ang="0">
                      <a:pos x="connsiteX2" y="connsiteY2"/>
                    </a:cxn>
                    <a:cxn ang="0">
                      <a:pos x="connsiteX3" y="connsiteY3"/>
                    </a:cxn>
                  </a:cxnLst>
                  <a:rect l="l" t="t" r="r" b="b"/>
                  <a:pathLst>
                    <a:path w="57932" h="57932">
                      <a:moveTo>
                        <a:pt x="4828" y="4828"/>
                      </a:moveTo>
                      <a:lnTo>
                        <a:pt x="56001" y="4828"/>
                      </a:lnTo>
                      <a:lnTo>
                        <a:pt x="56001" y="56001"/>
                      </a:lnTo>
                      <a:lnTo>
                        <a:pt x="4828" y="56001"/>
                      </a:lnTo>
                      <a:close/>
                    </a:path>
                  </a:pathLst>
                </a:custGeom>
                <a:noFill/>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2" name="Freeform: Shape 91">
                  <a:extLst>
                    <a:ext uri="{FF2B5EF4-FFF2-40B4-BE49-F238E27FC236}">
                      <a16:creationId xmlns:a16="http://schemas.microsoft.com/office/drawing/2014/main" id="{170C73D4-5569-4A9B-BBEA-0C2C761BF21E}"/>
                    </a:ext>
                  </a:extLst>
                </p:cNvPr>
                <p:cNvSpPr/>
                <p:nvPr/>
              </p:nvSpPr>
              <p:spPr>
                <a:xfrm>
                  <a:off x="1075492" y="3202133"/>
                  <a:ext cx="57932" cy="57932"/>
                </a:xfrm>
                <a:custGeom>
                  <a:avLst/>
                  <a:gdLst>
                    <a:gd name="connsiteX0" fmla="*/ 4828 w 57932"/>
                    <a:gd name="connsiteY0" fmla="*/ 4828 h 57932"/>
                    <a:gd name="connsiteX1" fmla="*/ 56001 w 57932"/>
                    <a:gd name="connsiteY1" fmla="*/ 4828 h 57932"/>
                    <a:gd name="connsiteX2" fmla="*/ 56001 w 57932"/>
                    <a:gd name="connsiteY2" fmla="*/ 56001 h 57932"/>
                    <a:gd name="connsiteX3" fmla="*/ 4828 w 57932"/>
                    <a:gd name="connsiteY3" fmla="*/ 56001 h 57932"/>
                  </a:gdLst>
                  <a:ahLst/>
                  <a:cxnLst>
                    <a:cxn ang="0">
                      <a:pos x="connsiteX0" y="connsiteY0"/>
                    </a:cxn>
                    <a:cxn ang="0">
                      <a:pos x="connsiteX1" y="connsiteY1"/>
                    </a:cxn>
                    <a:cxn ang="0">
                      <a:pos x="connsiteX2" y="connsiteY2"/>
                    </a:cxn>
                    <a:cxn ang="0">
                      <a:pos x="connsiteX3" y="connsiteY3"/>
                    </a:cxn>
                  </a:cxnLst>
                  <a:rect l="l" t="t" r="r" b="b"/>
                  <a:pathLst>
                    <a:path w="57932" h="57932">
                      <a:moveTo>
                        <a:pt x="4828" y="4828"/>
                      </a:moveTo>
                      <a:lnTo>
                        <a:pt x="56001" y="4828"/>
                      </a:lnTo>
                      <a:lnTo>
                        <a:pt x="56001" y="56001"/>
                      </a:lnTo>
                      <a:lnTo>
                        <a:pt x="4828" y="56001"/>
                      </a:lnTo>
                      <a:close/>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3" name="Freeform: Shape 92">
                  <a:extLst>
                    <a:ext uri="{FF2B5EF4-FFF2-40B4-BE49-F238E27FC236}">
                      <a16:creationId xmlns:a16="http://schemas.microsoft.com/office/drawing/2014/main" id="{6834EE4B-7D12-418F-A44A-8EAF49F9D51F}"/>
                    </a:ext>
                  </a:extLst>
                </p:cNvPr>
                <p:cNvSpPr/>
                <p:nvPr/>
              </p:nvSpPr>
              <p:spPr>
                <a:xfrm>
                  <a:off x="1148550" y="3202133"/>
                  <a:ext cx="57932" cy="57932"/>
                </a:xfrm>
                <a:custGeom>
                  <a:avLst/>
                  <a:gdLst>
                    <a:gd name="connsiteX0" fmla="*/ 4828 w 57932"/>
                    <a:gd name="connsiteY0" fmla="*/ 4828 h 57932"/>
                    <a:gd name="connsiteX1" fmla="*/ 56001 w 57932"/>
                    <a:gd name="connsiteY1" fmla="*/ 4828 h 57932"/>
                    <a:gd name="connsiteX2" fmla="*/ 56001 w 57932"/>
                    <a:gd name="connsiteY2" fmla="*/ 56001 h 57932"/>
                    <a:gd name="connsiteX3" fmla="*/ 4828 w 57932"/>
                    <a:gd name="connsiteY3" fmla="*/ 56001 h 57932"/>
                  </a:gdLst>
                  <a:ahLst/>
                  <a:cxnLst>
                    <a:cxn ang="0">
                      <a:pos x="connsiteX0" y="connsiteY0"/>
                    </a:cxn>
                    <a:cxn ang="0">
                      <a:pos x="connsiteX1" y="connsiteY1"/>
                    </a:cxn>
                    <a:cxn ang="0">
                      <a:pos x="connsiteX2" y="connsiteY2"/>
                    </a:cxn>
                    <a:cxn ang="0">
                      <a:pos x="connsiteX3" y="connsiteY3"/>
                    </a:cxn>
                  </a:cxnLst>
                  <a:rect l="l" t="t" r="r" b="b"/>
                  <a:pathLst>
                    <a:path w="57932" h="57932">
                      <a:moveTo>
                        <a:pt x="4828" y="4828"/>
                      </a:moveTo>
                      <a:lnTo>
                        <a:pt x="56001" y="4828"/>
                      </a:lnTo>
                      <a:lnTo>
                        <a:pt x="56001" y="56001"/>
                      </a:lnTo>
                      <a:lnTo>
                        <a:pt x="4828" y="56001"/>
                      </a:lnTo>
                      <a:close/>
                    </a:path>
                  </a:pathLst>
                </a:custGeom>
                <a:noFill/>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4" name="Freeform: Shape 93">
                  <a:extLst>
                    <a:ext uri="{FF2B5EF4-FFF2-40B4-BE49-F238E27FC236}">
                      <a16:creationId xmlns:a16="http://schemas.microsoft.com/office/drawing/2014/main" id="{2CACEFAB-EB45-41B5-BB17-CCC9A23719D1}"/>
                    </a:ext>
                  </a:extLst>
                </p:cNvPr>
                <p:cNvSpPr/>
                <p:nvPr/>
              </p:nvSpPr>
              <p:spPr>
                <a:xfrm>
                  <a:off x="1221931" y="3202133"/>
                  <a:ext cx="57932" cy="57932"/>
                </a:xfrm>
                <a:custGeom>
                  <a:avLst/>
                  <a:gdLst>
                    <a:gd name="connsiteX0" fmla="*/ 4828 w 57932"/>
                    <a:gd name="connsiteY0" fmla="*/ 4828 h 57932"/>
                    <a:gd name="connsiteX1" fmla="*/ 56001 w 57932"/>
                    <a:gd name="connsiteY1" fmla="*/ 4828 h 57932"/>
                    <a:gd name="connsiteX2" fmla="*/ 56001 w 57932"/>
                    <a:gd name="connsiteY2" fmla="*/ 56001 h 57932"/>
                    <a:gd name="connsiteX3" fmla="*/ 4828 w 57932"/>
                    <a:gd name="connsiteY3" fmla="*/ 56001 h 57932"/>
                  </a:gdLst>
                  <a:ahLst/>
                  <a:cxnLst>
                    <a:cxn ang="0">
                      <a:pos x="connsiteX0" y="connsiteY0"/>
                    </a:cxn>
                    <a:cxn ang="0">
                      <a:pos x="connsiteX1" y="connsiteY1"/>
                    </a:cxn>
                    <a:cxn ang="0">
                      <a:pos x="connsiteX2" y="connsiteY2"/>
                    </a:cxn>
                    <a:cxn ang="0">
                      <a:pos x="connsiteX3" y="connsiteY3"/>
                    </a:cxn>
                  </a:cxnLst>
                  <a:rect l="l" t="t" r="r" b="b"/>
                  <a:pathLst>
                    <a:path w="57932" h="57932">
                      <a:moveTo>
                        <a:pt x="4828" y="4828"/>
                      </a:moveTo>
                      <a:lnTo>
                        <a:pt x="56001" y="4828"/>
                      </a:lnTo>
                      <a:lnTo>
                        <a:pt x="56001" y="56001"/>
                      </a:lnTo>
                      <a:lnTo>
                        <a:pt x="4828" y="56001"/>
                      </a:lnTo>
                      <a:close/>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5" name="Freeform: Shape 94">
                  <a:extLst>
                    <a:ext uri="{FF2B5EF4-FFF2-40B4-BE49-F238E27FC236}">
                      <a16:creationId xmlns:a16="http://schemas.microsoft.com/office/drawing/2014/main" id="{C82A9734-E90D-4837-862F-6C89DCAEE949}"/>
                    </a:ext>
                  </a:extLst>
                </p:cNvPr>
                <p:cNvSpPr/>
                <p:nvPr/>
              </p:nvSpPr>
              <p:spPr>
                <a:xfrm>
                  <a:off x="1075492" y="3276158"/>
                  <a:ext cx="57932" cy="57932"/>
                </a:xfrm>
                <a:custGeom>
                  <a:avLst/>
                  <a:gdLst>
                    <a:gd name="connsiteX0" fmla="*/ 4828 w 57932"/>
                    <a:gd name="connsiteY0" fmla="*/ 4828 h 57932"/>
                    <a:gd name="connsiteX1" fmla="*/ 56001 w 57932"/>
                    <a:gd name="connsiteY1" fmla="*/ 4828 h 57932"/>
                    <a:gd name="connsiteX2" fmla="*/ 56001 w 57932"/>
                    <a:gd name="connsiteY2" fmla="*/ 56001 h 57932"/>
                    <a:gd name="connsiteX3" fmla="*/ 4828 w 57932"/>
                    <a:gd name="connsiteY3" fmla="*/ 56001 h 57932"/>
                  </a:gdLst>
                  <a:ahLst/>
                  <a:cxnLst>
                    <a:cxn ang="0">
                      <a:pos x="connsiteX0" y="connsiteY0"/>
                    </a:cxn>
                    <a:cxn ang="0">
                      <a:pos x="connsiteX1" y="connsiteY1"/>
                    </a:cxn>
                    <a:cxn ang="0">
                      <a:pos x="connsiteX2" y="connsiteY2"/>
                    </a:cxn>
                    <a:cxn ang="0">
                      <a:pos x="connsiteX3" y="connsiteY3"/>
                    </a:cxn>
                  </a:cxnLst>
                  <a:rect l="l" t="t" r="r" b="b"/>
                  <a:pathLst>
                    <a:path w="57932" h="57932">
                      <a:moveTo>
                        <a:pt x="4828" y="4828"/>
                      </a:moveTo>
                      <a:lnTo>
                        <a:pt x="56001" y="4828"/>
                      </a:lnTo>
                      <a:lnTo>
                        <a:pt x="56001" y="56001"/>
                      </a:lnTo>
                      <a:lnTo>
                        <a:pt x="4828" y="56001"/>
                      </a:lnTo>
                      <a:close/>
                    </a:path>
                  </a:pathLst>
                </a:custGeom>
                <a:noFill/>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6" name="Freeform: Shape 95">
                  <a:extLst>
                    <a:ext uri="{FF2B5EF4-FFF2-40B4-BE49-F238E27FC236}">
                      <a16:creationId xmlns:a16="http://schemas.microsoft.com/office/drawing/2014/main" id="{0E78C90E-6E3E-44CD-961B-ED6BA8DFF514}"/>
                    </a:ext>
                  </a:extLst>
                </p:cNvPr>
                <p:cNvSpPr/>
                <p:nvPr/>
              </p:nvSpPr>
              <p:spPr>
                <a:xfrm>
                  <a:off x="1148550" y="3276158"/>
                  <a:ext cx="57932" cy="57932"/>
                </a:xfrm>
                <a:custGeom>
                  <a:avLst/>
                  <a:gdLst>
                    <a:gd name="connsiteX0" fmla="*/ 4828 w 57932"/>
                    <a:gd name="connsiteY0" fmla="*/ 4828 h 57932"/>
                    <a:gd name="connsiteX1" fmla="*/ 56001 w 57932"/>
                    <a:gd name="connsiteY1" fmla="*/ 4828 h 57932"/>
                    <a:gd name="connsiteX2" fmla="*/ 56001 w 57932"/>
                    <a:gd name="connsiteY2" fmla="*/ 56001 h 57932"/>
                    <a:gd name="connsiteX3" fmla="*/ 4828 w 57932"/>
                    <a:gd name="connsiteY3" fmla="*/ 56001 h 57932"/>
                  </a:gdLst>
                  <a:ahLst/>
                  <a:cxnLst>
                    <a:cxn ang="0">
                      <a:pos x="connsiteX0" y="connsiteY0"/>
                    </a:cxn>
                    <a:cxn ang="0">
                      <a:pos x="connsiteX1" y="connsiteY1"/>
                    </a:cxn>
                    <a:cxn ang="0">
                      <a:pos x="connsiteX2" y="connsiteY2"/>
                    </a:cxn>
                    <a:cxn ang="0">
                      <a:pos x="connsiteX3" y="connsiteY3"/>
                    </a:cxn>
                  </a:cxnLst>
                  <a:rect l="l" t="t" r="r" b="b"/>
                  <a:pathLst>
                    <a:path w="57932" h="57932">
                      <a:moveTo>
                        <a:pt x="4828" y="4828"/>
                      </a:moveTo>
                      <a:lnTo>
                        <a:pt x="56001" y="4828"/>
                      </a:lnTo>
                      <a:lnTo>
                        <a:pt x="56001" y="56001"/>
                      </a:lnTo>
                      <a:lnTo>
                        <a:pt x="4828" y="56001"/>
                      </a:lnTo>
                      <a:close/>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7" name="Freeform: Shape 96">
                  <a:extLst>
                    <a:ext uri="{FF2B5EF4-FFF2-40B4-BE49-F238E27FC236}">
                      <a16:creationId xmlns:a16="http://schemas.microsoft.com/office/drawing/2014/main" id="{FEF5E961-C602-419A-87F2-DDF5EC961133}"/>
                    </a:ext>
                  </a:extLst>
                </p:cNvPr>
                <p:cNvSpPr/>
                <p:nvPr/>
              </p:nvSpPr>
              <p:spPr>
                <a:xfrm>
                  <a:off x="1221931" y="3276158"/>
                  <a:ext cx="57932" cy="57932"/>
                </a:xfrm>
                <a:custGeom>
                  <a:avLst/>
                  <a:gdLst>
                    <a:gd name="connsiteX0" fmla="*/ 4828 w 57932"/>
                    <a:gd name="connsiteY0" fmla="*/ 4828 h 57932"/>
                    <a:gd name="connsiteX1" fmla="*/ 56001 w 57932"/>
                    <a:gd name="connsiteY1" fmla="*/ 4828 h 57932"/>
                    <a:gd name="connsiteX2" fmla="*/ 56001 w 57932"/>
                    <a:gd name="connsiteY2" fmla="*/ 56001 h 57932"/>
                    <a:gd name="connsiteX3" fmla="*/ 4828 w 57932"/>
                    <a:gd name="connsiteY3" fmla="*/ 56001 h 57932"/>
                  </a:gdLst>
                  <a:ahLst/>
                  <a:cxnLst>
                    <a:cxn ang="0">
                      <a:pos x="connsiteX0" y="connsiteY0"/>
                    </a:cxn>
                    <a:cxn ang="0">
                      <a:pos x="connsiteX1" y="connsiteY1"/>
                    </a:cxn>
                    <a:cxn ang="0">
                      <a:pos x="connsiteX2" y="connsiteY2"/>
                    </a:cxn>
                    <a:cxn ang="0">
                      <a:pos x="connsiteX3" y="connsiteY3"/>
                    </a:cxn>
                  </a:cxnLst>
                  <a:rect l="l" t="t" r="r" b="b"/>
                  <a:pathLst>
                    <a:path w="57932" h="57932">
                      <a:moveTo>
                        <a:pt x="4828" y="4828"/>
                      </a:moveTo>
                      <a:lnTo>
                        <a:pt x="56001" y="4828"/>
                      </a:lnTo>
                      <a:lnTo>
                        <a:pt x="56001" y="56001"/>
                      </a:lnTo>
                      <a:lnTo>
                        <a:pt x="4828" y="56001"/>
                      </a:lnTo>
                      <a:close/>
                    </a:path>
                  </a:pathLst>
                </a:custGeom>
                <a:noFill/>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8" name="Freeform: Shape 97">
                  <a:extLst>
                    <a:ext uri="{FF2B5EF4-FFF2-40B4-BE49-F238E27FC236}">
                      <a16:creationId xmlns:a16="http://schemas.microsoft.com/office/drawing/2014/main" id="{B2E78485-0F9D-49A9-A08D-7A757A6DEA7D}"/>
                    </a:ext>
                  </a:extLst>
                </p:cNvPr>
                <p:cNvSpPr/>
                <p:nvPr/>
              </p:nvSpPr>
              <p:spPr>
                <a:xfrm>
                  <a:off x="1045882" y="3037349"/>
                  <a:ext cx="267131" cy="83680"/>
                </a:xfrm>
                <a:custGeom>
                  <a:avLst/>
                  <a:gdLst>
                    <a:gd name="connsiteX0" fmla="*/ 224647 w 267130"/>
                    <a:gd name="connsiteY0" fmla="*/ 28966 h 83679"/>
                    <a:gd name="connsiteX1" fmla="*/ 224647 w 267130"/>
                    <a:gd name="connsiteY1" fmla="*/ 4828 h 83679"/>
                    <a:gd name="connsiteX2" fmla="*/ 42805 w 267130"/>
                    <a:gd name="connsiteY2" fmla="*/ 4828 h 83679"/>
                    <a:gd name="connsiteX3" fmla="*/ 42805 w 267130"/>
                    <a:gd name="connsiteY3" fmla="*/ 28966 h 83679"/>
                    <a:gd name="connsiteX4" fmla="*/ 4828 w 267130"/>
                    <a:gd name="connsiteY4" fmla="*/ 28966 h 83679"/>
                    <a:gd name="connsiteX5" fmla="*/ 4828 w 267130"/>
                    <a:gd name="connsiteY5" fmla="*/ 79174 h 83679"/>
                    <a:gd name="connsiteX6" fmla="*/ 262947 w 267130"/>
                    <a:gd name="connsiteY6" fmla="*/ 79174 h 83679"/>
                    <a:gd name="connsiteX7" fmla="*/ 262947 w 267130"/>
                    <a:gd name="connsiteY7" fmla="*/ 28966 h 83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130" h="83679">
                      <a:moveTo>
                        <a:pt x="224647" y="28966"/>
                      </a:moveTo>
                      <a:lnTo>
                        <a:pt x="224647" y="4828"/>
                      </a:lnTo>
                      <a:lnTo>
                        <a:pt x="42805" y="4828"/>
                      </a:lnTo>
                      <a:lnTo>
                        <a:pt x="42805" y="28966"/>
                      </a:lnTo>
                      <a:lnTo>
                        <a:pt x="4828" y="28966"/>
                      </a:lnTo>
                      <a:lnTo>
                        <a:pt x="4828" y="79174"/>
                      </a:lnTo>
                      <a:lnTo>
                        <a:pt x="262947" y="79174"/>
                      </a:lnTo>
                      <a:lnTo>
                        <a:pt x="262947" y="28966"/>
                      </a:lnTo>
                      <a:close/>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9" name="Freeform: Shape 98">
                  <a:extLst>
                    <a:ext uri="{FF2B5EF4-FFF2-40B4-BE49-F238E27FC236}">
                      <a16:creationId xmlns:a16="http://schemas.microsoft.com/office/drawing/2014/main" id="{8F9B5957-C687-49A5-8A70-9837C3F7ACDB}"/>
                    </a:ext>
                  </a:extLst>
                </p:cNvPr>
                <p:cNvSpPr/>
                <p:nvPr/>
              </p:nvSpPr>
              <p:spPr>
                <a:xfrm>
                  <a:off x="1243816" y="3061487"/>
                  <a:ext cx="61150" cy="9655"/>
                </a:xfrm>
                <a:custGeom>
                  <a:avLst/>
                  <a:gdLst>
                    <a:gd name="connsiteX0" fmla="*/ 4828 w 61150"/>
                    <a:gd name="connsiteY0" fmla="*/ 4828 h 9655"/>
                    <a:gd name="connsiteX1" fmla="*/ 56645 w 61150"/>
                    <a:gd name="connsiteY1" fmla="*/ 4828 h 9655"/>
                  </a:gdLst>
                  <a:ahLst/>
                  <a:cxnLst>
                    <a:cxn ang="0">
                      <a:pos x="connsiteX0" y="connsiteY0"/>
                    </a:cxn>
                    <a:cxn ang="0">
                      <a:pos x="connsiteX1" y="connsiteY1"/>
                    </a:cxn>
                  </a:cxnLst>
                  <a:rect l="l" t="t" r="r" b="b"/>
                  <a:pathLst>
                    <a:path w="61150" h="9655">
                      <a:moveTo>
                        <a:pt x="4828" y="4828"/>
                      </a:moveTo>
                      <a:lnTo>
                        <a:pt x="56645" y="4828"/>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00" name="Freeform: Shape 99">
                  <a:extLst>
                    <a:ext uri="{FF2B5EF4-FFF2-40B4-BE49-F238E27FC236}">
                      <a16:creationId xmlns:a16="http://schemas.microsoft.com/office/drawing/2014/main" id="{24BAB0CC-B02E-46D1-A2F0-9598A303A795}"/>
                    </a:ext>
                  </a:extLst>
                </p:cNvPr>
                <p:cNvSpPr/>
                <p:nvPr/>
              </p:nvSpPr>
              <p:spPr>
                <a:xfrm>
                  <a:off x="1075170" y="3061487"/>
                  <a:ext cx="131956" cy="9655"/>
                </a:xfrm>
                <a:custGeom>
                  <a:avLst/>
                  <a:gdLst>
                    <a:gd name="connsiteX0" fmla="*/ 4828 w 131956"/>
                    <a:gd name="connsiteY0" fmla="*/ 4828 h 9655"/>
                    <a:gd name="connsiteX1" fmla="*/ 129381 w 131956"/>
                    <a:gd name="connsiteY1" fmla="*/ 4828 h 9655"/>
                  </a:gdLst>
                  <a:ahLst/>
                  <a:cxnLst>
                    <a:cxn ang="0">
                      <a:pos x="connsiteX0" y="connsiteY0"/>
                    </a:cxn>
                    <a:cxn ang="0">
                      <a:pos x="connsiteX1" y="connsiteY1"/>
                    </a:cxn>
                  </a:cxnLst>
                  <a:rect l="l" t="t" r="r" b="b"/>
                  <a:pathLst>
                    <a:path w="131956" h="9655">
                      <a:moveTo>
                        <a:pt x="4828" y="4828"/>
                      </a:moveTo>
                      <a:lnTo>
                        <a:pt x="129381" y="4828"/>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01" name="Freeform: Shape 100">
                  <a:extLst>
                    <a:ext uri="{FF2B5EF4-FFF2-40B4-BE49-F238E27FC236}">
                      <a16:creationId xmlns:a16="http://schemas.microsoft.com/office/drawing/2014/main" id="{8321A6F6-3667-4BFB-86EB-ADD9106B0A43}"/>
                    </a:ext>
                  </a:extLst>
                </p:cNvPr>
                <p:cNvSpPr/>
                <p:nvPr/>
              </p:nvSpPr>
              <p:spPr>
                <a:xfrm>
                  <a:off x="1045882" y="3381401"/>
                  <a:ext cx="267131" cy="41840"/>
                </a:xfrm>
                <a:custGeom>
                  <a:avLst/>
                  <a:gdLst>
                    <a:gd name="connsiteX0" fmla="*/ 4828 w 267130"/>
                    <a:gd name="connsiteY0" fmla="*/ 4828 h 41839"/>
                    <a:gd name="connsiteX1" fmla="*/ 262947 w 267130"/>
                    <a:gd name="connsiteY1" fmla="*/ 4828 h 41839"/>
                    <a:gd name="connsiteX2" fmla="*/ 262947 w 267130"/>
                    <a:gd name="connsiteY2" fmla="*/ 37656 h 41839"/>
                    <a:gd name="connsiteX3" fmla="*/ 4828 w 267130"/>
                    <a:gd name="connsiteY3" fmla="*/ 37656 h 41839"/>
                  </a:gdLst>
                  <a:ahLst/>
                  <a:cxnLst>
                    <a:cxn ang="0">
                      <a:pos x="connsiteX0" y="connsiteY0"/>
                    </a:cxn>
                    <a:cxn ang="0">
                      <a:pos x="connsiteX1" y="connsiteY1"/>
                    </a:cxn>
                    <a:cxn ang="0">
                      <a:pos x="connsiteX2" y="connsiteY2"/>
                    </a:cxn>
                    <a:cxn ang="0">
                      <a:pos x="connsiteX3" y="connsiteY3"/>
                    </a:cxn>
                  </a:cxnLst>
                  <a:rect l="l" t="t" r="r" b="b"/>
                  <a:pathLst>
                    <a:path w="267130" h="41839">
                      <a:moveTo>
                        <a:pt x="4828" y="4828"/>
                      </a:moveTo>
                      <a:lnTo>
                        <a:pt x="262947" y="4828"/>
                      </a:lnTo>
                      <a:lnTo>
                        <a:pt x="262947" y="37656"/>
                      </a:lnTo>
                      <a:lnTo>
                        <a:pt x="4828" y="37656"/>
                      </a:lnTo>
                      <a:close/>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02" name="Freeform: Shape 101">
                  <a:extLst>
                    <a:ext uri="{FF2B5EF4-FFF2-40B4-BE49-F238E27FC236}">
                      <a16:creationId xmlns:a16="http://schemas.microsoft.com/office/drawing/2014/main" id="{4F747E0C-A7DE-4723-B461-9B09FF6AA8E2}"/>
                    </a:ext>
                  </a:extLst>
                </p:cNvPr>
                <p:cNvSpPr/>
                <p:nvPr/>
              </p:nvSpPr>
              <p:spPr>
                <a:xfrm>
                  <a:off x="1045882" y="3348573"/>
                  <a:ext cx="267131" cy="41840"/>
                </a:xfrm>
                <a:custGeom>
                  <a:avLst/>
                  <a:gdLst>
                    <a:gd name="connsiteX0" fmla="*/ 4828 w 267130"/>
                    <a:gd name="connsiteY0" fmla="*/ 4828 h 41839"/>
                    <a:gd name="connsiteX1" fmla="*/ 262947 w 267130"/>
                    <a:gd name="connsiteY1" fmla="*/ 4828 h 41839"/>
                    <a:gd name="connsiteX2" fmla="*/ 262947 w 267130"/>
                    <a:gd name="connsiteY2" fmla="*/ 37656 h 41839"/>
                    <a:gd name="connsiteX3" fmla="*/ 4828 w 267130"/>
                    <a:gd name="connsiteY3" fmla="*/ 37656 h 41839"/>
                  </a:gdLst>
                  <a:ahLst/>
                  <a:cxnLst>
                    <a:cxn ang="0">
                      <a:pos x="connsiteX0" y="connsiteY0"/>
                    </a:cxn>
                    <a:cxn ang="0">
                      <a:pos x="connsiteX1" y="connsiteY1"/>
                    </a:cxn>
                    <a:cxn ang="0">
                      <a:pos x="connsiteX2" y="connsiteY2"/>
                    </a:cxn>
                    <a:cxn ang="0">
                      <a:pos x="connsiteX3" y="connsiteY3"/>
                    </a:cxn>
                  </a:cxnLst>
                  <a:rect l="l" t="t" r="r" b="b"/>
                  <a:pathLst>
                    <a:path w="267130" h="41839">
                      <a:moveTo>
                        <a:pt x="4828" y="4828"/>
                      </a:moveTo>
                      <a:lnTo>
                        <a:pt x="262947" y="4828"/>
                      </a:lnTo>
                      <a:lnTo>
                        <a:pt x="262947" y="37656"/>
                      </a:lnTo>
                      <a:lnTo>
                        <a:pt x="4828" y="37656"/>
                      </a:lnTo>
                      <a:close/>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grpSp>
        </p:grpSp>
      </p:grpSp>
      <p:grpSp>
        <p:nvGrpSpPr>
          <p:cNvPr id="229" name="Group 228">
            <a:extLst>
              <a:ext uri="{FF2B5EF4-FFF2-40B4-BE49-F238E27FC236}">
                <a16:creationId xmlns:a16="http://schemas.microsoft.com/office/drawing/2014/main" id="{19050631-AB51-4596-8275-52C8FAC3D20C}"/>
              </a:ext>
            </a:extLst>
          </p:cNvPr>
          <p:cNvGrpSpPr/>
          <p:nvPr/>
        </p:nvGrpSpPr>
        <p:grpSpPr>
          <a:xfrm>
            <a:off x="8258758" y="5521382"/>
            <a:ext cx="1858210" cy="1754954"/>
            <a:chOff x="8276492" y="1452759"/>
            <a:chExt cx="1858210" cy="1754954"/>
          </a:xfrm>
        </p:grpSpPr>
        <p:sp>
          <p:nvSpPr>
            <p:cNvPr id="172" name="Rectangle 171">
              <a:extLst>
                <a:ext uri="{FF2B5EF4-FFF2-40B4-BE49-F238E27FC236}">
                  <a16:creationId xmlns:a16="http://schemas.microsoft.com/office/drawing/2014/main" id="{5B866440-B5ED-4447-9EC3-DD0985ECBEF0}"/>
                </a:ext>
              </a:extLst>
            </p:cNvPr>
            <p:cNvSpPr/>
            <p:nvPr/>
          </p:nvSpPr>
          <p:spPr bwMode="auto">
            <a:xfrm>
              <a:off x="8521662" y="1452759"/>
              <a:ext cx="1367870" cy="1151580"/>
            </a:xfrm>
            <a:prstGeom prst="rect">
              <a:avLst/>
            </a:prstGeom>
            <a:solidFill>
              <a:srgbClr val="232F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Amazon Ember"/>
                <a:ea typeface="Segoe UI" pitchFamily="34" charset="0"/>
                <a:cs typeface="Segoe UI" pitchFamily="34" charset="0"/>
              </a:endParaRPr>
            </a:p>
          </p:txBody>
        </p:sp>
        <p:grpSp>
          <p:nvGrpSpPr>
            <p:cNvPr id="224" name="Group 223">
              <a:extLst>
                <a:ext uri="{FF2B5EF4-FFF2-40B4-BE49-F238E27FC236}">
                  <a16:creationId xmlns:a16="http://schemas.microsoft.com/office/drawing/2014/main" id="{9611E0F4-3222-48E3-BFAB-BE01502BB60D}"/>
                </a:ext>
              </a:extLst>
            </p:cNvPr>
            <p:cNvGrpSpPr/>
            <p:nvPr/>
          </p:nvGrpSpPr>
          <p:grpSpPr>
            <a:xfrm>
              <a:off x="8610496" y="1457009"/>
              <a:ext cx="1190202" cy="1133274"/>
              <a:chOff x="2560638" y="2895600"/>
              <a:chExt cx="1427163" cy="1358901"/>
            </a:xfrm>
          </p:grpSpPr>
          <p:sp>
            <p:nvSpPr>
              <p:cNvPr id="19" name="Freeform 5">
                <a:extLst>
                  <a:ext uri="{FF2B5EF4-FFF2-40B4-BE49-F238E27FC236}">
                    <a16:creationId xmlns:a16="http://schemas.microsoft.com/office/drawing/2014/main" id="{68EBFF00-7931-4526-BB21-6D2CE45CD394}"/>
                  </a:ext>
                </a:extLst>
              </p:cNvPr>
              <p:cNvSpPr>
                <a:spLocks/>
              </p:cNvSpPr>
              <p:nvPr/>
            </p:nvSpPr>
            <p:spPr bwMode="auto">
              <a:xfrm>
                <a:off x="2913063" y="3135313"/>
                <a:ext cx="719138" cy="733425"/>
              </a:xfrm>
              <a:custGeom>
                <a:avLst/>
                <a:gdLst>
                  <a:gd name="T0" fmla="*/ 270 w 325"/>
                  <a:gd name="T1" fmla="*/ 288 h 330"/>
                  <a:gd name="T2" fmla="*/ 270 w 325"/>
                  <a:gd name="T3" fmla="*/ 288 h 330"/>
                  <a:gd name="T4" fmla="*/ 309 w 325"/>
                  <a:gd name="T5" fmla="*/ 237 h 330"/>
                  <a:gd name="T6" fmla="*/ 280 w 325"/>
                  <a:gd name="T7" fmla="*/ 219 h 330"/>
                  <a:gd name="T8" fmla="*/ 291 w 325"/>
                  <a:gd name="T9" fmla="*/ 176 h 330"/>
                  <a:gd name="T10" fmla="*/ 325 w 325"/>
                  <a:gd name="T11" fmla="*/ 175 h 330"/>
                  <a:gd name="T12" fmla="*/ 317 w 325"/>
                  <a:gd name="T13" fmla="*/ 111 h 330"/>
                  <a:gd name="T14" fmla="*/ 284 w 325"/>
                  <a:gd name="T15" fmla="*/ 119 h 330"/>
                  <a:gd name="T16" fmla="*/ 262 w 325"/>
                  <a:gd name="T17" fmla="*/ 80 h 330"/>
                  <a:gd name="T18" fmla="*/ 285 w 325"/>
                  <a:gd name="T19" fmla="*/ 55 h 330"/>
                  <a:gd name="T20" fmla="*/ 234 w 325"/>
                  <a:gd name="T21" fmla="*/ 16 h 330"/>
                  <a:gd name="T22" fmla="*/ 216 w 325"/>
                  <a:gd name="T23" fmla="*/ 45 h 330"/>
                  <a:gd name="T24" fmla="*/ 174 w 325"/>
                  <a:gd name="T25" fmla="*/ 34 h 330"/>
                  <a:gd name="T26" fmla="*/ 173 w 325"/>
                  <a:gd name="T27" fmla="*/ 0 h 330"/>
                  <a:gd name="T28" fmla="*/ 110 w 325"/>
                  <a:gd name="T29" fmla="*/ 9 h 330"/>
                  <a:gd name="T30" fmla="*/ 117 w 325"/>
                  <a:gd name="T31" fmla="*/ 42 h 330"/>
                  <a:gd name="T32" fmla="*/ 80 w 325"/>
                  <a:gd name="T33" fmla="*/ 65 h 330"/>
                  <a:gd name="T34" fmla="*/ 55 w 325"/>
                  <a:gd name="T35" fmla="*/ 42 h 330"/>
                  <a:gd name="T36" fmla="*/ 16 w 325"/>
                  <a:gd name="T37" fmla="*/ 93 h 330"/>
                  <a:gd name="T38" fmla="*/ 45 w 325"/>
                  <a:gd name="T39" fmla="*/ 111 h 330"/>
                  <a:gd name="T40" fmla="*/ 34 w 325"/>
                  <a:gd name="T41" fmla="*/ 154 h 330"/>
                  <a:gd name="T42" fmla="*/ 0 w 325"/>
                  <a:gd name="T43" fmla="*/ 156 h 330"/>
                  <a:gd name="T44" fmla="*/ 8 w 325"/>
                  <a:gd name="T45" fmla="*/ 219 h 330"/>
                  <a:gd name="T46" fmla="*/ 41 w 325"/>
                  <a:gd name="T47" fmla="*/ 211 h 330"/>
                  <a:gd name="T48" fmla="*/ 63 w 325"/>
                  <a:gd name="T49" fmla="*/ 250 h 330"/>
                  <a:gd name="T50" fmla="*/ 40 w 325"/>
                  <a:gd name="T51" fmla="*/ 275 h 330"/>
                  <a:gd name="T52" fmla="*/ 91 w 325"/>
                  <a:gd name="T53" fmla="*/ 314 h 330"/>
                  <a:gd name="T54" fmla="*/ 109 w 325"/>
                  <a:gd name="T55" fmla="*/ 284 h 330"/>
                  <a:gd name="T56" fmla="*/ 151 w 325"/>
                  <a:gd name="T57" fmla="*/ 296 h 330"/>
                  <a:gd name="T58" fmla="*/ 152 w 325"/>
                  <a:gd name="T59" fmla="*/ 330 h 330"/>
                  <a:gd name="T60" fmla="*/ 215 w 325"/>
                  <a:gd name="T61" fmla="*/ 321 h 330"/>
                  <a:gd name="T62" fmla="*/ 208 w 325"/>
                  <a:gd name="T63" fmla="*/ 288 h 330"/>
                  <a:gd name="T64" fmla="*/ 245 w 325"/>
                  <a:gd name="T65" fmla="*/ 265 h 330"/>
                  <a:gd name="T66" fmla="*/ 270 w 325"/>
                  <a:gd name="T67" fmla="*/ 288 h 330"/>
                  <a:gd name="T68" fmla="*/ 270 w 325"/>
                  <a:gd name="T69" fmla="*/ 288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5" h="330">
                    <a:moveTo>
                      <a:pt x="270" y="288"/>
                    </a:moveTo>
                    <a:lnTo>
                      <a:pt x="270" y="288"/>
                    </a:lnTo>
                    <a:lnTo>
                      <a:pt x="309" y="237"/>
                    </a:lnTo>
                    <a:lnTo>
                      <a:pt x="280" y="219"/>
                    </a:lnTo>
                    <a:cubicBezTo>
                      <a:pt x="286" y="205"/>
                      <a:pt x="290" y="191"/>
                      <a:pt x="291" y="176"/>
                    </a:cubicBezTo>
                    <a:lnTo>
                      <a:pt x="325" y="175"/>
                    </a:lnTo>
                    <a:lnTo>
                      <a:pt x="317" y="111"/>
                    </a:lnTo>
                    <a:lnTo>
                      <a:pt x="284" y="119"/>
                    </a:lnTo>
                    <a:cubicBezTo>
                      <a:pt x="279" y="105"/>
                      <a:pt x="271" y="92"/>
                      <a:pt x="262" y="80"/>
                    </a:cubicBezTo>
                    <a:lnTo>
                      <a:pt x="285" y="55"/>
                    </a:lnTo>
                    <a:lnTo>
                      <a:pt x="234" y="16"/>
                    </a:lnTo>
                    <a:lnTo>
                      <a:pt x="216" y="45"/>
                    </a:lnTo>
                    <a:cubicBezTo>
                      <a:pt x="203" y="39"/>
                      <a:pt x="188" y="36"/>
                      <a:pt x="174" y="34"/>
                    </a:cubicBezTo>
                    <a:lnTo>
                      <a:pt x="173" y="0"/>
                    </a:lnTo>
                    <a:lnTo>
                      <a:pt x="110" y="9"/>
                    </a:lnTo>
                    <a:lnTo>
                      <a:pt x="117" y="42"/>
                    </a:lnTo>
                    <a:cubicBezTo>
                      <a:pt x="104" y="48"/>
                      <a:pt x="91" y="55"/>
                      <a:pt x="80" y="65"/>
                    </a:cubicBezTo>
                    <a:lnTo>
                      <a:pt x="55" y="42"/>
                    </a:lnTo>
                    <a:lnTo>
                      <a:pt x="16" y="93"/>
                    </a:lnTo>
                    <a:lnTo>
                      <a:pt x="45" y="111"/>
                    </a:lnTo>
                    <a:cubicBezTo>
                      <a:pt x="39" y="125"/>
                      <a:pt x="35" y="139"/>
                      <a:pt x="34" y="154"/>
                    </a:cubicBezTo>
                    <a:lnTo>
                      <a:pt x="0" y="156"/>
                    </a:lnTo>
                    <a:lnTo>
                      <a:pt x="8" y="219"/>
                    </a:lnTo>
                    <a:lnTo>
                      <a:pt x="41" y="211"/>
                    </a:lnTo>
                    <a:cubicBezTo>
                      <a:pt x="46" y="225"/>
                      <a:pt x="54" y="238"/>
                      <a:pt x="63" y="250"/>
                    </a:cubicBezTo>
                    <a:lnTo>
                      <a:pt x="40" y="275"/>
                    </a:lnTo>
                    <a:lnTo>
                      <a:pt x="91" y="314"/>
                    </a:lnTo>
                    <a:lnTo>
                      <a:pt x="109" y="284"/>
                    </a:lnTo>
                    <a:cubicBezTo>
                      <a:pt x="122" y="291"/>
                      <a:pt x="137" y="294"/>
                      <a:pt x="151" y="296"/>
                    </a:cubicBezTo>
                    <a:lnTo>
                      <a:pt x="152" y="330"/>
                    </a:lnTo>
                    <a:lnTo>
                      <a:pt x="215" y="321"/>
                    </a:lnTo>
                    <a:lnTo>
                      <a:pt x="208" y="288"/>
                    </a:lnTo>
                    <a:cubicBezTo>
                      <a:pt x="221" y="282"/>
                      <a:pt x="234" y="275"/>
                      <a:pt x="245" y="265"/>
                    </a:cubicBezTo>
                    <a:lnTo>
                      <a:pt x="270" y="288"/>
                    </a:lnTo>
                    <a:lnTo>
                      <a:pt x="270" y="288"/>
                    </a:lnTo>
                    <a:close/>
                  </a:path>
                </a:pathLst>
              </a:custGeom>
              <a:noFill/>
              <a:ln w="19050" cap="flat">
                <a:solidFill>
                  <a:srgbClr val="A166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0" name="Freeform 6">
                <a:extLst>
                  <a:ext uri="{FF2B5EF4-FFF2-40B4-BE49-F238E27FC236}">
                    <a16:creationId xmlns:a16="http://schemas.microsoft.com/office/drawing/2014/main" id="{316C92C3-BA22-4BD7-9C04-F33A10CAFB08}"/>
                  </a:ext>
                </a:extLst>
              </p:cNvPr>
              <p:cNvSpPr>
                <a:spLocks/>
              </p:cNvSpPr>
              <p:nvPr/>
            </p:nvSpPr>
            <p:spPr bwMode="auto">
              <a:xfrm>
                <a:off x="3098800" y="3328988"/>
                <a:ext cx="347663" cy="347663"/>
              </a:xfrm>
              <a:custGeom>
                <a:avLst/>
                <a:gdLst>
                  <a:gd name="T0" fmla="*/ 150 w 157"/>
                  <a:gd name="T1" fmla="*/ 90 h 157"/>
                  <a:gd name="T2" fmla="*/ 150 w 157"/>
                  <a:gd name="T3" fmla="*/ 90 h 157"/>
                  <a:gd name="T4" fmla="*/ 66 w 157"/>
                  <a:gd name="T5" fmla="*/ 150 h 157"/>
                  <a:gd name="T6" fmla="*/ 7 w 157"/>
                  <a:gd name="T7" fmla="*/ 66 h 157"/>
                  <a:gd name="T8" fmla="*/ 91 w 157"/>
                  <a:gd name="T9" fmla="*/ 6 h 157"/>
                  <a:gd name="T10" fmla="*/ 150 w 157"/>
                  <a:gd name="T11" fmla="*/ 90 h 157"/>
                  <a:gd name="T12" fmla="*/ 150 w 157"/>
                  <a:gd name="T13" fmla="*/ 90 h 157"/>
                </a:gdLst>
                <a:ahLst/>
                <a:cxnLst>
                  <a:cxn ang="0">
                    <a:pos x="T0" y="T1"/>
                  </a:cxn>
                  <a:cxn ang="0">
                    <a:pos x="T2" y="T3"/>
                  </a:cxn>
                  <a:cxn ang="0">
                    <a:pos x="T4" y="T5"/>
                  </a:cxn>
                  <a:cxn ang="0">
                    <a:pos x="T6" y="T7"/>
                  </a:cxn>
                  <a:cxn ang="0">
                    <a:pos x="T8" y="T9"/>
                  </a:cxn>
                  <a:cxn ang="0">
                    <a:pos x="T10" y="T11"/>
                  </a:cxn>
                  <a:cxn ang="0">
                    <a:pos x="T12" y="T13"/>
                  </a:cxn>
                </a:cxnLst>
                <a:rect l="0" t="0" r="r" b="b"/>
                <a:pathLst>
                  <a:path w="157" h="157">
                    <a:moveTo>
                      <a:pt x="150" y="90"/>
                    </a:moveTo>
                    <a:lnTo>
                      <a:pt x="150" y="90"/>
                    </a:lnTo>
                    <a:cubicBezTo>
                      <a:pt x="144" y="130"/>
                      <a:pt x="106" y="157"/>
                      <a:pt x="66" y="150"/>
                    </a:cubicBezTo>
                    <a:cubicBezTo>
                      <a:pt x="27" y="143"/>
                      <a:pt x="0" y="106"/>
                      <a:pt x="7" y="66"/>
                    </a:cubicBezTo>
                    <a:cubicBezTo>
                      <a:pt x="13" y="26"/>
                      <a:pt x="51" y="0"/>
                      <a:pt x="91" y="6"/>
                    </a:cubicBezTo>
                    <a:cubicBezTo>
                      <a:pt x="130" y="13"/>
                      <a:pt x="157" y="51"/>
                      <a:pt x="150" y="90"/>
                    </a:cubicBezTo>
                    <a:lnTo>
                      <a:pt x="150" y="90"/>
                    </a:lnTo>
                    <a:close/>
                  </a:path>
                </a:pathLst>
              </a:custGeom>
              <a:noFill/>
              <a:ln w="19050" cap="flat">
                <a:solidFill>
                  <a:srgbClr val="A166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1" name="Freeform 7">
                <a:extLst>
                  <a:ext uri="{FF2B5EF4-FFF2-40B4-BE49-F238E27FC236}">
                    <a16:creationId xmlns:a16="http://schemas.microsoft.com/office/drawing/2014/main" id="{A8900D94-3426-471C-ADF4-A90F6EA6E356}"/>
                  </a:ext>
                </a:extLst>
              </p:cNvPr>
              <p:cNvSpPr>
                <a:spLocks/>
              </p:cNvSpPr>
              <p:nvPr/>
            </p:nvSpPr>
            <p:spPr bwMode="auto">
              <a:xfrm>
                <a:off x="3492500" y="3770313"/>
                <a:ext cx="482600" cy="484188"/>
              </a:xfrm>
              <a:custGeom>
                <a:avLst/>
                <a:gdLst>
                  <a:gd name="T0" fmla="*/ 62 w 218"/>
                  <a:gd name="T1" fmla="*/ 35 h 218"/>
                  <a:gd name="T2" fmla="*/ 62 w 218"/>
                  <a:gd name="T3" fmla="*/ 35 h 218"/>
                  <a:gd name="T4" fmla="*/ 57 w 218"/>
                  <a:gd name="T5" fmla="*/ 13 h 218"/>
                  <a:gd name="T6" fmla="*/ 104 w 218"/>
                  <a:gd name="T7" fmla="*/ 0 h 218"/>
                  <a:gd name="T8" fmla="*/ 111 w 218"/>
                  <a:gd name="T9" fmla="*/ 22 h 218"/>
                  <a:gd name="T10" fmla="*/ 149 w 218"/>
                  <a:gd name="T11" fmla="*/ 32 h 218"/>
                  <a:gd name="T12" fmla="*/ 166 w 218"/>
                  <a:gd name="T13" fmla="*/ 17 h 218"/>
                  <a:gd name="T14" fmla="*/ 200 w 218"/>
                  <a:gd name="T15" fmla="*/ 50 h 218"/>
                  <a:gd name="T16" fmla="*/ 185 w 218"/>
                  <a:gd name="T17" fmla="*/ 67 h 218"/>
                  <a:gd name="T18" fmla="*/ 195 w 218"/>
                  <a:gd name="T19" fmla="*/ 106 h 218"/>
                  <a:gd name="T20" fmla="*/ 218 w 218"/>
                  <a:gd name="T21" fmla="*/ 113 h 218"/>
                  <a:gd name="T22" fmla="*/ 205 w 218"/>
                  <a:gd name="T23" fmla="*/ 159 h 218"/>
                  <a:gd name="T24" fmla="*/ 183 w 218"/>
                  <a:gd name="T25" fmla="*/ 154 h 218"/>
                  <a:gd name="T26" fmla="*/ 171 w 218"/>
                  <a:gd name="T27" fmla="*/ 170 h 218"/>
                  <a:gd name="T28" fmla="*/ 155 w 218"/>
                  <a:gd name="T29" fmla="*/ 183 h 218"/>
                  <a:gd name="T30" fmla="*/ 160 w 218"/>
                  <a:gd name="T31" fmla="*/ 205 h 218"/>
                  <a:gd name="T32" fmla="*/ 114 w 218"/>
                  <a:gd name="T33" fmla="*/ 218 h 218"/>
                  <a:gd name="T34" fmla="*/ 107 w 218"/>
                  <a:gd name="T35" fmla="*/ 196 h 218"/>
                  <a:gd name="T36" fmla="*/ 68 w 218"/>
                  <a:gd name="T37" fmla="*/ 186 h 218"/>
                  <a:gd name="T38" fmla="*/ 51 w 218"/>
                  <a:gd name="T39" fmla="*/ 202 h 218"/>
                  <a:gd name="T40" fmla="*/ 17 w 218"/>
                  <a:gd name="T41" fmla="*/ 168 h 218"/>
                  <a:gd name="T42" fmla="*/ 32 w 218"/>
                  <a:gd name="T43" fmla="*/ 151 h 218"/>
                  <a:gd name="T44" fmla="*/ 22 w 218"/>
                  <a:gd name="T45" fmla="*/ 112 h 218"/>
                  <a:gd name="T46" fmla="*/ 0 w 218"/>
                  <a:gd name="T47" fmla="*/ 106 h 218"/>
                  <a:gd name="T48" fmla="*/ 12 w 218"/>
                  <a:gd name="T49" fmla="*/ 59 h 218"/>
                  <a:gd name="T50" fmla="*/ 34 w 218"/>
                  <a:gd name="T51" fmla="*/ 64 h 218"/>
                  <a:gd name="T52" fmla="*/ 47 w 218"/>
                  <a:gd name="T53" fmla="*/ 48 h 218"/>
                  <a:gd name="T54" fmla="*/ 62 w 218"/>
                  <a:gd name="T55" fmla="*/ 35 h 218"/>
                  <a:gd name="T56" fmla="*/ 62 w 218"/>
                  <a:gd name="T57" fmla="*/ 3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8" h="218">
                    <a:moveTo>
                      <a:pt x="62" y="35"/>
                    </a:moveTo>
                    <a:lnTo>
                      <a:pt x="62" y="35"/>
                    </a:lnTo>
                    <a:lnTo>
                      <a:pt x="57" y="13"/>
                    </a:lnTo>
                    <a:lnTo>
                      <a:pt x="104" y="0"/>
                    </a:lnTo>
                    <a:lnTo>
                      <a:pt x="111" y="22"/>
                    </a:lnTo>
                    <a:cubicBezTo>
                      <a:pt x="124" y="23"/>
                      <a:pt x="137" y="26"/>
                      <a:pt x="149" y="32"/>
                    </a:cubicBezTo>
                    <a:lnTo>
                      <a:pt x="166" y="17"/>
                    </a:lnTo>
                    <a:lnTo>
                      <a:pt x="200" y="50"/>
                    </a:lnTo>
                    <a:lnTo>
                      <a:pt x="185" y="67"/>
                    </a:lnTo>
                    <a:cubicBezTo>
                      <a:pt x="191" y="79"/>
                      <a:pt x="195" y="93"/>
                      <a:pt x="195" y="106"/>
                    </a:cubicBezTo>
                    <a:lnTo>
                      <a:pt x="218" y="113"/>
                    </a:lnTo>
                    <a:lnTo>
                      <a:pt x="205" y="159"/>
                    </a:lnTo>
                    <a:lnTo>
                      <a:pt x="183" y="154"/>
                    </a:lnTo>
                    <a:cubicBezTo>
                      <a:pt x="180" y="160"/>
                      <a:pt x="175" y="165"/>
                      <a:pt x="171" y="170"/>
                    </a:cubicBezTo>
                    <a:cubicBezTo>
                      <a:pt x="166" y="175"/>
                      <a:pt x="160" y="179"/>
                      <a:pt x="155" y="183"/>
                    </a:cubicBezTo>
                    <a:lnTo>
                      <a:pt x="160" y="205"/>
                    </a:lnTo>
                    <a:lnTo>
                      <a:pt x="114" y="218"/>
                    </a:lnTo>
                    <a:lnTo>
                      <a:pt x="107" y="196"/>
                    </a:lnTo>
                    <a:cubicBezTo>
                      <a:pt x="93" y="196"/>
                      <a:pt x="80" y="192"/>
                      <a:pt x="68" y="186"/>
                    </a:cubicBezTo>
                    <a:lnTo>
                      <a:pt x="51" y="202"/>
                    </a:lnTo>
                    <a:lnTo>
                      <a:pt x="17" y="168"/>
                    </a:lnTo>
                    <a:lnTo>
                      <a:pt x="32" y="151"/>
                    </a:lnTo>
                    <a:cubicBezTo>
                      <a:pt x="26" y="139"/>
                      <a:pt x="22" y="126"/>
                      <a:pt x="22" y="112"/>
                    </a:cubicBezTo>
                    <a:lnTo>
                      <a:pt x="0" y="106"/>
                    </a:lnTo>
                    <a:lnTo>
                      <a:pt x="12" y="59"/>
                    </a:lnTo>
                    <a:lnTo>
                      <a:pt x="34" y="64"/>
                    </a:lnTo>
                    <a:cubicBezTo>
                      <a:pt x="38" y="58"/>
                      <a:pt x="42" y="53"/>
                      <a:pt x="47" y="48"/>
                    </a:cubicBezTo>
                    <a:cubicBezTo>
                      <a:pt x="52" y="43"/>
                      <a:pt x="57" y="39"/>
                      <a:pt x="62" y="35"/>
                    </a:cubicBezTo>
                    <a:lnTo>
                      <a:pt x="62" y="35"/>
                    </a:lnTo>
                    <a:close/>
                  </a:path>
                </a:pathLst>
              </a:custGeom>
              <a:noFill/>
              <a:ln w="19050" cap="flat">
                <a:solidFill>
                  <a:srgbClr val="A166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2" name="Freeform 8">
                <a:extLst>
                  <a:ext uri="{FF2B5EF4-FFF2-40B4-BE49-F238E27FC236}">
                    <a16:creationId xmlns:a16="http://schemas.microsoft.com/office/drawing/2014/main" id="{9C5087AB-3E89-4092-8D20-24E987839658}"/>
                  </a:ext>
                </a:extLst>
              </p:cNvPr>
              <p:cNvSpPr>
                <a:spLocks/>
              </p:cNvSpPr>
              <p:nvPr/>
            </p:nvSpPr>
            <p:spPr bwMode="auto">
              <a:xfrm>
                <a:off x="3638550" y="3919538"/>
                <a:ext cx="187325" cy="188913"/>
              </a:xfrm>
              <a:custGeom>
                <a:avLst/>
                <a:gdLst>
                  <a:gd name="T0" fmla="*/ 15 w 85"/>
                  <a:gd name="T1" fmla="*/ 15 h 85"/>
                  <a:gd name="T2" fmla="*/ 15 w 85"/>
                  <a:gd name="T3" fmla="*/ 15 h 85"/>
                  <a:gd name="T4" fmla="*/ 70 w 85"/>
                  <a:gd name="T5" fmla="*/ 15 h 85"/>
                  <a:gd name="T6" fmla="*/ 70 w 85"/>
                  <a:gd name="T7" fmla="*/ 69 h 85"/>
                  <a:gd name="T8" fmla="*/ 16 w 85"/>
                  <a:gd name="T9" fmla="*/ 70 h 85"/>
                  <a:gd name="T10" fmla="*/ 15 w 85"/>
                  <a:gd name="T11" fmla="*/ 15 h 85"/>
                  <a:gd name="T12" fmla="*/ 15 w 85"/>
                  <a:gd name="T13" fmla="*/ 15 h 85"/>
                </a:gdLst>
                <a:ahLst/>
                <a:cxnLst>
                  <a:cxn ang="0">
                    <a:pos x="T0" y="T1"/>
                  </a:cxn>
                  <a:cxn ang="0">
                    <a:pos x="T2" y="T3"/>
                  </a:cxn>
                  <a:cxn ang="0">
                    <a:pos x="T4" y="T5"/>
                  </a:cxn>
                  <a:cxn ang="0">
                    <a:pos x="T6" y="T7"/>
                  </a:cxn>
                  <a:cxn ang="0">
                    <a:pos x="T8" y="T9"/>
                  </a:cxn>
                  <a:cxn ang="0">
                    <a:pos x="T10" y="T11"/>
                  </a:cxn>
                  <a:cxn ang="0">
                    <a:pos x="T12" y="T13"/>
                  </a:cxn>
                </a:cxnLst>
                <a:rect l="0" t="0" r="r" b="b"/>
                <a:pathLst>
                  <a:path w="85" h="85">
                    <a:moveTo>
                      <a:pt x="15" y="15"/>
                    </a:moveTo>
                    <a:lnTo>
                      <a:pt x="15" y="15"/>
                    </a:lnTo>
                    <a:cubicBezTo>
                      <a:pt x="30" y="0"/>
                      <a:pt x="55" y="0"/>
                      <a:pt x="70" y="15"/>
                    </a:cubicBezTo>
                    <a:cubicBezTo>
                      <a:pt x="85" y="30"/>
                      <a:pt x="85" y="54"/>
                      <a:pt x="70" y="69"/>
                    </a:cubicBezTo>
                    <a:cubicBezTo>
                      <a:pt x="55" y="85"/>
                      <a:pt x="31" y="85"/>
                      <a:pt x="16" y="70"/>
                    </a:cubicBezTo>
                    <a:cubicBezTo>
                      <a:pt x="0" y="55"/>
                      <a:pt x="0" y="30"/>
                      <a:pt x="15" y="15"/>
                    </a:cubicBezTo>
                    <a:lnTo>
                      <a:pt x="15" y="15"/>
                    </a:lnTo>
                    <a:close/>
                  </a:path>
                </a:pathLst>
              </a:custGeom>
              <a:noFill/>
              <a:ln w="19050" cap="flat">
                <a:solidFill>
                  <a:srgbClr val="A166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3" name="Freeform 9">
                <a:extLst>
                  <a:ext uri="{FF2B5EF4-FFF2-40B4-BE49-F238E27FC236}">
                    <a16:creationId xmlns:a16="http://schemas.microsoft.com/office/drawing/2014/main" id="{A7D80195-C26D-41A7-A626-4AB0B5E49FAA}"/>
                  </a:ext>
                </a:extLst>
              </p:cNvPr>
              <p:cNvSpPr>
                <a:spLocks/>
              </p:cNvSpPr>
              <p:nvPr/>
            </p:nvSpPr>
            <p:spPr bwMode="auto">
              <a:xfrm>
                <a:off x="2560638" y="3390900"/>
                <a:ext cx="217488" cy="111125"/>
              </a:xfrm>
              <a:custGeom>
                <a:avLst/>
                <a:gdLst>
                  <a:gd name="T0" fmla="*/ 0 w 99"/>
                  <a:gd name="T1" fmla="*/ 0 h 50"/>
                  <a:gd name="T2" fmla="*/ 0 w 99"/>
                  <a:gd name="T3" fmla="*/ 0 h 50"/>
                  <a:gd name="T4" fmla="*/ 50 w 99"/>
                  <a:gd name="T5" fmla="*/ 50 h 50"/>
                  <a:gd name="T6" fmla="*/ 99 w 99"/>
                  <a:gd name="T7" fmla="*/ 0 h 50"/>
                </a:gdLst>
                <a:ahLst/>
                <a:cxnLst>
                  <a:cxn ang="0">
                    <a:pos x="T0" y="T1"/>
                  </a:cxn>
                  <a:cxn ang="0">
                    <a:pos x="T2" y="T3"/>
                  </a:cxn>
                  <a:cxn ang="0">
                    <a:pos x="T4" y="T5"/>
                  </a:cxn>
                  <a:cxn ang="0">
                    <a:pos x="T6" y="T7"/>
                  </a:cxn>
                </a:cxnLst>
                <a:rect l="0" t="0" r="r" b="b"/>
                <a:pathLst>
                  <a:path w="99" h="50">
                    <a:moveTo>
                      <a:pt x="0" y="0"/>
                    </a:moveTo>
                    <a:lnTo>
                      <a:pt x="0" y="0"/>
                    </a:lnTo>
                    <a:lnTo>
                      <a:pt x="50" y="50"/>
                    </a:lnTo>
                    <a:lnTo>
                      <a:pt x="99" y="0"/>
                    </a:lnTo>
                  </a:path>
                </a:pathLst>
              </a:custGeom>
              <a:noFill/>
              <a:ln w="1905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4" name="Freeform 10">
                <a:extLst>
                  <a:ext uri="{FF2B5EF4-FFF2-40B4-BE49-F238E27FC236}">
                    <a16:creationId xmlns:a16="http://schemas.microsoft.com/office/drawing/2014/main" id="{5B195B43-E354-4392-9F95-13368DBD5212}"/>
                  </a:ext>
                </a:extLst>
              </p:cNvPr>
              <p:cNvSpPr>
                <a:spLocks/>
              </p:cNvSpPr>
              <p:nvPr/>
            </p:nvSpPr>
            <p:spPr bwMode="auto">
              <a:xfrm>
                <a:off x="2670175" y="2895600"/>
                <a:ext cx="1141413" cy="606425"/>
              </a:xfrm>
              <a:custGeom>
                <a:avLst/>
                <a:gdLst>
                  <a:gd name="T0" fmla="*/ 0 w 516"/>
                  <a:gd name="T1" fmla="*/ 273 h 273"/>
                  <a:gd name="T2" fmla="*/ 0 w 516"/>
                  <a:gd name="T3" fmla="*/ 273 h 273"/>
                  <a:gd name="T4" fmla="*/ 272 w 516"/>
                  <a:gd name="T5" fmla="*/ 0 h 273"/>
                  <a:gd name="T6" fmla="*/ 516 w 516"/>
                  <a:gd name="T7" fmla="*/ 149 h 273"/>
                </a:gdLst>
                <a:ahLst/>
                <a:cxnLst>
                  <a:cxn ang="0">
                    <a:pos x="T0" y="T1"/>
                  </a:cxn>
                  <a:cxn ang="0">
                    <a:pos x="T2" y="T3"/>
                  </a:cxn>
                  <a:cxn ang="0">
                    <a:pos x="T4" y="T5"/>
                  </a:cxn>
                  <a:cxn ang="0">
                    <a:pos x="T6" y="T7"/>
                  </a:cxn>
                </a:cxnLst>
                <a:rect l="0" t="0" r="r" b="b"/>
                <a:pathLst>
                  <a:path w="516" h="273">
                    <a:moveTo>
                      <a:pt x="0" y="273"/>
                    </a:moveTo>
                    <a:lnTo>
                      <a:pt x="0" y="273"/>
                    </a:lnTo>
                    <a:cubicBezTo>
                      <a:pt x="0" y="122"/>
                      <a:pt x="122" y="0"/>
                      <a:pt x="272" y="0"/>
                    </a:cubicBezTo>
                    <a:cubicBezTo>
                      <a:pt x="379" y="0"/>
                      <a:pt x="470" y="61"/>
                      <a:pt x="516" y="149"/>
                    </a:cubicBezTo>
                  </a:path>
                </a:pathLst>
              </a:custGeom>
              <a:noFill/>
              <a:ln w="1905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5" name="Freeform 11">
                <a:extLst>
                  <a:ext uri="{FF2B5EF4-FFF2-40B4-BE49-F238E27FC236}">
                    <a16:creationId xmlns:a16="http://schemas.microsoft.com/office/drawing/2014/main" id="{78DAB236-120A-4CBD-9AA9-04271ED2E6DE}"/>
                  </a:ext>
                </a:extLst>
              </p:cNvPr>
              <p:cNvSpPr>
                <a:spLocks/>
              </p:cNvSpPr>
              <p:nvPr/>
            </p:nvSpPr>
            <p:spPr bwMode="auto">
              <a:xfrm>
                <a:off x="3767138" y="3506788"/>
                <a:ext cx="220663" cy="107950"/>
              </a:xfrm>
              <a:custGeom>
                <a:avLst/>
                <a:gdLst>
                  <a:gd name="T0" fmla="*/ 100 w 100"/>
                  <a:gd name="T1" fmla="*/ 49 h 49"/>
                  <a:gd name="T2" fmla="*/ 100 w 100"/>
                  <a:gd name="T3" fmla="*/ 49 h 49"/>
                  <a:gd name="T4" fmla="*/ 50 w 100"/>
                  <a:gd name="T5" fmla="*/ 0 h 49"/>
                  <a:gd name="T6" fmla="*/ 0 w 100"/>
                  <a:gd name="T7" fmla="*/ 49 h 49"/>
                </a:gdLst>
                <a:ahLst/>
                <a:cxnLst>
                  <a:cxn ang="0">
                    <a:pos x="T0" y="T1"/>
                  </a:cxn>
                  <a:cxn ang="0">
                    <a:pos x="T2" y="T3"/>
                  </a:cxn>
                  <a:cxn ang="0">
                    <a:pos x="T4" y="T5"/>
                  </a:cxn>
                  <a:cxn ang="0">
                    <a:pos x="T6" y="T7"/>
                  </a:cxn>
                </a:cxnLst>
                <a:rect l="0" t="0" r="r" b="b"/>
                <a:pathLst>
                  <a:path w="100" h="49">
                    <a:moveTo>
                      <a:pt x="100" y="49"/>
                    </a:moveTo>
                    <a:lnTo>
                      <a:pt x="100" y="49"/>
                    </a:lnTo>
                    <a:lnTo>
                      <a:pt x="50" y="0"/>
                    </a:lnTo>
                    <a:lnTo>
                      <a:pt x="0" y="49"/>
                    </a:lnTo>
                  </a:path>
                </a:pathLst>
              </a:custGeom>
              <a:noFill/>
              <a:ln w="1905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6" name="Freeform 12">
                <a:extLst>
                  <a:ext uri="{FF2B5EF4-FFF2-40B4-BE49-F238E27FC236}">
                    <a16:creationId xmlns:a16="http://schemas.microsoft.com/office/drawing/2014/main" id="{00A75B04-9373-4135-A18E-F7F2515C7A5D}"/>
                  </a:ext>
                </a:extLst>
              </p:cNvPr>
              <p:cNvSpPr>
                <a:spLocks/>
              </p:cNvSpPr>
              <p:nvPr/>
            </p:nvSpPr>
            <p:spPr bwMode="auto">
              <a:xfrm>
                <a:off x="2736850" y="3781425"/>
                <a:ext cx="693738" cy="331788"/>
              </a:xfrm>
              <a:custGeom>
                <a:avLst/>
                <a:gdLst>
                  <a:gd name="T0" fmla="*/ 0 w 314"/>
                  <a:gd name="T1" fmla="*/ 0 h 149"/>
                  <a:gd name="T2" fmla="*/ 0 w 314"/>
                  <a:gd name="T3" fmla="*/ 0 h 149"/>
                  <a:gd name="T4" fmla="*/ 243 w 314"/>
                  <a:gd name="T5" fmla="*/ 149 h 149"/>
                  <a:gd name="T6" fmla="*/ 314 w 314"/>
                  <a:gd name="T7" fmla="*/ 139 h 149"/>
                </a:gdLst>
                <a:ahLst/>
                <a:cxnLst>
                  <a:cxn ang="0">
                    <a:pos x="T0" y="T1"/>
                  </a:cxn>
                  <a:cxn ang="0">
                    <a:pos x="T2" y="T3"/>
                  </a:cxn>
                  <a:cxn ang="0">
                    <a:pos x="T4" y="T5"/>
                  </a:cxn>
                  <a:cxn ang="0">
                    <a:pos x="T6" y="T7"/>
                  </a:cxn>
                </a:cxnLst>
                <a:rect l="0" t="0" r="r" b="b"/>
                <a:pathLst>
                  <a:path w="314" h="149">
                    <a:moveTo>
                      <a:pt x="0" y="0"/>
                    </a:moveTo>
                    <a:lnTo>
                      <a:pt x="0" y="0"/>
                    </a:lnTo>
                    <a:cubicBezTo>
                      <a:pt x="45" y="88"/>
                      <a:pt x="137" y="149"/>
                      <a:pt x="243" y="149"/>
                    </a:cubicBezTo>
                    <a:cubicBezTo>
                      <a:pt x="268" y="149"/>
                      <a:pt x="291" y="146"/>
                      <a:pt x="314" y="139"/>
                    </a:cubicBezTo>
                  </a:path>
                </a:pathLst>
              </a:custGeom>
              <a:noFill/>
              <a:ln w="1905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7" name="Freeform 13">
                <a:extLst>
                  <a:ext uri="{FF2B5EF4-FFF2-40B4-BE49-F238E27FC236}">
                    <a16:creationId xmlns:a16="http://schemas.microsoft.com/office/drawing/2014/main" id="{3F287469-CC48-41B7-A5CA-6CA81A981D1B}"/>
                  </a:ext>
                </a:extLst>
              </p:cNvPr>
              <p:cNvSpPr>
                <a:spLocks/>
              </p:cNvSpPr>
              <p:nvPr/>
            </p:nvSpPr>
            <p:spPr bwMode="auto">
              <a:xfrm>
                <a:off x="3840163" y="3506788"/>
                <a:ext cx="38100" cy="212725"/>
              </a:xfrm>
              <a:custGeom>
                <a:avLst/>
                <a:gdLst>
                  <a:gd name="T0" fmla="*/ 17 w 17"/>
                  <a:gd name="T1" fmla="*/ 0 h 96"/>
                  <a:gd name="T2" fmla="*/ 17 w 17"/>
                  <a:gd name="T3" fmla="*/ 0 h 96"/>
                  <a:gd name="T4" fmla="*/ 0 w 17"/>
                  <a:gd name="T5" fmla="*/ 96 h 96"/>
                </a:gdLst>
                <a:ahLst/>
                <a:cxnLst>
                  <a:cxn ang="0">
                    <a:pos x="T0" y="T1"/>
                  </a:cxn>
                  <a:cxn ang="0">
                    <a:pos x="T2" y="T3"/>
                  </a:cxn>
                  <a:cxn ang="0">
                    <a:pos x="T4" y="T5"/>
                  </a:cxn>
                </a:cxnLst>
                <a:rect l="0" t="0" r="r" b="b"/>
                <a:pathLst>
                  <a:path w="17" h="96">
                    <a:moveTo>
                      <a:pt x="17" y="0"/>
                    </a:moveTo>
                    <a:lnTo>
                      <a:pt x="17" y="0"/>
                    </a:lnTo>
                    <a:cubicBezTo>
                      <a:pt x="17" y="34"/>
                      <a:pt x="11" y="66"/>
                      <a:pt x="0" y="96"/>
                    </a:cubicBezTo>
                  </a:path>
                </a:pathLst>
              </a:custGeom>
              <a:noFill/>
              <a:ln w="1905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grpSp>
        <p:sp>
          <p:nvSpPr>
            <p:cNvPr id="173" name="Rectangle 172">
              <a:extLst>
                <a:ext uri="{FF2B5EF4-FFF2-40B4-BE49-F238E27FC236}">
                  <a16:creationId xmlns:a16="http://schemas.microsoft.com/office/drawing/2014/main" id="{DEF80242-7EDF-4A2F-BDFF-5C282633BF79}"/>
                </a:ext>
              </a:extLst>
            </p:cNvPr>
            <p:cNvSpPr/>
            <p:nvPr/>
          </p:nvSpPr>
          <p:spPr>
            <a:xfrm>
              <a:off x="8276492" y="2561382"/>
              <a:ext cx="1858210" cy="646331"/>
            </a:xfrm>
            <a:prstGeom prst="rect">
              <a:avLst/>
            </a:prstGeom>
          </p:spPr>
          <p:txBody>
            <a:bodyPr wrap="square">
              <a:spAutoFit/>
            </a:bodyPr>
            <a:lstStyle/>
            <a:p>
              <a:pPr marL="0" marR="0" lvl="0" indent="0" algn="ctr" defTabSz="109721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mazon Ember"/>
                  <a:ea typeface="+mn-ea"/>
                  <a:cs typeface="+mn-cs"/>
                </a:rPr>
                <a:t>AWS Managed Services</a:t>
              </a:r>
            </a:p>
          </p:txBody>
        </p:sp>
      </p:grpSp>
      <p:grpSp>
        <p:nvGrpSpPr>
          <p:cNvPr id="4" name="Group 3">
            <a:extLst>
              <a:ext uri="{FF2B5EF4-FFF2-40B4-BE49-F238E27FC236}">
                <a16:creationId xmlns:a16="http://schemas.microsoft.com/office/drawing/2014/main" id="{12877181-BAEC-4AC1-B69A-81EF350AEE81}"/>
              </a:ext>
            </a:extLst>
          </p:cNvPr>
          <p:cNvGrpSpPr/>
          <p:nvPr/>
        </p:nvGrpSpPr>
        <p:grpSpPr>
          <a:xfrm>
            <a:off x="879974" y="5310671"/>
            <a:ext cx="1760638" cy="1685456"/>
            <a:chOff x="879974" y="5310671"/>
            <a:chExt cx="1760638" cy="1685456"/>
          </a:xfrm>
        </p:grpSpPr>
        <p:grpSp>
          <p:nvGrpSpPr>
            <p:cNvPr id="15" name="Group 14">
              <a:extLst>
                <a:ext uri="{FF2B5EF4-FFF2-40B4-BE49-F238E27FC236}">
                  <a16:creationId xmlns:a16="http://schemas.microsoft.com/office/drawing/2014/main" id="{B48E4A6E-80E3-486C-B03B-19443FE0F624}"/>
                </a:ext>
              </a:extLst>
            </p:cNvPr>
            <p:cNvGrpSpPr/>
            <p:nvPr/>
          </p:nvGrpSpPr>
          <p:grpSpPr>
            <a:xfrm>
              <a:off x="879974" y="5310671"/>
              <a:ext cx="1760638" cy="1311168"/>
              <a:chOff x="879974" y="5310671"/>
              <a:chExt cx="1760638" cy="1311168"/>
            </a:xfrm>
          </p:grpSpPr>
          <p:sp>
            <p:nvSpPr>
              <p:cNvPr id="2" name="Rectangle 1"/>
              <p:cNvSpPr/>
              <p:nvPr/>
            </p:nvSpPr>
            <p:spPr bwMode="auto">
              <a:xfrm>
                <a:off x="1876425" y="6388521"/>
                <a:ext cx="340519" cy="186992"/>
              </a:xfrm>
              <a:prstGeom prst="rect">
                <a:avLst/>
              </a:prstGeom>
              <a:solidFill>
                <a:srgbClr val="232F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Amazon Ember"/>
                  <a:ea typeface="Segoe UI" pitchFamily="34" charset="0"/>
                  <a:cs typeface="Segoe UI" pitchFamily="34" charset="0"/>
                </a:endParaRPr>
              </a:p>
            </p:txBody>
          </p:sp>
          <p:sp>
            <p:nvSpPr>
              <p:cNvPr id="185" name="Rectangle 184">
                <a:extLst>
                  <a:ext uri="{FF2B5EF4-FFF2-40B4-BE49-F238E27FC236}">
                    <a16:creationId xmlns:a16="http://schemas.microsoft.com/office/drawing/2014/main" id="{900DFCCA-13B1-450D-8001-44495D17F468}"/>
                  </a:ext>
                </a:extLst>
              </p:cNvPr>
              <p:cNvSpPr/>
              <p:nvPr/>
            </p:nvSpPr>
            <p:spPr bwMode="auto">
              <a:xfrm>
                <a:off x="879974" y="5310671"/>
                <a:ext cx="1367870" cy="1151580"/>
              </a:xfrm>
              <a:prstGeom prst="rect">
                <a:avLst/>
              </a:prstGeom>
              <a:solidFill>
                <a:srgbClr val="232F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Amazon Ember"/>
                  <a:ea typeface="Segoe UI" pitchFamily="34" charset="0"/>
                  <a:cs typeface="Segoe UI" pitchFamily="34" charset="0"/>
                </a:endParaRPr>
              </a:p>
            </p:txBody>
          </p:sp>
          <p:grpSp>
            <p:nvGrpSpPr>
              <p:cNvPr id="8" name="Group 7">
                <a:extLst>
                  <a:ext uri="{FF2B5EF4-FFF2-40B4-BE49-F238E27FC236}">
                    <a16:creationId xmlns:a16="http://schemas.microsoft.com/office/drawing/2014/main" id="{689368D3-6E11-473D-8DB3-F85E0F80C181}"/>
                  </a:ext>
                </a:extLst>
              </p:cNvPr>
              <p:cNvGrpSpPr/>
              <p:nvPr/>
            </p:nvGrpSpPr>
            <p:grpSpPr>
              <a:xfrm>
                <a:off x="1057245" y="5440711"/>
                <a:ext cx="1583367" cy="1181128"/>
                <a:chOff x="2495456" y="4821721"/>
                <a:chExt cx="1745065" cy="1301748"/>
              </a:xfrm>
            </p:grpSpPr>
            <p:sp>
              <p:nvSpPr>
                <p:cNvPr id="170" name="Freeform: Shape 169">
                  <a:extLst>
                    <a:ext uri="{FF2B5EF4-FFF2-40B4-BE49-F238E27FC236}">
                      <a16:creationId xmlns:a16="http://schemas.microsoft.com/office/drawing/2014/main" id="{123B79C2-D27F-482E-A5C8-CC6FC9923A8C}"/>
                    </a:ext>
                  </a:extLst>
                </p:cNvPr>
                <p:cNvSpPr/>
                <p:nvPr/>
              </p:nvSpPr>
              <p:spPr>
                <a:xfrm>
                  <a:off x="2495456" y="4821721"/>
                  <a:ext cx="1406959" cy="962110"/>
                </a:xfrm>
                <a:custGeom>
                  <a:avLst/>
                  <a:gdLst>
                    <a:gd name="connsiteX0" fmla="*/ 292810 w 437708"/>
                    <a:gd name="connsiteY0" fmla="*/ 294488 h 299315"/>
                    <a:gd name="connsiteX1" fmla="*/ 74922 w 437708"/>
                    <a:gd name="connsiteY1" fmla="*/ 294488 h 299315"/>
                    <a:gd name="connsiteX2" fmla="*/ 5725 w 437708"/>
                    <a:gd name="connsiteY2" fmla="*/ 227544 h 299315"/>
                    <a:gd name="connsiteX3" fmla="*/ 67519 w 437708"/>
                    <a:gd name="connsiteY3" fmla="*/ 133887 h 299315"/>
                    <a:gd name="connsiteX4" fmla="*/ 182096 w 437708"/>
                    <a:gd name="connsiteY4" fmla="*/ 4828 h 299315"/>
                    <a:gd name="connsiteX5" fmla="*/ 294098 w 437708"/>
                    <a:gd name="connsiteY5" fmla="*/ 92048 h 299315"/>
                    <a:gd name="connsiteX6" fmla="*/ 339478 w 437708"/>
                    <a:gd name="connsiteY6" fmla="*/ 73059 h 299315"/>
                    <a:gd name="connsiteX7" fmla="*/ 382605 w 437708"/>
                    <a:gd name="connsiteY7" fmla="*/ 132600 h 299315"/>
                    <a:gd name="connsiteX8" fmla="*/ 434422 w 437708"/>
                    <a:gd name="connsiteY8" fmla="*/ 155451 h 29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708" h="299315">
                      <a:moveTo>
                        <a:pt x="292810" y="294488"/>
                      </a:moveTo>
                      <a:lnTo>
                        <a:pt x="74922" y="294488"/>
                      </a:lnTo>
                      <a:cubicBezTo>
                        <a:pt x="14737" y="283545"/>
                        <a:pt x="5725" y="227544"/>
                        <a:pt x="5725" y="227544"/>
                      </a:cubicBezTo>
                      <a:cubicBezTo>
                        <a:pt x="-3930" y="146117"/>
                        <a:pt x="67519" y="133887"/>
                        <a:pt x="67519" y="133887"/>
                      </a:cubicBezTo>
                      <a:cubicBezTo>
                        <a:pt x="60760" y="84323"/>
                        <a:pt x="97451" y="4828"/>
                        <a:pt x="182096" y="4828"/>
                      </a:cubicBezTo>
                      <a:cubicBezTo>
                        <a:pt x="277684" y="4828"/>
                        <a:pt x="294098" y="92048"/>
                        <a:pt x="294098" y="92048"/>
                      </a:cubicBezTo>
                      <a:cubicBezTo>
                        <a:pt x="311155" y="66300"/>
                        <a:pt x="339478" y="73059"/>
                        <a:pt x="339478" y="73059"/>
                      </a:cubicBezTo>
                      <a:cubicBezTo>
                        <a:pt x="381961" y="81427"/>
                        <a:pt x="382605" y="132600"/>
                        <a:pt x="382605" y="132600"/>
                      </a:cubicBezTo>
                      <a:cubicBezTo>
                        <a:pt x="382605" y="132600"/>
                        <a:pt x="413180" y="135175"/>
                        <a:pt x="434422" y="155451"/>
                      </a:cubicBez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grpSp>
              <p:nvGrpSpPr>
                <p:cNvPr id="174" name="Graphic 268">
                  <a:extLst>
                    <a:ext uri="{FF2B5EF4-FFF2-40B4-BE49-F238E27FC236}">
                      <a16:creationId xmlns:a16="http://schemas.microsoft.com/office/drawing/2014/main" id="{383E1DA6-878F-4B42-A303-74749446CBAC}"/>
                    </a:ext>
                  </a:extLst>
                </p:cNvPr>
                <p:cNvGrpSpPr/>
                <p:nvPr/>
              </p:nvGrpSpPr>
              <p:grpSpPr>
                <a:xfrm>
                  <a:off x="3365013" y="5247961"/>
                  <a:ext cx="875508" cy="875508"/>
                  <a:chOff x="4482890" y="6177234"/>
                  <a:chExt cx="643689" cy="643689"/>
                </a:xfrm>
              </p:grpSpPr>
              <p:sp>
                <p:nvSpPr>
                  <p:cNvPr id="175" name="Freeform: Shape 174">
                    <a:extLst>
                      <a:ext uri="{FF2B5EF4-FFF2-40B4-BE49-F238E27FC236}">
                        <a16:creationId xmlns:a16="http://schemas.microsoft.com/office/drawing/2014/main" id="{04D322F6-150C-445E-A2E6-BED61F7EE995}"/>
                      </a:ext>
                    </a:extLst>
                  </p:cNvPr>
                  <p:cNvSpPr/>
                  <p:nvPr/>
                </p:nvSpPr>
                <p:spPr>
                  <a:xfrm>
                    <a:off x="4566562" y="6542841"/>
                    <a:ext cx="80461" cy="138393"/>
                  </a:xfrm>
                  <a:custGeom>
                    <a:avLst/>
                    <a:gdLst>
                      <a:gd name="connsiteX0" fmla="*/ 1617 w 80461"/>
                      <a:gd name="connsiteY0" fmla="*/ 1617 h 138393"/>
                      <a:gd name="connsiteX1" fmla="*/ 79825 w 80461"/>
                      <a:gd name="connsiteY1" fmla="*/ 139367 h 138393"/>
                    </a:gdLst>
                    <a:ahLst/>
                    <a:cxnLst>
                      <a:cxn ang="0">
                        <a:pos x="connsiteX0" y="connsiteY0"/>
                      </a:cxn>
                      <a:cxn ang="0">
                        <a:pos x="connsiteX1" y="connsiteY1"/>
                      </a:cxn>
                    </a:cxnLst>
                    <a:rect l="l" t="t" r="r" b="b"/>
                    <a:pathLst>
                      <a:path w="80461" h="138393">
                        <a:moveTo>
                          <a:pt x="1617" y="1617"/>
                        </a:moveTo>
                        <a:cubicBezTo>
                          <a:pt x="9342" y="45066"/>
                          <a:pt x="29296" y="99458"/>
                          <a:pt x="79825" y="139367"/>
                        </a:cubicBez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76" name="Freeform: Shape 175">
                    <a:extLst>
                      <a:ext uri="{FF2B5EF4-FFF2-40B4-BE49-F238E27FC236}">
                        <a16:creationId xmlns:a16="http://schemas.microsoft.com/office/drawing/2014/main" id="{3A622AB7-4D9D-4A33-B135-3E4B05273DA3}"/>
                      </a:ext>
                    </a:extLst>
                  </p:cNvPr>
                  <p:cNvSpPr/>
                  <p:nvPr/>
                </p:nvSpPr>
                <p:spPr>
                  <a:xfrm>
                    <a:off x="4562059" y="6283113"/>
                    <a:ext cx="131956" cy="231728"/>
                  </a:xfrm>
                  <a:custGeom>
                    <a:avLst/>
                    <a:gdLst>
                      <a:gd name="connsiteX0" fmla="*/ 132926 w 131956"/>
                      <a:gd name="connsiteY0" fmla="*/ 1617 h 231728"/>
                      <a:gd name="connsiteX1" fmla="*/ 121340 w 131956"/>
                      <a:gd name="connsiteY1" fmla="*/ 8054 h 231728"/>
                      <a:gd name="connsiteX2" fmla="*/ 2579 w 131956"/>
                      <a:gd name="connsiteY2" fmla="*/ 191506 h 231728"/>
                      <a:gd name="connsiteX3" fmla="*/ 2258 w 131956"/>
                      <a:gd name="connsiteY3" fmla="*/ 230127 h 231728"/>
                    </a:gdLst>
                    <a:ahLst/>
                    <a:cxnLst>
                      <a:cxn ang="0">
                        <a:pos x="connsiteX0" y="connsiteY0"/>
                      </a:cxn>
                      <a:cxn ang="0">
                        <a:pos x="connsiteX1" y="connsiteY1"/>
                      </a:cxn>
                      <a:cxn ang="0">
                        <a:pos x="connsiteX2" y="connsiteY2"/>
                      </a:cxn>
                      <a:cxn ang="0">
                        <a:pos x="connsiteX3" y="connsiteY3"/>
                      </a:cxn>
                    </a:cxnLst>
                    <a:rect l="l" t="t" r="r" b="b"/>
                    <a:pathLst>
                      <a:path w="131956" h="231728">
                        <a:moveTo>
                          <a:pt x="132926" y="1617"/>
                        </a:moveTo>
                        <a:cubicBezTo>
                          <a:pt x="129064" y="3548"/>
                          <a:pt x="125202" y="5801"/>
                          <a:pt x="121340" y="8054"/>
                        </a:cubicBezTo>
                        <a:cubicBezTo>
                          <a:pt x="70810" y="37342"/>
                          <a:pt x="11591" y="102998"/>
                          <a:pt x="2579" y="191506"/>
                        </a:cubicBezTo>
                        <a:cubicBezTo>
                          <a:pt x="2579" y="191506"/>
                          <a:pt x="648" y="206954"/>
                          <a:pt x="2258" y="230127"/>
                        </a:cubicBez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77" name="Freeform: Shape 176">
                    <a:extLst>
                      <a:ext uri="{FF2B5EF4-FFF2-40B4-BE49-F238E27FC236}">
                        <a16:creationId xmlns:a16="http://schemas.microsoft.com/office/drawing/2014/main" id="{22CAFD5C-09CD-4B96-B269-24826817CD42}"/>
                      </a:ext>
                    </a:extLst>
                  </p:cNvPr>
                  <p:cNvSpPr/>
                  <p:nvPr/>
                </p:nvSpPr>
                <p:spPr>
                  <a:xfrm>
                    <a:off x="4721369" y="6255271"/>
                    <a:ext cx="280005" cy="106209"/>
                  </a:xfrm>
                  <a:custGeom>
                    <a:avLst/>
                    <a:gdLst>
                      <a:gd name="connsiteX0" fmla="*/ 281300 w 280004"/>
                      <a:gd name="connsiteY0" fmla="*/ 105737 h 106208"/>
                      <a:gd name="connsiteX1" fmla="*/ 1617 w 280004"/>
                      <a:gd name="connsiteY1" fmla="*/ 16908 h 106208"/>
                    </a:gdLst>
                    <a:ahLst/>
                    <a:cxnLst>
                      <a:cxn ang="0">
                        <a:pos x="connsiteX0" y="connsiteY0"/>
                      </a:cxn>
                      <a:cxn ang="0">
                        <a:pos x="connsiteX1" y="connsiteY1"/>
                      </a:cxn>
                    </a:cxnLst>
                    <a:rect l="l" t="t" r="r" b="b"/>
                    <a:pathLst>
                      <a:path w="280004" h="106208">
                        <a:moveTo>
                          <a:pt x="281300" y="105737"/>
                        </a:moveTo>
                        <a:cubicBezTo>
                          <a:pt x="240104" y="41368"/>
                          <a:pt x="127137" y="-30404"/>
                          <a:pt x="1617" y="16908"/>
                        </a:cubicBez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78" name="Freeform: Shape 177">
                    <a:extLst>
                      <a:ext uri="{FF2B5EF4-FFF2-40B4-BE49-F238E27FC236}">
                        <a16:creationId xmlns:a16="http://schemas.microsoft.com/office/drawing/2014/main" id="{ECEB7642-C9F7-4601-B3F6-F241583FE2E0}"/>
                      </a:ext>
                    </a:extLst>
                  </p:cNvPr>
                  <p:cNvSpPr/>
                  <p:nvPr/>
                </p:nvSpPr>
                <p:spPr>
                  <a:xfrm>
                    <a:off x="4966139" y="6325122"/>
                    <a:ext cx="45058" cy="41840"/>
                  </a:xfrm>
                  <a:custGeom>
                    <a:avLst/>
                    <a:gdLst>
                      <a:gd name="connsiteX0" fmla="*/ 45541 w 45058"/>
                      <a:gd name="connsiteY0" fmla="*/ 3379 h 41839"/>
                      <a:gd name="connsiteX1" fmla="*/ 39104 w 45058"/>
                      <a:gd name="connsiteY1" fmla="*/ 2414 h 41839"/>
                      <a:gd name="connsiteX2" fmla="*/ 34598 w 45058"/>
                      <a:gd name="connsiteY2" fmla="*/ 33955 h 41839"/>
                      <a:gd name="connsiteX3" fmla="*/ 3701 w 45058"/>
                      <a:gd name="connsiteY3" fmla="*/ 27196 h 41839"/>
                      <a:gd name="connsiteX4" fmla="*/ 2414 w 45058"/>
                      <a:gd name="connsiteY4" fmla="*/ 33311 h 41839"/>
                      <a:gd name="connsiteX5" fmla="*/ 40070 w 45058"/>
                      <a:gd name="connsiteY5" fmla="*/ 41679 h 4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058" h="41839">
                        <a:moveTo>
                          <a:pt x="45541" y="3379"/>
                        </a:moveTo>
                        <a:lnTo>
                          <a:pt x="39104" y="2414"/>
                        </a:lnTo>
                        <a:lnTo>
                          <a:pt x="34598" y="33955"/>
                        </a:lnTo>
                        <a:lnTo>
                          <a:pt x="3701" y="27196"/>
                        </a:lnTo>
                        <a:lnTo>
                          <a:pt x="2414" y="33311"/>
                        </a:lnTo>
                        <a:lnTo>
                          <a:pt x="40070" y="41679"/>
                        </a:lnTo>
                        <a:close/>
                      </a:path>
                    </a:pathLst>
                  </a:custGeom>
                  <a:solidFill>
                    <a:srgbClr val="232F3E"/>
                  </a:solidFill>
                  <a:ln w="19050" cap="flat">
                    <a:solidFill>
                      <a:schemeClr val="tx1"/>
                    </a:solid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79" name="Freeform: Shape 178">
                    <a:extLst>
                      <a:ext uri="{FF2B5EF4-FFF2-40B4-BE49-F238E27FC236}">
                        <a16:creationId xmlns:a16="http://schemas.microsoft.com/office/drawing/2014/main" id="{FF2C9FE5-9F10-4DDC-B31F-54A9CE63533C}"/>
                      </a:ext>
                    </a:extLst>
                  </p:cNvPr>
                  <p:cNvSpPr/>
                  <p:nvPr/>
                </p:nvSpPr>
                <p:spPr>
                  <a:xfrm>
                    <a:off x="5032914" y="6426655"/>
                    <a:ext cx="12874" cy="86898"/>
                  </a:xfrm>
                  <a:custGeom>
                    <a:avLst/>
                    <a:gdLst>
                      <a:gd name="connsiteX0" fmla="*/ 12238 w 12873"/>
                      <a:gd name="connsiteY0" fmla="*/ 86584 h 86898"/>
                      <a:gd name="connsiteX1" fmla="*/ 1617 w 12873"/>
                      <a:gd name="connsiteY1" fmla="*/ 1617 h 86898"/>
                    </a:gdLst>
                    <a:ahLst/>
                    <a:cxnLst>
                      <a:cxn ang="0">
                        <a:pos x="connsiteX0" y="connsiteY0"/>
                      </a:cxn>
                      <a:cxn ang="0">
                        <a:pos x="connsiteX1" y="connsiteY1"/>
                      </a:cxn>
                    </a:cxnLst>
                    <a:rect l="l" t="t" r="r" b="b"/>
                    <a:pathLst>
                      <a:path w="12873" h="86898">
                        <a:moveTo>
                          <a:pt x="12238" y="86584"/>
                        </a:moveTo>
                        <a:cubicBezTo>
                          <a:pt x="13847" y="60193"/>
                          <a:pt x="10629" y="31549"/>
                          <a:pt x="1617" y="1617"/>
                        </a:cubicBez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80" name="Freeform: Shape 179">
                    <a:extLst>
                      <a:ext uri="{FF2B5EF4-FFF2-40B4-BE49-F238E27FC236}">
                        <a16:creationId xmlns:a16="http://schemas.microsoft.com/office/drawing/2014/main" id="{17D7C85D-7B15-4B5B-92DE-F35117472D74}"/>
                      </a:ext>
                    </a:extLst>
                  </p:cNvPr>
                  <p:cNvSpPr/>
                  <p:nvPr/>
                </p:nvSpPr>
                <p:spPr>
                  <a:xfrm>
                    <a:off x="5025190" y="6531255"/>
                    <a:ext cx="19311" cy="61150"/>
                  </a:xfrm>
                  <a:custGeom>
                    <a:avLst/>
                    <a:gdLst>
                      <a:gd name="connsiteX0" fmla="*/ 1617 w 19310"/>
                      <a:gd name="connsiteY0" fmla="*/ 60193 h 61150"/>
                      <a:gd name="connsiteX1" fmla="*/ 18353 w 19310"/>
                      <a:gd name="connsiteY1" fmla="*/ 1617 h 61150"/>
                    </a:gdLst>
                    <a:ahLst/>
                    <a:cxnLst>
                      <a:cxn ang="0">
                        <a:pos x="connsiteX0" y="connsiteY0"/>
                      </a:cxn>
                      <a:cxn ang="0">
                        <a:pos x="connsiteX1" y="connsiteY1"/>
                      </a:cxn>
                    </a:cxnLst>
                    <a:rect l="l" t="t" r="r" b="b"/>
                    <a:pathLst>
                      <a:path w="19310" h="61150">
                        <a:moveTo>
                          <a:pt x="1617" y="60193"/>
                        </a:moveTo>
                        <a:cubicBezTo>
                          <a:pt x="9342" y="42170"/>
                          <a:pt x="15135" y="22537"/>
                          <a:pt x="18353" y="1617"/>
                        </a:cubicBez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81" name="Freeform: Shape 180">
                    <a:extLst>
                      <a:ext uri="{FF2B5EF4-FFF2-40B4-BE49-F238E27FC236}">
                        <a16:creationId xmlns:a16="http://schemas.microsoft.com/office/drawing/2014/main" id="{941C5A8F-3897-4BB7-ADE4-FFBF10862D6E}"/>
                      </a:ext>
                    </a:extLst>
                  </p:cNvPr>
                  <p:cNvSpPr/>
                  <p:nvPr/>
                </p:nvSpPr>
                <p:spPr>
                  <a:xfrm>
                    <a:off x="4701736" y="6612038"/>
                    <a:ext cx="315408" cy="128738"/>
                  </a:xfrm>
                  <a:custGeom>
                    <a:avLst/>
                    <a:gdLst>
                      <a:gd name="connsiteX0" fmla="*/ 1617 w 315407"/>
                      <a:gd name="connsiteY0" fmla="*/ 106539 h 128737"/>
                      <a:gd name="connsiteX1" fmla="*/ 224012 w 315407"/>
                      <a:gd name="connsiteY1" fmla="*/ 95274 h 128737"/>
                      <a:gd name="connsiteX2" fmla="*/ 314450 w 315407"/>
                      <a:gd name="connsiteY2" fmla="*/ 1617 h 128737"/>
                    </a:gdLst>
                    <a:ahLst/>
                    <a:cxnLst>
                      <a:cxn ang="0">
                        <a:pos x="connsiteX0" y="connsiteY0"/>
                      </a:cxn>
                      <a:cxn ang="0">
                        <a:pos x="connsiteX1" y="connsiteY1"/>
                      </a:cxn>
                      <a:cxn ang="0">
                        <a:pos x="connsiteX2" y="connsiteY2"/>
                      </a:cxn>
                    </a:cxnLst>
                    <a:rect l="l" t="t" r="r" b="b"/>
                    <a:pathLst>
                      <a:path w="315407" h="128737">
                        <a:moveTo>
                          <a:pt x="1617" y="106539"/>
                        </a:moveTo>
                        <a:cubicBezTo>
                          <a:pt x="62768" y="135183"/>
                          <a:pt x="141941" y="142585"/>
                          <a:pt x="224012" y="95274"/>
                        </a:cubicBezTo>
                        <a:cubicBezTo>
                          <a:pt x="255553" y="76929"/>
                          <a:pt x="290312" y="44744"/>
                          <a:pt x="314450" y="1617"/>
                        </a:cubicBez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82" name="Freeform: Shape 181">
                    <a:extLst>
                      <a:ext uri="{FF2B5EF4-FFF2-40B4-BE49-F238E27FC236}">
                        <a16:creationId xmlns:a16="http://schemas.microsoft.com/office/drawing/2014/main" id="{2027DF26-0EBB-4DCD-9382-F18A854A4214}"/>
                      </a:ext>
                    </a:extLst>
                  </p:cNvPr>
                  <p:cNvSpPr/>
                  <p:nvPr/>
                </p:nvSpPr>
                <p:spPr>
                  <a:xfrm>
                    <a:off x="4694503" y="6700392"/>
                    <a:ext cx="41840" cy="51495"/>
                  </a:xfrm>
                  <a:custGeom>
                    <a:avLst/>
                    <a:gdLst>
                      <a:gd name="connsiteX0" fmla="*/ 17541 w 41839"/>
                      <a:gd name="connsiteY0" fmla="*/ 50691 h 51495"/>
                      <a:gd name="connsiteX1" fmla="*/ 23656 w 41839"/>
                      <a:gd name="connsiteY1" fmla="*/ 48116 h 51495"/>
                      <a:gd name="connsiteX2" fmla="*/ 11104 w 41839"/>
                      <a:gd name="connsiteY2" fmla="*/ 18828 h 51495"/>
                      <a:gd name="connsiteX3" fmla="*/ 41035 w 41839"/>
                      <a:gd name="connsiteY3" fmla="*/ 8529 h 51495"/>
                      <a:gd name="connsiteX4" fmla="*/ 39104 w 41839"/>
                      <a:gd name="connsiteY4" fmla="*/ 2414 h 51495"/>
                      <a:gd name="connsiteX5" fmla="*/ 2414 w 41839"/>
                      <a:gd name="connsiteY5" fmla="*/ 14966 h 5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9" h="51495">
                        <a:moveTo>
                          <a:pt x="17541" y="50691"/>
                        </a:moveTo>
                        <a:lnTo>
                          <a:pt x="23656" y="48116"/>
                        </a:lnTo>
                        <a:lnTo>
                          <a:pt x="11104" y="18828"/>
                        </a:lnTo>
                        <a:lnTo>
                          <a:pt x="41035" y="8529"/>
                        </a:lnTo>
                        <a:lnTo>
                          <a:pt x="39104" y="2414"/>
                        </a:lnTo>
                        <a:lnTo>
                          <a:pt x="2414" y="14966"/>
                        </a:lnTo>
                        <a:close/>
                      </a:path>
                    </a:pathLst>
                  </a:custGeom>
                  <a:solidFill>
                    <a:srgbClr val="232F3E"/>
                  </a:solidFill>
                  <a:ln w="19050" cap="flat">
                    <a:solidFill>
                      <a:schemeClr val="tx1"/>
                    </a:solidFill>
                    <a:prstDash val="solid"/>
                    <a:miter/>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83" name="Freeform: Shape 182">
                    <a:extLst>
                      <a:ext uri="{FF2B5EF4-FFF2-40B4-BE49-F238E27FC236}">
                        <a16:creationId xmlns:a16="http://schemas.microsoft.com/office/drawing/2014/main" id="{820B03F5-03EC-4445-9779-4A26C1BBB19A}"/>
                      </a:ext>
                    </a:extLst>
                  </p:cNvPr>
                  <p:cNvSpPr/>
                  <p:nvPr/>
                </p:nvSpPr>
                <p:spPr>
                  <a:xfrm>
                    <a:off x="4742297" y="6373881"/>
                    <a:ext cx="122301" cy="238165"/>
                  </a:xfrm>
                  <a:custGeom>
                    <a:avLst/>
                    <a:gdLst>
                      <a:gd name="connsiteX0" fmla="*/ 4828 w 122300"/>
                      <a:gd name="connsiteY0" fmla="*/ 177336 h 238164"/>
                      <a:gd name="connsiteX1" fmla="*/ 62438 w 122300"/>
                      <a:gd name="connsiteY1" fmla="*/ 234947 h 238164"/>
                      <a:gd name="connsiteX2" fmla="*/ 120048 w 122300"/>
                      <a:gd name="connsiteY2" fmla="*/ 177336 h 238164"/>
                      <a:gd name="connsiteX3" fmla="*/ 62438 w 122300"/>
                      <a:gd name="connsiteY3" fmla="*/ 120048 h 238164"/>
                      <a:gd name="connsiteX4" fmla="*/ 4828 w 122300"/>
                      <a:gd name="connsiteY4" fmla="*/ 62438 h 238164"/>
                      <a:gd name="connsiteX5" fmla="*/ 62438 w 122300"/>
                      <a:gd name="connsiteY5" fmla="*/ 4828 h 238164"/>
                      <a:gd name="connsiteX6" fmla="*/ 120048 w 122300"/>
                      <a:gd name="connsiteY6" fmla="*/ 62438 h 23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00" h="238164">
                        <a:moveTo>
                          <a:pt x="4828" y="177336"/>
                        </a:moveTo>
                        <a:cubicBezTo>
                          <a:pt x="4828" y="209199"/>
                          <a:pt x="30575" y="234947"/>
                          <a:pt x="62438" y="234947"/>
                        </a:cubicBezTo>
                        <a:cubicBezTo>
                          <a:pt x="94300" y="234947"/>
                          <a:pt x="120048" y="209199"/>
                          <a:pt x="120048" y="177336"/>
                        </a:cubicBezTo>
                        <a:cubicBezTo>
                          <a:pt x="120048" y="145474"/>
                          <a:pt x="93657" y="125198"/>
                          <a:pt x="62438" y="120048"/>
                        </a:cubicBezTo>
                        <a:cubicBezTo>
                          <a:pt x="31219" y="114899"/>
                          <a:pt x="4828" y="94300"/>
                          <a:pt x="4828" y="62438"/>
                        </a:cubicBezTo>
                        <a:cubicBezTo>
                          <a:pt x="4828" y="30575"/>
                          <a:pt x="30575" y="4828"/>
                          <a:pt x="62438" y="4828"/>
                        </a:cubicBezTo>
                        <a:cubicBezTo>
                          <a:pt x="94300" y="4828"/>
                          <a:pt x="120048" y="30575"/>
                          <a:pt x="120048" y="62438"/>
                        </a:cubicBezTo>
                      </a:path>
                    </a:pathLst>
                  </a:custGeom>
                  <a:noFill/>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84" name="Freeform: Shape 183">
                    <a:extLst>
                      <a:ext uri="{FF2B5EF4-FFF2-40B4-BE49-F238E27FC236}">
                        <a16:creationId xmlns:a16="http://schemas.microsoft.com/office/drawing/2014/main" id="{4E009EB0-F7FE-469E-AD83-6FC72F41992A}"/>
                      </a:ext>
                    </a:extLst>
                  </p:cNvPr>
                  <p:cNvSpPr/>
                  <p:nvPr/>
                </p:nvSpPr>
                <p:spPr>
                  <a:xfrm>
                    <a:off x="4805056" y="6347812"/>
                    <a:ext cx="9655" cy="302534"/>
                  </a:xfrm>
                  <a:custGeom>
                    <a:avLst/>
                    <a:gdLst>
                      <a:gd name="connsiteX0" fmla="*/ 4828 w 9655"/>
                      <a:gd name="connsiteY0" fmla="*/ 4828 h 302533"/>
                      <a:gd name="connsiteX1" fmla="*/ 4828 w 9655"/>
                      <a:gd name="connsiteY1" fmla="*/ 297706 h 302533"/>
                    </a:gdLst>
                    <a:ahLst/>
                    <a:cxnLst>
                      <a:cxn ang="0">
                        <a:pos x="connsiteX0" y="connsiteY0"/>
                      </a:cxn>
                      <a:cxn ang="0">
                        <a:pos x="connsiteX1" y="connsiteY1"/>
                      </a:cxn>
                    </a:cxnLst>
                    <a:rect l="l" t="t" r="r" b="b"/>
                    <a:pathLst>
                      <a:path w="9655" h="302533">
                        <a:moveTo>
                          <a:pt x="4828" y="4828"/>
                        </a:moveTo>
                        <a:lnTo>
                          <a:pt x="4828" y="297706"/>
                        </a:lnTo>
                      </a:path>
                    </a:pathLst>
                  </a:custGeom>
                  <a:ln w="19050" cap="flat">
                    <a:solidFill>
                      <a:srgbClr val="A166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grpSp>
          </p:grpSp>
        </p:grpSp>
        <p:sp>
          <p:nvSpPr>
            <p:cNvPr id="186" name="TextBox 185">
              <a:extLst>
                <a:ext uri="{FF2B5EF4-FFF2-40B4-BE49-F238E27FC236}">
                  <a16:creationId xmlns:a16="http://schemas.microsoft.com/office/drawing/2014/main" id="{DCB3C2CF-6749-4915-8860-87DA56A45ADA}"/>
                </a:ext>
              </a:extLst>
            </p:cNvPr>
            <p:cNvSpPr txBox="1"/>
            <p:nvPr/>
          </p:nvSpPr>
          <p:spPr>
            <a:xfrm>
              <a:off x="907113" y="6349796"/>
              <a:ext cx="1453400" cy="646331"/>
            </a:xfrm>
            <a:prstGeom prst="rect">
              <a:avLst/>
            </a:prstGeom>
            <a:noFill/>
          </p:spPr>
          <p:txBody>
            <a:bodyPr wrap="square" rtlCol="0">
              <a:spAutoFit/>
            </a:bodyPr>
            <a:lstStyle/>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mazon Ember"/>
                  <a:ea typeface="+mn-ea"/>
                  <a:cs typeface="+mn-cs"/>
                </a:rPr>
                <a:t>AWS </a:t>
              </a:r>
            </a:p>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mazon Ember"/>
                  <a:ea typeface="+mn-ea"/>
                  <a:cs typeface="+mn-cs"/>
                </a:rPr>
                <a:t>Investment</a:t>
              </a:r>
            </a:p>
          </p:txBody>
        </p:sp>
      </p:grpSp>
      <p:sp>
        <p:nvSpPr>
          <p:cNvPr id="218" name="Rectangle 217">
            <a:extLst>
              <a:ext uri="{FF2B5EF4-FFF2-40B4-BE49-F238E27FC236}">
                <a16:creationId xmlns:a16="http://schemas.microsoft.com/office/drawing/2014/main" id="{42D8DEE1-2BCF-47A3-BAED-A39B43301792}"/>
              </a:ext>
            </a:extLst>
          </p:cNvPr>
          <p:cNvSpPr/>
          <p:nvPr/>
        </p:nvSpPr>
        <p:spPr>
          <a:xfrm>
            <a:off x="10207627" y="7568914"/>
            <a:ext cx="1851789" cy="276999"/>
          </a:xfrm>
          <a:prstGeom prst="rect">
            <a:avLst/>
          </a:prstGeom>
        </p:spPr>
        <p:txBody>
          <a:bodyPr wrap="none">
            <a:spAutoFit/>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166FF"/>
                </a:solidFill>
                <a:effectLst/>
                <a:uLnTx/>
                <a:uFillTx/>
                <a:latin typeface="Amazon Ember"/>
                <a:ea typeface="+mn-ea"/>
                <a:cs typeface="+mn-cs"/>
                <a:hlinkClick r:id="rId5">
                  <a:extLst>
                    <a:ext uri="{A12FA001-AC4F-418D-AE19-62706E023703}">
                      <ahyp:hlinkClr xmlns:ahyp="http://schemas.microsoft.com/office/drawing/2018/hyperlinkcolor" val="tx"/>
                    </a:ext>
                  </a:extLst>
                </a:hlinkClick>
              </a:rPr>
              <a:t>Click here to learn more</a:t>
            </a:r>
            <a:endParaRPr kumimoji="0" lang="en-US" sz="1200" b="0" i="0" u="none" strike="noStrike" kern="1200" cap="none" spc="0" normalizeH="0" baseline="0" noProof="0" dirty="0">
              <a:ln>
                <a:noFill/>
              </a:ln>
              <a:solidFill>
                <a:srgbClr val="A166FF"/>
              </a:solidFill>
              <a:effectLst/>
              <a:uLnTx/>
              <a:uFillTx/>
              <a:latin typeface="Amazon Ember"/>
              <a:ea typeface="+mn-ea"/>
              <a:cs typeface="+mn-cs"/>
            </a:endParaRPr>
          </a:p>
        </p:txBody>
      </p:sp>
    </p:spTree>
    <p:extLst>
      <p:ext uri="{BB962C8B-B14F-4D97-AF65-F5344CB8AC3E}">
        <p14:creationId xmlns:p14="http://schemas.microsoft.com/office/powerpoint/2010/main" val="299346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16"/>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16"/>
                                        </p:tgtEl>
                                      </p:cBhvr>
                                      <p:by x="0" y="0"/>
                                    </p:animScale>
                                  </p:childTnLst>
                                </p:cTn>
                              </p:par>
                              <p:par>
                                <p:cTn id="9" presetID="1" presetClass="entr" presetSubtype="0" fill="hold" nodeType="withEffect">
                                  <p:stCondLst>
                                    <p:cond delay="0"/>
                                  </p:stCondLst>
                                  <p:childTnLst>
                                    <p:set>
                                      <p:cBhvr>
                                        <p:cTn id="10" dur="1" fill="hold">
                                          <p:stCondLst>
                                            <p:cond delay="499"/>
                                          </p:stCondLst>
                                        </p:cTn>
                                        <p:tgtEl>
                                          <p:spTgt spid="11"/>
                                        </p:tgtEl>
                                        <p:attrNameLst>
                                          <p:attrName>style.visibility</p:attrName>
                                        </p:attrNameLst>
                                      </p:cBhvr>
                                      <p:to>
                                        <p:strVal val="visible"/>
                                      </p:to>
                                    </p:set>
                                  </p:childTnLst>
                                </p:cTn>
                              </p:par>
                              <p:par>
                                <p:cTn id="11" presetID="6" presetClass="emph" presetSubtype="0" accel="100000" autoRev="1" fill="hold" nodeType="withEffect">
                                  <p:stCondLst>
                                    <p:cond delay="0"/>
                                  </p:stCondLst>
                                  <p:childTnLst>
                                    <p:animScale>
                                      <p:cBhvr>
                                        <p:cTn id="12" dur="500" fill="hold"/>
                                        <p:tgtEl>
                                          <p:spTgt spid="11"/>
                                        </p:tgtEl>
                                      </p:cBhvr>
                                      <p:by x="0" y="0"/>
                                    </p:animScale>
                                  </p:childTnLst>
                                </p:cTn>
                              </p:par>
                              <p:par>
                                <p:cTn id="13" presetID="1" presetClass="entr" presetSubtype="0" fill="hold" nodeType="withEffect">
                                  <p:stCondLst>
                                    <p:cond delay="0"/>
                                  </p:stCondLst>
                                  <p:childTnLst>
                                    <p:set>
                                      <p:cBhvr>
                                        <p:cTn id="14" dur="1" fill="hold">
                                          <p:stCondLst>
                                            <p:cond delay="499"/>
                                          </p:stCondLst>
                                        </p:cTn>
                                        <p:tgtEl>
                                          <p:spTgt spid="12"/>
                                        </p:tgtEl>
                                        <p:attrNameLst>
                                          <p:attrName>style.visibility</p:attrName>
                                        </p:attrNameLst>
                                      </p:cBhvr>
                                      <p:to>
                                        <p:strVal val="visible"/>
                                      </p:to>
                                    </p:set>
                                  </p:childTnLst>
                                </p:cTn>
                              </p:par>
                              <p:par>
                                <p:cTn id="15" presetID="6" presetClass="emph" presetSubtype="0" accel="100000" autoRev="1" fill="hold" nodeType="withEffect">
                                  <p:stCondLst>
                                    <p:cond delay="0"/>
                                  </p:stCondLst>
                                  <p:childTnLst>
                                    <p:animScale>
                                      <p:cBhvr>
                                        <p:cTn id="16" dur="500" fill="hold"/>
                                        <p:tgtEl>
                                          <p:spTgt spid="12"/>
                                        </p:tgtEl>
                                      </p:cBhvr>
                                      <p:by x="0" y="0"/>
                                    </p:animScale>
                                  </p:childTnLst>
                                </p:cTn>
                              </p:par>
                              <p:par>
                                <p:cTn id="17" presetID="1" presetClass="entr" presetSubtype="0" fill="hold" nodeType="withEffect">
                                  <p:stCondLst>
                                    <p:cond delay="0"/>
                                  </p:stCondLst>
                                  <p:childTnLst>
                                    <p:set>
                                      <p:cBhvr>
                                        <p:cTn id="18" dur="1" fill="hold">
                                          <p:stCondLst>
                                            <p:cond delay="499"/>
                                          </p:stCondLst>
                                        </p:cTn>
                                        <p:tgtEl>
                                          <p:spTgt spid="14"/>
                                        </p:tgtEl>
                                        <p:attrNameLst>
                                          <p:attrName>style.visibility</p:attrName>
                                        </p:attrNameLst>
                                      </p:cBhvr>
                                      <p:to>
                                        <p:strVal val="visible"/>
                                      </p:to>
                                    </p:set>
                                  </p:childTnLst>
                                </p:cTn>
                              </p:par>
                              <p:par>
                                <p:cTn id="19" presetID="6" presetClass="emph" presetSubtype="0" accel="100000" autoRev="1" fill="hold" nodeType="withEffect">
                                  <p:stCondLst>
                                    <p:cond delay="0"/>
                                  </p:stCondLst>
                                  <p:childTnLst>
                                    <p:animScale>
                                      <p:cBhvr>
                                        <p:cTn id="20" dur="500" fill="hold"/>
                                        <p:tgtEl>
                                          <p:spTgt spid="14"/>
                                        </p:tgtEl>
                                      </p:cBhvr>
                                      <p:by x="0" y="0"/>
                                    </p:animScale>
                                  </p:childTnLst>
                                </p:cTn>
                              </p:par>
                              <p:par>
                                <p:cTn id="21" presetID="1" presetClass="entr" presetSubtype="0" fill="hold" nodeType="with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par>
                                <p:cTn id="23" presetID="6" presetClass="emph" presetSubtype="0" accel="100000" autoRev="1" fill="hold" nodeType="withEffect">
                                  <p:stCondLst>
                                    <p:cond delay="0"/>
                                  </p:stCondLst>
                                  <p:childTnLst>
                                    <p:animScale>
                                      <p:cBhvr>
                                        <p:cTn id="24" dur="500" fill="hold"/>
                                        <p:tgtEl>
                                          <p:spTgt spid="4"/>
                                        </p:tgtEl>
                                      </p:cBhvr>
                                      <p:by x="0" y="0"/>
                                    </p:animScale>
                                  </p:childTnLst>
                                </p:cTn>
                              </p:par>
                              <p:par>
                                <p:cTn id="25" presetID="1" presetClass="entr" presetSubtype="0" fill="hold" nodeType="withEffect">
                                  <p:stCondLst>
                                    <p:cond delay="0"/>
                                  </p:stCondLst>
                                  <p:childTnLst>
                                    <p:set>
                                      <p:cBhvr>
                                        <p:cTn id="26" dur="1" fill="hold">
                                          <p:stCondLst>
                                            <p:cond delay="499"/>
                                          </p:stCondLst>
                                        </p:cTn>
                                        <p:tgtEl>
                                          <p:spTgt spid="18"/>
                                        </p:tgtEl>
                                        <p:attrNameLst>
                                          <p:attrName>style.visibility</p:attrName>
                                        </p:attrNameLst>
                                      </p:cBhvr>
                                      <p:to>
                                        <p:strVal val="visible"/>
                                      </p:to>
                                    </p:set>
                                  </p:childTnLst>
                                </p:cTn>
                              </p:par>
                              <p:par>
                                <p:cTn id="27" presetID="6" presetClass="emph" presetSubtype="0" accel="100000" autoRev="1" fill="hold" nodeType="withEffect">
                                  <p:stCondLst>
                                    <p:cond delay="0"/>
                                  </p:stCondLst>
                                  <p:childTnLst>
                                    <p:animScale>
                                      <p:cBhvr>
                                        <p:cTn id="28" dur="500" fill="hold"/>
                                        <p:tgtEl>
                                          <p:spTgt spid="18"/>
                                        </p:tgtEl>
                                      </p:cBhvr>
                                      <p:by x="0" y="0"/>
                                    </p:animScale>
                                  </p:childTnLst>
                                </p:cTn>
                              </p:par>
                              <p:par>
                                <p:cTn id="29" presetID="1" presetClass="entr" presetSubtype="0" fill="hold" nodeType="withEffect">
                                  <p:stCondLst>
                                    <p:cond delay="0"/>
                                  </p:stCondLst>
                                  <p:childTnLst>
                                    <p:set>
                                      <p:cBhvr>
                                        <p:cTn id="30" dur="1" fill="hold">
                                          <p:stCondLst>
                                            <p:cond delay="499"/>
                                          </p:stCondLst>
                                        </p:cTn>
                                        <p:tgtEl>
                                          <p:spTgt spid="229"/>
                                        </p:tgtEl>
                                        <p:attrNameLst>
                                          <p:attrName>style.visibility</p:attrName>
                                        </p:attrNameLst>
                                      </p:cBhvr>
                                      <p:to>
                                        <p:strVal val="visible"/>
                                      </p:to>
                                    </p:set>
                                  </p:childTnLst>
                                </p:cTn>
                              </p:par>
                              <p:par>
                                <p:cTn id="31" presetID="6" presetClass="emph" presetSubtype="0" accel="100000" autoRev="1" fill="hold" nodeType="withEffect">
                                  <p:stCondLst>
                                    <p:cond delay="0"/>
                                  </p:stCondLst>
                                  <p:childTnLst>
                                    <p:animScale>
                                      <p:cBhvr>
                                        <p:cTn id="32" dur="500" fill="hold"/>
                                        <p:tgtEl>
                                          <p:spTgt spid="229"/>
                                        </p:tgtEl>
                                      </p:cBhvr>
                                      <p:by x="0" y="0"/>
                                    </p:animScale>
                                  </p:childTnLst>
                                </p:cTn>
                              </p:par>
                            </p:childTnLst>
                          </p:cTn>
                        </p:par>
                        <p:par>
                          <p:cTn id="33" fill="hold">
                            <p:stCondLst>
                              <p:cond delay="1000"/>
                            </p:stCondLst>
                            <p:childTnLst>
                              <p:par>
                                <p:cTn id="34" presetID="21" presetClass="entr" presetSubtype="1" fill="hold" grpId="0" nodeType="afterEffect">
                                  <p:stCondLst>
                                    <p:cond delay="0"/>
                                  </p:stCondLst>
                                  <p:childTnLst>
                                    <p:set>
                                      <p:cBhvr>
                                        <p:cTn id="35" dur="1" fill="hold">
                                          <p:stCondLst>
                                            <p:cond delay="0"/>
                                          </p:stCondLst>
                                        </p:cTn>
                                        <p:tgtEl>
                                          <p:spTgt spid="147"/>
                                        </p:tgtEl>
                                        <p:attrNameLst>
                                          <p:attrName>style.visibility</p:attrName>
                                        </p:attrNameLst>
                                      </p:cBhvr>
                                      <p:to>
                                        <p:strVal val="visible"/>
                                      </p:to>
                                    </p:set>
                                    <p:animEffect transition="in" filter="wheel(1)">
                                      <p:cBhvr>
                                        <p:cTn id="36" dur="1000"/>
                                        <p:tgtEl>
                                          <p:spTgt spid="147"/>
                                        </p:tgtEl>
                                      </p:cBhvr>
                                    </p:animEffect>
                                  </p:childTnLst>
                                </p:cTn>
                              </p:par>
                            </p:childTnLst>
                          </p:cTn>
                        </p:par>
                        <p:par>
                          <p:cTn id="37" fill="hold">
                            <p:stCondLst>
                              <p:cond delay="2000"/>
                            </p:stCondLst>
                            <p:childTnLst>
                              <p:par>
                                <p:cTn id="38" presetID="1" presetClass="entr" presetSubtype="0" fill="hold" nodeType="afterEffect">
                                  <p:stCondLst>
                                    <p:cond delay="500"/>
                                  </p:stCondLst>
                                  <p:childTnLst>
                                    <p:set>
                                      <p:cBhvr>
                                        <p:cTn id="39" dur="1" fill="hold">
                                          <p:stCondLst>
                                            <p:cond delay="499"/>
                                          </p:stCondLst>
                                        </p:cTn>
                                        <p:tgtEl>
                                          <p:spTgt spid="111"/>
                                        </p:tgtEl>
                                        <p:attrNameLst>
                                          <p:attrName>style.visibility</p:attrName>
                                        </p:attrNameLst>
                                      </p:cBhvr>
                                      <p:to>
                                        <p:strVal val="visible"/>
                                      </p:to>
                                    </p:set>
                                  </p:childTnLst>
                                </p:cTn>
                              </p:par>
                              <p:par>
                                <p:cTn id="40" presetID="6" presetClass="emph" presetSubtype="0" accel="100000" autoRev="1" fill="hold" nodeType="withEffect">
                                  <p:stCondLst>
                                    <p:cond delay="500"/>
                                  </p:stCondLst>
                                  <p:childTnLst>
                                    <p:animScale>
                                      <p:cBhvr>
                                        <p:cTn id="41" dur="500" fill="hold"/>
                                        <p:tgtEl>
                                          <p:spTgt spid="111"/>
                                        </p:tgtEl>
                                      </p:cBhvr>
                                      <p:by x="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Oval 52"/>
          <p:cNvSpPr/>
          <p:nvPr/>
        </p:nvSpPr>
        <p:spPr>
          <a:xfrm>
            <a:off x="5101264" y="2486336"/>
            <a:ext cx="4294828" cy="4295320"/>
          </a:xfrm>
          <a:prstGeom prst="ellipse">
            <a:avLst/>
          </a:prstGeom>
          <a:solidFill>
            <a:srgbClr val="232F3E"/>
          </a:solidFill>
          <a:ln w="25400">
            <a:solidFill>
              <a:schemeClr val="accent1"/>
            </a:solidFill>
            <a:prstDash val="sysDo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7150" tIns="28576" rIns="57150" bIns="28576" numCol="1" spcCol="0" rtlCol="0" fromWordArt="0" anchor="ctr" anchorCtr="0" forceAA="0" compatLnSpc="1">
            <a:prstTxWarp prst="textNoShape">
              <a:avLst/>
            </a:prstTxWarp>
            <a:noAutofit/>
          </a:bodyPr>
          <a:lstStyle/>
          <a:p>
            <a:pPr algn="ctr" defTabSz="457182"/>
            <a:endParaRPr lang="en-US" sz="1124" dirty="0">
              <a:solidFill>
                <a:srgbClr val="FFFFFF"/>
              </a:solidFill>
              <a:latin typeface="Amazon Ember"/>
            </a:endParaRPr>
          </a:p>
        </p:txBody>
      </p:sp>
      <p:sp>
        <p:nvSpPr>
          <p:cNvPr id="9" name="Title 1"/>
          <p:cNvSpPr>
            <a:spLocks noGrp="1"/>
          </p:cNvSpPr>
          <p:nvPr>
            <p:ph type="title" idx="4294967295"/>
          </p:nvPr>
        </p:nvSpPr>
        <p:spPr>
          <a:xfrm>
            <a:off x="0" y="328397"/>
            <a:ext cx="13168313" cy="731837"/>
          </a:xfrm>
        </p:spPr>
        <p:txBody>
          <a:bodyPr>
            <a:normAutofit fontScale="90000"/>
          </a:bodyPr>
          <a:lstStyle/>
          <a:p>
            <a:r>
              <a:rPr lang="en-US" dirty="0"/>
              <a:t>AWS customer skills enablement</a:t>
            </a:r>
          </a:p>
        </p:txBody>
      </p:sp>
      <p:sp>
        <p:nvSpPr>
          <p:cNvPr id="11" name="Text Placeholder 10">
            <a:extLst>
              <a:ext uri="{FF2B5EF4-FFF2-40B4-BE49-F238E27FC236}">
                <a16:creationId xmlns:a16="http://schemas.microsoft.com/office/drawing/2014/main" id="{27F69A68-D3DB-4584-83C5-328DAEC50727}"/>
              </a:ext>
            </a:extLst>
          </p:cNvPr>
          <p:cNvSpPr>
            <a:spLocks noGrp="1"/>
          </p:cNvSpPr>
          <p:nvPr>
            <p:ph type="body" sz="quarter" idx="4294967295"/>
          </p:nvPr>
        </p:nvSpPr>
        <p:spPr>
          <a:xfrm>
            <a:off x="0" y="1079500"/>
            <a:ext cx="13658850" cy="517525"/>
          </a:xfrm>
        </p:spPr>
        <p:txBody>
          <a:bodyPr>
            <a:normAutofit lnSpcReduction="10000"/>
          </a:bodyPr>
          <a:lstStyle/>
          <a:p>
            <a:r>
              <a:rPr lang="en-US" dirty="0">
                <a:solidFill>
                  <a:schemeClr val="tx2">
                    <a:lumMod val="90000"/>
                  </a:schemeClr>
                </a:solidFill>
              </a:rPr>
              <a:t>Migrate and build faster in the cloud</a:t>
            </a:r>
          </a:p>
        </p:txBody>
      </p:sp>
      <p:sp>
        <p:nvSpPr>
          <p:cNvPr id="5" name="TextBox 4">
            <a:extLst>
              <a:ext uri="{FF2B5EF4-FFF2-40B4-BE49-F238E27FC236}">
                <a16:creationId xmlns:a16="http://schemas.microsoft.com/office/drawing/2014/main" id="{4116EF53-D25E-469A-8CB8-DDB785AB4F21}"/>
              </a:ext>
            </a:extLst>
          </p:cNvPr>
          <p:cNvSpPr txBox="1"/>
          <p:nvPr/>
        </p:nvSpPr>
        <p:spPr>
          <a:xfrm>
            <a:off x="9931083" y="4439580"/>
            <a:ext cx="5386672" cy="1189567"/>
          </a:xfrm>
          <a:prstGeom prst="rect">
            <a:avLst/>
          </a:prstGeom>
          <a:noFill/>
        </p:spPr>
        <p:txBody>
          <a:bodyPr wrap="square" lIns="182880" rIns="0" rtlCol="0" anchor="ctr" anchorCtr="0">
            <a:noAutofit/>
          </a:bodyPr>
          <a:lstStyle/>
          <a:p>
            <a:pPr defTabSz="685703">
              <a:lnSpc>
                <a:spcPct val="90000"/>
              </a:lnSpc>
              <a:spcAft>
                <a:spcPts val="600"/>
              </a:spcAft>
              <a:defRPr/>
            </a:pPr>
            <a:r>
              <a:rPr lang="en-US" sz="2000" dirty="0">
                <a:solidFill>
                  <a:srgbClr val="E8882B"/>
                </a:solidFill>
                <a:latin typeface="Amazon Ember Heavy"/>
              </a:rPr>
              <a:t>AWS Professional Services</a:t>
            </a:r>
          </a:p>
          <a:p>
            <a:pPr defTabSz="457164">
              <a:lnSpc>
                <a:spcPct val="90000"/>
              </a:lnSpc>
              <a:spcAft>
                <a:spcPts val="600"/>
              </a:spcAft>
              <a:defRPr/>
            </a:pPr>
            <a:r>
              <a:rPr lang="en-US" sz="1600" dirty="0">
                <a:solidFill>
                  <a:srgbClr val="FFFFFF"/>
                </a:solidFill>
                <a:latin typeface="Amazon Ember"/>
                <a:sym typeface="Amazon Ember Regular"/>
              </a:rPr>
              <a:t>Accelerate your business outcomes</a:t>
            </a:r>
            <a:endParaRPr lang="en-US" sz="1600" dirty="0">
              <a:solidFill>
                <a:srgbClr val="FFFFFF"/>
              </a:solidFill>
              <a:latin typeface="Amazon Ember"/>
            </a:endParaRPr>
          </a:p>
        </p:txBody>
      </p:sp>
      <p:sp>
        <p:nvSpPr>
          <p:cNvPr id="4" name="TextBox 3">
            <a:extLst>
              <a:ext uri="{FF2B5EF4-FFF2-40B4-BE49-F238E27FC236}">
                <a16:creationId xmlns:a16="http://schemas.microsoft.com/office/drawing/2014/main" id="{EEFB44DE-9157-46D6-9093-F8F839683ED7}"/>
              </a:ext>
            </a:extLst>
          </p:cNvPr>
          <p:cNvSpPr txBox="1"/>
          <p:nvPr/>
        </p:nvSpPr>
        <p:spPr>
          <a:xfrm>
            <a:off x="7853406" y="1809660"/>
            <a:ext cx="5460259" cy="781418"/>
          </a:xfrm>
          <a:prstGeom prst="rect">
            <a:avLst/>
          </a:prstGeom>
          <a:noFill/>
        </p:spPr>
        <p:txBody>
          <a:bodyPr wrap="square" lIns="182880" rIns="0" rtlCol="0" anchor="ctr" anchorCtr="0">
            <a:noAutofit/>
          </a:bodyPr>
          <a:lstStyle/>
          <a:p>
            <a:pPr defTabSz="685703">
              <a:lnSpc>
                <a:spcPct val="90000"/>
              </a:lnSpc>
              <a:spcAft>
                <a:spcPts val="600"/>
              </a:spcAft>
              <a:defRPr/>
            </a:pPr>
            <a:r>
              <a:rPr lang="en-US" sz="2000" dirty="0">
                <a:solidFill>
                  <a:srgbClr val="E8882B"/>
                </a:solidFill>
                <a:latin typeface="Amazon Ember Heavy"/>
              </a:rPr>
              <a:t>AWS Training and Certification</a:t>
            </a:r>
          </a:p>
          <a:p>
            <a:pPr defTabSz="457164">
              <a:lnSpc>
                <a:spcPct val="90000"/>
              </a:lnSpc>
              <a:spcAft>
                <a:spcPts val="600"/>
              </a:spcAft>
              <a:defRPr/>
            </a:pPr>
            <a:r>
              <a:rPr lang="en-US" sz="1600" dirty="0">
                <a:solidFill>
                  <a:srgbClr val="FFFFFF"/>
                </a:solidFill>
                <a:latin typeface="Amazon Ember"/>
              </a:rPr>
              <a:t>Build skills and validate expertise</a:t>
            </a:r>
          </a:p>
        </p:txBody>
      </p:sp>
      <p:sp>
        <p:nvSpPr>
          <p:cNvPr id="6" name="TextBox 5">
            <a:extLst>
              <a:ext uri="{FF2B5EF4-FFF2-40B4-BE49-F238E27FC236}">
                <a16:creationId xmlns:a16="http://schemas.microsoft.com/office/drawing/2014/main" id="{D9DDE5C9-3FA1-4CFB-BD73-4CFC7BC68E44}"/>
              </a:ext>
            </a:extLst>
          </p:cNvPr>
          <p:cNvSpPr txBox="1"/>
          <p:nvPr/>
        </p:nvSpPr>
        <p:spPr>
          <a:xfrm>
            <a:off x="9630822" y="2801507"/>
            <a:ext cx="4065302" cy="1220137"/>
          </a:xfrm>
          <a:prstGeom prst="rect">
            <a:avLst/>
          </a:prstGeom>
          <a:noFill/>
        </p:spPr>
        <p:txBody>
          <a:bodyPr wrap="square" lIns="182880" rIns="0" rtlCol="0" anchor="ctr" anchorCtr="0">
            <a:noAutofit/>
          </a:bodyPr>
          <a:lstStyle/>
          <a:p>
            <a:pPr defTabSz="685703">
              <a:lnSpc>
                <a:spcPct val="90000"/>
              </a:lnSpc>
              <a:spcAft>
                <a:spcPts val="600"/>
              </a:spcAft>
              <a:defRPr/>
            </a:pPr>
            <a:r>
              <a:rPr lang="en-US" sz="2000" dirty="0">
                <a:solidFill>
                  <a:srgbClr val="E8882B"/>
                </a:solidFill>
                <a:latin typeface="Amazon Ember Heavy"/>
              </a:rPr>
              <a:t>AWS Managed Services</a:t>
            </a:r>
          </a:p>
          <a:p>
            <a:pPr defTabSz="457164">
              <a:lnSpc>
                <a:spcPct val="90000"/>
              </a:lnSpc>
              <a:spcAft>
                <a:spcPts val="600"/>
              </a:spcAft>
              <a:defRPr/>
            </a:pPr>
            <a:r>
              <a:rPr lang="en-US" sz="1600" dirty="0">
                <a:solidFill>
                  <a:srgbClr val="FFFFFF"/>
                </a:solidFill>
                <a:latin typeface="Amazon Ember"/>
              </a:rPr>
              <a:t>Operate your AWS infrastructure </a:t>
            </a:r>
            <a:br>
              <a:rPr lang="en-US" sz="1600" dirty="0">
                <a:solidFill>
                  <a:srgbClr val="FFFFFF"/>
                </a:solidFill>
                <a:latin typeface="Amazon Ember"/>
              </a:rPr>
            </a:br>
            <a:r>
              <a:rPr lang="en-US" sz="1600" dirty="0">
                <a:solidFill>
                  <a:srgbClr val="FFFFFF"/>
                </a:solidFill>
                <a:latin typeface="Amazon Ember"/>
              </a:rPr>
              <a:t>on your behalf</a:t>
            </a:r>
          </a:p>
        </p:txBody>
      </p:sp>
      <p:sp>
        <p:nvSpPr>
          <p:cNvPr id="7" name="TextBox 6">
            <a:extLst>
              <a:ext uri="{FF2B5EF4-FFF2-40B4-BE49-F238E27FC236}">
                <a16:creationId xmlns:a16="http://schemas.microsoft.com/office/drawing/2014/main" id="{939BAE96-2C67-4486-8152-932B8299839F}"/>
              </a:ext>
            </a:extLst>
          </p:cNvPr>
          <p:cNvSpPr txBox="1"/>
          <p:nvPr/>
        </p:nvSpPr>
        <p:spPr>
          <a:xfrm>
            <a:off x="997714" y="2640267"/>
            <a:ext cx="4037081" cy="1220136"/>
          </a:xfrm>
          <a:prstGeom prst="rect">
            <a:avLst/>
          </a:prstGeom>
          <a:noFill/>
        </p:spPr>
        <p:txBody>
          <a:bodyPr wrap="square" lIns="0" tIns="0" rIns="182880" bIns="0" rtlCol="0" anchor="ctr" anchorCtr="0">
            <a:noAutofit/>
          </a:bodyPr>
          <a:lstStyle/>
          <a:p>
            <a:pPr algn="r" defTabSz="685703">
              <a:lnSpc>
                <a:spcPct val="90000"/>
              </a:lnSpc>
              <a:spcAft>
                <a:spcPts val="600"/>
              </a:spcAft>
              <a:defRPr/>
            </a:pPr>
            <a:r>
              <a:rPr lang="en-US" sz="2000" dirty="0">
                <a:solidFill>
                  <a:srgbClr val="E8882B"/>
                </a:solidFill>
                <a:latin typeface="Amazon Ember Heavy"/>
              </a:rPr>
              <a:t>AWS Support</a:t>
            </a:r>
          </a:p>
          <a:p>
            <a:pPr algn="r" defTabSz="457164">
              <a:lnSpc>
                <a:spcPct val="90000"/>
              </a:lnSpc>
              <a:spcAft>
                <a:spcPts val="600"/>
              </a:spcAft>
              <a:defRPr/>
            </a:pPr>
            <a:r>
              <a:rPr lang="en-US" sz="1600" dirty="0">
                <a:solidFill>
                  <a:srgbClr val="FFFFFF"/>
                </a:solidFill>
                <a:latin typeface="Amazon Ember"/>
              </a:rPr>
              <a:t>People, technology, and programs to optimize and secure your environment</a:t>
            </a:r>
          </a:p>
        </p:txBody>
      </p:sp>
      <p:sp>
        <p:nvSpPr>
          <p:cNvPr id="8" name="TextBox 7">
            <a:extLst>
              <a:ext uri="{FF2B5EF4-FFF2-40B4-BE49-F238E27FC236}">
                <a16:creationId xmlns:a16="http://schemas.microsoft.com/office/drawing/2014/main" id="{593FA79C-133A-4235-BAF6-273644EDCCF9}"/>
              </a:ext>
            </a:extLst>
          </p:cNvPr>
          <p:cNvSpPr txBox="1"/>
          <p:nvPr/>
        </p:nvSpPr>
        <p:spPr>
          <a:xfrm>
            <a:off x="243258" y="4247103"/>
            <a:ext cx="4294828" cy="1189567"/>
          </a:xfrm>
          <a:prstGeom prst="rect">
            <a:avLst/>
          </a:prstGeom>
          <a:noFill/>
        </p:spPr>
        <p:txBody>
          <a:bodyPr wrap="square" lIns="0" rIns="182880" rtlCol="0" anchor="ctr" anchorCtr="0">
            <a:noAutofit/>
          </a:bodyPr>
          <a:lstStyle/>
          <a:p>
            <a:pPr algn="r" defTabSz="685703">
              <a:lnSpc>
                <a:spcPct val="90000"/>
              </a:lnSpc>
              <a:spcAft>
                <a:spcPts val="600"/>
              </a:spcAft>
              <a:defRPr/>
            </a:pPr>
            <a:r>
              <a:rPr lang="en-US" sz="2000" dirty="0">
                <a:solidFill>
                  <a:srgbClr val="E8882B"/>
                </a:solidFill>
                <a:latin typeface="Amazon Ember Heavy"/>
              </a:rPr>
              <a:t>AWS IQ</a:t>
            </a:r>
          </a:p>
          <a:p>
            <a:pPr algn="r" defTabSz="457164">
              <a:lnSpc>
                <a:spcPct val="90000"/>
              </a:lnSpc>
              <a:spcAft>
                <a:spcPts val="600"/>
              </a:spcAft>
              <a:defRPr/>
            </a:pPr>
            <a:r>
              <a:rPr lang="en-US" sz="1600" dirty="0">
                <a:solidFill>
                  <a:srgbClr val="FFFFFF"/>
                </a:solidFill>
                <a:latin typeface="Amazon Ember"/>
              </a:rPr>
              <a:t>On-demand help from AWS Certified </a:t>
            </a:r>
            <a:br>
              <a:rPr lang="en-US" sz="1600" dirty="0">
                <a:solidFill>
                  <a:srgbClr val="FFFFFF"/>
                </a:solidFill>
                <a:latin typeface="Amazon Ember"/>
              </a:rPr>
            </a:br>
            <a:r>
              <a:rPr lang="en-US" sz="1600" dirty="0">
                <a:solidFill>
                  <a:srgbClr val="FFFFFF"/>
                </a:solidFill>
                <a:latin typeface="Amazon Ember"/>
              </a:rPr>
              <a:t>third-party experts</a:t>
            </a:r>
            <a:endParaRPr lang="en-US" sz="1600" dirty="0">
              <a:solidFill>
                <a:srgbClr val="FFFFFF"/>
              </a:solidFill>
              <a:latin typeface="Amazon Ember"/>
              <a:sym typeface="Amazon Ember Regular"/>
            </a:endParaRPr>
          </a:p>
        </p:txBody>
      </p:sp>
      <p:sp>
        <p:nvSpPr>
          <p:cNvPr id="10" name="TextBox 9">
            <a:extLst>
              <a:ext uri="{FF2B5EF4-FFF2-40B4-BE49-F238E27FC236}">
                <a16:creationId xmlns:a16="http://schemas.microsoft.com/office/drawing/2014/main" id="{593FA79C-133A-4235-BAF6-273644EDCCF9}"/>
              </a:ext>
            </a:extLst>
          </p:cNvPr>
          <p:cNvSpPr txBox="1"/>
          <p:nvPr/>
        </p:nvSpPr>
        <p:spPr>
          <a:xfrm>
            <a:off x="9219578" y="6163748"/>
            <a:ext cx="4636883" cy="710896"/>
          </a:xfrm>
          <a:prstGeom prst="rect">
            <a:avLst/>
          </a:prstGeom>
          <a:noFill/>
        </p:spPr>
        <p:txBody>
          <a:bodyPr wrap="square" lIns="0" rIns="182880" rtlCol="0" anchor="ctr" anchorCtr="0">
            <a:noAutofit/>
          </a:bodyPr>
          <a:lstStyle/>
          <a:p>
            <a:pPr defTabSz="685703">
              <a:lnSpc>
                <a:spcPct val="90000"/>
              </a:lnSpc>
              <a:spcAft>
                <a:spcPts val="600"/>
              </a:spcAft>
              <a:defRPr/>
            </a:pPr>
            <a:r>
              <a:rPr lang="en-US" sz="2000" dirty="0">
                <a:solidFill>
                  <a:srgbClr val="E8882B"/>
                </a:solidFill>
                <a:latin typeface="Amazon Ember Heavy"/>
              </a:rPr>
              <a:t>AWS Partners</a:t>
            </a:r>
          </a:p>
          <a:p>
            <a:pPr defTabSz="457164">
              <a:lnSpc>
                <a:spcPct val="90000"/>
              </a:lnSpc>
              <a:spcAft>
                <a:spcPts val="600"/>
              </a:spcAft>
              <a:defRPr/>
            </a:pPr>
            <a:r>
              <a:rPr lang="en-US" sz="1600" dirty="0">
                <a:solidFill>
                  <a:srgbClr val="FFFFFF"/>
                </a:solidFill>
                <a:latin typeface="Amazon Ember"/>
              </a:rPr>
              <a:t>A global network with deep AWS expertise</a:t>
            </a:r>
          </a:p>
        </p:txBody>
      </p:sp>
      <p:grpSp>
        <p:nvGrpSpPr>
          <p:cNvPr id="18" name="Group 17">
            <a:extLst>
              <a:ext uri="{FF2B5EF4-FFF2-40B4-BE49-F238E27FC236}">
                <a16:creationId xmlns:a16="http://schemas.microsoft.com/office/drawing/2014/main" id="{AC301E13-4E56-45D5-8B28-836A195434B2}"/>
              </a:ext>
            </a:extLst>
          </p:cNvPr>
          <p:cNvGrpSpPr/>
          <p:nvPr/>
        </p:nvGrpSpPr>
        <p:grpSpPr>
          <a:xfrm>
            <a:off x="4543279" y="4221497"/>
            <a:ext cx="1209460" cy="1209460"/>
            <a:chOff x="4818300" y="5240491"/>
            <a:chExt cx="1209459" cy="1209459"/>
          </a:xfrm>
        </p:grpSpPr>
        <p:sp>
          <p:nvSpPr>
            <p:cNvPr id="87" name="Oval 86">
              <a:extLst>
                <a:ext uri="{FF2B5EF4-FFF2-40B4-BE49-F238E27FC236}">
                  <a16:creationId xmlns:a16="http://schemas.microsoft.com/office/drawing/2014/main" id="{A0920C1E-925E-4CEB-94BB-34C07E34DEA0}"/>
                </a:ext>
              </a:extLst>
            </p:cNvPr>
            <p:cNvSpPr/>
            <p:nvPr/>
          </p:nvSpPr>
          <p:spPr>
            <a:xfrm rot="14363917">
              <a:off x="4818300" y="5240491"/>
              <a:ext cx="1209459" cy="1209459"/>
            </a:xfrm>
            <a:prstGeom prst="ellipse">
              <a:avLst/>
            </a:prstGeom>
            <a:solidFill>
              <a:srgbClr val="232F3E"/>
            </a:solidFill>
            <a:ln w="25400">
              <a:solidFill>
                <a:schemeClr val="accent1"/>
              </a:solidFill>
              <a:prstDash val="sysDo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7150" tIns="28576" rIns="57150" bIns="28576" numCol="1" spcCol="0" rtlCol="0" fromWordArt="0" anchor="ctr" anchorCtr="0" forceAA="0" compatLnSpc="1">
              <a:prstTxWarp prst="textNoShape">
                <a:avLst/>
              </a:prstTxWarp>
              <a:noAutofit/>
            </a:bodyPr>
            <a:lstStyle/>
            <a:p>
              <a:pPr algn="ctr" defTabSz="457182"/>
              <a:endParaRPr lang="en-US" sz="1124" dirty="0">
                <a:solidFill>
                  <a:srgbClr val="FFFFFF"/>
                </a:solidFill>
                <a:latin typeface="Amazon Ember"/>
              </a:endParaRPr>
            </a:p>
          </p:txBody>
        </p:sp>
        <p:pic>
          <p:nvPicPr>
            <p:cNvPr id="58" name="Graphic 35">
              <a:extLst>
                <a:ext uri="{FF2B5EF4-FFF2-40B4-BE49-F238E27FC236}">
                  <a16:creationId xmlns:a16="http://schemas.microsoft.com/office/drawing/2014/main" id="{7590E99B-D48F-4D45-B4BE-35710542B8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40747" y="5574055"/>
              <a:ext cx="543860" cy="575233"/>
            </a:xfrm>
            <a:prstGeom prst="rect">
              <a:avLst/>
            </a:prstGeom>
          </p:spPr>
        </p:pic>
      </p:grpSp>
      <p:grpSp>
        <p:nvGrpSpPr>
          <p:cNvPr id="19" name="Group 18">
            <a:extLst>
              <a:ext uri="{FF2B5EF4-FFF2-40B4-BE49-F238E27FC236}">
                <a16:creationId xmlns:a16="http://schemas.microsoft.com/office/drawing/2014/main" id="{1415D263-6597-4959-8246-34E27F0A398A}"/>
              </a:ext>
            </a:extLst>
          </p:cNvPr>
          <p:cNvGrpSpPr/>
          <p:nvPr/>
        </p:nvGrpSpPr>
        <p:grpSpPr>
          <a:xfrm>
            <a:off x="5043045" y="2629364"/>
            <a:ext cx="1209460" cy="1209460"/>
            <a:chOff x="4814820" y="3008217"/>
            <a:chExt cx="1209459" cy="1209459"/>
          </a:xfrm>
        </p:grpSpPr>
        <p:sp>
          <p:nvSpPr>
            <p:cNvPr id="89" name="Oval 88">
              <a:extLst>
                <a:ext uri="{FF2B5EF4-FFF2-40B4-BE49-F238E27FC236}">
                  <a16:creationId xmlns:a16="http://schemas.microsoft.com/office/drawing/2014/main" id="{2CCD8C2C-CAEF-4938-B0CC-275957A5DEB8}"/>
                </a:ext>
              </a:extLst>
            </p:cNvPr>
            <p:cNvSpPr/>
            <p:nvPr/>
          </p:nvSpPr>
          <p:spPr>
            <a:xfrm rot="18025365">
              <a:off x="4814820" y="3008217"/>
              <a:ext cx="1209459" cy="1209459"/>
            </a:xfrm>
            <a:prstGeom prst="ellipse">
              <a:avLst/>
            </a:prstGeom>
            <a:solidFill>
              <a:srgbClr val="232F3E"/>
            </a:solidFill>
            <a:ln w="25400">
              <a:solidFill>
                <a:schemeClr val="accent1"/>
              </a:solidFill>
              <a:prstDash val="sysDo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7150" tIns="28576" rIns="57150" bIns="28576" numCol="1" spcCol="0" rtlCol="0" fromWordArt="0" anchor="ctr" anchorCtr="0" forceAA="0" compatLnSpc="1">
              <a:prstTxWarp prst="textNoShape">
                <a:avLst/>
              </a:prstTxWarp>
              <a:noAutofit/>
            </a:bodyPr>
            <a:lstStyle/>
            <a:p>
              <a:pPr algn="ctr" defTabSz="457182">
                <a:defRPr/>
              </a:pPr>
              <a:endParaRPr lang="en-US" sz="1124" dirty="0">
                <a:solidFill>
                  <a:srgbClr val="FFFFFF"/>
                </a:solidFill>
                <a:latin typeface="Amazon Ember"/>
              </a:endParaRPr>
            </a:p>
          </p:txBody>
        </p:sp>
        <p:pic>
          <p:nvPicPr>
            <p:cNvPr id="59" name="Graphic 19">
              <a:extLst>
                <a:ext uri="{FF2B5EF4-FFF2-40B4-BE49-F238E27FC236}">
                  <a16:creationId xmlns:a16="http://schemas.microsoft.com/office/drawing/2014/main" id="{C37C096F-3D91-4CEA-BCAD-312F6B54B5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87945" y="3289263"/>
              <a:ext cx="645154" cy="637823"/>
            </a:xfrm>
            <a:prstGeom prst="rect">
              <a:avLst/>
            </a:prstGeom>
          </p:spPr>
        </p:pic>
      </p:grpSp>
      <p:grpSp>
        <p:nvGrpSpPr>
          <p:cNvPr id="15" name="Group 14">
            <a:extLst>
              <a:ext uri="{FF2B5EF4-FFF2-40B4-BE49-F238E27FC236}">
                <a16:creationId xmlns:a16="http://schemas.microsoft.com/office/drawing/2014/main" id="{7A432FF0-0C27-4089-9E21-FA846024A445}"/>
              </a:ext>
            </a:extLst>
          </p:cNvPr>
          <p:cNvGrpSpPr/>
          <p:nvPr/>
        </p:nvGrpSpPr>
        <p:grpSpPr>
          <a:xfrm>
            <a:off x="8440665" y="2784699"/>
            <a:ext cx="1209460" cy="1209460"/>
            <a:chOff x="8602644" y="3002313"/>
            <a:chExt cx="1209459" cy="1209459"/>
          </a:xfrm>
        </p:grpSpPr>
        <p:sp>
          <p:nvSpPr>
            <p:cNvPr id="88" name="Oval 87">
              <a:extLst>
                <a:ext uri="{FF2B5EF4-FFF2-40B4-BE49-F238E27FC236}">
                  <a16:creationId xmlns:a16="http://schemas.microsoft.com/office/drawing/2014/main" id="{F2A18E74-6296-4770-9147-6B821BC9D0B4}"/>
                </a:ext>
              </a:extLst>
            </p:cNvPr>
            <p:cNvSpPr/>
            <p:nvPr/>
          </p:nvSpPr>
          <p:spPr>
            <a:xfrm rot="14363917">
              <a:off x="8602644" y="3002313"/>
              <a:ext cx="1209459" cy="1209459"/>
            </a:xfrm>
            <a:prstGeom prst="ellipse">
              <a:avLst/>
            </a:prstGeom>
            <a:solidFill>
              <a:srgbClr val="232F3E"/>
            </a:solidFill>
            <a:ln w="25400">
              <a:solidFill>
                <a:schemeClr val="accent1"/>
              </a:solidFill>
              <a:prstDash val="sysDo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7150" tIns="28576" rIns="57150" bIns="28576" numCol="1" spcCol="0" rtlCol="0" fromWordArt="0" anchor="ctr" anchorCtr="0" forceAA="0" compatLnSpc="1">
              <a:prstTxWarp prst="textNoShape">
                <a:avLst/>
              </a:prstTxWarp>
              <a:noAutofit/>
            </a:bodyPr>
            <a:lstStyle/>
            <a:p>
              <a:pPr algn="ctr" defTabSz="457182"/>
              <a:endParaRPr lang="en-US" sz="1124" dirty="0">
                <a:solidFill>
                  <a:srgbClr val="FFFFFF"/>
                </a:solidFill>
                <a:latin typeface="Amazon Ember"/>
              </a:endParaRPr>
            </a:p>
          </p:txBody>
        </p:sp>
        <p:pic>
          <p:nvPicPr>
            <p:cNvPr id="60" name="Graphic 2">
              <a:extLst>
                <a:ext uri="{FF2B5EF4-FFF2-40B4-BE49-F238E27FC236}">
                  <a16:creationId xmlns:a16="http://schemas.microsoft.com/office/drawing/2014/main" id="{697D64CF-3A0A-4768-ACFF-BF5103F1EA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08733" y="3148774"/>
              <a:ext cx="949036" cy="899087"/>
            </a:xfrm>
            <a:prstGeom prst="rect">
              <a:avLst/>
            </a:prstGeom>
          </p:spPr>
        </p:pic>
      </p:grpSp>
      <p:grpSp>
        <p:nvGrpSpPr>
          <p:cNvPr id="3" name="Group 2">
            <a:extLst>
              <a:ext uri="{FF2B5EF4-FFF2-40B4-BE49-F238E27FC236}">
                <a16:creationId xmlns:a16="http://schemas.microsoft.com/office/drawing/2014/main" id="{FD8B9D69-7BBC-488A-924E-A6168A1CCF86}"/>
              </a:ext>
            </a:extLst>
          </p:cNvPr>
          <p:cNvGrpSpPr/>
          <p:nvPr/>
        </p:nvGrpSpPr>
        <p:grpSpPr>
          <a:xfrm>
            <a:off x="7787160" y="5929334"/>
            <a:ext cx="1209460" cy="1209460"/>
            <a:chOff x="7787160" y="5929334"/>
            <a:chExt cx="1209460" cy="1209460"/>
          </a:xfrm>
        </p:grpSpPr>
        <p:sp>
          <p:nvSpPr>
            <p:cNvPr id="97" name="Oval 96">
              <a:extLst>
                <a:ext uri="{FF2B5EF4-FFF2-40B4-BE49-F238E27FC236}">
                  <a16:creationId xmlns:a16="http://schemas.microsoft.com/office/drawing/2014/main" id="{5C2753FB-B142-4485-A5D1-B0F6AF9EB9AD}"/>
                </a:ext>
              </a:extLst>
            </p:cNvPr>
            <p:cNvSpPr/>
            <p:nvPr/>
          </p:nvSpPr>
          <p:spPr>
            <a:xfrm rot="18025365">
              <a:off x="7787160" y="5929334"/>
              <a:ext cx="1209460" cy="1209460"/>
            </a:xfrm>
            <a:prstGeom prst="ellipse">
              <a:avLst/>
            </a:prstGeom>
            <a:solidFill>
              <a:srgbClr val="232F3E"/>
            </a:solidFill>
            <a:ln w="25400">
              <a:solidFill>
                <a:schemeClr val="accent1"/>
              </a:solidFill>
              <a:prstDash val="sysDo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7150" tIns="28576" rIns="57150" bIns="28576" numCol="1" spcCol="0" rtlCol="0" fromWordArt="0" anchor="ctr" anchorCtr="0" forceAA="0" compatLnSpc="1">
              <a:prstTxWarp prst="textNoShape">
                <a:avLst/>
              </a:prstTxWarp>
              <a:noAutofit/>
            </a:bodyPr>
            <a:lstStyle/>
            <a:p>
              <a:pPr algn="ctr" defTabSz="457182"/>
              <a:endParaRPr lang="en-US" sz="1124" dirty="0">
                <a:solidFill>
                  <a:srgbClr val="FFFFFF"/>
                </a:solidFill>
                <a:latin typeface="Amazon Ember"/>
              </a:endParaRPr>
            </a:p>
          </p:txBody>
        </p:sp>
        <p:pic>
          <p:nvPicPr>
            <p:cNvPr id="61" name="Graphic 6">
              <a:extLst>
                <a:ext uri="{FF2B5EF4-FFF2-40B4-BE49-F238E27FC236}">
                  <a16:creationId xmlns:a16="http://schemas.microsoft.com/office/drawing/2014/main" id="{AAC30318-F442-4626-A8B6-26D2BF2795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08796" y="6282539"/>
              <a:ext cx="766188" cy="503051"/>
            </a:xfrm>
            <a:prstGeom prst="rect">
              <a:avLst/>
            </a:prstGeom>
          </p:spPr>
        </p:pic>
      </p:grpSp>
      <p:grpSp>
        <p:nvGrpSpPr>
          <p:cNvPr id="20" name="Group 19">
            <a:extLst>
              <a:ext uri="{FF2B5EF4-FFF2-40B4-BE49-F238E27FC236}">
                <a16:creationId xmlns:a16="http://schemas.microsoft.com/office/drawing/2014/main" id="{71587B8B-558A-45C3-9D18-0EB5CB8E7C6A}"/>
              </a:ext>
            </a:extLst>
          </p:cNvPr>
          <p:cNvGrpSpPr/>
          <p:nvPr/>
        </p:nvGrpSpPr>
        <p:grpSpPr>
          <a:xfrm>
            <a:off x="6093469" y="3425037"/>
            <a:ext cx="2310415" cy="2417915"/>
            <a:chOff x="6093469" y="3425036"/>
            <a:chExt cx="2310415" cy="2417915"/>
          </a:xfrm>
        </p:grpSpPr>
        <p:grpSp>
          <p:nvGrpSpPr>
            <p:cNvPr id="64" name="Group 63"/>
            <p:cNvGrpSpPr/>
            <p:nvPr/>
          </p:nvGrpSpPr>
          <p:grpSpPr>
            <a:xfrm>
              <a:off x="6093469" y="3425036"/>
              <a:ext cx="2310415" cy="2417915"/>
              <a:chOff x="1751965" y="2689858"/>
              <a:chExt cx="2606796" cy="2728084"/>
            </a:xfrm>
            <a:solidFill>
              <a:schemeClr val="bg1"/>
            </a:solidFill>
          </p:grpSpPr>
          <p:sp>
            <p:nvSpPr>
              <p:cNvPr id="76" name="Rectangle: Rounded Corners 272"/>
              <p:cNvSpPr/>
              <p:nvPr/>
            </p:nvSpPr>
            <p:spPr>
              <a:xfrm>
                <a:off x="2857628" y="2689858"/>
                <a:ext cx="416173" cy="206839"/>
              </a:xfrm>
              <a:prstGeom prst="roundRect">
                <a:avLst>
                  <a:gd name="adj" fmla="val 35127"/>
                </a:avLst>
              </a:prstGeom>
              <a:grpFill/>
              <a:ln w="19050" cap="flat">
                <a:solidFill>
                  <a:schemeClr val="tx1"/>
                </a:solidFill>
                <a:prstDash val="solid"/>
                <a:round/>
              </a:ln>
              <a:effectLst/>
            </p:spPr>
            <p:txBody>
              <a:bodyPr wrap="square" lIns="45719" tIns="45719" rIns="45719" bIns="45719" numCol="1" anchor="ctr">
                <a:noAutofit/>
              </a:bodyPr>
              <a:lstStyle/>
              <a:p>
                <a:pPr algn="ctr" defTabSz="457164">
                  <a:defRPr>
                    <a:solidFill>
                      <a:srgbClr val="FFFFFF"/>
                    </a:solidFill>
                  </a:defRPr>
                </a:pPr>
                <a:endParaRPr sz="1800" kern="0" dirty="0">
                  <a:solidFill>
                    <a:srgbClr val="FFFFFF"/>
                  </a:solidFill>
                  <a:latin typeface="Amazon Ember"/>
                  <a:sym typeface="Amazon Ember"/>
                </a:endParaRPr>
              </a:p>
            </p:txBody>
          </p:sp>
          <p:sp>
            <p:nvSpPr>
              <p:cNvPr id="77" name="Rectangle: Rounded Corners 303"/>
              <p:cNvSpPr/>
              <p:nvPr/>
            </p:nvSpPr>
            <p:spPr>
              <a:xfrm rot="2179622">
                <a:off x="3577238" y="2937223"/>
                <a:ext cx="416173" cy="206839"/>
              </a:xfrm>
              <a:prstGeom prst="roundRect">
                <a:avLst>
                  <a:gd name="adj" fmla="val 35127"/>
                </a:avLst>
              </a:prstGeom>
              <a:grpFill/>
              <a:ln w="19050" cap="flat">
                <a:solidFill>
                  <a:schemeClr val="tx1"/>
                </a:solidFill>
                <a:prstDash val="solid"/>
                <a:round/>
              </a:ln>
              <a:effectLst/>
            </p:spPr>
            <p:txBody>
              <a:bodyPr wrap="square" lIns="45719" tIns="45719" rIns="45719" bIns="45719" numCol="1" anchor="ctr">
                <a:noAutofit/>
              </a:bodyPr>
              <a:lstStyle/>
              <a:p>
                <a:pPr algn="ctr" defTabSz="457164">
                  <a:defRPr>
                    <a:solidFill>
                      <a:srgbClr val="FFFFFF"/>
                    </a:solidFill>
                  </a:defRPr>
                </a:pPr>
                <a:endParaRPr sz="1800" kern="0" dirty="0">
                  <a:solidFill>
                    <a:srgbClr val="FFFFFF"/>
                  </a:solidFill>
                  <a:latin typeface="Amazon Ember"/>
                  <a:sym typeface="Amazon Ember"/>
                </a:endParaRPr>
              </a:p>
            </p:txBody>
          </p:sp>
          <p:sp>
            <p:nvSpPr>
              <p:cNvPr id="78" name="Rectangle: Rounded Corners 304"/>
              <p:cNvSpPr/>
              <p:nvPr/>
            </p:nvSpPr>
            <p:spPr>
              <a:xfrm rot="4403599">
                <a:off x="4046855" y="3567267"/>
                <a:ext cx="416175" cy="206839"/>
              </a:xfrm>
              <a:prstGeom prst="roundRect">
                <a:avLst>
                  <a:gd name="adj" fmla="val 35127"/>
                </a:avLst>
              </a:prstGeom>
              <a:grpFill/>
              <a:ln w="19050" cap="flat">
                <a:solidFill>
                  <a:schemeClr val="tx1"/>
                </a:solidFill>
                <a:prstDash val="solid"/>
                <a:round/>
              </a:ln>
              <a:effectLst/>
            </p:spPr>
            <p:txBody>
              <a:bodyPr wrap="square" lIns="45719" tIns="45719" rIns="45719" bIns="45719" numCol="1" anchor="ctr">
                <a:noAutofit/>
              </a:bodyPr>
              <a:lstStyle/>
              <a:p>
                <a:pPr algn="ctr" defTabSz="457164">
                  <a:defRPr>
                    <a:solidFill>
                      <a:srgbClr val="FFFFFF"/>
                    </a:solidFill>
                  </a:defRPr>
                </a:pPr>
                <a:endParaRPr sz="1800" kern="0" dirty="0">
                  <a:solidFill>
                    <a:srgbClr val="FFFFFF"/>
                  </a:solidFill>
                  <a:latin typeface="Amazon Ember"/>
                  <a:sym typeface="Amazon Ember"/>
                </a:endParaRPr>
              </a:p>
            </p:txBody>
          </p:sp>
          <p:sp>
            <p:nvSpPr>
              <p:cNvPr id="79" name="Rectangle: Rounded Corners 305"/>
              <p:cNvSpPr/>
              <p:nvPr/>
            </p:nvSpPr>
            <p:spPr>
              <a:xfrm rot="6466536">
                <a:off x="4047255" y="4337679"/>
                <a:ext cx="416173" cy="206839"/>
              </a:xfrm>
              <a:prstGeom prst="roundRect">
                <a:avLst>
                  <a:gd name="adj" fmla="val 35127"/>
                </a:avLst>
              </a:prstGeom>
              <a:grpFill/>
              <a:ln w="19050" cap="flat">
                <a:solidFill>
                  <a:schemeClr val="tx1"/>
                </a:solidFill>
                <a:prstDash val="solid"/>
                <a:round/>
              </a:ln>
              <a:effectLst/>
            </p:spPr>
            <p:txBody>
              <a:bodyPr wrap="square" lIns="45719" tIns="45719" rIns="45719" bIns="45719" numCol="1" anchor="ctr">
                <a:noAutofit/>
              </a:bodyPr>
              <a:lstStyle/>
              <a:p>
                <a:pPr algn="ctr" defTabSz="457164">
                  <a:defRPr>
                    <a:solidFill>
                      <a:srgbClr val="FFFFFF"/>
                    </a:solidFill>
                  </a:defRPr>
                </a:pPr>
                <a:endParaRPr sz="1800" kern="0" dirty="0">
                  <a:solidFill>
                    <a:srgbClr val="FFFFFF"/>
                  </a:solidFill>
                  <a:latin typeface="Amazon Ember"/>
                  <a:sym typeface="Amazon Ember"/>
                </a:endParaRPr>
              </a:p>
            </p:txBody>
          </p:sp>
          <p:sp>
            <p:nvSpPr>
              <p:cNvPr id="80" name="Rectangle: Rounded Corners 306"/>
              <p:cNvSpPr/>
              <p:nvPr/>
            </p:nvSpPr>
            <p:spPr>
              <a:xfrm rot="8667196">
                <a:off x="3599574" y="4971836"/>
                <a:ext cx="416173" cy="206840"/>
              </a:xfrm>
              <a:prstGeom prst="roundRect">
                <a:avLst>
                  <a:gd name="adj" fmla="val 35127"/>
                </a:avLst>
              </a:prstGeom>
              <a:grpFill/>
              <a:ln w="19050" cap="flat">
                <a:solidFill>
                  <a:schemeClr val="tx1"/>
                </a:solidFill>
                <a:prstDash val="solid"/>
                <a:round/>
              </a:ln>
              <a:effectLst/>
            </p:spPr>
            <p:txBody>
              <a:bodyPr wrap="square" lIns="45719" tIns="45719" rIns="45719" bIns="45719" numCol="1" anchor="ctr">
                <a:noAutofit/>
              </a:bodyPr>
              <a:lstStyle/>
              <a:p>
                <a:pPr algn="ctr" defTabSz="457164">
                  <a:defRPr>
                    <a:solidFill>
                      <a:srgbClr val="FFFFFF"/>
                    </a:solidFill>
                  </a:defRPr>
                </a:pPr>
                <a:endParaRPr sz="1800" kern="0" dirty="0">
                  <a:solidFill>
                    <a:srgbClr val="FFFFFF"/>
                  </a:solidFill>
                  <a:latin typeface="Amazon Ember"/>
                  <a:sym typeface="Amazon Ember"/>
                </a:endParaRPr>
              </a:p>
            </p:txBody>
          </p:sp>
          <p:sp>
            <p:nvSpPr>
              <p:cNvPr id="81" name="Rectangle: Rounded Corners 308"/>
              <p:cNvSpPr/>
              <p:nvPr/>
            </p:nvSpPr>
            <p:spPr>
              <a:xfrm rot="10800000">
                <a:off x="2859839" y="5211102"/>
                <a:ext cx="416173" cy="206840"/>
              </a:xfrm>
              <a:prstGeom prst="roundRect">
                <a:avLst>
                  <a:gd name="adj" fmla="val 35127"/>
                </a:avLst>
              </a:prstGeom>
              <a:grpFill/>
              <a:ln w="19050" cap="flat">
                <a:solidFill>
                  <a:schemeClr val="tx1"/>
                </a:solidFill>
                <a:prstDash val="solid"/>
                <a:round/>
              </a:ln>
              <a:effectLst/>
            </p:spPr>
            <p:txBody>
              <a:bodyPr wrap="square" lIns="45719" tIns="45719" rIns="45719" bIns="45719" numCol="1" anchor="ctr">
                <a:noAutofit/>
              </a:bodyPr>
              <a:lstStyle/>
              <a:p>
                <a:pPr algn="ctr" defTabSz="457164">
                  <a:defRPr>
                    <a:solidFill>
                      <a:srgbClr val="FFFFFF"/>
                    </a:solidFill>
                  </a:defRPr>
                </a:pPr>
                <a:endParaRPr sz="1800" kern="0" dirty="0">
                  <a:solidFill>
                    <a:srgbClr val="FFFFFF"/>
                  </a:solidFill>
                  <a:latin typeface="Amazon Ember"/>
                  <a:sym typeface="Amazon Ember"/>
                </a:endParaRPr>
              </a:p>
            </p:txBody>
          </p:sp>
          <p:sp>
            <p:nvSpPr>
              <p:cNvPr id="82" name="Rectangle: Rounded Corners 312"/>
              <p:cNvSpPr/>
              <p:nvPr/>
            </p:nvSpPr>
            <p:spPr>
              <a:xfrm rot="12895502">
                <a:off x="2120102" y="4969095"/>
                <a:ext cx="416173" cy="206839"/>
              </a:xfrm>
              <a:prstGeom prst="roundRect">
                <a:avLst>
                  <a:gd name="adj" fmla="val 35127"/>
                </a:avLst>
              </a:prstGeom>
              <a:grpFill/>
              <a:ln w="19050" cap="flat">
                <a:solidFill>
                  <a:schemeClr val="tx1"/>
                </a:solidFill>
                <a:prstDash val="solid"/>
                <a:round/>
              </a:ln>
              <a:effectLst/>
            </p:spPr>
            <p:txBody>
              <a:bodyPr wrap="square" lIns="45719" tIns="45719" rIns="45719" bIns="45719" numCol="1" anchor="ctr">
                <a:noAutofit/>
              </a:bodyPr>
              <a:lstStyle/>
              <a:p>
                <a:pPr algn="ctr" defTabSz="457164">
                  <a:defRPr>
                    <a:solidFill>
                      <a:srgbClr val="FFFFFF"/>
                    </a:solidFill>
                  </a:defRPr>
                </a:pPr>
                <a:endParaRPr sz="1800" kern="0" dirty="0">
                  <a:solidFill>
                    <a:srgbClr val="FFFFFF"/>
                  </a:solidFill>
                  <a:latin typeface="Amazon Ember"/>
                  <a:sym typeface="Amazon Ember"/>
                </a:endParaRPr>
              </a:p>
            </p:txBody>
          </p:sp>
          <p:sp>
            <p:nvSpPr>
              <p:cNvPr id="83" name="Rectangle: Rounded Corners 314"/>
              <p:cNvSpPr/>
              <p:nvPr/>
            </p:nvSpPr>
            <p:spPr>
              <a:xfrm rot="15217284">
                <a:off x="1647297" y="4320515"/>
                <a:ext cx="416175" cy="206840"/>
              </a:xfrm>
              <a:prstGeom prst="roundRect">
                <a:avLst>
                  <a:gd name="adj" fmla="val 35127"/>
                </a:avLst>
              </a:prstGeom>
              <a:grpFill/>
              <a:ln w="19050" cap="flat">
                <a:solidFill>
                  <a:schemeClr val="tx1"/>
                </a:solidFill>
                <a:prstDash val="solid"/>
                <a:round/>
              </a:ln>
              <a:effectLst/>
            </p:spPr>
            <p:txBody>
              <a:bodyPr wrap="square" lIns="45719" tIns="45719" rIns="45719" bIns="45719" numCol="1" anchor="ctr">
                <a:noAutofit/>
              </a:bodyPr>
              <a:lstStyle/>
              <a:p>
                <a:pPr algn="ctr" defTabSz="457164">
                  <a:defRPr>
                    <a:solidFill>
                      <a:srgbClr val="FFFFFF"/>
                    </a:solidFill>
                  </a:defRPr>
                </a:pPr>
                <a:endParaRPr sz="1800" kern="0" dirty="0">
                  <a:solidFill>
                    <a:srgbClr val="FFFFFF"/>
                  </a:solidFill>
                  <a:latin typeface="Amazon Ember"/>
                  <a:sym typeface="Amazon Ember"/>
                </a:endParaRPr>
              </a:p>
            </p:txBody>
          </p:sp>
          <p:sp>
            <p:nvSpPr>
              <p:cNvPr id="84" name="Rectangle: Rounded Corners 316"/>
              <p:cNvSpPr/>
              <p:nvPr/>
            </p:nvSpPr>
            <p:spPr>
              <a:xfrm rot="17255980">
                <a:off x="1672663" y="3556099"/>
                <a:ext cx="416173" cy="206839"/>
              </a:xfrm>
              <a:prstGeom prst="roundRect">
                <a:avLst>
                  <a:gd name="adj" fmla="val 35127"/>
                </a:avLst>
              </a:prstGeom>
              <a:grpFill/>
              <a:ln w="19050" cap="flat">
                <a:solidFill>
                  <a:schemeClr val="tx1"/>
                </a:solidFill>
                <a:prstDash val="solid"/>
                <a:round/>
              </a:ln>
              <a:effectLst/>
            </p:spPr>
            <p:txBody>
              <a:bodyPr wrap="square" lIns="45719" tIns="45719" rIns="45719" bIns="45719" numCol="1" anchor="ctr">
                <a:noAutofit/>
              </a:bodyPr>
              <a:lstStyle/>
              <a:p>
                <a:pPr algn="ctr" defTabSz="457164">
                  <a:defRPr>
                    <a:solidFill>
                      <a:srgbClr val="FFFFFF"/>
                    </a:solidFill>
                  </a:defRPr>
                </a:pPr>
                <a:endParaRPr sz="1800" kern="0" dirty="0">
                  <a:solidFill>
                    <a:srgbClr val="FFFFFF"/>
                  </a:solidFill>
                  <a:latin typeface="Amazon Ember"/>
                  <a:sym typeface="Amazon Ember"/>
                </a:endParaRPr>
              </a:p>
            </p:txBody>
          </p:sp>
          <p:sp>
            <p:nvSpPr>
              <p:cNvPr id="85" name="Rectangle: Rounded Corners 318"/>
              <p:cNvSpPr/>
              <p:nvPr/>
            </p:nvSpPr>
            <p:spPr>
              <a:xfrm rot="19525783">
                <a:off x="2129942" y="2943879"/>
                <a:ext cx="416173" cy="206840"/>
              </a:xfrm>
              <a:prstGeom prst="roundRect">
                <a:avLst>
                  <a:gd name="adj" fmla="val 35127"/>
                </a:avLst>
              </a:prstGeom>
              <a:grpFill/>
              <a:ln w="19050" cap="flat">
                <a:solidFill>
                  <a:schemeClr val="tx1"/>
                </a:solidFill>
                <a:prstDash val="solid"/>
                <a:round/>
              </a:ln>
              <a:effectLst/>
            </p:spPr>
            <p:txBody>
              <a:bodyPr wrap="square" lIns="45719" tIns="45719" rIns="45719" bIns="45719" numCol="1" anchor="ctr">
                <a:noAutofit/>
              </a:bodyPr>
              <a:lstStyle/>
              <a:p>
                <a:pPr algn="ctr" defTabSz="457164">
                  <a:defRPr>
                    <a:solidFill>
                      <a:srgbClr val="FFFFFF"/>
                    </a:solidFill>
                  </a:defRPr>
                </a:pPr>
                <a:endParaRPr sz="1800" kern="0" dirty="0">
                  <a:solidFill>
                    <a:srgbClr val="FFFFFF"/>
                  </a:solidFill>
                  <a:latin typeface="Amazon Ember"/>
                  <a:sym typeface="Amazon Ember"/>
                </a:endParaRPr>
              </a:p>
            </p:txBody>
          </p:sp>
          <p:sp>
            <p:nvSpPr>
              <p:cNvPr id="86" name="Oval 236"/>
              <p:cNvSpPr/>
              <p:nvPr/>
            </p:nvSpPr>
            <p:spPr>
              <a:xfrm>
                <a:off x="1793758" y="2805174"/>
                <a:ext cx="2539288" cy="2539294"/>
              </a:xfrm>
              <a:prstGeom prst="ellipse">
                <a:avLst/>
              </a:prstGeom>
              <a:solidFill>
                <a:schemeClr val="bg2"/>
              </a:solidFill>
              <a:ln w="19050" cap="flat">
                <a:solidFill>
                  <a:schemeClr val="tx1"/>
                </a:solidFill>
                <a:prstDash val="solid"/>
                <a:round/>
              </a:ln>
              <a:effectLst/>
            </p:spPr>
            <p:txBody>
              <a:bodyPr wrap="square" lIns="45719" tIns="45719" rIns="45719" bIns="45719" numCol="1" anchor="ctr">
                <a:noAutofit/>
              </a:bodyPr>
              <a:lstStyle/>
              <a:p>
                <a:pPr algn="ctr" defTabSz="457164">
                  <a:defRPr>
                    <a:solidFill>
                      <a:srgbClr val="FFFFFF"/>
                    </a:solidFill>
                  </a:defRPr>
                </a:pPr>
                <a:endParaRPr sz="1800" kern="0" dirty="0">
                  <a:solidFill>
                    <a:srgbClr val="FFFFFF"/>
                  </a:solidFill>
                  <a:latin typeface="Amazon Ember"/>
                  <a:sym typeface="Amazon Ember"/>
                </a:endParaRPr>
              </a:p>
            </p:txBody>
          </p:sp>
        </p:grpSp>
        <p:grpSp>
          <p:nvGrpSpPr>
            <p:cNvPr id="65" name="Group 64">
              <a:extLst>
                <a:ext uri="{FF2B5EF4-FFF2-40B4-BE49-F238E27FC236}">
                  <a16:creationId xmlns:a16="http://schemas.microsoft.com/office/drawing/2014/main" id="{2CDBDC0E-D071-4735-B32F-87ECBC322D37}"/>
                </a:ext>
              </a:extLst>
            </p:cNvPr>
            <p:cNvGrpSpPr/>
            <p:nvPr/>
          </p:nvGrpSpPr>
          <p:grpSpPr>
            <a:xfrm>
              <a:off x="6576661" y="4022697"/>
              <a:ext cx="1344030" cy="1243400"/>
              <a:chOff x="4201761" y="285751"/>
              <a:chExt cx="550496" cy="509279"/>
            </a:xfrm>
          </p:grpSpPr>
          <p:grpSp>
            <p:nvGrpSpPr>
              <p:cNvPr id="66" name="Group 65">
                <a:extLst>
                  <a:ext uri="{FF2B5EF4-FFF2-40B4-BE49-F238E27FC236}">
                    <a16:creationId xmlns:a16="http://schemas.microsoft.com/office/drawing/2014/main" id="{E75F6A08-3BB8-4F19-9F90-3F0872AD7AE2}"/>
                  </a:ext>
                </a:extLst>
              </p:cNvPr>
              <p:cNvGrpSpPr/>
              <p:nvPr/>
            </p:nvGrpSpPr>
            <p:grpSpPr>
              <a:xfrm>
                <a:off x="4201761" y="285751"/>
                <a:ext cx="550496" cy="393046"/>
                <a:chOff x="4154254" y="155229"/>
                <a:chExt cx="702660" cy="501689"/>
              </a:xfrm>
            </p:grpSpPr>
            <p:grpSp>
              <p:nvGrpSpPr>
                <p:cNvPr id="70" name="Group 4">
                  <a:extLst>
                    <a:ext uri="{FF2B5EF4-FFF2-40B4-BE49-F238E27FC236}">
                      <a16:creationId xmlns:a16="http://schemas.microsoft.com/office/drawing/2014/main" id="{734F106F-7BE5-4EDD-9594-39C6E67C263F}"/>
                    </a:ext>
                  </a:extLst>
                </p:cNvPr>
                <p:cNvGrpSpPr>
                  <a:grpSpLocks noChangeAspect="1"/>
                </p:cNvGrpSpPr>
                <p:nvPr/>
              </p:nvGrpSpPr>
              <p:grpSpPr bwMode="auto">
                <a:xfrm>
                  <a:off x="4154254" y="155229"/>
                  <a:ext cx="350235" cy="501689"/>
                  <a:chOff x="2732" y="1411"/>
                  <a:chExt cx="296" cy="424"/>
                </a:xfrm>
                <a:solidFill>
                  <a:schemeClr val="bg1"/>
                </a:solidFill>
              </p:grpSpPr>
              <p:sp>
                <p:nvSpPr>
                  <p:cNvPr id="74" name="Oval 5">
                    <a:extLst>
                      <a:ext uri="{FF2B5EF4-FFF2-40B4-BE49-F238E27FC236}">
                        <a16:creationId xmlns:a16="http://schemas.microsoft.com/office/drawing/2014/main" id="{640DC1F4-944B-4AAE-94EB-0A3B9AE6B081}"/>
                      </a:ext>
                    </a:extLst>
                  </p:cNvPr>
                  <p:cNvSpPr>
                    <a:spLocks noChangeArrowheads="1"/>
                  </p:cNvSpPr>
                  <p:nvPr/>
                </p:nvSpPr>
                <p:spPr bwMode="auto">
                  <a:xfrm>
                    <a:off x="2791" y="1411"/>
                    <a:ext cx="178" cy="177"/>
                  </a:xfrm>
                  <a:prstGeom prst="ellipse">
                    <a:avLst/>
                  </a:prstGeom>
                  <a:solidFill>
                    <a:schemeClr val="bg2"/>
                  </a:solidFill>
                  <a:ln w="19050" cap="rnd">
                    <a:solidFill>
                      <a:schemeClr val="tx1"/>
                    </a:solidFill>
                    <a:prstDash val="solid"/>
                    <a:round/>
                    <a:headEnd type="none" w="med" len="sm"/>
                    <a:tailEnd/>
                  </a:ln>
                </p:spPr>
                <p:txBody>
                  <a:bodyPr vert="horz" wrap="square" lIns="57150" tIns="28576" rIns="57150" bIns="28576" numCol="1" anchor="t" anchorCtr="0" compatLnSpc="1">
                    <a:prstTxWarp prst="textNoShape">
                      <a:avLst/>
                    </a:prstTxWarp>
                  </a:bodyPr>
                  <a:lstStyle/>
                  <a:p>
                    <a:pPr defTabSz="457182">
                      <a:defRPr/>
                    </a:pPr>
                    <a:endParaRPr lang="en-US" sz="1124" dirty="0">
                      <a:solidFill>
                        <a:srgbClr val="FFFFFF"/>
                      </a:solidFill>
                      <a:latin typeface="Amazon Ember"/>
                    </a:endParaRPr>
                  </a:p>
                </p:txBody>
              </p:sp>
              <p:sp>
                <p:nvSpPr>
                  <p:cNvPr id="75" name="Freeform 6">
                    <a:extLst>
                      <a:ext uri="{FF2B5EF4-FFF2-40B4-BE49-F238E27FC236}">
                        <a16:creationId xmlns:a16="http://schemas.microsoft.com/office/drawing/2014/main" id="{7F2EAF77-A936-456D-9BAD-2B24E50DA6A9}"/>
                      </a:ext>
                    </a:extLst>
                  </p:cNvPr>
                  <p:cNvSpPr>
                    <a:spLocks/>
                  </p:cNvSpPr>
                  <p:nvPr/>
                </p:nvSpPr>
                <p:spPr bwMode="auto">
                  <a:xfrm>
                    <a:off x="2732" y="1588"/>
                    <a:ext cx="296" cy="247"/>
                  </a:xfrm>
                  <a:custGeom>
                    <a:avLst/>
                    <a:gdLst>
                      <a:gd name="T0" fmla="*/ 0 w 140"/>
                      <a:gd name="T1" fmla="*/ 117 h 117"/>
                      <a:gd name="T2" fmla="*/ 70 w 140"/>
                      <a:gd name="T3" fmla="*/ 0 h 117"/>
                      <a:gd name="T4" fmla="*/ 140 w 140"/>
                      <a:gd name="T5" fmla="*/ 117 h 117"/>
                      <a:gd name="T6" fmla="*/ 0 w 140"/>
                      <a:gd name="T7" fmla="*/ 117 h 117"/>
                    </a:gdLst>
                    <a:ahLst/>
                    <a:cxnLst>
                      <a:cxn ang="0">
                        <a:pos x="T0" y="T1"/>
                      </a:cxn>
                      <a:cxn ang="0">
                        <a:pos x="T2" y="T3"/>
                      </a:cxn>
                      <a:cxn ang="0">
                        <a:pos x="T4" y="T5"/>
                      </a:cxn>
                      <a:cxn ang="0">
                        <a:pos x="T6" y="T7"/>
                      </a:cxn>
                    </a:cxnLst>
                    <a:rect l="0" t="0" r="r" b="b"/>
                    <a:pathLst>
                      <a:path w="140" h="117">
                        <a:moveTo>
                          <a:pt x="0" y="117"/>
                        </a:moveTo>
                        <a:cubicBezTo>
                          <a:pt x="0" y="52"/>
                          <a:pt x="31" y="0"/>
                          <a:pt x="70" y="0"/>
                        </a:cubicBezTo>
                        <a:cubicBezTo>
                          <a:pt x="108" y="0"/>
                          <a:pt x="140" y="52"/>
                          <a:pt x="140" y="117"/>
                        </a:cubicBezTo>
                        <a:lnTo>
                          <a:pt x="0" y="117"/>
                        </a:lnTo>
                        <a:close/>
                      </a:path>
                    </a:pathLst>
                  </a:custGeom>
                  <a:solidFill>
                    <a:schemeClr val="bg2"/>
                  </a:solidFill>
                  <a:ln w="19050" cap="rnd">
                    <a:solidFill>
                      <a:schemeClr val="tx1"/>
                    </a:solidFill>
                    <a:prstDash val="solid"/>
                    <a:round/>
                    <a:headEnd type="none" w="med" len="sm"/>
                    <a:tailEnd/>
                  </a:ln>
                </p:spPr>
                <p:txBody>
                  <a:bodyPr vert="horz" wrap="square" lIns="57150" tIns="28576" rIns="57150" bIns="28576" numCol="1" anchor="t" anchorCtr="0" compatLnSpc="1">
                    <a:prstTxWarp prst="textNoShape">
                      <a:avLst/>
                    </a:prstTxWarp>
                  </a:bodyPr>
                  <a:lstStyle/>
                  <a:p>
                    <a:pPr defTabSz="457182">
                      <a:defRPr/>
                    </a:pPr>
                    <a:endParaRPr lang="en-US" sz="1124" dirty="0">
                      <a:solidFill>
                        <a:srgbClr val="FFFFFF"/>
                      </a:solidFill>
                      <a:latin typeface="Amazon Ember"/>
                    </a:endParaRPr>
                  </a:p>
                </p:txBody>
              </p:sp>
            </p:grpSp>
            <p:grpSp>
              <p:nvGrpSpPr>
                <p:cNvPr id="71" name="Group 4">
                  <a:extLst>
                    <a:ext uri="{FF2B5EF4-FFF2-40B4-BE49-F238E27FC236}">
                      <a16:creationId xmlns:a16="http://schemas.microsoft.com/office/drawing/2014/main" id="{F8DAE7F5-743B-4ED7-A7D2-50E255389D1E}"/>
                    </a:ext>
                  </a:extLst>
                </p:cNvPr>
                <p:cNvGrpSpPr>
                  <a:grpSpLocks noChangeAspect="1"/>
                </p:cNvGrpSpPr>
                <p:nvPr/>
              </p:nvGrpSpPr>
              <p:grpSpPr bwMode="auto">
                <a:xfrm>
                  <a:off x="4506679" y="155229"/>
                  <a:ext cx="350235" cy="501689"/>
                  <a:chOff x="2732" y="1411"/>
                  <a:chExt cx="296" cy="424"/>
                </a:xfrm>
                <a:solidFill>
                  <a:schemeClr val="bg1"/>
                </a:solidFill>
              </p:grpSpPr>
              <p:sp>
                <p:nvSpPr>
                  <p:cNvPr id="72" name="Oval 5">
                    <a:extLst>
                      <a:ext uri="{FF2B5EF4-FFF2-40B4-BE49-F238E27FC236}">
                        <a16:creationId xmlns:a16="http://schemas.microsoft.com/office/drawing/2014/main" id="{C6B46F5B-EB03-42D8-A948-2B27F3D059C5}"/>
                      </a:ext>
                    </a:extLst>
                  </p:cNvPr>
                  <p:cNvSpPr>
                    <a:spLocks noChangeArrowheads="1"/>
                  </p:cNvSpPr>
                  <p:nvPr/>
                </p:nvSpPr>
                <p:spPr bwMode="auto">
                  <a:xfrm>
                    <a:off x="2791" y="1411"/>
                    <a:ext cx="178" cy="177"/>
                  </a:xfrm>
                  <a:prstGeom prst="ellipse">
                    <a:avLst/>
                  </a:prstGeom>
                  <a:solidFill>
                    <a:schemeClr val="bg2"/>
                  </a:solidFill>
                  <a:ln w="19050" cap="rnd">
                    <a:solidFill>
                      <a:schemeClr val="tx1"/>
                    </a:solidFill>
                    <a:prstDash val="solid"/>
                    <a:round/>
                    <a:headEnd type="none" w="med" len="sm"/>
                    <a:tailEnd/>
                  </a:ln>
                </p:spPr>
                <p:txBody>
                  <a:bodyPr vert="horz" wrap="square" lIns="57150" tIns="28576" rIns="57150" bIns="28576" numCol="1" anchor="t" anchorCtr="0" compatLnSpc="1">
                    <a:prstTxWarp prst="textNoShape">
                      <a:avLst/>
                    </a:prstTxWarp>
                  </a:bodyPr>
                  <a:lstStyle/>
                  <a:p>
                    <a:pPr defTabSz="457182">
                      <a:defRPr/>
                    </a:pPr>
                    <a:endParaRPr lang="en-US" sz="1124" dirty="0">
                      <a:solidFill>
                        <a:srgbClr val="FFFFFF"/>
                      </a:solidFill>
                      <a:latin typeface="Amazon Ember"/>
                    </a:endParaRPr>
                  </a:p>
                </p:txBody>
              </p:sp>
              <p:sp>
                <p:nvSpPr>
                  <p:cNvPr id="73" name="Freeform 6">
                    <a:extLst>
                      <a:ext uri="{FF2B5EF4-FFF2-40B4-BE49-F238E27FC236}">
                        <a16:creationId xmlns:a16="http://schemas.microsoft.com/office/drawing/2014/main" id="{60F21C18-9173-4177-A196-82442537D2A1}"/>
                      </a:ext>
                    </a:extLst>
                  </p:cNvPr>
                  <p:cNvSpPr>
                    <a:spLocks/>
                  </p:cNvSpPr>
                  <p:nvPr/>
                </p:nvSpPr>
                <p:spPr bwMode="auto">
                  <a:xfrm>
                    <a:off x="2732" y="1588"/>
                    <a:ext cx="296" cy="247"/>
                  </a:xfrm>
                  <a:custGeom>
                    <a:avLst/>
                    <a:gdLst>
                      <a:gd name="T0" fmla="*/ 0 w 140"/>
                      <a:gd name="T1" fmla="*/ 117 h 117"/>
                      <a:gd name="T2" fmla="*/ 70 w 140"/>
                      <a:gd name="T3" fmla="*/ 0 h 117"/>
                      <a:gd name="T4" fmla="*/ 140 w 140"/>
                      <a:gd name="T5" fmla="*/ 117 h 117"/>
                      <a:gd name="T6" fmla="*/ 0 w 140"/>
                      <a:gd name="T7" fmla="*/ 117 h 117"/>
                    </a:gdLst>
                    <a:ahLst/>
                    <a:cxnLst>
                      <a:cxn ang="0">
                        <a:pos x="T0" y="T1"/>
                      </a:cxn>
                      <a:cxn ang="0">
                        <a:pos x="T2" y="T3"/>
                      </a:cxn>
                      <a:cxn ang="0">
                        <a:pos x="T4" y="T5"/>
                      </a:cxn>
                      <a:cxn ang="0">
                        <a:pos x="T6" y="T7"/>
                      </a:cxn>
                    </a:cxnLst>
                    <a:rect l="0" t="0" r="r" b="b"/>
                    <a:pathLst>
                      <a:path w="140" h="117">
                        <a:moveTo>
                          <a:pt x="0" y="117"/>
                        </a:moveTo>
                        <a:cubicBezTo>
                          <a:pt x="0" y="52"/>
                          <a:pt x="31" y="0"/>
                          <a:pt x="70" y="0"/>
                        </a:cubicBezTo>
                        <a:cubicBezTo>
                          <a:pt x="108" y="0"/>
                          <a:pt x="140" y="52"/>
                          <a:pt x="140" y="117"/>
                        </a:cubicBezTo>
                        <a:lnTo>
                          <a:pt x="0" y="117"/>
                        </a:lnTo>
                        <a:close/>
                      </a:path>
                    </a:pathLst>
                  </a:custGeom>
                  <a:solidFill>
                    <a:schemeClr val="bg2"/>
                  </a:solidFill>
                  <a:ln w="19050" cap="rnd">
                    <a:solidFill>
                      <a:schemeClr val="tx1"/>
                    </a:solidFill>
                    <a:prstDash val="solid"/>
                    <a:round/>
                    <a:headEnd type="none" w="med" len="sm"/>
                    <a:tailEnd/>
                  </a:ln>
                </p:spPr>
                <p:txBody>
                  <a:bodyPr vert="horz" wrap="square" lIns="57150" tIns="28576" rIns="57150" bIns="28576" numCol="1" anchor="t" anchorCtr="0" compatLnSpc="1">
                    <a:prstTxWarp prst="textNoShape">
                      <a:avLst/>
                    </a:prstTxWarp>
                  </a:bodyPr>
                  <a:lstStyle/>
                  <a:p>
                    <a:pPr defTabSz="457182">
                      <a:defRPr/>
                    </a:pPr>
                    <a:endParaRPr lang="en-US" sz="1124" dirty="0">
                      <a:solidFill>
                        <a:srgbClr val="FFFFFF"/>
                      </a:solidFill>
                      <a:latin typeface="Amazon Ember"/>
                    </a:endParaRPr>
                  </a:p>
                </p:txBody>
              </p:sp>
            </p:grpSp>
          </p:grpSp>
          <p:grpSp>
            <p:nvGrpSpPr>
              <p:cNvPr id="67" name="Group 4">
                <a:extLst>
                  <a:ext uri="{FF2B5EF4-FFF2-40B4-BE49-F238E27FC236}">
                    <a16:creationId xmlns:a16="http://schemas.microsoft.com/office/drawing/2014/main" id="{20C35858-1E3E-4EDD-85B5-80230150C959}"/>
                  </a:ext>
                </a:extLst>
              </p:cNvPr>
              <p:cNvGrpSpPr>
                <a:grpSpLocks noChangeAspect="1"/>
              </p:cNvGrpSpPr>
              <p:nvPr/>
            </p:nvGrpSpPr>
            <p:grpSpPr bwMode="auto">
              <a:xfrm>
                <a:off x="4301892" y="293341"/>
                <a:ext cx="350235" cy="501689"/>
                <a:chOff x="2732" y="1411"/>
                <a:chExt cx="296" cy="424"/>
              </a:xfrm>
              <a:solidFill>
                <a:schemeClr val="bg1"/>
              </a:solidFill>
            </p:grpSpPr>
            <p:sp>
              <p:nvSpPr>
                <p:cNvPr id="68" name="Oval 5">
                  <a:extLst>
                    <a:ext uri="{FF2B5EF4-FFF2-40B4-BE49-F238E27FC236}">
                      <a16:creationId xmlns:a16="http://schemas.microsoft.com/office/drawing/2014/main" id="{0BB04FB9-4C44-4303-BF6A-788C64B65D81}"/>
                    </a:ext>
                  </a:extLst>
                </p:cNvPr>
                <p:cNvSpPr>
                  <a:spLocks noChangeArrowheads="1"/>
                </p:cNvSpPr>
                <p:nvPr/>
              </p:nvSpPr>
              <p:spPr bwMode="auto">
                <a:xfrm>
                  <a:off x="2791" y="1411"/>
                  <a:ext cx="178" cy="177"/>
                </a:xfrm>
                <a:prstGeom prst="ellipse">
                  <a:avLst/>
                </a:prstGeom>
                <a:solidFill>
                  <a:schemeClr val="bg2"/>
                </a:solidFill>
                <a:ln w="19050" cap="rnd">
                  <a:solidFill>
                    <a:schemeClr val="tx1"/>
                  </a:solidFill>
                  <a:prstDash val="solid"/>
                  <a:round/>
                  <a:headEnd type="none" w="med" len="sm"/>
                  <a:tailEnd/>
                </a:ln>
              </p:spPr>
              <p:txBody>
                <a:bodyPr vert="horz" wrap="square" lIns="57150" tIns="28576" rIns="57150" bIns="28576" numCol="1" anchor="t" anchorCtr="0" compatLnSpc="1">
                  <a:prstTxWarp prst="textNoShape">
                    <a:avLst/>
                  </a:prstTxWarp>
                </a:bodyPr>
                <a:lstStyle/>
                <a:p>
                  <a:pPr defTabSz="457182">
                    <a:defRPr/>
                  </a:pPr>
                  <a:endParaRPr lang="en-US" sz="1124" dirty="0">
                    <a:solidFill>
                      <a:srgbClr val="FFFFFF"/>
                    </a:solidFill>
                    <a:latin typeface="Amazon Ember"/>
                  </a:endParaRPr>
                </a:p>
              </p:txBody>
            </p:sp>
            <p:sp>
              <p:nvSpPr>
                <p:cNvPr id="69" name="Freeform 6">
                  <a:extLst>
                    <a:ext uri="{FF2B5EF4-FFF2-40B4-BE49-F238E27FC236}">
                      <a16:creationId xmlns:a16="http://schemas.microsoft.com/office/drawing/2014/main" id="{EA3D4868-2ED4-4754-900E-063390278E99}"/>
                    </a:ext>
                  </a:extLst>
                </p:cNvPr>
                <p:cNvSpPr>
                  <a:spLocks/>
                </p:cNvSpPr>
                <p:nvPr/>
              </p:nvSpPr>
              <p:spPr bwMode="auto">
                <a:xfrm>
                  <a:off x="2732" y="1588"/>
                  <a:ext cx="296" cy="247"/>
                </a:xfrm>
                <a:custGeom>
                  <a:avLst/>
                  <a:gdLst>
                    <a:gd name="T0" fmla="*/ 0 w 140"/>
                    <a:gd name="T1" fmla="*/ 117 h 117"/>
                    <a:gd name="T2" fmla="*/ 70 w 140"/>
                    <a:gd name="T3" fmla="*/ 0 h 117"/>
                    <a:gd name="T4" fmla="*/ 140 w 140"/>
                    <a:gd name="T5" fmla="*/ 117 h 117"/>
                    <a:gd name="T6" fmla="*/ 0 w 140"/>
                    <a:gd name="T7" fmla="*/ 117 h 117"/>
                  </a:gdLst>
                  <a:ahLst/>
                  <a:cxnLst>
                    <a:cxn ang="0">
                      <a:pos x="T0" y="T1"/>
                    </a:cxn>
                    <a:cxn ang="0">
                      <a:pos x="T2" y="T3"/>
                    </a:cxn>
                    <a:cxn ang="0">
                      <a:pos x="T4" y="T5"/>
                    </a:cxn>
                    <a:cxn ang="0">
                      <a:pos x="T6" y="T7"/>
                    </a:cxn>
                  </a:cxnLst>
                  <a:rect l="0" t="0" r="r" b="b"/>
                  <a:pathLst>
                    <a:path w="140" h="117">
                      <a:moveTo>
                        <a:pt x="0" y="117"/>
                      </a:moveTo>
                      <a:cubicBezTo>
                        <a:pt x="0" y="52"/>
                        <a:pt x="31" y="0"/>
                        <a:pt x="70" y="0"/>
                      </a:cubicBezTo>
                      <a:cubicBezTo>
                        <a:pt x="108" y="0"/>
                        <a:pt x="140" y="52"/>
                        <a:pt x="140" y="117"/>
                      </a:cubicBezTo>
                      <a:lnTo>
                        <a:pt x="0" y="117"/>
                      </a:lnTo>
                      <a:close/>
                    </a:path>
                  </a:pathLst>
                </a:custGeom>
                <a:solidFill>
                  <a:schemeClr val="bg2"/>
                </a:solidFill>
                <a:ln w="19050" cap="rnd">
                  <a:solidFill>
                    <a:schemeClr val="tx1"/>
                  </a:solidFill>
                  <a:prstDash val="solid"/>
                  <a:round/>
                  <a:headEnd type="none" w="med" len="sm"/>
                  <a:tailEnd/>
                </a:ln>
              </p:spPr>
              <p:txBody>
                <a:bodyPr vert="horz" wrap="square" lIns="57150" tIns="28576" rIns="57150" bIns="28576" numCol="1" anchor="t" anchorCtr="0" compatLnSpc="1">
                  <a:prstTxWarp prst="textNoShape">
                    <a:avLst/>
                  </a:prstTxWarp>
                </a:bodyPr>
                <a:lstStyle/>
                <a:p>
                  <a:pPr defTabSz="457182">
                    <a:defRPr/>
                  </a:pPr>
                  <a:endParaRPr lang="en-US" sz="1124" dirty="0">
                    <a:solidFill>
                      <a:srgbClr val="FFFFFF"/>
                    </a:solidFill>
                    <a:latin typeface="Amazon Ember"/>
                  </a:endParaRPr>
                </a:p>
              </p:txBody>
            </p:sp>
          </p:grpSp>
        </p:grpSp>
      </p:grpSp>
      <p:grpSp>
        <p:nvGrpSpPr>
          <p:cNvPr id="12" name="Group 11">
            <a:extLst>
              <a:ext uri="{FF2B5EF4-FFF2-40B4-BE49-F238E27FC236}">
                <a16:creationId xmlns:a16="http://schemas.microsoft.com/office/drawing/2014/main" id="{E0CEC052-B3A3-4520-886D-B3BF8DBE2A2A}"/>
              </a:ext>
            </a:extLst>
          </p:cNvPr>
          <p:cNvGrpSpPr/>
          <p:nvPr/>
        </p:nvGrpSpPr>
        <p:grpSpPr>
          <a:xfrm>
            <a:off x="8695213" y="4408069"/>
            <a:ext cx="1209460" cy="1209460"/>
            <a:chOff x="8695213" y="4408069"/>
            <a:chExt cx="1209460" cy="1209460"/>
          </a:xfrm>
        </p:grpSpPr>
        <p:sp>
          <p:nvSpPr>
            <p:cNvPr id="90" name="Oval 89">
              <a:extLst>
                <a:ext uri="{FF2B5EF4-FFF2-40B4-BE49-F238E27FC236}">
                  <a16:creationId xmlns:a16="http://schemas.microsoft.com/office/drawing/2014/main" id="{0D725222-5255-4CA7-AC18-51B59C0383BF}"/>
                </a:ext>
              </a:extLst>
            </p:cNvPr>
            <p:cNvSpPr/>
            <p:nvPr/>
          </p:nvSpPr>
          <p:spPr>
            <a:xfrm rot="18025365">
              <a:off x="8695213" y="4408069"/>
              <a:ext cx="1209460" cy="1209460"/>
            </a:xfrm>
            <a:prstGeom prst="ellipse">
              <a:avLst/>
            </a:prstGeom>
            <a:solidFill>
              <a:srgbClr val="232F3E"/>
            </a:solidFill>
            <a:ln w="25400">
              <a:solidFill>
                <a:schemeClr val="accent1"/>
              </a:solidFill>
              <a:prstDash val="sysDo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7150" tIns="28576" rIns="57150" bIns="28576" numCol="1" spcCol="0" rtlCol="0" fromWordArt="0" anchor="ctr" anchorCtr="0" forceAA="0" compatLnSpc="1">
              <a:prstTxWarp prst="textNoShape">
                <a:avLst/>
              </a:prstTxWarp>
              <a:noAutofit/>
            </a:bodyPr>
            <a:lstStyle/>
            <a:p>
              <a:pPr algn="ctr" defTabSz="457182"/>
              <a:endParaRPr lang="en-US" sz="1124" dirty="0">
                <a:solidFill>
                  <a:srgbClr val="FFFFFF"/>
                </a:solidFill>
                <a:latin typeface="Amazon Ember"/>
              </a:endParaRPr>
            </a:p>
          </p:txBody>
        </p:sp>
        <p:pic>
          <p:nvPicPr>
            <p:cNvPr id="62" name="Graphic 18">
              <a:extLst>
                <a:ext uri="{FF2B5EF4-FFF2-40B4-BE49-F238E27FC236}">
                  <a16:creationId xmlns:a16="http://schemas.microsoft.com/office/drawing/2014/main" id="{65EFC56E-CFD8-404B-AEA7-AB4766F2513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02756" y="4622090"/>
              <a:ext cx="794374" cy="781418"/>
            </a:xfrm>
            <a:prstGeom prst="rect">
              <a:avLst/>
            </a:prstGeom>
          </p:spPr>
        </p:pic>
      </p:grpSp>
      <p:sp>
        <p:nvSpPr>
          <p:cNvPr id="95" name="TextBox 94">
            <a:extLst>
              <a:ext uri="{FF2B5EF4-FFF2-40B4-BE49-F238E27FC236}">
                <a16:creationId xmlns:a16="http://schemas.microsoft.com/office/drawing/2014/main" id="{7D65C670-FEC7-4921-A69E-FF836C57BE3C}"/>
              </a:ext>
            </a:extLst>
          </p:cNvPr>
          <p:cNvSpPr txBox="1"/>
          <p:nvPr/>
        </p:nvSpPr>
        <p:spPr>
          <a:xfrm>
            <a:off x="1958800" y="5924413"/>
            <a:ext cx="3303050" cy="1189567"/>
          </a:xfrm>
          <a:prstGeom prst="rect">
            <a:avLst/>
          </a:prstGeom>
          <a:noFill/>
        </p:spPr>
        <p:txBody>
          <a:bodyPr wrap="square" lIns="182880" rIns="0" rtlCol="0" anchor="ctr" anchorCtr="0">
            <a:noAutofit/>
          </a:bodyPr>
          <a:lstStyle/>
          <a:p>
            <a:pPr algn="r" defTabSz="685703">
              <a:lnSpc>
                <a:spcPct val="90000"/>
              </a:lnSpc>
              <a:spcAft>
                <a:spcPts val="600"/>
              </a:spcAft>
              <a:defRPr/>
            </a:pPr>
            <a:r>
              <a:rPr lang="en-US" sz="2000" dirty="0">
                <a:solidFill>
                  <a:srgbClr val="E8882B"/>
                </a:solidFill>
                <a:latin typeface="Amazon Ember Heavy"/>
              </a:rPr>
              <a:t>Professional Services in AWS Marketplace</a:t>
            </a:r>
          </a:p>
          <a:p>
            <a:pPr algn="r" defTabSz="685703">
              <a:lnSpc>
                <a:spcPct val="90000"/>
              </a:lnSpc>
              <a:spcAft>
                <a:spcPts val="600"/>
              </a:spcAft>
              <a:defRPr/>
            </a:pPr>
            <a:r>
              <a:rPr lang="en-US" sz="1600" dirty="0">
                <a:solidFill>
                  <a:srgbClr val="FFFFFF"/>
                </a:solidFill>
                <a:latin typeface="Amazon Ember"/>
              </a:rPr>
              <a:t>Services to configure, deploy, and manage third-party software</a:t>
            </a:r>
          </a:p>
        </p:txBody>
      </p:sp>
      <p:grpSp>
        <p:nvGrpSpPr>
          <p:cNvPr id="2" name="Group 1">
            <a:extLst>
              <a:ext uri="{FF2B5EF4-FFF2-40B4-BE49-F238E27FC236}">
                <a16:creationId xmlns:a16="http://schemas.microsoft.com/office/drawing/2014/main" id="{BC240D11-DCAB-4252-80B0-18AD5F89C224}"/>
              </a:ext>
            </a:extLst>
          </p:cNvPr>
          <p:cNvGrpSpPr/>
          <p:nvPr/>
        </p:nvGrpSpPr>
        <p:grpSpPr>
          <a:xfrm>
            <a:off x="5525780" y="5915854"/>
            <a:ext cx="1209460" cy="1209460"/>
            <a:chOff x="5525780" y="5915854"/>
            <a:chExt cx="1209460" cy="1209460"/>
          </a:xfrm>
        </p:grpSpPr>
        <p:sp>
          <p:nvSpPr>
            <p:cNvPr id="92" name="Oval 91">
              <a:extLst>
                <a:ext uri="{FF2B5EF4-FFF2-40B4-BE49-F238E27FC236}">
                  <a16:creationId xmlns:a16="http://schemas.microsoft.com/office/drawing/2014/main" id="{90AF8167-BB12-4905-AA7D-D7BF57D757A4}"/>
                </a:ext>
              </a:extLst>
            </p:cNvPr>
            <p:cNvSpPr/>
            <p:nvPr/>
          </p:nvSpPr>
          <p:spPr>
            <a:xfrm>
              <a:off x="5525780" y="5915854"/>
              <a:ext cx="1209460" cy="1209460"/>
            </a:xfrm>
            <a:prstGeom prst="ellipse">
              <a:avLst/>
            </a:prstGeom>
            <a:solidFill>
              <a:srgbClr val="232F3E"/>
            </a:solidFill>
            <a:ln w="25400">
              <a:solidFill>
                <a:schemeClr val="accent1"/>
              </a:solidFill>
              <a:prstDash val="sysDo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7150" tIns="28576" rIns="57150" bIns="28576" numCol="1" spcCol="0" rtlCol="0" fromWordArt="0" anchor="ctr" anchorCtr="0" forceAA="0" compatLnSpc="1">
              <a:prstTxWarp prst="textNoShape">
                <a:avLst/>
              </a:prstTxWarp>
              <a:noAutofit/>
            </a:bodyPr>
            <a:lstStyle/>
            <a:p>
              <a:pPr algn="ctr" defTabSz="457182"/>
              <a:endParaRPr lang="en-US" sz="1124" dirty="0">
                <a:solidFill>
                  <a:srgbClr val="FFFFFF"/>
                </a:solidFill>
                <a:latin typeface="Amazon Ember"/>
              </a:endParaRPr>
            </a:p>
          </p:txBody>
        </p:sp>
        <p:sp>
          <p:nvSpPr>
            <p:cNvPr id="100" name="Freeform: Shape 99">
              <a:extLst>
                <a:ext uri="{FF2B5EF4-FFF2-40B4-BE49-F238E27FC236}">
                  <a16:creationId xmlns:a16="http://schemas.microsoft.com/office/drawing/2014/main" id="{568A85EF-2F43-49EC-AF41-974DD147C955}"/>
                </a:ext>
              </a:extLst>
            </p:cNvPr>
            <p:cNvSpPr/>
            <p:nvPr/>
          </p:nvSpPr>
          <p:spPr>
            <a:xfrm>
              <a:off x="5876373" y="6266447"/>
              <a:ext cx="508275" cy="508275"/>
            </a:xfrm>
            <a:custGeom>
              <a:avLst/>
              <a:gdLst>
                <a:gd name="connsiteX0" fmla="*/ 312589 w 508275"/>
                <a:gd name="connsiteY0" fmla="*/ 505774 h 508275"/>
                <a:gd name="connsiteX1" fmla="*/ 266845 w 508275"/>
                <a:gd name="connsiteY1" fmla="*/ 460030 h 508275"/>
                <a:gd name="connsiteX2" fmla="*/ 312589 w 508275"/>
                <a:gd name="connsiteY2" fmla="*/ 414285 h 508275"/>
                <a:gd name="connsiteX3" fmla="*/ 316351 w 508275"/>
                <a:gd name="connsiteY3" fmla="*/ 414285 h 508275"/>
                <a:gd name="connsiteX4" fmla="*/ 326516 w 508275"/>
                <a:gd name="connsiteY4" fmla="*/ 393954 h 508275"/>
                <a:gd name="connsiteX5" fmla="*/ 48286 w 508275"/>
                <a:gd name="connsiteY5" fmla="*/ 393954 h 508275"/>
                <a:gd name="connsiteX6" fmla="*/ 38121 w 508275"/>
                <a:gd name="connsiteY6" fmla="*/ 385821 h 508275"/>
                <a:gd name="connsiteX7" fmla="*/ 7624 w 508275"/>
                <a:gd name="connsiteY7" fmla="*/ 233339 h 508275"/>
                <a:gd name="connsiteX8" fmla="*/ 27955 w 508275"/>
                <a:gd name="connsiteY8" fmla="*/ 229374 h 508275"/>
                <a:gd name="connsiteX9" fmla="*/ 56520 w 508275"/>
                <a:gd name="connsiteY9" fmla="*/ 373623 h 508275"/>
                <a:gd name="connsiteX10" fmla="*/ 360367 w 508275"/>
                <a:gd name="connsiteY10" fmla="*/ 373623 h 508275"/>
                <a:gd name="connsiteX11" fmla="*/ 404079 w 508275"/>
                <a:gd name="connsiteY11" fmla="*/ 158216 h 508275"/>
                <a:gd name="connsiteX12" fmla="*/ 414244 w 508275"/>
                <a:gd name="connsiteY12" fmla="*/ 149982 h 508275"/>
                <a:gd name="connsiteX13" fmla="*/ 505734 w 508275"/>
                <a:gd name="connsiteY13" fmla="*/ 149982 h 508275"/>
                <a:gd name="connsiteX14" fmla="*/ 505734 w 508275"/>
                <a:gd name="connsiteY14" fmla="*/ 170313 h 508275"/>
                <a:gd name="connsiteX15" fmla="*/ 422377 w 508275"/>
                <a:gd name="connsiteY15" fmla="*/ 170313 h 508275"/>
                <a:gd name="connsiteX16" fmla="*/ 378665 w 508275"/>
                <a:gd name="connsiteY16" fmla="*/ 385821 h 508275"/>
                <a:gd name="connsiteX17" fmla="*/ 368500 w 508275"/>
                <a:gd name="connsiteY17" fmla="*/ 393954 h 508275"/>
                <a:gd name="connsiteX18" fmla="*/ 349287 w 508275"/>
                <a:gd name="connsiteY18" fmla="*/ 393954 h 508275"/>
                <a:gd name="connsiteX19" fmla="*/ 335868 w 508275"/>
                <a:gd name="connsiteY19" fmla="*/ 420791 h 508275"/>
                <a:gd name="connsiteX20" fmla="*/ 351595 w 508275"/>
                <a:gd name="connsiteY20" fmla="*/ 483543 h 508275"/>
                <a:gd name="connsiteX21" fmla="*/ 312589 w 508275"/>
                <a:gd name="connsiteY21" fmla="*/ 505774 h 508275"/>
                <a:gd name="connsiteX22" fmla="*/ 312589 w 508275"/>
                <a:gd name="connsiteY22" fmla="*/ 434616 h 508275"/>
                <a:gd name="connsiteX23" fmla="*/ 287176 w 508275"/>
                <a:gd name="connsiteY23" fmla="*/ 460030 h 508275"/>
                <a:gd name="connsiteX24" fmla="*/ 312589 w 508275"/>
                <a:gd name="connsiteY24" fmla="*/ 485443 h 508275"/>
                <a:gd name="connsiteX25" fmla="*/ 338003 w 508275"/>
                <a:gd name="connsiteY25" fmla="*/ 460030 h 508275"/>
                <a:gd name="connsiteX26" fmla="*/ 312589 w 508275"/>
                <a:gd name="connsiteY26" fmla="*/ 434616 h 508275"/>
                <a:gd name="connsiteX27" fmla="*/ 109279 w 508275"/>
                <a:gd name="connsiteY27" fmla="*/ 505774 h 508275"/>
                <a:gd name="connsiteX28" fmla="*/ 63534 w 508275"/>
                <a:gd name="connsiteY28" fmla="*/ 460030 h 508275"/>
                <a:gd name="connsiteX29" fmla="*/ 109279 w 508275"/>
                <a:gd name="connsiteY29" fmla="*/ 414285 h 508275"/>
                <a:gd name="connsiteX30" fmla="*/ 155024 w 508275"/>
                <a:gd name="connsiteY30" fmla="*/ 460030 h 508275"/>
                <a:gd name="connsiteX31" fmla="*/ 109279 w 508275"/>
                <a:gd name="connsiteY31" fmla="*/ 505774 h 508275"/>
                <a:gd name="connsiteX32" fmla="*/ 109279 w 508275"/>
                <a:gd name="connsiteY32" fmla="*/ 434616 h 508275"/>
                <a:gd name="connsiteX33" fmla="*/ 83865 w 508275"/>
                <a:gd name="connsiteY33" fmla="*/ 460030 h 508275"/>
                <a:gd name="connsiteX34" fmla="*/ 109279 w 508275"/>
                <a:gd name="connsiteY34" fmla="*/ 485443 h 508275"/>
                <a:gd name="connsiteX35" fmla="*/ 134693 w 508275"/>
                <a:gd name="connsiteY35" fmla="*/ 460030 h 508275"/>
                <a:gd name="connsiteX36" fmla="*/ 109279 w 508275"/>
                <a:gd name="connsiteY36" fmla="*/ 434616 h 508275"/>
                <a:gd name="connsiteX37" fmla="*/ 200769 w 508275"/>
                <a:gd name="connsiteY37" fmla="*/ 357053 h 508275"/>
                <a:gd name="connsiteX38" fmla="*/ 195686 w 508275"/>
                <a:gd name="connsiteY38" fmla="*/ 355731 h 508275"/>
                <a:gd name="connsiteX39" fmla="*/ 114362 w 508275"/>
                <a:gd name="connsiteY39" fmla="*/ 308767 h 508275"/>
                <a:gd name="connsiteX40" fmla="*/ 109279 w 508275"/>
                <a:gd name="connsiteY40" fmla="*/ 300025 h 508275"/>
                <a:gd name="connsiteX41" fmla="*/ 109279 w 508275"/>
                <a:gd name="connsiteY41" fmla="*/ 211483 h 508275"/>
                <a:gd name="connsiteX42" fmla="*/ 33038 w 508275"/>
                <a:gd name="connsiteY42" fmla="*/ 167466 h 508275"/>
                <a:gd name="connsiteX43" fmla="*/ 27955 w 508275"/>
                <a:gd name="connsiteY43" fmla="*/ 158724 h 508275"/>
                <a:gd name="connsiteX44" fmla="*/ 27955 w 508275"/>
                <a:gd name="connsiteY44" fmla="*/ 64795 h 508275"/>
                <a:gd name="connsiteX45" fmla="*/ 33038 w 508275"/>
                <a:gd name="connsiteY45" fmla="*/ 55951 h 508275"/>
                <a:gd name="connsiteX46" fmla="*/ 114362 w 508275"/>
                <a:gd name="connsiteY46" fmla="*/ 8986 h 508275"/>
                <a:gd name="connsiteX47" fmla="*/ 124527 w 508275"/>
                <a:gd name="connsiteY47" fmla="*/ 8986 h 508275"/>
                <a:gd name="connsiteX48" fmla="*/ 200769 w 508275"/>
                <a:gd name="connsiteY48" fmla="*/ 53003 h 508275"/>
                <a:gd name="connsiteX49" fmla="*/ 277010 w 508275"/>
                <a:gd name="connsiteY49" fmla="*/ 8986 h 508275"/>
                <a:gd name="connsiteX50" fmla="*/ 287176 w 508275"/>
                <a:gd name="connsiteY50" fmla="*/ 8986 h 508275"/>
                <a:gd name="connsiteX51" fmla="*/ 368500 w 508275"/>
                <a:gd name="connsiteY51" fmla="*/ 55951 h 508275"/>
                <a:gd name="connsiteX52" fmla="*/ 373582 w 508275"/>
                <a:gd name="connsiteY52" fmla="*/ 64795 h 508275"/>
                <a:gd name="connsiteX53" fmla="*/ 373582 w 508275"/>
                <a:gd name="connsiteY53" fmla="*/ 158724 h 508275"/>
                <a:gd name="connsiteX54" fmla="*/ 368500 w 508275"/>
                <a:gd name="connsiteY54" fmla="*/ 167466 h 508275"/>
                <a:gd name="connsiteX55" fmla="*/ 292258 w 508275"/>
                <a:gd name="connsiteY55" fmla="*/ 211483 h 508275"/>
                <a:gd name="connsiteX56" fmla="*/ 292258 w 508275"/>
                <a:gd name="connsiteY56" fmla="*/ 300025 h 508275"/>
                <a:gd name="connsiteX57" fmla="*/ 287176 w 508275"/>
                <a:gd name="connsiteY57" fmla="*/ 308767 h 508275"/>
                <a:gd name="connsiteX58" fmla="*/ 205852 w 508275"/>
                <a:gd name="connsiteY58" fmla="*/ 355732 h 508275"/>
                <a:gd name="connsiteX59" fmla="*/ 200769 w 508275"/>
                <a:gd name="connsiteY59" fmla="*/ 357053 h 508275"/>
                <a:gd name="connsiteX60" fmla="*/ 210934 w 508275"/>
                <a:gd name="connsiteY60" fmla="*/ 258854 h 508275"/>
                <a:gd name="connsiteX61" fmla="*/ 210934 w 508275"/>
                <a:gd name="connsiteY61" fmla="*/ 329301 h 508275"/>
                <a:gd name="connsiteX62" fmla="*/ 271927 w 508275"/>
                <a:gd name="connsiteY62" fmla="*/ 294129 h 508275"/>
                <a:gd name="connsiteX63" fmla="*/ 271927 w 508275"/>
                <a:gd name="connsiteY63" fmla="*/ 223682 h 508275"/>
                <a:gd name="connsiteX64" fmla="*/ 129610 w 508275"/>
                <a:gd name="connsiteY64" fmla="*/ 294129 h 508275"/>
                <a:gd name="connsiteX65" fmla="*/ 190603 w 508275"/>
                <a:gd name="connsiteY65" fmla="*/ 329301 h 508275"/>
                <a:gd name="connsiteX66" fmla="*/ 190603 w 508275"/>
                <a:gd name="connsiteY66" fmla="*/ 258854 h 508275"/>
                <a:gd name="connsiteX67" fmla="*/ 129610 w 508275"/>
                <a:gd name="connsiteY67" fmla="*/ 223682 h 508275"/>
                <a:gd name="connsiteX68" fmla="*/ 139776 w 508275"/>
                <a:gd name="connsiteY68" fmla="*/ 205892 h 508275"/>
                <a:gd name="connsiteX69" fmla="*/ 200769 w 508275"/>
                <a:gd name="connsiteY69" fmla="*/ 241471 h 508275"/>
                <a:gd name="connsiteX70" fmla="*/ 261762 w 508275"/>
                <a:gd name="connsiteY70" fmla="*/ 206095 h 508275"/>
                <a:gd name="connsiteX71" fmla="*/ 200769 w 508275"/>
                <a:gd name="connsiteY71" fmla="*/ 170313 h 508275"/>
                <a:gd name="connsiteX72" fmla="*/ 292258 w 508275"/>
                <a:gd name="connsiteY72" fmla="*/ 117554 h 508275"/>
                <a:gd name="connsiteX73" fmla="*/ 292258 w 508275"/>
                <a:gd name="connsiteY73" fmla="*/ 188001 h 508275"/>
                <a:gd name="connsiteX74" fmla="*/ 353251 w 508275"/>
                <a:gd name="connsiteY74" fmla="*/ 152828 h 508275"/>
                <a:gd name="connsiteX75" fmla="*/ 353251 w 508275"/>
                <a:gd name="connsiteY75" fmla="*/ 82381 h 508275"/>
                <a:gd name="connsiteX76" fmla="*/ 210934 w 508275"/>
                <a:gd name="connsiteY76" fmla="*/ 152828 h 508275"/>
                <a:gd name="connsiteX77" fmla="*/ 271927 w 508275"/>
                <a:gd name="connsiteY77" fmla="*/ 188001 h 508275"/>
                <a:gd name="connsiteX78" fmla="*/ 271927 w 508275"/>
                <a:gd name="connsiteY78" fmla="*/ 117554 h 508275"/>
                <a:gd name="connsiteX79" fmla="*/ 210934 w 508275"/>
                <a:gd name="connsiteY79" fmla="*/ 82381 h 508275"/>
                <a:gd name="connsiteX80" fmla="*/ 129610 w 508275"/>
                <a:gd name="connsiteY80" fmla="*/ 117554 h 508275"/>
                <a:gd name="connsiteX81" fmla="*/ 129610 w 508275"/>
                <a:gd name="connsiteY81" fmla="*/ 188001 h 508275"/>
                <a:gd name="connsiteX82" fmla="*/ 190603 w 508275"/>
                <a:gd name="connsiteY82" fmla="*/ 152828 h 508275"/>
                <a:gd name="connsiteX83" fmla="*/ 190603 w 508275"/>
                <a:gd name="connsiteY83" fmla="*/ 82381 h 508275"/>
                <a:gd name="connsiteX84" fmla="*/ 48286 w 508275"/>
                <a:gd name="connsiteY84" fmla="*/ 152828 h 508275"/>
                <a:gd name="connsiteX85" fmla="*/ 109279 w 508275"/>
                <a:gd name="connsiteY85" fmla="*/ 188001 h 508275"/>
                <a:gd name="connsiteX86" fmla="*/ 109279 w 508275"/>
                <a:gd name="connsiteY86" fmla="*/ 117554 h 508275"/>
                <a:gd name="connsiteX87" fmla="*/ 48286 w 508275"/>
                <a:gd name="connsiteY87" fmla="*/ 82381 h 508275"/>
                <a:gd name="connsiteX88" fmla="*/ 221100 w 508275"/>
                <a:gd name="connsiteY88" fmla="*/ 64795 h 508275"/>
                <a:gd name="connsiteX89" fmla="*/ 282093 w 508275"/>
                <a:gd name="connsiteY89" fmla="*/ 99967 h 508275"/>
                <a:gd name="connsiteX90" fmla="*/ 343086 w 508275"/>
                <a:gd name="connsiteY90" fmla="*/ 64795 h 508275"/>
                <a:gd name="connsiteX91" fmla="*/ 282093 w 508275"/>
                <a:gd name="connsiteY91" fmla="*/ 29520 h 508275"/>
                <a:gd name="connsiteX92" fmla="*/ 58452 w 508275"/>
                <a:gd name="connsiteY92" fmla="*/ 64795 h 508275"/>
                <a:gd name="connsiteX93" fmla="*/ 119445 w 508275"/>
                <a:gd name="connsiteY93" fmla="*/ 99967 h 508275"/>
                <a:gd name="connsiteX94" fmla="*/ 180438 w 508275"/>
                <a:gd name="connsiteY94" fmla="*/ 64795 h 508275"/>
                <a:gd name="connsiteX95" fmla="*/ 119445 w 508275"/>
                <a:gd name="connsiteY95" fmla="*/ 29520 h 50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508275" h="508275">
                  <a:moveTo>
                    <a:pt x="312589" y="505774"/>
                  </a:moveTo>
                  <a:cubicBezTo>
                    <a:pt x="287325" y="505774"/>
                    <a:pt x="266845" y="485294"/>
                    <a:pt x="266845" y="460030"/>
                  </a:cubicBezTo>
                  <a:cubicBezTo>
                    <a:pt x="266845" y="434765"/>
                    <a:pt x="287325" y="414285"/>
                    <a:pt x="312589" y="414285"/>
                  </a:cubicBezTo>
                  <a:lnTo>
                    <a:pt x="316351" y="414285"/>
                  </a:lnTo>
                  <a:lnTo>
                    <a:pt x="326516" y="393954"/>
                  </a:lnTo>
                  <a:lnTo>
                    <a:pt x="48286" y="393954"/>
                  </a:lnTo>
                  <a:cubicBezTo>
                    <a:pt x="43379" y="394053"/>
                    <a:pt x="39101" y="390631"/>
                    <a:pt x="38121" y="385821"/>
                  </a:cubicBezTo>
                  <a:lnTo>
                    <a:pt x="7624" y="233339"/>
                  </a:lnTo>
                  <a:lnTo>
                    <a:pt x="27955" y="229374"/>
                  </a:lnTo>
                  <a:lnTo>
                    <a:pt x="56520" y="373623"/>
                  </a:lnTo>
                  <a:lnTo>
                    <a:pt x="360367" y="373623"/>
                  </a:lnTo>
                  <a:lnTo>
                    <a:pt x="404079" y="158216"/>
                  </a:lnTo>
                  <a:cubicBezTo>
                    <a:pt x="405017" y="153366"/>
                    <a:pt x="409305" y="149892"/>
                    <a:pt x="414244" y="149982"/>
                  </a:cubicBezTo>
                  <a:lnTo>
                    <a:pt x="505734" y="149982"/>
                  </a:lnTo>
                  <a:lnTo>
                    <a:pt x="505734" y="170313"/>
                  </a:lnTo>
                  <a:lnTo>
                    <a:pt x="422377" y="170313"/>
                  </a:lnTo>
                  <a:lnTo>
                    <a:pt x="378665" y="385821"/>
                  </a:lnTo>
                  <a:cubicBezTo>
                    <a:pt x="377684" y="390631"/>
                    <a:pt x="373407" y="394053"/>
                    <a:pt x="368500" y="393954"/>
                  </a:cubicBezTo>
                  <a:lnTo>
                    <a:pt x="349287" y="393954"/>
                  </a:lnTo>
                  <a:lnTo>
                    <a:pt x="335868" y="420791"/>
                  </a:lnTo>
                  <a:cubicBezTo>
                    <a:pt x="357540" y="433776"/>
                    <a:pt x="364581" y="461872"/>
                    <a:pt x="351595" y="483543"/>
                  </a:cubicBezTo>
                  <a:cubicBezTo>
                    <a:pt x="343374" y="497263"/>
                    <a:pt x="328584" y="505693"/>
                    <a:pt x="312589" y="505774"/>
                  </a:cubicBezTo>
                  <a:close/>
                  <a:moveTo>
                    <a:pt x="312589" y="434616"/>
                  </a:moveTo>
                  <a:cubicBezTo>
                    <a:pt x="298554" y="434616"/>
                    <a:pt x="287176" y="445994"/>
                    <a:pt x="287176" y="460030"/>
                  </a:cubicBezTo>
                  <a:cubicBezTo>
                    <a:pt x="287176" y="474065"/>
                    <a:pt x="298554" y="485443"/>
                    <a:pt x="312589" y="485443"/>
                  </a:cubicBezTo>
                  <a:cubicBezTo>
                    <a:pt x="326625" y="485443"/>
                    <a:pt x="338003" y="474065"/>
                    <a:pt x="338003" y="460030"/>
                  </a:cubicBezTo>
                  <a:cubicBezTo>
                    <a:pt x="338003" y="445994"/>
                    <a:pt x="326625" y="434616"/>
                    <a:pt x="312589" y="434616"/>
                  </a:cubicBezTo>
                  <a:close/>
                  <a:moveTo>
                    <a:pt x="109279" y="505774"/>
                  </a:moveTo>
                  <a:cubicBezTo>
                    <a:pt x="84015" y="505774"/>
                    <a:pt x="63534" y="485294"/>
                    <a:pt x="63534" y="460030"/>
                  </a:cubicBezTo>
                  <a:cubicBezTo>
                    <a:pt x="63534" y="434765"/>
                    <a:pt x="84015" y="414285"/>
                    <a:pt x="109279" y="414285"/>
                  </a:cubicBezTo>
                  <a:cubicBezTo>
                    <a:pt x="134543" y="414285"/>
                    <a:pt x="155024" y="434765"/>
                    <a:pt x="155024" y="460030"/>
                  </a:cubicBezTo>
                  <a:cubicBezTo>
                    <a:pt x="154968" y="485271"/>
                    <a:pt x="134520" y="505718"/>
                    <a:pt x="109279" y="505774"/>
                  </a:cubicBezTo>
                  <a:close/>
                  <a:moveTo>
                    <a:pt x="109279" y="434616"/>
                  </a:moveTo>
                  <a:cubicBezTo>
                    <a:pt x="95244" y="434616"/>
                    <a:pt x="83865" y="445994"/>
                    <a:pt x="83865" y="460030"/>
                  </a:cubicBezTo>
                  <a:cubicBezTo>
                    <a:pt x="83865" y="474065"/>
                    <a:pt x="95244" y="485443"/>
                    <a:pt x="109279" y="485443"/>
                  </a:cubicBezTo>
                  <a:cubicBezTo>
                    <a:pt x="123315" y="485443"/>
                    <a:pt x="134693" y="474065"/>
                    <a:pt x="134693" y="460030"/>
                  </a:cubicBezTo>
                  <a:cubicBezTo>
                    <a:pt x="134693" y="445994"/>
                    <a:pt x="123315" y="434616"/>
                    <a:pt x="109279" y="434616"/>
                  </a:cubicBezTo>
                  <a:close/>
                  <a:moveTo>
                    <a:pt x="200769" y="357053"/>
                  </a:moveTo>
                  <a:cubicBezTo>
                    <a:pt x="198988" y="357065"/>
                    <a:pt x="197235" y="356610"/>
                    <a:pt x="195686" y="355731"/>
                  </a:cubicBezTo>
                  <a:lnTo>
                    <a:pt x="114362" y="308767"/>
                  </a:lnTo>
                  <a:cubicBezTo>
                    <a:pt x="111236" y="306962"/>
                    <a:pt x="109301" y="303634"/>
                    <a:pt x="109279" y="300025"/>
                  </a:cubicBezTo>
                  <a:lnTo>
                    <a:pt x="109279" y="211483"/>
                  </a:lnTo>
                  <a:lnTo>
                    <a:pt x="33038" y="167466"/>
                  </a:lnTo>
                  <a:cubicBezTo>
                    <a:pt x="29912" y="165661"/>
                    <a:pt x="27977" y="162334"/>
                    <a:pt x="27955" y="158724"/>
                  </a:cubicBezTo>
                  <a:lnTo>
                    <a:pt x="27955" y="64795"/>
                  </a:lnTo>
                  <a:cubicBezTo>
                    <a:pt x="27941" y="61148"/>
                    <a:pt x="29880" y="57774"/>
                    <a:pt x="33038" y="55951"/>
                  </a:cubicBezTo>
                  <a:lnTo>
                    <a:pt x="114362" y="8986"/>
                  </a:lnTo>
                  <a:cubicBezTo>
                    <a:pt x="117507" y="7170"/>
                    <a:pt x="121382" y="7170"/>
                    <a:pt x="124527" y="8986"/>
                  </a:cubicBezTo>
                  <a:lnTo>
                    <a:pt x="200769" y="53003"/>
                  </a:lnTo>
                  <a:lnTo>
                    <a:pt x="277010" y="8986"/>
                  </a:lnTo>
                  <a:cubicBezTo>
                    <a:pt x="280155" y="7170"/>
                    <a:pt x="284030" y="7170"/>
                    <a:pt x="287176" y="8986"/>
                  </a:cubicBezTo>
                  <a:lnTo>
                    <a:pt x="368500" y="55951"/>
                  </a:lnTo>
                  <a:cubicBezTo>
                    <a:pt x="371657" y="57774"/>
                    <a:pt x="373597" y="61148"/>
                    <a:pt x="373582" y="64795"/>
                  </a:cubicBezTo>
                  <a:lnTo>
                    <a:pt x="373582" y="158724"/>
                  </a:lnTo>
                  <a:cubicBezTo>
                    <a:pt x="373561" y="162334"/>
                    <a:pt x="371626" y="165661"/>
                    <a:pt x="368500" y="167466"/>
                  </a:cubicBezTo>
                  <a:lnTo>
                    <a:pt x="292258" y="211483"/>
                  </a:lnTo>
                  <a:lnTo>
                    <a:pt x="292258" y="300025"/>
                  </a:lnTo>
                  <a:cubicBezTo>
                    <a:pt x="292237" y="303634"/>
                    <a:pt x="290302" y="306962"/>
                    <a:pt x="287176" y="308767"/>
                  </a:cubicBezTo>
                  <a:lnTo>
                    <a:pt x="205852" y="355732"/>
                  </a:lnTo>
                  <a:cubicBezTo>
                    <a:pt x="204302" y="356610"/>
                    <a:pt x="202550" y="357065"/>
                    <a:pt x="200769" y="357053"/>
                  </a:cubicBezTo>
                  <a:close/>
                  <a:moveTo>
                    <a:pt x="210934" y="258854"/>
                  </a:moveTo>
                  <a:lnTo>
                    <a:pt x="210934" y="329301"/>
                  </a:lnTo>
                  <a:lnTo>
                    <a:pt x="271927" y="294129"/>
                  </a:lnTo>
                  <a:lnTo>
                    <a:pt x="271927" y="223682"/>
                  </a:lnTo>
                  <a:close/>
                  <a:moveTo>
                    <a:pt x="129610" y="294129"/>
                  </a:moveTo>
                  <a:lnTo>
                    <a:pt x="190603" y="329301"/>
                  </a:lnTo>
                  <a:lnTo>
                    <a:pt x="190603" y="258854"/>
                  </a:lnTo>
                  <a:lnTo>
                    <a:pt x="129610" y="223682"/>
                  </a:lnTo>
                  <a:close/>
                  <a:moveTo>
                    <a:pt x="139776" y="205892"/>
                  </a:moveTo>
                  <a:lnTo>
                    <a:pt x="200769" y="241471"/>
                  </a:lnTo>
                  <a:lnTo>
                    <a:pt x="261762" y="206095"/>
                  </a:lnTo>
                  <a:lnTo>
                    <a:pt x="200769" y="170313"/>
                  </a:lnTo>
                  <a:close/>
                  <a:moveTo>
                    <a:pt x="292258" y="117554"/>
                  </a:moveTo>
                  <a:lnTo>
                    <a:pt x="292258" y="188001"/>
                  </a:lnTo>
                  <a:lnTo>
                    <a:pt x="353251" y="152828"/>
                  </a:lnTo>
                  <a:lnTo>
                    <a:pt x="353251" y="82381"/>
                  </a:lnTo>
                  <a:close/>
                  <a:moveTo>
                    <a:pt x="210934" y="152828"/>
                  </a:moveTo>
                  <a:lnTo>
                    <a:pt x="271927" y="188001"/>
                  </a:lnTo>
                  <a:lnTo>
                    <a:pt x="271927" y="117554"/>
                  </a:lnTo>
                  <a:lnTo>
                    <a:pt x="210934" y="82381"/>
                  </a:lnTo>
                  <a:close/>
                  <a:moveTo>
                    <a:pt x="129610" y="117554"/>
                  </a:moveTo>
                  <a:lnTo>
                    <a:pt x="129610" y="188001"/>
                  </a:lnTo>
                  <a:lnTo>
                    <a:pt x="190603" y="152828"/>
                  </a:lnTo>
                  <a:lnTo>
                    <a:pt x="190603" y="82381"/>
                  </a:lnTo>
                  <a:close/>
                  <a:moveTo>
                    <a:pt x="48286" y="152828"/>
                  </a:moveTo>
                  <a:lnTo>
                    <a:pt x="109279" y="188001"/>
                  </a:lnTo>
                  <a:lnTo>
                    <a:pt x="109279" y="117554"/>
                  </a:lnTo>
                  <a:lnTo>
                    <a:pt x="48286" y="82381"/>
                  </a:lnTo>
                  <a:close/>
                  <a:moveTo>
                    <a:pt x="221100" y="64795"/>
                  </a:moveTo>
                  <a:lnTo>
                    <a:pt x="282093" y="99967"/>
                  </a:lnTo>
                  <a:lnTo>
                    <a:pt x="343086" y="64795"/>
                  </a:lnTo>
                  <a:lnTo>
                    <a:pt x="282093" y="29520"/>
                  </a:lnTo>
                  <a:close/>
                  <a:moveTo>
                    <a:pt x="58452" y="64795"/>
                  </a:moveTo>
                  <a:lnTo>
                    <a:pt x="119445" y="99967"/>
                  </a:lnTo>
                  <a:lnTo>
                    <a:pt x="180438" y="64795"/>
                  </a:lnTo>
                  <a:lnTo>
                    <a:pt x="119445" y="29520"/>
                  </a:lnTo>
                  <a:close/>
                </a:path>
              </a:pathLst>
            </a:custGeom>
            <a:solidFill>
              <a:schemeClr val="tx1"/>
            </a:solidFill>
            <a:ln w="0" cap="flat">
              <a:noFill/>
              <a:prstDash val="solid"/>
              <a:miter/>
            </a:ln>
          </p:spPr>
          <p:txBody>
            <a:bodyPr rtlCol="0" anchor="ctr"/>
            <a:lstStyle/>
            <a:p>
              <a:endParaRPr lang="en-US" dirty="0"/>
            </a:p>
          </p:txBody>
        </p:sp>
      </p:grpSp>
      <p:grpSp>
        <p:nvGrpSpPr>
          <p:cNvPr id="13" name="Group 12">
            <a:extLst>
              <a:ext uri="{FF2B5EF4-FFF2-40B4-BE49-F238E27FC236}">
                <a16:creationId xmlns:a16="http://schemas.microsoft.com/office/drawing/2014/main" id="{A83D7F26-3ADD-4EB3-87E3-B4913DE5C57E}"/>
              </a:ext>
            </a:extLst>
          </p:cNvPr>
          <p:cNvGrpSpPr/>
          <p:nvPr/>
        </p:nvGrpSpPr>
        <p:grpSpPr>
          <a:xfrm>
            <a:off x="6643946" y="1809660"/>
            <a:ext cx="1209460" cy="1209460"/>
            <a:chOff x="6643946" y="1809660"/>
            <a:chExt cx="1209460" cy="1209460"/>
          </a:xfrm>
        </p:grpSpPr>
        <p:sp>
          <p:nvSpPr>
            <p:cNvPr id="91" name="Oval 90">
              <a:extLst>
                <a:ext uri="{FF2B5EF4-FFF2-40B4-BE49-F238E27FC236}">
                  <a16:creationId xmlns:a16="http://schemas.microsoft.com/office/drawing/2014/main" id="{F238F17C-2113-40F9-B5D7-44E414C95B9C}"/>
                </a:ext>
              </a:extLst>
            </p:cNvPr>
            <p:cNvSpPr/>
            <p:nvPr/>
          </p:nvSpPr>
          <p:spPr>
            <a:xfrm>
              <a:off x="6643946" y="1809660"/>
              <a:ext cx="1209460" cy="1209460"/>
            </a:xfrm>
            <a:prstGeom prst="ellipse">
              <a:avLst/>
            </a:prstGeom>
            <a:solidFill>
              <a:srgbClr val="232F3E"/>
            </a:solidFill>
            <a:ln w="25400">
              <a:solidFill>
                <a:schemeClr val="accent1"/>
              </a:solidFill>
              <a:prstDash val="sysDo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7150" tIns="28576" rIns="57150" bIns="28576" numCol="1" spcCol="0" rtlCol="0" fromWordArt="0" anchor="ctr" anchorCtr="0" forceAA="0" compatLnSpc="1">
              <a:prstTxWarp prst="textNoShape">
                <a:avLst/>
              </a:prstTxWarp>
              <a:noAutofit/>
            </a:bodyPr>
            <a:lstStyle/>
            <a:p>
              <a:pPr algn="ctr" defTabSz="457182"/>
              <a:endParaRPr lang="en-US" sz="1124" dirty="0">
                <a:solidFill>
                  <a:srgbClr val="FFFFFF"/>
                </a:solidFill>
                <a:latin typeface="Amazon Ember"/>
              </a:endParaRPr>
            </a:p>
          </p:txBody>
        </p:sp>
        <p:pic>
          <p:nvPicPr>
            <p:cNvPr id="57" name="Graphic 33">
              <a:extLst>
                <a:ext uri="{FF2B5EF4-FFF2-40B4-BE49-F238E27FC236}">
                  <a16:creationId xmlns:a16="http://schemas.microsoft.com/office/drawing/2014/main" id="{DAB4EA97-390F-4162-AE68-D1BDDC3AE88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15411" y="2051820"/>
              <a:ext cx="499137" cy="726018"/>
            </a:xfrm>
            <a:prstGeom prst="rect">
              <a:avLst/>
            </a:prstGeom>
          </p:spPr>
        </p:pic>
      </p:grpSp>
    </p:spTree>
    <p:extLst>
      <p:ext uri="{BB962C8B-B14F-4D97-AF65-F5344CB8AC3E}">
        <p14:creationId xmlns:p14="http://schemas.microsoft.com/office/powerpoint/2010/main" val="253058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6" presetClass="emph" presetSubtype="0" accel="100000" autoRev="1" fill="hold" nodeType="withEffect">
                                  <p:stCondLst>
                                    <p:cond delay="0"/>
                                  </p:stCondLst>
                                  <p:childTnLst>
                                    <p:animScale>
                                      <p:cBhvr>
                                        <p:cTn id="9" dur="500" fill="hold"/>
                                        <p:tgtEl>
                                          <p:spTgt spid="20"/>
                                        </p:tgtEl>
                                      </p:cBhvr>
                                      <p:by x="0" y="0"/>
                                    </p:animScale>
                                  </p:childTnLst>
                                </p:cTn>
                              </p:par>
                              <p:par>
                                <p:cTn id="10" presetID="10" presetClass="entr" presetSubtype="0" fill="hold" grpId="0" nodeType="withEffect">
                                  <p:stCondLst>
                                    <p:cond delay="70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par>
                                <p:cTn id="13" presetID="6" presetClass="emph" presetSubtype="0" accel="100000" autoRev="1" fill="hold" grpId="1" nodeType="withEffect">
                                  <p:stCondLst>
                                    <p:cond delay="200"/>
                                  </p:stCondLst>
                                  <p:childTnLst>
                                    <p:animScale>
                                      <p:cBhvr>
                                        <p:cTn id="14" dur="500" fill="hold"/>
                                        <p:tgtEl>
                                          <p:spTgt spid="53"/>
                                        </p:tgtEl>
                                      </p:cBhvr>
                                      <p:by x="0" y="0"/>
                                    </p:animScale>
                                  </p:childTnLst>
                                </p:cTn>
                              </p:par>
                              <p:par>
                                <p:cTn id="15" presetID="10" presetClass="entr" presetSubtype="0" fill="hold" grpId="0"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42" presetClass="path" presetSubtype="0" decel="100000" fill="hold" grpId="1" nodeType="withEffect">
                                  <p:stCondLst>
                                    <p:cond delay="1000"/>
                                  </p:stCondLst>
                                  <p:childTnLst>
                                    <p:animMotion origin="layout" path="M 2.08333E-7 -1.48148E-6 L -0.03672 -1.48148E-6 " pathEditMode="relative" rAng="0" ptsTypes="AA">
                                      <p:cBhvr>
                                        <p:cTn id="19" dur="600" spd="-100000" fill="hold"/>
                                        <p:tgtEl>
                                          <p:spTgt spid="4"/>
                                        </p:tgtEl>
                                        <p:attrNameLst>
                                          <p:attrName>ppt_x</p:attrName>
                                          <p:attrName>ppt_y</p:attrName>
                                        </p:attrNameLst>
                                      </p:cBhvr>
                                      <p:rCtr x="-1836" y="0"/>
                                    </p:animMotion>
                                  </p:childTnLst>
                                </p:cTn>
                              </p:par>
                              <p:par>
                                <p:cTn id="20" presetID="10" presetClass="entr" presetSubtype="0" fill="hold" nodeType="withEffect">
                                  <p:stCondLst>
                                    <p:cond delay="1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42" presetClass="path" presetSubtype="0" decel="100000" fill="hold" nodeType="withEffect">
                                  <p:stCondLst>
                                    <p:cond delay="1000"/>
                                  </p:stCondLst>
                                  <p:childTnLst>
                                    <p:animMotion origin="layout" path="M -2.56944E-6 -4.1358E-6 L -0.0294 0.02624 " pathEditMode="relative" rAng="0" ptsTypes="AA">
                                      <p:cBhvr>
                                        <p:cTn id="24" dur="600" spd="-100000" fill="hold"/>
                                        <p:tgtEl>
                                          <p:spTgt spid="15"/>
                                        </p:tgtEl>
                                        <p:attrNameLst>
                                          <p:attrName>ppt_x</p:attrName>
                                          <p:attrName>ppt_y</p:attrName>
                                        </p:attrNameLst>
                                      </p:cBhvr>
                                      <p:rCtr x="-1476" y="1312"/>
                                    </p:animMotion>
                                  </p:childTnLst>
                                </p:cTn>
                              </p:par>
                              <p:par>
                                <p:cTn id="25" presetID="10" presetClass="entr" presetSubtype="0"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42" presetClass="path" presetSubtype="0" decel="100000" fill="hold" grpId="1" nodeType="withEffect">
                                  <p:stCondLst>
                                    <p:cond delay="1000"/>
                                  </p:stCondLst>
                                  <p:childTnLst>
                                    <p:animMotion origin="layout" path="M -5.20833E-7 -4.75309E-6 L -0.03667 -4.75309E-6 " pathEditMode="relative" rAng="0" ptsTypes="AA">
                                      <p:cBhvr>
                                        <p:cTn id="29" dur="600" spd="-100000" fill="hold"/>
                                        <p:tgtEl>
                                          <p:spTgt spid="6"/>
                                        </p:tgtEl>
                                        <p:attrNameLst>
                                          <p:attrName>ppt_x</p:attrName>
                                          <p:attrName>ppt_y</p:attrName>
                                        </p:attrNameLst>
                                      </p:cBhvr>
                                      <p:rCtr x="-1834" y="0"/>
                                    </p:animMotion>
                                  </p:childTnLst>
                                </p:cTn>
                              </p:par>
                              <p:par>
                                <p:cTn id="30" presetID="10" presetClass="entr" presetSubtype="0" fill="hold" grpId="0" nodeType="withEffect">
                                  <p:stCondLst>
                                    <p:cond delay="100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42" presetClass="path" presetSubtype="0" decel="100000" fill="hold" grpId="1" nodeType="withEffect">
                                  <p:stCondLst>
                                    <p:cond delay="1000"/>
                                  </p:stCondLst>
                                  <p:childTnLst>
                                    <p:animMotion origin="layout" path="M 2.77778E-6 1.85185E-7 L -0.03668 1.85185E-7 " pathEditMode="relative" rAng="0" ptsTypes="AA">
                                      <p:cBhvr>
                                        <p:cTn id="34" dur="600" spd="-100000" fill="hold"/>
                                        <p:tgtEl>
                                          <p:spTgt spid="5"/>
                                        </p:tgtEl>
                                        <p:attrNameLst>
                                          <p:attrName>ppt_x</p:attrName>
                                          <p:attrName>ppt_y</p:attrName>
                                        </p:attrNameLst>
                                      </p:cBhvr>
                                      <p:rCtr x="-1834" y="0"/>
                                    </p:animMotion>
                                  </p:childTnLst>
                                </p:cTn>
                              </p:par>
                              <p:par>
                                <p:cTn id="35" presetID="10" presetClass="entr" presetSubtype="0" fill="hold" grpId="0" nodeType="withEffect">
                                  <p:stCondLst>
                                    <p:cond delay="10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42" presetClass="path" presetSubtype="0" decel="100000" fill="hold" grpId="1" nodeType="withEffect">
                                  <p:stCondLst>
                                    <p:cond delay="1000"/>
                                  </p:stCondLst>
                                  <p:childTnLst>
                                    <p:animMotion origin="layout" path="M 2.77556E-17 -8.64198E-7 L 0.03668 -8.64198E-7 " pathEditMode="relative" rAng="0" ptsTypes="AA">
                                      <p:cBhvr>
                                        <p:cTn id="39" dur="600" spd="-100000" fill="hold"/>
                                        <p:tgtEl>
                                          <p:spTgt spid="10"/>
                                        </p:tgtEl>
                                        <p:attrNameLst>
                                          <p:attrName>ppt_x</p:attrName>
                                          <p:attrName>ppt_y</p:attrName>
                                        </p:attrNameLst>
                                      </p:cBhvr>
                                      <p:rCtr x="1834" y="0"/>
                                    </p:animMotion>
                                  </p:childTnLst>
                                </p:cTn>
                              </p:par>
                              <p:par>
                                <p:cTn id="40" presetID="10" presetClass="entr" presetSubtype="0" fill="hold" nodeType="withEffect">
                                  <p:stCondLst>
                                    <p:cond delay="100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42" presetClass="path" presetSubtype="0" decel="100000" fill="hold" nodeType="withEffect">
                                  <p:stCondLst>
                                    <p:cond delay="1000"/>
                                  </p:stCondLst>
                                  <p:childTnLst>
                                    <p:animMotion origin="layout" path="M 1.97917E-6 2.46914E-7 L 0.03005 -0.02257 " pathEditMode="relative" rAng="0" ptsTypes="AA">
                                      <p:cBhvr>
                                        <p:cTn id="44" dur="600" spd="-100000" fill="hold"/>
                                        <p:tgtEl>
                                          <p:spTgt spid="18"/>
                                        </p:tgtEl>
                                        <p:attrNameLst>
                                          <p:attrName>ppt_x</p:attrName>
                                          <p:attrName>ppt_y</p:attrName>
                                        </p:attrNameLst>
                                      </p:cBhvr>
                                      <p:rCtr x="1497" y="-1138"/>
                                    </p:animMotion>
                                  </p:childTnLst>
                                </p:cTn>
                              </p:par>
                              <p:par>
                                <p:cTn id="45" presetID="10" presetClass="entr" presetSubtype="0" fill="hold" grpId="0" nodeType="withEffect">
                                  <p:stCondLst>
                                    <p:cond delay="100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42" presetClass="path" presetSubtype="0" decel="100000" fill="hold" grpId="1" nodeType="withEffect">
                                  <p:stCondLst>
                                    <p:cond delay="1000"/>
                                  </p:stCondLst>
                                  <p:childTnLst>
                                    <p:animMotion origin="layout" path="M -1.45833E-6 1.23457E-6 L 0.03668 1.23457E-6 " pathEditMode="relative" rAng="0" ptsTypes="AA">
                                      <p:cBhvr>
                                        <p:cTn id="49" dur="600" spd="-100000" fill="hold"/>
                                        <p:tgtEl>
                                          <p:spTgt spid="8"/>
                                        </p:tgtEl>
                                        <p:attrNameLst>
                                          <p:attrName>ppt_x</p:attrName>
                                          <p:attrName>ppt_y</p:attrName>
                                        </p:attrNameLst>
                                      </p:cBhvr>
                                      <p:rCtr x="1834" y="0"/>
                                    </p:animMotion>
                                  </p:childTnLst>
                                </p:cTn>
                              </p:par>
                              <p:par>
                                <p:cTn id="50" presetID="10" presetClass="entr" presetSubtype="0" fill="hold" nodeType="withEffect">
                                  <p:stCondLst>
                                    <p:cond delay="100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42" presetClass="path" presetSubtype="0" decel="100000" fill="hold" nodeType="withEffect">
                                  <p:stCondLst>
                                    <p:cond delay="1000"/>
                                  </p:stCondLst>
                                  <p:childTnLst>
                                    <p:animMotion origin="layout" path="M 2.29167E-6 1.85185E-7 L 0.03146 0.03723 " pathEditMode="relative" rAng="0" ptsTypes="AA">
                                      <p:cBhvr>
                                        <p:cTn id="54" dur="600" spd="-100000" fill="hold"/>
                                        <p:tgtEl>
                                          <p:spTgt spid="19"/>
                                        </p:tgtEl>
                                        <p:attrNameLst>
                                          <p:attrName>ppt_x</p:attrName>
                                          <p:attrName>ppt_y</p:attrName>
                                        </p:attrNameLst>
                                      </p:cBhvr>
                                      <p:rCtr x="1573" y="1852"/>
                                    </p:animMotion>
                                  </p:childTnLst>
                                </p:cTn>
                              </p:par>
                              <p:par>
                                <p:cTn id="55" presetID="10" presetClass="entr" presetSubtype="0" fill="hold" grpId="0" nodeType="withEffect">
                                  <p:stCondLst>
                                    <p:cond delay="100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42" presetClass="path" presetSubtype="0" decel="100000" fill="hold" grpId="1" nodeType="withEffect">
                                  <p:stCondLst>
                                    <p:cond delay="1000"/>
                                  </p:stCondLst>
                                  <p:childTnLst>
                                    <p:animMotion origin="layout" path="M -3.19444E-6 1.17284E-6 L 0.03668 1.17284E-6 " pathEditMode="relative" rAng="0" ptsTypes="AA">
                                      <p:cBhvr>
                                        <p:cTn id="59" dur="600" spd="-100000" fill="hold"/>
                                        <p:tgtEl>
                                          <p:spTgt spid="7"/>
                                        </p:tgtEl>
                                        <p:attrNameLst>
                                          <p:attrName>ppt_x</p:attrName>
                                          <p:attrName>ppt_y</p:attrName>
                                        </p:attrNameLst>
                                      </p:cBhvr>
                                      <p:rCtr x="1834" y="0"/>
                                    </p:animMotion>
                                  </p:childTnLst>
                                </p:cTn>
                              </p:par>
                              <p:par>
                                <p:cTn id="60" presetID="10" presetClass="entr" presetSubtype="0" fill="hold" grpId="0" nodeType="withEffect">
                                  <p:stCondLst>
                                    <p:cond delay="1000"/>
                                  </p:stCondLst>
                                  <p:childTnLst>
                                    <p:set>
                                      <p:cBhvr>
                                        <p:cTn id="61" dur="1" fill="hold">
                                          <p:stCondLst>
                                            <p:cond delay="0"/>
                                          </p:stCondLst>
                                        </p:cTn>
                                        <p:tgtEl>
                                          <p:spTgt spid="95"/>
                                        </p:tgtEl>
                                        <p:attrNameLst>
                                          <p:attrName>style.visibility</p:attrName>
                                        </p:attrNameLst>
                                      </p:cBhvr>
                                      <p:to>
                                        <p:strVal val="visible"/>
                                      </p:to>
                                    </p:set>
                                    <p:animEffect transition="in" filter="fade">
                                      <p:cBhvr>
                                        <p:cTn id="62" dur="500"/>
                                        <p:tgtEl>
                                          <p:spTgt spid="95"/>
                                        </p:tgtEl>
                                      </p:cBhvr>
                                    </p:animEffect>
                                  </p:childTnLst>
                                </p:cTn>
                              </p:par>
                              <p:par>
                                <p:cTn id="63" presetID="42" presetClass="path" presetSubtype="0" decel="100000" fill="hold" grpId="1" nodeType="withEffect">
                                  <p:stCondLst>
                                    <p:cond delay="1000"/>
                                  </p:stCondLst>
                                  <p:childTnLst>
                                    <p:animMotion origin="layout" path="M -4.79167E-6 -2.46914E-6 L -0.03667 -2.46914E-6 " pathEditMode="relative" rAng="0" ptsTypes="AA">
                                      <p:cBhvr>
                                        <p:cTn id="64" dur="600" spd="-100000" fill="hold"/>
                                        <p:tgtEl>
                                          <p:spTgt spid="95"/>
                                        </p:tgtEl>
                                        <p:attrNameLst>
                                          <p:attrName>ppt_x</p:attrName>
                                          <p:attrName>ppt_y</p:attrName>
                                        </p:attrNameLst>
                                      </p:cBhvr>
                                      <p:rCtr x="-1834" y="0"/>
                                    </p:animMotion>
                                  </p:childTnLst>
                                </p:cTn>
                              </p:par>
                              <p:par>
                                <p:cTn id="65" presetID="10" presetClass="entr" presetSubtype="0" fill="hold" nodeType="withEffect">
                                  <p:stCondLst>
                                    <p:cond delay="1000"/>
                                  </p:stCondLst>
                                  <p:childTnLst>
                                    <p:set>
                                      <p:cBhvr>
                                        <p:cTn id="66" dur="1" fill="hold">
                                          <p:stCondLst>
                                            <p:cond delay="0"/>
                                          </p:stCondLst>
                                        </p:cTn>
                                        <p:tgtEl>
                                          <p:spTgt spid="2"/>
                                        </p:tgtEl>
                                        <p:attrNameLst>
                                          <p:attrName>style.visibility</p:attrName>
                                        </p:attrNameLst>
                                      </p:cBhvr>
                                      <p:to>
                                        <p:strVal val="visible"/>
                                      </p:to>
                                    </p:set>
                                    <p:animEffect transition="in" filter="fade">
                                      <p:cBhvr>
                                        <p:cTn id="67" dur="500"/>
                                        <p:tgtEl>
                                          <p:spTgt spid="2"/>
                                        </p:tgtEl>
                                      </p:cBhvr>
                                    </p:animEffect>
                                  </p:childTnLst>
                                </p:cTn>
                              </p:par>
                              <p:par>
                                <p:cTn id="68" presetID="42" presetClass="path" presetSubtype="0" decel="100000" fill="hold" nodeType="withEffect">
                                  <p:stCondLst>
                                    <p:cond delay="1000"/>
                                  </p:stCondLst>
                                  <p:childTnLst>
                                    <p:animMotion origin="layout" path="M 1.97917E-6 2.46914E-7 L 0.03005 -0.02257 " pathEditMode="relative" rAng="0" ptsTypes="AA">
                                      <p:cBhvr>
                                        <p:cTn id="69" dur="600" spd="-100000" fill="hold"/>
                                        <p:tgtEl>
                                          <p:spTgt spid="2"/>
                                        </p:tgtEl>
                                        <p:attrNameLst>
                                          <p:attrName>ppt_x</p:attrName>
                                          <p:attrName>ppt_y</p:attrName>
                                        </p:attrNameLst>
                                      </p:cBhvr>
                                      <p:rCtr x="1497" y="-1138"/>
                                    </p:animMotion>
                                  </p:childTnLst>
                                </p:cTn>
                              </p:par>
                              <p:par>
                                <p:cTn id="70" presetID="10" presetClass="entr" presetSubtype="0" fill="hold" nodeType="withEffect">
                                  <p:stCondLst>
                                    <p:cond delay="100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500"/>
                                        <p:tgtEl>
                                          <p:spTgt spid="3"/>
                                        </p:tgtEl>
                                      </p:cBhvr>
                                    </p:animEffect>
                                  </p:childTnLst>
                                </p:cTn>
                              </p:par>
                              <p:par>
                                <p:cTn id="73" presetID="42" presetClass="path" presetSubtype="0" decel="100000" fill="hold" nodeType="withEffect">
                                  <p:stCondLst>
                                    <p:cond delay="1000"/>
                                  </p:stCondLst>
                                  <p:childTnLst>
                                    <p:animMotion origin="layout" path="M 1.97917E-6 2.46914E-7 L 0.03005 -0.02257 " pathEditMode="relative" rAng="0" ptsTypes="AA">
                                      <p:cBhvr>
                                        <p:cTn id="74" dur="600" spd="-100000" fill="hold"/>
                                        <p:tgtEl>
                                          <p:spTgt spid="3"/>
                                        </p:tgtEl>
                                        <p:attrNameLst>
                                          <p:attrName>ppt_x</p:attrName>
                                          <p:attrName>ppt_y</p:attrName>
                                        </p:attrNameLst>
                                      </p:cBhvr>
                                      <p:rCtr x="1497" y="-1138"/>
                                    </p:animMotion>
                                  </p:childTnLst>
                                </p:cTn>
                              </p:par>
                              <p:par>
                                <p:cTn id="75" presetID="10" presetClass="entr" presetSubtype="0" fill="hold" nodeType="withEffect">
                                  <p:stCondLst>
                                    <p:cond delay="100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500"/>
                                        <p:tgtEl>
                                          <p:spTgt spid="12"/>
                                        </p:tgtEl>
                                      </p:cBhvr>
                                    </p:animEffect>
                                  </p:childTnLst>
                                </p:cTn>
                              </p:par>
                              <p:par>
                                <p:cTn id="78" presetID="42" presetClass="path" presetSubtype="0" decel="100000" fill="hold" nodeType="withEffect">
                                  <p:stCondLst>
                                    <p:cond delay="1000"/>
                                  </p:stCondLst>
                                  <p:childTnLst>
                                    <p:animMotion origin="layout" path="M 1.97917E-6 2.46914E-7 L 0.03005 -0.02257 " pathEditMode="relative" rAng="0" ptsTypes="AA">
                                      <p:cBhvr>
                                        <p:cTn id="79" dur="600" spd="-100000" fill="hold"/>
                                        <p:tgtEl>
                                          <p:spTgt spid="12"/>
                                        </p:tgtEl>
                                        <p:attrNameLst>
                                          <p:attrName>ppt_x</p:attrName>
                                          <p:attrName>ppt_y</p:attrName>
                                        </p:attrNameLst>
                                      </p:cBhvr>
                                      <p:rCtr x="1497" y="-1138"/>
                                    </p:animMotion>
                                  </p:childTnLst>
                                </p:cTn>
                              </p:par>
                              <p:par>
                                <p:cTn id="80" presetID="10" presetClass="entr" presetSubtype="0" fill="hold" nodeType="withEffect">
                                  <p:stCondLst>
                                    <p:cond delay="100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500"/>
                                        <p:tgtEl>
                                          <p:spTgt spid="13"/>
                                        </p:tgtEl>
                                      </p:cBhvr>
                                    </p:animEffect>
                                  </p:childTnLst>
                                </p:cTn>
                              </p:par>
                              <p:par>
                                <p:cTn id="83" presetID="42" presetClass="path" presetSubtype="0" decel="100000" fill="hold" nodeType="withEffect">
                                  <p:stCondLst>
                                    <p:cond delay="1000"/>
                                  </p:stCondLst>
                                  <p:childTnLst>
                                    <p:animMotion origin="layout" path="M 2.29167E-6 1.85185E-7 L 0.03146 0.03723 " pathEditMode="relative" rAng="0" ptsTypes="AA">
                                      <p:cBhvr>
                                        <p:cTn id="84" dur="600" spd="-100000" fill="hold"/>
                                        <p:tgtEl>
                                          <p:spTgt spid="13"/>
                                        </p:tgtEl>
                                        <p:attrNameLst>
                                          <p:attrName>ppt_x</p:attrName>
                                          <p:attrName>ppt_y</p:attrName>
                                        </p:attrNameLst>
                                      </p:cBhvr>
                                      <p:rCtr x="1573" y="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5" grpId="0"/>
      <p:bldP spid="5" grpId="1"/>
      <p:bldP spid="4" grpId="0"/>
      <p:bldP spid="4" grpId="1"/>
      <p:bldP spid="6" grpId="0"/>
      <p:bldP spid="6" grpId="1"/>
      <p:bldP spid="7" grpId="0"/>
      <p:bldP spid="7" grpId="1"/>
      <p:bldP spid="8" grpId="0"/>
      <p:bldP spid="8" grpId="1"/>
      <p:bldP spid="10" grpId="0"/>
      <p:bldP spid="10" grpId="1"/>
      <p:bldP spid="95" grpId="0"/>
      <p:bldP spid="9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Picture 162">
            <a:extLst>
              <a:ext uri="{FF2B5EF4-FFF2-40B4-BE49-F238E27FC236}">
                <a16:creationId xmlns:a16="http://schemas.microsoft.com/office/drawing/2014/main" id="{9FB73B03-6686-4CBE-B544-FB97C5C80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997" y="1365487"/>
            <a:ext cx="434719" cy="539799"/>
          </a:xfrm>
          <a:prstGeom prst="rect">
            <a:avLst/>
          </a:prstGeom>
        </p:spPr>
      </p:pic>
      <p:sp>
        <p:nvSpPr>
          <p:cNvPr id="4" name="Title 3">
            <a:extLst>
              <a:ext uri="{FF2B5EF4-FFF2-40B4-BE49-F238E27FC236}">
                <a16:creationId xmlns:a16="http://schemas.microsoft.com/office/drawing/2014/main" id="{567585AA-BE4E-400B-930D-DC93295587C0}"/>
              </a:ext>
            </a:extLst>
          </p:cNvPr>
          <p:cNvSpPr>
            <a:spLocks noGrp="1"/>
          </p:cNvSpPr>
          <p:nvPr>
            <p:ph type="title" idx="4294967295"/>
          </p:nvPr>
        </p:nvSpPr>
        <p:spPr>
          <a:xfrm>
            <a:off x="824007" y="266831"/>
            <a:ext cx="13166725" cy="731838"/>
          </a:xfrm>
        </p:spPr>
        <p:txBody>
          <a:bodyPr>
            <a:normAutofit fontScale="90000"/>
          </a:bodyPr>
          <a:lstStyle/>
          <a:p>
            <a:pPr algn="ctr"/>
            <a:r>
              <a:rPr lang="en-US" dirty="0"/>
              <a:t>Industry leaders migrate to AWS </a:t>
            </a:r>
          </a:p>
        </p:txBody>
      </p:sp>
      <p:pic>
        <p:nvPicPr>
          <p:cNvPr id="179" name="Picture 178">
            <a:extLst>
              <a:ext uri="{FF2B5EF4-FFF2-40B4-BE49-F238E27FC236}">
                <a16:creationId xmlns:a16="http://schemas.microsoft.com/office/drawing/2014/main" id="{2EA2E56E-2854-4ED9-8C8B-3DE67D776963}"/>
              </a:ext>
            </a:extLst>
          </p:cNvPr>
          <p:cNvPicPr>
            <a:picLocks noChangeAspect="1"/>
          </p:cNvPicPr>
          <p:nvPr/>
        </p:nvPicPr>
        <p:blipFill rotWithShape="1">
          <a:blip r:embed="rId4"/>
          <a:srcRect l="33670" r="30696"/>
          <a:stretch/>
        </p:blipFill>
        <p:spPr>
          <a:xfrm>
            <a:off x="6182936" y="6711178"/>
            <a:ext cx="388620" cy="545298"/>
          </a:xfrm>
          <a:prstGeom prst="rect">
            <a:avLst/>
          </a:prstGeom>
        </p:spPr>
      </p:pic>
      <p:pic>
        <p:nvPicPr>
          <p:cNvPr id="98" name="pasted-image-filtered.png">
            <a:extLst>
              <a:ext uri="{FF2B5EF4-FFF2-40B4-BE49-F238E27FC236}">
                <a16:creationId xmlns:a16="http://schemas.microsoft.com/office/drawing/2014/main" id="{7141A2BC-874E-47F6-8F33-0C334F698C84}"/>
              </a:ext>
            </a:extLst>
          </p:cNvPr>
          <p:cNvPicPr/>
          <p:nvPr/>
        </p:nvPicPr>
        <p:blipFill>
          <a:blip r:embed="rId5"/>
          <a:stretch>
            <a:fillRect/>
          </a:stretch>
        </p:blipFill>
        <p:spPr>
          <a:xfrm>
            <a:off x="5234144" y="5449947"/>
            <a:ext cx="1256347" cy="414509"/>
          </a:xfrm>
          <a:prstGeom prst="rect">
            <a:avLst/>
          </a:prstGeom>
          <a:ln w="3175">
            <a:miter lim="400000"/>
          </a:ln>
        </p:spPr>
      </p:pic>
      <p:pic>
        <p:nvPicPr>
          <p:cNvPr id="99" name="image100.png">
            <a:extLst>
              <a:ext uri="{FF2B5EF4-FFF2-40B4-BE49-F238E27FC236}">
                <a16:creationId xmlns:a16="http://schemas.microsoft.com/office/drawing/2014/main" id="{791FB106-49C2-4354-8F8C-57A0288CDEF6}"/>
              </a:ext>
            </a:extLst>
          </p:cNvPr>
          <p:cNvPicPr/>
          <p:nvPr/>
        </p:nvPicPr>
        <p:blipFill>
          <a:blip r:embed="rId6" cstate="screen">
            <a:extLst>
              <a:ext uri="{28A0092B-C50C-407E-A947-70E740481C1C}">
                <a14:useLocalDpi xmlns:a14="http://schemas.microsoft.com/office/drawing/2010/main"/>
              </a:ext>
            </a:extLst>
          </a:blip>
          <a:stretch>
            <a:fillRect/>
          </a:stretch>
        </p:blipFill>
        <p:spPr>
          <a:xfrm>
            <a:off x="13306184" y="4209647"/>
            <a:ext cx="783102" cy="244720"/>
          </a:xfrm>
          <a:prstGeom prst="rect">
            <a:avLst/>
          </a:prstGeom>
          <a:ln w="3175" cap="flat">
            <a:noFill/>
            <a:miter lim="400000"/>
          </a:ln>
          <a:effectLst/>
        </p:spPr>
      </p:pic>
      <p:pic>
        <p:nvPicPr>
          <p:cNvPr id="100" name="image109.png">
            <a:extLst>
              <a:ext uri="{FF2B5EF4-FFF2-40B4-BE49-F238E27FC236}">
                <a16:creationId xmlns:a16="http://schemas.microsoft.com/office/drawing/2014/main" id="{D5A7D4E0-1F80-4685-B9C3-E0F0F65E456B}"/>
              </a:ext>
            </a:extLst>
          </p:cNvPr>
          <p:cNvPicPr/>
          <p:nvPr/>
        </p:nvPicPr>
        <p:blipFill>
          <a:blip r:embed="rId7" cstate="screen">
            <a:extLst>
              <a:ext uri="{28A0092B-C50C-407E-A947-70E740481C1C}">
                <a14:useLocalDpi xmlns:a14="http://schemas.microsoft.com/office/drawing/2010/main"/>
              </a:ext>
            </a:extLst>
          </a:blip>
          <a:stretch>
            <a:fillRect/>
          </a:stretch>
        </p:blipFill>
        <p:spPr>
          <a:xfrm>
            <a:off x="13395644" y="2230639"/>
            <a:ext cx="693642" cy="231549"/>
          </a:xfrm>
          <a:prstGeom prst="rect">
            <a:avLst/>
          </a:prstGeom>
          <a:ln w="3175" cap="flat">
            <a:noFill/>
            <a:miter lim="400000"/>
          </a:ln>
          <a:effectLst/>
        </p:spPr>
      </p:pic>
      <p:pic>
        <p:nvPicPr>
          <p:cNvPr id="101" name="Picture 100">
            <a:extLst>
              <a:ext uri="{FF2B5EF4-FFF2-40B4-BE49-F238E27FC236}">
                <a16:creationId xmlns:a16="http://schemas.microsoft.com/office/drawing/2014/main" id="{F5CCC5CC-52BC-4171-9684-20EED54FE512}"/>
              </a:ext>
            </a:extLst>
          </p:cNvPr>
          <p:cNvPicPr>
            <a:picLocks noChangeAspect="1"/>
          </p:cNvPicPr>
          <p:nvPr/>
        </p:nvPicPr>
        <p:blipFill>
          <a:blip r:embed="rId8"/>
          <a:stretch>
            <a:fillRect/>
          </a:stretch>
        </p:blipFill>
        <p:spPr>
          <a:xfrm>
            <a:off x="13178444" y="2708751"/>
            <a:ext cx="910842" cy="636705"/>
          </a:xfrm>
          <a:prstGeom prst="rect">
            <a:avLst/>
          </a:prstGeom>
        </p:spPr>
      </p:pic>
      <p:pic>
        <p:nvPicPr>
          <p:cNvPr id="102" name="Nippon Express.jpg">
            <a:extLst>
              <a:ext uri="{FF2B5EF4-FFF2-40B4-BE49-F238E27FC236}">
                <a16:creationId xmlns:a16="http://schemas.microsoft.com/office/drawing/2014/main" id="{6568B3C8-8D84-486A-B5A1-6B021C063236}"/>
              </a:ext>
            </a:extLst>
          </p:cNvPr>
          <p:cNvPicPr/>
          <p:nvPr/>
        </p:nvPicPr>
        <p:blipFill>
          <a:blip r:embed="rId9"/>
          <a:stretch>
            <a:fillRect/>
          </a:stretch>
        </p:blipFill>
        <p:spPr>
          <a:xfrm>
            <a:off x="13211268" y="3571459"/>
            <a:ext cx="878018" cy="201488"/>
          </a:xfrm>
          <a:prstGeom prst="rect">
            <a:avLst/>
          </a:prstGeom>
          <a:ln w="12700">
            <a:miter lim="400000"/>
          </a:ln>
        </p:spPr>
      </p:pic>
      <p:pic>
        <p:nvPicPr>
          <p:cNvPr id="103" name="Picture 8">
            <a:extLst>
              <a:ext uri="{FF2B5EF4-FFF2-40B4-BE49-F238E27FC236}">
                <a16:creationId xmlns:a16="http://schemas.microsoft.com/office/drawing/2014/main" id="{77D3CBB3-8437-42F2-8A93-AB9BE4AE6F8D}"/>
              </a:ext>
            </a:extLst>
          </p:cNvPr>
          <p:cNvPicPr>
            <a:picLocks noChangeAspect="1" noChangeArrowheads="1"/>
          </p:cNvPicPr>
          <p:nvPr/>
        </p:nvPicPr>
        <p:blipFill>
          <a:blip r:embed="rId10"/>
          <a:stretch>
            <a:fillRect/>
          </a:stretch>
        </p:blipFill>
        <p:spPr bwMode="auto">
          <a:xfrm>
            <a:off x="13690328" y="6071916"/>
            <a:ext cx="398958" cy="507907"/>
          </a:xfrm>
          <a:prstGeom prst="rect">
            <a:avLst/>
          </a:prstGeom>
          <a:noFill/>
          <a:extLst>
            <a:ext uri="{909E8E84-426E-40dd-AFC4-6F175D3DCCD1}">
              <a14:hiddenFill xmlns="" xmlns:a14="http://schemas.microsoft.com/office/drawing/2010/main">
                <a:solidFill>
                  <a:srgbClr val="FFFFFF"/>
                </a:solidFill>
              </a14:hiddenFill>
            </a:ext>
          </a:extLst>
        </p:spPr>
      </p:pic>
      <p:pic>
        <p:nvPicPr>
          <p:cNvPr id="104" name="image85.png" descr="McCormick.png">
            <a:extLst>
              <a:ext uri="{FF2B5EF4-FFF2-40B4-BE49-F238E27FC236}">
                <a16:creationId xmlns:a16="http://schemas.microsoft.com/office/drawing/2014/main" id="{86342474-DE08-4528-8F3E-BB57708B5569}"/>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2255429" y="4814806"/>
            <a:ext cx="525380" cy="381777"/>
          </a:xfrm>
          <a:prstGeom prst="rect">
            <a:avLst/>
          </a:prstGeom>
          <a:ln w="3175" cap="flat">
            <a:noFill/>
            <a:miter lim="400000"/>
          </a:ln>
          <a:effectLst/>
        </p:spPr>
      </p:pic>
      <p:pic>
        <p:nvPicPr>
          <p:cNvPr id="105" name="image114.png">
            <a:extLst>
              <a:ext uri="{FF2B5EF4-FFF2-40B4-BE49-F238E27FC236}">
                <a16:creationId xmlns:a16="http://schemas.microsoft.com/office/drawing/2014/main" id="{5D1A7C2E-3996-451A-AFD5-08ED3AA152AF}"/>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427114" y="2775938"/>
            <a:ext cx="756141" cy="502330"/>
          </a:xfrm>
          <a:prstGeom prst="rect">
            <a:avLst/>
          </a:prstGeom>
          <a:ln w="3175" cap="flat">
            <a:noFill/>
            <a:miter lim="400000"/>
          </a:ln>
          <a:effectLst/>
        </p:spPr>
      </p:pic>
      <p:pic>
        <p:nvPicPr>
          <p:cNvPr id="107" name="Picture 50">
            <a:extLst>
              <a:ext uri="{FF2B5EF4-FFF2-40B4-BE49-F238E27FC236}">
                <a16:creationId xmlns:a16="http://schemas.microsoft.com/office/drawing/2014/main" id="{DC63D18C-0FA4-4067-B923-0F98C6EDB400}"/>
              </a:ext>
            </a:extLst>
          </p:cNvPr>
          <p:cNvPicPr>
            <a:picLocks noChangeAspect="1" noChangeArrowheads="1"/>
          </p:cNvPicPr>
          <p:nvPr/>
        </p:nvPicPr>
        <p:blipFill>
          <a:blip r:embed="rId13"/>
          <a:stretch>
            <a:fillRect/>
          </a:stretch>
        </p:blipFill>
        <p:spPr bwMode="auto">
          <a:xfrm>
            <a:off x="7181163" y="6860079"/>
            <a:ext cx="1154983" cy="247496"/>
          </a:xfrm>
          <a:prstGeom prst="rect">
            <a:avLst/>
          </a:prstGeom>
          <a:noFill/>
          <a:extLst>
            <a:ext uri="{909E8E84-426E-40dd-AFC4-6F175D3DCCD1}">
              <a14:hiddenFill xmlns="" xmlns:a14="http://schemas.microsoft.com/office/drawing/2010/main">
                <a:solidFill>
                  <a:srgbClr val="FFFFFF"/>
                </a:solidFill>
              </a14:hiddenFill>
            </a:ext>
          </a:extLst>
        </p:spPr>
      </p:pic>
      <p:pic>
        <p:nvPicPr>
          <p:cNvPr id="108" name="pasted-image.jpg">
            <a:extLst>
              <a:ext uri="{FF2B5EF4-FFF2-40B4-BE49-F238E27FC236}">
                <a16:creationId xmlns:a16="http://schemas.microsoft.com/office/drawing/2014/main" id="{216DB1AE-3B65-483A-BFE3-723F7A0A3D02}"/>
              </a:ext>
            </a:extLst>
          </p:cNvPr>
          <p:cNvPicPr/>
          <p:nvPr/>
        </p:nvPicPr>
        <p:blipFill>
          <a:blip r:embed="rId14"/>
          <a:stretch>
            <a:fillRect/>
          </a:stretch>
        </p:blipFill>
        <p:spPr>
          <a:xfrm>
            <a:off x="11559151" y="3548102"/>
            <a:ext cx="890988" cy="248203"/>
          </a:xfrm>
          <a:prstGeom prst="rect">
            <a:avLst/>
          </a:prstGeom>
          <a:ln w="12700">
            <a:miter lim="400000"/>
          </a:ln>
        </p:spPr>
      </p:pic>
      <p:grpSp>
        <p:nvGrpSpPr>
          <p:cNvPr id="109" name="Group 108">
            <a:extLst>
              <a:ext uri="{FF2B5EF4-FFF2-40B4-BE49-F238E27FC236}">
                <a16:creationId xmlns:a16="http://schemas.microsoft.com/office/drawing/2014/main" id="{17D7CC21-BD88-4C48-86E1-4DC18449D37B}"/>
              </a:ext>
            </a:extLst>
          </p:cNvPr>
          <p:cNvGrpSpPr/>
          <p:nvPr/>
        </p:nvGrpSpPr>
        <p:grpSpPr>
          <a:xfrm>
            <a:off x="8696413" y="2167016"/>
            <a:ext cx="779674" cy="358794"/>
            <a:chOff x="5895160" y="1101632"/>
            <a:chExt cx="555011" cy="255408"/>
          </a:xfrm>
        </p:grpSpPr>
        <p:pic>
          <p:nvPicPr>
            <p:cNvPr id="110" name="pasted-image.pdf">
              <a:extLst>
                <a:ext uri="{FF2B5EF4-FFF2-40B4-BE49-F238E27FC236}">
                  <a16:creationId xmlns:a16="http://schemas.microsoft.com/office/drawing/2014/main" id="{7EE11BF1-0049-4D0F-88BA-D51F17383D47}"/>
                </a:ext>
              </a:extLst>
            </p:cNvPr>
            <p:cNvPicPr/>
            <p:nvPr/>
          </p:nvPicPr>
          <p:blipFill>
            <a:blip r:embed="rId15"/>
            <a:stretch>
              <a:fillRect/>
            </a:stretch>
          </p:blipFill>
          <p:spPr>
            <a:xfrm>
              <a:off x="6246585" y="1118879"/>
              <a:ext cx="203586" cy="220913"/>
            </a:xfrm>
            <a:prstGeom prst="rect">
              <a:avLst/>
            </a:prstGeom>
            <a:ln w="12700">
              <a:miter lim="400000"/>
            </a:ln>
          </p:spPr>
        </p:pic>
        <p:pic>
          <p:nvPicPr>
            <p:cNvPr id="111" name="Picture 56">
              <a:extLst>
                <a:ext uri="{FF2B5EF4-FFF2-40B4-BE49-F238E27FC236}">
                  <a16:creationId xmlns:a16="http://schemas.microsoft.com/office/drawing/2014/main" id="{906458DC-9C02-4973-86BF-6429C4A0F580}"/>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rightnessContrast bright="100000" contrast="6000"/>
                      </a14:imgEffect>
                    </a14:imgLayer>
                  </a14:imgProps>
                </a:ext>
              </a:extLst>
            </a:blip>
            <a:stretch>
              <a:fillRect/>
            </a:stretch>
          </p:blipFill>
          <p:spPr bwMode="auto">
            <a:xfrm>
              <a:off x="5895160" y="1101632"/>
              <a:ext cx="230791" cy="255408"/>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12" name="Picture 14">
            <a:extLst>
              <a:ext uri="{FF2B5EF4-FFF2-40B4-BE49-F238E27FC236}">
                <a16:creationId xmlns:a16="http://schemas.microsoft.com/office/drawing/2014/main" id="{E86769DE-E053-4812-BC7B-044C216FBE7A}"/>
              </a:ext>
            </a:extLst>
          </p:cNvPr>
          <p:cNvPicPr>
            <a:picLocks noChangeAspect="1" noChangeArrowheads="1"/>
          </p:cNvPicPr>
          <p:nvPr/>
        </p:nvPicPr>
        <p:blipFill>
          <a:blip r:embed="rId18">
            <a:extLst>
              <a:ext uri="{96DAC541-7B7A-43D3-8B79-37D633B846F1}">
                <asvg:svgBlip xmlns:asvg="http://schemas.microsoft.com/office/drawing/2016/SVG/main" r:embed="rId19"/>
              </a:ext>
            </a:extLst>
          </a:blip>
          <a:stretch>
            <a:fillRect/>
          </a:stretch>
        </p:blipFill>
        <p:spPr bwMode="auto">
          <a:xfrm>
            <a:off x="7558872" y="2890071"/>
            <a:ext cx="662500" cy="274065"/>
          </a:xfrm>
          <a:prstGeom prst="rect">
            <a:avLst/>
          </a:prstGeom>
          <a:noFill/>
          <a:extLst>
            <a:ext uri="{909E8E84-426E-40dd-AFC4-6F175D3DCCD1}">
              <a14:hiddenFill xmlns="" xmlns:a14="http://schemas.microsoft.com/office/drawing/2010/main">
                <a:solidFill>
                  <a:srgbClr val="FFFFFF"/>
                </a:solidFill>
              </a14:hiddenFill>
            </a:ext>
          </a:extLst>
        </p:spPr>
      </p:pic>
      <p:pic>
        <p:nvPicPr>
          <p:cNvPr id="113" name="pasted-image.pdf">
            <a:extLst>
              <a:ext uri="{FF2B5EF4-FFF2-40B4-BE49-F238E27FC236}">
                <a16:creationId xmlns:a16="http://schemas.microsoft.com/office/drawing/2014/main" id="{7228AF1B-5F42-4A32-9A11-0A5A056A4DC0}"/>
              </a:ext>
            </a:extLst>
          </p:cNvPr>
          <p:cNvPicPr/>
          <p:nvPr/>
        </p:nvPicPr>
        <p:blipFill>
          <a:blip r:embed="rId20" cstate="screen">
            <a:extLst>
              <a:ext uri="{28A0092B-C50C-407E-A947-70E740481C1C}">
                <a14:useLocalDpi xmlns:a14="http://schemas.microsoft.com/office/drawing/2010/main"/>
              </a:ext>
            </a:extLst>
          </a:blip>
          <a:stretch>
            <a:fillRect/>
          </a:stretch>
        </p:blipFill>
        <p:spPr>
          <a:xfrm>
            <a:off x="8628598" y="3615099"/>
            <a:ext cx="905463" cy="114209"/>
          </a:xfrm>
          <a:prstGeom prst="rect">
            <a:avLst/>
          </a:prstGeom>
          <a:ln w="12700">
            <a:miter lim="400000"/>
          </a:ln>
        </p:spPr>
      </p:pic>
      <p:pic>
        <p:nvPicPr>
          <p:cNvPr id="114" name="Picture 58">
            <a:extLst>
              <a:ext uri="{FF2B5EF4-FFF2-40B4-BE49-F238E27FC236}">
                <a16:creationId xmlns:a16="http://schemas.microsoft.com/office/drawing/2014/main" id="{6592D104-CD70-4E53-AC23-7B450C31B525}"/>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rightnessContrast bright="100000"/>
                    </a14:imgEffect>
                  </a14:imgLayer>
                </a14:imgProps>
              </a:ext>
            </a:extLst>
          </a:blip>
          <a:stretch>
            <a:fillRect/>
          </a:stretch>
        </p:blipFill>
        <p:spPr bwMode="auto">
          <a:xfrm>
            <a:off x="8980280" y="4274634"/>
            <a:ext cx="645448" cy="114746"/>
          </a:xfrm>
          <a:prstGeom prst="rect">
            <a:avLst/>
          </a:prstGeom>
          <a:noFill/>
          <a:extLst>
            <a:ext uri="{909E8E84-426E-40dd-AFC4-6F175D3DCCD1}">
              <a14:hiddenFill xmlns="" xmlns:a14="http://schemas.microsoft.com/office/drawing/2010/main">
                <a:solidFill>
                  <a:srgbClr val="FFFFFF"/>
                </a:solidFill>
              </a14:hiddenFill>
            </a:ext>
          </a:extLst>
        </p:spPr>
      </p:pic>
      <p:pic>
        <p:nvPicPr>
          <p:cNvPr id="115" name="Picture 64">
            <a:extLst>
              <a:ext uri="{FF2B5EF4-FFF2-40B4-BE49-F238E27FC236}">
                <a16:creationId xmlns:a16="http://schemas.microsoft.com/office/drawing/2014/main" id="{78408374-4536-476B-AE7A-107D35E3FFB3}"/>
              </a:ext>
            </a:extLst>
          </p:cNvPr>
          <p:cNvPicPr>
            <a:picLocks noChangeAspect="1" noChangeArrowheads="1"/>
          </p:cNvPicPr>
          <p:nvPr/>
        </p:nvPicPr>
        <p:blipFill>
          <a:blip r:embed="rId23"/>
          <a:stretch>
            <a:fillRect/>
          </a:stretch>
        </p:blipFill>
        <p:spPr bwMode="auto">
          <a:xfrm>
            <a:off x="9654864" y="4847351"/>
            <a:ext cx="741459" cy="316687"/>
          </a:xfrm>
          <a:prstGeom prst="rect">
            <a:avLst/>
          </a:prstGeom>
          <a:noFill/>
          <a:extLst>
            <a:ext uri="{909E8E84-426E-40dd-AFC4-6F175D3DCCD1}">
              <a14:hiddenFill xmlns="" xmlns:a14="http://schemas.microsoft.com/office/drawing/2010/main">
                <a:solidFill>
                  <a:srgbClr val="FFFFFF"/>
                </a:solidFill>
              </a14:hiddenFill>
            </a:ext>
          </a:extLst>
        </p:spPr>
      </p:pic>
      <p:pic>
        <p:nvPicPr>
          <p:cNvPr id="116" name="Picture 12">
            <a:extLst>
              <a:ext uri="{FF2B5EF4-FFF2-40B4-BE49-F238E27FC236}">
                <a16:creationId xmlns:a16="http://schemas.microsoft.com/office/drawing/2014/main" id="{4399DA72-717D-4119-97E0-82925CD561C3}"/>
              </a:ext>
            </a:extLst>
          </p:cNvPr>
          <p:cNvPicPr>
            <a:picLocks noChangeAspect="1" noChangeArrowheads="1"/>
          </p:cNvPicPr>
          <p:nvPr/>
        </p:nvPicPr>
        <p:blipFill>
          <a:blip r:embed="rId24"/>
          <a:stretch>
            <a:fillRect/>
          </a:stretch>
        </p:blipFill>
        <p:spPr bwMode="auto">
          <a:xfrm>
            <a:off x="5923311" y="6162018"/>
            <a:ext cx="833259" cy="327702"/>
          </a:xfrm>
          <a:prstGeom prst="rect">
            <a:avLst/>
          </a:prstGeom>
          <a:noFill/>
          <a:extLst>
            <a:ext uri="{909E8E84-426E-40dd-AFC4-6F175D3DCCD1}">
              <a14:hiddenFill xmlns="" xmlns:a14="http://schemas.microsoft.com/office/drawing/2010/main">
                <a:solidFill>
                  <a:srgbClr val="FFFFFF"/>
                </a:solidFill>
              </a14:hiddenFill>
            </a:ext>
          </a:extLst>
        </p:spPr>
      </p:pic>
      <p:pic>
        <p:nvPicPr>
          <p:cNvPr id="117" name="image75.png">
            <a:extLst>
              <a:ext uri="{FF2B5EF4-FFF2-40B4-BE49-F238E27FC236}">
                <a16:creationId xmlns:a16="http://schemas.microsoft.com/office/drawing/2014/main" id="{42B4731C-3508-4FB7-A536-7730647FFE1C}"/>
              </a:ext>
            </a:extLst>
          </p:cNvPr>
          <p:cNvPicPr/>
          <p:nvPr/>
        </p:nvPicPr>
        <p:blipFill>
          <a:blip r:embed="rId25" cstate="screen">
            <a:extLst>
              <a:ext uri="{28A0092B-C50C-407E-A947-70E740481C1C}">
                <a14:useLocalDpi xmlns:a14="http://schemas.microsoft.com/office/drawing/2010/main"/>
              </a:ext>
            </a:extLst>
          </a:blip>
          <a:stretch>
            <a:fillRect/>
          </a:stretch>
        </p:blipFill>
        <p:spPr>
          <a:xfrm>
            <a:off x="8915650" y="2904743"/>
            <a:ext cx="817186" cy="244720"/>
          </a:xfrm>
          <a:prstGeom prst="rect">
            <a:avLst/>
          </a:prstGeom>
          <a:ln w="3175" cap="flat">
            <a:noFill/>
            <a:miter lim="400000"/>
          </a:ln>
          <a:effectLst/>
        </p:spPr>
      </p:pic>
      <p:pic>
        <p:nvPicPr>
          <p:cNvPr id="118" name="Tokyo Stock Exchange.gif">
            <a:extLst>
              <a:ext uri="{FF2B5EF4-FFF2-40B4-BE49-F238E27FC236}">
                <a16:creationId xmlns:a16="http://schemas.microsoft.com/office/drawing/2014/main" id="{9DE4E4E1-6CCF-40A3-8502-E07D544DD12A}"/>
              </a:ext>
            </a:extLst>
          </p:cNvPr>
          <p:cNvPicPr/>
          <p:nvPr/>
        </p:nvPicPr>
        <p:blipFill>
          <a:blip r:embed="rId26"/>
          <a:stretch>
            <a:fillRect/>
          </a:stretch>
        </p:blipFill>
        <p:spPr>
          <a:xfrm>
            <a:off x="10295191" y="3347261"/>
            <a:ext cx="502830" cy="649885"/>
          </a:xfrm>
          <a:prstGeom prst="rect">
            <a:avLst/>
          </a:prstGeom>
          <a:ln w="12700">
            <a:miter lim="400000"/>
          </a:ln>
        </p:spPr>
      </p:pic>
      <p:pic>
        <p:nvPicPr>
          <p:cNvPr id="119" name="Picture 18">
            <a:extLst>
              <a:ext uri="{FF2B5EF4-FFF2-40B4-BE49-F238E27FC236}">
                <a16:creationId xmlns:a16="http://schemas.microsoft.com/office/drawing/2014/main" id="{A42D0767-42CC-4222-9965-18D4B3060F83}"/>
              </a:ext>
            </a:extLst>
          </p:cNvPr>
          <p:cNvPicPr>
            <a:picLocks noChangeAspect="1" noChangeArrowheads="1"/>
          </p:cNvPicPr>
          <p:nvPr/>
        </p:nvPicPr>
        <p:blipFill>
          <a:blip r:embed="rId27"/>
          <a:stretch>
            <a:fillRect/>
          </a:stretch>
        </p:blipFill>
        <p:spPr bwMode="auto">
          <a:xfrm>
            <a:off x="11877533" y="2810498"/>
            <a:ext cx="606635" cy="433210"/>
          </a:xfrm>
          <a:prstGeom prst="rect">
            <a:avLst/>
          </a:prstGeom>
          <a:noFill/>
          <a:extLst>
            <a:ext uri="{909E8E84-426E-40dd-AFC4-6F175D3DCCD1}">
              <a14:hiddenFill xmlns="" xmlns:a14="http://schemas.microsoft.com/office/drawing/2010/main">
                <a:solidFill>
                  <a:srgbClr val="FFFFFF"/>
                </a:solidFill>
              </a14:hiddenFill>
            </a:ext>
          </a:extLst>
        </p:spPr>
      </p:pic>
      <p:pic>
        <p:nvPicPr>
          <p:cNvPr id="120" name="Picture 44">
            <a:extLst>
              <a:ext uri="{FF2B5EF4-FFF2-40B4-BE49-F238E27FC236}">
                <a16:creationId xmlns:a16="http://schemas.microsoft.com/office/drawing/2014/main" id="{B54C7A41-78D8-4357-9C42-13F5EE9644CC}"/>
              </a:ext>
            </a:extLst>
          </p:cNvPr>
          <p:cNvPicPr>
            <a:picLocks noChangeAspect="1" noChangeArrowheads="1"/>
          </p:cNvPicPr>
          <p:nvPr/>
        </p:nvPicPr>
        <p:blipFill>
          <a:blip r:embed="rId28"/>
          <a:stretch>
            <a:fillRect/>
          </a:stretch>
        </p:blipFill>
        <p:spPr bwMode="auto">
          <a:xfrm>
            <a:off x="10332811" y="4223907"/>
            <a:ext cx="723945" cy="216200"/>
          </a:xfrm>
          <a:prstGeom prst="rect">
            <a:avLst/>
          </a:prstGeom>
          <a:noFill/>
          <a:extLst>
            <a:ext uri="{909E8E84-426E-40dd-AFC4-6F175D3DCCD1}">
              <a14:hiddenFill xmlns="" xmlns:a14="http://schemas.microsoft.com/office/drawing/2010/main">
                <a:solidFill>
                  <a:srgbClr val="FFFFFF"/>
                </a:solidFill>
              </a14:hiddenFill>
            </a:ext>
          </a:extLst>
        </p:spPr>
      </p:pic>
      <p:pic>
        <p:nvPicPr>
          <p:cNvPr id="121" name="Picture 6">
            <a:extLst>
              <a:ext uri="{FF2B5EF4-FFF2-40B4-BE49-F238E27FC236}">
                <a16:creationId xmlns:a16="http://schemas.microsoft.com/office/drawing/2014/main" id="{6D04405B-FD42-45E8-AE4F-9D7A38BCBCF1}"/>
              </a:ext>
            </a:extLst>
          </p:cNvPr>
          <p:cNvPicPr>
            <a:picLocks noChangeAspect="1" noChangeArrowheads="1"/>
          </p:cNvPicPr>
          <p:nvPr/>
        </p:nvPicPr>
        <p:blipFill>
          <a:blip r:embed="rId29"/>
          <a:stretch>
            <a:fillRect/>
          </a:stretch>
        </p:blipFill>
        <p:spPr bwMode="auto">
          <a:xfrm>
            <a:off x="11091215" y="5424011"/>
            <a:ext cx="958914" cy="466380"/>
          </a:xfrm>
          <a:prstGeom prst="rect">
            <a:avLst/>
          </a:prstGeom>
          <a:noFill/>
          <a:extLst>
            <a:ext uri="{909E8E84-426E-40dd-AFC4-6F175D3DCCD1}">
              <a14:hiddenFill xmlns="" xmlns:a14="http://schemas.microsoft.com/office/drawing/2010/main">
                <a:solidFill>
                  <a:srgbClr val="FFFFFF"/>
                </a:solidFill>
              </a14:hiddenFill>
            </a:ext>
          </a:extLst>
        </p:spPr>
      </p:pic>
      <p:pic>
        <p:nvPicPr>
          <p:cNvPr id="122" name="image80.png">
            <a:extLst>
              <a:ext uri="{FF2B5EF4-FFF2-40B4-BE49-F238E27FC236}">
                <a16:creationId xmlns:a16="http://schemas.microsoft.com/office/drawing/2014/main" id="{28F47808-9A32-4E5A-BF8D-8AE0BA465C32}"/>
              </a:ext>
            </a:extLst>
          </p:cNvPr>
          <p:cNvPicPr/>
          <p:nvPr/>
        </p:nvPicPr>
        <p:blipFill>
          <a:blip r:embed="rId30" cstate="screen">
            <a:extLst>
              <a:ext uri="{28A0092B-C50C-407E-A947-70E740481C1C}">
                <a14:useLocalDpi xmlns:a14="http://schemas.microsoft.com/office/drawing/2010/main"/>
              </a:ext>
            </a:extLst>
          </a:blip>
          <a:stretch>
            <a:fillRect/>
          </a:stretch>
        </p:blipFill>
        <p:spPr>
          <a:xfrm>
            <a:off x="4423764" y="2288728"/>
            <a:ext cx="793152" cy="115370"/>
          </a:xfrm>
          <a:prstGeom prst="rect">
            <a:avLst/>
          </a:prstGeom>
          <a:ln w="3175" cap="flat">
            <a:noFill/>
            <a:miter lim="400000"/>
          </a:ln>
          <a:effectLst/>
        </p:spPr>
      </p:pic>
      <p:pic>
        <p:nvPicPr>
          <p:cNvPr id="123" name="image81.png">
            <a:extLst>
              <a:ext uri="{FF2B5EF4-FFF2-40B4-BE49-F238E27FC236}">
                <a16:creationId xmlns:a16="http://schemas.microsoft.com/office/drawing/2014/main" id="{C498D613-E58F-4C16-8369-0CBD977B1C61}"/>
              </a:ext>
            </a:extLst>
          </p:cNvPr>
          <p:cNvPicPr/>
          <p:nvPr/>
        </p:nvPicPr>
        <p:blipFill>
          <a:blip r:embed="rId31" cstate="screen">
            <a:extLst>
              <a:ext uri="{28A0092B-C50C-407E-A947-70E740481C1C}">
                <a14:useLocalDpi xmlns:a14="http://schemas.microsoft.com/office/drawing/2010/main"/>
              </a:ext>
            </a:extLst>
          </a:blip>
          <a:stretch>
            <a:fillRect/>
          </a:stretch>
        </p:blipFill>
        <p:spPr>
          <a:xfrm>
            <a:off x="4160052" y="5599597"/>
            <a:ext cx="746871" cy="115208"/>
          </a:xfrm>
          <a:prstGeom prst="rect">
            <a:avLst/>
          </a:prstGeom>
          <a:ln w="3175" cap="flat">
            <a:noFill/>
            <a:miter lim="400000"/>
          </a:ln>
          <a:effectLst/>
        </p:spPr>
      </p:pic>
      <p:pic>
        <p:nvPicPr>
          <p:cNvPr id="124" name="image82.png">
            <a:extLst>
              <a:ext uri="{FF2B5EF4-FFF2-40B4-BE49-F238E27FC236}">
                <a16:creationId xmlns:a16="http://schemas.microsoft.com/office/drawing/2014/main" id="{4E27956F-77D9-4C5E-87A9-71D5A50D1290}"/>
              </a:ext>
            </a:extLst>
          </p:cNvPr>
          <p:cNvPicPr/>
          <p:nvPr/>
        </p:nvPicPr>
        <p:blipFill>
          <a:blip r:embed="rId32" cstate="screen">
            <a:extLst>
              <a:ext uri="{28A0092B-C50C-407E-A947-70E740481C1C}">
                <a14:useLocalDpi xmlns:a14="http://schemas.microsoft.com/office/drawing/2010/main"/>
              </a:ext>
            </a:extLst>
          </a:blip>
          <a:stretch>
            <a:fillRect/>
          </a:stretch>
        </p:blipFill>
        <p:spPr>
          <a:xfrm>
            <a:off x="6197354" y="4857639"/>
            <a:ext cx="481180" cy="296110"/>
          </a:xfrm>
          <a:prstGeom prst="rect">
            <a:avLst/>
          </a:prstGeom>
          <a:ln w="3175" cap="flat">
            <a:noFill/>
            <a:miter lim="400000"/>
          </a:ln>
          <a:effectLst/>
        </p:spPr>
      </p:pic>
      <p:pic>
        <p:nvPicPr>
          <p:cNvPr id="125" name="image84.png" descr="HTC2013.png">
            <a:extLst>
              <a:ext uri="{FF2B5EF4-FFF2-40B4-BE49-F238E27FC236}">
                <a16:creationId xmlns:a16="http://schemas.microsoft.com/office/drawing/2014/main" id="{D119DC5A-2EC9-4812-971B-AEA08658B5F2}"/>
              </a:ext>
            </a:extLst>
          </p:cNvPr>
          <p:cNvPicPr/>
          <p:nvPr/>
        </p:nvPicPr>
        <p:blipFill>
          <a:blip r:embed="rId33" cstate="screen">
            <a:extLst>
              <a:ext uri="{28A0092B-C50C-407E-A947-70E740481C1C}">
                <a14:useLocalDpi xmlns:a14="http://schemas.microsoft.com/office/drawing/2010/main"/>
              </a:ext>
            </a:extLst>
          </a:blip>
          <a:stretch>
            <a:fillRect/>
          </a:stretch>
        </p:blipFill>
        <p:spPr>
          <a:xfrm>
            <a:off x="4763927" y="3581768"/>
            <a:ext cx="544242" cy="180871"/>
          </a:xfrm>
          <a:prstGeom prst="rect">
            <a:avLst/>
          </a:prstGeom>
          <a:ln w="3175" cap="flat">
            <a:noFill/>
            <a:miter lim="400000"/>
          </a:ln>
          <a:effectLst/>
        </p:spPr>
      </p:pic>
      <p:pic>
        <p:nvPicPr>
          <p:cNvPr id="126" name="image271.png">
            <a:extLst>
              <a:ext uri="{FF2B5EF4-FFF2-40B4-BE49-F238E27FC236}">
                <a16:creationId xmlns:a16="http://schemas.microsoft.com/office/drawing/2014/main" id="{EEE3574E-F218-4B08-A294-D7F51BEB3191}"/>
              </a:ext>
            </a:extLst>
          </p:cNvPr>
          <p:cNvPicPr>
            <a:picLocks noChangeAspect="1"/>
          </p:cNvPicPr>
          <p:nvPr/>
        </p:nvPicPr>
        <p:blipFill>
          <a:blip r:embed="rId34"/>
          <a:stretch>
            <a:fillRect/>
          </a:stretch>
        </p:blipFill>
        <p:spPr>
          <a:xfrm>
            <a:off x="10106778" y="6880404"/>
            <a:ext cx="959448" cy="206846"/>
          </a:xfrm>
          <a:prstGeom prst="rect">
            <a:avLst/>
          </a:prstGeom>
          <a:ln w="12700" cap="flat">
            <a:noFill/>
            <a:miter lim="400000"/>
          </a:ln>
          <a:effectLst/>
        </p:spPr>
      </p:pic>
      <p:pic>
        <p:nvPicPr>
          <p:cNvPr id="127" name="Picture 34">
            <a:extLst>
              <a:ext uri="{FF2B5EF4-FFF2-40B4-BE49-F238E27FC236}">
                <a16:creationId xmlns:a16="http://schemas.microsoft.com/office/drawing/2014/main" id="{E8FEFACF-448A-4D20-9084-CD5AEC59B4C4}"/>
              </a:ext>
            </a:extLst>
          </p:cNvPr>
          <p:cNvPicPr>
            <a:picLocks noChangeAspect="1" noChangeArrowheads="1"/>
          </p:cNvPicPr>
          <p:nvPr/>
        </p:nvPicPr>
        <p:blipFill>
          <a:blip r:embed="rId35"/>
          <a:stretch>
            <a:fillRect/>
          </a:stretch>
        </p:blipFill>
        <p:spPr bwMode="auto">
          <a:xfrm>
            <a:off x="4389341" y="4190241"/>
            <a:ext cx="799354" cy="283532"/>
          </a:xfrm>
          <a:prstGeom prst="rect">
            <a:avLst/>
          </a:prstGeom>
          <a:noFill/>
          <a:extLst>
            <a:ext uri="{909E8E84-426E-40dd-AFC4-6F175D3DCCD1}">
              <a14:hiddenFill xmlns="" xmlns:a14="http://schemas.microsoft.com/office/drawing/2010/main">
                <a:solidFill>
                  <a:srgbClr val="FFFFFF"/>
                </a:solidFill>
              </a14:hiddenFill>
            </a:ext>
          </a:extLst>
        </p:spPr>
      </p:pic>
      <p:pic>
        <p:nvPicPr>
          <p:cNvPr id="128" name="image113.png" descr="TheWeatherCompany.png">
            <a:extLst>
              <a:ext uri="{FF2B5EF4-FFF2-40B4-BE49-F238E27FC236}">
                <a16:creationId xmlns:a16="http://schemas.microsoft.com/office/drawing/2014/main" id="{8137D0C4-F0C6-49B7-A15E-954056CA9ABF}"/>
              </a:ext>
            </a:extLst>
          </p:cNvPr>
          <p:cNvPicPr/>
          <p:nvPr/>
        </p:nvPicPr>
        <p:blipFill>
          <a:blip r:embed="rId36" cstate="screen">
            <a:extLst>
              <a:ext uri="{28A0092B-C50C-407E-A947-70E740481C1C}">
                <a14:useLocalDpi xmlns:a14="http://schemas.microsoft.com/office/drawing/2010/main"/>
              </a:ext>
            </a:extLst>
          </a:blip>
          <a:stretch>
            <a:fillRect/>
          </a:stretch>
        </p:blipFill>
        <p:spPr>
          <a:xfrm>
            <a:off x="7227005" y="3420379"/>
            <a:ext cx="640463" cy="503648"/>
          </a:xfrm>
          <a:prstGeom prst="rect">
            <a:avLst/>
          </a:prstGeom>
          <a:ln w="3175" cap="flat">
            <a:noFill/>
            <a:miter lim="400000"/>
          </a:ln>
          <a:effectLst/>
        </p:spPr>
      </p:pic>
      <p:pic>
        <p:nvPicPr>
          <p:cNvPr id="129" name="Expedia.jpg">
            <a:extLst>
              <a:ext uri="{FF2B5EF4-FFF2-40B4-BE49-F238E27FC236}">
                <a16:creationId xmlns:a16="http://schemas.microsoft.com/office/drawing/2014/main" id="{C327EF80-9B7C-41C0-B9E1-F34881F265A5}"/>
              </a:ext>
            </a:extLst>
          </p:cNvPr>
          <p:cNvPicPr/>
          <p:nvPr/>
        </p:nvPicPr>
        <p:blipFill>
          <a:blip r:embed="rId37"/>
          <a:stretch>
            <a:fillRect/>
          </a:stretch>
        </p:blipFill>
        <p:spPr>
          <a:xfrm>
            <a:off x="7109123" y="2202766"/>
            <a:ext cx="978509" cy="287295"/>
          </a:xfrm>
          <a:prstGeom prst="rect">
            <a:avLst/>
          </a:prstGeom>
          <a:ln w="12700">
            <a:miter lim="400000"/>
          </a:ln>
        </p:spPr>
      </p:pic>
      <p:pic>
        <p:nvPicPr>
          <p:cNvPr id="130" name="pasted-image.jpg">
            <a:extLst>
              <a:ext uri="{FF2B5EF4-FFF2-40B4-BE49-F238E27FC236}">
                <a16:creationId xmlns:a16="http://schemas.microsoft.com/office/drawing/2014/main" id="{FF3D68B4-276D-4C30-B7D0-C771B3037E82}"/>
              </a:ext>
            </a:extLst>
          </p:cNvPr>
          <p:cNvPicPr/>
          <p:nvPr/>
        </p:nvPicPr>
        <p:blipFill>
          <a:blip r:embed="rId38"/>
          <a:stretch>
            <a:fillRect/>
          </a:stretch>
        </p:blipFill>
        <p:spPr>
          <a:xfrm>
            <a:off x="5869897" y="2903246"/>
            <a:ext cx="994697" cy="247714"/>
          </a:xfrm>
          <a:prstGeom prst="rect">
            <a:avLst/>
          </a:prstGeom>
          <a:ln w="12700">
            <a:miter lim="400000"/>
          </a:ln>
        </p:spPr>
      </p:pic>
      <p:pic>
        <p:nvPicPr>
          <p:cNvPr id="131" name="Picture 46">
            <a:extLst>
              <a:ext uri="{FF2B5EF4-FFF2-40B4-BE49-F238E27FC236}">
                <a16:creationId xmlns:a16="http://schemas.microsoft.com/office/drawing/2014/main" id="{53874B42-97C3-41EB-9C32-E87ED01E7942}"/>
              </a:ext>
            </a:extLst>
          </p:cNvPr>
          <p:cNvPicPr>
            <a:picLocks noChangeAspect="1" noChangeArrowheads="1"/>
          </p:cNvPicPr>
          <p:nvPr/>
        </p:nvPicPr>
        <p:blipFill>
          <a:blip r:embed="rId39"/>
          <a:stretch>
            <a:fillRect/>
          </a:stretch>
        </p:blipFill>
        <p:spPr bwMode="auto">
          <a:xfrm>
            <a:off x="8432247" y="4760324"/>
            <a:ext cx="553538" cy="490741"/>
          </a:xfrm>
          <a:prstGeom prst="rect">
            <a:avLst/>
          </a:prstGeom>
          <a:noFill/>
          <a:extLst>
            <a:ext uri="{909E8E84-426E-40dd-AFC4-6F175D3DCCD1}">
              <a14:hiddenFill xmlns="" xmlns:a14="http://schemas.microsoft.com/office/drawing/2010/main">
                <a:solidFill>
                  <a:srgbClr val="FFFFFF"/>
                </a:solidFill>
              </a14:hiddenFill>
            </a:ext>
          </a:extLst>
        </p:spPr>
      </p:pic>
      <p:pic>
        <p:nvPicPr>
          <p:cNvPr id="132" name="Picture 131">
            <a:extLst>
              <a:ext uri="{FF2B5EF4-FFF2-40B4-BE49-F238E27FC236}">
                <a16:creationId xmlns:a16="http://schemas.microsoft.com/office/drawing/2014/main" id="{0835C7CA-834E-4949-B31E-97F92E261B7F}"/>
              </a:ext>
            </a:extLst>
          </p:cNvPr>
          <p:cNvPicPr>
            <a:picLocks noChangeAspect="1"/>
          </p:cNvPicPr>
          <p:nvPr/>
        </p:nvPicPr>
        <p:blipFill>
          <a:blip r:embed="rId40"/>
          <a:stretch>
            <a:fillRect/>
          </a:stretch>
        </p:blipFill>
        <p:spPr>
          <a:xfrm>
            <a:off x="7377768" y="4255383"/>
            <a:ext cx="895429" cy="153249"/>
          </a:xfrm>
          <a:prstGeom prst="rect">
            <a:avLst/>
          </a:prstGeom>
        </p:spPr>
      </p:pic>
      <p:pic>
        <p:nvPicPr>
          <p:cNvPr id="133" name="image97.png">
            <a:extLst>
              <a:ext uri="{FF2B5EF4-FFF2-40B4-BE49-F238E27FC236}">
                <a16:creationId xmlns:a16="http://schemas.microsoft.com/office/drawing/2014/main" id="{EBD6577E-EA2C-4772-AE53-0352457F6FD5}"/>
              </a:ext>
            </a:extLst>
          </p:cNvPr>
          <p:cNvPicPr/>
          <p:nvPr/>
        </p:nvPicPr>
        <p:blipFill>
          <a:blip r:embed="rId41" cstate="screen">
            <a:extLst>
              <a:ext uri="{28A0092B-C50C-407E-A947-70E740481C1C}">
                <a14:useLocalDpi xmlns:a14="http://schemas.microsoft.com/office/drawing/2010/main"/>
              </a:ext>
            </a:extLst>
          </a:blip>
          <a:stretch>
            <a:fillRect/>
          </a:stretch>
        </p:blipFill>
        <p:spPr>
          <a:xfrm>
            <a:off x="6069299" y="3425004"/>
            <a:ext cx="396576" cy="494399"/>
          </a:xfrm>
          <a:prstGeom prst="rect">
            <a:avLst/>
          </a:prstGeom>
          <a:ln w="3175" cap="flat">
            <a:noFill/>
            <a:miter lim="400000"/>
          </a:ln>
          <a:effectLst/>
        </p:spPr>
      </p:pic>
      <p:pic>
        <p:nvPicPr>
          <p:cNvPr id="134" name="Picture 38" descr="http://upload.wikimedia.org/wikipedia/commons/thumb/b/b3/Nintendo_red_logo.svg/2000px-Nintendo_red_logo.svg.png">
            <a:extLst>
              <a:ext uri="{FF2B5EF4-FFF2-40B4-BE49-F238E27FC236}">
                <a16:creationId xmlns:a16="http://schemas.microsoft.com/office/drawing/2014/main" id="{97B76797-646F-4306-AF2E-596D9D740CAF}"/>
              </a:ext>
            </a:extLst>
          </p:cNvPr>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5825697" y="2263263"/>
            <a:ext cx="674645" cy="166300"/>
          </a:xfrm>
          <a:prstGeom prst="rect">
            <a:avLst/>
          </a:prstGeom>
          <a:noFill/>
          <a:extLst>
            <a:ext uri="{909E8E84-426E-40dd-AFC4-6F175D3DCCD1}">
              <a14:hiddenFill xmlns="" xmlns:a14="http://schemas.microsoft.com/office/drawing/2010/main">
                <a:solidFill>
                  <a:srgbClr val="FFFFFF"/>
                </a:solidFill>
              </a14:hiddenFill>
            </a:ext>
          </a:extLst>
        </p:spPr>
      </p:pic>
      <p:pic>
        <p:nvPicPr>
          <p:cNvPr id="135" name="Picture 62">
            <a:extLst>
              <a:ext uri="{FF2B5EF4-FFF2-40B4-BE49-F238E27FC236}">
                <a16:creationId xmlns:a16="http://schemas.microsoft.com/office/drawing/2014/main" id="{23CAC259-6228-4B71-809D-1F176280D6F3}"/>
              </a:ext>
            </a:extLst>
          </p:cNvPr>
          <p:cNvPicPr>
            <a:picLocks noChangeAspect="1" noChangeArrowheads="1"/>
          </p:cNvPicPr>
          <p:nvPr/>
        </p:nvPicPr>
        <p:blipFill>
          <a:blip r:embed="rId43">
            <a:extLst>
              <a:ext uri="{96DAC541-7B7A-43D3-8B79-37D633B846F1}">
                <asvg:svgBlip xmlns:asvg="http://schemas.microsoft.com/office/drawing/2016/SVG/main" r:embed="rId44"/>
              </a:ext>
            </a:extLst>
          </a:blip>
          <a:stretch>
            <a:fillRect/>
          </a:stretch>
        </p:blipFill>
        <p:spPr bwMode="auto">
          <a:xfrm>
            <a:off x="7347613" y="4904715"/>
            <a:ext cx="415555" cy="201959"/>
          </a:xfrm>
          <a:prstGeom prst="rect">
            <a:avLst/>
          </a:prstGeom>
          <a:noFill/>
          <a:extLst>
            <a:ext uri="{909E8E84-426E-40dd-AFC4-6F175D3DCCD1}">
              <a14:hiddenFill xmlns="" xmlns:a14="http://schemas.microsoft.com/office/drawing/2010/main">
                <a:solidFill>
                  <a:srgbClr val="FFFFFF"/>
                </a:solidFill>
              </a14:hiddenFill>
            </a:ext>
          </a:extLst>
        </p:spPr>
      </p:pic>
      <p:pic>
        <p:nvPicPr>
          <p:cNvPr id="136" name="image270.jpg">
            <a:extLst>
              <a:ext uri="{FF2B5EF4-FFF2-40B4-BE49-F238E27FC236}">
                <a16:creationId xmlns:a16="http://schemas.microsoft.com/office/drawing/2014/main" id="{35FE2BFC-FF85-4226-938C-E52D5BD83748}"/>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7446985" y="6269169"/>
            <a:ext cx="761404" cy="113400"/>
          </a:xfrm>
          <a:prstGeom prst="rect">
            <a:avLst/>
          </a:prstGeom>
          <a:ln w="12700" cap="flat">
            <a:noFill/>
            <a:miter lim="400000"/>
          </a:ln>
          <a:effectLst/>
        </p:spPr>
      </p:pic>
      <p:pic>
        <p:nvPicPr>
          <p:cNvPr id="137" name="image62.png">
            <a:extLst>
              <a:ext uri="{FF2B5EF4-FFF2-40B4-BE49-F238E27FC236}">
                <a16:creationId xmlns:a16="http://schemas.microsoft.com/office/drawing/2014/main" id="{83C5AE32-619D-464A-ABEE-7F0E1AE524C4}"/>
              </a:ext>
            </a:extLst>
          </p:cNvPr>
          <p:cNvPicPr/>
          <p:nvPr/>
        </p:nvPicPr>
        <p:blipFill>
          <a:blip r:embed="rId47" cstate="screen">
            <a:extLst>
              <a:ext uri="{28A0092B-C50C-407E-A947-70E740481C1C}">
                <a14:useLocalDpi xmlns:a14="http://schemas.microsoft.com/office/drawing/2010/main"/>
              </a:ext>
            </a:extLst>
          </a:blip>
          <a:stretch>
            <a:fillRect/>
          </a:stretch>
        </p:blipFill>
        <p:spPr>
          <a:xfrm>
            <a:off x="3694439" y="4789182"/>
            <a:ext cx="496149" cy="433025"/>
          </a:xfrm>
          <a:prstGeom prst="rect">
            <a:avLst/>
          </a:prstGeom>
          <a:ln w="3175" cap="flat">
            <a:noFill/>
            <a:miter lim="400000"/>
          </a:ln>
          <a:effectLst/>
        </p:spPr>
      </p:pic>
      <p:pic>
        <p:nvPicPr>
          <p:cNvPr id="138" name="image63.png">
            <a:extLst>
              <a:ext uri="{FF2B5EF4-FFF2-40B4-BE49-F238E27FC236}">
                <a16:creationId xmlns:a16="http://schemas.microsoft.com/office/drawing/2014/main" id="{211E7B34-510C-48B6-85A2-31BF9B4BEF6E}"/>
              </a:ext>
            </a:extLst>
          </p:cNvPr>
          <p:cNvPicPr/>
          <p:nvPr/>
        </p:nvPicPr>
        <p:blipFill>
          <a:blip r:embed="rId48" cstate="screen">
            <a:extLst>
              <a:ext uri="{28A0092B-C50C-407E-A947-70E740481C1C}">
                <a14:useLocalDpi xmlns:a14="http://schemas.microsoft.com/office/drawing/2010/main"/>
              </a:ext>
            </a:extLst>
          </a:blip>
          <a:stretch>
            <a:fillRect/>
          </a:stretch>
        </p:blipFill>
        <p:spPr>
          <a:xfrm>
            <a:off x="3344694" y="3507677"/>
            <a:ext cx="658103" cy="329052"/>
          </a:xfrm>
          <a:prstGeom prst="rect">
            <a:avLst/>
          </a:prstGeom>
          <a:ln w="3175" cap="flat">
            <a:noFill/>
            <a:miter lim="400000"/>
          </a:ln>
          <a:effectLst/>
        </p:spPr>
      </p:pic>
      <p:pic>
        <p:nvPicPr>
          <p:cNvPr id="139" name="image65.png">
            <a:extLst>
              <a:ext uri="{FF2B5EF4-FFF2-40B4-BE49-F238E27FC236}">
                <a16:creationId xmlns:a16="http://schemas.microsoft.com/office/drawing/2014/main" id="{BE44A4BF-75D8-4DB8-AF22-E6BCC9B2B057}"/>
              </a:ext>
            </a:extLst>
          </p:cNvPr>
          <p:cNvPicPr/>
          <p:nvPr/>
        </p:nvPicPr>
        <p:blipFill>
          <a:blip r:embed="rId49" cstate="screen">
            <a:extLst>
              <a:ext uri="{28A0092B-C50C-407E-A947-70E740481C1C}">
                <a14:useLocalDpi xmlns:a14="http://schemas.microsoft.com/office/drawing/2010/main"/>
              </a:ext>
            </a:extLst>
          </a:blip>
          <a:stretch>
            <a:fillRect/>
          </a:stretch>
        </p:blipFill>
        <p:spPr>
          <a:xfrm>
            <a:off x="3478382" y="6247071"/>
            <a:ext cx="664106" cy="157596"/>
          </a:xfrm>
          <a:prstGeom prst="rect">
            <a:avLst/>
          </a:prstGeom>
          <a:ln w="3175" cap="flat">
            <a:noFill/>
            <a:miter lim="400000"/>
          </a:ln>
          <a:effectLst/>
        </p:spPr>
      </p:pic>
      <p:pic>
        <p:nvPicPr>
          <p:cNvPr id="140" name="Picture 14">
            <a:extLst>
              <a:ext uri="{FF2B5EF4-FFF2-40B4-BE49-F238E27FC236}">
                <a16:creationId xmlns:a16="http://schemas.microsoft.com/office/drawing/2014/main" id="{2B595CED-13D9-4A84-85B3-BBCCF897E1BB}"/>
              </a:ext>
            </a:extLst>
          </p:cNvPr>
          <p:cNvPicPr>
            <a:picLocks noChangeAspect="1" noChangeArrowheads="1"/>
          </p:cNvPicPr>
          <p:nvPr/>
        </p:nvPicPr>
        <p:blipFill>
          <a:blip r:embed="rId50">
            <a:extLst>
              <a:ext uri="{96DAC541-7B7A-43D3-8B79-37D633B846F1}">
                <asvg:svgBlip xmlns:asvg="http://schemas.microsoft.com/office/drawing/2016/SVG/main" r:embed="rId51"/>
              </a:ext>
            </a:extLst>
          </a:blip>
          <a:stretch>
            <a:fillRect/>
          </a:stretch>
        </p:blipFill>
        <p:spPr bwMode="auto">
          <a:xfrm>
            <a:off x="11675833" y="6932874"/>
            <a:ext cx="821825" cy="101906"/>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41" name="Picture 24">
            <a:extLst>
              <a:ext uri="{FF2B5EF4-FFF2-40B4-BE49-F238E27FC236}">
                <a16:creationId xmlns:a16="http://schemas.microsoft.com/office/drawing/2014/main" id="{EFD459FA-D598-4F15-B204-E76F6B3B33B0}"/>
              </a:ext>
            </a:extLst>
          </p:cNvPr>
          <p:cNvPicPr>
            <a:picLocks noChangeAspect="1" noChangeArrowheads="1"/>
          </p:cNvPicPr>
          <p:nvPr/>
        </p:nvPicPr>
        <p:blipFill>
          <a:blip r:embed="rId52">
            <a:extLst>
              <a:ext uri="{96DAC541-7B7A-43D3-8B79-37D633B846F1}">
                <asvg:svgBlip xmlns:asvg="http://schemas.microsoft.com/office/drawing/2016/SVG/main" r:embed="rId53"/>
              </a:ext>
            </a:extLst>
          </a:blip>
          <a:stretch>
            <a:fillRect/>
          </a:stretch>
        </p:blipFill>
        <p:spPr bwMode="auto">
          <a:xfrm>
            <a:off x="13107263" y="6907471"/>
            <a:ext cx="982023" cy="152712"/>
          </a:xfrm>
          <a:prstGeom prst="rect">
            <a:avLst/>
          </a:prstGeom>
          <a:noFill/>
          <a:extLst>
            <a:ext uri="{909E8E84-426E-40dd-AFC4-6F175D3DCCD1}">
              <a14:hiddenFill xmlns="" xmlns:a14="http://schemas.microsoft.com/office/drawing/2010/main">
                <a:solidFill>
                  <a:srgbClr val="FFFFFF"/>
                </a:solidFill>
              </a14:hiddenFill>
            </a:ext>
          </a:extLst>
        </p:spPr>
      </p:pic>
      <p:pic>
        <p:nvPicPr>
          <p:cNvPr id="142" name="image93.png" descr="http://media.corporate.discovery.com/blog/wp-content/uploads/2012/12/78018_nasdaq_omx.png">
            <a:extLst>
              <a:ext uri="{FF2B5EF4-FFF2-40B4-BE49-F238E27FC236}">
                <a16:creationId xmlns:a16="http://schemas.microsoft.com/office/drawing/2014/main" id="{86CAA133-2F3B-4CBF-9EC0-7EC84E7FCFFD}"/>
              </a:ext>
            </a:extLst>
          </p:cNvPr>
          <p:cNvPicPr/>
          <p:nvPr/>
        </p:nvPicPr>
        <p:blipFill>
          <a:blip r:embed="rId54" cstate="screen">
            <a:extLst>
              <a:ext uri="{28A0092B-C50C-407E-A947-70E740481C1C}">
                <a14:useLocalDpi xmlns:a14="http://schemas.microsoft.com/office/drawing/2010/main"/>
              </a:ext>
            </a:extLst>
          </a:blip>
          <a:stretch>
            <a:fillRect/>
          </a:stretch>
        </p:blipFill>
        <p:spPr>
          <a:xfrm>
            <a:off x="2075937" y="4949132"/>
            <a:ext cx="949423" cy="113124"/>
          </a:xfrm>
          <a:prstGeom prst="rect">
            <a:avLst/>
          </a:prstGeom>
          <a:ln w="3175" cap="flat">
            <a:noFill/>
            <a:miter lim="400000"/>
          </a:ln>
          <a:effectLst/>
        </p:spPr>
      </p:pic>
      <p:pic>
        <p:nvPicPr>
          <p:cNvPr id="143" name="Picture 6">
            <a:extLst>
              <a:ext uri="{FF2B5EF4-FFF2-40B4-BE49-F238E27FC236}">
                <a16:creationId xmlns:a16="http://schemas.microsoft.com/office/drawing/2014/main" id="{CC35A89F-8229-46AB-8BDF-8EF49CB6FE3C}"/>
              </a:ext>
            </a:extLst>
          </p:cNvPr>
          <p:cNvPicPr>
            <a:picLocks noChangeAspect="1" noChangeArrowheads="1"/>
          </p:cNvPicPr>
          <p:nvPr/>
        </p:nvPicPr>
        <p:blipFill>
          <a:blip r:embed="rId55"/>
          <a:stretch>
            <a:fillRect/>
          </a:stretch>
        </p:blipFill>
        <p:spPr bwMode="auto">
          <a:xfrm>
            <a:off x="1838103" y="2085094"/>
            <a:ext cx="570664" cy="522638"/>
          </a:xfrm>
          <a:prstGeom prst="rect">
            <a:avLst/>
          </a:prstGeom>
          <a:noFill/>
          <a:extLst>
            <a:ext uri="{909E8E84-426E-40dd-AFC4-6F175D3DCCD1}">
              <a14:hiddenFill xmlns="" xmlns:a14="http://schemas.microsoft.com/office/drawing/2010/main">
                <a:solidFill>
                  <a:srgbClr val="FFFFFF"/>
                </a:solidFill>
              </a14:hiddenFill>
            </a:ext>
          </a:extLst>
        </p:spPr>
      </p:pic>
      <p:pic>
        <p:nvPicPr>
          <p:cNvPr id="144" name="Picture 8">
            <a:extLst>
              <a:ext uri="{FF2B5EF4-FFF2-40B4-BE49-F238E27FC236}">
                <a16:creationId xmlns:a16="http://schemas.microsoft.com/office/drawing/2014/main" id="{82206AD6-600E-481C-815F-8F05F2C3A282}"/>
              </a:ext>
            </a:extLst>
          </p:cNvPr>
          <p:cNvPicPr>
            <a:picLocks noChangeAspect="1" noChangeArrowheads="1"/>
          </p:cNvPicPr>
          <p:nvPr/>
        </p:nvPicPr>
        <p:blipFill>
          <a:blip r:embed="rId56"/>
          <a:stretch>
            <a:fillRect/>
          </a:stretch>
        </p:blipFill>
        <p:spPr bwMode="auto">
          <a:xfrm>
            <a:off x="2058927" y="3381526"/>
            <a:ext cx="524637" cy="581354"/>
          </a:xfrm>
          <a:prstGeom prst="rect">
            <a:avLst/>
          </a:prstGeom>
          <a:noFill/>
          <a:extLst>
            <a:ext uri="{909E8E84-426E-40dd-AFC4-6F175D3DCCD1}">
              <a14:hiddenFill xmlns="" xmlns:a14="http://schemas.microsoft.com/office/drawing/2010/main">
                <a:solidFill>
                  <a:srgbClr val="FFFFFF"/>
                </a:solidFill>
              </a14:hiddenFill>
            </a:ext>
          </a:extLst>
        </p:spPr>
      </p:pic>
      <p:pic>
        <p:nvPicPr>
          <p:cNvPr id="145" name="Picture 10">
            <a:extLst>
              <a:ext uri="{FF2B5EF4-FFF2-40B4-BE49-F238E27FC236}">
                <a16:creationId xmlns:a16="http://schemas.microsoft.com/office/drawing/2014/main" id="{E93F7E7B-6329-4EF3-A832-8E56534DDA6A}"/>
              </a:ext>
            </a:extLst>
          </p:cNvPr>
          <p:cNvPicPr>
            <a:picLocks noChangeAspect="1" noChangeArrowheads="1"/>
          </p:cNvPicPr>
          <p:nvPr/>
        </p:nvPicPr>
        <p:blipFill>
          <a:blip r:embed="rId57"/>
          <a:stretch>
            <a:fillRect/>
          </a:stretch>
        </p:blipFill>
        <p:spPr bwMode="auto">
          <a:xfrm>
            <a:off x="1890076" y="4156126"/>
            <a:ext cx="586920" cy="351763"/>
          </a:xfrm>
          <a:prstGeom prst="rect">
            <a:avLst/>
          </a:prstGeom>
          <a:noFill/>
          <a:extLst>
            <a:ext uri="{909E8E84-426E-40dd-AFC4-6F175D3DCCD1}">
              <a14:hiddenFill xmlns="" xmlns:a14="http://schemas.microsoft.com/office/drawing/2010/main">
                <a:solidFill>
                  <a:srgbClr val="FFFFFF"/>
                </a:solidFill>
              </a14:hiddenFill>
            </a:ext>
          </a:extLst>
        </p:spPr>
      </p:pic>
      <p:pic>
        <p:nvPicPr>
          <p:cNvPr id="146" name="Picture 12">
            <a:extLst>
              <a:ext uri="{FF2B5EF4-FFF2-40B4-BE49-F238E27FC236}">
                <a16:creationId xmlns:a16="http://schemas.microsoft.com/office/drawing/2014/main" id="{0FC2EA4C-D0A1-4DA0-88FD-60D2EE84B267}"/>
              </a:ext>
            </a:extLst>
          </p:cNvPr>
          <p:cNvPicPr>
            <a:picLocks noChangeAspect="1" noChangeArrowheads="1"/>
          </p:cNvPicPr>
          <p:nvPr/>
        </p:nvPicPr>
        <p:blipFill>
          <a:blip r:embed="rId58"/>
          <a:stretch>
            <a:fillRect/>
          </a:stretch>
        </p:blipFill>
        <p:spPr bwMode="auto">
          <a:xfrm>
            <a:off x="1965492" y="6125293"/>
            <a:ext cx="822475" cy="401152"/>
          </a:xfrm>
          <a:prstGeom prst="rect">
            <a:avLst/>
          </a:prstGeom>
          <a:noFill/>
          <a:extLst>
            <a:ext uri="{909E8E84-426E-40dd-AFC4-6F175D3DCCD1}">
              <a14:hiddenFill xmlns="" xmlns:a14="http://schemas.microsoft.com/office/drawing/2010/main">
                <a:solidFill>
                  <a:srgbClr val="FFFFFF"/>
                </a:solidFill>
              </a14:hiddenFill>
            </a:ext>
          </a:extLst>
        </p:spPr>
      </p:pic>
      <p:pic>
        <p:nvPicPr>
          <p:cNvPr id="147" name="image76.png">
            <a:extLst>
              <a:ext uri="{FF2B5EF4-FFF2-40B4-BE49-F238E27FC236}">
                <a16:creationId xmlns:a16="http://schemas.microsoft.com/office/drawing/2014/main" id="{1B1B3775-AE2F-42DA-9A58-7DB20E53F31A}"/>
              </a:ext>
            </a:extLst>
          </p:cNvPr>
          <p:cNvPicPr/>
          <p:nvPr/>
        </p:nvPicPr>
        <p:blipFill>
          <a:blip r:embed="rId59" cstate="screen">
            <a:extLst>
              <a:ext uri="{28A0092B-C50C-407E-A947-70E740481C1C}">
                <a14:useLocalDpi xmlns:a14="http://schemas.microsoft.com/office/drawing/2010/main"/>
              </a:ext>
            </a:extLst>
          </a:blip>
          <a:stretch>
            <a:fillRect/>
          </a:stretch>
        </p:blipFill>
        <p:spPr>
          <a:xfrm>
            <a:off x="544575" y="5576720"/>
            <a:ext cx="729694" cy="160962"/>
          </a:xfrm>
          <a:prstGeom prst="rect">
            <a:avLst/>
          </a:prstGeom>
          <a:ln w="3175" cap="flat">
            <a:noFill/>
            <a:miter lim="400000"/>
          </a:ln>
          <a:effectLst/>
        </p:spPr>
      </p:pic>
      <p:pic>
        <p:nvPicPr>
          <p:cNvPr id="148" name="image77.png" descr="Docomo.png">
            <a:extLst>
              <a:ext uri="{FF2B5EF4-FFF2-40B4-BE49-F238E27FC236}">
                <a16:creationId xmlns:a16="http://schemas.microsoft.com/office/drawing/2014/main" id="{E2343739-A854-4752-8DD4-41F1C7FB945A}"/>
              </a:ext>
            </a:extLst>
          </p:cNvPr>
          <p:cNvPicPr/>
          <p:nvPr/>
        </p:nvPicPr>
        <p:blipFill>
          <a:blip r:embed="rId60" cstate="screen">
            <a:extLst>
              <a:ext uri="{28A0092B-C50C-407E-A947-70E740481C1C}">
                <a14:useLocalDpi xmlns:a14="http://schemas.microsoft.com/office/drawing/2010/main"/>
              </a:ext>
            </a:extLst>
          </a:blip>
          <a:stretch>
            <a:fillRect/>
          </a:stretch>
        </p:blipFill>
        <p:spPr>
          <a:xfrm>
            <a:off x="544575" y="3597175"/>
            <a:ext cx="753222" cy="150057"/>
          </a:xfrm>
          <a:prstGeom prst="rect">
            <a:avLst/>
          </a:prstGeom>
          <a:ln w="3175" cap="flat">
            <a:noFill/>
            <a:miter lim="400000"/>
          </a:ln>
          <a:effectLst/>
        </p:spPr>
      </p:pic>
      <p:pic>
        <p:nvPicPr>
          <p:cNvPr id="149" name="image78.png" descr="Hoya.png">
            <a:extLst>
              <a:ext uri="{FF2B5EF4-FFF2-40B4-BE49-F238E27FC236}">
                <a16:creationId xmlns:a16="http://schemas.microsoft.com/office/drawing/2014/main" id="{A5D722A2-BA16-4D05-986B-4FE37E36522D}"/>
              </a:ext>
            </a:extLst>
          </p:cNvPr>
          <p:cNvPicPr/>
          <p:nvPr/>
        </p:nvPicPr>
        <p:blipFill>
          <a:blip r:embed="rId61" cstate="screen">
            <a:extLst>
              <a:ext uri="{28A0092B-C50C-407E-A947-70E740481C1C}">
                <a14:useLocalDpi xmlns:a14="http://schemas.microsoft.com/office/drawing/2010/main"/>
              </a:ext>
            </a:extLst>
          </a:blip>
          <a:stretch>
            <a:fillRect/>
          </a:stretch>
        </p:blipFill>
        <p:spPr>
          <a:xfrm>
            <a:off x="544575" y="2264270"/>
            <a:ext cx="684747" cy="164287"/>
          </a:xfrm>
          <a:prstGeom prst="rect">
            <a:avLst/>
          </a:prstGeom>
          <a:ln w="3175" cap="flat">
            <a:noFill/>
            <a:miter lim="400000"/>
          </a:ln>
          <a:effectLst/>
        </p:spPr>
      </p:pic>
      <p:pic>
        <p:nvPicPr>
          <p:cNvPr id="150" name="1000px-Intuit_Logo.svg[1].png">
            <a:extLst>
              <a:ext uri="{FF2B5EF4-FFF2-40B4-BE49-F238E27FC236}">
                <a16:creationId xmlns:a16="http://schemas.microsoft.com/office/drawing/2014/main" id="{A7A89609-6FC2-427C-B74A-42F848AE5FEF}"/>
              </a:ext>
            </a:extLst>
          </p:cNvPr>
          <p:cNvPicPr/>
          <p:nvPr/>
        </p:nvPicPr>
        <p:blipFill>
          <a:blip r:embed="rId62" cstate="screen">
            <a:extLst>
              <a:ext uri="{28A0092B-C50C-407E-A947-70E740481C1C}">
                <a14:useLocalDpi xmlns:a14="http://schemas.microsoft.com/office/drawing/2010/main"/>
              </a:ext>
            </a:extLst>
          </a:blip>
          <a:stretch>
            <a:fillRect/>
          </a:stretch>
        </p:blipFill>
        <p:spPr>
          <a:xfrm>
            <a:off x="544575" y="4238479"/>
            <a:ext cx="638418" cy="187056"/>
          </a:xfrm>
          <a:prstGeom prst="rect">
            <a:avLst/>
          </a:prstGeom>
          <a:ln w="3175" cap="flat">
            <a:noFill/>
            <a:miter lim="400000"/>
          </a:ln>
          <a:effectLst/>
        </p:spPr>
      </p:pic>
      <p:pic>
        <p:nvPicPr>
          <p:cNvPr id="151" name="Picture 2">
            <a:extLst>
              <a:ext uri="{FF2B5EF4-FFF2-40B4-BE49-F238E27FC236}">
                <a16:creationId xmlns:a16="http://schemas.microsoft.com/office/drawing/2014/main" id="{2B3FB07B-1737-431B-9748-A6C1951D6525}"/>
              </a:ext>
            </a:extLst>
          </p:cNvPr>
          <p:cNvPicPr>
            <a:picLocks noChangeAspect="1" noChangeArrowheads="1"/>
          </p:cNvPicPr>
          <p:nvPr/>
        </p:nvPicPr>
        <p:blipFill>
          <a:blip r:embed="rId63"/>
          <a:stretch>
            <a:fillRect/>
          </a:stretch>
        </p:blipFill>
        <p:spPr bwMode="auto">
          <a:xfrm>
            <a:off x="544575" y="2907167"/>
            <a:ext cx="681238" cy="239872"/>
          </a:xfrm>
          <a:prstGeom prst="rect">
            <a:avLst/>
          </a:prstGeom>
          <a:noFill/>
          <a:extLst>
            <a:ext uri="{909E8E84-426E-40dd-AFC4-6F175D3DCCD1}">
              <a14:hiddenFill xmlns="" xmlns:a14="http://schemas.microsoft.com/office/drawing/2010/main">
                <a:solidFill>
                  <a:srgbClr val="FFFFFF"/>
                </a:solidFill>
              </a14:hiddenFill>
            </a:ext>
          </a:extLst>
        </p:spPr>
      </p:pic>
      <p:pic>
        <p:nvPicPr>
          <p:cNvPr id="152" name="Picture 54">
            <a:extLst>
              <a:ext uri="{FF2B5EF4-FFF2-40B4-BE49-F238E27FC236}">
                <a16:creationId xmlns:a16="http://schemas.microsoft.com/office/drawing/2014/main" id="{52213DDB-CD0A-4F0D-AB3F-C87837D57F07}"/>
              </a:ext>
            </a:extLst>
          </p:cNvPr>
          <p:cNvPicPr>
            <a:picLocks noChangeAspect="1" noChangeArrowheads="1"/>
          </p:cNvPicPr>
          <p:nvPr/>
        </p:nvPicPr>
        <p:blipFill>
          <a:blip r:embed="rId64"/>
          <a:stretch>
            <a:fillRect/>
          </a:stretch>
        </p:blipFill>
        <p:spPr bwMode="auto">
          <a:xfrm>
            <a:off x="544575" y="6154182"/>
            <a:ext cx="730502" cy="343374"/>
          </a:xfrm>
          <a:prstGeom prst="rect">
            <a:avLst/>
          </a:prstGeom>
          <a:noFill/>
          <a:extLst>
            <a:ext uri="{909E8E84-426E-40dd-AFC4-6F175D3DCCD1}">
              <a14:hiddenFill xmlns="" xmlns:a14="http://schemas.microsoft.com/office/drawing/2010/main">
                <a:solidFill>
                  <a:srgbClr val="FFFFFF"/>
                </a:solidFill>
              </a14:hiddenFill>
            </a:ext>
          </a:extLst>
        </p:spPr>
      </p:pic>
      <p:pic>
        <p:nvPicPr>
          <p:cNvPr id="153" name="Picture 4" descr="http://www.mebank.com.au/media/356/me-bank-logo.png">
            <a:extLst>
              <a:ext uri="{FF2B5EF4-FFF2-40B4-BE49-F238E27FC236}">
                <a16:creationId xmlns:a16="http://schemas.microsoft.com/office/drawing/2014/main" id="{E0345739-7B4E-4E72-A786-93E382F0FA82}"/>
              </a:ext>
            </a:extLst>
          </p:cNvPr>
          <p:cNvPicPr>
            <a:picLocks noChangeAspect="1" noChangeArrowheads="1"/>
          </p:cNvPicPr>
          <p:nvPr/>
        </p:nvPicPr>
        <p:blipFill>
          <a:blip r:embed="rId65" cstate="screen">
            <a:extLst>
              <a:ext uri="{28A0092B-C50C-407E-A947-70E740481C1C}">
                <a14:useLocalDpi xmlns:a14="http://schemas.microsoft.com/office/drawing/2010/main"/>
              </a:ext>
            </a:extLst>
          </a:blip>
          <a:srcRect/>
          <a:stretch>
            <a:fillRect/>
          </a:stretch>
        </p:blipFill>
        <p:spPr bwMode="auto">
          <a:xfrm>
            <a:off x="544575" y="4855805"/>
            <a:ext cx="862283" cy="299778"/>
          </a:xfrm>
          <a:prstGeom prst="rect">
            <a:avLst/>
          </a:prstGeom>
          <a:noFill/>
          <a:extLst>
            <a:ext uri="{909E8E84-426E-40dd-AFC4-6F175D3DCCD1}">
              <a14:hiddenFill xmlns="" xmlns:a14="http://schemas.microsoft.com/office/drawing/2010/main">
                <a:solidFill>
                  <a:srgbClr val="FFFFFF"/>
                </a:solidFill>
              </a14:hiddenFill>
            </a:ext>
          </a:extLst>
        </p:spPr>
      </p:pic>
      <p:pic>
        <p:nvPicPr>
          <p:cNvPr id="154" name="image107.png">
            <a:extLst>
              <a:ext uri="{FF2B5EF4-FFF2-40B4-BE49-F238E27FC236}">
                <a16:creationId xmlns:a16="http://schemas.microsoft.com/office/drawing/2014/main" id="{17D89203-8DD5-4F58-83D8-08CF69A58031}"/>
              </a:ext>
            </a:extLst>
          </p:cNvPr>
          <p:cNvPicPr/>
          <p:nvPr/>
        </p:nvPicPr>
        <p:blipFill>
          <a:blip r:embed="rId66" cstate="screen">
            <a:extLst>
              <a:ext uri="{28A0092B-C50C-407E-A947-70E740481C1C}">
                <a14:useLocalDpi xmlns:a14="http://schemas.microsoft.com/office/drawing/2010/main"/>
              </a:ext>
            </a:extLst>
          </a:blip>
          <a:stretch>
            <a:fillRect/>
          </a:stretch>
        </p:blipFill>
        <p:spPr>
          <a:xfrm>
            <a:off x="3184079" y="4183428"/>
            <a:ext cx="498179" cy="297158"/>
          </a:xfrm>
          <a:prstGeom prst="rect">
            <a:avLst/>
          </a:prstGeom>
          <a:ln w="3175" cap="flat">
            <a:noFill/>
            <a:miter lim="400000"/>
          </a:ln>
          <a:effectLst/>
        </p:spPr>
      </p:pic>
      <p:pic>
        <p:nvPicPr>
          <p:cNvPr id="155" name="image108.png">
            <a:extLst>
              <a:ext uri="{FF2B5EF4-FFF2-40B4-BE49-F238E27FC236}">
                <a16:creationId xmlns:a16="http://schemas.microsoft.com/office/drawing/2014/main" id="{72564ACB-A475-4C0F-B9D9-DD26D5C94A59}"/>
              </a:ext>
            </a:extLst>
          </p:cNvPr>
          <p:cNvPicPr/>
          <p:nvPr/>
        </p:nvPicPr>
        <p:blipFill>
          <a:blip r:embed="rId67" cstate="screen">
            <a:extLst>
              <a:ext uri="{28A0092B-C50C-407E-A947-70E740481C1C}">
                <a14:useLocalDpi xmlns:a14="http://schemas.microsoft.com/office/drawing/2010/main"/>
              </a:ext>
            </a:extLst>
          </a:blip>
          <a:stretch>
            <a:fillRect/>
          </a:stretch>
        </p:blipFill>
        <p:spPr>
          <a:xfrm>
            <a:off x="4859667" y="4937959"/>
            <a:ext cx="668608" cy="135471"/>
          </a:xfrm>
          <a:prstGeom prst="rect">
            <a:avLst/>
          </a:prstGeom>
          <a:ln w="3175" cap="flat">
            <a:noFill/>
            <a:miter lim="400000"/>
          </a:ln>
          <a:effectLst/>
        </p:spPr>
      </p:pic>
      <p:pic>
        <p:nvPicPr>
          <p:cNvPr id="156" name="image110.png" descr="Kellogg's logo 2012.png">
            <a:extLst>
              <a:ext uri="{FF2B5EF4-FFF2-40B4-BE49-F238E27FC236}">
                <a16:creationId xmlns:a16="http://schemas.microsoft.com/office/drawing/2014/main" id="{90732518-85A7-4A21-A2C0-DD7B97A8864B}"/>
              </a:ext>
            </a:extLst>
          </p:cNvPr>
          <p:cNvPicPr/>
          <p:nvPr/>
        </p:nvPicPr>
        <p:blipFill>
          <a:blip r:embed="rId68" cstate="screen">
            <a:extLst>
              <a:ext uri="{28A0092B-C50C-407E-A947-70E740481C1C}">
                <a14:useLocalDpi xmlns:a14="http://schemas.microsoft.com/office/drawing/2010/main"/>
              </a:ext>
            </a:extLst>
          </a:blip>
          <a:stretch>
            <a:fillRect/>
          </a:stretch>
        </p:blipFill>
        <p:spPr>
          <a:xfrm>
            <a:off x="3485262" y="2904399"/>
            <a:ext cx="689347" cy="245408"/>
          </a:xfrm>
          <a:prstGeom prst="rect">
            <a:avLst/>
          </a:prstGeom>
          <a:ln w="3175" cap="flat">
            <a:noFill/>
            <a:miter lim="400000"/>
          </a:ln>
          <a:effectLst/>
        </p:spPr>
      </p:pic>
      <p:pic>
        <p:nvPicPr>
          <p:cNvPr id="157" name="Picture 30">
            <a:extLst>
              <a:ext uri="{FF2B5EF4-FFF2-40B4-BE49-F238E27FC236}">
                <a16:creationId xmlns:a16="http://schemas.microsoft.com/office/drawing/2014/main" id="{DDF26501-FC08-4657-8953-4CA4371908D9}"/>
              </a:ext>
            </a:extLst>
          </p:cNvPr>
          <p:cNvPicPr>
            <a:picLocks noChangeAspect="1" noChangeArrowheads="1"/>
          </p:cNvPicPr>
          <p:nvPr/>
        </p:nvPicPr>
        <p:blipFill>
          <a:blip r:embed="rId69"/>
          <a:stretch>
            <a:fillRect/>
          </a:stretch>
        </p:blipFill>
        <p:spPr bwMode="auto">
          <a:xfrm>
            <a:off x="3017548" y="2284499"/>
            <a:ext cx="797435" cy="123829"/>
          </a:xfrm>
          <a:prstGeom prst="rect">
            <a:avLst/>
          </a:prstGeom>
          <a:noFill/>
          <a:extLst>
            <a:ext uri="{909E8E84-426E-40dd-AFC4-6F175D3DCCD1}">
              <a14:hiddenFill xmlns="" xmlns:a14="http://schemas.microsoft.com/office/drawing/2010/main">
                <a:solidFill>
                  <a:srgbClr val="FFFFFF"/>
                </a:solidFill>
              </a14:hiddenFill>
            </a:ext>
          </a:extLst>
        </p:spPr>
      </p:pic>
      <p:pic>
        <p:nvPicPr>
          <p:cNvPr id="158" name="image256.jpg">
            <a:extLst>
              <a:ext uri="{FF2B5EF4-FFF2-40B4-BE49-F238E27FC236}">
                <a16:creationId xmlns:a16="http://schemas.microsoft.com/office/drawing/2014/main" id="{B7DC72D3-8320-4CC1-94F9-43EAA9E20203}"/>
              </a:ext>
            </a:extLst>
          </p:cNvPr>
          <p:cNvPicPr>
            <a:picLocks noChangeAspect="1"/>
          </p:cNvPicPr>
          <p:nvPr/>
        </p:nvPicPr>
        <p:blipFill>
          <a:blip r:embed="rId70"/>
          <a:stretch>
            <a:fillRect/>
          </a:stretch>
        </p:blipFill>
        <p:spPr>
          <a:xfrm>
            <a:off x="8945753" y="6841880"/>
            <a:ext cx="551418" cy="283894"/>
          </a:xfrm>
          <a:prstGeom prst="rect">
            <a:avLst/>
          </a:prstGeom>
          <a:ln w="12700" cap="flat">
            <a:noFill/>
            <a:miter lim="400000"/>
          </a:ln>
          <a:effectLst/>
        </p:spPr>
      </p:pic>
      <p:pic>
        <p:nvPicPr>
          <p:cNvPr id="159" name="Picture 2" descr="http://upload.wikimedia.org/wikipedia/en/2/2d/MLBAM_logo.png">
            <a:extLst>
              <a:ext uri="{FF2B5EF4-FFF2-40B4-BE49-F238E27FC236}">
                <a16:creationId xmlns:a16="http://schemas.microsoft.com/office/drawing/2014/main" id="{FE4040EF-D821-4E2A-AAC9-B387B7CC101D}"/>
              </a:ext>
            </a:extLst>
          </p:cNvPr>
          <p:cNvPicPr>
            <a:picLocks noChangeAspect="1" noChangeArrowheads="1"/>
          </p:cNvPicPr>
          <p:nvPr/>
        </p:nvPicPr>
        <p:blipFill>
          <a:blip r:embed="rId71" cstate="screen">
            <a:extLst>
              <a:ext uri="{28A0092B-C50C-407E-A947-70E740481C1C}">
                <a14:useLocalDpi xmlns:a14="http://schemas.microsoft.com/office/drawing/2010/main"/>
              </a:ext>
            </a:extLst>
          </a:blip>
          <a:srcRect/>
          <a:stretch>
            <a:fillRect/>
          </a:stretch>
        </p:blipFill>
        <p:spPr bwMode="auto">
          <a:xfrm>
            <a:off x="1601490" y="5574288"/>
            <a:ext cx="945205" cy="165826"/>
          </a:xfrm>
          <a:prstGeom prst="rect">
            <a:avLst/>
          </a:prstGeom>
          <a:noFill/>
          <a:extLst>
            <a:ext uri="{909E8E84-426E-40dd-AFC4-6F175D3DCCD1}">
              <a14:hiddenFill xmlns="" xmlns:a14="http://schemas.microsoft.com/office/drawing/2010/main">
                <a:solidFill>
                  <a:srgbClr val="FFFFFF"/>
                </a:solidFill>
              </a14:hiddenFill>
            </a:ext>
          </a:extLst>
        </p:spPr>
      </p:pic>
      <p:pic>
        <p:nvPicPr>
          <p:cNvPr id="160" name="Picture 159">
            <a:extLst>
              <a:ext uri="{FF2B5EF4-FFF2-40B4-BE49-F238E27FC236}">
                <a16:creationId xmlns:a16="http://schemas.microsoft.com/office/drawing/2014/main" id="{52232E91-8C4B-4C26-A817-9EFD6BB52B3F}"/>
              </a:ext>
            </a:extLst>
          </p:cNvPr>
          <p:cNvPicPr>
            <a:picLocks noChangeAspect="1"/>
          </p:cNvPicPr>
          <p:nvPr/>
        </p:nvPicPr>
        <p:blipFill>
          <a:blip r:embed="rId72" cstate="screen">
            <a:extLst>
              <a:ext uri="{28A0092B-C50C-407E-A947-70E740481C1C}">
                <a14:useLocalDpi xmlns:a14="http://schemas.microsoft.com/office/drawing/2010/main"/>
              </a:ext>
            </a:extLst>
          </a:blip>
          <a:stretch>
            <a:fillRect/>
          </a:stretch>
        </p:blipFill>
        <p:spPr>
          <a:xfrm>
            <a:off x="1920091" y="2923360"/>
            <a:ext cx="870893" cy="207486"/>
          </a:xfrm>
          <a:prstGeom prst="rect">
            <a:avLst/>
          </a:prstGeom>
        </p:spPr>
      </p:pic>
      <p:pic>
        <p:nvPicPr>
          <p:cNvPr id="161" name="Picture 160">
            <a:extLst>
              <a:ext uri="{FF2B5EF4-FFF2-40B4-BE49-F238E27FC236}">
                <a16:creationId xmlns:a16="http://schemas.microsoft.com/office/drawing/2014/main" id="{E83FE133-FBF8-4CF5-89F6-CC976451ED53}"/>
              </a:ext>
            </a:extLst>
          </p:cNvPr>
          <p:cNvPicPr>
            <a:picLocks noChangeAspect="1"/>
          </p:cNvPicPr>
          <p:nvPr/>
        </p:nvPicPr>
        <p:blipFill>
          <a:blip r:embed="rId73" cstate="screen">
            <a:extLst>
              <a:ext uri="{28A0092B-C50C-407E-A947-70E740481C1C}">
                <a14:useLocalDpi xmlns:a14="http://schemas.microsoft.com/office/drawing/2010/main"/>
              </a:ext>
            </a:extLst>
          </a:blip>
          <a:stretch>
            <a:fillRect/>
          </a:stretch>
        </p:blipFill>
        <p:spPr>
          <a:xfrm>
            <a:off x="4868887" y="2786376"/>
            <a:ext cx="306732" cy="481454"/>
          </a:xfrm>
          <a:prstGeom prst="rect">
            <a:avLst/>
          </a:prstGeom>
        </p:spPr>
      </p:pic>
      <p:pic>
        <p:nvPicPr>
          <p:cNvPr id="162" name="Picture 2">
            <a:extLst>
              <a:ext uri="{FF2B5EF4-FFF2-40B4-BE49-F238E27FC236}">
                <a16:creationId xmlns:a16="http://schemas.microsoft.com/office/drawing/2014/main" id="{8F72FBA3-739C-4E44-A6AC-978A6A0442FD}"/>
              </a:ext>
            </a:extLst>
          </p:cNvPr>
          <p:cNvPicPr>
            <a:picLocks noChangeAspect="1" noChangeArrowheads="1"/>
          </p:cNvPicPr>
          <p:nvPr/>
        </p:nvPicPr>
        <p:blipFill>
          <a:blip r:embed="rId74"/>
          <a:stretch>
            <a:fillRect/>
          </a:stretch>
        </p:blipFill>
        <p:spPr bwMode="auto">
          <a:xfrm>
            <a:off x="10667691" y="6244228"/>
            <a:ext cx="755188" cy="163283"/>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14" descr="https://www.pacificlife.com/content/dam/paclife_corp/crp/images/about_pacific_life/newsroom/logo_pl_lg.png">
            <a:extLst>
              <a:ext uri="{FF2B5EF4-FFF2-40B4-BE49-F238E27FC236}">
                <a16:creationId xmlns:a16="http://schemas.microsoft.com/office/drawing/2014/main" id="{23FB08E8-7336-4F36-8830-D8A04D32B819}"/>
              </a:ext>
            </a:extLst>
          </p:cNvPr>
          <p:cNvPicPr>
            <a:picLocks noChangeAspect="1" noChangeArrowheads="1"/>
          </p:cNvPicPr>
          <p:nvPr/>
        </p:nvPicPr>
        <p:blipFill>
          <a:blip r:embed="rId75" cstate="print">
            <a:extLst>
              <a:ext uri="{28A0092B-C50C-407E-A947-70E740481C1C}">
                <a14:useLocalDpi xmlns:a14="http://schemas.microsoft.com/office/drawing/2010/main"/>
              </a:ext>
            </a:extLst>
          </a:blip>
          <a:srcRect/>
          <a:stretch>
            <a:fillRect/>
          </a:stretch>
        </p:blipFill>
        <p:spPr bwMode="auto">
          <a:xfrm>
            <a:off x="11763839" y="4123192"/>
            <a:ext cx="835263" cy="417631"/>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16">
            <a:extLst>
              <a:ext uri="{FF2B5EF4-FFF2-40B4-BE49-F238E27FC236}">
                <a16:creationId xmlns:a16="http://schemas.microsoft.com/office/drawing/2014/main" id="{E4457BE9-2393-455C-967A-D7F4ECEFBEE4}"/>
              </a:ext>
            </a:extLst>
          </p:cNvPr>
          <p:cNvPicPr>
            <a:picLocks noChangeAspect="1" noChangeArrowheads="1"/>
          </p:cNvPicPr>
          <p:nvPr/>
        </p:nvPicPr>
        <p:blipFill>
          <a:blip r:embed="rId76"/>
          <a:stretch>
            <a:fillRect/>
          </a:stretch>
        </p:blipFill>
        <p:spPr bwMode="auto">
          <a:xfrm>
            <a:off x="12113294" y="6223918"/>
            <a:ext cx="886622" cy="203902"/>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167">
            <a:extLst>
              <a:ext uri="{FF2B5EF4-FFF2-40B4-BE49-F238E27FC236}">
                <a16:creationId xmlns:a16="http://schemas.microsoft.com/office/drawing/2014/main" id="{FB2495A1-973D-4068-AAB5-17279B1C26BD}"/>
              </a:ext>
            </a:extLst>
          </p:cNvPr>
          <p:cNvPicPr>
            <a:picLocks noChangeAspect="1"/>
          </p:cNvPicPr>
          <p:nvPr/>
        </p:nvPicPr>
        <p:blipFill>
          <a:blip r:embed="rId77"/>
          <a:stretch>
            <a:fillRect/>
          </a:stretch>
        </p:blipFill>
        <p:spPr>
          <a:xfrm>
            <a:off x="12377346" y="5524827"/>
            <a:ext cx="1711940" cy="264748"/>
          </a:xfrm>
          <a:prstGeom prst="rect">
            <a:avLst/>
          </a:prstGeom>
        </p:spPr>
      </p:pic>
      <p:pic>
        <p:nvPicPr>
          <p:cNvPr id="169" name="Picture 2" descr="http://salesforce.sharedvue.net/Salesforce/synd/images/salesforce-logo-info.png">
            <a:extLst>
              <a:ext uri="{FF2B5EF4-FFF2-40B4-BE49-F238E27FC236}">
                <a16:creationId xmlns:a16="http://schemas.microsoft.com/office/drawing/2014/main" id="{AF1F3B97-E3F5-4E97-978F-870788CC8D75}"/>
              </a:ext>
            </a:extLst>
          </p:cNvPr>
          <p:cNvPicPr>
            <a:picLocks noChangeAspect="1" noChangeArrowheads="1"/>
          </p:cNvPicPr>
          <p:nvPr/>
        </p:nvPicPr>
        <p:blipFill>
          <a:blip r:embed="rId78">
            <a:extLst>
              <a:ext uri="{28A0092B-C50C-407E-A947-70E740481C1C}">
                <a14:useLocalDpi xmlns:a14="http://schemas.microsoft.com/office/drawing/2010/main"/>
              </a:ext>
            </a:extLst>
          </a:blip>
          <a:srcRect/>
          <a:stretch>
            <a:fillRect/>
          </a:stretch>
        </p:blipFill>
        <p:spPr bwMode="auto">
          <a:xfrm>
            <a:off x="5895778" y="4060789"/>
            <a:ext cx="774907" cy="542436"/>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169">
            <a:extLst>
              <a:ext uri="{FF2B5EF4-FFF2-40B4-BE49-F238E27FC236}">
                <a16:creationId xmlns:a16="http://schemas.microsoft.com/office/drawing/2014/main" id="{B6F4A485-D2A3-4F9E-BB44-7420B3272AF3}"/>
              </a:ext>
            </a:extLst>
          </p:cNvPr>
          <p:cNvPicPr>
            <a:picLocks noChangeAspect="1"/>
          </p:cNvPicPr>
          <p:nvPr/>
        </p:nvPicPr>
        <p:blipFill>
          <a:blip r:embed="rId79" cstate="email">
            <a:extLst>
              <a:ext uri="{28A0092B-C50C-407E-A947-70E740481C1C}">
                <a14:useLocalDpi xmlns:a14="http://schemas.microsoft.com/office/drawing/2010/main" val="0"/>
              </a:ext>
            </a:extLst>
          </a:blip>
          <a:stretch>
            <a:fillRect/>
          </a:stretch>
        </p:blipFill>
        <p:spPr>
          <a:xfrm>
            <a:off x="2873916" y="5483997"/>
            <a:ext cx="958915" cy="346408"/>
          </a:xfrm>
          <a:prstGeom prst="rect">
            <a:avLst/>
          </a:prstGeom>
        </p:spPr>
      </p:pic>
      <p:pic>
        <p:nvPicPr>
          <p:cNvPr id="171" name="Picture 170">
            <a:extLst>
              <a:ext uri="{FF2B5EF4-FFF2-40B4-BE49-F238E27FC236}">
                <a16:creationId xmlns:a16="http://schemas.microsoft.com/office/drawing/2014/main" id="{249B73A9-3004-46D3-9E98-4CDE1E9FF3B6}"/>
              </a:ext>
            </a:extLst>
          </p:cNvPr>
          <p:cNvPicPr>
            <a:picLocks noChangeAspect="1"/>
          </p:cNvPicPr>
          <p:nvPr/>
        </p:nvPicPr>
        <p:blipFill>
          <a:blip r:embed="rId80"/>
          <a:stretch>
            <a:fillRect/>
          </a:stretch>
        </p:blipFill>
        <p:spPr>
          <a:xfrm>
            <a:off x="4832903" y="6125873"/>
            <a:ext cx="399993" cy="399993"/>
          </a:xfrm>
          <a:prstGeom prst="rect">
            <a:avLst/>
          </a:prstGeom>
        </p:spPr>
      </p:pic>
      <p:pic>
        <p:nvPicPr>
          <p:cNvPr id="172" name="Picture 171">
            <a:extLst>
              <a:ext uri="{FF2B5EF4-FFF2-40B4-BE49-F238E27FC236}">
                <a16:creationId xmlns:a16="http://schemas.microsoft.com/office/drawing/2014/main" id="{DAB33116-E14C-4C23-BFC0-F370FBFF073C}"/>
              </a:ext>
            </a:extLst>
          </p:cNvPr>
          <p:cNvPicPr>
            <a:picLocks noChangeAspect="1"/>
          </p:cNvPicPr>
          <p:nvPr/>
        </p:nvPicPr>
        <p:blipFill>
          <a:blip r:embed="rId81"/>
          <a:stretch>
            <a:fillRect/>
          </a:stretch>
        </p:blipFill>
        <p:spPr>
          <a:xfrm>
            <a:off x="3997087" y="1585799"/>
            <a:ext cx="647672" cy="185470"/>
          </a:xfrm>
          <a:prstGeom prst="rect">
            <a:avLst/>
          </a:prstGeom>
        </p:spPr>
      </p:pic>
      <p:pic>
        <p:nvPicPr>
          <p:cNvPr id="173" name="Picture 172">
            <a:extLst>
              <a:ext uri="{FF2B5EF4-FFF2-40B4-BE49-F238E27FC236}">
                <a16:creationId xmlns:a16="http://schemas.microsoft.com/office/drawing/2014/main" id="{A591D141-1FD7-46A7-A27A-C409EF5A6388}"/>
              </a:ext>
            </a:extLst>
          </p:cNvPr>
          <p:cNvPicPr>
            <a:picLocks noChangeAspect="1"/>
          </p:cNvPicPr>
          <p:nvPr/>
        </p:nvPicPr>
        <p:blipFill>
          <a:blip r:embed="rId82" cstate="email">
            <a:extLst>
              <a:ext uri="{28A0092B-C50C-407E-A947-70E740481C1C}">
                <a14:useLocalDpi xmlns:a14="http://schemas.microsoft.com/office/drawing/2010/main" val="0"/>
              </a:ext>
            </a:extLst>
          </a:blip>
          <a:stretch>
            <a:fillRect/>
          </a:stretch>
        </p:blipFill>
        <p:spPr>
          <a:xfrm>
            <a:off x="2673684" y="1577769"/>
            <a:ext cx="647673" cy="202398"/>
          </a:xfrm>
          <a:prstGeom prst="rect">
            <a:avLst/>
          </a:prstGeom>
        </p:spPr>
      </p:pic>
      <p:pic>
        <p:nvPicPr>
          <p:cNvPr id="174" name="Picture 173">
            <a:extLst>
              <a:ext uri="{FF2B5EF4-FFF2-40B4-BE49-F238E27FC236}">
                <a16:creationId xmlns:a16="http://schemas.microsoft.com/office/drawing/2014/main" id="{6DD43A2E-38BF-4893-8F5F-C135FB8653DB}"/>
              </a:ext>
            </a:extLst>
          </p:cNvPr>
          <p:cNvPicPr>
            <a:picLocks noChangeAspect="1"/>
          </p:cNvPicPr>
          <p:nvPr/>
        </p:nvPicPr>
        <p:blipFill>
          <a:blip r:embed="rId83"/>
          <a:stretch>
            <a:fillRect/>
          </a:stretch>
        </p:blipFill>
        <p:spPr>
          <a:xfrm>
            <a:off x="1651446" y="1505280"/>
            <a:ext cx="346508" cy="346508"/>
          </a:xfrm>
          <a:prstGeom prst="rect">
            <a:avLst/>
          </a:prstGeom>
        </p:spPr>
      </p:pic>
      <p:pic>
        <p:nvPicPr>
          <p:cNvPr id="175" name="Picture 174">
            <a:extLst>
              <a:ext uri="{FF2B5EF4-FFF2-40B4-BE49-F238E27FC236}">
                <a16:creationId xmlns:a16="http://schemas.microsoft.com/office/drawing/2014/main" id="{AFCBDD49-6C4B-4DF5-AE9A-E6D6D35CCC01}"/>
              </a:ext>
            </a:extLst>
          </p:cNvPr>
          <p:cNvPicPr>
            <a:picLocks noChangeAspect="1"/>
          </p:cNvPicPr>
          <p:nvPr/>
        </p:nvPicPr>
        <p:blipFill>
          <a:blip r:embed="rId84"/>
          <a:stretch>
            <a:fillRect/>
          </a:stretch>
        </p:blipFill>
        <p:spPr>
          <a:xfrm>
            <a:off x="5320489" y="1542358"/>
            <a:ext cx="1092341" cy="272353"/>
          </a:xfrm>
          <a:prstGeom prst="rect">
            <a:avLst/>
          </a:prstGeom>
        </p:spPr>
      </p:pic>
      <p:pic>
        <p:nvPicPr>
          <p:cNvPr id="176" name="Picture 175">
            <a:extLst>
              <a:ext uri="{FF2B5EF4-FFF2-40B4-BE49-F238E27FC236}">
                <a16:creationId xmlns:a16="http://schemas.microsoft.com/office/drawing/2014/main" id="{19AFA766-C4EF-4727-9F46-AFEA9B687AC4}"/>
              </a:ext>
            </a:extLst>
          </p:cNvPr>
          <p:cNvPicPr>
            <a:picLocks noChangeAspect="1"/>
          </p:cNvPicPr>
          <p:nvPr/>
        </p:nvPicPr>
        <p:blipFill>
          <a:blip r:embed="rId85" cstate="email">
            <a:extLst>
              <a:ext uri="{28A0092B-C50C-407E-A947-70E740481C1C}">
                <a14:useLocalDpi xmlns:a14="http://schemas.microsoft.com/office/drawing/2010/main" val="0"/>
              </a:ext>
            </a:extLst>
          </a:blip>
          <a:stretch>
            <a:fillRect/>
          </a:stretch>
        </p:blipFill>
        <p:spPr>
          <a:xfrm>
            <a:off x="7088560" y="1465994"/>
            <a:ext cx="637621" cy="425081"/>
          </a:xfrm>
          <a:prstGeom prst="rect">
            <a:avLst/>
          </a:prstGeom>
        </p:spPr>
      </p:pic>
      <p:pic>
        <p:nvPicPr>
          <p:cNvPr id="177" name="Picture 176">
            <a:extLst>
              <a:ext uri="{FF2B5EF4-FFF2-40B4-BE49-F238E27FC236}">
                <a16:creationId xmlns:a16="http://schemas.microsoft.com/office/drawing/2014/main" id="{90993518-C45E-4828-B661-E375C17982AC}"/>
              </a:ext>
            </a:extLst>
          </p:cNvPr>
          <p:cNvPicPr>
            <a:picLocks noChangeAspect="1"/>
          </p:cNvPicPr>
          <p:nvPr/>
        </p:nvPicPr>
        <p:blipFill>
          <a:blip r:embed="rId86">
            <a:extLst>
              <a:ext uri="{BEBA8EAE-BF5A-486C-A8C5-ECC9F3942E4B}">
                <a14:imgProps xmlns:a14="http://schemas.microsoft.com/office/drawing/2010/main">
                  <a14:imgLayer r:embed="rId87">
                    <a14:imgEffect>
                      <a14:brightnessContrast bright="100000"/>
                    </a14:imgEffect>
                  </a14:imgLayer>
                </a14:imgProps>
              </a:ext>
            </a:extLst>
          </a:blip>
          <a:srcRect/>
          <a:stretch/>
        </p:blipFill>
        <p:spPr>
          <a:xfrm>
            <a:off x="8898804" y="6138094"/>
            <a:ext cx="1078472" cy="375552"/>
          </a:xfrm>
          <a:prstGeom prst="rect">
            <a:avLst/>
          </a:prstGeom>
        </p:spPr>
      </p:pic>
      <p:pic>
        <p:nvPicPr>
          <p:cNvPr id="178" name="Picture 177">
            <a:extLst>
              <a:ext uri="{FF2B5EF4-FFF2-40B4-BE49-F238E27FC236}">
                <a16:creationId xmlns:a16="http://schemas.microsoft.com/office/drawing/2014/main" id="{31B7AD11-D2BD-43DA-A633-05AA2F57C339}"/>
              </a:ext>
            </a:extLst>
          </p:cNvPr>
          <p:cNvPicPr>
            <a:picLocks noChangeAspect="1"/>
          </p:cNvPicPr>
          <p:nvPr/>
        </p:nvPicPr>
        <p:blipFill>
          <a:blip r:embed="rId88"/>
          <a:stretch>
            <a:fillRect/>
          </a:stretch>
        </p:blipFill>
        <p:spPr>
          <a:xfrm>
            <a:off x="8401911" y="1616415"/>
            <a:ext cx="770086" cy="124239"/>
          </a:xfrm>
          <a:prstGeom prst="rect">
            <a:avLst/>
          </a:prstGeom>
        </p:spPr>
      </p:pic>
      <p:pic>
        <p:nvPicPr>
          <p:cNvPr id="180" name="Picture 179">
            <a:extLst>
              <a:ext uri="{FF2B5EF4-FFF2-40B4-BE49-F238E27FC236}">
                <a16:creationId xmlns:a16="http://schemas.microsoft.com/office/drawing/2014/main" id="{18B9132D-CF99-46D3-80BE-1DA1E56350B4}"/>
              </a:ext>
            </a:extLst>
          </p:cNvPr>
          <p:cNvPicPr>
            <a:picLocks noChangeAspect="1"/>
          </p:cNvPicPr>
          <p:nvPr/>
        </p:nvPicPr>
        <p:blipFill>
          <a:blip r:embed="rId89"/>
          <a:srcRect/>
          <a:stretch/>
        </p:blipFill>
        <p:spPr>
          <a:xfrm>
            <a:off x="9739141" y="2019910"/>
            <a:ext cx="1160900" cy="653006"/>
          </a:xfrm>
          <a:prstGeom prst="rect">
            <a:avLst/>
          </a:prstGeom>
        </p:spPr>
      </p:pic>
      <p:pic>
        <p:nvPicPr>
          <p:cNvPr id="181" name="Picture 180">
            <a:extLst>
              <a:ext uri="{FF2B5EF4-FFF2-40B4-BE49-F238E27FC236}">
                <a16:creationId xmlns:a16="http://schemas.microsoft.com/office/drawing/2014/main" id="{6F258ABD-048D-40B2-86F9-33B28C12F12C}"/>
              </a:ext>
            </a:extLst>
          </p:cNvPr>
          <p:cNvPicPr>
            <a:picLocks noChangeAspect="1"/>
          </p:cNvPicPr>
          <p:nvPr/>
        </p:nvPicPr>
        <p:blipFill>
          <a:blip r:embed="rId90" cstate="email">
            <a:extLst>
              <a:ext uri="{28A0092B-C50C-407E-A947-70E740481C1C}">
                <a14:useLocalDpi xmlns:a14="http://schemas.microsoft.com/office/drawing/2010/main" val="0"/>
              </a:ext>
            </a:extLst>
          </a:blip>
          <a:stretch>
            <a:fillRect/>
          </a:stretch>
        </p:blipFill>
        <p:spPr>
          <a:xfrm>
            <a:off x="9847727" y="1631531"/>
            <a:ext cx="1287762" cy="94006"/>
          </a:xfrm>
          <a:prstGeom prst="rect">
            <a:avLst/>
          </a:prstGeom>
        </p:spPr>
      </p:pic>
      <p:pic>
        <p:nvPicPr>
          <p:cNvPr id="182" name="Picture 181">
            <a:extLst>
              <a:ext uri="{FF2B5EF4-FFF2-40B4-BE49-F238E27FC236}">
                <a16:creationId xmlns:a16="http://schemas.microsoft.com/office/drawing/2014/main" id="{1DF33CC0-4F39-4547-B4F9-47E6B2A4D917}"/>
              </a:ext>
            </a:extLst>
          </p:cNvPr>
          <p:cNvPicPr>
            <a:picLocks noChangeAspect="1"/>
          </p:cNvPicPr>
          <p:nvPr/>
        </p:nvPicPr>
        <p:blipFill>
          <a:blip r:embed="rId91"/>
          <a:stretch>
            <a:fillRect/>
          </a:stretch>
        </p:blipFill>
        <p:spPr>
          <a:xfrm>
            <a:off x="11811219" y="1545169"/>
            <a:ext cx="627323" cy="266731"/>
          </a:xfrm>
          <a:prstGeom prst="rect">
            <a:avLst/>
          </a:prstGeom>
        </p:spPr>
      </p:pic>
      <p:pic>
        <p:nvPicPr>
          <p:cNvPr id="183" name="Picture 182">
            <a:extLst>
              <a:ext uri="{FF2B5EF4-FFF2-40B4-BE49-F238E27FC236}">
                <a16:creationId xmlns:a16="http://schemas.microsoft.com/office/drawing/2014/main" id="{3A942164-ED63-4D81-92DB-BE00AB47DB6F}"/>
              </a:ext>
            </a:extLst>
          </p:cNvPr>
          <p:cNvPicPr>
            <a:picLocks noChangeAspect="1"/>
          </p:cNvPicPr>
          <p:nvPr/>
        </p:nvPicPr>
        <p:blipFill>
          <a:blip r:embed="rId92"/>
          <a:stretch>
            <a:fillRect/>
          </a:stretch>
        </p:blipFill>
        <p:spPr>
          <a:xfrm>
            <a:off x="11163094" y="2254967"/>
            <a:ext cx="420065" cy="182892"/>
          </a:xfrm>
          <a:prstGeom prst="rect">
            <a:avLst/>
          </a:prstGeom>
        </p:spPr>
      </p:pic>
      <p:pic>
        <p:nvPicPr>
          <p:cNvPr id="184" name="Picture 183">
            <a:extLst>
              <a:ext uri="{FF2B5EF4-FFF2-40B4-BE49-F238E27FC236}">
                <a16:creationId xmlns:a16="http://schemas.microsoft.com/office/drawing/2014/main" id="{0B8115E1-9925-4DCC-A14E-162C3F644BDC}"/>
              </a:ext>
            </a:extLst>
          </p:cNvPr>
          <p:cNvPicPr>
            <a:picLocks noChangeAspect="1"/>
          </p:cNvPicPr>
          <p:nvPr/>
        </p:nvPicPr>
        <p:blipFill>
          <a:blip r:embed="rId93"/>
          <a:stretch>
            <a:fillRect/>
          </a:stretch>
        </p:blipFill>
        <p:spPr>
          <a:xfrm>
            <a:off x="11065402" y="4897858"/>
            <a:ext cx="520948" cy="215672"/>
          </a:xfrm>
          <a:prstGeom prst="rect">
            <a:avLst/>
          </a:prstGeom>
        </p:spPr>
      </p:pic>
      <p:pic>
        <p:nvPicPr>
          <p:cNvPr id="185" name="Picture 184">
            <a:extLst>
              <a:ext uri="{FF2B5EF4-FFF2-40B4-BE49-F238E27FC236}">
                <a16:creationId xmlns:a16="http://schemas.microsoft.com/office/drawing/2014/main" id="{A0ADD065-4A03-42C3-B791-C3C1977A8D89}"/>
              </a:ext>
            </a:extLst>
          </p:cNvPr>
          <p:cNvPicPr>
            <a:picLocks noChangeAspect="1"/>
          </p:cNvPicPr>
          <p:nvPr/>
        </p:nvPicPr>
        <p:blipFill>
          <a:blip r:embed="rId94"/>
          <a:stretch>
            <a:fillRect/>
          </a:stretch>
        </p:blipFill>
        <p:spPr>
          <a:xfrm>
            <a:off x="13449886" y="4949234"/>
            <a:ext cx="639400" cy="112920"/>
          </a:xfrm>
          <a:prstGeom prst="rect">
            <a:avLst/>
          </a:prstGeom>
        </p:spPr>
      </p:pic>
      <p:pic>
        <p:nvPicPr>
          <p:cNvPr id="186" name="Picture 185">
            <a:extLst>
              <a:ext uri="{FF2B5EF4-FFF2-40B4-BE49-F238E27FC236}">
                <a16:creationId xmlns:a16="http://schemas.microsoft.com/office/drawing/2014/main" id="{32D5252C-1C73-420F-9C61-630FC1B303E0}"/>
              </a:ext>
            </a:extLst>
          </p:cNvPr>
          <p:cNvPicPr>
            <a:picLocks noChangeAspect="1"/>
          </p:cNvPicPr>
          <p:nvPr/>
        </p:nvPicPr>
        <p:blipFill>
          <a:blip r:embed="rId95"/>
          <a:stretch>
            <a:fillRect/>
          </a:stretch>
        </p:blipFill>
        <p:spPr>
          <a:xfrm>
            <a:off x="12191940" y="2040091"/>
            <a:ext cx="594921" cy="612645"/>
          </a:xfrm>
          <a:prstGeom prst="rect">
            <a:avLst/>
          </a:prstGeom>
        </p:spPr>
      </p:pic>
      <p:pic>
        <p:nvPicPr>
          <p:cNvPr id="187" name="Picture 186">
            <a:extLst>
              <a:ext uri="{FF2B5EF4-FFF2-40B4-BE49-F238E27FC236}">
                <a16:creationId xmlns:a16="http://schemas.microsoft.com/office/drawing/2014/main" id="{85388150-EDD7-44B2-9E7F-4CA48E7F0BF9}"/>
              </a:ext>
            </a:extLst>
          </p:cNvPr>
          <p:cNvPicPr>
            <a:picLocks noChangeAspect="1"/>
          </p:cNvPicPr>
          <p:nvPr/>
        </p:nvPicPr>
        <p:blipFill>
          <a:blip r:embed="rId96"/>
          <a:srcRect/>
          <a:stretch/>
        </p:blipFill>
        <p:spPr>
          <a:xfrm>
            <a:off x="557550" y="6926581"/>
            <a:ext cx="847264" cy="114494"/>
          </a:xfrm>
          <a:prstGeom prst="rect">
            <a:avLst/>
          </a:prstGeom>
        </p:spPr>
      </p:pic>
      <p:pic>
        <p:nvPicPr>
          <p:cNvPr id="188" name="Picture 187">
            <a:extLst>
              <a:ext uri="{FF2B5EF4-FFF2-40B4-BE49-F238E27FC236}">
                <a16:creationId xmlns:a16="http://schemas.microsoft.com/office/drawing/2014/main" id="{A9ECC471-1C6A-4BD9-80CD-C9876A0ACB12}"/>
              </a:ext>
            </a:extLst>
          </p:cNvPr>
          <p:cNvPicPr>
            <a:picLocks noChangeAspect="1"/>
          </p:cNvPicPr>
          <p:nvPr/>
        </p:nvPicPr>
        <p:blipFill>
          <a:blip r:embed="rId97"/>
          <a:srcRect/>
          <a:stretch/>
        </p:blipFill>
        <p:spPr>
          <a:xfrm>
            <a:off x="2014421" y="6933901"/>
            <a:ext cx="862283" cy="99852"/>
          </a:xfrm>
          <a:prstGeom prst="rect">
            <a:avLst/>
          </a:prstGeom>
        </p:spPr>
      </p:pic>
      <p:pic>
        <p:nvPicPr>
          <p:cNvPr id="189" name="Picture 188">
            <a:extLst>
              <a:ext uri="{FF2B5EF4-FFF2-40B4-BE49-F238E27FC236}">
                <a16:creationId xmlns:a16="http://schemas.microsoft.com/office/drawing/2014/main" id="{CE73C019-4218-4A88-ACC0-FFAB79C7425A}"/>
              </a:ext>
            </a:extLst>
          </p:cNvPr>
          <p:cNvPicPr>
            <a:picLocks noChangeAspect="1"/>
          </p:cNvPicPr>
          <p:nvPr/>
        </p:nvPicPr>
        <p:blipFill rotWithShape="1">
          <a:blip r:embed="rId98">
            <a:clrChange>
              <a:clrFrom>
                <a:srgbClr val="FFFFFF"/>
              </a:clrFrom>
              <a:clrTo>
                <a:srgbClr val="FFFFFF">
                  <a:alpha val="0"/>
                </a:srgbClr>
              </a:clrTo>
            </a:clrChange>
          </a:blip>
          <a:srcRect t="19280" b="20931"/>
          <a:stretch/>
        </p:blipFill>
        <p:spPr>
          <a:xfrm>
            <a:off x="3486311" y="6823711"/>
            <a:ext cx="930846" cy="312168"/>
          </a:xfrm>
          <a:prstGeom prst="rect">
            <a:avLst/>
          </a:prstGeom>
        </p:spPr>
      </p:pic>
      <p:pic>
        <p:nvPicPr>
          <p:cNvPr id="190" name="Picture 189">
            <a:extLst>
              <a:ext uri="{FF2B5EF4-FFF2-40B4-BE49-F238E27FC236}">
                <a16:creationId xmlns:a16="http://schemas.microsoft.com/office/drawing/2014/main" id="{9669A63C-69CC-49AF-8BAE-B62C2710C109}"/>
              </a:ext>
            </a:extLst>
          </p:cNvPr>
          <p:cNvPicPr>
            <a:picLocks noChangeAspect="1"/>
          </p:cNvPicPr>
          <p:nvPr/>
        </p:nvPicPr>
        <p:blipFill>
          <a:blip r:embed="rId99" cstate="email">
            <a:extLst>
              <a:ext uri="{BEBA8EAE-BF5A-486C-A8C5-ECC9F3942E4B}">
                <a14:imgProps xmlns:a14="http://schemas.microsoft.com/office/drawing/2010/main">
                  <a14:imgLayer r:embed="rId100">
                    <a14:imgEffect>
                      <a14:brightnessContrast bright="100000" contrast="20000"/>
                    </a14:imgEffect>
                  </a14:imgLayer>
                </a14:imgProps>
              </a:ext>
              <a:ext uri="{28A0092B-C50C-407E-A947-70E740481C1C}">
                <a14:useLocalDpi xmlns:a14="http://schemas.microsoft.com/office/drawing/2010/main" val="0"/>
              </a:ext>
            </a:extLst>
          </a:blip>
          <a:stretch>
            <a:fillRect/>
          </a:stretch>
        </p:blipFill>
        <p:spPr>
          <a:xfrm>
            <a:off x="5026764" y="6792476"/>
            <a:ext cx="546565" cy="382702"/>
          </a:xfrm>
          <a:prstGeom prst="rect">
            <a:avLst/>
          </a:prstGeom>
        </p:spPr>
      </p:pic>
      <p:pic>
        <p:nvPicPr>
          <p:cNvPr id="191" name="image271.png">
            <a:extLst>
              <a:ext uri="{FF2B5EF4-FFF2-40B4-BE49-F238E27FC236}">
                <a16:creationId xmlns:a16="http://schemas.microsoft.com/office/drawing/2014/main" id="{518210F6-688B-4BEC-B114-8CF5559DA9EF}"/>
              </a:ext>
            </a:extLst>
          </p:cNvPr>
          <p:cNvPicPr>
            <a:picLocks noChangeAspect="1"/>
          </p:cNvPicPr>
          <p:nvPr/>
        </p:nvPicPr>
        <p:blipFill>
          <a:blip r:embed="rId101"/>
          <a:stretch>
            <a:fillRect/>
          </a:stretch>
        </p:blipFill>
        <p:spPr>
          <a:xfrm>
            <a:off x="9666714" y="5586050"/>
            <a:ext cx="1097280" cy="142303"/>
          </a:xfrm>
          <a:prstGeom prst="rect">
            <a:avLst/>
          </a:prstGeom>
          <a:ln w="12700" cap="flat">
            <a:noFill/>
            <a:miter lim="400000"/>
          </a:ln>
          <a:effectLst/>
        </p:spPr>
      </p:pic>
      <p:pic>
        <p:nvPicPr>
          <p:cNvPr id="193" name="image271.png">
            <a:extLst>
              <a:ext uri="{FF2B5EF4-FFF2-40B4-BE49-F238E27FC236}">
                <a16:creationId xmlns:a16="http://schemas.microsoft.com/office/drawing/2014/main" id="{60766017-45E2-4EF7-AB1E-1F0FF7BA2254}"/>
              </a:ext>
            </a:extLst>
          </p:cNvPr>
          <p:cNvPicPr>
            <a:picLocks noChangeAspect="1"/>
          </p:cNvPicPr>
          <p:nvPr/>
        </p:nvPicPr>
        <p:blipFill>
          <a:blip r:embed="rId102">
            <a:extLst>
              <a:ext uri="{96DAC541-7B7A-43D3-8B79-37D633B846F1}">
                <asvg:svgBlip xmlns:asvg="http://schemas.microsoft.com/office/drawing/2016/SVG/main" r:embed="rId103"/>
              </a:ext>
            </a:extLst>
          </a:blip>
          <a:stretch>
            <a:fillRect/>
          </a:stretch>
        </p:blipFill>
        <p:spPr>
          <a:xfrm>
            <a:off x="8333653" y="5506568"/>
            <a:ext cx="1005840" cy="301266"/>
          </a:xfrm>
          <a:prstGeom prst="rect">
            <a:avLst/>
          </a:prstGeom>
          <a:ln w="12700" cap="flat">
            <a:noFill/>
            <a:miter lim="400000"/>
          </a:ln>
          <a:effectLst/>
        </p:spPr>
      </p:pic>
      <p:pic>
        <p:nvPicPr>
          <p:cNvPr id="194" name="image271.png">
            <a:extLst>
              <a:ext uri="{FF2B5EF4-FFF2-40B4-BE49-F238E27FC236}">
                <a16:creationId xmlns:a16="http://schemas.microsoft.com/office/drawing/2014/main" id="{FF844FA3-C15A-4AC4-8045-63F32D0B67DE}"/>
              </a:ext>
            </a:extLst>
          </p:cNvPr>
          <p:cNvPicPr>
            <a:picLocks noChangeAspect="1"/>
          </p:cNvPicPr>
          <p:nvPr/>
        </p:nvPicPr>
        <p:blipFill>
          <a:blip r:embed="rId104">
            <a:extLst>
              <a:ext uri="{96DAC541-7B7A-43D3-8B79-37D633B846F1}">
                <asvg:svgBlip xmlns:asvg="http://schemas.microsoft.com/office/drawing/2016/SVG/main" r:embed="rId105"/>
              </a:ext>
            </a:extLst>
          </a:blip>
          <a:stretch>
            <a:fillRect/>
          </a:stretch>
        </p:blipFill>
        <p:spPr>
          <a:xfrm>
            <a:off x="6817712" y="5544272"/>
            <a:ext cx="1188720" cy="225858"/>
          </a:xfrm>
          <a:prstGeom prst="rect">
            <a:avLst/>
          </a:prstGeom>
          <a:ln w="12700" cap="flat">
            <a:noFill/>
            <a:miter lim="400000"/>
          </a:ln>
          <a:effectLst/>
        </p:spPr>
      </p:pic>
      <p:grpSp>
        <p:nvGrpSpPr>
          <p:cNvPr id="2" name="Group 1">
            <a:extLst>
              <a:ext uri="{FF2B5EF4-FFF2-40B4-BE49-F238E27FC236}">
                <a16:creationId xmlns:a16="http://schemas.microsoft.com/office/drawing/2014/main" id="{918DDC55-C4CC-4B82-8845-B482A8ED5745}"/>
              </a:ext>
            </a:extLst>
          </p:cNvPr>
          <p:cNvGrpSpPr/>
          <p:nvPr/>
        </p:nvGrpSpPr>
        <p:grpSpPr>
          <a:xfrm>
            <a:off x="13114269" y="1598327"/>
            <a:ext cx="975017" cy="160414"/>
            <a:chOff x="13114269" y="1598327"/>
            <a:chExt cx="975017" cy="160414"/>
          </a:xfrm>
        </p:grpSpPr>
        <p:pic>
          <p:nvPicPr>
            <p:cNvPr id="106" name="pasted-image.pdf">
              <a:extLst>
                <a:ext uri="{FF2B5EF4-FFF2-40B4-BE49-F238E27FC236}">
                  <a16:creationId xmlns:a16="http://schemas.microsoft.com/office/drawing/2014/main" id="{AAAD808D-C02D-45D5-809C-4EA7C91CBE69}"/>
                </a:ext>
              </a:extLst>
            </p:cNvPr>
            <p:cNvPicPr/>
            <p:nvPr/>
          </p:nvPicPr>
          <p:blipFill rotWithShape="1">
            <a:blip r:embed="rId106"/>
            <a:srcRect r="80317"/>
            <a:stretch/>
          </p:blipFill>
          <p:spPr>
            <a:xfrm>
              <a:off x="13114269" y="1598327"/>
              <a:ext cx="191915" cy="160414"/>
            </a:xfrm>
            <a:prstGeom prst="rect">
              <a:avLst/>
            </a:prstGeom>
            <a:ln w="12700">
              <a:miter lim="400000"/>
            </a:ln>
          </p:spPr>
        </p:pic>
        <p:pic>
          <p:nvPicPr>
            <p:cNvPr id="165" name="pasted-image.pdf">
              <a:extLst>
                <a:ext uri="{FF2B5EF4-FFF2-40B4-BE49-F238E27FC236}">
                  <a16:creationId xmlns:a16="http://schemas.microsoft.com/office/drawing/2014/main" id="{61809923-2CD1-464E-95CF-8D2FB94ED4EA}"/>
                </a:ext>
              </a:extLst>
            </p:cNvPr>
            <p:cNvPicPr/>
            <p:nvPr/>
          </p:nvPicPr>
          <p:blipFill rotWithShape="1">
            <a:blip r:embed="rId107">
              <a:extLst>
                <a:ext uri="{BEBA8EAE-BF5A-486C-A8C5-ECC9F3942E4B}">
                  <a14:imgProps xmlns:a14="http://schemas.microsoft.com/office/drawing/2010/main">
                    <a14:imgLayer r:embed="rId108">
                      <a14:imgEffect>
                        <a14:brightnessContrast bright="100000"/>
                      </a14:imgEffect>
                    </a14:imgLayer>
                  </a14:imgProps>
                </a:ext>
              </a:extLst>
            </a:blip>
            <a:srcRect l="19684"/>
            <a:stretch/>
          </p:blipFill>
          <p:spPr>
            <a:xfrm>
              <a:off x="13306184" y="1598327"/>
              <a:ext cx="783102" cy="160414"/>
            </a:xfrm>
            <a:prstGeom prst="rect">
              <a:avLst/>
            </a:prstGeom>
            <a:ln w="12700">
              <a:miter lim="400000"/>
            </a:ln>
          </p:spPr>
        </p:pic>
      </p:grpSp>
    </p:spTree>
    <p:extLst>
      <p:ext uri="{BB962C8B-B14F-4D97-AF65-F5344CB8AC3E}">
        <p14:creationId xmlns:p14="http://schemas.microsoft.com/office/powerpoint/2010/main" val="162766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61F9B-5FA8-4CEE-8348-3BAB220C2C76}"/>
              </a:ext>
            </a:extLst>
          </p:cNvPr>
          <p:cNvSpPr>
            <a:spLocks noGrp="1"/>
          </p:cNvSpPr>
          <p:nvPr>
            <p:ph type="title"/>
          </p:nvPr>
        </p:nvSpPr>
        <p:spPr>
          <a:xfrm>
            <a:off x="812800" y="3595777"/>
            <a:ext cx="9804310" cy="1950719"/>
          </a:xfrm>
        </p:spPr>
        <p:txBody>
          <a:bodyPr/>
          <a:lstStyle/>
          <a:p>
            <a:r>
              <a:rPr lang="en-US" sz="6000" dirty="0"/>
              <a:t>Migration Customer Stories</a:t>
            </a:r>
            <a:br>
              <a:rPr lang="en-US" sz="6000" dirty="0"/>
            </a:br>
            <a:endParaRPr lang="en-US" dirty="0"/>
          </a:p>
        </p:txBody>
      </p:sp>
      <p:pic>
        <p:nvPicPr>
          <p:cNvPr id="8" name="Picture 7">
            <a:extLst>
              <a:ext uri="{FF2B5EF4-FFF2-40B4-BE49-F238E27FC236}">
                <a16:creationId xmlns:a16="http://schemas.microsoft.com/office/drawing/2014/main" id="{1DF32946-642B-764E-85DF-11BC89414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 y="731520"/>
            <a:ext cx="1357299" cy="811459"/>
          </a:xfrm>
          <a:prstGeom prst="rect">
            <a:avLst/>
          </a:prstGeom>
        </p:spPr>
      </p:pic>
    </p:spTree>
    <p:extLst>
      <p:ext uri="{BB962C8B-B14F-4D97-AF65-F5344CB8AC3E}">
        <p14:creationId xmlns:p14="http://schemas.microsoft.com/office/powerpoint/2010/main" val="256040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ship in a body of water&#10;&#10;Description automatically generated">
            <a:extLst>
              <a:ext uri="{FF2B5EF4-FFF2-40B4-BE49-F238E27FC236}">
                <a16:creationId xmlns:a16="http://schemas.microsoft.com/office/drawing/2014/main" id="{AD3399AF-3892-4FFA-811F-9521FBDDE0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0372" t="13532" r="8720" b="18326"/>
          <a:stretch/>
        </p:blipFill>
        <p:spPr>
          <a:xfrm>
            <a:off x="0" y="0"/>
            <a:ext cx="14630400" cy="8229600"/>
          </a:xfrm>
          <a:prstGeom prst="rect">
            <a:avLst/>
          </a:prstGeom>
        </p:spPr>
      </p:pic>
      <p:sp>
        <p:nvSpPr>
          <p:cNvPr id="50" name="Rectangle 49">
            <a:extLst>
              <a:ext uri="{FF2B5EF4-FFF2-40B4-BE49-F238E27FC236}">
                <a16:creationId xmlns:a16="http://schemas.microsoft.com/office/drawing/2014/main" id="{91452C36-FFB1-4DAC-B3B5-E368FB18EEEF}"/>
              </a:ext>
            </a:extLst>
          </p:cNvPr>
          <p:cNvSpPr/>
          <p:nvPr/>
        </p:nvSpPr>
        <p:spPr bwMode="auto">
          <a:xfrm>
            <a:off x="0" y="0"/>
            <a:ext cx="14630400" cy="8244640"/>
          </a:xfrm>
          <a:prstGeom prst="rect">
            <a:avLst/>
          </a:prstGeom>
          <a:solidFill>
            <a:srgbClr val="232F3E">
              <a:alpha val="7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Segoe UI" pitchFamily="34" charset="0"/>
              <a:cs typeface="Segoe UI" pitchFamily="34" charset="0"/>
            </a:endParaRPr>
          </a:p>
        </p:txBody>
      </p:sp>
      <p:sp>
        <p:nvSpPr>
          <p:cNvPr id="51" name="Rectangle 50">
            <a:extLst>
              <a:ext uri="{FF2B5EF4-FFF2-40B4-BE49-F238E27FC236}">
                <a16:creationId xmlns:a16="http://schemas.microsoft.com/office/drawing/2014/main" id="{C58D98C2-D8F4-470F-834A-38E416907FEC}"/>
              </a:ext>
            </a:extLst>
          </p:cNvPr>
          <p:cNvSpPr/>
          <p:nvPr/>
        </p:nvSpPr>
        <p:spPr bwMode="auto">
          <a:xfrm>
            <a:off x="10058400" y="1"/>
            <a:ext cx="4272824" cy="8215580"/>
          </a:xfrm>
          <a:prstGeom prst="rect">
            <a:avLst/>
          </a:prstGeom>
          <a:solidFill>
            <a:srgbClr val="232F3E">
              <a:alpha val="7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sp>
        <p:nvSpPr>
          <p:cNvPr id="55" name="Shape 155">
            <a:extLst>
              <a:ext uri="{FF2B5EF4-FFF2-40B4-BE49-F238E27FC236}">
                <a16:creationId xmlns:a16="http://schemas.microsoft.com/office/drawing/2014/main" id="{208B2BA9-2360-4835-9998-BB51C836B038}"/>
              </a:ext>
            </a:extLst>
          </p:cNvPr>
          <p:cNvSpPr txBox="1"/>
          <p:nvPr/>
        </p:nvSpPr>
        <p:spPr>
          <a:xfrm>
            <a:off x="538163" y="3427184"/>
            <a:ext cx="9301911" cy="4459517"/>
          </a:xfrm>
          <a:prstGeom prst="rect">
            <a:avLst/>
          </a:prstGeom>
          <a:noFill/>
          <a:ln>
            <a:noFill/>
          </a:ln>
        </p:spPr>
        <p:txBody>
          <a:bodyPr wrap="square" lIns="109680" tIns="91440" rIns="109680" bIns="54840" anchor="t" anchorCtr="0">
            <a:noAutofit/>
          </a:bodyPr>
          <a:lstStyle/>
          <a:p>
            <a:pPr marL="285750" indent="-285750" defTabSz="731502">
              <a:lnSpc>
                <a:spcPct val="90000"/>
              </a:lnSpc>
              <a:spcAft>
                <a:spcPts val="1000"/>
              </a:spcAft>
            </a:pPr>
            <a:r>
              <a:rPr lang="en-US" sz="3200" dirty="0">
                <a:solidFill>
                  <a:srgbClr val="FFFFFF"/>
                </a:solidFill>
                <a:latin typeface="+mj-lt"/>
                <a:ea typeface="Amazon Ember" panose="020B0603020204020204" pitchFamily="34" charset="0"/>
                <a:cs typeface="Amazon Ember" panose="020B0603020204020204" pitchFamily="34" charset="0"/>
                <a:sym typeface="Oxygen"/>
              </a:rPr>
              <a:t>“</a:t>
            </a:r>
            <a:r>
              <a:rPr lang="en-US" sz="3200" dirty="0">
                <a:solidFill>
                  <a:srgbClr val="FFFFFF"/>
                </a:solidFill>
                <a:latin typeface="+mj-lt"/>
                <a:ea typeface="Amazon Ember" panose="020B0603020204020204" pitchFamily="34" charset="0"/>
                <a:cs typeface="Amazon Ember" panose="020B0603020204020204" pitchFamily="34" charset="0"/>
              </a:rPr>
              <a:t>The magnitude of this accomplishment is incredible. The Navy ERP tech refresh is our largest system cloud migration to date and will enhance the performance of our force. </a:t>
            </a:r>
          </a:p>
          <a:p>
            <a:pPr marL="285750" indent="6350" defTabSz="731502">
              <a:lnSpc>
                <a:spcPct val="90000"/>
              </a:lnSpc>
              <a:spcAft>
                <a:spcPts val="1000"/>
              </a:spcAft>
            </a:pPr>
            <a:r>
              <a:rPr lang="en-US" sz="3200" dirty="0">
                <a:solidFill>
                  <a:srgbClr val="FFFFFF"/>
                </a:solidFill>
                <a:latin typeface="+mj-lt"/>
                <a:ea typeface="Amazon Ember" panose="020B0603020204020204" pitchFamily="34" charset="0"/>
                <a:cs typeface="Amazon Ember" panose="020B0603020204020204" pitchFamily="34" charset="0"/>
              </a:rPr>
              <a:t>I am proud of the team efforts to accomplish this on an accelerated schedule, cutting the projected timeline nearly in half.</a:t>
            </a:r>
            <a:r>
              <a:rPr lang="en-US" sz="3200" dirty="0">
                <a:solidFill>
                  <a:srgbClr val="FFFFFF"/>
                </a:solidFill>
                <a:latin typeface="+mj-lt"/>
                <a:ea typeface="Amazon Ember" panose="020B0603020204020204" pitchFamily="34" charset="0"/>
                <a:cs typeface="Amazon Ember" panose="020B0603020204020204" pitchFamily="34" charset="0"/>
                <a:sym typeface="Oxygen"/>
              </a:rPr>
              <a:t>”</a:t>
            </a:r>
          </a:p>
          <a:p>
            <a:pPr algn="r" defTabSz="731502">
              <a:lnSpc>
                <a:spcPct val="90000"/>
              </a:lnSpc>
              <a:spcAft>
                <a:spcPts val="1000"/>
              </a:spcAft>
            </a:pPr>
            <a:r>
              <a:rPr lang="en-US" sz="2400" b="1" dirty="0">
                <a:solidFill>
                  <a:srgbClr val="FFFFFF"/>
                </a:solidFill>
                <a:latin typeface="+mn-lt"/>
                <a:ea typeface="Amazon Ember" panose="020B0603020204020204" pitchFamily="34" charset="0"/>
                <a:cs typeface="Amazon Ember" panose="020B0603020204020204" pitchFamily="34" charset="0"/>
                <a:sym typeface="Oxygen"/>
              </a:rPr>
              <a:t>—</a:t>
            </a:r>
            <a:r>
              <a:rPr lang="en-US" sz="2400" b="1" dirty="0">
                <a:solidFill>
                  <a:srgbClr val="FFFFFF"/>
                </a:solidFill>
                <a:latin typeface="+mn-lt"/>
                <a:ea typeface="Amazon Ember" panose="020B0603020204020204" pitchFamily="34" charset="0"/>
                <a:cs typeface="Amazon Ember" panose="020B0603020204020204" pitchFamily="34" charset="0"/>
              </a:rPr>
              <a:t>Richard Spencer</a:t>
            </a:r>
            <a:endParaRPr lang="en-US" sz="2400" b="1" dirty="0">
              <a:solidFill>
                <a:srgbClr val="FFFFFF"/>
              </a:solidFill>
              <a:latin typeface="+mn-lt"/>
              <a:ea typeface="Amazon Ember" panose="020B0603020204020204" pitchFamily="34" charset="0"/>
              <a:cs typeface="Amazon Ember" panose="020B0603020204020204" pitchFamily="34" charset="0"/>
              <a:sym typeface="Oxygen"/>
            </a:endParaRPr>
          </a:p>
          <a:p>
            <a:pPr algn="r" defTabSz="731502">
              <a:lnSpc>
                <a:spcPct val="90000"/>
              </a:lnSpc>
              <a:spcAft>
                <a:spcPts val="1000"/>
              </a:spcAft>
            </a:pPr>
            <a:r>
              <a:rPr lang="en-US" sz="2000" dirty="0">
                <a:solidFill>
                  <a:srgbClr val="FFFFFF"/>
                </a:solidFill>
                <a:latin typeface="+mn-lt"/>
                <a:ea typeface="Amazon Ember" panose="020B0603020204020204" pitchFamily="34" charset="0"/>
                <a:cs typeface="Amazon Ember" panose="020B0603020204020204" pitchFamily="34" charset="0"/>
              </a:rPr>
              <a:t>Former Navy Secretary, U.S. Navy</a:t>
            </a:r>
            <a:endParaRPr lang="en-US" sz="2000" dirty="0">
              <a:solidFill>
                <a:srgbClr val="FFFFFF"/>
              </a:solidFill>
              <a:latin typeface="+mn-lt"/>
              <a:ea typeface="Amazon Ember" panose="020B0603020204020204" pitchFamily="34" charset="0"/>
              <a:cs typeface="Amazon Ember" panose="020B0603020204020204" pitchFamily="34" charset="0"/>
              <a:sym typeface="Oxygen"/>
            </a:endParaRPr>
          </a:p>
        </p:txBody>
      </p:sp>
      <p:sp>
        <p:nvSpPr>
          <p:cNvPr id="57" name="TextBox 56">
            <a:extLst>
              <a:ext uri="{FF2B5EF4-FFF2-40B4-BE49-F238E27FC236}">
                <a16:creationId xmlns:a16="http://schemas.microsoft.com/office/drawing/2014/main" id="{C071A505-BAE3-43E1-9243-8AEF27366F87}"/>
              </a:ext>
            </a:extLst>
          </p:cNvPr>
          <p:cNvSpPr txBox="1"/>
          <p:nvPr/>
        </p:nvSpPr>
        <p:spPr>
          <a:xfrm>
            <a:off x="11482502" y="4143613"/>
            <a:ext cx="2827858" cy="1828800"/>
          </a:xfrm>
          <a:prstGeom prst="rect">
            <a:avLst/>
          </a:prstGeom>
          <a:noFill/>
        </p:spPr>
        <p:txBody>
          <a:bodyPr wrap="square" lIns="0" tIns="91440" rIns="182880" bIns="91440" rtlCol="0" anchor="ctr" anchorCtr="0">
            <a:noAutofit/>
          </a:bodyPr>
          <a:lstStyle/>
          <a:p>
            <a:pPr defTabSz="914400">
              <a:lnSpc>
                <a:spcPct val="90000"/>
              </a:lnSpc>
              <a:defRPr/>
            </a:pPr>
            <a:r>
              <a:rPr lang="en-US" sz="2000" kern="0" dirty="0">
                <a:latin typeface="Amazon Ember Medium" panose="020B0603020204030204" pitchFamily="34" charset="0"/>
                <a:ea typeface="Amazon Ember Medium" panose="020B0603020204030204" pitchFamily="34" charset="0"/>
                <a:cs typeface="Amazon Ember Medium" panose="020B0603020204030204" pitchFamily="34" charset="0"/>
              </a:rPr>
              <a:t>Increased </a:t>
            </a:r>
            <a:br>
              <a:rPr lang="en-US" sz="2000" kern="0" dirty="0">
                <a:latin typeface="Amazon Ember Medium" panose="020B0603020204030204" pitchFamily="34" charset="0"/>
                <a:ea typeface="Amazon Ember Medium" panose="020B0603020204030204" pitchFamily="34" charset="0"/>
                <a:cs typeface="Amazon Ember Medium" panose="020B0603020204030204" pitchFamily="34" charset="0"/>
              </a:rPr>
            </a:br>
            <a:r>
              <a:rPr lang="en-US" sz="2000" kern="0" dirty="0">
                <a:latin typeface="Amazon Ember Medium" panose="020B0603020204030204" pitchFamily="34" charset="0"/>
                <a:ea typeface="Amazon Ember Medium" panose="020B0603020204030204" pitchFamily="34" charset="0"/>
                <a:cs typeface="Amazon Ember Medium" panose="020B0603020204030204" pitchFamily="34" charset="0"/>
              </a:rPr>
              <a:t>data protection</a:t>
            </a:r>
          </a:p>
        </p:txBody>
      </p:sp>
      <p:sp>
        <p:nvSpPr>
          <p:cNvPr id="58" name="TextBox 57">
            <a:extLst>
              <a:ext uri="{FF2B5EF4-FFF2-40B4-BE49-F238E27FC236}">
                <a16:creationId xmlns:a16="http://schemas.microsoft.com/office/drawing/2014/main" id="{146330FB-9559-486C-B37F-30269A03B83E}"/>
              </a:ext>
            </a:extLst>
          </p:cNvPr>
          <p:cNvSpPr txBox="1"/>
          <p:nvPr/>
        </p:nvSpPr>
        <p:spPr>
          <a:xfrm>
            <a:off x="11482502" y="370757"/>
            <a:ext cx="2827858" cy="1828800"/>
          </a:xfrm>
          <a:prstGeom prst="rect">
            <a:avLst/>
          </a:prstGeom>
          <a:noFill/>
        </p:spPr>
        <p:txBody>
          <a:bodyPr wrap="square" lIns="0" tIns="91440" rIns="182880" bIns="91440" rtlCol="0" anchor="ctr" anchorCtr="0">
            <a:noAutofit/>
          </a:bodyPr>
          <a:lstStyle/>
          <a:p>
            <a:pPr defTabSz="914400">
              <a:lnSpc>
                <a:spcPct val="90000"/>
              </a:lnSpc>
              <a:defRPr/>
            </a:pPr>
            <a:r>
              <a:rPr lang="en-US" sz="2000" kern="0" dirty="0">
                <a:latin typeface="Amazon Ember Medium" panose="020B0603020204030204" pitchFamily="34" charset="0"/>
                <a:ea typeface="Amazon Ember Medium" panose="020B0603020204030204" pitchFamily="34" charset="0"/>
                <a:cs typeface="Amazon Ember Medium" panose="020B0603020204030204" pitchFamily="34" charset="0"/>
              </a:rPr>
              <a:t>50% reduction</a:t>
            </a:r>
            <a:br>
              <a:rPr lang="en-US" sz="2000" kern="0" dirty="0">
                <a:latin typeface="Amazon Ember Medium" panose="020B0603020204030204" pitchFamily="34" charset="0"/>
                <a:ea typeface="Amazon Ember Medium" panose="020B0603020204030204" pitchFamily="34" charset="0"/>
                <a:cs typeface="Amazon Ember Medium" panose="020B0603020204030204" pitchFamily="34" charset="0"/>
              </a:rPr>
            </a:br>
            <a:r>
              <a:rPr lang="en-US" sz="2000" kern="0" dirty="0">
                <a:latin typeface="Amazon Ember Medium" panose="020B0603020204030204" pitchFamily="34" charset="0"/>
                <a:ea typeface="Amazon Ember Medium" panose="020B0603020204030204" pitchFamily="34" charset="0"/>
                <a:cs typeface="Amazon Ember Medium" panose="020B0603020204030204" pitchFamily="34" charset="0"/>
              </a:rPr>
              <a:t>in expected </a:t>
            </a:r>
            <a:br>
              <a:rPr lang="en-US" sz="2000" kern="0" dirty="0">
                <a:latin typeface="Amazon Ember Medium" panose="020B0603020204030204" pitchFamily="34" charset="0"/>
                <a:ea typeface="Amazon Ember Medium" panose="020B0603020204030204" pitchFamily="34" charset="0"/>
                <a:cs typeface="Amazon Ember Medium" panose="020B0603020204030204" pitchFamily="34" charset="0"/>
              </a:rPr>
            </a:br>
            <a:r>
              <a:rPr lang="en-US" sz="2000" kern="0" dirty="0">
                <a:latin typeface="Amazon Ember Medium" panose="020B0603020204030204" pitchFamily="34" charset="0"/>
                <a:ea typeface="Amazon Ember Medium" panose="020B0603020204030204" pitchFamily="34" charset="0"/>
                <a:cs typeface="Amazon Ember Medium" panose="020B0603020204030204" pitchFamily="34" charset="0"/>
              </a:rPr>
              <a:t>migration time</a:t>
            </a:r>
          </a:p>
        </p:txBody>
      </p:sp>
      <p:sp>
        <p:nvSpPr>
          <p:cNvPr id="59" name="TextBox 58">
            <a:extLst>
              <a:ext uri="{FF2B5EF4-FFF2-40B4-BE49-F238E27FC236}">
                <a16:creationId xmlns:a16="http://schemas.microsoft.com/office/drawing/2014/main" id="{6BB0F0EC-9A85-4A01-80F4-FE9DA57DA1E9}"/>
              </a:ext>
            </a:extLst>
          </p:cNvPr>
          <p:cNvSpPr txBox="1"/>
          <p:nvPr/>
        </p:nvSpPr>
        <p:spPr>
          <a:xfrm>
            <a:off x="11482502" y="2257185"/>
            <a:ext cx="2827858" cy="1828800"/>
          </a:xfrm>
          <a:prstGeom prst="rect">
            <a:avLst/>
          </a:prstGeom>
          <a:noFill/>
        </p:spPr>
        <p:txBody>
          <a:bodyPr wrap="square" lIns="0" tIns="91440" rIns="182880" bIns="91440" rtlCol="0" anchor="ctr" anchorCtr="0">
            <a:noAutofit/>
          </a:bodyPr>
          <a:lstStyle/>
          <a:p>
            <a:pPr defTabSz="914400">
              <a:lnSpc>
                <a:spcPct val="90000"/>
              </a:lnSpc>
              <a:defRPr/>
            </a:pPr>
            <a:r>
              <a:rPr lang="en-US" sz="2000" kern="0" dirty="0">
                <a:latin typeface="Amazon Ember Medium" panose="020B0603020204030204" pitchFamily="34" charset="0"/>
                <a:ea typeface="Amazon Ember Medium" panose="020B0603020204030204" pitchFamily="34" charset="0"/>
                <a:cs typeface="Amazon Ember Medium" panose="020B0603020204030204" pitchFamily="34" charset="0"/>
              </a:rPr>
              <a:t>Reporting time reduced from 5 hours to 0.5 hours</a:t>
            </a:r>
          </a:p>
        </p:txBody>
      </p:sp>
      <p:sp>
        <p:nvSpPr>
          <p:cNvPr id="60" name="TextBox 59">
            <a:extLst>
              <a:ext uri="{FF2B5EF4-FFF2-40B4-BE49-F238E27FC236}">
                <a16:creationId xmlns:a16="http://schemas.microsoft.com/office/drawing/2014/main" id="{6FFFCC1D-AF0C-48D4-8A54-1E55B6CE15B5}"/>
              </a:ext>
            </a:extLst>
          </p:cNvPr>
          <p:cNvSpPr txBox="1"/>
          <p:nvPr/>
        </p:nvSpPr>
        <p:spPr>
          <a:xfrm>
            <a:off x="11482502" y="6030043"/>
            <a:ext cx="2827858" cy="1828800"/>
          </a:xfrm>
          <a:prstGeom prst="rect">
            <a:avLst/>
          </a:prstGeom>
          <a:noFill/>
        </p:spPr>
        <p:txBody>
          <a:bodyPr wrap="square" lIns="0" tIns="91440" rIns="182880" bIns="91440" rtlCol="0" anchor="ctr" anchorCtr="0">
            <a:noAutofit/>
          </a:bodyPr>
          <a:lstStyle/>
          <a:p>
            <a:pPr defTabSz="914400">
              <a:lnSpc>
                <a:spcPct val="90000"/>
              </a:lnSpc>
              <a:defRPr/>
            </a:pPr>
            <a:r>
              <a:rPr lang="en-US" sz="2000" kern="0" dirty="0">
                <a:latin typeface="Amazon Ember Medium" panose="020B0603020204030204" pitchFamily="34" charset="0"/>
                <a:ea typeface="Amazon Ember Medium" panose="020B0603020204030204" pitchFamily="34" charset="0"/>
                <a:cs typeface="Amazon Ember Medium" panose="020B0603020204030204" pitchFamily="34" charset="0"/>
              </a:rPr>
              <a:t>Highly scalable infrastructure</a:t>
            </a:r>
          </a:p>
        </p:txBody>
      </p:sp>
      <p:grpSp>
        <p:nvGrpSpPr>
          <p:cNvPr id="84" name="Group 83">
            <a:extLst>
              <a:ext uri="{FF2B5EF4-FFF2-40B4-BE49-F238E27FC236}">
                <a16:creationId xmlns:a16="http://schemas.microsoft.com/office/drawing/2014/main" id="{1FA08614-48AE-422D-9942-60496503B589}"/>
              </a:ext>
            </a:extLst>
          </p:cNvPr>
          <p:cNvGrpSpPr/>
          <p:nvPr/>
        </p:nvGrpSpPr>
        <p:grpSpPr>
          <a:xfrm>
            <a:off x="10318891" y="901879"/>
            <a:ext cx="1032115" cy="766556"/>
            <a:chOff x="5398000" y="130523"/>
            <a:chExt cx="457190" cy="339557"/>
          </a:xfrm>
        </p:grpSpPr>
        <p:sp>
          <p:nvSpPr>
            <p:cNvPr id="86" name="Freeform: Shape 85">
              <a:extLst>
                <a:ext uri="{FF2B5EF4-FFF2-40B4-BE49-F238E27FC236}">
                  <a16:creationId xmlns:a16="http://schemas.microsoft.com/office/drawing/2014/main" id="{2863AD6E-0957-4E0B-864B-4519874D3DD7}"/>
                </a:ext>
              </a:extLst>
            </p:cNvPr>
            <p:cNvSpPr/>
            <p:nvPr/>
          </p:nvSpPr>
          <p:spPr>
            <a:xfrm>
              <a:off x="5458029" y="201467"/>
              <a:ext cx="103080" cy="18190"/>
            </a:xfrm>
            <a:custGeom>
              <a:avLst/>
              <a:gdLst>
                <a:gd name="connsiteX0" fmla="*/ 4957 w 56180"/>
                <a:gd name="connsiteY0" fmla="*/ 4957 h 9914"/>
                <a:gd name="connsiteX1" fmla="*/ 54198 w 56180"/>
                <a:gd name="connsiteY1" fmla="*/ 4957 h 9914"/>
              </a:gdLst>
              <a:ahLst/>
              <a:cxnLst>
                <a:cxn ang="0">
                  <a:pos x="connsiteX0" y="connsiteY0"/>
                </a:cxn>
                <a:cxn ang="0">
                  <a:pos x="connsiteX1" y="connsiteY1"/>
                </a:cxn>
              </a:cxnLst>
              <a:rect l="l" t="t" r="r" b="b"/>
              <a:pathLst>
                <a:path w="56180" h="9914">
                  <a:moveTo>
                    <a:pt x="4957" y="4957"/>
                  </a:moveTo>
                  <a:lnTo>
                    <a:pt x="54198" y="4957"/>
                  </a:lnTo>
                </a:path>
              </a:pathLst>
            </a:custGeom>
            <a:ln w="19050" cap="flat">
              <a:solidFill>
                <a:schemeClr val="accent3"/>
              </a:solidFill>
              <a:prstDash val="solid"/>
              <a:round/>
            </a:ln>
          </p:spPr>
          <p:txBody>
            <a:bodyPr rtlCol="0" anchor="ctr"/>
            <a:lstStyle/>
            <a:p>
              <a:endParaRPr lang="en-US" dirty="0"/>
            </a:p>
          </p:txBody>
        </p:sp>
        <p:sp>
          <p:nvSpPr>
            <p:cNvPr id="87" name="Freeform: Shape 86">
              <a:extLst>
                <a:ext uri="{FF2B5EF4-FFF2-40B4-BE49-F238E27FC236}">
                  <a16:creationId xmlns:a16="http://schemas.microsoft.com/office/drawing/2014/main" id="{2BE03051-F78B-49D4-A38F-9C99C98947A9}"/>
                </a:ext>
              </a:extLst>
            </p:cNvPr>
            <p:cNvSpPr/>
            <p:nvPr/>
          </p:nvSpPr>
          <p:spPr>
            <a:xfrm>
              <a:off x="5398000" y="231177"/>
              <a:ext cx="90952" cy="18190"/>
            </a:xfrm>
            <a:custGeom>
              <a:avLst/>
              <a:gdLst>
                <a:gd name="connsiteX0" fmla="*/ 4957 w 49571"/>
                <a:gd name="connsiteY0" fmla="*/ 4957 h 9914"/>
                <a:gd name="connsiteX1" fmla="*/ 45936 w 49571"/>
                <a:gd name="connsiteY1" fmla="*/ 4957 h 9914"/>
              </a:gdLst>
              <a:ahLst/>
              <a:cxnLst>
                <a:cxn ang="0">
                  <a:pos x="connsiteX0" y="connsiteY0"/>
                </a:cxn>
                <a:cxn ang="0">
                  <a:pos x="connsiteX1" y="connsiteY1"/>
                </a:cxn>
              </a:cxnLst>
              <a:rect l="l" t="t" r="r" b="b"/>
              <a:pathLst>
                <a:path w="49571" h="9914">
                  <a:moveTo>
                    <a:pt x="4957" y="4957"/>
                  </a:moveTo>
                  <a:lnTo>
                    <a:pt x="45936" y="4957"/>
                  </a:lnTo>
                </a:path>
              </a:pathLst>
            </a:custGeom>
            <a:ln w="19050" cap="flat">
              <a:solidFill>
                <a:schemeClr val="accent3"/>
              </a:solidFill>
              <a:prstDash val="solid"/>
              <a:round/>
            </a:ln>
          </p:spPr>
          <p:txBody>
            <a:bodyPr rtlCol="0" anchor="ctr"/>
            <a:lstStyle/>
            <a:p>
              <a:endParaRPr lang="en-US" dirty="0"/>
            </a:p>
          </p:txBody>
        </p:sp>
        <p:sp>
          <p:nvSpPr>
            <p:cNvPr id="88" name="Freeform: Shape 87">
              <a:extLst>
                <a:ext uri="{FF2B5EF4-FFF2-40B4-BE49-F238E27FC236}">
                  <a16:creationId xmlns:a16="http://schemas.microsoft.com/office/drawing/2014/main" id="{9F6287D1-4271-44B6-AF3F-BABD8C241C75}"/>
                </a:ext>
              </a:extLst>
            </p:cNvPr>
            <p:cNvSpPr/>
            <p:nvPr/>
          </p:nvSpPr>
          <p:spPr>
            <a:xfrm>
              <a:off x="5488347" y="231177"/>
              <a:ext cx="54572" cy="18190"/>
            </a:xfrm>
            <a:custGeom>
              <a:avLst/>
              <a:gdLst>
                <a:gd name="connsiteX0" fmla="*/ 25447 w 29742"/>
                <a:gd name="connsiteY0" fmla="*/ 4957 h 9914"/>
                <a:gd name="connsiteX1" fmla="*/ 4957 w 29742"/>
                <a:gd name="connsiteY1" fmla="*/ 4957 h 9914"/>
              </a:gdLst>
              <a:ahLst/>
              <a:cxnLst>
                <a:cxn ang="0">
                  <a:pos x="connsiteX0" y="connsiteY0"/>
                </a:cxn>
                <a:cxn ang="0">
                  <a:pos x="connsiteX1" y="connsiteY1"/>
                </a:cxn>
              </a:cxnLst>
              <a:rect l="l" t="t" r="r" b="b"/>
              <a:pathLst>
                <a:path w="29742" h="9914">
                  <a:moveTo>
                    <a:pt x="25447" y="4957"/>
                  </a:moveTo>
                  <a:lnTo>
                    <a:pt x="4957" y="4957"/>
                  </a:lnTo>
                </a:path>
              </a:pathLst>
            </a:custGeom>
            <a:ln w="19050" cap="flat">
              <a:solidFill>
                <a:schemeClr val="accent3"/>
              </a:solidFill>
              <a:prstDash val="solid"/>
              <a:round/>
            </a:ln>
          </p:spPr>
          <p:txBody>
            <a:bodyPr rtlCol="0" anchor="ctr"/>
            <a:lstStyle/>
            <a:p>
              <a:endParaRPr lang="en-US" dirty="0"/>
            </a:p>
          </p:txBody>
        </p:sp>
        <p:sp>
          <p:nvSpPr>
            <p:cNvPr id="89" name="Freeform: Shape 88">
              <a:extLst>
                <a:ext uri="{FF2B5EF4-FFF2-40B4-BE49-F238E27FC236}">
                  <a16:creationId xmlns:a16="http://schemas.microsoft.com/office/drawing/2014/main" id="{57F2EC45-8657-48B7-A54F-E4E3DFBFBC05}"/>
                </a:ext>
              </a:extLst>
            </p:cNvPr>
            <p:cNvSpPr/>
            <p:nvPr/>
          </p:nvSpPr>
          <p:spPr>
            <a:xfrm>
              <a:off x="5515632" y="130523"/>
              <a:ext cx="339558" cy="339557"/>
            </a:xfrm>
            <a:custGeom>
              <a:avLst/>
              <a:gdLst>
                <a:gd name="connsiteX0" fmla="*/ 4957 w 185066"/>
                <a:gd name="connsiteY0" fmla="*/ 92864 h 185066"/>
                <a:gd name="connsiteX1" fmla="*/ 92864 w 185066"/>
                <a:gd name="connsiteY1" fmla="*/ 180770 h 185066"/>
                <a:gd name="connsiteX2" fmla="*/ 180770 w 185066"/>
                <a:gd name="connsiteY2" fmla="*/ 92864 h 185066"/>
                <a:gd name="connsiteX3" fmla="*/ 148714 w 185066"/>
                <a:gd name="connsiteY3" fmla="*/ 25116 h 185066"/>
                <a:gd name="connsiteX4" fmla="*/ 92864 w 185066"/>
                <a:gd name="connsiteY4" fmla="*/ 4957 h 185066"/>
                <a:gd name="connsiteX5" fmla="*/ 28421 w 185066"/>
                <a:gd name="connsiteY5" fmla="*/ 33048 h 18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066" h="185066">
                  <a:moveTo>
                    <a:pt x="4957" y="92864"/>
                  </a:moveTo>
                  <a:cubicBezTo>
                    <a:pt x="4957" y="141444"/>
                    <a:pt x="44284" y="180770"/>
                    <a:pt x="92864" y="180770"/>
                  </a:cubicBezTo>
                  <a:cubicBezTo>
                    <a:pt x="141444" y="180770"/>
                    <a:pt x="180770" y="141444"/>
                    <a:pt x="180770" y="92864"/>
                  </a:cubicBezTo>
                  <a:cubicBezTo>
                    <a:pt x="180770" y="65434"/>
                    <a:pt x="168212" y="41310"/>
                    <a:pt x="148714" y="25116"/>
                  </a:cubicBezTo>
                  <a:cubicBezTo>
                    <a:pt x="133512" y="12228"/>
                    <a:pt x="114014" y="4957"/>
                    <a:pt x="92864" y="4957"/>
                  </a:cubicBezTo>
                  <a:cubicBezTo>
                    <a:pt x="67417" y="4957"/>
                    <a:pt x="44284" y="15863"/>
                    <a:pt x="28421" y="33048"/>
                  </a:cubicBezTo>
                </a:path>
              </a:pathLst>
            </a:custGeom>
            <a:noFill/>
            <a:ln w="19050" cap="flat">
              <a:solidFill>
                <a:schemeClr val="tx1"/>
              </a:solidFill>
              <a:prstDash val="solid"/>
              <a:round/>
            </a:ln>
          </p:spPr>
          <p:txBody>
            <a:bodyPr rtlCol="0" anchor="ctr"/>
            <a:lstStyle/>
            <a:p>
              <a:endParaRPr lang="en-US" dirty="0"/>
            </a:p>
          </p:txBody>
        </p:sp>
        <p:sp>
          <p:nvSpPr>
            <p:cNvPr id="90" name="Freeform: Shape 89">
              <a:extLst>
                <a:ext uri="{FF2B5EF4-FFF2-40B4-BE49-F238E27FC236}">
                  <a16:creationId xmlns:a16="http://schemas.microsoft.com/office/drawing/2014/main" id="{085CE208-A1A9-4437-9C83-9C0ABA2DF36A}"/>
                </a:ext>
              </a:extLst>
            </p:cNvPr>
            <p:cNvSpPr/>
            <p:nvPr/>
          </p:nvSpPr>
          <p:spPr>
            <a:xfrm>
              <a:off x="5554439" y="169330"/>
              <a:ext cx="260732" cy="260732"/>
            </a:xfrm>
            <a:custGeom>
              <a:avLst/>
              <a:gdLst>
                <a:gd name="connsiteX0" fmla="*/ 138469 w 142104"/>
                <a:gd name="connsiteY0" fmla="*/ 71713 h 142104"/>
                <a:gd name="connsiteX1" fmla="*/ 71713 w 142104"/>
                <a:gd name="connsiteY1" fmla="*/ 138469 h 142104"/>
                <a:gd name="connsiteX2" fmla="*/ 4957 w 142104"/>
                <a:gd name="connsiteY2" fmla="*/ 71713 h 142104"/>
                <a:gd name="connsiteX3" fmla="*/ 71713 w 142104"/>
                <a:gd name="connsiteY3" fmla="*/ 4957 h 142104"/>
              </a:gdLst>
              <a:ahLst/>
              <a:cxnLst>
                <a:cxn ang="0">
                  <a:pos x="connsiteX0" y="connsiteY0"/>
                </a:cxn>
                <a:cxn ang="0">
                  <a:pos x="connsiteX1" y="connsiteY1"/>
                </a:cxn>
                <a:cxn ang="0">
                  <a:pos x="connsiteX2" y="connsiteY2"/>
                </a:cxn>
                <a:cxn ang="0">
                  <a:pos x="connsiteX3" y="connsiteY3"/>
                </a:cxn>
              </a:cxnLst>
              <a:rect l="l" t="t" r="r" b="b"/>
              <a:pathLst>
                <a:path w="142104" h="142104">
                  <a:moveTo>
                    <a:pt x="138469" y="71713"/>
                  </a:moveTo>
                  <a:cubicBezTo>
                    <a:pt x="138469" y="108396"/>
                    <a:pt x="108396" y="138469"/>
                    <a:pt x="71713" y="138469"/>
                  </a:cubicBezTo>
                  <a:cubicBezTo>
                    <a:pt x="35030" y="138469"/>
                    <a:pt x="4957" y="108396"/>
                    <a:pt x="4957" y="71713"/>
                  </a:cubicBezTo>
                  <a:cubicBezTo>
                    <a:pt x="4957" y="35030"/>
                    <a:pt x="35030" y="4957"/>
                    <a:pt x="71713" y="4957"/>
                  </a:cubicBezTo>
                </a:path>
              </a:pathLst>
            </a:custGeom>
            <a:noFill/>
            <a:ln w="19050" cap="flat">
              <a:solidFill>
                <a:schemeClr val="accent3"/>
              </a:solidFill>
              <a:prstDash val="solid"/>
              <a:round/>
            </a:ln>
          </p:spPr>
          <p:txBody>
            <a:bodyPr rtlCol="0" anchor="ctr"/>
            <a:lstStyle/>
            <a:p>
              <a:endParaRPr lang="en-US" dirty="0"/>
            </a:p>
          </p:txBody>
        </p:sp>
        <p:sp>
          <p:nvSpPr>
            <p:cNvPr id="91" name="Freeform: Shape 90">
              <a:extLst>
                <a:ext uri="{FF2B5EF4-FFF2-40B4-BE49-F238E27FC236}">
                  <a16:creationId xmlns:a16="http://schemas.microsoft.com/office/drawing/2014/main" id="{3D6878D7-F6D2-4189-8C4F-C332798FED69}"/>
                </a:ext>
              </a:extLst>
            </p:cNvPr>
            <p:cNvSpPr/>
            <p:nvPr/>
          </p:nvSpPr>
          <p:spPr>
            <a:xfrm>
              <a:off x="5458029" y="261495"/>
              <a:ext cx="60636" cy="18190"/>
            </a:xfrm>
            <a:custGeom>
              <a:avLst/>
              <a:gdLst>
                <a:gd name="connsiteX0" fmla="*/ 4957 w 33047"/>
                <a:gd name="connsiteY0" fmla="*/ 4957 h 9914"/>
                <a:gd name="connsiteX1" fmla="*/ 29743 w 33047"/>
                <a:gd name="connsiteY1" fmla="*/ 4957 h 9914"/>
              </a:gdLst>
              <a:ahLst/>
              <a:cxnLst>
                <a:cxn ang="0">
                  <a:pos x="connsiteX0" y="connsiteY0"/>
                </a:cxn>
                <a:cxn ang="0">
                  <a:pos x="connsiteX1" y="connsiteY1"/>
                </a:cxn>
              </a:cxnLst>
              <a:rect l="l" t="t" r="r" b="b"/>
              <a:pathLst>
                <a:path w="33047" h="9914">
                  <a:moveTo>
                    <a:pt x="4957" y="4957"/>
                  </a:moveTo>
                  <a:lnTo>
                    <a:pt x="29743" y="4957"/>
                  </a:lnTo>
                </a:path>
              </a:pathLst>
            </a:custGeom>
            <a:ln w="19050" cap="flat">
              <a:solidFill>
                <a:schemeClr val="accent3"/>
              </a:solidFill>
              <a:prstDash val="solid"/>
              <a:round/>
            </a:ln>
          </p:spPr>
          <p:txBody>
            <a:bodyPr rtlCol="0" anchor="ctr"/>
            <a:lstStyle/>
            <a:p>
              <a:endParaRPr lang="en-US" dirty="0"/>
            </a:p>
          </p:txBody>
        </p:sp>
        <p:sp>
          <p:nvSpPr>
            <p:cNvPr id="92" name="Freeform: Shape 91">
              <a:extLst>
                <a:ext uri="{FF2B5EF4-FFF2-40B4-BE49-F238E27FC236}">
                  <a16:creationId xmlns:a16="http://schemas.microsoft.com/office/drawing/2014/main" id="{EE3F3ECF-CE9D-4F29-A6BC-2B0B24694115}"/>
                </a:ext>
              </a:extLst>
            </p:cNvPr>
            <p:cNvSpPr/>
            <p:nvPr/>
          </p:nvSpPr>
          <p:spPr>
            <a:xfrm>
              <a:off x="5619924" y="219657"/>
              <a:ext cx="78826" cy="139460"/>
            </a:xfrm>
            <a:custGeom>
              <a:avLst/>
              <a:gdLst>
                <a:gd name="connsiteX0" fmla="*/ 4957 w 42961"/>
                <a:gd name="connsiteY0" fmla="*/ 73035 h 76009"/>
                <a:gd name="connsiteX1" fmla="*/ 39988 w 42961"/>
                <a:gd name="connsiteY1" fmla="*/ 44614 h 76009"/>
                <a:gd name="connsiteX2" fmla="*/ 39988 w 42961"/>
                <a:gd name="connsiteY2" fmla="*/ 4957 h 76009"/>
              </a:gdLst>
              <a:ahLst/>
              <a:cxnLst>
                <a:cxn ang="0">
                  <a:pos x="connsiteX0" y="connsiteY0"/>
                </a:cxn>
                <a:cxn ang="0">
                  <a:pos x="connsiteX1" y="connsiteY1"/>
                </a:cxn>
                <a:cxn ang="0">
                  <a:pos x="connsiteX2" y="connsiteY2"/>
                </a:cxn>
              </a:cxnLst>
              <a:rect l="l" t="t" r="r" b="b"/>
              <a:pathLst>
                <a:path w="42961" h="76009">
                  <a:moveTo>
                    <a:pt x="4957" y="73035"/>
                  </a:moveTo>
                  <a:lnTo>
                    <a:pt x="39988" y="44614"/>
                  </a:lnTo>
                  <a:lnTo>
                    <a:pt x="39988" y="4957"/>
                  </a:lnTo>
                </a:path>
              </a:pathLst>
            </a:custGeom>
            <a:noFill/>
            <a:ln w="19050" cap="flat">
              <a:solidFill>
                <a:schemeClr val="tx1"/>
              </a:solidFill>
              <a:prstDash val="solid"/>
              <a:round/>
            </a:ln>
          </p:spPr>
          <p:txBody>
            <a:bodyPr rtlCol="0" anchor="ctr"/>
            <a:lstStyle/>
            <a:p>
              <a:endParaRPr lang="en-US" dirty="0"/>
            </a:p>
          </p:txBody>
        </p:sp>
      </p:grpSp>
      <p:cxnSp>
        <p:nvCxnSpPr>
          <p:cNvPr id="120" name="Straight Connector 119">
            <a:extLst>
              <a:ext uri="{FF2B5EF4-FFF2-40B4-BE49-F238E27FC236}">
                <a16:creationId xmlns:a16="http://schemas.microsoft.com/office/drawing/2014/main" id="{91C9EBAA-331C-49FB-8106-4837A0914FA5}"/>
              </a:ext>
            </a:extLst>
          </p:cNvPr>
          <p:cNvCxnSpPr>
            <a:cxnSpLocks/>
          </p:cNvCxnSpPr>
          <p:nvPr/>
        </p:nvCxnSpPr>
        <p:spPr>
          <a:xfrm>
            <a:off x="10256167" y="2228371"/>
            <a:ext cx="3877290" cy="0"/>
          </a:xfrm>
          <a:prstGeom prst="line">
            <a:avLst/>
          </a:prstGeom>
          <a:ln w="19050" cap="rnd">
            <a:solidFill>
              <a:schemeClr val="tx1">
                <a:alpha val="25000"/>
              </a:schemeClr>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251128F-2445-4F31-B970-48A535E9FB74}"/>
              </a:ext>
            </a:extLst>
          </p:cNvPr>
          <p:cNvCxnSpPr>
            <a:cxnSpLocks/>
          </p:cNvCxnSpPr>
          <p:nvPr/>
        </p:nvCxnSpPr>
        <p:spPr>
          <a:xfrm>
            <a:off x="10256167" y="4114799"/>
            <a:ext cx="3877290" cy="0"/>
          </a:xfrm>
          <a:prstGeom prst="line">
            <a:avLst/>
          </a:prstGeom>
          <a:ln w="19050" cap="rnd">
            <a:solidFill>
              <a:schemeClr val="tx1">
                <a:alpha val="25000"/>
              </a:schemeClr>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030A450-F8E2-4B2D-903E-F57FFD2C0040}"/>
              </a:ext>
            </a:extLst>
          </p:cNvPr>
          <p:cNvCxnSpPr>
            <a:cxnSpLocks/>
          </p:cNvCxnSpPr>
          <p:nvPr/>
        </p:nvCxnSpPr>
        <p:spPr>
          <a:xfrm>
            <a:off x="10256167" y="6001227"/>
            <a:ext cx="3877290" cy="0"/>
          </a:xfrm>
          <a:prstGeom prst="line">
            <a:avLst/>
          </a:prstGeom>
          <a:ln w="19050" cap="rnd">
            <a:solidFill>
              <a:schemeClr val="tx1">
                <a:alpha val="25000"/>
              </a:schemeClr>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B003FAD-8A6D-4D26-BBD0-A805F349446F}"/>
              </a:ext>
            </a:extLst>
          </p:cNvPr>
          <p:cNvGrpSpPr/>
          <p:nvPr/>
        </p:nvGrpSpPr>
        <p:grpSpPr>
          <a:xfrm>
            <a:off x="10347076" y="2810420"/>
            <a:ext cx="975744" cy="722330"/>
            <a:chOff x="8594936" y="3719189"/>
            <a:chExt cx="975744" cy="722330"/>
          </a:xfrm>
        </p:grpSpPr>
        <p:sp>
          <p:nvSpPr>
            <p:cNvPr id="127" name="Freeform: Shape 155">
              <a:extLst>
                <a:ext uri="{FF2B5EF4-FFF2-40B4-BE49-F238E27FC236}">
                  <a16:creationId xmlns:a16="http://schemas.microsoft.com/office/drawing/2014/main" id="{0E777DCC-FE45-4CE0-939B-B4C0C5B0B7F7}"/>
                </a:ext>
              </a:extLst>
            </p:cNvPr>
            <p:cNvSpPr/>
            <p:nvPr/>
          </p:nvSpPr>
          <p:spPr>
            <a:xfrm>
              <a:off x="8980318" y="4277961"/>
              <a:ext cx="456283" cy="21058"/>
            </a:xfrm>
            <a:custGeom>
              <a:avLst/>
              <a:gdLst>
                <a:gd name="connsiteX0" fmla="*/ 4828 w 209198"/>
                <a:gd name="connsiteY0" fmla="*/ 4828 h 9655"/>
                <a:gd name="connsiteX1" fmla="*/ 206624 w 209198"/>
                <a:gd name="connsiteY1" fmla="*/ 4828 h 9655"/>
              </a:gdLst>
              <a:ahLst/>
              <a:cxnLst>
                <a:cxn ang="0">
                  <a:pos x="connsiteX0" y="connsiteY0"/>
                </a:cxn>
                <a:cxn ang="0">
                  <a:pos x="connsiteX1" y="connsiteY1"/>
                </a:cxn>
              </a:cxnLst>
              <a:rect l="l" t="t" r="r" b="b"/>
              <a:pathLst>
                <a:path w="209198" h="9655">
                  <a:moveTo>
                    <a:pt x="4828" y="4828"/>
                  </a:moveTo>
                  <a:lnTo>
                    <a:pt x="206624" y="4828"/>
                  </a:lnTo>
                </a:path>
              </a:pathLst>
            </a:custGeom>
            <a:ln w="19050" cap="flat">
              <a:solidFill>
                <a:srgbClr val="FFFFFF"/>
              </a:solidFill>
              <a:prstDash val="solid"/>
              <a:round/>
            </a:ln>
          </p:spPr>
          <p:txBody>
            <a:bodyPr rtlCol="0" anchor="ctr"/>
            <a:lstStyle/>
            <a:p>
              <a:pPr defTabSz="548640" eaLnBrk="1" fontAlgn="auto" hangingPunct="1">
                <a:spcBef>
                  <a:spcPts val="0"/>
                </a:spcBef>
                <a:spcAft>
                  <a:spcPts val="0"/>
                </a:spcAft>
                <a:defRPr/>
              </a:pPr>
              <a:endParaRPr lang="en-US" sz="2160" kern="0" dirty="0">
                <a:solidFill>
                  <a:srgbClr val="1D516C"/>
                </a:solidFill>
                <a:latin typeface="Arial"/>
              </a:endParaRPr>
            </a:p>
          </p:txBody>
        </p:sp>
        <p:sp>
          <p:nvSpPr>
            <p:cNvPr id="128" name="Freeform: Shape 152">
              <a:extLst>
                <a:ext uri="{FF2B5EF4-FFF2-40B4-BE49-F238E27FC236}">
                  <a16:creationId xmlns:a16="http://schemas.microsoft.com/office/drawing/2014/main" id="{94822679-C1F8-4F06-8C9C-BD7198CA7755}"/>
                </a:ext>
              </a:extLst>
            </p:cNvPr>
            <p:cNvSpPr/>
            <p:nvPr/>
          </p:nvSpPr>
          <p:spPr>
            <a:xfrm>
              <a:off x="9056133" y="3852565"/>
              <a:ext cx="379066" cy="21058"/>
            </a:xfrm>
            <a:custGeom>
              <a:avLst/>
              <a:gdLst>
                <a:gd name="connsiteX0" fmla="*/ 4828 w 173796"/>
                <a:gd name="connsiteY0" fmla="*/ 4828 h 9655"/>
                <a:gd name="connsiteX1" fmla="*/ 171865 w 173796"/>
                <a:gd name="connsiteY1" fmla="*/ 4828 h 9655"/>
              </a:gdLst>
              <a:ahLst/>
              <a:cxnLst>
                <a:cxn ang="0">
                  <a:pos x="connsiteX0" y="connsiteY0"/>
                </a:cxn>
                <a:cxn ang="0">
                  <a:pos x="connsiteX1" y="connsiteY1"/>
                </a:cxn>
              </a:cxnLst>
              <a:rect l="l" t="t" r="r" b="b"/>
              <a:pathLst>
                <a:path w="173796" h="9655">
                  <a:moveTo>
                    <a:pt x="4828" y="4828"/>
                  </a:moveTo>
                  <a:lnTo>
                    <a:pt x="171865" y="4828"/>
                  </a:lnTo>
                </a:path>
              </a:pathLst>
            </a:custGeom>
            <a:ln w="19050" cap="flat">
              <a:solidFill>
                <a:srgbClr val="FFFFFF"/>
              </a:solidFill>
              <a:prstDash val="solid"/>
              <a:round/>
            </a:ln>
          </p:spPr>
          <p:txBody>
            <a:bodyPr rtlCol="0" anchor="ctr"/>
            <a:lstStyle/>
            <a:p>
              <a:pPr defTabSz="548640" eaLnBrk="1" fontAlgn="auto" hangingPunct="1">
                <a:spcBef>
                  <a:spcPts val="0"/>
                </a:spcBef>
                <a:spcAft>
                  <a:spcPts val="0"/>
                </a:spcAft>
                <a:defRPr/>
              </a:pPr>
              <a:endParaRPr lang="en-US" sz="2160" kern="0" dirty="0">
                <a:solidFill>
                  <a:srgbClr val="1D516C"/>
                </a:solidFill>
                <a:latin typeface="Arial"/>
              </a:endParaRPr>
            </a:p>
          </p:txBody>
        </p:sp>
        <p:sp>
          <p:nvSpPr>
            <p:cNvPr id="129" name="Freeform: Shape 149">
              <a:extLst>
                <a:ext uri="{FF2B5EF4-FFF2-40B4-BE49-F238E27FC236}">
                  <a16:creationId xmlns:a16="http://schemas.microsoft.com/office/drawing/2014/main" id="{6EAA7551-876C-4E67-A9FB-22ACF4475078}"/>
                </a:ext>
              </a:extLst>
            </p:cNvPr>
            <p:cNvSpPr/>
            <p:nvPr/>
          </p:nvSpPr>
          <p:spPr>
            <a:xfrm>
              <a:off x="9178277" y="4065263"/>
              <a:ext cx="259729" cy="21058"/>
            </a:xfrm>
            <a:custGeom>
              <a:avLst/>
              <a:gdLst>
                <a:gd name="connsiteX0" fmla="*/ 4828 w 119082"/>
                <a:gd name="connsiteY0" fmla="*/ 4828 h 9655"/>
                <a:gd name="connsiteX1" fmla="*/ 115864 w 119082"/>
                <a:gd name="connsiteY1" fmla="*/ 4828 h 9655"/>
              </a:gdLst>
              <a:ahLst/>
              <a:cxnLst>
                <a:cxn ang="0">
                  <a:pos x="connsiteX0" y="connsiteY0"/>
                </a:cxn>
                <a:cxn ang="0">
                  <a:pos x="connsiteX1" y="connsiteY1"/>
                </a:cxn>
              </a:cxnLst>
              <a:rect l="l" t="t" r="r" b="b"/>
              <a:pathLst>
                <a:path w="119082" h="9655">
                  <a:moveTo>
                    <a:pt x="4828" y="4828"/>
                  </a:moveTo>
                  <a:lnTo>
                    <a:pt x="115864" y="4828"/>
                  </a:lnTo>
                </a:path>
              </a:pathLst>
            </a:custGeom>
            <a:ln w="19050" cap="flat">
              <a:solidFill>
                <a:srgbClr val="FFFFFF"/>
              </a:solidFill>
              <a:prstDash val="solid"/>
              <a:round/>
            </a:ln>
          </p:spPr>
          <p:txBody>
            <a:bodyPr rtlCol="0" anchor="ctr"/>
            <a:lstStyle/>
            <a:p>
              <a:pPr defTabSz="548640" eaLnBrk="1" fontAlgn="auto" hangingPunct="1">
                <a:spcBef>
                  <a:spcPts val="0"/>
                </a:spcBef>
                <a:spcAft>
                  <a:spcPts val="0"/>
                </a:spcAft>
                <a:defRPr/>
              </a:pPr>
              <a:endParaRPr lang="en-US" sz="2160" kern="0" dirty="0">
                <a:solidFill>
                  <a:srgbClr val="1D516C"/>
                </a:solidFill>
                <a:latin typeface="Arial"/>
              </a:endParaRPr>
            </a:p>
          </p:txBody>
        </p:sp>
        <p:sp>
          <p:nvSpPr>
            <p:cNvPr id="130" name="Freeform: Shape 145">
              <a:extLst>
                <a:ext uri="{FF2B5EF4-FFF2-40B4-BE49-F238E27FC236}">
                  <a16:creationId xmlns:a16="http://schemas.microsoft.com/office/drawing/2014/main" id="{FCFB929F-099A-429B-AE82-4E5E046CEE35}"/>
                </a:ext>
              </a:extLst>
            </p:cNvPr>
            <p:cNvSpPr/>
            <p:nvPr/>
          </p:nvSpPr>
          <p:spPr>
            <a:xfrm>
              <a:off x="8594936" y="3719189"/>
              <a:ext cx="975744" cy="716011"/>
            </a:xfrm>
            <a:custGeom>
              <a:avLst/>
              <a:gdLst>
                <a:gd name="connsiteX0" fmla="*/ 279039 w 447363"/>
                <a:gd name="connsiteY0" fmla="*/ 326350 h 328281"/>
                <a:gd name="connsiteX1" fmla="*/ 13517 w 447363"/>
                <a:gd name="connsiteY1" fmla="*/ 326350 h 328281"/>
                <a:gd name="connsiteX2" fmla="*/ 4828 w 447363"/>
                <a:gd name="connsiteY2" fmla="*/ 317661 h 328281"/>
                <a:gd name="connsiteX3" fmla="*/ 4828 w 447363"/>
                <a:gd name="connsiteY3" fmla="*/ 13517 h 328281"/>
                <a:gd name="connsiteX4" fmla="*/ 13517 w 447363"/>
                <a:gd name="connsiteY4" fmla="*/ 4828 h 328281"/>
                <a:gd name="connsiteX5" fmla="*/ 434812 w 447363"/>
                <a:gd name="connsiteY5" fmla="*/ 4828 h 328281"/>
                <a:gd name="connsiteX6" fmla="*/ 443502 w 447363"/>
                <a:gd name="connsiteY6" fmla="*/ 13517 h 328281"/>
                <a:gd name="connsiteX7" fmla="*/ 443502 w 447363"/>
                <a:gd name="connsiteY7" fmla="*/ 317339 h 328281"/>
                <a:gd name="connsiteX8" fmla="*/ 434812 w 447363"/>
                <a:gd name="connsiteY8" fmla="*/ 326028 h 328281"/>
                <a:gd name="connsiteX9" fmla="*/ 383639 w 447363"/>
                <a:gd name="connsiteY9" fmla="*/ 326028 h 32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363" h="328281">
                  <a:moveTo>
                    <a:pt x="279039" y="326350"/>
                  </a:moveTo>
                  <a:lnTo>
                    <a:pt x="13517" y="326350"/>
                  </a:lnTo>
                  <a:cubicBezTo>
                    <a:pt x="8690" y="326350"/>
                    <a:pt x="4828" y="322488"/>
                    <a:pt x="4828" y="317661"/>
                  </a:cubicBezTo>
                  <a:lnTo>
                    <a:pt x="4828" y="13517"/>
                  </a:lnTo>
                  <a:cubicBezTo>
                    <a:pt x="4828" y="8690"/>
                    <a:pt x="8690" y="4828"/>
                    <a:pt x="13517" y="4828"/>
                  </a:cubicBezTo>
                  <a:lnTo>
                    <a:pt x="434812" y="4828"/>
                  </a:lnTo>
                  <a:cubicBezTo>
                    <a:pt x="439640" y="4828"/>
                    <a:pt x="443502" y="8690"/>
                    <a:pt x="443502" y="13517"/>
                  </a:cubicBezTo>
                  <a:lnTo>
                    <a:pt x="443502" y="317339"/>
                  </a:lnTo>
                  <a:cubicBezTo>
                    <a:pt x="443502" y="322166"/>
                    <a:pt x="439640" y="326028"/>
                    <a:pt x="434812" y="326028"/>
                  </a:cubicBezTo>
                  <a:lnTo>
                    <a:pt x="383639" y="326028"/>
                  </a:lnTo>
                </a:path>
              </a:pathLst>
            </a:custGeom>
            <a:noFill/>
            <a:ln w="19050" cap="flat">
              <a:solidFill>
                <a:schemeClr val="tx1"/>
              </a:solidFill>
              <a:prstDash val="solid"/>
              <a:round/>
            </a:ln>
          </p:spPr>
          <p:txBody>
            <a:bodyPr rtlCol="0" anchor="ctr"/>
            <a:lstStyle/>
            <a:p>
              <a:pPr defTabSz="548640" eaLnBrk="1" fontAlgn="auto" hangingPunct="1">
                <a:spcBef>
                  <a:spcPts val="0"/>
                </a:spcBef>
                <a:spcAft>
                  <a:spcPts val="0"/>
                </a:spcAft>
                <a:defRPr/>
              </a:pPr>
              <a:endParaRPr lang="en-US" sz="2160" kern="0" dirty="0">
                <a:solidFill>
                  <a:srgbClr val="1D516C"/>
                </a:solidFill>
                <a:latin typeface="Arial"/>
              </a:endParaRPr>
            </a:p>
          </p:txBody>
        </p:sp>
        <p:sp>
          <p:nvSpPr>
            <p:cNvPr id="131" name="Freeform: Shape 146">
              <a:extLst>
                <a:ext uri="{FF2B5EF4-FFF2-40B4-BE49-F238E27FC236}">
                  <a16:creationId xmlns:a16="http://schemas.microsoft.com/office/drawing/2014/main" id="{3A5D4036-FD53-4537-8555-AB53E287B385}"/>
                </a:ext>
              </a:extLst>
            </p:cNvPr>
            <p:cNvSpPr/>
            <p:nvPr/>
          </p:nvSpPr>
          <p:spPr>
            <a:xfrm>
              <a:off x="9237943" y="4420461"/>
              <a:ext cx="154435" cy="21058"/>
            </a:xfrm>
            <a:custGeom>
              <a:avLst/>
              <a:gdLst>
                <a:gd name="connsiteX0" fmla="*/ 66622 w 70805"/>
                <a:gd name="connsiteY0" fmla="*/ 4828 h 9655"/>
                <a:gd name="connsiteX1" fmla="*/ 4828 w 70805"/>
                <a:gd name="connsiteY1" fmla="*/ 4828 h 9655"/>
              </a:gdLst>
              <a:ahLst/>
              <a:cxnLst>
                <a:cxn ang="0">
                  <a:pos x="connsiteX0" y="connsiteY0"/>
                </a:cxn>
                <a:cxn ang="0">
                  <a:pos x="connsiteX1" y="connsiteY1"/>
                </a:cxn>
              </a:cxnLst>
              <a:rect l="l" t="t" r="r" b="b"/>
              <a:pathLst>
                <a:path w="70805" h="9655">
                  <a:moveTo>
                    <a:pt x="66622" y="4828"/>
                  </a:moveTo>
                  <a:lnTo>
                    <a:pt x="4828" y="4828"/>
                  </a:lnTo>
                </a:path>
              </a:pathLst>
            </a:custGeom>
            <a:ln w="19050" cap="flat">
              <a:solidFill>
                <a:srgbClr val="FFFFFF"/>
              </a:solidFill>
              <a:prstDash val="solid"/>
              <a:round/>
            </a:ln>
          </p:spPr>
          <p:txBody>
            <a:bodyPr rtlCol="0" anchor="ctr"/>
            <a:lstStyle/>
            <a:p>
              <a:pPr defTabSz="548640" eaLnBrk="1" fontAlgn="auto" hangingPunct="1">
                <a:spcBef>
                  <a:spcPts val="0"/>
                </a:spcBef>
                <a:spcAft>
                  <a:spcPts val="0"/>
                </a:spcAft>
                <a:defRPr/>
              </a:pPr>
              <a:endParaRPr lang="en-US" sz="2160" kern="0" dirty="0">
                <a:solidFill>
                  <a:srgbClr val="1D516C"/>
                </a:solidFill>
                <a:latin typeface="Arial"/>
              </a:endParaRPr>
            </a:p>
          </p:txBody>
        </p:sp>
        <p:sp>
          <p:nvSpPr>
            <p:cNvPr id="132" name="Freeform: Shape 147">
              <a:extLst>
                <a:ext uri="{FF2B5EF4-FFF2-40B4-BE49-F238E27FC236}">
                  <a16:creationId xmlns:a16="http://schemas.microsoft.com/office/drawing/2014/main" id="{07F86F63-967D-4FF3-8DD3-5E0EF99D4EBE}"/>
                </a:ext>
              </a:extLst>
            </p:cNvPr>
            <p:cNvSpPr/>
            <p:nvPr/>
          </p:nvSpPr>
          <p:spPr>
            <a:xfrm>
              <a:off x="8786574" y="4065263"/>
              <a:ext cx="294830" cy="21058"/>
            </a:xfrm>
            <a:custGeom>
              <a:avLst/>
              <a:gdLst>
                <a:gd name="connsiteX0" fmla="*/ 4828 w 135174"/>
                <a:gd name="connsiteY0" fmla="*/ 4828 h 9655"/>
                <a:gd name="connsiteX1" fmla="*/ 132922 w 135174"/>
                <a:gd name="connsiteY1" fmla="*/ 4828 h 9655"/>
              </a:gdLst>
              <a:ahLst/>
              <a:cxnLst>
                <a:cxn ang="0">
                  <a:pos x="connsiteX0" y="connsiteY0"/>
                </a:cxn>
                <a:cxn ang="0">
                  <a:pos x="connsiteX1" y="connsiteY1"/>
                </a:cxn>
              </a:cxnLst>
              <a:rect l="l" t="t" r="r" b="b"/>
              <a:pathLst>
                <a:path w="135174" h="9655">
                  <a:moveTo>
                    <a:pt x="4828" y="4828"/>
                  </a:moveTo>
                  <a:lnTo>
                    <a:pt x="132922" y="4828"/>
                  </a:lnTo>
                </a:path>
              </a:pathLst>
            </a:custGeom>
            <a:ln w="19050" cap="flat">
              <a:solidFill>
                <a:srgbClr val="FFFFFF"/>
              </a:solidFill>
              <a:prstDash val="solid"/>
              <a:round/>
            </a:ln>
          </p:spPr>
          <p:txBody>
            <a:bodyPr rtlCol="0" anchor="ctr"/>
            <a:lstStyle/>
            <a:p>
              <a:pPr defTabSz="548640" eaLnBrk="1" fontAlgn="auto" hangingPunct="1">
                <a:spcBef>
                  <a:spcPts val="0"/>
                </a:spcBef>
                <a:spcAft>
                  <a:spcPts val="0"/>
                </a:spcAft>
                <a:defRPr/>
              </a:pPr>
              <a:endParaRPr lang="en-US" sz="2160" kern="0" dirty="0">
                <a:solidFill>
                  <a:srgbClr val="1D516C"/>
                </a:solidFill>
                <a:latin typeface="Arial"/>
              </a:endParaRPr>
            </a:p>
          </p:txBody>
        </p:sp>
        <p:sp>
          <p:nvSpPr>
            <p:cNvPr id="133" name="Freeform: Shape 148">
              <a:extLst>
                <a:ext uri="{FF2B5EF4-FFF2-40B4-BE49-F238E27FC236}">
                  <a16:creationId xmlns:a16="http://schemas.microsoft.com/office/drawing/2014/main" id="{E010F53A-368B-4B7B-8EBA-8284E29D14F0}"/>
                </a:ext>
              </a:extLst>
            </p:cNvPr>
            <p:cNvSpPr/>
            <p:nvPr/>
          </p:nvSpPr>
          <p:spPr>
            <a:xfrm>
              <a:off x="9065959" y="4009104"/>
              <a:ext cx="133374" cy="133374"/>
            </a:xfrm>
            <a:custGeom>
              <a:avLst/>
              <a:gdLst>
                <a:gd name="connsiteX0" fmla="*/ 56323 w 61150"/>
                <a:gd name="connsiteY0" fmla="*/ 30575 h 61150"/>
                <a:gd name="connsiteX1" fmla="*/ 30575 w 61150"/>
                <a:gd name="connsiteY1" fmla="*/ 56323 h 61150"/>
                <a:gd name="connsiteX2" fmla="*/ 4828 w 61150"/>
                <a:gd name="connsiteY2" fmla="*/ 30575 h 61150"/>
                <a:gd name="connsiteX3" fmla="*/ 30575 w 61150"/>
                <a:gd name="connsiteY3" fmla="*/ 4828 h 61150"/>
                <a:gd name="connsiteX4" fmla="*/ 56323 w 61150"/>
                <a:gd name="connsiteY4" fmla="*/ 30575 h 61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 h="61150">
                  <a:moveTo>
                    <a:pt x="56323" y="30575"/>
                  </a:moveTo>
                  <a:cubicBezTo>
                    <a:pt x="56323" y="44795"/>
                    <a:pt x="44795" y="56323"/>
                    <a:pt x="30575" y="56323"/>
                  </a:cubicBezTo>
                  <a:cubicBezTo>
                    <a:pt x="16355" y="56323"/>
                    <a:pt x="4828" y="44795"/>
                    <a:pt x="4828" y="30575"/>
                  </a:cubicBezTo>
                  <a:cubicBezTo>
                    <a:pt x="4828" y="16355"/>
                    <a:pt x="16355" y="4828"/>
                    <a:pt x="30575" y="4828"/>
                  </a:cubicBezTo>
                  <a:cubicBezTo>
                    <a:pt x="44795" y="4828"/>
                    <a:pt x="56323" y="16355"/>
                    <a:pt x="56323" y="30575"/>
                  </a:cubicBezTo>
                  <a:close/>
                </a:path>
              </a:pathLst>
            </a:custGeom>
            <a:noFill/>
            <a:ln w="19050" cap="flat">
              <a:solidFill>
                <a:schemeClr val="accent3"/>
              </a:solidFill>
              <a:prstDash val="solid"/>
              <a:round/>
            </a:ln>
          </p:spPr>
          <p:txBody>
            <a:bodyPr rtlCol="0" anchor="ctr"/>
            <a:lstStyle/>
            <a:p>
              <a:pPr defTabSz="548640" eaLnBrk="1" fontAlgn="auto" hangingPunct="1">
                <a:spcBef>
                  <a:spcPts val="0"/>
                </a:spcBef>
                <a:spcAft>
                  <a:spcPts val="0"/>
                </a:spcAft>
                <a:defRPr/>
              </a:pPr>
              <a:endParaRPr lang="en-US" sz="2160" kern="0" dirty="0">
                <a:solidFill>
                  <a:srgbClr val="1D516C"/>
                </a:solidFill>
                <a:latin typeface="Arial"/>
              </a:endParaRPr>
            </a:p>
          </p:txBody>
        </p:sp>
        <p:sp>
          <p:nvSpPr>
            <p:cNvPr id="134" name="Freeform: Shape 150">
              <a:extLst>
                <a:ext uri="{FF2B5EF4-FFF2-40B4-BE49-F238E27FC236}">
                  <a16:creationId xmlns:a16="http://schemas.microsoft.com/office/drawing/2014/main" id="{1DD0D4B9-532F-4E37-ABE0-6C45D623D4C5}"/>
                </a:ext>
              </a:extLst>
            </p:cNvPr>
            <p:cNvSpPr/>
            <p:nvPr/>
          </p:nvSpPr>
          <p:spPr>
            <a:xfrm>
              <a:off x="8786574" y="3852565"/>
              <a:ext cx="175493" cy="21058"/>
            </a:xfrm>
            <a:custGeom>
              <a:avLst/>
              <a:gdLst>
                <a:gd name="connsiteX0" fmla="*/ 4828 w 80461"/>
                <a:gd name="connsiteY0" fmla="*/ 4828 h 9655"/>
                <a:gd name="connsiteX1" fmla="*/ 76921 w 80461"/>
                <a:gd name="connsiteY1" fmla="*/ 4828 h 9655"/>
              </a:gdLst>
              <a:ahLst/>
              <a:cxnLst>
                <a:cxn ang="0">
                  <a:pos x="connsiteX0" y="connsiteY0"/>
                </a:cxn>
                <a:cxn ang="0">
                  <a:pos x="connsiteX1" y="connsiteY1"/>
                </a:cxn>
              </a:cxnLst>
              <a:rect l="l" t="t" r="r" b="b"/>
              <a:pathLst>
                <a:path w="80461" h="9655">
                  <a:moveTo>
                    <a:pt x="4828" y="4828"/>
                  </a:moveTo>
                  <a:lnTo>
                    <a:pt x="76921" y="4828"/>
                  </a:lnTo>
                </a:path>
              </a:pathLst>
            </a:custGeom>
            <a:ln w="19050" cap="flat">
              <a:solidFill>
                <a:srgbClr val="FFFFFF"/>
              </a:solidFill>
              <a:prstDash val="solid"/>
              <a:round/>
            </a:ln>
          </p:spPr>
          <p:txBody>
            <a:bodyPr rtlCol="0" anchor="ctr"/>
            <a:lstStyle/>
            <a:p>
              <a:pPr defTabSz="548640" eaLnBrk="1" fontAlgn="auto" hangingPunct="1">
                <a:spcBef>
                  <a:spcPts val="0"/>
                </a:spcBef>
                <a:spcAft>
                  <a:spcPts val="0"/>
                </a:spcAft>
                <a:defRPr/>
              </a:pPr>
              <a:endParaRPr lang="en-US" sz="2160" kern="0" dirty="0">
                <a:solidFill>
                  <a:srgbClr val="1D516C"/>
                </a:solidFill>
                <a:latin typeface="Arial"/>
              </a:endParaRPr>
            </a:p>
          </p:txBody>
        </p:sp>
        <p:sp>
          <p:nvSpPr>
            <p:cNvPr id="135" name="Freeform: Shape 151">
              <a:extLst>
                <a:ext uri="{FF2B5EF4-FFF2-40B4-BE49-F238E27FC236}">
                  <a16:creationId xmlns:a16="http://schemas.microsoft.com/office/drawing/2014/main" id="{27F89E4D-0E55-494A-929A-1D88BFDE9DDC}"/>
                </a:ext>
              </a:extLst>
            </p:cNvPr>
            <p:cNvSpPr/>
            <p:nvPr/>
          </p:nvSpPr>
          <p:spPr>
            <a:xfrm>
              <a:off x="8943815" y="3796406"/>
              <a:ext cx="133374" cy="133374"/>
            </a:xfrm>
            <a:custGeom>
              <a:avLst/>
              <a:gdLst>
                <a:gd name="connsiteX0" fmla="*/ 56323 w 61150"/>
                <a:gd name="connsiteY0" fmla="*/ 30575 h 61150"/>
                <a:gd name="connsiteX1" fmla="*/ 30575 w 61150"/>
                <a:gd name="connsiteY1" fmla="*/ 56323 h 61150"/>
                <a:gd name="connsiteX2" fmla="*/ 4828 w 61150"/>
                <a:gd name="connsiteY2" fmla="*/ 30575 h 61150"/>
                <a:gd name="connsiteX3" fmla="*/ 30575 w 61150"/>
                <a:gd name="connsiteY3" fmla="*/ 4828 h 61150"/>
                <a:gd name="connsiteX4" fmla="*/ 56323 w 61150"/>
                <a:gd name="connsiteY4" fmla="*/ 30575 h 61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 h="61150">
                  <a:moveTo>
                    <a:pt x="56323" y="30575"/>
                  </a:moveTo>
                  <a:cubicBezTo>
                    <a:pt x="56323" y="44795"/>
                    <a:pt x="44795" y="56323"/>
                    <a:pt x="30575" y="56323"/>
                  </a:cubicBezTo>
                  <a:cubicBezTo>
                    <a:pt x="16355" y="56323"/>
                    <a:pt x="4828" y="44795"/>
                    <a:pt x="4828" y="30575"/>
                  </a:cubicBezTo>
                  <a:cubicBezTo>
                    <a:pt x="4828" y="16355"/>
                    <a:pt x="16355" y="4828"/>
                    <a:pt x="30575" y="4828"/>
                  </a:cubicBezTo>
                  <a:cubicBezTo>
                    <a:pt x="44795" y="4828"/>
                    <a:pt x="56323" y="16355"/>
                    <a:pt x="56323" y="30575"/>
                  </a:cubicBezTo>
                  <a:close/>
                </a:path>
              </a:pathLst>
            </a:custGeom>
            <a:noFill/>
            <a:ln w="19050" cap="flat">
              <a:solidFill>
                <a:schemeClr val="accent3"/>
              </a:solidFill>
              <a:prstDash val="solid"/>
              <a:round/>
            </a:ln>
          </p:spPr>
          <p:txBody>
            <a:bodyPr rtlCol="0" anchor="ctr"/>
            <a:lstStyle/>
            <a:p>
              <a:pPr defTabSz="548640" eaLnBrk="1" fontAlgn="auto" hangingPunct="1">
                <a:spcBef>
                  <a:spcPts val="0"/>
                </a:spcBef>
                <a:spcAft>
                  <a:spcPts val="0"/>
                </a:spcAft>
                <a:defRPr/>
              </a:pPr>
              <a:endParaRPr lang="en-US" sz="2160" kern="0" dirty="0">
                <a:solidFill>
                  <a:srgbClr val="1D516C"/>
                </a:solidFill>
                <a:latin typeface="Arial"/>
              </a:endParaRPr>
            </a:p>
          </p:txBody>
        </p:sp>
        <p:sp>
          <p:nvSpPr>
            <p:cNvPr id="136" name="Freeform: Shape 153">
              <a:extLst>
                <a:ext uri="{FF2B5EF4-FFF2-40B4-BE49-F238E27FC236}">
                  <a16:creationId xmlns:a16="http://schemas.microsoft.com/office/drawing/2014/main" id="{A185F6D8-F4B1-471D-8276-14833BE2B76A}"/>
                </a:ext>
              </a:extLst>
            </p:cNvPr>
            <p:cNvSpPr/>
            <p:nvPr/>
          </p:nvSpPr>
          <p:spPr>
            <a:xfrm>
              <a:off x="8786574" y="4277961"/>
              <a:ext cx="98276" cy="21058"/>
            </a:xfrm>
            <a:custGeom>
              <a:avLst/>
              <a:gdLst>
                <a:gd name="connsiteX0" fmla="*/ 4828 w 45058"/>
                <a:gd name="connsiteY0" fmla="*/ 4828 h 9655"/>
                <a:gd name="connsiteX1" fmla="*/ 42162 w 45058"/>
                <a:gd name="connsiteY1" fmla="*/ 4828 h 9655"/>
              </a:gdLst>
              <a:ahLst/>
              <a:cxnLst>
                <a:cxn ang="0">
                  <a:pos x="connsiteX0" y="connsiteY0"/>
                </a:cxn>
                <a:cxn ang="0">
                  <a:pos x="connsiteX1" y="connsiteY1"/>
                </a:cxn>
              </a:cxnLst>
              <a:rect l="l" t="t" r="r" b="b"/>
              <a:pathLst>
                <a:path w="45058" h="9655">
                  <a:moveTo>
                    <a:pt x="4828" y="4828"/>
                  </a:moveTo>
                  <a:lnTo>
                    <a:pt x="42162" y="4828"/>
                  </a:lnTo>
                </a:path>
              </a:pathLst>
            </a:custGeom>
            <a:ln w="19050" cap="flat">
              <a:solidFill>
                <a:srgbClr val="FFFFFF"/>
              </a:solidFill>
              <a:prstDash val="solid"/>
              <a:round/>
            </a:ln>
          </p:spPr>
          <p:txBody>
            <a:bodyPr rtlCol="0" anchor="ctr"/>
            <a:lstStyle/>
            <a:p>
              <a:pPr defTabSz="548640" eaLnBrk="1" fontAlgn="auto" hangingPunct="1">
                <a:spcBef>
                  <a:spcPts val="0"/>
                </a:spcBef>
                <a:spcAft>
                  <a:spcPts val="0"/>
                </a:spcAft>
                <a:defRPr/>
              </a:pPr>
              <a:endParaRPr lang="en-US" sz="2160" kern="0" dirty="0">
                <a:solidFill>
                  <a:srgbClr val="1D516C"/>
                </a:solidFill>
                <a:latin typeface="Arial"/>
              </a:endParaRPr>
            </a:p>
          </p:txBody>
        </p:sp>
        <p:sp>
          <p:nvSpPr>
            <p:cNvPr id="137" name="Freeform: Shape 154">
              <a:extLst>
                <a:ext uri="{FF2B5EF4-FFF2-40B4-BE49-F238E27FC236}">
                  <a16:creationId xmlns:a16="http://schemas.microsoft.com/office/drawing/2014/main" id="{FB6CF4A3-826D-4DF0-91E6-BA8AEF7F251E}"/>
                </a:ext>
              </a:extLst>
            </p:cNvPr>
            <p:cNvSpPr/>
            <p:nvPr/>
          </p:nvSpPr>
          <p:spPr>
            <a:xfrm>
              <a:off x="8868003" y="4221802"/>
              <a:ext cx="133374" cy="133374"/>
            </a:xfrm>
            <a:custGeom>
              <a:avLst/>
              <a:gdLst>
                <a:gd name="connsiteX0" fmla="*/ 56323 w 61150"/>
                <a:gd name="connsiteY0" fmla="*/ 30575 h 61150"/>
                <a:gd name="connsiteX1" fmla="*/ 30575 w 61150"/>
                <a:gd name="connsiteY1" fmla="*/ 56323 h 61150"/>
                <a:gd name="connsiteX2" fmla="*/ 4828 w 61150"/>
                <a:gd name="connsiteY2" fmla="*/ 30575 h 61150"/>
                <a:gd name="connsiteX3" fmla="*/ 30575 w 61150"/>
                <a:gd name="connsiteY3" fmla="*/ 4828 h 61150"/>
                <a:gd name="connsiteX4" fmla="*/ 56323 w 61150"/>
                <a:gd name="connsiteY4" fmla="*/ 30575 h 61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 h="61150">
                  <a:moveTo>
                    <a:pt x="56323" y="30575"/>
                  </a:moveTo>
                  <a:cubicBezTo>
                    <a:pt x="56323" y="44795"/>
                    <a:pt x="44795" y="56323"/>
                    <a:pt x="30575" y="56323"/>
                  </a:cubicBezTo>
                  <a:cubicBezTo>
                    <a:pt x="16355" y="56323"/>
                    <a:pt x="4828" y="44795"/>
                    <a:pt x="4828" y="30575"/>
                  </a:cubicBezTo>
                  <a:cubicBezTo>
                    <a:pt x="4828" y="16355"/>
                    <a:pt x="16355" y="4828"/>
                    <a:pt x="30575" y="4828"/>
                  </a:cubicBezTo>
                  <a:cubicBezTo>
                    <a:pt x="44795" y="4828"/>
                    <a:pt x="56323" y="16355"/>
                    <a:pt x="56323" y="30575"/>
                  </a:cubicBezTo>
                  <a:close/>
                </a:path>
              </a:pathLst>
            </a:custGeom>
            <a:noFill/>
            <a:ln w="19050" cap="flat">
              <a:solidFill>
                <a:schemeClr val="accent3"/>
              </a:solidFill>
              <a:prstDash val="solid"/>
              <a:round/>
            </a:ln>
          </p:spPr>
          <p:txBody>
            <a:bodyPr rtlCol="0" anchor="ctr"/>
            <a:lstStyle/>
            <a:p>
              <a:pPr defTabSz="548640" eaLnBrk="1" fontAlgn="auto" hangingPunct="1">
                <a:spcBef>
                  <a:spcPts val="0"/>
                </a:spcBef>
                <a:spcAft>
                  <a:spcPts val="0"/>
                </a:spcAft>
                <a:defRPr/>
              </a:pPr>
              <a:endParaRPr lang="en-US" sz="2160" kern="0" dirty="0">
                <a:solidFill>
                  <a:srgbClr val="1D516C"/>
                </a:solidFill>
                <a:latin typeface="Arial"/>
              </a:endParaRPr>
            </a:p>
          </p:txBody>
        </p:sp>
        <p:sp>
          <p:nvSpPr>
            <p:cNvPr id="138" name="Freeform: Shape 156">
              <a:extLst>
                <a:ext uri="{FF2B5EF4-FFF2-40B4-BE49-F238E27FC236}">
                  <a16:creationId xmlns:a16="http://schemas.microsoft.com/office/drawing/2014/main" id="{D731074A-912C-4153-B35C-B9C0240CB71F}"/>
                </a:ext>
              </a:extLst>
            </p:cNvPr>
            <p:cNvSpPr/>
            <p:nvPr/>
          </p:nvSpPr>
          <p:spPr>
            <a:xfrm>
              <a:off x="8708656" y="3852565"/>
              <a:ext cx="49138" cy="21058"/>
            </a:xfrm>
            <a:custGeom>
              <a:avLst/>
              <a:gdLst>
                <a:gd name="connsiteX0" fmla="*/ 4828 w 22529"/>
                <a:gd name="connsiteY0" fmla="*/ 4828 h 9655"/>
                <a:gd name="connsiteX1" fmla="*/ 19311 w 22529"/>
                <a:gd name="connsiteY1" fmla="*/ 4828 h 9655"/>
              </a:gdLst>
              <a:ahLst/>
              <a:cxnLst>
                <a:cxn ang="0">
                  <a:pos x="connsiteX0" y="connsiteY0"/>
                </a:cxn>
                <a:cxn ang="0">
                  <a:pos x="connsiteX1" y="connsiteY1"/>
                </a:cxn>
              </a:cxnLst>
              <a:rect l="l" t="t" r="r" b="b"/>
              <a:pathLst>
                <a:path w="22529" h="9655">
                  <a:moveTo>
                    <a:pt x="4828" y="4828"/>
                  </a:moveTo>
                  <a:lnTo>
                    <a:pt x="19311" y="4828"/>
                  </a:lnTo>
                </a:path>
              </a:pathLst>
            </a:custGeom>
            <a:ln w="19050" cap="flat">
              <a:solidFill>
                <a:srgbClr val="FFFFFF"/>
              </a:solidFill>
              <a:prstDash val="solid"/>
              <a:round/>
            </a:ln>
          </p:spPr>
          <p:txBody>
            <a:bodyPr rtlCol="0" anchor="ctr"/>
            <a:lstStyle/>
            <a:p>
              <a:pPr defTabSz="548640" eaLnBrk="1" fontAlgn="auto" hangingPunct="1">
                <a:spcBef>
                  <a:spcPts val="0"/>
                </a:spcBef>
                <a:spcAft>
                  <a:spcPts val="0"/>
                </a:spcAft>
                <a:defRPr/>
              </a:pPr>
              <a:endParaRPr lang="en-US" sz="2160" kern="0" dirty="0">
                <a:solidFill>
                  <a:srgbClr val="1D516C"/>
                </a:solidFill>
                <a:latin typeface="Arial"/>
              </a:endParaRPr>
            </a:p>
          </p:txBody>
        </p:sp>
        <p:sp>
          <p:nvSpPr>
            <p:cNvPr id="139" name="Freeform: Shape 157">
              <a:extLst>
                <a:ext uri="{FF2B5EF4-FFF2-40B4-BE49-F238E27FC236}">
                  <a16:creationId xmlns:a16="http://schemas.microsoft.com/office/drawing/2014/main" id="{ED1E486E-174B-46FA-AA03-1E40AFE54EBF}"/>
                </a:ext>
              </a:extLst>
            </p:cNvPr>
            <p:cNvSpPr/>
            <p:nvPr/>
          </p:nvSpPr>
          <p:spPr>
            <a:xfrm>
              <a:off x="8708656" y="4065263"/>
              <a:ext cx="49138" cy="21058"/>
            </a:xfrm>
            <a:custGeom>
              <a:avLst/>
              <a:gdLst>
                <a:gd name="connsiteX0" fmla="*/ 4828 w 22529"/>
                <a:gd name="connsiteY0" fmla="*/ 4828 h 9655"/>
                <a:gd name="connsiteX1" fmla="*/ 19311 w 22529"/>
                <a:gd name="connsiteY1" fmla="*/ 4828 h 9655"/>
              </a:gdLst>
              <a:ahLst/>
              <a:cxnLst>
                <a:cxn ang="0">
                  <a:pos x="connsiteX0" y="connsiteY0"/>
                </a:cxn>
                <a:cxn ang="0">
                  <a:pos x="connsiteX1" y="connsiteY1"/>
                </a:cxn>
              </a:cxnLst>
              <a:rect l="l" t="t" r="r" b="b"/>
              <a:pathLst>
                <a:path w="22529" h="9655">
                  <a:moveTo>
                    <a:pt x="4828" y="4828"/>
                  </a:moveTo>
                  <a:lnTo>
                    <a:pt x="19311" y="4828"/>
                  </a:lnTo>
                </a:path>
              </a:pathLst>
            </a:custGeom>
            <a:ln w="19050" cap="flat">
              <a:solidFill>
                <a:srgbClr val="FFFFFF"/>
              </a:solidFill>
              <a:prstDash val="solid"/>
              <a:round/>
            </a:ln>
          </p:spPr>
          <p:txBody>
            <a:bodyPr rtlCol="0" anchor="ctr"/>
            <a:lstStyle/>
            <a:p>
              <a:pPr defTabSz="548640" eaLnBrk="1" fontAlgn="auto" hangingPunct="1">
                <a:spcBef>
                  <a:spcPts val="0"/>
                </a:spcBef>
                <a:spcAft>
                  <a:spcPts val="0"/>
                </a:spcAft>
                <a:defRPr/>
              </a:pPr>
              <a:endParaRPr lang="en-US" sz="2160" kern="0" dirty="0">
                <a:solidFill>
                  <a:srgbClr val="1D516C"/>
                </a:solidFill>
                <a:latin typeface="Arial"/>
              </a:endParaRPr>
            </a:p>
          </p:txBody>
        </p:sp>
        <p:sp>
          <p:nvSpPr>
            <p:cNvPr id="140" name="Freeform: Shape 158">
              <a:extLst>
                <a:ext uri="{FF2B5EF4-FFF2-40B4-BE49-F238E27FC236}">
                  <a16:creationId xmlns:a16="http://schemas.microsoft.com/office/drawing/2014/main" id="{8885E492-EAE9-4488-9C80-A6A331DD19DA}"/>
                </a:ext>
              </a:extLst>
            </p:cNvPr>
            <p:cNvSpPr/>
            <p:nvPr/>
          </p:nvSpPr>
          <p:spPr>
            <a:xfrm>
              <a:off x="8708656" y="4277961"/>
              <a:ext cx="49138" cy="21058"/>
            </a:xfrm>
            <a:custGeom>
              <a:avLst/>
              <a:gdLst>
                <a:gd name="connsiteX0" fmla="*/ 4828 w 22529"/>
                <a:gd name="connsiteY0" fmla="*/ 4828 h 9655"/>
                <a:gd name="connsiteX1" fmla="*/ 19311 w 22529"/>
                <a:gd name="connsiteY1" fmla="*/ 4828 h 9655"/>
              </a:gdLst>
              <a:ahLst/>
              <a:cxnLst>
                <a:cxn ang="0">
                  <a:pos x="connsiteX0" y="connsiteY0"/>
                </a:cxn>
                <a:cxn ang="0">
                  <a:pos x="connsiteX1" y="connsiteY1"/>
                </a:cxn>
              </a:cxnLst>
              <a:rect l="l" t="t" r="r" b="b"/>
              <a:pathLst>
                <a:path w="22529" h="9655">
                  <a:moveTo>
                    <a:pt x="4828" y="4828"/>
                  </a:moveTo>
                  <a:lnTo>
                    <a:pt x="19311" y="4828"/>
                  </a:lnTo>
                </a:path>
              </a:pathLst>
            </a:custGeom>
            <a:ln w="19050" cap="flat">
              <a:solidFill>
                <a:srgbClr val="FFFFFF"/>
              </a:solidFill>
              <a:prstDash val="solid"/>
              <a:round/>
            </a:ln>
          </p:spPr>
          <p:txBody>
            <a:bodyPr rtlCol="0" anchor="ctr"/>
            <a:lstStyle/>
            <a:p>
              <a:pPr defTabSz="548640" eaLnBrk="1" fontAlgn="auto" hangingPunct="1">
                <a:spcBef>
                  <a:spcPts val="0"/>
                </a:spcBef>
                <a:spcAft>
                  <a:spcPts val="0"/>
                </a:spcAft>
                <a:defRPr/>
              </a:pPr>
              <a:endParaRPr lang="en-US" sz="2160" kern="0" dirty="0">
                <a:solidFill>
                  <a:srgbClr val="1D516C"/>
                </a:solidFill>
                <a:latin typeface="Arial"/>
              </a:endParaRPr>
            </a:p>
          </p:txBody>
        </p:sp>
      </p:grpSp>
      <p:grpSp>
        <p:nvGrpSpPr>
          <p:cNvPr id="154" name="Group 153">
            <a:extLst>
              <a:ext uri="{FF2B5EF4-FFF2-40B4-BE49-F238E27FC236}">
                <a16:creationId xmlns:a16="http://schemas.microsoft.com/office/drawing/2014/main" id="{F69F828D-071C-4318-B169-C2C2C2186D7F}"/>
              </a:ext>
            </a:extLst>
          </p:cNvPr>
          <p:cNvGrpSpPr>
            <a:grpSpLocks noChangeAspect="1"/>
          </p:cNvGrpSpPr>
          <p:nvPr/>
        </p:nvGrpSpPr>
        <p:grpSpPr>
          <a:xfrm>
            <a:off x="10420527" y="4645298"/>
            <a:ext cx="828843" cy="825430"/>
            <a:chOff x="15169395" y="2274915"/>
            <a:chExt cx="410433" cy="408743"/>
          </a:xfrm>
        </p:grpSpPr>
        <p:sp>
          <p:nvSpPr>
            <p:cNvPr id="155" name="Freeform: Shape 154">
              <a:extLst>
                <a:ext uri="{FF2B5EF4-FFF2-40B4-BE49-F238E27FC236}">
                  <a16:creationId xmlns:a16="http://schemas.microsoft.com/office/drawing/2014/main" id="{B1477B62-2102-4BBF-955D-B16ACBBE9545}"/>
                </a:ext>
              </a:extLst>
            </p:cNvPr>
            <p:cNvSpPr/>
            <p:nvPr/>
          </p:nvSpPr>
          <p:spPr>
            <a:xfrm>
              <a:off x="15354537" y="2363625"/>
              <a:ext cx="225291" cy="196325"/>
            </a:xfrm>
            <a:custGeom>
              <a:avLst/>
              <a:gdLst>
                <a:gd name="connsiteX0" fmla="*/ 100978 w 225291"/>
                <a:gd name="connsiteY0" fmla="*/ 11586 h 196325"/>
                <a:gd name="connsiteX1" fmla="*/ 6678 w 225291"/>
                <a:gd name="connsiteY1" fmla="*/ 171221 h 196325"/>
                <a:gd name="connsiteX2" fmla="*/ 19230 w 225291"/>
                <a:gd name="connsiteY2" fmla="*/ 193107 h 196325"/>
                <a:gd name="connsiteX3" fmla="*/ 208152 w 225291"/>
                <a:gd name="connsiteY3" fmla="*/ 193107 h 196325"/>
                <a:gd name="connsiteX4" fmla="*/ 220704 w 225291"/>
                <a:gd name="connsiteY4" fmla="*/ 171221 h 196325"/>
                <a:gd name="connsiteX5" fmla="*/ 126404 w 225291"/>
                <a:gd name="connsiteY5" fmla="*/ 11586 h 196325"/>
                <a:gd name="connsiteX6" fmla="*/ 100978 w 225291"/>
                <a:gd name="connsiteY6" fmla="*/ 11586 h 196325"/>
                <a:gd name="connsiteX7" fmla="*/ 100978 w 225291"/>
                <a:gd name="connsiteY7" fmla="*/ 11586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291" h="196325">
                  <a:moveTo>
                    <a:pt x="100978" y="11586"/>
                  </a:moveTo>
                  <a:cubicBezTo>
                    <a:pt x="6678" y="171221"/>
                    <a:pt x="100978" y="11586"/>
                    <a:pt x="6678" y="171221"/>
                  </a:cubicBezTo>
                  <a:cubicBezTo>
                    <a:pt x="1206" y="180233"/>
                    <a:pt x="8609" y="193107"/>
                    <a:pt x="19230" y="193107"/>
                  </a:cubicBezTo>
                  <a:cubicBezTo>
                    <a:pt x="208152" y="193107"/>
                    <a:pt x="19230" y="193107"/>
                    <a:pt x="208152" y="193107"/>
                  </a:cubicBezTo>
                  <a:cubicBezTo>
                    <a:pt x="219095" y="193107"/>
                    <a:pt x="226176" y="180555"/>
                    <a:pt x="220704" y="171221"/>
                  </a:cubicBezTo>
                  <a:cubicBezTo>
                    <a:pt x="126404" y="11586"/>
                    <a:pt x="220704" y="171221"/>
                    <a:pt x="126404" y="11586"/>
                  </a:cubicBezTo>
                  <a:cubicBezTo>
                    <a:pt x="120932" y="2575"/>
                    <a:pt x="106449" y="2575"/>
                    <a:pt x="100978" y="11586"/>
                  </a:cubicBezTo>
                  <a:lnTo>
                    <a:pt x="100978" y="11586"/>
                  </a:lnTo>
                  <a:close/>
                </a:path>
              </a:pathLst>
            </a:custGeom>
            <a:noFill/>
            <a:ln w="19050" cap="flat">
              <a:solidFill>
                <a:schemeClr val="accent3"/>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56" name="Freeform: Shape 155">
              <a:extLst>
                <a:ext uri="{FF2B5EF4-FFF2-40B4-BE49-F238E27FC236}">
                  <a16:creationId xmlns:a16="http://schemas.microsoft.com/office/drawing/2014/main" id="{018F9748-8A1D-4958-8B53-B35A9BA23851}"/>
                </a:ext>
              </a:extLst>
            </p:cNvPr>
            <p:cNvSpPr/>
            <p:nvPr/>
          </p:nvSpPr>
          <p:spPr>
            <a:xfrm>
              <a:off x="15456641" y="2427833"/>
              <a:ext cx="22529" cy="102990"/>
            </a:xfrm>
            <a:custGeom>
              <a:avLst/>
              <a:gdLst>
                <a:gd name="connsiteX0" fmla="*/ 11425 w 22529"/>
                <a:gd name="connsiteY0" fmla="*/ 101864 h 102990"/>
                <a:gd name="connsiteX1" fmla="*/ 4989 w 22529"/>
                <a:gd name="connsiteY1" fmla="*/ 99289 h 102990"/>
                <a:gd name="connsiteX2" fmla="*/ 2414 w 22529"/>
                <a:gd name="connsiteY2" fmla="*/ 92852 h 102990"/>
                <a:gd name="connsiteX3" fmla="*/ 4989 w 22529"/>
                <a:gd name="connsiteY3" fmla="*/ 86415 h 102990"/>
                <a:gd name="connsiteX4" fmla="*/ 11425 w 22529"/>
                <a:gd name="connsiteY4" fmla="*/ 83841 h 102990"/>
                <a:gd name="connsiteX5" fmla="*/ 17862 w 22529"/>
                <a:gd name="connsiteY5" fmla="*/ 86415 h 102990"/>
                <a:gd name="connsiteX6" fmla="*/ 20437 w 22529"/>
                <a:gd name="connsiteY6" fmla="*/ 92852 h 102990"/>
                <a:gd name="connsiteX7" fmla="*/ 17862 w 22529"/>
                <a:gd name="connsiteY7" fmla="*/ 99289 h 102990"/>
                <a:gd name="connsiteX8" fmla="*/ 11425 w 22529"/>
                <a:gd name="connsiteY8" fmla="*/ 101864 h 102990"/>
                <a:gd name="connsiteX9" fmla="*/ 5632 w 22529"/>
                <a:gd name="connsiteY9" fmla="*/ 71289 h 102990"/>
                <a:gd name="connsiteX10" fmla="*/ 3701 w 22529"/>
                <a:gd name="connsiteY10" fmla="*/ 4345 h 102990"/>
                <a:gd name="connsiteX11" fmla="*/ 11425 w 22529"/>
                <a:gd name="connsiteY11" fmla="*/ 2414 h 102990"/>
                <a:gd name="connsiteX12" fmla="*/ 19150 w 22529"/>
                <a:gd name="connsiteY12" fmla="*/ 4345 h 102990"/>
                <a:gd name="connsiteX13" fmla="*/ 17219 w 22529"/>
                <a:gd name="connsiteY13" fmla="*/ 71289 h 102990"/>
                <a:gd name="connsiteX14" fmla="*/ 5632 w 22529"/>
                <a:gd name="connsiteY14" fmla="*/ 71289 h 10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29" h="102990">
                  <a:moveTo>
                    <a:pt x="11425" y="101864"/>
                  </a:moveTo>
                  <a:cubicBezTo>
                    <a:pt x="8851" y="101864"/>
                    <a:pt x="6598" y="100898"/>
                    <a:pt x="4989" y="99289"/>
                  </a:cubicBezTo>
                  <a:cubicBezTo>
                    <a:pt x="3379" y="97680"/>
                    <a:pt x="2414" y="95427"/>
                    <a:pt x="2414" y="92852"/>
                  </a:cubicBezTo>
                  <a:cubicBezTo>
                    <a:pt x="2414" y="90277"/>
                    <a:pt x="3379" y="88024"/>
                    <a:pt x="4989" y="86415"/>
                  </a:cubicBezTo>
                  <a:cubicBezTo>
                    <a:pt x="6598" y="84806"/>
                    <a:pt x="8851" y="83841"/>
                    <a:pt x="11425" y="83841"/>
                  </a:cubicBezTo>
                  <a:cubicBezTo>
                    <a:pt x="14000" y="83841"/>
                    <a:pt x="16253" y="84806"/>
                    <a:pt x="17862" y="86415"/>
                  </a:cubicBezTo>
                  <a:cubicBezTo>
                    <a:pt x="19472" y="88024"/>
                    <a:pt x="20437" y="90277"/>
                    <a:pt x="20437" y="92852"/>
                  </a:cubicBezTo>
                  <a:cubicBezTo>
                    <a:pt x="20437" y="95427"/>
                    <a:pt x="19472" y="97680"/>
                    <a:pt x="17862" y="99289"/>
                  </a:cubicBezTo>
                  <a:cubicBezTo>
                    <a:pt x="16253" y="100898"/>
                    <a:pt x="14000" y="101864"/>
                    <a:pt x="11425" y="101864"/>
                  </a:cubicBezTo>
                  <a:close/>
                  <a:moveTo>
                    <a:pt x="5632" y="71289"/>
                  </a:moveTo>
                  <a:lnTo>
                    <a:pt x="3701" y="4345"/>
                  </a:lnTo>
                  <a:cubicBezTo>
                    <a:pt x="5954" y="3058"/>
                    <a:pt x="8529" y="2414"/>
                    <a:pt x="11425" y="2414"/>
                  </a:cubicBezTo>
                  <a:cubicBezTo>
                    <a:pt x="14000" y="2414"/>
                    <a:pt x="16575" y="3058"/>
                    <a:pt x="19150" y="4345"/>
                  </a:cubicBezTo>
                  <a:lnTo>
                    <a:pt x="17219" y="71289"/>
                  </a:lnTo>
                  <a:lnTo>
                    <a:pt x="5632" y="71289"/>
                  </a:lnTo>
                  <a:close/>
                </a:path>
              </a:pathLst>
            </a:custGeom>
            <a:solidFill>
              <a:schemeClr val="accent3"/>
            </a:solidFill>
            <a:ln w="9525" cap="flat">
              <a:no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57" name="Freeform: Shape 156">
              <a:extLst>
                <a:ext uri="{FF2B5EF4-FFF2-40B4-BE49-F238E27FC236}">
                  <a16:creationId xmlns:a16="http://schemas.microsoft.com/office/drawing/2014/main" id="{909A19AA-605A-4FC9-BC8C-06E09A02D35A}"/>
                </a:ext>
              </a:extLst>
            </p:cNvPr>
            <p:cNvSpPr/>
            <p:nvPr/>
          </p:nvSpPr>
          <p:spPr>
            <a:xfrm>
              <a:off x="15169395" y="2274915"/>
              <a:ext cx="302534" cy="408743"/>
            </a:xfrm>
            <a:custGeom>
              <a:avLst/>
              <a:gdLst>
                <a:gd name="connsiteX0" fmla="*/ 298350 w 302533"/>
                <a:gd name="connsiteY0" fmla="*/ 72939 h 408742"/>
                <a:gd name="connsiteX1" fmla="*/ 298350 w 302533"/>
                <a:gd name="connsiteY1" fmla="*/ 51376 h 408742"/>
                <a:gd name="connsiteX2" fmla="*/ 286763 w 302533"/>
                <a:gd name="connsiteY2" fmla="*/ 42042 h 408742"/>
                <a:gd name="connsiteX3" fmla="*/ 159313 w 302533"/>
                <a:gd name="connsiteY3" fmla="*/ 7927 h 408742"/>
                <a:gd name="connsiteX4" fmla="*/ 144830 w 302533"/>
                <a:gd name="connsiteY4" fmla="*/ 8248 h 408742"/>
                <a:gd name="connsiteX5" fmla="*/ 16414 w 302533"/>
                <a:gd name="connsiteY5" fmla="*/ 41398 h 408742"/>
                <a:gd name="connsiteX6" fmla="*/ 4828 w 302533"/>
                <a:gd name="connsiteY6" fmla="*/ 50732 h 408742"/>
                <a:gd name="connsiteX7" fmla="*/ 4828 w 302533"/>
                <a:gd name="connsiteY7" fmla="*/ 319150 h 408742"/>
                <a:gd name="connsiteX8" fmla="*/ 9655 w 302533"/>
                <a:gd name="connsiteY8" fmla="*/ 327518 h 408742"/>
                <a:gd name="connsiteX9" fmla="*/ 146761 w 302533"/>
                <a:gd name="connsiteY9" fmla="*/ 404761 h 408742"/>
                <a:gd name="connsiteX10" fmla="*/ 156095 w 302533"/>
                <a:gd name="connsiteY10" fmla="*/ 404761 h 408742"/>
                <a:gd name="connsiteX11" fmla="*/ 293200 w 302533"/>
                <a:gd name="connsiteY11" fmla="*/ 327840 h 408742"/>
                <a:gd name="connsiteX12" fmla="*/ 298028 w 302533"/>
                <a:gd name="connsiteY12" fmla="*/ 319794 h 408742"/>
                <a:gd name="connsiteX13" fmla="*/ 298350 w 302533"/>
                <a:gd name="connsiteY13" fmla="*/ 303058 h 40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2533" h="408742">
                  <a:moveTo>
                    <a:pt x="298350" y="72939"/>
                  </a:moveTo>
                  <a:lnTo>
                    <a:pt x="298350" y="51376"/>
                  </a:lnTo>
                  <a:cubicBezTo>
                    <a:pt x="298350" y="45260"/>
                    <a:pt x="292879" y="40755"/>
                    <a:pt x="286763" y="42042"/>
                  </a:cubicBezTo>
                  <a:cubicBezTo>
                    <a:pt x="261660" y="47513"/>
                    <a:pt x="200509" y="54272"/>
                    <a:pt x="159313" y="7927"/>
                  </a:cubicBezTo>
                  <a:cubicBezTo>
                    <a:pt x="155451" y="3743"/>
                    <a:pt x="148692" y="3743"/>
                    <a:pt x="144830" y="8248"/>
                  </a:cubicBezTo>
                  <a:cubicBezTo>
                    <a:pt x="130025" y="24662"/>
                    <a:pt x="91726" y="56525"/>
                    <a:pt x="16414" y="41398"/>
                  </a:cubicBezTo>
                  <a:cubicBezTo>
                    <a:pt x="10299" y="40111"/>
                    <a:pt x="4828" y="44617"/>
                    <a:pt x="4828" y="50732"/>
                  </a:cubicBezTo>
                  <a:lnTo>
                    <a:pt x="4828" y="319150"/>
                  </a:lnTo>
                  <a:cubicBezTo>
                    <a:pt x="4828" y="322690"/>
                    <a:pt x="6759" y="325909"/>
                    <a:pt x="9655" y="327518"/>
                  </a:cubicBezTo>
                  <a:lnTo>
                    <a:pt x="146761" y="404761"/>
                  </a:lnTo>
                  <a:cubicBezTo>
                    <a:pt x="149658" y="406370"/>
                    <a:pt x="153198" y="406370"/>
                    <a:pt x="156095" y="404761"/>
                  </a:cubicBezTo>
                  <a:lnTo>
                    <a:pt x="293200" y="327840"/>
                  </a:lnTo>
                  <a:cubicBezTo>
                    <a:pt x="296097" y="326231"/>
                    <a:pt x="298028" y="323012"/>
                    <a:pt x="298028" y="319794"/>
                  </a:cubicBezTo>
                  <a:lnTo>
                    <a:pt x="298350" y="303058"/>
                  </a:ln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58" name="Freeform: Shape 157">
              <a:extLst>
                <a:ext uri="{FF2B5EF4-FFF2-40B4-BE49-F238E27FC236}">
                  <a16:creationId xmlns:a16="http://schemas.microsoft.com/office/drawing/2014/main" id="{4B10ED88-8A79-4354-B641-45CF7832683B}"/>
                </a:ext>
              </a:extLst>
            </p:cNvPr>
            <p:cNvSpPr/>
            <p:nvPr/>
          </p:nvSpPr>
          <p:spPr>
            <a:xfrm>
              <a:off x="15172614" y="2478845"/>
              <a:ext cx="164141" cy="57932"/>
            </a:xfrm>
            <a:custGeom>
              <a:avLst/>
              <a:gdLst>
                <a:gd name="connsiteX0" fmla="*/ 4828 w 164140"/>
                <a:gd name="connsiteY0" fmla="*/ 4828 h 57932"/>
                <a:gd name="connsiteX1" fmla="*/ 160600 w 164140"/>
                <a:gd name="connsiteY1" fmla="*/ 55035 h 57932"/>
              </a:gdLst>
              <a:ahLst/>
              <a:cxnLst>
                <a:cxn ang="0">
                  <a:pos x="connsiteX0" y="connsiteY0"/>
                </a:cxn>
                <a:cxn ang="0">
                  <a:pos x="connsiteX1" y="connsiteY1"/>
                </a:cxn>
              </a:cxnLst>
              <a:rect l="l" t="t" r="r" b="b"/>
              <a:pathLst>
                <a:path w="164140" h="57932">
                  <a:moveTo>
                    <a:pt x="4828" y="4828"/>
                  </a:moveTo>
                  <a:lnTo>
                    <a:pt x="160600" y="55035"/>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59" name="Freeform: Shape 158">
              <a:extLst>
                <a:ext uri="{FF2B5EF4-FFF2-40B4-BE49-F238E27FC236}">
                  <a16:creationId xmlns:a16="http://schemas.microsoft.com/office/drawing/2014/main" id="{7B6ADEB3-E2B1-4E2E-86FF-78FD834ADCD1}"/>
                </a:ext>
              </a:extLst>
            </p:cNvPr>
            <p:cNvSpPr/>
            <p:nvPr/>
          </p:nvSpPr>
          <p:spPr>
            <a:xfrm>
              <a:off x="15171648" y="2370062"/>
              <a:ext cx="215636" cy="74024"/>
            </a:xfrm>
            <a:custGeom>
              <a:avLst/>
              <a:gdLst>
                <a:gd name="connsiteX0" fmla="*/ 4828 w 215635"/>
                <a:gd name="connsiteY0" fmla="*/ 4828 h 74024"/>
                <a:gd name="connsiteX1" fmla="*/ 213061 w 215635"/>
                <a:gd name="connsiteY1" fmla="*/ 69518 h 74024"/>
              </a:gdLst>
              <a:ahLst/>
              <a:cxnLst>
                <a:cxn ang="0">
                  <a:pos x="connsiteX0" y="connsiteY0"/>
                </a:cxn>
                <a:cxn ang="0">
                  <a:pos x="connsiteX1" y="connsiteY1"/>
                </a:cxn>
              </a:cxnLst>
              <a:rect l="l" t="t" r="r" b="b"/>
              <a:pathLst>
                <a:path w="215635" h="74024">
                  <a:moveTo>
                    <a:pt x="4828" y="4828"/>
                  </a:moveTo>
                  <a:lnTo>
                    <a:pt x="213061" y="6951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nvGrpSpPr>
          <p:cNvPr id="17" name="Group 16">
            <a:extLst>
              <a:ext uri="{FF2B5EF4-FFF2-40B4-BE49-F238E27FC236}">
                <a16:creationId xmlns:a16="http://schemas.microsoft.com/office/drawing/2014/main" id="{FE0B58AB-56A1-4E74-ADDF-4973B26826C3}"/>
              </a:ext>
            </a:extLst>
          </p:cNvPr>
          <p:cNvGrpSpPr/>
          <p:nvPr/>
        </p:nvGrpSpPr>
        <p:grpSpPr>
          <a:xfrm>
            <a:off x="10406494" y="6451026"/>
            <a:ext cx="908092" cy="986835"/>
            <a:chOff x="10488201" y="6794189"/>
            <a:chExt cx="491447" cy="534062"/>
          </a:xfrm>
        </p:grpSpPr>
        <p:sp>
          <p:nvSpPr>
            <p:cNvPr id="161" name="Freeform: Shape 160">
              <a:extLst>
                <a:ext uri="{FF2B5EF4-FFF2-40B4-BE49-F238E27FC236}">
                  <a16:creationId xmlns:a16="http://schemas.microsoft.com/office/drawing/2014/main" id="{8A214CCF-F15A-4B4B-A18D-2CFF6E4F9F73}"/>
                </a:ext>
              </a:extLst>
            </p:cNvPr>
            <p:cNvSpPr/>
            <p:nvPr/>
          </p:nvSpPr>
          <p:spPr>
            <a:xfrm>
              <a:off x="10719935" y="6852512"/>
              <a:ext cx="192216" cy="192344"/>
            </a:xfrm>
            <a:custGeom>
              <a:avLst/>
              <a:gdLst>
                <a:gd name="connsiteX0" fmla="*/ 54292 w 572071"/>
                <a:gd name="connsiteY0" fmla="*/ 454247 h 572452"/>
                <a:gd name="connsiteX1" fmla="*/ 65913 w 572071"/>
                <a:gd name="connsiteY1" fmla="*/ 467487 h 572452"/>
                <a:gd name="connsiteX2" fmla="*/ 77533 w 572071"/>
                <a:gd name="connsiteY2" fmla="*/ 480822 h 572452"/>
                <a:gd name="connsiteX3" fmla="*/ 89154 w 572071"/>
                <a:gd name="connsiteY3" fmla="*/ 494157 h 572452"/>
                <a:gd name="connsiteX4" fmla="*/ 168307 w 572071"/>
                <a:gd name="connsiteY4" fmla="*/ 453485 h 572452"/>
                <a:gd name="connsiteX5" fmla="*/ 224885 w 572071"/>
                <a:gd name="connsiteY5" fmla="*/ 481394 h 572452"/>
                <a:gd name="connsiteX6" fmla="*/ 240792 w 572071"/>
                <a:gd name="connsiteY6" fmla="*/ 569024 h 572452"/>
                <a:gd name="connsiteX7" fmla="*/ 258413 w 572071"/>
                <a:gd name="connsiteY7" fmla="*/ 570167 h 572452"/>
                <a:gd name="connsiteX8" fmla="*/ 276034 w 572071"/>
                <a:gd name="connsiteY8" fmla="*/ 571310 h 572452"/>
                <a:gd name="connsiteX9" fmla="*/ 293656 w 572071"/>
                <a:gd name="connsiteY9" fmla="*/ 572453 h 572452"/>
                <a:gd name="connsiteX10" fmla="*/ 320992 w 572071"/>
                <a:gd name="connsiteY10" fmla="*/ 487585 h 572452"/>
                <a:gd name="connsiteX11" fmla="*/ 380429 w 572071"/>
                <a:gd name="connsiteY11" fmla="*/ 467392 h 572452"/>
                <a:gd name="connsiteX12" fmla="*/ 453771 w 572071"/>
                <a:gd name="connsiteY12" fmla="*/ 518255 h 572452"/>
                <a:gd name="connsiteX13" fmla="*/ 467106 w 572071"/>
                <a:gd name="connsiteY13" fmla="*/ 506635 h 572452"/>
                <a:gd name="connsiteX14" fmla="*/ 480441 w 572071"/>
                <a:gd name="connsiteY14" fmla="*/ 494919 h 572452"/>
                <a:gd name="connsiteX15" fmla="*/ 493681 w 572071"/>
                <a:gd name="connsiteY15" fmla="*/ 483298 h 572452"/>
                <a:gd name="connsiteX16" fmla="*/ 453009 w 572071"/>
                <a:gd name="connsiteY16" fmla="*/ 403860 h 572452"/>
                <a:gd name="connsiteX17" fmla="*/ 480822 w 572071"/>
                <a:gd name="connsiteY17" fmla="*/ 347663 h 572452"/>
                <a:gd name="connsiteX18" fmla="*/ 568547 w 572071"/>
                <a:gd name="connsiteY18" fmla="*/ 331756 h 572452"/>
                <a:gd name="connsiteX19" fmla="*/ 569690 w 572071"/>
                <a:gd name="connsiteY19" fmla="*/ 314039 h 572452"/>
                <a:gd name="connsiteX20" fmla="*/ 570929 w 572071"/>
                <a:gd name="connsiteY20" fmla="*/ 296418 h 572452"/>
                <a:gd name="connsiteX21" fmla="*/ 572072 w 572071"/>
                <a:gd name="connsiteY21" fmla="*/ 278797 h 572452"/>
                <a:gd name="connsiteX22" fmla="*/ 487299 w 572071"/>
                <a:gd name="connsiteY22" fmla="*/ 251555 h 572452"/>
                <a:gd name="connsiteX23" fmla="*/ 467296 w 572071"/>
                <a:gd name="connsiteY23" fmla="*/ 191738 h 572452"/>
                <a:gd name="connsiteX24" fmla="*/ 517874 w 572071"/>
                <a:gd name="connsiteY24" fmla="*/ 118681 h 572452"/>
                <a:gd name="connsiteX25" fmla="*/ 506254 w 572071"/>
                <a:gd name="connsiteY25" fmla="*/ 105347 h 572452"/>
                <a:gd name="connsiteX26" fmla="*/ 494633 w 572071"/>
                <a:gd name="connsiteY26" fmla="*/ 92107 h 572452"/>
                <a:gd name="connsiteX27" fmla="*/ 483013 w 572071"/>
                <a:gd name="connsiteY27" fmla="*/ 78772 h 572452"/>
                <a:gd name="connsiteX28" fmla="*/ 404050 w 572071"/>
                <a:gd name="connsiteY28" fmla="*/ 119348 h 572452"/>
                <a:gd name="connsiteX29" fmla="*/ 346900 w 572071"/>
                <a:gd name="connsiteY29" fmla="*/ 90773 h 572452"/>
                <a:gd name="connsiteX30" fmla="*/ 331089 w 572071"/>
                <a:gd name="connsiteY30" fmla="*/ 3524 h 572452"/>
                <a:gd name="connsiteX31" fmla="*/ 313468 w 572071"/>
                <a:gd name="connsiteY31" fmla="*/ 2381 h 572452"/>
                <a:gd name="connsiteX32" fmla="*/ 295846 w 572071"/>
                <a:gd name="connsiteY32" fmla="*/ 1619 h 572452"/>
                <a:gd name="connsiteX33" fmla="*/ 278416 w 572071"/>
                <a:gd name="connsiteY33" fmla="*/ 0 h 572452"/>
                <a:gd name="connsiteX34" fmla="*/ 251269 w 572071"/>
                <a:gd name="connsiteY34" fmla="*/ 84296 h 572452"/>
                <a:gd name="connsiteX35" fmla="*/ 191071 w 572071"/>
                <a:gd name="connsiteY35" fmla="*/ 104775 h 572452"/>
                <a:gd name="connsiteX36" fmla="*/ 118396 w 572071"/>
                <a:gd name="connsiteY36" fmla="*/ 54388 h 572452"/>
                <a:gd name="connsiteX37" fmla="*/ 105346 w 572071"/>
                <a:gd name="connsiteY37" fmla="*/ 66675 h 572452"/>
                <a:gd name="connsiteX38" fmla="*/ 92107 w 572071"/>
                <a:gd name="connsiteY38" fmla="*/ 78391 h 572452"/>
                <a:gd name="connsiteX39" fmla="*/ 78772 w 572071"/>
                <a:gd name="connsiteY39" fmla="*/ 90011 h 572452"/>
                <a:gd name="connsiteX40" fmla="*/ 119158 w 572071"/>
                <a:gd name="connsiteY40" fmla="*/ 168688 h 572452"/>
                <a:gd name="connsiteX41" fmla="*/ 90583 w 572071"/>
                <a:gd name="connsiteY41" fmla="*/ 225838 h 572452"/>
                <a:gd name="connsiteX42" fmla="*/ 3524 w 572071"/>
                <a:gd name="connsiteY42" fmla="*/ 241554 h 572452"/>
                <a:gd name="connsiteX43" fmla="*/ 2381 w 572071"/>
                <a:gd name="connsiteY43" fmla="*/ 259175 h 572452"/>
                <a:gd name="connsiteX44" fmla="*/ 1143 w 572071"/>
                <a:gd name="connsiteY44" fmla="*/ 276225 h 572452"/>
                <a:gd name="connsiteX45" fmla="*/ 0 w 572071"/>
                <a:gd name="connsiteY45" fmla="*/ 293846 h 572452"/>
                <a:gd name="connsiteX46" fmla="*/ 84296 w 572071"/>
                <a:gd name="connsiteY46" fmla="*/ 320992 h 572452"/>
                <a:gd name="connsiteX47" fmla="*/ 104775 w 572071"/>
                <a:gd name="connsiteY47" fmla="*/ 381000 h 57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72071" h="572452">
                  <a:moveTo>
                    <a:pt x="54292" y="454247"/>
                  </a:moveTo>
                  <a:lnTo>
                    <a:pt x="65913" y="467487"/>
                  </a:lnTo>
                  <a:lnTo>
                    <a:pt x="77533" y="480822"/>
                  </a:lnTo>
                  <a:lnTo>
                    <a:pt x="89154" y="494157"/>
                  </a:lnTo>
                  <a:lnTo>
                    <a:pt x="168307" y="453485"/>
                  </a:lnTo>
                  <a:cubicBezTo>
                    <a:pt x="185588" y="465693"/>
                    <a:pt x="204681" y="475111"/>
                    <a:pt x="224885" y="481394"/>
                  </a:cubicBezTo>
                  <a:lnTo>
                    <a:pt x="240792" y="569024"/>
                  </a:lnTo>
                  <a:lnTo>
                    <a:pt x="258413" y="570167"/>
                  </a:lnTo>
                  <a:lnTo>
                    <a:pt x="276034" y="571310"/>
                  </a:lnTo>
                  <a:lnTo>
                    <a:pt x="293656" y="572453"/>
                  </a:lnTo>
                  <a:lnTo>
                    <a:pt x="320992" y="487585"/>
                  </a:lnTo>
                  <a:cubicBezTo>
                    <a:pt x="341738" y="484002"/>
                    <a:pt x="361794" y="477189"/>
                    <a:pt x="380429" y="467392"/>
                  </a:cubicBezTo>
                  <a:lnTo>
                    <a:pt x="453771" y="518255"/>
                  </a:lnTo>
                  <a:lnTo>
                    <a:pt x="467106" y="506635"/>
                  </a:lnTo>
                  <a:lnTo>
                    <a:pt x="480441" y="494919"/>
                  </a:lnTo>
                  <a:lnTo>
                    <a:pt x="493681" y="483298"/>
                  </a:lnTo>
                  <a:lnTo>
                    <a:pt x="453009" y="403860"/>
                  </a:lnTo>
                  <a:cubicBezTo>
                    <a:pt x="465146" y="386688"/>
                    <a:pt x="474529" y="367727"/>
                    <a:pt x="480822" y="347663"/>
                  </a:cubicBezTo>
                  <a:lnTo>
                    <a:pt x="568547" y="331756"/>
                  </a:lnTo>
                  <a:lnTo>
                    <a:pt x="569690" y="314039"/>
                  </a:lnTo>
                  <a:lnTo>
                    <a:pt x="570929" y="296418"/>
                  </a:lnTo>
                  <a:lnTo>
                    <a:pt x="572072" y="278797"/>
                  </a:lnTo>
                  <a:lnTo>
                    <a:pt x="487299" y="251555"/>
                  </a:lnTo>
                  <a:cubicBezTo>
                    <a:pt x="483768" y="230701"/>
                    <a:pt x="477020" y="210522"/>
                    <a:pt x="467296" y="191738"/>
                  </a:cubicBezTo>
                  <a:lnTo>
                    <a:pt x="517874" y="118681"/>
                  </a:lnTo>
                  <a:lnTo>
                    <a:pt x="506254" y="105347"/>
                  </a:lnTo>
                  <a:lnTo>
                    <a:pt x="494633" y="92107"/>
                  </a:lnTo>
                  <a:lnTo>
                    <a:pt x="483013" y="78772"/>
                  </a:lnTo>
                  <a:lnTo>
                    <a:pt x="404050" y="119348"/>
                  </a:lnTo>
                  <a:cubicBezTo>
                    <a:pt x="386638" y="106851"/>
                    <a:pt x="367346" y="97205"/>
                    <a:pt x="346900" y="90773"/>
                  </a:cubicBezTo>
                  <a:lnTo>
                    <a:pt x="331089" y="3524"/>
                  </a:lnTo>
                  <a:lnTo>
                    <a:pt x="313468" y="2381"/>
                  </a:lnTo>
                  <a:lnTo>
                    <a:pt x="295846" y="1619"/>
                  </a:lnTo>
                  <a:lnTo>
                    <a:pt x="278416" y="0"/>
                  </a:lnTo>
                  <a:lnTo>
                    <a:pt x="251269" y="84296"/>
                  </a:lnTo>
                  <a:cubicBezTo>
                    <a:pt x="230246" y="87893"/>
                    <a:pt x="209927" y="94805"/>
                    <a:pt x="191071" y="104775"/>
                  </a:cubicBezTo>
                  <a:lnTo>
                    <a:pt x="118396" y="54388"/>
                  </a:lnTo>
                  <a:lnTo>
                    <a:pt x="105346" y="66675"/>
                  </a:lnTo>
                  <a:lnTo>
                    <a:pt x="92107" y="78391"/>
                  </a:lnTo>
                  <a:lnTo>
                    <a:pt x="78772" y="90011"/>
                  </a:lnTo>
                  <a:lnTo>
                    <a:pt x="119158" y="168688"/>
                  </a:lnTo>
                  <a:cubicBezTo>
                    <a:pt x="106632" y="186084"/>
                    <a:pt x="96984" y="205380"/>
                    <a:pt x="90583" y="225838"/>
                  </a:cubicBezTo>
                  <a:lnTo>
                    <a:pt x="3524" y="241554"/>
                  </a:lnTo>
                  <a:lnTo>
                    <a:pt x="2381" y="259175"/>
                  </a:lnTo>
                  <a:lnTo>
                    <a:pt x="1143" y="276225"/>
                  </a:lnTo>
                  <a:lnTo>
                    <a:pt x="0" y="293846"/>
                  </a:lnTo>
                  <a:lnTo>
                    <a:pt x="84296" y="320992"/>
                  </a:lnTo>
                  <a:cubicBezTo>
                    <a:pt x="87976" y="341934"/>
                    <a:pt x="94885" y="362178"/>
                    <a:pt x="104775" y="381000"/>
                  </a:cubicBezTo>
                  <a:close/>
                </a:path>
              </a:pathLst>
            </a:custGeom>
            <a:noFill/>
            <a:ln w="19050" cap="flat">
              <a:solidFill>
                <a:schemeClr val="accent3"/>
              </a:solidFill>
              <a:prstDash val="solid"/>
              <a:round/>
            </a:ln>
          </p:spPr>
          <p:txBody>
            <a:bodyPr rtlCol="0" anchor="ctr"/>
            <a:lstStyle/>
            <a:p>
              <a:endParaRPr lang="en-US" dirty="0"/>
            </a:p>
          </p:txBody>
        </p:sp>
        <p:sp>
          <p:nvSpPr>
            <p:cNvPr id="162" name="Freeform: Shape 161">
              <a:extLst>
                <a:ext uri="{FF2B5EF4-FFF2-40B4-BE49-F238E27FC236}">
                  <a16:creationId xmlns:a16="http://schemas.microsoft.com/office/drawing/2014/main" id="{9C6804CA-CFB0-4526-B752-A89EF03E853F}"/>
                </a:ext>
              </a:extLst>
            </p:cNvPr>
            <p:cNvSpPr/>
            <p:nvPr/>
          </p:nvSpPr>
          <p:spPr>
            <a:xfrm>
              <a:off x="10777734" y="6910439"/>
              <a:ext cx="76617" cy="76617"/>
            </a:xfrm>
            <a:custGeom>
              <a:avLst/>
              <a:gdLst>
                <a:gd name="connsiteX0" fmla="*/ 228029 w 228028"/>
                <a:gd name="connsiteY0" fmla="*/ 114014 h 228028"/>
                <a:gd name="connsiteX1" fmla="*/ 114014 w 228028"/>
                <a:gd name="connsiteY1" fmla="*/ 228029 h 228028"/>
                <a:gd name="connsiteX2" fmla="*/ 0 w 228028"/>
                <a:gd name="connsiteY2" fmla="*/ 114014 h 228028"/>
                <a:gd name="connsiteX3" fmla="*/ 114014 w 228028"/>
                <a:gd name="connsiteY3" fmla="*/ 0 h 228028"/>
                <a:gd name="connsiteX4" fmla="*/ 228029 w 228028"/>
                <a:gd name="connsiteY4" fmla="*/ 114014 h 228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28" h="228028">
                  <a:moveTo>
                    <a:pt x="228029" y="114014"/>
                  </a:moveTo>
                  <a:cubicBezTo>
                    <a:pt x="228029" y="176983"/>
                    <a:pt x="176983" y="228029"/>
                    <a:pt x="114014" y="228029"/>
                  </a:cubicBezTo>
                  <a:cubicBezTo>
                    <a:pt x="51046" y="228029"/>
                    <a:pt x="0" y="176983"/>
                    <a:pt x="0" y="114014"/>
                  </a:cubicBezTo>
                  <a:cubicBezTo>
                    <a:pt x="0" y="51046"/>
                    <a:pt x="51046" y="0"/>
                    <a:pt x="114014" y="0"/>
                  </a:cubicBezTo>
                  <a:cubicBezTo>
                    <a:pt x="176983" y="0"/>
                    <a:pt x="228029" y="51046"/>
                    <a:pt x="228029" y="114014"/>
                  </a:cubicBezTo>
                  <a:close/>
                </a:path>
              </a:pathLst>
            </a:custGeom>
            <a:noFill/>
            <a:ln w="19050" cap="flat">
              <a:solidFill>
                <a:schemeClr val="accent3"/>
              </a:solidFill>
              <a:prstDash val="solid"/>
              <a:round/>
            </a:ln>
          </p:spPr>
          <p:txBody>
            <a:bodyPr rtlCol="0" anchor="ctr"/>
            <a:lstStyle/>
            <a:p>
              <a:endParaRPr lang="en-US" dirty="0"/>
            </a:p>
          </p:txBody>
        </p:sp>
        <p:sp>
          <p:nvSpPr>
            <p:cNvPr id="163" name="Freeform: Shape 162">
              <a:extLst>
                <a:ext uri="{FF2B5EF4-FFF2-40B4-BE49-F238E27FC236}">
                  <a16:creationId xmlns:a16="http://schemas.microsoft.com/office/drawing/2014/main" id="{E3DE9E18-0E2B-4AF3-8F93-CFA9C9BF3C30}"/>
                </a:ext>
              </a:extLst>
            </p:cNvPr>
            <p:cNvSpPr/>
            <p:nvPr/>
          </p:nvSpPr>
          <p:spPr>
            <a:xfrm>
              <a:off x="10687259" y="6794189"/>
              <a:ext cx="284030" cy="193987"/>
            </a:xfrm>
            <a:custGeom>
              <a:avLst/>
              <a:gdLst>
                <a:gd name="connsiteX0" fmla="*/ 0 w 845326"/>
                <a:gd name="connsiteY0" fmla="*/ 210060 h 577343"/>
                <a:gd name="connsiteX1" fmla="*/ 616267 w 845326"/>
                <a:gd name="connsiteY1" fmla="*/ 65280 h 577343"/>
                <a:gd name="connsiteX2" fmla="*/ 830294 w 845326"/>
                <a:gd name="connsiteY2" fmla="*/ 577344 h 577343"/>
              </a:gdLst>
              <a:ahLst/>
              <a:cxnLst>
                <a:cxn ang="0">
                  <a:pos x="connsiteX0" y="connsiteY0"/>
                </a:cxn>
                <a:cxn ang="0">
                  <a:pos x="connsiteX1" y="connsiteY1"/>
                </a:cxn>
                <a:cxn ang="0">
                  <a:pos x="connsiteX2" y="connsiteY2"/>
                </a:cxn>
              </a:cxnLst>
              <a:rect l="l" t="t" r="r" b="b"/>
              <a:pathLst>
                <a:path w="845326" h="577343">
                  <a:moveTo>
                    <a:pt x="0" y="210060"/>
                  </a:moveTo>
                  <a:cubicBezTo>
                    <a:pt x="79915" y="71757"/>
                    <a:pt x="340519" y="-94264"/>
                    <a:pt x="616267" y="65280"/>
                  </a:cubicBezTo>
                  <a:cubicBezTo>
                    <a:pt x="741807" y="137860"/>
                    <a:pt x="894112" y="326836"/>
                    <a:pt x="830294" y="577344"/>
                  </a:cubicBezTo>
                </a:path>
              </a:pathLst>
            </a:custGeom>
            <a:noFill/>
            <a:ln w="19050" cap="flat">
              <a:solidFill>
                <a:schemeClr val="accent3"/>
              </a:solidFill>
              <a:prstDash val="solid"/>
              <a:round/>
            </a:ln>
          </p:spPr>
          <p:txBody>
            <a:bodyPr rtlCol="0" anchor="ctr"/>
            <a:lstStyle/>
            <a:p>
              <a:endParaRPr lang="en-US" dirty="0"/>
            </a:p>
          </p:txBody>
        </p:sp>
        <p:sp>
          <p:nvSpPr>
            <p:cNvPr id="164" name="Freeform: Shape 163">
              <a:extLst>
                <a:ext uri="{FF2B5EF4-FFF2-40B4-BE49-F238E27FC236}">
                  <a16:creationId xmlns:a16="http://schemas.microsoft.com/office/drawing/2014/main" id="{A638DD88-03D9-494A-998E-D365AE29944A}"/>
                </a:ext>
              </a:extLst>
            </p:cNvPr>
            <p:cNvSpPr/>
            <p:nvPr/>
          </p:nvSpPr>
          <p:spPr>
            <a:xfrm>
              <a:off x="10956349" y="6973135"/>
              <a:ext cx="23299" cy="22115"/>
            </a:xfrm>
            <a:custGeom>
              <a:avLst/>
              <a:gdLst>
                <a:gd name="connsiteX0" fmla="*/ 6572 w 69341"/>
                <a:gd name="connsiteY0" fmla="*/ 0 h 65817"/>
                <a:gd name="connsiteX1" fmla="*/ 30194 w 69341"/>
                <a:gd name="connsiteY1" fmla="*/ 39148 h 65817"/>
                <a:gd name="connsiteX2" fmla="*/ 69342 w 69341"/>
                <a:gd name="connsiteY2" fmla="*/ 15621 h 65817"/>
                <a:gd name="connsiteX3" fmla="*/ 62675 w 69341"/>
                <a:gd name="connsiteY3" fmla="*/ 42196 h 65817"/>
                <a:gd name="connsiteX4" fmla="*/ 23622 w 69341"/>
                <a:gd name="connsiteY4" fmla="*/ 65818 h 65817"/>
                <a:gd name="connsiteX5" fmla="*/ 0 w 69341"/>
                <a:gd name="connsiteY5" fmla="*/ 26670 h 65817"/>
                <a:gd name="connsiteX6" fmla="*/ 6572 w 69341"/>
                <a:gd name="connsiteY6" fmla="*/ 0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341" h="65817">
                  <a:moveTo>
                    <a:pt x="6572" y="0"/>
                  </a:moveTo>
                  <a:lnTo>
                    <a:pt x="30194" y="39148"/>
                  </a:lnTo>
                  <a:lnTo>
                    <a:pt x="69342" y="15621"/>
                  </a:lnTo>
                  <a:lnTo>
                    <a:pt x="62675" y="42196"/>
                  </a:lnTo>
                  <a:lnTo>
                    <a:pt x="23622" y="65818"/>
                  </a:lnTo>
                  <a:lnTo>
                    <a:pt x="0" y="26670"/>
                  </a:lnTo>
                  <a:lnTo>
                    <a:pt x="6572" y="0"/>
                  </a:lnTo>
                  <a:close/>
                </a:path>
              </a:pathLst>
            </a:custGeom>
            <a:solidFill>
              <a:schemeClr val="accent3"/>
            </a:solidFill>
            <a:ln w="9525"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D72D5595-7BA1-494D-BD1A-E71ABC2A8C39}"/>
                </a:ext>
              </a:extLst>
            </p:cNvPr>
            <p:cNvSpPr/>
            <p:nvPr/>
          </p:nvSpPr>
          <p:spPr>
            <a:xfrm>
              <a:off x="10807306" y="7029206"/>
              <a:ext cx="142194" cy="75760"/>
            </a:xfrm>
            <a:custGeom>
              <a:avLst/>
              <a:gdLst>
                <a:gd name="connsiteX0" fmla="*/ 0 w 423195"/>
                <a:gd name="connsiteY0" fmla="*/ 224790 h 225476"/>
                <a:gd name="connsiteX1" fmla="*/ 423196 w 423195"/>
                <a:gd name="connsiteY1" fmla="*/ 0 h 225476"/>
              </a:gdLst>
              <a:ahLst/>
              <a:cxnLst>
                <a:cxn ang="0">
                  <a:pos x="connsiteX0" y="connsiteY0"/>
                </a:cxn>
                <a:cxn ang="0">
                  <a:pos x="connsiteX1" y="connsiteY1"/>
                </a:cxn>
              </a:cxnLst>
              <a:rect l="l" t="t" r="r" b="b"/>
              <a:pathLst>
                <a:path w="423195" h="225476">
                  <a:moveTo>
                    <a:pt x="0" y="224790"/>
                  </a:moveTo>
                  <a:cubicBezTo>
                    <a:pt x="196977" y="235458"/>
                    <a:pt x="357664" y="120015"/>
                    <a:pt x="423196" y="0"/>
                  </a:cubicBezTo>
                </a:path>
              </a:pathLst>
            </a:custGeom>
            <a:noFill/>
            <a:ln w="19050" cap="flat">
              <a:solidFill>
                <a:schemeClr val="accent3"/>
              </a:solidFill>
              <a:prstDash val="solid"/>
              <a:round/>
            </a:ln>
          </p:spPr>
          <p:txBody>
            <a:bodyPr rtlCol="0" anchor="ctr"/>
            <a:lstStyle/>
            <a:p>
              <a:endParaRPr lang="en-US" dirty="0"/>
            </a:p>
          </p:txBody>
        </p:sp>
        <p:sp>
          <p:nvSpPr>
            <p:cNvPr id="166" name="Freeform: Shape 165">
              <a:extLst>
                <a:ext uri="{FF2B5EF4-FFF2-40B4-BE49-F238E27FC236}">
                  <a16:creationId xmlns:a16="http://schemas.microsoft.com/office/drawing/2014/main" id="{1CAFB2BC-E391-4BD0-8F31-A503511F07F6}"/>
                </a:ext>
              </a:extLst>
            </p:cNvPr>
            <p:cNvSpPr/>
            <p:nvPr/>
          </p:nvSpPr>
          <p:spPr>
            <a:xfrm>
              <a:off x="10661983" y="6910951"/>
              <a:ext cx="5049" cy="75977"/>
            </a:xfrm>
            <a:custGeom>
              <a:avLst/>
              <a:gdLst>
                <a:gd name="connsiteX0" fmla="*/ 13789 w 15027"/>
                <a:gd name="connsiteY0" fmla="*/ 226124 h 226123"/>
                <a:gd name="connsiteX1" fmla="*/ 15028 w 15027"/>
                <a:gd name="connsiteY1" fmla="*/ 0 h 226123"/>
              </a:gdLst>
              <a:ahLst/>
              <a:cxnLst>
                <a:cxn ang="0">
                  <a:pos x="connsiteX0" y="connsiteY0"/>
                </a:cxn>
                <a:cxn ang="0">
                  <a:pos x="connsiteX1" y="connsiteY1"/>
                </a:cxn>
              </a:cxnLst>
              <a:rect l="l" t="t" r="r" b="b"/>
              <a:pathLst>
                <a:path w="15027" h="226123">
                  <a:moveTo>
                    <a:pt x="13789" y="226124"/>
                  </a:moveTo>
                  <a:cubicBezTo>
                    <a:pt x="-5007" y="151867"/>
                    <a:pt x="-4581" y="74046"/>
                    <a:pt x="15028" y="0"/>
                  </a:cubicBezTo>
                </a:path>
              </a:pathLst>
            </a:custGeom>
            <a:noFill/>
            <a:ln w="19050" cap="flat">
              <a:solidFill>
                <a:schemeClr val="accent3"/>
              </a:solidFill>
              <a:prstDash val="solid"/>
              <a:round/>
            </a:ln>
          </p:spPr>
          <p:txBody>
            <a:bodyPr rtlCol="0" anchor="ctr"/>
            <a:lstStyle/>
            <a:p>
              <a:endParaRPr lang="en-US" dirty="0"/>
            </a:p>
          </p:txBody>
        </p:sp>
        <p:sp>
          <p:nvSpPr>
            <p:cNvPr id="167" name="Freeform: Shape 166">
              <a:extLst>
                <a:ext uri="{FF2B5EF4-FFF2-40B4-BE49-F238E27FC236}">
                  <a16:creationId xmlns:a16="http://schemas.microsoft.com/office/drawing/2014/main" id="{09365ADC-59FA-41BD-B91C-F1BA1D3BC774}"/>
                </a:ext>
              </a:extLst>
            </p:cNvPr>
            <p:cNvSpPr/>
            <p:nvPr/>
          </p:nvSpPr>
          <p:spPr>
            <a:xfrm>
              <a:off x="10653367" y="6904006"/>
              <a:ext cx="23363" cy="22179"/>
            </a:xfrm>
            <a:custGeom>
              <a:avLst/>
              <a:gdLst>
                <a:gd name="connsiteX0" fmla="*/ 62484 w 69532"/>
                <a:gd name="connsiteY0" fmla="*/ 66008 h 66008"/>
                <a:gd name="connsiteX1" fmla="*/ 39529 w 69532"/>
                <a:gd name="connsiteY1" fmla="*/ 26479 h 66008"/>
                <a:gd name="connsiteX2" fmla="*/ 0 w 69532"/>
                <a:gd name="connsiteY2" fmla="*/ 49530 h 66008"/>
                <a:gd name="connsiteX3" fmla="*/ 7048 w 69532"/>
                <a:gd name="connsiteY3" fmla="*/ 23050 h 66008"/>
                <a:gd name="connsiteX4" fmla="*/ 46482 w 69532"/>
                <a:gd name="connsiteY4" fmla="*/ 0 h 66008"/>
                <a:gd name="connsiteX5" fmla="*/ 69533 w 69532"/>
                <a:gd name="connsiteY5" fmla="*/ 39433 h 66008"/>
                <a:gd name="connsiteX6" fmla="*/ 62484 w 69532"/>
                <a:gd name="connsiteY6" fmla="*/ 66008 h 6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32" h="66008">
                  <a:moveTo>
                    <a:pt x="62484" y="66008"/>
                  </a:moveTo>
                  <a:lnTo>
                    <a:pt x="39529" y="26479"/>
                  </a:lnTo>
                  <a:lnTo>
                    <a:pt x="0" y="49530"/>
                  </a:lnTo>
                  <a:lnTo>
                    <a:pt x="7048" y="23050"/>
                  </a:lnTo>
                  <a:lnTo>
                    <a:pt x="46482" y="0"/>
                  </a:lnTo>
                  <a:lnTo>
                    <a:pt x="69533" y="39433"/>
                  </a:lnTo>
                  <a:lnTo>
                    <a:pt x="62484" y="66008"/>
                  </a:lnTo>
                  <a:close/>
                </a:path>
              </a:pathLst>
            </a:custGeom>
            <a:solidFill>
              <a:schemeClr val="accent3"/>
            </a:solidFill>
            <a:ln w="9525"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E62B48EF-CA57-4588-8343-F722CCE45D36}"/>
                </a:ext>
              </a:extLst>
            </p:cNvPr>
            <p:cNvSpPr/>
            <p:nvPr/>
          </p:nvSpPr>
          <p:spPr>
            <a:xfrm>
              <a:off x="10488201" y="7016012"/>
              <a:ext cx="279931" cy="272939"/>
            </a:xfrm>
            <a:custGeom>
              <a:avLst/>
              <a:gdLst>
                <a:gd name="connsiteX0" fmla="*/ 833130 w 833129"/>
                <a:gd name="connsiteY0" fmla="*/ 191668 h 812317"/>
                <a:gd name="connsiteX1" fmla="*/ 228292 w 833129"/>
                <a:gd name="connsiteY1" fmla="*/ 65272 h 812317"/>
                <a:gd name="connsiteX2" fmla="*/ 1597 w 833129"/>
                <a:gd name="connsiteY2" fmla="*/ 415506 h 812317"/>
                <a:gd name="connsiteX3" fmla="*/ 157617 w 833129"/>
                <a:gd name="connsiteY3" fmla="*/ 812317 h 812317"/>
              </a:gdLst>
              <a:ahLst/>
              <a:cxnLst>
                <a:cxn ang="0">
                  <a:pos x="connsiteX0" y="connsiteY0"/>
                </a:cxn>
                <a:cxn ang="0">
                  <a:pos x="connsiteX1" y="connsiteY1"/>
                </a:cxn>
                <a:cxn ang="0">
                  <a:pos x="connsiteX2" y="connsiteY2"/>
                </a:cxn>
                <a:cxn ang="0">
                  <a:pos x="connsiteX3" y="connsiteY3"/>
                </a:cxn>
              </a:cxnLst>
              <a:rect l="l" t="t" r="r" b="b"/>
              <a:pathLst>
                <a:path w="833129" h="812317">
                  <a:moveTo>
                    <a:pt x="833130" y="191668"/>
                  </a:moveTo>
                  <a:cubicBezTo>
                    <a:pt x="741690" y="57747"/>
                    <a:pt x="491849" y="-87224"/>
                    <a:pt x="228292" y="65272"/>
                  </a:cubicBezTo>
                  <a:cubicBezTo>
                    <a:pt x="131518" y="121279"/>
                    <a:pt x="18742" y="246247"/>
                    <a:pt x="1597" y="415506"/>
                  </a:cubicBezTo>
                  <a:cubicBezTo>
                    <a:pt x="1597" y="415506"/>
                    <a:pt x="-26978" y="666490"/>
                    <a:pt x="157617" y="812317"/>
                  </a:cubicBezTo>
                </a:path>
              </a:pathLst>
            </a:custGeom>
            <a:noFill/>
            <a:ln w="19050" cap="flat">
              <a:solidFill>
                <a:srgbClr val="FFFFFF"/>
              </a:solidFill>
              <a:prstDash val="solid"/>
              <a:round/>
            </a:ln>
          </p:spPr>
          <p:txBody>
            <a:bodyPr rtlCol="0" anchor="ctr"/>
            <a:lstStyle/>
            <a:p>
              <a:endParaRPr lang="en-US" dirty="0"/>
            </a:p>
          </p:txBody>
        </p:sp>
        <p:sp>
          <p:nvSpPr>
            <p:cNvPr id="169" name="Freeform: Shape 168">
              <a:extLst>
                <a:ext uri="{FF2B5EF4-FFF2-40B4-BE49-F238E27FC236}">
                  <a16:creationId xmlns:a16="http://schemas.microsoft.com/office/drawing/2014/main" id="{CA8208A6-E9F0-4627-A8BB-E80EEC0EA1FC}"/>
                </a:ext>
              </a:extLst>
            </p:cNvPr>
            <p:cNvSpPr/>
            <p:nvPr/>
          </p:nvSpPr>
          <p:spPr>
            <a:xfrm>
              <a:off x="10751907" y="7063866"/>
              <a:ext cx="23235" cy="22723"/>
            </a:xfrm>
            <a:custGeom>
              <a:avLst/>
              <a:gdLst>
                <a:gd name="connsiteX0" fmla="*/ 54102 w 69151"/>
                <a:gd name="connsiteY0" fmla="*/ 0 h 67627"/>
                <a:gd name="connsiteX1" fmla="*/ 44767 w 69151"/>
                <a:gd name="connsiteY1" fmla="*/ 44672 h 67627"/>
                <a:gd name="connsiteX2" fmla="*/ 0 w 69151"/>
                <a:gd name="connsiteY2" fmla="*/ 35242 h 67627"/>
                <a:gd name="connsiteX3" fmla="*/ 14954 w 69151"/>
                <a:gd name="connsiteY3" fmla="*/ 58198 h 67627"/>
                <a:gd name="connsiteX4" fmla="*/ 59722 w 69151"/>
                <a:gd name="connsiteY4" fmla="*/ 67627 h 67627"/>
                <a:gd name="connsiteX5" fmla="*/ 69152 w 69151"/>
                <a:gd name="connsiteY5" fmla="*/ 22955 h 67627"/>
                <a:gd name="connsiteX6" fmla="*/ 54102 w 69151"/>
                <a:gd name="connsiteY6" fmla="*/ 0 h 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151" h="67627">
                  <a:moveTo>
                    <a:pt x="54102" y="0"/>
                  </a:moveTo>
                  <a:lnTo>
                    <a:pt x="44767" y="44672"/>
                  </a:lnTo>
                  <a:lnTo>
                    <a:pt x="0" y="35242"/>
                  </a:lnTo>
                  <a:lnTo>
                    <a:pt x="14954" y="58198"/>
                  </a:lnTo>
                  <a:lnTo>
                    <a:pt x="59722" y="67627"/>
                  </a:lnTo>
                  <a:lnTo>
                    <a:pt x="69152" y="22955"/>
                  </a:lnTo>
                  <a:lnTo>
                    <a:pt x="54102" y="0"/>
                  </a:lnTo>
                  <a:close/>
                </a:path>
              </a:pathLst>
            </a:custGeom>
            <a:solidFill>
              <a:srgbClr val="FFFFFF"/>
            </a:solidFill>
            <a:ln w="9525"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2FE518E5-AB66-4E00-A377-6937FAB3F54B}"/>
                </a:ext>
              </a:extLst>
            </p:cNvPr>
            <p:cNvSpPr/>
            <p:nvPr/>
          </p:nvSpPr>
          <p:spPr>
            <a:xfrm>
              <a:off x="10580173" y="7125730"/>
              <a:ext cx="217080" cy="201148"/>
            </a:xfrm>
            <a:custGeom>
              <a:avLst/>
              <a:gdLst>
                <a:gd name="connsiteX0" fmla="*/ 0 w 646072"/>
                <a:gd name="connsiteY0" fmla="*/ 558451 h 598656"/>
                <a:gd name="connsiteX1" fmla="*/ 417100 w 646072"/>
                <a:gd name="connsiteY1" fmla="*/ 533400 h 598656"/>
                <a:gd name="connsiteX2" fmla="*/ 625221 w 646072"/>
                <a:gd name="connsiteY2" fmla="*/ 0 h 598656"/>
              </a:gdLst>
              <a:ahLst/>
              <a:cxnLst>
                <a:cxn ang="0">
                  <a:pos x="connsiteX0" y="connsiteY0"/>
                </a:cxn>
                <a:cxn ang="0">
                  <a:pos x="connsiteX1" y="connsiteY1"/>
                </a:cxn>
                <a:cxn ang="0">
                  <a:pos x="connsiteX2" y="connsiteY2"/>
                </a:cxn>
              </a:cxnLst>
              <a:rect l="l" t="t" r="r" b="b"/>
              <a:pathLst>
                <a:path w="646072" h="598656">
                  <a:moveTo>
                    <a:pt x="0" y="558451"/>
                  </a:moveTo>
                  <a:cubicBezTo>
                    <a:pt x="115443" y="610171"/>
                    <a:pt x="263938" y="621982"/>
                    <a:pt x="417100" y="533400"/>
                  </a:cubicBezTo>
                  <a:cubicBezTo>
                    <a:pt x="546068" y="458819"/>
                    <a:pt x="703326" y="261271"/>
                    <a:pt x="625221" y="0"/>
                  </a:cubicBezTo>
                </a:path>
              </a:pathLst>
            </a:custGeom>
            <a:noFill/>
            <a:ln w="19050" cap="flat">
              <a:solidFill>
                <a:srgbClr val="F1F2F2"/>
              </a:solidFill>
              <a:prstDash val="solid"/>
              <a:round/>
            </a:ln>
          </p:spPr>
          <p:txBody>
            <a:bodyPr rtlCol="0" anchor="ctr"/>
            <a:lstStyle/>
            <a:p>
              <a:endParaRPr lang="en-US" dirty="0"/>
            </a:p>
          </p:txBody>
        </p:sp>
        <p:sp>
          <p:nvSpPr>
            <p:cNvPr id="171" name="Freeform: Shape 170">
              <a:extLst>
                <a:ext uri="{FF2B5EF4-FFF2-40B4-BE49-F238E27FC236}">
                  <a16:creationId xmlns:a16="http://schemas.microsoft.com/office/drawing/2014/main" id="{B5DA1E55-6CF9-433A-BB5D-13F746B3A6D5}"/>
                </a:ext>
              </a:extLst>
            </p:cNvPr>
            <p:cNvSpPr/>
            <p:nvPr/>
          </p:nvSpPr>
          <p:spPr>
            <a:xfrm>
              <a:off x="10573581" y="7304664"/>
              <a:ext cx="22755" cy="23587"/>
            </a:xfrm>
            <a:custGeom>
              <a:avLst/>
              <a:gdLst>
                <a:gd name="connsiteX0" fmla="*/ 41720 w 67722"/>
                <a:gd name="connsiteY0" fmla="*/ 70199 h 70199"/>
                <a:gd name="connsiteX1" fmla="*/ 25146 w 67722"/>
                <a:gd name="connsiteY1" fmla="*/ 27622 h 70199"/>
                <a:gd name="connsiteX2" fmla="*/ 67723 w 67722"/>
                <a:gd name="connsiteY2" fmla="*/ 11049 h 70199"/>
                <a:gd name="connsiteX3" fmla="*/ 42577 w 67722"/>
                <a:gd name="connsiteY3" fmla="*/ 0 h 70199"/>
                <a:gd name="connsiteX4" fmla="*/ 0 w 67722"/>
                <a:gd name="connsiteY4" fmla="*/ 16669 h 70199"/>
                <a:gd name="connsiteX5" fmla="*/ 16574 w 67722"/>
                <a:gd name="connsiteY5" fmla="*/ 59150 h 70199"/>
                <a:gd name="connsiteX6" fmla="*/ 41720 w 67722"/>
                <a:gd name="connsiteY6" fmla="*/ 70199 h 7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22" h="70199">
                  <a:moveTo>
                    <a:pt x="41720" y="70199"/>
                  </a:moveTo>
                  <a:lnTo>
                    <a:pt x="25146" y="27622"/>
                  </a:lnTo>
                  <a:lnTo>
                    <a:pt x="67723" y="11049"/>
                  </a:lnTo>
                  <a:lnTo>
                    <a:pt x="42577" y="0"/>
                  </a:lnTo>
                  <a:lnTo>
                    <a:pt x="0" y="16669"/>
                  </a:lnTo>
                  <a:lnTo>
                    <a:pt x="16574" y="59150"/>
                  </a:lnTo>
                  <a:lnTo>
                    <a:pt x="41720" y="70199"/>
                  </a:lnTo>
                  <a:close/>
                </a:path>
              </a:pathLst>
            </a:custGeom>
            <a:solidFill>
              <a:srgbClr val="F1F2F2"/>
            </a:solidFill>
            <a:ln w="9525"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8974394B-8B0A-4694-8CE0-F98582422935}"/>
                </a:ext>
              </a:extLst>
            </p:cNvPr>
            <p:cNvSpPr/>
            <p:nvPr/>
          </p:nvSpPr>
          <p:spPr>
            <a:xfrm>
              <a:off x="10567628" y="7106079"/>
              <a:ext cx="139473" cy="139441"/>
            </a:xfrm>
            <a:custGeom>
              <a:avLst/>
              <a:gdLst>
                <a:gd name="connsiteX0" fmla="*/ 0 w 415099"/>
                <a:gd name="connsiteY0" fmla="*/ 0 h 415004"/>
                <a:gd name="connsiteX1" fmla="*/ 415100 w 415099"/>
                <a:gd name="connsiteY1" fmla="*/ 415004 h 415004"/>
              </a:gdLst>
              <a:ahLst/>
              <a:cxnLst>
                <a:cxn ang="0">
                  <a:pos x="connsiteX0" y="connsiteY0"/>
                </a:cxn>
                <a:cxn ang="0">
                  <a:pos x="connsiteX1" y="connsiteY1"/>
                </a:cxn>
              </a:cxnLst>
              <a:rect l="l" t="t" r="r" b="b"/>
              <a:pathLst>
                <a:path w="415099" h="415004">
                  <a:moveTo>
                    <a:pt x="0" y="0"/>
                  </a:moveTo>
                  <a:lnTo>
                    <a:pt x="415100" y="415004"/>
                  </a:lnTo>
                </a:path>
              </a:pathLst>
            </a:custGeom>
            <a:ln w="19050" cap="flat">
              <a:solidFill>
                <a:srgbClr val="FFFFFF"/>
              </a:solid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3B40D0A2-EC7D-4A78-BD65-041B7E5C2C1B}"/>
                </a:ext>
              </a:extLst>
            </p:cNvPr>
            <p:cNvSpPr/>
            <p:nvPr/>
          </p:nvSpPr>
          <p:spPr>
            <a:xfrm>
              <a:off x="10562731" y="7101183"/>
              <a:ext cx="38405" cy="38405"/>
            </a:xfrm>
            <a:custGeom>
              <a:avLst/>
              <a:gdLst>
                <a:gd name="connsiteX0" fmla="*/ 4191 w 114300"/>
                <a:gd name="connsiteY0" fmla="*/ 114300 h 114300"/>
                <a:gd name="connsiteX1" fmla="*/ 23241 w 114300"/>
                <a:gd name="connsiteY1" fmla="*/ 113633 h 114300"/>
                <a:gd name="connsiteX2" fmla="*/ 19812 w 114300"/>
                <a:gd name="connsiteY2" fmla="*/ 19717 h 114300"/>
                <a:gd name="connsiteX3" fmla="*/ 113633 w 114300"/>
                <a:gd name="connsiteY3" fmla="*/ 23146 h 114300"/>
                <a:gd name="connsiteX4" fmla="*/ 114300 w 114300"/>
                <a:gd name="connsiteY4" fmla="*/ 4096 h 114300"/>
                <a:gd name="connsiteX5" fmla="*/ 0 w 114300"/>
                <a:gd name="connsiteY5" fmla="*/ 0 h 114300"/>
                <a:gd name="connsiteX6" fmla="*/ 4191 w 114300"/>
                <a:gd name="connsiteY6"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114300">
                  <a:moveTo>
                    <a:pt x="4191" y="114300"/>
                  </a:moveTo>
                  <a:lnTo>
                    <a:pt x="23241" y="113633"/>
                  </a:lnTo>
                  <a:lnTo>
                    <a:pt x="19812" y="19717"/>
                  </a:lnTo>
                  <a:lnTo>
                    <a:pt x="113633" y="23146"/>
                  </a:lnTo>
                  <a:lnTo>
                    <a:pt x="114300" y="4096"/>
                  </a:lnTo>
                  <a:lnTo>
                    <a:pt x="0" y="0"/>
                  </a:lnTo>
                  <a:lnTo>
                    <a:pt x="4191" y="114300"/>
                  </a:lnTo>
                  <a:close/>
                </a:path>
              </a:pathLst>
            </a:custGeom>
            <a:solidFill>
              <a:srgbClr val="FFFFFF"/>
            </a:solidFill>
            <a:ln w="9525" cap="flat">
              <a:solidFill>
                <a:srgbClr val="FFFFFF"/>
              </a:solid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ADB2AB83-3D15-46F1-AC47-6A6A03C1D0CE}"/>
                </a:ext>
              </a:extLst>
            </p:cNvPr>
            <p:cNvSpPr/>
            <p:nvPr/>
          </p:nvSpPr>
          <p:spPr>
            <a:xfrm>
              <a:off x="10673561" y="7212013"/>
              <a:ext cx="38437" cy="38437"/>
            </a:xfrm>
            <a:custGeom>
              <a:avLst/>
              <a:gdLst>
                <a:gd name="connsiteX0" fmla="*/ 0 w 114395"/>
                <a:gd name="connsiteY0" fmla="*/ 110204 h 114395"/>
                <a:gd name="connsiteX1" fmla="*/ 762 w 114395"/>
                <a:gd name="connsiteY1" fmla="*/ 91154 h 114395"/>
                <a:gd name="connsiteX2" fmla="*/ 94583 w 114395"/>
                <a:gd name="connsiteY2" fmla="*/ 94583 h 114395"/>
                <a:gd name="connsiteX3" fmla="*/ 91154 w 114395"/>
                <a:gd name="connsiteY3" fmla="*/ 667 h 114395"/>
                <a:gd name="connsiteX4" fmla="*/ 110204 w 114395"/>
                <a:gd name="connsiteY4" fmla="*/ 0 h 114395"/>
                <a:gd name="connsiteX5" fmla="*/ 114395 w 114395"/>
                <a:gd name="connsiteY5" fmla="*/ 114395 h 114395"/>
                <a:gd name="connsiteX6" fmla="*/ 0 w 114395"/>
                <a:gd name="connsiteY6" fmla="*/ 110204 h 11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95" h="114395">
                  <a:moveTo>
                    <a:pt x="0" y="110204"/>
                  </a:moveTo>
                  <a:lnTo>
                    <a:pt x="762" y="91154"/>
                  </a:lnTo>
                  <a:lnTo>
                    <a:pt x="94583" y="94583"/>
                  </a:lnTo>
                  <a:lnTo>
                    <a:pt x="91154" y="667"/>
                  </a:lnTo>
                  <a:lnTo>
                    <a:pt x="110204" y="0"/>
                  </a:lnTo>
                  <a:lnTo>
                    <a:pt x="114395" y="114395"/>
                  </a:lnTo>
                  <a:lnTo>
                    <a:pt x="0" y="110204"/>
                  </a:lnTo>
                  <a:close/>
                </a:path>
              </a:pathLst>
            </a:custGeom>
            <a:solidFill>
              <a:srgbClr val="FFFFFF"/>
            </a:solidFill>
            <a:ln w="9525" cap="flat">
              <a:solidFill>
                <a:srgbClr val="FFFFFF"/>
              </a:solid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677F217F-66AA-44B5-A6DA-A68CBF43FDEB}"/>
                </a:ext>
              </a:extLst>
            </p:cNvPr>
            <p:cNvSpPr/>
            <p:nvPr/>
          </p:nvSpPr>
          <p:spPr>
            <a:xfrm>
              <a:off x="10567628" y="7106079"/>
              <a:ext cx="139473" cy="139441"/>
            </a:xfrm>
            <a:custGeom>
              <a:avLst/>
              <a:gdLst>
                <a:gd name="connsiteX0" fmla="*/ 0 w 415099"/>
                <a:gd name="connsiteY0" fmla="*/ 415004 h 415004"/>
                <a:gd name="connsiteX1" fmla="*/ 415100 w 415099"/>
                <a:gd name="connsiteY1" fmla="*/ 0 h 415004"/>
              </a:gdLst>
              <a:ahLst/>
              <a:cxnLst>
                <a:cxn ang="0">
                  <a:pos x="connsiteX0" y="connsiteY0"/>
                </a:cxn>
                <a:cxn ang="0">
                  <a:pos x="connsiteX1" y="connsiteY1"/>
                </a:cxn>
              </a:cxnLst>
              <a:rect l="l" t="t" r="r" b="b"/>
              <a:pathLst>
                <a:path w="415099" h="415004">
                  <a:moveTo>
                    <a:pt x="0" y="415004"/>
                  </a:moveTo>
                  <a:lnTo>
                    <a:pt x="415100" y="0"/>
                  </a:lnTo>
                </a:path>
              </a:pathLst>
            </a:custGeom>
            <a:ln w="19050" cap="flat">
              <a:solidFill>
                <a:srgbClr val="FFFFFF"/>
              </a:solid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C1631686-E8FC-4B89-91E4-50F5157F4FA6}"/>
                </a:ext>
              </a:extLst>
            </p:cNvPr>
            <p:cNvSpPr/>
            <p:nvPr/>
          </p:nvSpPr>
          <p:spPr>
            <a:xfrm>
              <a:off x="10562731" y="7212013"/>
              <a:ext cx="38437" cy="38437"/>
            </a:xfrm>
            <a:custGeom>
              <a:avLst/>
              <a:gdLst>
                <a:gd name="connsiteX0" fmla="*/ 114395 w 114395"/>
                <a:gd name="connsiteY0" fmla="*/ 110204 h 114395"/>
                <a:gd name="connsiteX1" fmla="*/ 113633 w 114395"/>
                <a:gd name="connsiteY1" fmla="*/ 91154 h 114395"/>
                <a:gd name="connsiteX2" fmla="*/ 19812 w 114395"/>
                <a:gd name="connsiteY2" fmla="*/ 94583 h 114395"/>
                <a:gd name="connsiteX3" fmla="*/ 23241 w 114395"/>
                <a:gd name="connsiteY3" fmla="*/ 667 h 114395"/>
                <a:gd name="connsiteX4" fmla="*/ 4191 w 114395"/>
                <a:gd name="connsiteY4" fmla="*/ 0 h 114395"/>
                <a:gd name="connsiteX5" fmla="*/ 0 w 114395"/>
                <a:gd name="connsiteY5" fmla="*/ 114395 h 114395"/>
                <a:gd name="connsiteX6" fmla="*/ 114395 w 114395"/>
                <a:gd name="connsiteY6" fmla="*/ 110204 h 11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95" h="114395">
                  <a:moveTo>
                    <a:pt x="114395" y="110204"/>
                  </a:moveTo>
                  <a:lnTo>
                    <a:pt x="113633" y="91154"/>
                  </a:lnTo>
                  <a:lnTo>
                    <a:pt x="19812" y="94583"/>
                  </a:lnTo>
                  <a:lnTo>
                    <a:pt x="23241" y="667"/>
                  </a:lnTo>
                  <a:lnTo>
                    <a:pt x="4191" y="0"/>
                  </a:lnTo>
                  <a:lnTo>
                    <a:pt x="0" y="114395"/>
                  </a:lnTo>
                  <a:lnTo>
                    <a:pt x="114395" y="110204"/>
                  </a:lnTo>
                  <a:close/>
                </a:path>
              </a:pathLst>
            </a:custGeom>
            <a:solidFill>
              <a:srgbClr val="FFFFFF"/>
            </a:solidFill>
            <a:ln w="9525" cap="flat">
              <a:solidFill>
                <a:srgbClr val="FFFFFF"/>
              </a:solid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E023D654-AC7B-4271-9701-19E9A023C68B}"/>
                </a:ext>
              </a:extLst>
            </p:cNvPr>
            <p:cNvSpPr/>
            <p:nvPr/>
          </p:nvSpPr>
          <p:spPr>
            <a:xfrm>
              <a:off x="10673593" y="7101183"/>
              <a:ext cx="38405" cy="38405"/>
            </a:xfrm>
            <a:custGeom>
              <a:avLst/>
              <a:gdLst>
                <a:gd name="connsiteX0" fmla="*/ 110109 w 114300"/>
                <a:gd name="connsiteY0" fmla="*/ 114300 h 114300"/>
                <a:gd name="connsiteX1" fmla="*/ 91059 w 114300"/>
                <a:gd name="connsiteY1" fmla="*/ 113633 h 114300"/>
                <a:gd name="connsiteX2" fmla="*/ 94488 w 114300"/>
                <a:gd name="connsiteY2" fmla="*/ 19717 h 114300"/>
                <a:gd name="connsiteX3" fmla="*/ 667 w 114300"/>
                <a:gd name="connsiteY3" fmla="*/ 23146 h 114300"/>
                <a:gd name="connsiteX4" fmla="*/ 0 w 114300"/>
                <a:gd name="connsiteY4" fmla="*/ 4096 h 114300"/>
                <a:gd name="connsiteX5" fmla="*/ 114300 w 114300"/>
                <a:gd name="connsiteY5" fmla="*/ 0 h 114300"/>
                <a:gd name="connsiteX6" fmla="*/ 110109 w 114300"/>
                <a:gd name="connsiteY6"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114300">
                  <a:moveTo>
                    <a:pt x="110109" y="114300"/>
                  </a:moveTo>
                  <a:lnTo>
                    <a:pt x="91059" y="113633"/>
                  </a:lnTo>
                  <a:lnTo>
                    <a:pt x="94488" y="19717"/>
                  </a:lnTo>
                  <a:lnTo>
                    <a:pt x="667" y="23146"/>
                  </a:lnTo>
                  <a:lnTo>
                    <a:pt x="0" y="4096"/>
                  </a:lnTo>
                  <a:lnTo>
                    <a:pt x="114300" y="0"/>
                  </a:lnTo>
                  <a:lnTo>
                    <a:pt x="110109" y="114300"/>
                  </a:lnTo>
                  <a:close/>
                </a:path>
              </a:pathLst>
            </a:custGeom>
            <a:solidFill>
              <a:srgbClr val="FFFFFF"/>
            </a:solidFill>
            <a:ln w="9525" cap="flat">
              <a:solidFill>
                <a:srgbClr val="FFFFFF"/>
              </a:solidFill>
              <a:prstDash val="solid"/>
              <a:miter/>
            </a:ln>
          </p:spPr>
          <p:txBody>
            <a:bodyPr rtlCol="0" anchor="ctr"/>
            <a:lstStyle/>
            <a:p>
              <a:endParaRPr lang="en-US" dirty="0"/>
            </a:p>
          </p:txBody>
        </p:sp>
      </p:grpSp>
      <p:sp>
        <p:nvSpPr>
          <p:cNvPr id="5" name="Title 4">
            <a:extLst>
              <a:ext uri="{FF2B5EF4-FFF2-40B4-BE49-F238E27FC236}">
                <a16:creationId xmlns:a16="http://schemas.microsoft.com/office/drawing/2014/main" id="{E3BBF202-F89C-43F5-93B9-C325377AB36A}"/>
              </a:ext>
            </a:extLst>
          </p:cNvPr>
          <p:cNvSpPr>
            <a:spLocks noGrp="1"/>
          </p:cNvSpPr>
          <p:nvPr>
            <p:ph type="title" idx="4294967295"/>
          </p:nvPr>
        </p:nvSpPr>
        <p:spPr>
          <a:xfrm>
            <a:off x="0" y="347663"/>
            <a:ext cx="9644063" cy="1079500"/>
          </a:xfrm>
        </p:spPr>
        <p:txBody>
          <a:bodyPr>
            <a:normAutofit fontScale="90000"/>
          </a:bodyPr>
          <a:lstStyle/>
          <a:p>
            <a:r>
              <a:rPr lang="en-US" sz="3200" dirty="0">
                <a:solidFill>
                  <a:srgbClr val="FFFFFF"/>
                </a:solidFill>
                <a:latin typeface="Amazon Ember Medium" panose="020B0603020204030204" pitchFamily="34" charset="0"/>
                <a:ea typeface="Amazon Ember Medium" panose="020B0603020204030204" pitchFamily="34" charset="0"/>
                <a:cs typeface="Amazon Ember Medium" panose="020B0603020204030204" pitchFamily="34" charset="0"/>
              </a:rPr>
              <a:t>The U.S. Navy migrated its largest SAP (ERP) system, 72,000 users spread across six U.S. Navy commands, to AWS GovCloud (US)</a:t>
            </a:r>
            <a:endParaRPr lang="en-US" sz="3200" dirty="0"/>
          </a:p>
        </p:txBody>
      </p:sp>
    </p:spTree>
    <p:extLst>
      <p:ext uri="{BB962C8B-B14F-4D97-AF65-F5344CB8AC3E}">
        <p14:creationId xmlns:p14="http://schemas.microsoft.com/office/powerpoint/2010/main" val="87122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5C3DB19-9FBA-4F63-9F23-6292A69FF2BE}"/>
              </a:ext>
            </a:extLst>
          </p:cNvPr>
          <p:cNvGrpSpPr/>
          <p:nvPr/>
        </p:nvGrpSpPr>
        <p:grpSpPr>
          <a:xfrm>
            <a:off x="548639" y="1213139"/>
            <a:ext cx="13766343" cy="2475107"/>
            <a:chOff x="548639" y="1401824"/>
            <a:chExt cx="13766343" cy="2475107"/>
          </a:xfrm>
        </p:grpSpPr>
        <p:sp>
          <p:nvSpPr>
            <p:cNvPr id="22" name="Rectangle 21">
              <a:extLst>
                <a:ext uri="{FF2B5EF4-FFF2-40B4-BE49-F238E27FC236}">
                  <a16:creationId xmlns:a16="http://schemas.microsoft.com/office/drawing/2014/main" id="{A81AB3CA-5FE7-4F72-A9F4-5D5B9010EEC8}"/>
                </a:ext>
              </a:extLst>
            </p:cNvPr>
            <p:cNvSpPr/>
            <p:nvPr/>
          </p:nvSpPr>
          <p:spPr>
            <a:xfrm>
              <a:off x="1549191" y="1838429"/>
              <a:ext cx="12445685" cy="1403461"/>
            </a:xfrm>
            <a:prstGeom prst="rect">
              <a:avLst/>
            </a:prstGeom>
          </p:spPr>
          <p:txBody>
            <a:bodyPr wrap="square" lIns="182880" tIns="146304" rIns="182880" bIns="146304">
              <a:spAutoFit/>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Amazon Ember"/>
                  <a:ea typeface="Amazon Ember Light" panose="020B0403020204020204" pitchFamily="34" charset="0"/>
                  <a:cs typeface="Amazon Ember Light" panose="020B0403020204020204" pitchFamily="34" charset="0"/>
                </a:rPr>
                <a:t>“What previously would have taken us months, we can now knock out over a weekend and complete testing and piloting over the next week. Our transition and continued investment in the cloud gives us a much more modern system on which we can build for the future.”</a:t>
              </a:r>
            </a:p>
          </p:txBody>
        </p:sp>
        <p:sp>
          <p:nvSpPr>
            <p:cNvPr id="47" name="Rectangle 46">
              <a:extLst>
                <a:ext uri="{FF2B5EF4-FFF2-40B4-BE49-F238E27FC236}">
                  <a16:creationId xmlns:a16="http://schemas.microsoft.com/office/drawing/2014/main" id="{01615A35-AF48-4C15-A0F5-98A4F5ECE248}"/>
                </a:ext>
              </a:extLst>
            </p:cNvPr>
            <p:cNvSpPr/>
            <p:nvPr/>
          </p:nvSpPr>
          <p:spPr>
            <a:xfrm>
              <a:off x="800150" y="3332166"/>
              <a:ext cx="13514832" cy="544765"/>
            </a:xfrm>
            <a:prstGeom prst="rect">
              <a:avLst/>
            </a:prstGeom>
          </p:spPr>
          <p:txBody>
            <a:bodyPr wrap="square" lIns="182880" tIns="146304" rIns="182880" bIns="146304">
              <a:spAutoFit/>
            </a:bodyPr>
            <a:lstStyle/>
            <a:p>
              <a:pPr marL="57150" marR="0" lvl="0" indent="-57150" algn="r" defTabSz="731520" rtl="0" eaLnBrk="1" fontAlgn="auto" latinLnBrk="0" hangingPunct="1">
                <a:lnSpc>
                  <a:spcPct val="90000"/>
                </a:lnSpc>
                <a:spcBef>
                  <a:spcPts val="960"/>
                </a:spcBef>
                <a:spcAft>
                  <a:spcPts val="0"/>
                </a:spcAft>
                <a:buClrTx/>
                <a:buSzTx/>
                <a:buFontTx/>
                <a:buNone/>
                <a:tabLst/>
                <a:defRPr/>
              </a:pPr>
              <a:r>
                <a:rPr kumimoji="0" lang="en-US" sz="1800" b="0" i="0" u="none" strike="noStrike" kern="0" cap="none" spc="0" normalizeH="0" baseline="0" noProof="0" dirty="0">
                  <a:ln>
                    <a:noFill/>
                  </a:ln>
                  <a:solidFill>
                    <a:srgbClr val="F2F3F3"/>
                  </a:solidFill>
                  <a:effectLst/>
                  <a:uLnTx/>
                  <a:uFillTx/>
                  <a:latin typeface="Amazon Ember" panose="020B0603020204020204" pitchFamily="34" charset="0"/>
                  <a:ea typeface="Amazon Ember" panose="020B0603020204020204" pitchFamily="34" charset="0"/>
                  <a:cs typeface="Amazon Ember" panose="020B0603020204020204" pitchFamily="34" charset="0"/>
                </a:rPr>
                <a:t>—</a:t>
              </a:r>
              <a:r>
                <a:rPr kumimoji="0" lang="en-US" sz="1800" b="0" i="0" u="none" strike="noStrike" kern="0" cap="none" spc="0" normalizeH="0" baseline="0" noProof="0" dirty="0">
                  <a:ln>
                    <a:noFill/>
                  </a:ln>
                  <a:solidFill>
                    <a:srgbClr val="F2F3F3"/>
                  </a:solidFill>
                  <a:effectLst/>
                  <a:uLnTx/>
                  <a:uFillTx/>
                  <a:latin typeface="Amazon Ember"/>
                  <a:ea typeface="Amazon Ember Heavy" panose="020B0803020204020204" pitchFamily="34" charset="0"/>
                  <a:cs typeface="Amazon Ember Heavy" panose="020B0803020204020204" pitchFamily="34" charset="0"/>
                </a:rPr>
                <a:t>Jack McCarthy, CIO, New Jersey Courts.</a:t>
              </a:r>
              <a:endParaRPr kumimoji="0" lang="en-US" sz="1800" b="0" i="0" u="none" strike="noStrike" kern="0" cap="none" spc="0" normalizeH="0" baseline="0" noProof="0" dirty="0">
                <a:ln>
                  <a:noFill/>
                </a:ln>
                <a:solidFill>
                  <a:srgbClr val="F2F3F3"/>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2" name="Rectangle 41">
              <a:extLst>
                <a:ext uri="{FF2B5EF4-FFF2-40B4-BE49-F238E27FC236}">
                  <a16:creationId xmlns:a16="http://schemas.microsoft.com/office/drawing/2014/main" id="{5AFE72B2-1618-46B8-A9C8-500E9DC9828F}"/>
                </a:ext>
              </a:extLst>
            </p:cNvPr>
            <p:cNvSpPr/>
            <p:nvPr/>
          </p:nvSpPr>
          <p:spPr>
            <a:xfrm>
              <a:off x="548639" y="1401824"/>
              <a:ext cx="13514832" cy="1526572"/>
            </a:xfrm>
            <a:prstGeom prst="rect">
              <a:avLst/>
            </a:prstGeom>
          </p:spPr>
          <p:txBody>
            <a:bodyPr wrap="square" lIns="182880" tIns="146304" rIns="182880" bIns="146304">
              <a:spAutoFit/>
            </a:bodyP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8000" b="0" i="0" u="none" strike="noStrike" kern="0" cap="none" spc="0" normalizeH="0" baseline="0" noProof="0" dirty="0">
                <a:ln>
                  <a:noFill/>
                </a:ln>
                <a:solidFill>
                  <a:srgbClr val="FFFFFF">
                    <a:alpha val="48000"/>
                  </a:srgbClr>
                </a:solidFill>
                <a:effectLst/>
                <a:uLnTx/>
                <a:uFillTx/>
                <a:latin typeface="Amazon Ember"/>
                <a:ea typeface="Amazon Ember Light" panose="020B0403020204020204" pitchFamily="34" charset="0"/>
                <a:cs typeface="Amazon Ember Light" panose="020B0403020204020204" pitchFamily="34" charset="0"/>
              </a:endParaRPr>
            </a:p>
          </p:txBody>
        </p:sp>
      </p:grpSp>
      <p:sp>
        <p:nvSpPr>
          <p:cNvPr id="7" name="Rectangle 6">
            <a:extLst>
              <a:ext uri="{FF2B5EF4-FFF2-40B4-BE49-F238E27FC236}">
                <a16:creationId xmlns:a16="http://schemas.microsoft.com/office/drawing/2014/main" id="{DD0DE09A-AD5F-42A6-A520-A640050A28E5}"/>
              </a:ext>
            </a:extLst>
          </p:cNvPr>
          <p:cNvSpPr/>
          <p:nvPr/>
        </p:nvSpPr>
        <p:spPr>
          <a:xfrm>
            <a:off x="0" y="3690909"/>
            <a:ext cx="14630400" cy="925764"/>
          </a:xfrm>
          <a:prstGeom prst="rect">
            <a:avLst/>
          </a:prstGeom>
          <a:solidFill>
            <a:srgbClr val="161E2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mazon Ember"/>
                <a:ea typeface="+mn-ea"/>
                <a:cs typeface="+mn-cs"/>
              </a:rPr>
              <a:t>Migrated 40 key applications to AWS</a:t>
            </a:r>
          </a:p>
        </p:txBody>
      </p:sp>
      <p:cxnSp>
        <p:nvCxnSpPr>
          <p:cNvPr id="12" name="Straight Connector 11">
            <a:extLst>
              <a:ext uri="{FF2B5EF4-FFF2-40B4-BE49-F238E27FC236}">
                <a16:creationId xmlns:a16="http://schemas.microsoft.com/office/drawing/2014/main" id="{CBDC1DD3-B441-493C-817D-195E8BCDB3BA}"/>
              </a:ext>
            </a:extLst>
          </p:cNvPr>
          <p:cNvCxnSpPr>
            <a:cxnSpLocks/>
          </p:cNvCxnSpPr>
          <p:nvPr/>
        </p:nvCxnSpPr>
        <p:spPr>
          <a:xfrm>
            <a:off x="0" y="3690909"/>
            <a:ext cx="14630400" cy="0"/>
          </a:xfrm>
          <a:prstGeom prst="line">
            <a:avLst/>
          </a:prstGeom>
          <a:ln w="19050">
            <a:solidFill>
              <a:srgbClr val="8A6DB9"/>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B1B655D-4A37-4DE6-9358-DED0054E6F4D}"/>
              </a:ext>
            </a:extLst>
          </p:cNvPr>
          <p:cNvCxnSpPr>
            <a:cxnSpLocks/>
          </p:cNvCxnSpPr>
          <p:nvPr/>
        </p:nvCxnSpPr>
        <p:spPr>
          <a:xfrm>
            <a:off x="0" y="4634338"/>
            <a:ext cx="14630400" cy="0"/>
          </a:xfrm>
          <a:prstGeom prst="line">
            <a:avLst/>
          </a:prstGeom>
          <a:ln w="19050">
            <a:solidFill>
              <a:srgbClr val="8A6DB9"/>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6C0D2B83-7250-4AE4-A819-346F3081B3F8}"/>
              </a:ext>
            </a:extLst>
          </p:cNvPr>
          <p:cNvGrpSpPr/>
          <p:nvPr/>
        </p:nvGrpSpPr>
        <p:grpSpPr>
          <a:xfrm>
            <a:off x="11350235" y="4987410"/>
            <a:ext cx="2713235" cy="1959240"/>
            <a:chOff x="11068883" y="5240634"/>
            <a:chExt cx="2713235" cy="1959240"/>
          </a:xfrm>
        </p:grpSpPr>
        <p:sp>
          <p:nvSpPr>
            <p:cNvPr id="51" name="TextBox 50">
              <a:extLst>
                <a:ext uri="{FF2B5EF4-FFF2-40B4-BE49-F238E27FC236}">
                  <a16:creationId xmlns:a16="http://schemas.microsoft.com/office/drawing/2014/main" id="{CA6C44F4-D219-4E05-B4C4-19B0DFB1FA02}"/>
                </a:ext>
              </a:extLst>
            </p:cNvPr>
            <p:cNvSpPr txBox="1"/>
            <p:nvPr/>
          </p:nvSpPr>
          <p:spPr>
            <a:xfrm>
              <a:off x="11068883" y="6479677"/>
              <a:ext cx="2713235" cy="720197"/>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2F3F3"/>
                  </a:solidFill>
                  <a:effectLst/>
                  <a:uLnTx/>
                  <a:uFillTx/>
                  <a:latin typeface="Amazon Ember"/>
                  <a:ea typeface="+mn-ea"/>
                  <a:cs typeface="+mn-cs"/>
                </a:rPr>
                <a:t>Launched its Judiciary Electronic Document System (JEDS) on AWS in just </a:t>
              </a:r>
              <a:r>
                <a:rPr kumimoji="0" lang="en-US" sz="2000" b="1" i="0" u="none" strike="noStrike" kern="1200" cap="none" spc="0" normalizeH="0" baseline="0" noProof="0" dirty="0">
                  <a:ln>
                    <a:noFill/>
                  </a:ln>
                  <a:solidFill>
                    <a:srgbClr val="FDC500"/>
                  </a:solidFill>
                  <a:effectLst/>
                  <a:uLnTx/>
                  <a:uFillTx/>
                  <a:latin typeface="Amazon Ember"/>
                  <a:ea typeface="+mn-ea"/>
                  <a:cs typeface="+mn-cs"/>
                </a:rPr>
                <a:t>two days</a:t>
              </a:r>
            </a:p>
          </p:txBody>
        </p:sp>
        <p:grpSp>
          <p:nvGrpSpPr>
            <p:cNvPr id="58" name="Agility icon">
              <a:extLst>
                <a:ext uri="{FF2B5EF4-FFF2-40B4-BE49-F238E27FC236}">
                  <a16:creationId xmlns:a16="http://schemas.microsoft.com/office/drawing/2014/main" id="{59C6CD5A-D655-4AB8-9E06-8D5F8C71C65B}"/>
                </a:ext>
              </a:extLst>
            </p:cNvPr>
            <p:cNvGrpSpPr>
              <a:grpSpLocks noChangeAspect="1"/>
            </p:cNvGrpSpPr>
            <p:nvPr/>
          </p:nvGrpSpPr>
          <p:grpSpPr>
            <a:xfrm>
              <a:off x="11919621" y="5240634"/>
              <a:ext cx="930968" cy="905852"/>
              <a:chOff x="4234801" y="1223039"/>
              <a:chExt cx="774130" cy="753246"/>
            </a:xfrm>
          </p:grpSpPr>
          <p:sp>
            <p:nvSpPr>
              <p:cNvPr id="60" name="Oval 59">
                <a:extLst>
                  <a:ext uri="{FF2B5EF4-FFF2-40B4-BE49-F238E27FC236}">
                    <a16:creationId xmlns:a16="http://schemas.microsoft.com/office/drawing/2014/main" id="{AECDCBF9-191F-4263-9562-E37DE1133520}"/>
                  </a:ext>
                </a:extLst>
              </p:cNvPr>
              <p:cNvSpPr/>
              <p:nvPr/>
            </p:nvSpPr>
            <p:spPr>
              <a:xfrm>
                <a:off x="4339327" y="1781738"/>
                <a:ext cx="62355" cy="62355"/>
              </a:xfrm>
              <a:prstGeom prst="ellipse">
                <a:avLst/>
              </a:prstGeom>
              <a:solidFill>
                <a:srgbClr val="8A6DB9"/>
              </a:solidFill>
              <a:ln w="19050">
                <a:solidFill>
                  <a:srgbClr val="8A6DB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DC500"/>
                  </a:solidFill>
                  <a:effectLst/>
                  <a:uLnTx/>
                  <a:uFillTx/>
                  <a:latin typeface="Amazon Ember"/>
                  <a:ea typeface="+mn-ea"/>
                  <a:cs typeface="+mn-cs"/>
                </a:endParaRPr>
              </a:p>
            </p:txBody>
          </p:sp>
          <p:sp>
            <p:nvSpPr>
              <p:cNvPr id="61" name="Oval 60">
                <a:extLst>
                  <a:ext uri="{FF2B5EF4-FFF2-40B4-BE49-F238E27FC236}">
                    <a16:creationId xmlns:a16="http://schemas.microsoft.com/office/drawing/2014/main" id="{E149671D-D66C-4F98-B77A-C7CF850C736B}"/>
                  </a:ext>
                </a:extLst>
              </p:cNvPr>
              <p:cNvSpPr/>
              <p:nvPr/>
            </p:nvSpPr>
            <p:spPr>
              <a:xfrm>
                <a:off x="4506438" y="1830375"/>
                <a:ext cx="62355" cy="62355"/>
              </a:xfrm>
              <a:prstGeom prst="ellipse">
                <a:avLst/>
              </a:prstGeom>
              <a:solidFill>
                <a:srgbClr val="8A6DB9"/>
              </a:solidFill>
              <a:ln w="19050">
                <a:solidFill>
                  <a:srgbClr val="8A6DB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DC500"/>
                  </a:solidFill>
                  <a:effectLst/>
                  <a:uLnTx/>
                  <a:uFillTx/>
                  <a:latin typeface="Amazon Ember"/>
                  <a:ea typeface="+mn-ea"/>
                  <a:cs typeface="+mn-cs"/>
                </a:endParaRPr>
              </a:p>
            </p:txBody>
          </p:sp>
          <p:sp>
            <p:nvSpPr>
              <p:cNvPr id="62" name="Oval 61">
                <a:extLst>
                  <a:ext uri="{FF2B5EF4-FFF2-40B4-BE49-F238E27FC236}">
                    <a16:creationId xmlns:a16="http://schemas.microsoft.com/office/drawing/2014/main" id="{75ED9EAE-AFF8-41E0-AC42-81272AC254D1}"/>
                  </a:ext>
                </a:extLst>
              </p:cNvPr>
              <p:cNvSpPr/>
              <p:nvPr/>
            </p:nvSpPr>
            <p:spPr>
              <a:xfrm>
                <a:off x="4591240" y="1913930"/>
                <a:ext cx="62355" cy="62355"/>
              </a:xfrm>
              <a:prstGeom prst="ellipse">
                <a:avLst/>
              </a:prstGeom>
              <a:solidFill>
                <a:srgbClr val="8A6DB9"/>
              </a:solidFill>
              <a:ln w="19050">
                <a:solidFill>
                  <a:srgbClr val="8A6DB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DC500"/>
                  </a:solidFill>
                  <a:effectLst/>
                  <a:uLnTx/>
                  <a:uFillTx/>
                  <a:latin typeface="Amazon Ember"/>
                  <a:ea typeface="+mn-ea"/>
                  <a:cs typeface="+mn-cs"/>
                </a:endParaRPr>
              </a:p>
            </p:txBody>
          </p:sp>
          <p:sp>
            <p:nvSpPr>
              <p:cNvPr id="63" name="Oval 62">
                <a:extLst>
                  <a:ext uri="{FF2B5EF4-FFF2-40B4-BE49-F238E27FC236}">
                    <a16:creationId xmlns:a16="http://schemas.microsoft.com/office/drawing/2014/main" id="{EC61E318-CA21-4049-9A6B-98009373C3F7}"/>
                  </a:ext>
                </a:extLst>
              </p:cNvPr>
              <p:cNvSpPr/>
              <p:nvPr/>
            </p:nvSpPr>
            <p:spPr>
              <a:xfrm>
                <a:off x="4667850" y="1830375"/>
                <a:ext cx="62355" cy="62355"/>
              </a:xfrm>
              <a:prstGeom prst="ellipse">
                <a:avLst/>
              </a:prstGeom>
              <a:solidFill>
                <a:srgbClr val="8A6DB9"/>
              </a:solidFill>
              <a:ln w="19050">
                <a:solidFill>
                  <a:srgbClr val="8A6DB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DC500"/>
                  </a:solidFill>
                  <a:effectLst/>
                  <a:uLnTx/>
                  <a:uFillTx/>
                  <a:latin typeface="Amazon Ember"/>
                  <a:ea typeface="+mn-ea"/>
                  <a:cs typeface="+mn-cs"/>
                </a:endParaRPr>
              </a:p>
            </p:txBody>
          </p:sp>
          <p:sp>
            <p:nvSpPr>
              <p:cNvPr id="64" name="Oval 63">
                <a:extLst>
                  <a:ext uri="{FF2B5EF4-FFF2-40B4-BE49-F238E27FC236}">
                    <a16:creationId xmlns:a16="http://schemas.microsoft.com/office/drawing/2014/main" id="{E5FEDB46-2A0E-482C-8DBF-A3D5972B107B}"/>
                  </a:ext>
                </a:extLst>
              </p:cNvPr>
              <p:cNvSpPr/>
              <p:nvPr/>
            </p:nvSpPr>
            <p:spPr>
              <a:xfrm>
                <a:off x="4810911" y="1780573"/>
                <a:ext cx="62355" cy="62355"/>
              </a:xfrm>
              <a:prstGeom prst="ellipse">
                <a:avLst/>
              </a:prstGeom>
              <a:solidFill>
                <a:srgbClr val="8A6DB9"/>
              </a:solidFill>
              <a:ln w="19050">
                <a:solidFill>
                  <a:srgbClr val="8A6DB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DC500"/>
                  </a:solidFill>
                  <a:effectLst/>
                  <a:uLnTx/>
                  <a:uFillTx/>
                  <a:latin typeface="Amazon Ember"/>
                  <a:ea typeface="+mn-ea"/>
                  <a:cs typeface="+mn-cs"/>
                </a:endParaRPr>
              </a:p>
            </p:txBody>
          </p:sp>
          <p:cxnSp>
            <p:nvCxnSpPr>
              <p:cNvPr id="65" name="Straight Connector 64">
                <a:extLst>
                  <a:ext uri="{FF2B5EF4-FFF2-40B4-BE49-F238E27FC236}">
                    <a16:creationId xmlns:a16="http://schemas.microsoft.com/office/drawing/2014/main" id="{8EFBF76B-A108-4850-881D-CC8AD2016EB8}"/>
                  </a:ext>
                </a:extLst>
              </p:cNvPr>
              <p:cNvCxnSpPr/>
              <p:nvPr/>
            </p:nvCxnSpPr>
            <p:spPr>
              <a:xfrm flipV="1">
                <a:off x="4537615" y="1654534"/>
                <a:ext cx="0" cy="175840"/>
              </a:xfrm>
              <a:prstGeom prst="line">
                <a:avLst/>
              </a:prstGeom>
              <a:solidFill>
                <a:srgbClr val="8A6DB9"/>
              </a:solidFill>
              <a:ln w="19050">
                <a:solidFill>
                  <a:srgbClr val="8A6DB9"/>
                </a:solidFill>
              </a:ln>
            </p:spPr>
          </p:cxnSp>
          <p:cxnSp>
            <p:nvCxnSpPr>
              <p:cNvPr id="66" name="Straight Connector 65">
                <a:extLst>
                  <a:ext uri="{FF2B5EF4-FFF2-40B4-BE49-F238E27FC236}">
                    <a16:creationId xmlns:a16="http://schemas.microsoft.com/office/drawing/2014/main" id="{2B924681-B43E-42E1-A258-87758F74CFFB}"/>
                  </a:ext>
                </a:extLst>
              </p:cNvPr>
              <p:cNvCxnSpPr>
                <a:cxnSpLocks/>
              </p:cNvCxnSpPr>
              <p:nvPr/>
            </p:nvCxnSpPr>
            <p:spPr>
              <a:xfrm flipV="1">
                <a:off x="4622418" y="1654534"/>
                <a:ext cx="0" cy="280596"/>
              </a:xfrm>
              <a:prstGeom prst="line">
                <a:avLst/>
              </a:prstGeom>
              <a:solidFill>
                <a:srgbClr val="8A6DB9"/>
              </a:solidFill>
              <a:ln w="19050">
                <a:solidFill>
                  <a:srgbClr val="8A6DB9"/>
                </a:solidFill>
              </a:ln>
            </p:spPr>
          </p:cxnSp>
          <p:cxnSp>
            <p:nvCxnSpPr>
              <p:cNvPr id="67" name="Straight Connector 66">
                <a:extLst>
                  <a:ext uri="{FF2B5EF4-FFF2-40B4-BE49-F238E27FC236}">
                    <a16:creationId xmlns:a16="http://schemas.microsoft.com/office/drawing/2014/main" id="{2C5FC7B5-6912-4C1E-A2B0-C9324B7D8A2F}"/>
                  </a:ext>
                </a:extLst>
              </p:cNvPr>
              <p:cNvCxnSpPr>
                <a:cxnSpLocks/>
              </p:cNvCxnSpPr>
              <p:nvPr/>
            </p:nvCxnSpPr>
            <p:spPr>
              <a:xfrm flipV="1">
                <a:off x="4699027" y="1654535"/>
                <a:ext cx="0" cy="189558"/>
              </a:xfrm>
              <a:prstGeom prst="line">
                <a:avLst/>
              </a:prstGeom>
              <a:solidFill>
                <a:srgbClr val="8A6DB9"/>
              </a:solidFill>
              <a:ln w="19050">
                <a:solidFill>
                  <a:srgbClr val="8A6DB9"/>
                </a:solidFill>
              </a:ln>
            </p:spPr>
          </p:cxnSp>
          <p:cxnSp>
            <p:nvCxnSpPr>
              <p:cNvPr id="68" name="Connector: Elbow 98">
                <a:extLst>
                  <a:ext uri="{FF2B5EF4-FFF2-40B4-BE49-F238E27FC236}">
                    <a16:creationId xmlns:a16="http://schemas.microsoft.com/office/drawing/2014/main" id="{471C6813-51E0-4E46-9810-281700D9D918}"/>
                  </a:ext>
                </a:extLst>
              </p:cNvPr>
              <p:cNvCxnSpPr>
                <a:endCxn id="60" idx="6"/>
              </p:cNvCxnSpPr>
              <p:nvPr/>
            </p:nvCxnSpPr>
            <p:spPr>
              <a:xfrm rot="5400000">
                <a:off x="4346004" y="1706357"/>
                <a:ext cx="162236" cy="50880"/>
              </a:xfrm>
              <a:prstGeom prst="bentConnector2">
                <a:avLst/>
              </a:prstGeom>
              <a:solidFill>
                <a:srgbClr val="8A6DB9"/>
              </a:solidFill>
              <a:ln w="19050">
                <a:solidFill>
                  <a:srgbClr val="8A6DB9"/>
                </a:solidFill>
              </a:ln>
            </p:spPr>
          </p:cxnSp>
          <p:cxnSp>
            <p:nvCxnSpPr>
              <p:cNvPr id="69" name="Connector: Elbow 99">
                <a:extLst>
                  <a:ext uri="{FF2B5EF4-FFF2-40B4-BE49-F238E27FC236}">
                    <a16:creationId xmlns:a16="http://schemas.microsoft.com/office/drawing/2014/main" id="{4BAB8CEF-1FC3-447E-A481-DDB6571B0BC1}"/>
                  </a:ext>
                </a:extLst>
              </p:cNvPr>
              <p:cNvCxnSpPr>
                <a:endCxn id="64" idx="2"/>
              </p:cNvCxnSpPr>
              <p:nvPr/>
            </p:nvCxnSpPr>
            <p:spPr>
              <a:xfrm rot="16200000" flipH="1">
                <a:off x="4705050" y="1705889"/>
                <a:ext cx="161072" cy="50651"/>
              </a:xfrm>
              <a:prstGeom prst="bentConnector2">
                <a:avLst/>
              </a:prstGeom>
              <a:solidFill>
                <a:srgbClr val="8A6DB9"/>
              </a:solidFill>
              <a:ln w="19050">
                <a:solidFill>
                  <a:srgbClr val="8A6DB9"/>
                </a:solidFill>
              </a:ln>
            </p:spPr>
          </p:cxnSp>
          <p:grpSp>
            <p:nvGrpSpPr>
              <p:cNvPr id="59" name="Group 58">
                <a:extLst>
                  <a:ext uri="{FF2B5EF4-FFF2-40B4-BE49-F238E27FC236}">
                    <a16:creationId xmlns:a16="http://schemas.microsoft.com/office/drawing/2014/main" id="{F4FF644B-951C-4AAA-A6D8-8648CBE1D753}"/>
                  </a:ext>
                </a:extLst>
              </p:cNvPr>
              <p:cNvGrpSpPr/>
              <p:nvPr/>
            </p:nvGrpSpPr>
            <p:grpSpPr>
              <a:xfrm>
                <a:off x="4234801" y="1223039"/>
                <a:ext cx="774130" cy="427640"/>
                <a:chOff x="9002360" y="4411102"/>
                <a:chExt cx="1423863" cy="786562"/>
              </a:xfrm>
            </p:grpSpPr>
            <p:sp>
              <p:nvSpPr>
                <p:cNvPr id="78" name="Freeform 128">
                  <a:extLst>
                    <a:ext uri="{FF2B5EF4-FFF2-40B4-BE49-F238E27FC236}">
                      <a16:creationId xmlns:a16="http://schemas.microsoft.com/office/drawing/2014/main" id="{5EB017E8-5AA9-4344-B475-6327B6263F2B}"/>
                    </a:ext>
                  </a:extLst>
                </p:cNvPr>
                <p:cNvSpPr>
                  <a:spLocks noChangeAspect="1"/>
                </p:cNvSpPr>
                <p:nvPr/>
              </p:nvSpPr>
              <p:spPr bwMode="white">
                <a:xfrm>
                  <a:off x="9002360" y="4411102"/>
                  <a:ext cx="1423863" cy="786562"/>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noFill/>
                <a:ln w="19050">
                  <a:solidFill>
                    <a:schemeClr val="tx1"/>
                  </a:solidFill>
                </a:ln>
              </p:spPr>
              <p:txBody>
                <a:bodyPr vert="horz" wrap="square" lIns="91440" tIns="45720" rIns="91440" bIns="45720" numCol="1" anchor="t" anchorCtr="0" compatLnSpc="1">
                  <a:prstTxWarp prst="textNoShape">
                    <a:avLst/>
                  </a:prstTxWarp>
                </a:bodyP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474746"/>
                    </a:solidFill>
                    <a:effectLst/>
                    <a:uLnTx/>
                    <a:uFillTx/>
                    <a:latin typeface="Amazon Ember"/>
                    <a:ea typeface="+mn-ea"/>
                    <a:cs typeface="+mn-cs"/>
                  </a:endParaRPr>
                </a:p>
              </p:txBody>
            </p:sp>
            <p:sp>
              <p:nvSpPr>
                <p:cNvPr id="85" name="Freeform 128">
                  <a:extLst>
                    <a:ext uri="{FF2B5EF4-FFF2-40B4-BE49-F238E27FC236}">
                      <a16:creationId xmlns:a16="http://schemas.microsoft.com/office/drawing/2014/main" id="{04AF715A-59C4-4B12-9E64-21E117CA9B7D}"/>
                    </a:ext>
                  </a:extLst>
                </p:cNvPr>
                <p:cNvSpPr>
                  <a:spLocks noChangeAspect="1"/>
                </p:cNvSpPr>
                <p:nvPr/>
              </p:nvSpPr>
              <p:spPr bwMode="white">
                <a:xfrm>
                  <a:off x="9002360" y="4411102"/>
                  <a:ext cx="1423863" cy="786562"/>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noFill/>
                <a:ln w="19050">
                  <a:solidFill>
                    <a:schemeClr val="tx1"/>
                  </a:solidFill>
                </a:ln>
              </p:spPr>
              <p:txBody>
                <a:bodyPr vert="horz" wrap="square" lIns="91440" tIns="45720" rIns="91440" bIns="45720" numCol="1" anchor="t" anchorCtr="0" compatLnSpc="1">
                  <a:prstTxWarp prst="textNoShape">
                    <a:avLst/>
                  </a:prstTxWarp>
                </a:bodyP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474746"/>
                    </a:solidFill>
                    <a:effectLst/>
                    <a:uLnTx/>
                    <a:uFillTx/>
                    <a:latin typeface="Amazon Ember"/>
                    <a:ea typeface="+mn-ea"/>
                    <a:cs typeface="+mn-cs"/>
                  </a:endParaRPr>
                </a:p>
              </p:txBody>
            </p:sp>
          </p:grpSp>
        </p:grpSp>
      </p:grpSp>
      <p:grpSp>
        <p:nvGrpSpPr>
          <p:cNvPr id="13" name="Group 12">
            <a:extLst>
              <a:ext uri="{FF2B5EF4-FFF2-40B4-BE49-F238E27FC236}">
                <a16:creationId xmlns:a16="http://schemas.microsoft.com/office/drawing/2014/main" id="{7B527882-E225-4DFF-B20E-9A51C439C0E6}"/>
              </a:ext>
            </a:extLst>
          </p:cNvPr>
          <p:cNvGrpSpPr/>
          <p:nvPr/>
        </p:nvGrpSpPr>
        <p:grpSpPr>
          <a:xfrm>
            <a:off x="630747" y="5007112"/>
            <a:ext cx="2918767" cy="1994786"/>
            <a:chOff x="349395" y="5111599"/>
            <a:chExt cx="2918767" cy="1994786"/>
          </a:xfrm>
        </p:grpSpPr>
        <p:sp>
          <p:nvSpPr>
            <p:cNvPr id="49" name="TextBox 48">
              <a:extLst>
                <a:ext uri="{FF2B5EF4-FFF2-40B4-BE49-F238E27FC236}">
                  <a16:creationId xmlns:a16="http://schemas.microsoft.com/office/drawing/2014/main" id="{F2477071-BE89-497E-97E2-95AA2A3E70B4}"/>
                </a:ext>
              </a:extLst>
            </p:cNvPr>
            <p:cNvSpPr txBox="1"/>
            <p:nvPr/>
          </p:nvSpPr>
          <p:spPr>
            <a:xfrm>
              <a:off x="349395" y="6330788"/>
              <a:ext cx="2918767" cy="775597"/>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DC500"/>
                  </a:solidFill>
                  <a:effectLst/>
                  <a:uLnTx/>
                  <a:uFillTx/>
                  <a:latin typeface="Amazon Ember"/>
                  <a:ea typeface="+mn-ea"/>
                  <a:cs typeface="+mn-cs"/>
                </a:rPr>
                <a:t>26,000</a:t>
              </a:r>
              <a:r>
                <a:rPr kumimoji="0" lang="en-US" sz="1600" b="0" i="0" u="none" strike="noStrike" kern="0" cap="none" spc="0" normalizeH="0" baseline="0" noProof="0" dirty="0">
                  <a:ln>
                    <a:noFill/>
                  </a:ln>
                  <a:solidFill>
                    <a:srgbClr val="F2F3F3"/>
                  </a:solidFill>
                  <a:effectLst/>
                  <a:uLnTx/>
                  <a:uFillTx/>
                  <a:latin typeface="Amazon Ember"/>
                  <a:ea typeface="+mn-ea"/>
                  <a:cs typeface="+mn-cs"/>
                </a:rPr>
                <a:t> virtual court events with </a:t>
              </a:r>
              <a:r>
                <a:rPr kumimoji="0" lang="en-US" sz="2000" b="1" i="0" u="none" strike="noStrike" kern="1200" cap="none" spc="0" normalizeH="0" baseline="0" noProof="0" dirty="0">
                  <a:ln>
                    <a:noFill/>
                  </a:ln>
                  <a:solidFill>
                    <a:srgbClr val="FDC500"/>
                  </a:solidFill>
                  <a:effectLst/>
                  <a:uLnTx/>
                  <a:uFillTx/>
                  <a:latin typeface="Amazon Ember"/>
                  <a:ea typeface="+mn-ea"/>
                  <a:cs typeface="+mn-cs"/>
                </a:rPr>
                <a:t>217,000</a:t>
              </a:r>
              <a:r>
                <a:rPr kumimoji="0" lang="en-US" sz="1600" b="0" i="0" u="none" strike="noStrike" kern="0" cap="none" spc="0" normalizeH="0" baseline="0" noProof="0" dirty="0">
                  <a:ln>
                    <a:noFill/>
                  </a:ln>
                  <a:solidFill>
                    <a:srgbClr val="F2F3F3"/>
                  </a:solidFill>
                  <a:effectLst/>
                  <a:uLnTx/>
                  <a:uFillTx/>
                  <a:latin typeface="Amazon Ember"/>
                  <a:ea typeface="+mn-ea"/>
                  <a:cs typeface="+mn-cs"/>
                </a:rPr>
                <a:t> participants facilitated since March’20</a:t>
              </a:r>
            </a:p>
          </p:txBody>
        </p:sp>
        <p:grpSp>
          <p:nvGrpSpPr>
            <p:cNvPr id="104" name="Group 103">
              <a:extLst>
                <a:ext uri="{FF2B5EF4-FFF2-40B4-BE49-F238E27FC236}">
                  <a16:creationId xmlns:a16="http://schemas.microsoft.com/office/drawing/2014/main" id="{3DD1E702-E86B-43E7-8AEE-318AA4B5A1B6}"/>
                </a:ext>
              </a:extLst>
            </p:cNvPr>
            <p:cNvGrpSpPr>
              <a:grpSpLocks noChangeAspect="1"/>
            </p:cNvGrpSpPr>
            <p:nvPr/>
          </p:nvGrpSpPr>
          <p:grpSpPr>
            <a:xfrm>
              <a:off x="1356852" y="5111599"/>
              <a:ext cx="903852" cy="930968"/>
              <a:chOff x="6818319" y="655638"/>
              <a:chExt cx="476250" cy="490538"/>
            </a:xfrm>
          </p:grpSpPr>
          <p:sp>
            <p:nvSpPr>
              <p:cNvPr id="105" name="Freeform 24">
                <a:extLst>
                  <a:ext uri="{FF2B5EF4-FFF2-40B4-BE49-F238E27FC236}">
                    <a16:creationId xmlns:a16="http://schemas.microsoft.com/office/drawing/2014/main" id="{E566C234-B474-4E67-B0DA-EB09114874C2}"/>
                  </a:ext>
                </a:extLst>
              </p:cNvPr>
              <p:cNvSpPr>
                <a:spLocks/>
              </p:cNvSpPr>
              <p:nvPr/>
            </p:nvSpPr>
            <p:spPr bwMode="auto">
              <a:xfrm>
                <a:off x="6818319" y="981076"/>
                <a:ext cx="128588" cy="165100"/>
              </a:xfrm>
              <a:custGeom>
                <a:avLst/>
                <a:gdLst>
                  <a:gd name="T0" fmla="*/ 56 w 59"/>
                  <a:gd name="T1" fmla="*/ 77 h 77"/>
                  <a:gd name="T2" fmla="*/ 3 w 59"/>
                  <a:gd name="T3" fmla="*/ 77 h 77"/>
                  <a:gd name="T4" fmla="*/ 0 w 59"/>
                  <a:gd name="T5" fmla="*/ 75 h 77"/>
                  <a:gd name="T6" fmla="*/ 0 w 59"/>
                  <a:gd name="T7" fmla="*/ 3 h 77"/>
                  <a:gd name="T8" fmla="*/ 3 w 59"/>
                  <a:gd name="T9" fmla="*/ 0 h 77"/>
                  <a:gd name="T10" fmla="*/ 56 w 59"/>
                  <a:gd name="T11" fmla="*/ 0 h 77"/>
                  <a:gd name="T12" fmla="*/ 59 w 59"/>
                  <a:gd name="T13" fmla="*/ 3 h 77"/>
                  <a:gd name="T14" fmla="*/ 59 w 59"/>
                  <a:gd name="T15" fmla="*/ 75 h 77"/>
                  <a:gd name="T16" fmla="*/ 56 w 59"/>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77">
                    <a:moveTo>
                      <a:pt x="56" y="77"/>
                    </a:moveTo>
                    <a:cubicBezTo>
                      <a:pt x="3" y="77"/>
                      <a:pt x="3" y="77"/>
                      <a:pt x="3" y="77"/>
                    </a:cubicBezTo>
                    <a:cubicBezTo>
                      <a:pt x="1" y="77"/>
                      <a:pt x="0" y="76"/>
                      <a:pt x="0" y="75"/>
                    </a:cubicBezTo>
                    <a:cubicBezTo>
                      <a:pt x="0" y="3"/>
                      <a:pt x="0" y="3"/>
                      <a:pt x="0" y="3"/>
                    </a:cubicBezTo>
                    <a:cubicBezTo>
                      <a:pt x="0" y="2"/>
                      <a:pt x="1" y="0"/>
                      <a:pt x="3" y="0"/>
                    </a:cubicBezTo>
                    <a:cubicBezTo>
                      <a:pt x="56" y="0"/>
                      <a:pt x="56" y="0"/>
                      <a:pt x="56" y="0"/>
                    </a:cubicBezTo>
                    <a:cubicBezTo>
                      <a:pt x="57" y="0"/>
                      <a:pt x="59" y="2"/>
                      <a:pt x="59" y="3"/>
                    </a:cubicBezTo>
                    <a:cubicBezTo>
                      <a:pt x="59" y="75"/>
                      <a:pt x="59" y="75"/>
                      <a:pt x="59" y="75"/>
                    </a:cubicBezTo>
                    <a:cubicBezTo>
                      <a:pt x="59" y="76"/>
                      <a:pt x="57" y="77"/>
                      <a:pt x="56" y="77"/>
                    </a:cubicBezTo>
                    <a:close/>
                  </a:path>
                </a:pathLst>
              </a:custGeom>
              <a:grpFill/>
              <a:ln w="19050" cap="rnd">
                <a:solidFill>
                  <a:schemeClr val="tx1"/>
                </a:solidFill>
                <a:prstDash val="solid"/>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06" name="Freeform 25">
                <a:extLst>
                  <a:ext uri="{FF2B5EF4-FFF2-40B4-BE49-F238E27FC236}">
                    <a16:creationId xmlns:a16="http://schemas.microsoft.com/office/drawing/2014/main" id="{A380E644-C180-451B-8440-686024753465}"/>
                  </a:ext>
                </a:extLst>
              </p:cNvPr>
              <p:cNvSpPr>
                <a:spLocks/>
              </p:cNvSpPr>
              <p:nvPr/>
            </p:nvSpPr>
            <p:spPr bwMode="auto">
              <a:xfrm>
                <a:off x="7169156" y="808038"/>
                <a:ext cx="125413" cy="338138"/>
              </a:xfrm>
              <a:custGeom>
                <a:avLst/>
                <a:gdLst>
                  <a:gd name="T0" fmla="*/ 55 w 58"/>
                  <a:gd name="T1" fmla="*/ 157 h 157"/>
                  <a:gd name="T2" fmla="*/ 3 w 58"/>
                  <a:gd name="T3" fmla="*/ 157 h 157"/>
                  <a:gd name="T4" fmla="*/ 0 w 58"/>
                  <a:gd name="T5" fmla="*/ 154 h 157"/>
                  <a:gd name="T6" fmla="*/ 0 w 58"/>
                  <a:gd name="T7" fmla="*/ 3 h 157"/>
                  <a:gd name="T8" fmla="*/ 3 w 58"/>
                  <a:gd name="T9" fmla="*/ 0 h 157"/>
                  <a:gd name="T10" fmla="*/ 55 w 58"/>
                  <a:gd name="T11" fmla="*/ 0 h 157"/>
                  <a:gd name="T12" fmla="*/ 58 w 58"/>
                  <a:gd name="T13" fmla="*/ 3 h 157"/>
                  <a:gd name="T14" fmla="*/ 58 w 58"/>
                  <a:gd name="T15" fmla="*/ 154 h 157"/>
                  <a:gd name="T16" fmla="*/ 55 w 58"/>
                  <a:gd name="T17"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157">
                    <a:moveTo>
                      <a:pt x="55" y="157"/>
                    </a:moveTo>
                    <a:cubicBezTo>
                      <a:pt x="3" y="157"/>
                      <a:pt x="3" y="157"/>
                      <a:pt x="3" y="157"/>
                    </a:cubicBezTo>
                    <a:cubicBezTo>
                      <a:pt x="1" y="157"/>
                      <a:pt x="0" y="156"/>
                      <a:pt x="0" y="154"/>
                    </a:cubicBezTo>
                    <a:cubicBezTo>
                      <a:pt x="0" y="3"/>
                      <a:pt x="0" y="3"/>
                      <a:pt x="0" y="3"/>
                    </a:cubicBezTo>
                    <a:cubicBezTo>
                      <a:pt x="0" y="1"/>
                      <a:pt x="1" y="0"/>
                      <a:pt x="3" y="0"/>
                    </a:cubicBezTo>
                    <a:cubicBezTo>
                      <a:pt x="55" y="0"/>
                      <a:pt x="55" y="0"/>
                      <a:pt x="55" y="0"/>
                    </a:cubicBezTo>
                    <a:cubicBezTo>
                      <a:pt x="56" y="0"/>
                      <a:pt x="58" y="1"/>
                      <a:pt x="58" y="3"/>
                    </a:cubicBezTo>
                    <a:cubicBezTo>
                      <a:pt x="58" y="154"/>
                      <a:pt x="58" y="154"/>
                      <a:pt x="58" y="154"/>
                    </a:cubicBezTo>
                    <a:cubicBezTo>
                      <a:pt x="58" y="156"/>
                      <a:pt x="56" y="157"/>
                      <a:pt x="55" y="157"/>
                    </a:cubicBezTo>
                    <a:close/>
                  </a:path>
                </a:pathLst>
              </a:custGeom>
              <a:grpFill/>
              <a:ln w="19050" cap="rnd">
                <a:solidFill>
                  <a:schemeClr val="tx1"/>
                </a:solidFill>
                <a:prstDash val="solid"/>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07" name="Freeform 26">
                <a:extLst>
                  <a:ext uri="{FF2B5EF4-FFF2-40B4-BE49-F238E27FC236}">
                    <a16:creationId xmlns:a16="http://schemas.microsoft.com/office/drawing/2014/main" id="{597CF278-A645-4A54-9D8D-524B6AC735FB}"/>
                  </a:ext>
                </a:extLst>
              </p:cNvPr>
              <p:cNvSpPr>
                <a:spLocks/>
              </p:cNvSpPr>
              <p:nvPr/>
            </p:nvSpPr>
            <p:spPr bwMode="auto">
              <a:xfrm>
                <a:off x="6992944" y="901701"/>
                <a:ext cx="128588" cy="244475"/>
              </a:xfrm>
              <a:custGeom>
                <a:avLst/>
                <a:gdLst>
                  <a:gd name="T0" fmla="*/ 56 w 59"/>
                  <a:gd name="T1" fmla="*/ 114 h 114"/>
                  <a:gd name="T2" fmla="*/ 3 w 59"/>
                  <a:gd name="T3" fmla="*/ 114 h 114"/>
                  <a:gd name="T4" fmla="*/ 0 w 59"/>
                  <a:gd name="T5" fmla="*/ 112 h 114"/>
                  <a:gd name="T6" fmla="*/ 0 w 59"/>
                  <a:gd name="T7" fmla="*/ 3 h 114"/>
                  <a:gd name="T8" fmla="*/ 3 w 59"/>
                  <a:gd name="T9" fmla="*/ 0 h 114"/>
                  <a:gd name="T10" fmla="*/ 56 w 59"/>
                  <a:gd name="T11" fmla="*/ 0 h 114"/>
                  <a:gd name="T12" fmla="*/ 59 w 59"/>
                  <a:gd name="T13" fmla="*/ 3 h 114"/>
                  <a:gd name="T14" fmla="*/ 59 w 59"/>
                  <a:gd name="T15" fmla="*/ 112 h 114"/>
                  <a:gd name="T16" fmla="*/ 56 w 59"/>
                  <a:gd name="T17"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14">
                    <a:moveTo>
                      <a:pt x="56" y="114"/>
                    </a:moveTo>
                    <a:cubicBezTo>
                      <a:pt x="3" y="114"/>
                      <a:pt x="3" y="114"/>
                      <a:pt x="3" y="114"/>
                    </a:cubicBezTo>
                    <a:cubicBezTo>
                      <a:pt x="1" y="114"/>
                      <a:pt x="0" y="114"/>
                      <a:pt x="0" y="112"/>
                    </a:cubicBezTo>
                    <a:cubicBezTo>
                      <a:pt x="0" y="3"/>
                      <a:pt x="0" y="3"/>
                      <a:pt x="0" y="3"/>
                    </a:cubicBezTo>
                    <a:cubicBezTo>
                      <a:pt x="0" y="1"/>
                      <a:pt x="1" y="0"/>
                      <a:pt x="3" y="0"/>
                    </a:cubicBezTo>
                    <a:cubicBezTo>
                      <a:pt x="56" y="0"/>
                      <a:pt x="56" y="0"/>
                      <a:pt x="56" y="0"/>
                    </a:cubicBezTo>
                    <a:cubicBezTo>
                      <a:pt x="57" y="0"/>
                      <a:pt x="59" y="1"/>
                      <a:pt x="59" y="3"/>
                    </a:cubicBezTo>
                    <a:cubicBezTo>
                      <a:pt x="59" y="112"/>
                      <a:pt x="59" y="112"/>
                      <a:pt x="59" y="112"/>
                    </a:cubicBezTo>
                    <a:cubicBezTo>
                      <a:pt x="59" y="114"/>
                      <a:pt x="57" y="114"/>
                      <a:pt x="56" y="114"/>
                    </a:cubicBezTo>
                    <a:close/>
                  </a:path>
                </a:pathLst>
              </a:custGeom>
              <a:grpFill/>
              <a:ln w="19050" cap="rnd">
                <a:solidFill>
                  <a:schemeClr val="tx1"/>
                </a:solidFill>
                <a:prstDash val="solid"/>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08" name="Oval 27">
                <a:extLst>
                  <a:ext uri="{FF2B5EF4-FFF2-40B4-BE49-F238E27FC236}">
                    <a16:creationId xmlns:a16="http://schemas.microsoft.com/office/drawing/2014/main" id="{5FBBE2CA-005B-43B7-BC1E-DDDFBFFC19BE}"/>
                  </a:ext>
                </a:extLst>
              </p:cNvPr>
              <p:cNvSpPr>
                <a:spLocks noChangeArrowheads="1"/>
              </p:cNvSpPr>
              <p:nvPr/>
            </p:nvSpPr>
            <p:spPr bwMode="auto">
              <a:xfrm>
                <a:off x="6843719" y="868363"/>
                <a:ext cx="74613" cy="74613"/>
              </a:xfrm>
              <a:prstGeom prst="ellipse">
                <a:avLst/>
              </a:prstGeom>
              <a:grpFill/>
              <a:ln w="19050" cap="rnd">
                <a:solidFill>
                  <a:srgbClr val="8A6DB9"/>
                </a:solidFill>
                <a:prstDash val="solid"/>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09" name="Oval 28">
                <a:extLst>
                  <a:ext uri="{FF2B5EF4-FFF2-40B4-BE49-F238E27FC236}">
                    <a16:creationId xmlns:a16="http://schemas.microsoft.com/office/drawing/2014/main" id="{EDB6ECA2-7102-41FE-A965-181AD695985D}"/>
                  </a:ext>
                </a:extLst>
              </p:cNvPr>
              <p:cNvSpPr>
                <a:spLocks noChangeArrowheads="1"/>
              </p:cNvSpPr>
              <p:nvPr/>
            </p:nvSpPr>
            <p:spPr bwMode="auto">
              <a:xfrm>
                <a:off x="7019931" y="782638"/>
                <a:ext cx="74613" cy="73025"/>
              </a:xfrm>
              <a:prstGeom prst="ellipse">
                <a:avLst/>
              </a:prstGeom>
              <a:grpFill/>
              <a:ln w="19050" cap="rnd">
                <a:solidFill>
                  <a:srgbClr val="8A6DB9"/>
                </a:solidFill>
                <a:prstDash val="solid"/>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10" name="Oval 29">
                <a:extLst>
                  <a:ext uri="{FF2B5EF4-FFF2-40B4-BE49-F238E27FC236}">
                    <a16:creationId xmlns:a16="http://schemas.microsoft.com/office/drawing/2014/main" id="{1F827F35-1238-497A-998A-96E140A95AAD}"/>
                  </a:ext>
                </a:extLst>
              </p:cNvPr>
              <p:cNvSpPr>
                <a:spLocks noChangeArrowheads="1"/>
              </p:cNvSpPr>
              <p:nvPr/>
            </p:nvSpPr>
            <p:spPr bwMode="auto">
              <a:xfrm>
                <a:off x="7194556" y="655638"/>
                <a:ext cx="74613" cy="73025"/>
              </a:xfrm>
              <a:prstGeom prst="ellipse">
                <a:avLst/>
              </a:prstGeom>
              <a:grpFill/>
              <a:ln w="19050" cap="rnd">
                <a:solidFill>
                  <a:srgbClr val="8A6DB9"/>
                </a:solidFill>
                <a:prstDash val="solid"/>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11" name="Line 30">
                <a:extLst>
                  <a:ext uri="{FF2B5EF4-FFF2-40B4-BE49-F238E27FC236}">
                    <a16:creationId xmlns:a16="http://schemas.microsoft.com/office/drawing/2014/main" id="{538C7F10-0F3E-4B8D-87E6-829E86C591DC}"/>
                  </a:ext>
                </a:extLst>
              </p:cNvPr>
              <p:cNvSpPr>
                <a:spLocks noChangeShapeType="1"/>
              </p:cNvSpPr>
              <p:nvPr/>
            </p:nvSpPr>
            <p:spPr bwMode="auto">
              <a:xfrm flipH="1">
                <a:off x="7086606" y="715963"/>
                <a:ext cx="114300" cy="85725"/>
              </a:xfrm>
              <a:prstGeom prst="line">
                <a:avLst/>
              </a:prstGeom>
              <a:grpFill/>
              <a:ln w="19050" cap="rnd">
                <a:solidFill>
                  <a:srgbClr val="8A6DB9"/>
                </a:solidFill>
                <a:prstDash val="solid"/>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12" name="Line 31">
                <a:extLst>
                  <a:ext uri="{FF2B5EF4-FFF2-40B4-BE49-F238E27FC236}">
                    <a16:creationId xmlns:a16="http://schemas.microsoft.com/office/drawing/2014/main" id="{279BEC9A-7539-4E79-836D-A4135093F7F6}"/>
                  </a:ext>
                </a:extLst>
              </p:cNvPr>
              <p:cNvSpPr>
                <a:spLocks noChangeShapeType="1"/>
              </p:cNvSpPr>
              <p:nvPr/>
            </p:nvSpPr>
            <p:spPr bwMode="auto">
              <a:xfrm flipH="1">
                <a:off x="6918331" y="835026"/>
                <a:ext cx="101600" cy="60325"/>
              </a:xfrm>
              <a:prstGeom prst="line">
                <a:avLst/>
              </a:prstGeom>
              <a:grpFill/>
              <a:ln w="19050" cap="rnd">
                <a:solidFill>
                  <a:srgbClr val="8A6DB9"/>
                </a:solidFill>
                <a:prstDash val="solid"/>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grpSp>
      <p:grpSp>
        <p:nvGrpSpPr>
          <p:cNvPr id="11" name="Group 10">
            <a:extLst>
              <a:ext uri="{FF2B5EF4-FFF2-40B4-BE49-F238E27FC236}">
                <a16:creationId xmlns:a16="http://schemas.microsoft.com/office/drawing/2014/main" id="{071867B9-3A84-4335-804F-F989E286E56B}"/>
              </a:ext>
            </a:extLst>
          </p:cNvPr>
          <p:cNvGrpSpPr/>
          <p:nvPr/>
        </p:nvGrpSpPr>
        <p:grpSpPr>
          <a:xfrm>
            <a:off x="8029148" y="5081539"/>
            <a:ext cx="2429936" cy="1845933"/>
            <a:chOff x="6737510" y="5264933"/>
            <a:chExt cx="2429936" cy="1845933"/>
          </a:xfrm>
        </p:grpSpPr>
        <p:sp>
          <p:nvSpPr>
            <p:cNvPr id="50" name="TextBox 49">
              <a:extLst>
                <a:ext uri="{FF2B5EF4-FFF2-40B4-BE49-F238E27FC236}">
                  <a16:creationId xmlns:a16="http://schemas.microsoft.com/office/drawing/2014/main" id="{06A3310E-29E9-4FF8-A0B5-B1C8E2BC5375}"/>
                </a:ext>
              </a:extLst>
            </p:cNvPr>
            <p:cNvSpPr txBox="1"/>
            <p:nvPr/>
          </p:nvSpPr>
          <p:spPr>
            <a:xfrm>
              <a:off x="6737510" y="6390669"/>
              <a:ext cx="2429936" cy="720197"/>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2F3F3"/>
                  </a:solidFill>
                  <a:effectLst/>
                  <a:uLnTx/>
                  <a:uFillTx/>
                  <a:latin typeface="Amazon Ember"/>
                  <a:ea typeface="+mn-ea"/>
                  <a:cs typeface="+mn-cs"/>
                </a:rPr>
                <a:t>Turnaround time for select tasks reduced from six months to in </a:t>
              </a:r>
              <a:r>
                <a:rPr kumimoji="0" lang="en-US" sz="2000" b="1" i="0" u="none" strike="noStrike" kern="1200" cap="none" spc="0" normalizeH="0" baseline="0" noProof="0" dirty="0">
                  <a:ln>
                    <a:noFill/>
                  </a:ln>
                  <a:solidFill>
                    <a:srgbClr val="FDC500"/>
                  </a:solidFill>
                  <a:effectLst/>
                  <a:uLnTx/>
                  <a:uFillTx/>
                  <a:latin typeface="Amazon Ember"/>
                  <a:ea typeface="+mn-ea"/>
                  <a:cs typeface="+mn-cs"/>
                </a:rPr>
                <a:t>6 days</a:t>
              </a:r>
            </a:p>
          </p:txBody>
        </p:sp>
        <p:grpSp>
          <p:nvGrpSpPr>
            <p:cNvPr id="71" name="Group 70">
              <a:extLst>
                <a:ext uri="{FF2B5EF4-FFF2-40B4-BE49-F238E27FC236}">
                  <a16:creationId xmlns:a16="http://schemas.microsoft.com/office/drawing/2014/main" id="{BF8FAA07-6C64-405A-93BE-975546BE7810}"/>
                </a:ext>
              </a:extLst>
            </p:cNvPr>
            <p:cNvGrpSpPr/>
            <p:nvPr/>
          </p:nvGrpSpPr>
          <p:grpSpPr>
            <a:xfrm>
              <a:off x="7338277" y="5264933"/>
              <a:ext cx="1228402" cy="837515"/>
              <a:chOff x="352425" y="1628357"/>
              <a:chExt cx="1046483" cy="713484"/>
            </a:xfrm>
          </p:grpSpPr>
          <p:grpSp>
            <p:nvGrpSpPr>
              <p:cNvPr id="72" name="Group 71">
                <a:extLst>
                  <a:ext uri="{FF2B5EF4-FFF2-40B4-BE49-F238E27FC236}">
                    <a16:creationId xmlns:a16="http://schemas.microsoft.com/office/drawing/2014/main" id="{FA96FF1F-9817-4512-86E7-9D8A4115C219}"/>
                  </a:ext>
                </a:extLst>
              </p:cNvPr>
              <p:cNvGrpSpPr/>
              <p:nvPr/>
            </p:nvGrpSpPr>
            <p:grpSpPr>
              <a:xfrm>
                <a:off x="352425" y="1781175"/>
                <a:ext cx="466725" cy="400049"/>
                <a:chOff x="990717" y="2004188"/>
                <a:chExt cx="188873" cy="149110"/>
              </a:xfrm>
            </p:grpSpPr>
            <p:cxnSp>
              <p:nvCxnSpPr>
                <p:cNvPr id="79" name="Straight Connector 78">
                  <a:extLst>
                    <a:ext uri="{FF2B5EF4-FFF2-40B4-BE49-F238E27FC236}">
                      <a16:creationId xmlns:a16="http://schemas.microsoft.com/office/drawing/2014/main" id="{1FB3C910-DA39-4F34-9A74-7B41314556CC}"/>
                    </a:ext>
                  </a:extLst>
                </p:cNvPr>
                <p:cNvCxnSpPr>
                  <a:cxnSpLocks/>
                </p:cNvCxnSpPr>
                <p:nvPr/>
              </p:nvCxnSpPr>
              <p:spPr>
                <a:xfrm>
                  <a:off x="990717" y="2004188"/>
                  <a:ext cx="188873" cy="0"/>
                </a:xfrm>
                <a:prstGeom prst="line">
                  <a:avLst/>
                </a:prstGeom>
                <a:solidFill>
                  <a:schemeClr val="bg1"/>
                </a:solidFill>
                <a:ln w="19050" cap="rnd">
                  <a:solidFill>
                    <a:srgbClr val="8A6DB9"/>
                  </a:solidFill>
                  <a:prstDash val="solid"/>
                  <a:round/>
                  <a:headEnd/>
                  <a:tailEnd/>
                </a:ln>
              </p:spPr>
            </p:cxnSp>
            <p:cxnSp>
              <p:nvCxnSpPr>
                <p:cNvPr id="80" name="Straight Connector 79">
                  <a:extLst>
                    <a:ext uri="{FF2B5EF4-FFF2-40B4-BE49-F238E27FC236}">
                      <a16:creationId xmlns:a16="http://schemas.microsoft.com/office/drawing/2014/main" id="{061C3821-46B1-4143-A307-F6386F029B50}"/>
                    </a:ext>
                  </a:extLst>
                </p:cNvPr>
                <p:cNvCxnSpPr>
                  <a:cxnSpLocks/>
                </p:cNvCxnSpPr>
                <p:nvPr/>
              </p:nvCxnSpPr>
              <p:spPr>
                <a:xfrm>
                  <a:off x="990717" y="2053892"/>
                  <a:ext cx="188873" cy="0"/>
                </a:xfrm>
                <a:prstGeom prst="line">
                  <a:avLst/>
                </a:prstGeom>
                <a:solidFill>
                  <a:schemeClr val="bg1"/>
                </a:solidFill>
                <a:ln w="19050" cap="rnd">
                  <a:solidFill>
                    <a:srgbClr val="8A6DB9"/>
                  </a:solidFill>
                  <a:prstDash val="solid"/>
                  <a:round/>
                  <a:headEnd/>
                  <a:tailEnd/>
                </a:ln>
              </p:spPr>
            </p:cxnSp>
            <p:cxnSp>
              <p:nvCxnSpPr>
                <p:cNvPr id="81" name="Straight Connector 80">
                  <a:extLst>
                    <a:ext uri="{FF2B5EF4-FFF2-40B4-BE49-F238E27FC236}">
                      <a16:creationId xmlns:a16="http://schemas.microsoft.com/office/drawing/2014/main" id="{270954A8-5A40-4461-8455-E908962936F5}"/>
                    </a:ext>
                  </a:extLst>
                </p:cNvPr>
                <p:cNvCxnSpPr>
                  <a:cxnSpLocks/>
                </p:cNvCxnSpPr>
                <p:nvPr/>
              </p:nvCxnSpPr>
              <p:spPr>
                <a:xfrm>
                  <a:off x="990717" y="2103595"/>
                  <a:ext cx="188873" cy="0"/>
                </a:xfrm>
                <a:prstGeom prst="line">
                  <a:avLst/>
                </a:prstGeom>
                <a:solidFill>
                  <a:schemeClr val="bg1"/>
                </a:solidFill>
                <a:ln w="19050" cap="rnd">
                  <a:solidFill>
                    <a:srgbClr val="8A6DB9"/>
                  </a:solidFill>
                  <a:prstDash val="solid"/>
                  <a:round/>
                  <a:headEnd/>
                  <a:tailEnd/>
                </a:ln>
              </p:spPr>
            </p:cxnSp>
            <p:cxnSp>
              <p:nvCxnSpPr>
                <p:cNvPr id="82" name="Straight Connector 81">
                  <a:extLst>
                    <a:ext uri="{FF2B5EF4-FFF2-40B4-BE49-F238E27FC236}">
                      <a16:creationId xmlns:a16="http://schemas.microsoft.com/office/drawing/2014/main" id="{CB3BDDC2-98E2-4379-A98C-7542CEC85876}"/>
                    </a:ext>
                  </a:extLst>
                </p:cNvPr>
                <p:cNvCxnSpPr>
                  <a:cxnSpLocks/>
                </p:cNvCxnSpPr>
                <p:nvPr/>
              </p:nvCxnSpPr>
              <p:spPr>
                <a:xfrm>
                  <a:off x="990717" y="2153298"/>
                  <a:ext cx="188873" cy="0"/>
                </a:xfrm>
                <a:prstGeom prst="line">
                  <a:avLst/>
                </a:prstGeom>
                <a:solidFill>
                  <a:schemeClr val="bg1"/>
                </a:solidFill>
                <a:ln w="19050" cap="rnd">
                  <a:solidFill>
                    <a:srgbClr val="8A6DB9"/>
                  </a:solidFill>
                  <a:prstDash val="solid"/>
                  <a:round/>
                  <a:headEnd/>
                  <a:tailEnd/>
                </a:ln>
              </p:spPr>
            </p:cxnSp>
          </p:grpSp>
          <p:grpSp>
            <p:nvGrpSpPr>
              <p:cNvPr id="73" name="Group 72">
                <a:extLst>
                  <a:ext uri="{FF2B5EF4-FFF2-40B4-BE49-F238E27FC236}">
                    <a16:creationId xmlns:a16="http://schemas.microsoft.com/office/drawing/2014/main" id="{C235A062-F6B3-4C5B-B28A-CD3A7E83E690}"/>
                  </a:ext>
                </a:extLst>
              </p:cNvPr>
              <p:cNvGrpSpPr/>
              <p:nvPr/>
            </p:nvGrpSpPr>
            <p:grpSpPr>
              <a:xfrm>
                <a:off x="604465" y="1628357"/>
                <a:ext cx="794443" cy="713484"/>
                <a:chOff x="824728" y="3178611"/>
                <a:chExt cx="231665" cy="208057"/>
              </a:xfrm>
            </p:grpSpPr>
            <p:sp>
              <p:nvSpPr>
                <p:cNvPr id="74" name="Oval 73">
                  <a:extLst>
                    <a:ext uri="{FF2B5EF4-FFF2-40B4-BE49-F238E27FC236}">
                      <a16:creationId xmlns:a16="http://schemas.microsoft.com/office/drawing/2014/main" id="{A87713B6-8681-4E60-8714-AD06339EF38D}"/>
                    </a:ext>
                  </a:extLst>
                </p:cNvPr>
                <p:cNvSpPr/>
                <p:nvPr/>
              </p:nvSpPr>
              <p:spPr>
                <a:xfrm>
                  <a:off x="824728" y="3178611"/>
                  <a:ext cx="208056" cy="208056"/>
                </a:xfrm>
                <a:prstGeom prst="ellipse">
                  <a:avLst/>
                </a:prstGeom>
                <a:solidFill>
                  <a:schemeClr val="bg2"/>
                </a:solidFill>
                <a:ln w="19050" cap="rnd">
                  <a:noFill/>
                  <a:prstDash val="solid"/>
                  <a:round/>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731491"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5" name="Oval 74">
                  <a:extLst>
                    <a:ext uri="{FF2B5EF4-FFF2-40B4-BE49-F238E27FC236}">
                      <a16:creationId xmlns:a16="http://schemas.microsoft.com/office/drawing/2014/main" id="{C27BB6A8-A239-4F39-835D-D84902E20736}"/>
                    </a:ext>
                  </a:extLst>
                </p:cNvPr>
                <p:cNvSpPr/>
                <p:nvPr/>
              </p:nvSpPr>
              <p:spPr>
                <a:xfrm>
                  <a:off x="848337" y="3178612"/>
                  <a:ext cx="208056" cy="208056"/>
                </a:xfrm>
                <a:prstGeom prst="ellipse">
                  <a:avLst/>
                </a:prstGeom>
                <a:solidFill>
                  <a:schemeClr val="bg2"/>
                </a:solidFill>
                <a:ln w="19050" cap="rnd">
                  <a:solidFill>
                    <a:schemeClr val="tx1"/>
                  </a:solidFill>
                  <a:prstDash val="solid"/>
                  <a:round/>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731491"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cxnSp>
              <p:nvCxnSpPr>
                <p:cNvPr id="76" name="Straight Connector 75">
                  <a:extLst>
                    <a:ext uri="{FF2B5EF4-FFF2-40B4-BE49-F238E27FC236}">
                      <a16:creationId xmlns:a16="http://schemas.microsoft.com/office/drawing/2014/main" id="{A59B82DB-A495-40C1-80EC-BEB0E8CD29C5}"/>
                    </a:ext>
                  </a:extLst>
                </p:cNvPr>
                <p:cNvCxnSpPr>
                  <a:cxnSpLocks/>
                </p:cNvCxnSpPr>
                <p:nvPr/>
              </p:nvCxnSpPr>
              <p:spPr>
                <a:xfrm>
                  <a:off x="951107" y="3223465"/>
                  <a:ext cx="0" cy="62990"/>
                </a:xfrm>
                <a:prstGeom prst="line">
                  <a:avLst/>
                </a:prstGeom>
                <a:solidFill>
                  <a:schemeClr val="bg1"/>
                </a:solidFill>
                <a:ln w="19050" cap="rnd">
                  <a:solidFill>
                    <a:srgbClr val="8A6DB9"/>
                  </a:solidFill>
                  <a:prstDash val="solid"/>
                  <a:round/>
                  <a:headEnd/>
                  <a:tailEnd/>
                </a:ln>
              </p:spPr>
            </p:cxnSp>
            <p:cxnSp>
              <p:nvCxnSpPr>
                <p:cNvPr id="77" name="Straight Connector 76">
                  <a:extLst>
                    <a:ext uri="{FF2B5EF4-FFF2-40B4-BE49-F238E27FC236}">
                      <a16:creationId xmlns:a16="http://schemas.microsoft.com/office/drawing/2014/main" id="{6F19973A-06D2-4E3C-857B-CACDD3F0FB80}"/>
                    </a:ext>
                  </a:extLst>
                </p:cNvPr>
                <p:cNvCxnSpPr>
                  <a:cxnSpLocks/>
                </p:cNvCxnSpPr>
                <p:nvPr/>
              </p:nvCxnSpPr>
              <p:spPr>
                <a:xfrm>
                  <a:off x="950949" y="3286115"/>
                  <a:ext cx="35187" cy="38276"/>
                </a:xfrm>
                <a:prstGeom prst="line">
                  <a:avLst/>
                </a:prstGeom>
                <a:solidFill>
                  <a:schemeClr val="bg1"/>
                </a:solidFill>
                <a:ln w="19050" cap="rnd">
                  <a:solidFill>
                    <a:srgbClr val="8A6DB9"/>
                  </a:solidFill>
                  <a:prstDash val="solid"/>
                  <a:round/>
                  <a:headEnd/>
                  <a:tailEnd/>
                </a:ln>
              </p:spPr>
            </p:cxnSp>
          </p:grpSp>
        </p:grpSp>
      </p:grpSp>
      <p:pic>
        <p:nvPicPr>
          <p:cNvPr id="8196" name="Picture 4" descr="Atlantic/Cape May Vicinage to hold expungement seminars - DOWNBEACH">
            <a:extLst>
              <a:ext uri="{FF2B5EF4-FFF2-40B4-BE49-F238E27FC236}">
                <a16:creationId xmlns:a16="http://schemas.microsoft.com/office/drawing/2014/main" id="{FFDD1BD5-8404-4B05-BE16-F6D391A620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871" y="591322"/>
            <a:ext cx="1038725" cy="18952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951B72C-1DCB-4E4A-AB36-EB62CDA85219}"/>
              </a:ext>
            </a:extLst>
          </p:cNvPr>
          <p:cNvSpPr txBox="1"/>
          <p:nvPr/>
        </p:nvSpPr>
        <p:spPr>
          <a:xfrm>
            <a:off x="-34504" y="67521"/>
            <a:ext cx="3677930" cy="627864"/>
          </a:xfrm>
          <a:prstGeom prst="rect">
            <a:avLst/>
          </a:prstGeom>
          <a:noFill/>
        </p:spPr>
        <p:txBody>
          <a:bodyPr wrap="none" lIns="182880" tIns="146304" rIns="182880" bIns="146304" rtlCol="0">
            <a:spAutoFit/>
          </a:bodyPr>
          <a:lstStyle/>
          <a:p>
            <a:pPr marL="0" marR="0" lvl="0" indent="0" algn="l" defTabSz="73152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Times New Roman" panose="02020603050405020304" pitchFamily="18" charset="0"/>
                <a:ea typeface="+mn-ea"/>
                <a:cs typeface="Times New Roman" panose="02020603050405020304" pitchFamily="18" charset="0"/>
              </a:rPr>
              <a:t>New Jersey Courts System</a:t>
            </a:r>
          </a:p>
        </p:txBody>
      </p:sp>
      <p:grpSp>
        <p:nvGrpSpPr>
          <p:cNvPr id="9" name="Group 8">
            <a:extLst>
              <a:ext uri="{FF2B5EF4-FFF2-40B4-BE49-F238E27FC236}">
                <a16:creationId xmlns:a16="http://schemas.microsoft.com/office/drawing/2014/main" id="{B4C5D7B1-3D93-488C-9541-01EB617E34BF}"/>
              </a:ext>
            </a:extLst>
          </p:cNvPr>
          <p:cNvGrpSpPr/>
          <p:nvPr/>
        </p:nvGrpSpPr>
        <p:grpSpPr>
          <a:xfrm>
            <a:off x="4440666" y="5226614"/>
            <a:ext cx="2697330" cy="1555782"/>
            <a:chOff x="3453102" y="5339320"/>
            <a:chExt cx="2697330" cy="1555782"/>
          </a:xfrm>
        </p:grpSpPr>
        <p:sp>
          <p:nvSpPr>
            <p:cNvPr id="54" name="TextBox 53">
              <a:extLst>
                <a:ext uri="{FF2B5EF4-FFF2-40B4-BE49-F238E27FC236}">
                  <a16:creationId xmlns:a16="http://schemas.microsoft.com/office/drawing/2014/main" id="{6D375ED2-AD02-4DCB-B89A-DACE0A7FFA02}"/>
                </a:ext>
              </a:extLst>
            </p:cNvPr>
            <p:cNvSpPr txBox="1"/>
            <p:nvPr/>
          </p:nvSpPr>
          <p:spPr>
            <a:xfrm>
              <a:off x="3453102" y="6341104"/>
              <a:ext cx="269733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DC500"/>
                  </a:solidFill>
                  <a:effectLst/>
                  <a:uLnTx/>
                  <a:uFillTx/>
                  <a:latin typeface="Amazon Ember"/>
                  <a:ea typeface="+mn-ea"/>
                  <a:cs typeface="+mn-cs"/>
                </a:rPr>
                <a:t>99 percent </a:t>
              </a:r>
              <a:r>
                <a:rPr kumimoji="0" lang="en-US" sz="1600" b="0" i="0" u="none" strike="noStrike" kern="0" cap="none" spc="0" normalizeH="0" baseline="0" noProof="0" dirty="0">
                  <a:ln>
                    <a:noFill/>
                  </a:ln>
                  <a:solidFill>
                    <a:srgbClr val="F2F3F3"/>
                  </a:solidFill>
                  <a:effectLst/>
                  <a:uLnTx/>
                  <a:uFillTx/>
                  <a:latin typeface="Amazon Ember"/>
                  <a:ea typeface="+mn-ea"/>
                  <a:cs typeface="+mn-cs"/>
                </a:rPr>
                <a:t>of staff able to work from home</a:t>
              </a:r>
              <a:r>
                <a:rPr kumimoji="0" lang="en-US" sz="2000" b="1" i="0" u="none" strike="noStrike" kern="1200" cap="none" spc="0" normalizeH="0" baseline="0" noProof="0" dirty="0">
                  <a:ln>
                    <a:noFill/>
                  </a:ln>
                  <a:solidFill>
                    <a:srgbClr val="FDC500"/>
                  </a:solidFill>
                  <a:effectLst/>
                  <a:uLnTx/>
                  <a:uFillTx/>
                  <a:latin typeface="Amazon Ember"/>
                  <a:ea typeface="+mn-ea"/>
                  <a:cs typeface="+mn-cs"/>
                </a:rPr>
                <a:t> </a:t>
              </a:r>
            </a:p>
          </p:txBody>
        </p:sp>
        <p:grpSp>
          <p:nvGrpSpPr>
            <p:cNvPr id="88" name="Group 87">
              <a:extLst>
                <a:ext uri="{FF2B5EF4-FFF2-40B4-BE49-F238E27FC236}">
                  <a16:creationId xmlns:a16="http://schemas.microsoft.com/office/drawing/2014/main" id="{018C0483-06C3-445F-B863-B0843A85D732}"/>
                </a:ext>
              </a:extLst>
            </p:cNvPr>
            <p:cNvGrpSpPr/>
            <p:nvPr/>
          </p:nvGrpSpPr>
          <p:grpSpPr>
            <a:xfrm>
              <a:off x="4319442" y="5339320"/>
              <a:ext cx="964651" cy="764758"/>
              <a:chOff x="5235503" y="4054802"/>
              <a:chExt cx="413511" cy="362417"/>
            </a:xfrm>
          </p:grpSpPr>
          <p:sp>
            <p:nvSpPr>
              <p:cNvPr id="89" name="Freeform 6">
                <a:extLst>
                  <a:ext uri="{FF2B5EF4-FFF2-40B4-BE49-F238E27FC236}">
                    <a16:creationId xmlns:a16="http://schemas.microsoft.com/office/drawing/2014/main" id="{94FB3DF2-0D4D-4B3B-A202-F301DD2E17F0}"/>
                  </a:ext>
                </a:extLst>
              </p:cNvPr>
              <p:cNvSpPr>
                <a:spLocks/>
              </p:cNvSpPr>
              <p:nvPr/>
            </p:nvSpPr>
            <p:spPr bwMode="auto">
              <a:xfrm>
                <a:off x="5369775" y="4179093"/>
                <a:ext cx="279239" cy="238126"/>
              </a:xfrm>
              <a:custGeom>
                <a:avLst/>
                <a:gdLst>
                  <a:gd name="T0" fmla="*/ 44 w 863"/>
                  <a:gd name="T1" fmla="*/ 0 h 736"/>
                  <a:gd name="T2" fmla="*/ 818 w 863"/>
                  <a:gd name="T3" fmla="*/ 0 h 736"/>
                  <a:gd name="T4" fmla="*/ 863 w 863"/>
                  <a:gd name="T5" fmla="*/ 45 h 736"/>
                  <a:gd name="T6" fmla="*/ 863 w 863"/>
                  <a:gd name="T7" fmla="*/ 490 h 736"/>
                  <a:gd name="T8" fmla="*/ 818 w 863"/>
                  <a:gd name="T9" fmla="*/ 534 h 736"/>
                  <a:gd name="T10" fmla="*/ 695 w 863"/>
                  <a:gd name="T11" fmla="*/ 534 h 736"/>
                  <a:gd name="T12" fmla="*/ 715 w 863"/>
                  <a:gd name="T13" fmla="*/ 722 h 736"/>
                  <a:gd name="T14" fmla="*/ 704 w 863"/>
                  <a:gd name="T15" fmla="*/ 726 h 736"/>
                  <a:gd name="T16" fmla="*/ 522 w 863"/>
                  <a:gd name="T17" fmla="*/ 534 h 736"/>
                  <a:gd name="T18" fmla="*/ 44 w 863"/>
                  <a:gd name="T19" fmla="*/ 534 h 736"/>
                  <a:gd name="T20" fmla="*/ 0 w 863"/>
                  <a:gd name="T21" fmla="*/ 490 h 736"/>
                  <a:gd name="T22" fmla="*/ 0 w 863"/>
                  <a:gd name="T23" fmla="*/ 45 h 736"/>
                  <a:gd name="T24" fmla="*/ 44 w 863"/>
                  <a:gd name="T25"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3" h="736">
                    <a:moveTo>
                      <a:pt x="44" y="0"/>
                    </a:moveTo>
                    <a:cubicBezTo>
                      <a:pt x="818" y="0"/>
                      <a:pt x="818" y="0"/>
                      <a:pt x="818" y="0"/>
                    </a:cubicBezTo>
                    <a:cubicBezTo>
                      <a:pt x="842" y="0"/>
                      <a:pt x="863" y="20"/>
                      <a:pt x="863" y="45"/>
                    </a:cubicBezTo>
                    <a:cubicBezTo>
                      <a:pt x="863" y="490"/>
                      <a:pt x="863" y="490"/>
                      <a:pt x="863" y="490"/>
                    </a:cubicBezTo>
                    <a:cubicBezTo>
                      <a:pt x="863" y="514"/>
                      <a:pt x="842" y="534"/>
                      <a:pt x="818" y="534"/>
                    </a:cubicBezTo>
                    <a:cubicBezTo>
                      <a:pt x="695" y="534"/>
                      <a:pt x="695" y="534"/>
                      <a:pt x="695" y="534"/>
                    </a:cubicBezTo>
                    <a:cubicBezTo>
                      <a:pt x="715" y="722"/>
                      <a:pt x="715" y="722"/>
                      <a:pt x="715" y="722"/>
                    </a:cubicBezTo>
                    <a:cubicBezTo>
                      <a:pt x="715" y="722"/>
                      <a:pt x="715" y="736"/>
                      <a:pt x="704" y="726"/>
                    </a:cubicBezTo>
                    <a:cubicBezTo>
                      <a:pt x="694" y="717"/>
                      <a:pt x="563" y="578"/>
                      <a:pt x="522" y="534"/>
                    </a:cubicBezTo>
                    <a:cubicBezTo>
                      <a:pt x="44" y="534"/>
                      <a:pt x="44" y="534"/>
                      <a:pt x="44" y="534"/>
                    </a:cubicBezTo>
                    <a:cubicBezTo>
                      <a:pt x="20" y="534"/>
                      <a:pt x="0" y="514"/>
                      <a:pt x="0" y="490"/>
                    </a:cubicBezTo>
                    <a:cubicBezTo>
                      <a:pt x="0" y="45"/>
                      <a:pt x="0" y="45"/>
                      <a:pt x="0" y="45"/>
                    </a:cubicBezTo>
                    <a:cubicBezTo>
                      <a:pt x="0" y="20"/>
                      <a:pt x="20" y="0"/>
                      <a:pt x="44" y="0"/>
                    </a:cubicBezTo>
                    <a:close/>
                  </a:path>
                </a:pathLst>
              </a:custGeom>
              <a:noFill/>
              <a:ln w="1905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3389" b="0" i="0" u="none" strike="noStrike" kern="0" cap="none" spc="0" normalizeH="0" baseline="0" noProof="0" dirty="0">
                  <a:ln>
                    <a:noFill/>
                  </a:ln>
                  <a:solidFill>
                    <a:srgbClr val="474746"/>
                  </a:solidFill>
                  <a:effectLst/>
                  <a:uLnTx/>
                  <a:uFillTx/>
                  <a:latin typeface="Amazon Ember"/>
                  <a:ea typeface="+mn-ea"/>
                  <a:cs typeface="+mn-cs"/>
                </a:endParaRPr>
              </a:p>
            </p:txBody>
          </p:sp>
          <p:sp>
            <p:nvSpPr>
              <p:cNvPr id="90" name="Freeform 5">
                <a:extLst>
                  <a:ext uri="{FF2B5EF4-FFF2-40B4-BE49-F238E27FC236}">
                    <a16:creationId xmlns:a16="http://schemas.microsoft.com/office/drawing/2014/main" id="{5ED1CCB0-8B16-4099-ABFE-B499EB3665E4}"/>
                  </a:ext>
                </a:extLst>
              </p:cNvPr>
              <p:cNvSpPr>
                <a:spLocks/>
              </p:cNvSpPr>
              <p:nvPr/>
            </p:nvSpPr>
            <p:spPr bwMode="auto">
              <a:xfrm>
                <a:off x="5235503" y="4054802"/>
                <a:ext cx="374061" cy="318927"/>
              </a:xfrm>
              <a:custGeom>
                <a:avLst/>
                <a:gdLst>
                  <a:gd name="T0" fmla="*/ 1096 w 1156"/>
                  <a:gd name="T1" fmla="*/ 0 h 986"/>
                  <a:gd name="T2" fmla="*/ 60 w 1156"/>
                  <a:gd name="T3" fmla="*/ 0 h 986"/>
                  <a:gd name="T4" fmla="*/ 0 w 1156"/>
                  <a:gd name="T5" fmla="*/ 60 h 986"/>
                  <a:gd name="T6" fmla="*/ 0 w 1156"/>
                  <a:gd name="T7" fmla="*/ 656 h 986"/>
                  <a:gd name="T8" fmla="*/ 60 w 1156"/>
                  <a:gd name="T9" fmla="*/ 716 h 986"/>
                  <a:gd name="T10" fmla="*/ 224 w 1156"/>
                  <a:gd name="T11" fmla="*/ 716 h 986"/>
                  <a:gd name="T12" fmla="*/ 198 w 1156"/>
                  <a:gd name="T13" fmla="*/ 967 h 986"/>
                  <a:gd name="T14" fmla="*/ 212 w 1156"/>
                  <a:gd name="T15" fmla="*/ 972 h 986"/>
                  <a:gd name="T16" fmla="*/ 457 w 1156"/>
                  <a:gd name="T17" fmla="*/ 716 h 986"/>
                  <a:gd name="T18" fmla="*/ 1096 w 1156"/>
                  <a:gd name="T19" fmla="*/ 716 h 986"/>
                  <a:gd name="T20" fmla="*/ 1156 w 1156"/>
                  <a:gd name="T21" fmla="*/ 656 h 986"/>
                  <a:gd name="T22" fmla="*/ 1156 w 1156"/>
                  <a:gd name="T23" fmla="*/ 60 h 986"/>
                  <a:gd name="T24" fmla="*/ 1096 w 1156"/>
                  <a:gd name="T25" fmla="*/ 0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6" h="986">
                    <a:moveTo>
                      <a:pt x="1096" y="0"/>
                    </a:moveTo>
                    <a:cubicBezTo>
                      <a:pt x="60" y="0"/>
                      <a:pt x="60" y="0"/>
                      <a:pt x="60" y="0"/>
                    </a:cubicBezTo>
                    <a:cubicBezTo>
                      <a:pt x="27" y="0"/>
                      <a:pt x="0" y="27"/>
                      <a:pt x="0" y="60"/>
                    </a:cubicBezTo>
                    <a:cubicBezTo>
                      <a:pt x="0" y="656"/>
                      <a:pt x="0" y="656"/>
                      <a:pt x="0" y="656"/>
                    </a:cubicBezTo>
                    <a:cubicBezTo>
                      <a:pt x="0" y="689"/>
                      <a:pt x="27" y="716"/>
                      <a:pt x="60" y="716"/>
                    </a:cubicBezTo>
                    <a:cubicBezTo>
                      <a:pt x="224" y="716"/>
                      <a:pt x="224" y="716"/>
                      <a:pt x="224" y="716"/>
                    </a:cubicBezTo>
                    <a:cubicBezTo>
                      <a:pt x="198" y="967"/>
                      <a:pt x="198" y="967"/>
                      <a:pt x="198" y="967"/>
                    </a:cubicBezTo>
                    <a:cubicBezTo>
                      <a:pt x="198" y="967"/>
                      <a:pt x="197" y="986"/>
                      <a:pt x="212" y="972"/>
                    </a:cubicBezTo>
                    <a:cubicBezTo>
                      <a:pt x="225" y="960"/>
                      <a:pt x="402" y="774"/>
                      <a:pt x="457" y="716"/>
                    </a:cubicBezTo>
                    <a:cubicBezTo>
                      <a:pt x="1096" y="716"/>
                      <a:pt x="1096" y="716"/>
                      <a:pt x="1096" y="716"/>
                    </a:cubicBezTo>
                    <a:cubicBezTo>
                      <a:pt x="1129" y="716"/>
                      <a:pt x="1156" y="689"/>
                      <a:pt x="1156" y="656"/>
                    </a:cubicBezTo>
                    <a:cubicBezTo>
                      <a:pt x="1156" y="60"/>
                      <a:pt x="1156" y="60"/>
                      <a:pt x="1156" y="60"/>
                    </a:cubicBezTo>
                    <a:cubicBezTo>
                      <a:pt x="1156" y="27"/>
                      <a:pt x="1129" y="0"/>
                      <a:pt x="1096" y="0"/>
                    </a:cubicBezTo>
                    <a:close/>
                  </a:path>
                </a:pathLst>
              </a:custGeom>
              <a:solidFill>
                <a:schemeClr val="bg2"/>
              </a:solid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3389"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1" name="Oval 7">
                <a:extLst>
                  <a:ext uri="{FF2B5EF4-FFF2-40B4-BE49-F238E27FC236}">
                    <a16:creationId xmlns:a16="http://schemas.microsoft.com/office/drawing/2014/main" id="{EA941171-12F4-416C-B3A0-181D456392E7}"/>
                  </a:ext>
                </a:extLst>
              </p:cNvPr>
              <p:cNvSpPr>
                <a:spLocks noChangeArrowheads="1"/>
              </p:cNvSpPr>
              <p:nvPr/>
            </p:nvSpPr>
            <p:spPr bwMode="auto">
              <a:xfrm>
                <a:off x="5324384" y="4147010"/>
                <a:ext cx="38262" cy="38499"/>
              </a:xfrm>
              <a:prstGeom prst="ellipse">
                <a:avLst/>
              </a:prstGeom>
              <a:solidFill>
                <a:srgbClr val="8A6DB9"/>
              </a:solidFill>
              <a:ln>
                <a:noFill/>
              </a:ln>
            </p:spPr>
            <p:txBody>
              <a:bodyPr vert="horz" wrap="square" lIns="91440" tIns="45720" rIns="91440" bIns="45720" numCol="1" anchor="t" anchorCtr="0" compatLnSpc="1">
                <a:prstTxWarp prst="textNoShape">
                  <a:avLst/>
                </a:prstTxWarp>
              </a:bodyP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3389"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2" name="Oval 8">
                <a:extLst>
                  <a:ext uri="{FF2B5EF4-FFF2-40B4-BE49-F238E27FC236}">
                    <a16:creationId xmlns:a16="http://schemas.microsoft.com/office/drawing/2014/main" id="{06F6BC20-C293-422F-AA63-D12169C1B80A}"/>
                  </a:ext>
                </a:extLst>
              </p:cNvPr>
              <p:cNvSpPr>
                <a:spLocks noChangeArrowheads="1"/>
              </p:cNvSpPr>
              <p:nvPr/>
            </p:nvSpPr>
            <p:spPr bwMode="auto">
              <a:xfrm>
                <a:off x="5414453" y="4147010"/>
                <a:ext cx="38499" cy="38499"/>
              </a:xfrm>
              <a:prstGeom prst="ellipse">
                <a:avLst/>
              </a:prstGeom>
              <a:solidFill>
                <a:srgbClr val="8A6DB9"/>
              </a:solidFill>
              <a:ln>
                <a:noFill/>
              </a:ln>
            </p:spPr>
            <p:txBody>
              <a:bodyPr vert="horz" wrap="square" lIns="91440" tIns="45720" rIns="91440" bIns="45720" numCol="1" anchor="t" anchorCtr="0" compatLnSpc="1">
                <a:prstTxWarp prst="textNoShape">
                  <a:avLst/>
                </a:prstTxWarp>
              </a:bodyP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3389"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93" name="Oval 9">
                <a:extLst>
                  <a:ext uri="{FF2B5EF4-FFF2-40B4-BE49-F238E27FC236}">
                    <a16:creationId xmlns:a16="http://schemas.microsoft.com/office/drawing/2014/main" id="{32852122-BB36-4D6B-A061-24357AB0C4EC}"/>
                  </a:ext>
                </a:extLst>
              </p:cNvPr>
              <p:cNvSpPr>
                <a:spLocks noChangeArrowheads="1"/>
              </p:cNvSpPr>
              <p:nvPr/>
            </p:nvSpPr>
            <p:spPr bwMode="auto">
              <a:xfrm>
                <a:off x="5503097" y="4147010"/>
                <a:ext cx="38262" cy="38499"/>
              </a:xfrm>
              <a:prstGeom prst="ellipse">
                <a:avLst/>
              </a:prstGeom>
              <a:solidFill>
                <a:srgbClr val="8A6DB9"/>
              </a:solidFill>
              <a:ln>
                <a:noFill/>
              </a:ln>
            </p:spPr>
            <p:txBody>
              <a:bodyPr vert="horz" wrap="square" lIns="91440" tIns="45720" rIns="91440" bIns="45720" numCol="1" anchor="t" anchorCtr="0" compatLnSpc="1">
                <a:prstTxWarp prst="textNoShape">
                  <a:avLst/>
                </a:prstTxWarp>
              </a:bodyP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3389" b="0" i="0" u="none" strike="noStrike" kern="1200" cap="none" spc="0" normalizeH="0" baseline="0" noProof="0" dirty="0">
                  <a:ln>
                    <a:noFill/>
                  </a:ln>
                  <a:solidFill>
                    <a:srgbClr val="FFFFFF"/>
                  </a:solidFill>
                  <a:effectLst/>
                  <a:uLnTx/>
                  <a:uFillTx/>
                  <a:latin typeface="Amazon Ember"/>
                  <a:ea typeface="+mn-ea"/>
                  <a:cs typeface="+mn-cs"/>
                </a:endParaRPr>
              </a:p>
            </p:txBody>
          </p:sp>
        </p:grpSp>
      </p:grpSp>
    </p:spTree>
    <p:extLst>
      <p:ext uri="{BB962C8B-B14F-4D97-AF65-F5344CB8AC3E}">
        <p14:creationId xmlns:p14="http://schemas.microsoft.com/office/powerpoint/2010/main" val="215745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B1452-F6FF-4587-B817-7CA96A4A59C8}"/>
              </a:ext>
            </a:extLst>
          </p:cNvPr>
          <p:cNvSpPr>
            <a:spLocks noGrp="1"/>
          </p:cNvSpPr>
          <p:nvPr>
            <p:ph type="title"/>
          </p:nvPr>
        </p:nvSpPr>
        <p:spPr>
          <a:xfrm>
            <a:off x="667953" y="331471"/>
            <a:ext cx="13167360" cy="727709"/>
          </a:xfrm>
        </p:spPr>
        <p:txBody>
          <a:bodyPr>
            <a:normAutofit fontScale="90000"/>
          </a:bodyPr>
          <a:lstStyle/>
          <a:p>
            <a:r>
              <a:rPr lang="en-US" dirty="0"/>
              <a:t>Why use AWS to migrate your workloads?</a:t>
            </a:r>
          </a:p>
        </p:txBody>
      </p:sp>
      <p:sp>
        <p:nvSpPr>
          <p:cNvPr id="91" name="Text Placeholder 90">
            <a:extLst>
              <a:ext uri="{FF2B5EF4-FFF2-40B4-BE49-F238E27FC236}">
                <a16:creationId xmlns:a16="http://schemas.microsoft.com/office/drawing/2014/main" id="{3337A476-A129-44D3-8F01-6C04AA4F7AD3}"/>
              </a:ext>
            </a:extLst>
          </p:cNvPr>
          <p:cNvSpPr>
            <a:spLocks noGrp="1"/>
          </p:cNvSpPr>
          <p:nvPr>
            <p:ph type="body" idx="1"/>
          </p:nvPr>
        </p:nvSpPr>
        <p:spPr/>
        <p:txBody>
          <a:bodyPr/>
          <a:lstStyle/>
          <a:p>
            <a:endParaRPr lang="en-US" dirty="0"/>
          </a:p>
        </p:txBody>
      </p:sp>
      <p:sp>
        <p:nvSpPr>
          <p:cNvPr id="92" name="Content Placeholder 91">
            <a:extLst>
              <a:ext uri="{FF2B5EF4-FFF2-40B4-BE49-F238E27FC236}">
                <a16:creationId xmlns:a16="http://schemas.microsoft.com/office/drawing/2014/main" id="{B80B9FF7-C013-444A-8BFF-0EAAD594814C}"/>
              </a:ext>
            </a:extLst>
          </p:cNvPr>
          <p:cNvSpPr>
            <a:spLocks noGrp="1"/>
          </p:cNvSpPr>
          <p:nvPr>
            <p:ph sz="half" idx="2"/>
          </p:nvPr>
        </p:nvSpPr>
        <p:spPr/>
        <p:txBody>
          <a:bodyPr/>
          <a:lstStyle/>
          <a:p>
            <a:endParaRPr lang="en-US" dirty="0"/>
          </a:p>
        </p:txBody>
      </p:sp>
      <p:sp>
        <p:nvSpPr>
          <p:cNvPr id="93" name="Text Placeholder 92">
            <a:extLst>
              <a:ext uri="{FF2B5EF4-FFF2-40B4-BE49-F238E27FC236}">
                <a16:creationId xmlns:a16="http://schemas.microsoft.com/office/drawing/2014/main" id="{5F2A063A-3F32-46E4-A920-54E462836786}"/>
              </a:ext>
            </a:extLst>
          </p:cNvPr>
          <p:cNvSpPr>
            <a:spLocks noGrp="1"/>
          </p:cNvSpPr>
          <p:nvPr>
            <p:ph type="body" sz="quarter" idx="3"/>
          </p:nvPr>
        </p:nvSpPr>
        <p:spPr/>
        <p:txBody>
          <a:bodyPr/>
          <a:lstStyle/>
          <a:p>
            <a:endParaRPr lang="en-US" dirty="0"/>
          </a:p>
        </p:txBody>
      </p:sp>
      <p:sp>
        <p:nvSpPr>
          <p:cNvPr id="94" name="Content Placeholder 93">
            <a:extLst>
              <a:ext uri="{FF2B5EF4-FFF2-40B4-BE49-F238E27FC236}">
                <a16:creationId xmlns:a16="http://schemas.microsoft.com/office/drawing/2014/main" id="{316AC1F2-2125-4715-81A2-4CAC047761F5}"/>
              </a:ext>
            </a:extLst>
          </p:cNvPr>
          <p:cNvSpPr>
            <a:spLocks noGrp="1"/>
          </p:cNvSpPr>
          <p:nvPr>
            <p:ph sz="quarter" idx="4"/>
          </p:nvPr>
        </p:nvSpPr>
        <p:spPr/>
        <p:txBody>
          <a:bodyPr/>
          <a:lstStyle/>
          <a:p>
            <a:endParaRPr lang="en-US" dirty="0"/>
          </a:p>
        </p:txBody>
      </p:sp>
      <p:sp>
        <p:nvSpPr>
          <p:cNvPr id="3" name="Rectangle 2">
            <a:extLst>
              <a:ext uri="{FF2B5EF4-FFF2-40B4-BE49-F238E27FC236}">
                <a16:creationId xmlns:a16="http://schemas.microsoft.com/office/drawing/2014/main" id="{E84E6E7C-5186-4785-9141-72B3A6D0EC68}"/>
              </a:ext>
            </a:extLst>
          </p:cNvPr>
          <p:cNvSpPr/>
          <p:nvPr/>
        </p:nvSpPr>
        <p:spPr>
          <a:xfrm>
            <a:off x="8825211" y="2013006"/>
            <a:ext cx="5152880" cy="1200329"/>
          </a:xfrm>
          <a:prstGeom prst="rect">
            <a:avLst/>
          </a:prstGeom>
        </p:spPr>
        <p:txBody>
          <a:bodyPr wrap="square">
            <a:spAutoFit/>
          </a:bodyPr>
          <a:lstStyle/>
          <a:p>
            <a:pPr marL="0" marR="0" lvl="0" indent="0" algn="l" defTabSz="109728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EBEBEA"/>
                </a:solidFill>
                <a:effectLst/>
                <a:uLnTx/>
                <a:uFillTx/>
                <a:latin typeface="Amazon Ember"/>
                <a:ea typeface="Amazon Ember Light" panose="020B0403020204020204" pitchFamily="34" charset="0"/>
                <a:cs typeface="Arial" panose="020B0604020202020204" pitchFamily="34" charset="0"/>
                <a:sym typeface="Arial"/>
              </a:rPr>
              <a:t>Migrated</a:t>
            </a:r>
            <a:r>
              <a:rPr kumimoji="0" lang="en-US" sz="1800" b="0" i="0" u="none" strike="noStrike" kern="0" cap="none" spc="0" normalizeH="0" baseline="0" noProof="0" dirty="0">
                <a:ln>
                  <a:noFill/>
                </a:ln>
                <a:solidFill>
                  <a:srgbClr val="999A98">
                    <a:lumMod val="20000"/>
                    <a:lumOff val="80000"/>
                  </a:srgbClr>
                </a:solidFill>
                <a:effectLst/>
                <a:uLnTx/>
                <a:uFillTx/>
                <a:latin typeface="Amazon Ember"/>
                <a:ea typeface="Amazon Ember Light" panose="020B0403020204020204" pitchFamily="34" charset="0"/>
                <a:cs typeface="Arial" panose="020B0604020202020204" pitchFamily="34" charset="0"/>
                <a:sym typeface="Arial"/>
              </a:rPr>
              <a:t> ~5,500 instances in 9 months, reduced storage costs by 50% and compute costs by 20%, and sped up provisioning </a:t>
            </a:r>
            <a:br>
              <a:rPr kumimoji="0" lang="en-US" sz="1800" b="0" i="0" u="none" strike="noStrike" kern="0" cap="none" spc="0" normalizeH="0" baseline="0" noProof="0" dirty="0">
                <a:ln>
                  <a:noFill/>
                </a:ln>
                <a:solidFill>
                  <a:srgbClr val="999A98">
                    <a:lumMod val="20000"/>
                    <a:lumOff val="80000"/>
                  </a:srgbClr>
                </a:solidFill>
                <a:effectLst/>
                <a:uLnTx/>
                <a:uFillTx/>
                <a:latin typeface="Amazon Ember"/>
                <a:ea typeface="Amazon Ember Light" panose="020B0403020204020204" pitchFamily="34" charset="0"/>
                <a:cs typeface="Arial" panose="020B0604020202020204" pitchFamily="34" charset="0"/>
                <a:sym typeface="Arial"/>
              </a:rPr>
            </a:br>
            <a:r>
              <a:rPr kumimoji="0" lang="en-US" sz="1800" b="0" i="0" u="none" strike="noStrike" kern="0" cap="none" spc="0" normalizeH="0" baseline="0" noProof="0" dirty="0">
                <a:ln>
                  <a:noFill/>
                </a:ln>
                <a:solidFill>
                  <a:srgbClr val="999A98">
                    <a:lumMod val="20000"/>
                    <a:lumOff val="80000"/>
                  </a:srgbClr>
                </a:solidFill>
                <a:effectLst/>
                <a:uLnTx/>
                <a:uFillTx/>
                <a:latin typeface="Amazon Ember"/>
                <a:ea typeface="Amazon Ember Light" panose="020B0403020204020204" pitchFamily="34" charset="0"/>
                <a:cs typeface="Arial" panose="020B0604020202020204" pitchFamily="34" charset="0"/>
                <a:sym typeface="Arial"/>
              </a:rPr>
              <a:t>10x from </a:t>
            </a:r>
            <a:r>
              <a:rPr kumimoji="0" lang="en-US" sz="1800" b="0" i="0" u="none" strike="noStrike" kern="0" cap="none" spc="0" normalizeH="0" baseline="0" noProof="0" dirty="0">
                <a:ln>
                  <a:noFill/>
                </a:ln>
                <a:solidFill>
                  <a:srgbClr val="A166FF"/>
                </a:solidFill>
                <a:effectLst/>
                <a:uLnTx/>
                <a:uFillTx/>
                <a:latin typeface="Amazon Ember"/>
                <a:ea typeface="Amazon Ember Light" panose="020B0403020204020204" pitchFamily="34" charset="0"/>
                <a:cs typeface="Arial" panose="020B0604020202020204" pitchFamily="34" charset="0"/>
                <a:sym typeface="Arial"/>
              </a:rPr>
              <a:t>4 weeks to 2 days</a:t>
            </a:r>
            <a:endParaRPr kumimoji="0" lang="en-US" sz="1800" b="0" i="0" u="none" strike="noStrike" kern="0" cap="none" spc="0" normalizeH="0" baseline="0" noProof="0" dirty="0">
              <a:ln>
                <a:noFill/>
              </a:ln>
              <a:solidFill>
                <a:srgbClr val="A166FF"/>
              </a:solidFill>
              <a:effectLst/>
              <a:uLnTx/>
              <a:uFillTx/>
              <a:latin typeface="Amazon Ember" panose="02000000000000000000" pitchFamily="2" charset="0"/>
              <a:ea typeface="Amazon Ember Light" panose="020B0403020204020204" pitchFamily="34" charset="0"/>
              <a:cs typeface="Arial" panose="020B0604020202020204" pitchFamily="34" charset="0"/>
              <a:sym typeface="Arial"/>
            </a:endParaRPr>
          </a:p>
        </p:txBody>
      </p:sp>
      <p:pic>
        <p:nvPicPr>
          <p:cNvPr id="12" name="ENEL.png">
            <a:extLst>
              <a:ext uri="{FF2B5EF4-FFF2-40B4-BE49-F238E27FC236}">
                <a16:creationId xmlns:a16="http://schemas.microsoft.com/office/drawing/2014/main" id="{5140A751-6A19-4EF2-A968-5C9EACF5886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9438" t="19645" r="8176" b="17744"/>
          <a:stretch/>
        </p:blipFill>
        <p:spPr>
          <a:xfrm>
            <a:off x="8858262" y="1352237"/>
            <a:ext cx="1396320" cy="596900"/>
          </a:xfrm>
          <a:prstGeom prst="rect">
            <a:avLst/>
          </a:prstGeom>
          <a:ln w="12700">
            <a:miter lim="400000"/>
          </a:ln>
        </p:spPr>
      </p:pic>
      <p:pic>
        <p:nvPicPr>
          <p:cNvPr id="15" name="Picture 14">
            <a:extLst>
              <a:ext uri="{FF2B5EF4-FFF2-40B4-BE49-F238E27FC236}">
                <a16:creationId xmlns:a16="http://schemas.microsoft.com/office/drawing/2014/main" id="{51E4781B-36EB-4A64-BD2F-C3C953402C79}"/>
              </a:ext>
            </a:extLst>
          </p:cNvPr>
          <p:cNvPicPr>
            <a:picLocks noChangeAspect="1"/>
          </p:cNvPicPr>
          <p:nvPr/>
        </p:nvPicPr>
        <p:blipFill>
          <a:blip r:embed="rId4"/>
          <a:stretch>
            <a:fillRect/>
          </a:stretch>
        </p:blipFill>
        <p:spPr>
          <a:xfrm>
            <a:off x="8965563" y="3388269"/>
            <a:ext cx="1699683" cy="558800"/>
          </a:xfrm>
          <a:prstGeom prst="rect">
            <a:avLst/>
          </a:prstGeom>
        </p:spPr>
      </p:pic>
      <p:sp>
        <p:nvSpPr>
          <p:cNvPr id="16" name="TextBox 15">
            <a:extLst>
              <a:ext uri="{FF2B5EF4-FFF2-40B4-BE49-F238E27FC236}">
                <a16:creationId xmlns:a16="http://schemas.microsoft.com/office/drawing/2014/main" id="{E0641FAD-D9EE-4EE6-A358-82FAE413050C}"/>
              </a:ext>
            </a:extLst>
          </p:cNvPr>
          <p:cNvSpPr txBox="1"/>
          <p:nvPr/>
        </p:nvSpPr>
        <p:spPr>
          <a:xfrm>
            <a:off x="8880822" y="6351521"/>
            <a:ext cx="4997217" cy="369332"/>
          </a:xfrm>
          <a:prstGeom prst="rect">
            <a:avLst/>
          </a:prstGeom>
        </p:spPr>
        <p:txBody>
          <a:bodyPr wrap="square">
            <a:spAutoFit/>
          </a:bodyPr>
          <a:lstStyle>
            <a:defPPr>
              <a:defRPr lang="en-US"/>
            </a:defPPr>
            <a:lvl1pPr defTabSz="1097280" hangingPunct="0">
              <a:defRPr sz="2160" kern="0">
                <a:solidFill>
                  <a:srgbClr val="999A98">
                    <a:lumMod val="20000"/>
                    <a:lumOff val="80000"/>
                  </a:srgbClr>
                </a:solidFill>
                <a:latin typeface="Arial" panose="020B0604020202020204" pitchFamily="34" charset="0"/>
                <a:ea typeface="Amazon Ember Light" panose="020B0403020204020204" pitchFamily="34" charset="0"/>
                <a:cs typeface="Arial" panose="020B0604020202020204" pitchFamily="34" charset="0"/>
              </a:defRPr>
            </a:lvl1pPr>
          </a:lstStyle>
          <a:p>
            <a:pPr marL="0" marR="0" lvl="0" indent="0" algn="l" defTabSz="109728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999A98">
                    <a:lumMod val="20000"/>
                    <a:lumOff val="80000"/>
                  </a:srgbClr>
                </a:solidFill>
                <a:effectLst/>
                <a:uLnTx/>
                <a:uFillTx/>
                <a:latin typeface="Amazon Ember"/>
                <a:ea typeface="Amazon Ember Light" panose="020B0403020204020204" pitchFamily="34" charset="0"/>
                <a:cs typeface="Arial" panose="020B0604020202020204" pitchFamily="34" charset="0"/>
              </a:rPr>
              <a:t>Releases over </a:t>
            </a:r>
            <a:r>
              <a:rPr kumimoji="0" lang="en-US" sz="1800" b="0" i="0" u="none" strike="noStrike" kern="0" cap="none" spc="0" normalizeH="0" baseline="0" noProof="0" dirty="0">
                <a:ln>
                  <a:noFill/>
                </a:ln>
                <a:solidFill>
                  <a:srgbClr val="A166FF"/>
                </a:solidFill>
                <a:effectLst/>
                <a:uLnTx/>
                <a:uFillTx/>
                <a:latin typeface="Amazon Ember"/>
                <a:ea typeface="Amazon Ember Light" panose="020B0403020204020204" pitchFamily="34" charset="0"/>
                <a:cs typeface="Arial" panose="020B0604020202020204" pitchFamily="34" charset="0"/>
              </a:rPr>
              <a:t>50+ deployments per hour</a:t>
            </a:r>
          </a:p>
        </p:txBody>
      </p:sp>
      <p:pic>
        <p:nvPicPr>
          <p:cNvPr id="17" name="Picture 16">
            <a:extLst>
              <a:ext uri="{FF2B5EF4-FFF2-40B4-BE49-F238E27FC236}">
                <a16:creationId xmlns:a16="http://schemas.microsoft.com/office/drawing/2014/main" id="{64801358-BF8C-4767-914B-91AD50B7F76C}"/>
              </a:ext>
            </a:extLst>
          </p:cNvPr>
          <p:cNvPicPr>
            <a:picLocks noChangeAspect="1"/>
          </p:cNvPicPr>
          <p:nvPr/>
        </p:nvPicPr>
        <p:blipFill rotWithShape="1">
          <a:blip r:embed="rId5" cstate="screen">
            <a:lum bright="70000" contrast="-70000"/>
            <a:extLst>
              <a:ext uri="{28A0092B-C50C-407E-A947-70E740481C1C}">
                <a14:useLocalDpi xmlns:a14="http://schemas.microsoft.com/office/drawing/2010/main"/>
              </a:ext>
            </a:extLst>
          </a:blip>
          <a:srcRect l="3661"/>
          <a:stretch/>
        </p:blipFill>
        <p:spPr>
          <a:xfrm>
            <a:off x="8964643" y="5764686"/>
            <a:ext cx="3209474" cy="508048"/>
          </a:xfrm>
          <a:prstGeom prst="rect">
            <a:avLst/>
          </a:prstGeom>
        </p:spPr>
      </p:pic>
      <p:grpSp>
        <p:nvGrpSpPr>
          <p:cNvPr id="6" name="Group 5">
            <a:extLst>
              <a:ext uri="{FF2B5EF4-FFF2-40B4-BE49-F238E27FC236}">
                <a16:creationId xmlns:a16="http://schemas.microsoft.com/office/drawing/2014/main" id="{3C0F0BB0-0841-4270-BC59-F1959CAA35C1}"/>
              </a:ext>
            </a:extLst>
          </p:cNvPr>
          <p:cNvGrpSpPr/>
          <p:nvPr/>
        </p:nvGrpSpPr>
        <p:grpSpPr>
          <a:xfrm>
            <a:off x="441048" y="2936367"/>
            <a:ext cx="7372755" cy="1751682"/>
            <a:chOff x="441048" y="2634463"/>
            <a:chExt cx="7372755" cy="1751682"/>
          </a:xfrm>
        </p:grpSpPr>
        <p:sp>
          <p:nvSpPr>
            <p:cNvPr id="10" name="Rectangle 9">
              <a:extLst>
                <a:ext uri="{FF2B5EF4-FFF2-40B4-BE49-F238E27FC236}">
                  <a16:creationId xmlns:a16="http://schemas.microsoft.com/office/drawing/2014/main" id="{3EB0CF02-49A9-4DA5-8C82-583D8DF8B6A1}"/>
                </a:ext>
              </a:extLst>
            </p:cNvPr>
            <p:cNvSpPr/>
            <p:nvPr/>
          </p:nvSpPr>
          <p:spPr>
            <a:xfrm>
              <a:off x="1895479" y="2634463"/>
              <a:ext cx="5918324" cy="1751682"/>
            </a:xfrm>
            <a:prstGeom prst="rect">
              <a:avLst/>
            </a:prstGeom>
          </p:spPr>
          <p:txBody>
            <a:bodyPr wrap="square">
              <a:noAutofit/>
            </a:bodyPr>
            <a:lstStyle/>
            <a:p>
              <a:pPr marL="0" marR="0" lvl="0" indent="0" algn="l" defTabSz="73152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A166FF"/>
                  </a:solidFill>
                  <a:effectLst/>
                  <a:uLnTx/>
                  <a:uFillTx/>
                  <a:latin typeface="Amazon Ember"/>
                  <a:ea typeface="+mn-ea"/>
                  <a:cs typeface="+mn-cs"/>
                </a:rPr>
                <a:t>Most comprehensive and mature migration tools</a:t>
              </a:r>
            </a:p>
            <a:p>
              <a:pPr marL="0" marR="0" lvl="0" indent="0" algn="l" defTabSz="73152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mazon Ember"/>
                  <a:ea typeface="+mn-ea"/>
                  <a:cs typeface="+mn-cs"/>
                </a:rPr>
                <a:t>AWS migration tools, as well as mature third-party migration tooling ecosystem to simplify and accelerate each step of the migration process</a:t>
              </a:r>
            </a:p>
          </p:txBody>
        </p:sp>
        <p:grpSp>
          <p:nvGrpSpPr>
            <p:cNvPr id="48" name="Group 47">
              <a:extLst>
                <a:ext uri="{FF2B5EF4-FFF2-40B4-BE49-F238E27FC236}">
                  <a16:creationId xmlns:a16="http://schemas.microsoft.com/office/drawing/2014/main" id="{1FE9C6AE-889F-4B08-BFF7-D260A15C0324}"/>
                </a:ext>
              </a:extLst>
            </p:cNvPr>
            <p:cNvGrpSpPr/>
            <p:nvPr/>
          </p:nvGrpSpPr>
          <p:grpSpPr>
            <a:xfrm>
              <a:off x="441048" y="2846955"/>
              <a:ext cx="1326699" cy="1326699"/>
              <a:chOff x="305118" y="2768306"/>
              <a:chExt cx="1463040" cy="1463040"/>
            </a:xfrm>
          </p:grpSpPr>
          <p:grpSp>
            <p:nvGrpSpPr>
              <p:cNvPr id="25" name="Graphic 162">
                <a:extLst>
                  <a:ext uri="{FF2B5EF4-FFF2-40B4-BE49-F238E27FC236}">
                    <a16:creationId xmlns:a16="http://schemas.microsoft.com/office/drawing/2014/main" id="{365C6F10-393B-467C-8875-7C71A025F40E}"/>
                  </a:ext>
                </a:extLst>
              </p:cNvPr>
              <p:cNvGrpSpPr>
                <a:grpSpLocks noChangeAspect="1"/>
              </p:cNvGrpSpPr>
              <p:nvPr/>
            </p:nvGrpSpPr>
            <p:grpSpPr>
              <a:xfrm>
                <a:off x="305118" y="2768306"/>
                <a:ext cx="1463040" cy="1463040"/>
                <a:chOff x="5169268" y="4893920"/>
                <a:chExt cx="643689" cy="643689"/>
              </a:xfrm>
            </p:grpSpPr>
            <p:sp>
              <p:nvSpPr>
                <p:cNvPr id="26" name="Freeform: Shape 25">
                  <a:extLst>
                    <a:ext uri="{FF2B5EF4-FFF2-40B4-BE49-F238E27FC236}">
                      <a16:creationId xmlns:a16="http://schemas.microsoft.com/office/drawing/2014/main" id="{0D4C7F0A-23FE-4112-A90B-FAA849D3C5FE}"/>
                    </a:ext>
                  </a:extLst>
                </p:cNvPr>
                <p:cNvSpPr/>
                <p:nvPr/>
              </p:nvSpPr>
              <p:spPr>
                <a:xfrm>
                  <a:off x="5235246" y="5355123"/>
                  <a:ext cx="469893" cy="41840"/>
                </a:xfrm>
                <a:custGeom>
                  <a:avLst/>
                  <a:gdLst>
                    <a:gd name="connsiteX0" fmla="*/ 4828 w 469892"/>
                    <a:gd name="connsiteY0" fmla="*/ 4828 h 41839"/>
                    <a:gd name="connsiteX1" fmla="*/ 4828 w 469892"/>
                    <a:gd name="connsiteY1" fmla="*/ 27679 h 41839"/>
                    <a:gd name="connsiteX2" fmla="*/ 6437 w 469892"/>
                    <a:gd name="connsiteY2" fmla="*/ 28966 h 41839"/>
                    <a:gd name="connsiteX3" fmla="*/ 32184 w 469892"/>
                    <a:gd name="connsiteY3" fmla="*/ 37656 h 41839"/>
                    <a:gd name="connsiteX4" fmla="*/ 442214 w 469892"/>
                    <a:gd name="connsiteY4" fmla="*/ 37656 h 41839"/>
                    <a:gd name="connsiteX5" fmla="*/ 463456 w 469892"/>
                    <a:gd name="connsiteY5" fmla="*/ 30253 h 41839"/>
                    <a:gd name="connsiteX6" fmla="*/ 466353 w 469892"/>
                    <a:gd name="connsiteY6" fmla="*/ 28000 h 41839"/>
                    <a:gd name="connsiteX7" fmla="*/ 466353 w 469892"/>
                    <a:gd name="connsiteY7" fmla="*/ 5149 h 41839"/>
                    <a:gd name="connsiteX8" fmla="*/ 4828 w 469892"/>
                    <a:gd name="connsiteY8" fmla="*/ 4828 h 4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892" h="41839">
                      <a:moveTo>
                        <a:pt x="4828" y="4828"/>
                      </a:moveTo>
                      <a:lnTo>
                        <a:pt x="4828" y="27679"/>
                      </a:lnTo>
                      <a:lnTo>
                        <a:pt x="6437" y="28966"/>
                      </a:lnTo>
                      <a:cubicBezTo>
                        <a:pt x="13839" y="34437"/>
                        <a:pt x="22851" y="37656"/>
                        <a:pt x="32184" y="37656"/>
                      </a:cubicBezTo>
                      <a:lnTo>
                        <a:pt x="442214" y="37656"/>
                      </a:lnTo>
                      <a:cubicBezTo>
                        <a:pt x="449939" y="37656"/>
                        <a:pt x="457341" y="35081"/>
                        <a:pt x="463456" y="30253"/>
                      </a:cubicBezTo>
                      <a:lnTo>
                        <a:pt x="466353" y="28000"/>
                      </a:lnTo>
                      <a:lnTo>
                        <a:pt x="466353" y="5149"/>
                      </a:lnTo>
                      <a:lnTo>
                        <a:pt x="4828" y="4828"/>
                      </a:lnTo>
                      <a:close/>
                    </a:path>
                  </a:pathLst>
                </a:custGeom>
                <a:noFill/>
                <a:ln w="1905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1A45A9F1-E3F9-4B64-BE02-E95BA9A63E9E}"/>
                    </a:ext>
                  </a:extLst>
                </p:cNvPr>
                <p:cNvSpPr/>
                <p:nvPr/>
              </p:nvSpPr>
              <p:spPr>
                <a:xfrm>
                  <a:off x="5299615" y="5095716"/>
                  <a:ext cx="344374" cy="238165"/>
                </a:xfrm>
                <a:custGeom>
                  <a:avLst/>
                  <a:gdLst>
                    <a:gd name="connsiteX0" fmla="*/ 341477 w 344373"/>
                    <a:gd name="connsiteY0" fmla="*/ 169612 h 238164"/>
                    <a:gd name="connsiteX1" fmla="*/ 341477 w 344373"/>
                    <a:gd name="connsiteY1" fmla="*/ 226579 h 238164"/>
                    <a:gd name="connsiteX2" fmla="*/ 332144 w 344373"/>
                    <a:gd name="connsiteY2" fmla="*/ 235912 h 238164"/>
                    <a:gd name="connsiteX3" fmla="*/ 14161 w 344373"/>
                    <a:gd name="connsiteY3" fmla="*/ 235912 h 238164"/>
                    <a:gd name="connsiteX4" fmla="*/ 4828 w 344373"/>
                    <a:gd name="connsiteY4" fmla="*/ 226579 h 238164"/>
                    <a:gd name="connsiteX5" fmla="*/ 4828 w 344373"/>
                    <a:gd name="connsiteY5" fmla="*/ 14161 h 238164"/>
                    <a:gd name="connsiteX6" fmla="*/ 14161 w 344373"/>
                    <a:gd name="connsiteY6" fmla="*/ 4828 h 238164"/>
                    <a:gd name="connsiteX7" fmla="*/ 330212 w 344373"/>
                    <a:gd name="connsiteY7" fmla="*/ 4828 h 238164"/>
                    <a:gd name="connsiteX8" fmla="*/ 339546 w 344373"/>
                    <a:gd name="connsiteY8" fmla="*/ 14161 h 238164"/>
                    <a:gd name="connsiteX9" fmla="*/ 339546 w 344373"/>
                    <a:gd name="connsiteY9" fmla="*/ 52783 h 23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373" h="238164">
                      <a:moveTo>
                        <a:pt x="341477" y="169612"/>
                      </a:moveTo>
                      <a:lnTo>
                        <a:pt x="341477" y="226579"/>
                      </a:lnTo>
                      <a:cubicBezTo>
                        <a:pt x="341477" y="231728"/>
                        <a:pt x="337293" y="235912"/>
                        <a:pt x="332144" y="235912"/>
                      </a:cubicBezTo>
                      <a:lnTo>
                        <a:pt x="14161" y="235912"/>
                      </a:lnTo>
                      <a:cubicBezTo>
                        <a:pt x="9012" y="235912"/>
                        <a:pt x="4828" y="231728"/>
                        <a:pt x="4828" y="226579"/>
                      </a:cubicBezTo>
                      <a:lnTo>
                        <a:pt x="4828" y="14161"/>
                      </a:lnTo>
                      <a:cubicBezTo>
                        <a:pt x="4828" y="9012"/>
                        <a:pt x="9012" y="4828"/>
                        <a:pt x="14161" y="4828"/>
                      </a:cubicBezTo>
                      <a:lnTo>
                        <a:pt x="330212" y="4828"/>
                      </a:lnTo>
                      <a:cubicBezTo>
                        <a:pt x="335362" y="4828"/>
                        <a:pt x="339546" y="9012"/>
                        <a:pt x="339546" y="14161"/>
                      </a:cubicBezTo>
                      <a:lnTo>
                        <a:pt x="339546" y="52783"/>
                      </a:lnTo>
                    </a:path>
                  </a:pathLst>
                </a:custGeom>
                <a:noFill/>
                <a:ln w="1905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92DD0286-E158-454F-8083-D4A7012AF41D}"/>
                    </a:ext>
                  </a:extLst>
                </p:cNvPr>
                <p:cNvSpPr/>
                <p:nvPr/>
              </p:nvSpPr>
              <p:spPr>
                <a:xfrm>
                  <a:off x="5275477" y="5073831"/>
                  <a:ext cx="389432" cy="286442"/>
                </a:xfrm>
                <a:custGeom>
                  <a:avLst/>
                  <a:gdLst>
                    <a:gd name="connsiteX0" fmla="*/ 387179 w 389431"/>
                    <a:gd name="connsiteY0" fmla="*/ 46989 h 286441"/>
                    <a:gd name="connsiteX1" fmla="*/ 387179 w 389431"/>
                    <a:gd name="connsiteY1" fmla="*/ 14161 h 286441"/>
                    <a:gd name="connsiteX2" fmla="*/ 377845 w 389431"/>
                    <a:gd name="connsiteY2" fmla="*/ 4828 h 286441"/>
                    <a:gd name="connsiteX3" fmla="*/ 14161 w 389431"/>
                    <a:gd name="connsiteY3" fmla="*/ 4828 h 286441"/>
                    <a:gd name="connsiteX4" fmla="*/ 4828 w 389431"/>
                    <a:gd name="connsiteY4" fmla="*/ 14161 h 286441"/>
                    <a:gd name="connsiteX5" fmla="*/ 4828 w 389431"/>
                    <a:gd name="connsiteY5" fmla="*/ 275177 h 286441"/>
                    <a:gd name="connsiteX6" fmla="*/ 14161 w 389431"/>
                    <a:gd name="connsiteY6" fmla="*/ 284511 h 286441"/>
                    <a:gd name="connsiteX7" fmla="*/ 377845 w 389431"/>
                    <a:gd name="connsiteY7" fmla="*/ 284511 h 286441"/>
                    <a:gd name="connsiteX8" fmla="*/ 387179 w 389431"/>
                    <a:gd name="connsiteY8" fmla="*/ 275177 h 286441"/>
                    <a:gd name="connsiteX9" fmla="*/ 387179 w 389431"/>
                    <a:gd name="connsiteY9" fmla="*/ 163175 h 28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31" h="286441">
                      <a:moveTo>
                        <a:pt x="387179" y="46989"/>
                      </a:moveTo>
                      <a:lnTo>
                        <a:pt x="387179" y="14161"/>
                      </a:lnTo>
                      <a:cubicBezTo>
                        <a:pt x="387179" y="9012"/>
                        <a:pt x="382995" y="4828"/>
                        <a:pt x="377845" y="4828"/>
                      </a:cubicBezTo>
                      <a:lnTo>
                        <a:pt x="14161" y="4828"/>
                      </a:lnTo>
                      <a:cubicBezTo>
                        <a:pt x="9012" y="4828"/>
                        <a:pt x="4828" y="9012"/>
                        <a:pt x="4828" y="14161"/>
                      </a:cubicBezTo>
                      <a:lnTo>
                        <a:pt x="4828" y="275177"/>
                      </a:lnTo>
                      <a:cubicBezTo>
                        <a:pt x="4828" y="280327"/>
                        <a:pt x="9012" y="284511"/>
                        <a:pt x="14161" y="284511"/>
                      </a:cubicBezTo>
                      <a:lnTo>
                        <a:pt x="377845" y="284511"/>
                      </a:lnTo>
                      <a:cubicBezTo>
                        <a:pt x="382995" y="284511"/>
                        <a:pt x="387179" y="280327"/>
                        <a:pt x="387179" y="275177"/>
                      </a:cubicBezTo>
                      <a:lnTo>
                        <a:pt x="387179" y="163175"/>
                      </a:lnTo>
                    </a:path>
                  </a:pathLst>
                </a:custGeom>
                <a:noFill/>
                <a:ln w="1905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1F7ED3E3-C63A-4CF6-9E83-74EB3DD2C5E0}"/>
                    </a:ext>
                  </a:extLst>
                </p:cNvPr>
                <p:cNvSpPr/>
                <p:nvPr/>
              </p:nvSpPr>
              <p:spPr>
                <a:xfrm>
                  <a:off x="5393915" y="5097326"/>
                  <a:ext cx="9655" cy="238165"/>
                </a:xfrm>
                <a:custGeom>
                  <a:avLst/>
                  <a:gdLst>
                    <a:gd name="connsiteX0" fmla="*/ 4828 w 9655"/>
                    <a:gd name="connsiteY0" fmla="*/ 233659 h 238164"/>
                    <a:gd name="connsiteX1" fmla="*/ 4828 w 9655"/>
                    <a:gd name="connsiteY1" fmla="*/ 4828 h 238164"/>
                  </a:gdLst>
                  <a:ahLst/>
                  <a:cxnLst>
                    <a:cxn ang="0">
                      <a:pos x="connsiteX0" y="connsiteY0"/>
                    </a:cxn>
                    <a:cxn ang="0">
                      <a:pos x="connsiteX1" y="connsiteY1"/>
                    </a:cxn>
                  </a:cxnLst>
                  <a:rect l="l" t="t" r="r" b="b"/>
                  <a:pathLst>
                    <a:path w="9655" h="238164">
                      <a:moveTo>
                        <a:pt x="4828" y="233659"/>
                      </a:moveTo>
                      <a:lnTo>
                        <a:pt x="4828" y="4828"/>
                      </a:lnTo>
                    </a:path>
                  </a:pathLst>
                </a:custGeom>
                <a:ln w="1905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5A4ADDF0-B3B6-435A-AA7F-A87F3CD60BDC}"/>
                    </a:ext>
                  </a:extLst>
                </p:cNvPr>
                <p:cNvSpPr/>
                <p:nvPr/>
              </p:nvSpPr>
              <p:spPr>
                <a:xfrm>
                  <a:off x="5471802" y="5144637"/>
                  <a:ext cx="122301" cy="9655"/>
                </a:xfrm>
                <a:custGeom>
                  <a:avLst/>
                  <a:gdLst>
                    <a:gd name="connsiteX0" fmla="*/ 4828 w 122300"/>
                    <a:gd name="connsiteY0" fmla="*/ 4828 h 9655"/>
                    <a:gd name="connsiteX1" fmla="*/ 119726 w 122300"/>
                    <a:gd name="connsiteY1" fmla="*/ 4828 h 9655"/>
                  </a:gdLst>
                  <a:ahLst/>
                  <a:cxnLst>
                    <a:cxn ang="0">
                      <a:pos x="connsiteX0" y="connsiteY0"/>
                    </a:cxn>
                    <a:cxn ang="0">
                      <a:pos x="connsiteX1" y="connsiteY1"/>
                    </a:cxn>
                  </a:cxnLst>
                  <a:rect l="l" t="t" r="r" b="b"/>
                  <a:pathLst>
                    <a:path w="122300" h="9655">
                      <a:moveTo>
                        <a:pt x="4828" y="4828"/>
                      </a:moveTo>
                      <a:lnTo>
                        <a:pt x="119726" y="4828"/>
                      </a:lnTo>
                    </a:path>
                  </a:pathLst>
                </a:custGeom>
                <a:ln w="1905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31BA966A-F154-4649-8FBB-AAFAE6AEB2A2}"/>
                    </a:ext>
                  </a:extLst>
                </p:cNvPr>
                <p:cNvSpPr/>
                <p:nvPr/>
              </p:nvSpPr>
              <p:spPr>
                <a:xfrm>
                  <a:off x="5471802" y="5274984"/>
                  <a:ext cx="122301" cy="9655"/>
                </a:xfrm>
                <a:custGeom>
                  <a:avLst/>
                  <a:gdLst>
                    <a:gd name="connsiteX0" fmla="*/ 4828 w 122300"/>
                    <a:gd name="connsiteY0" fmla="*/ 5150 h 9655"/>
                    <a:gd name="connsiteX1" fmla="*/ 119726 w 122300"/>
                    <a:gd name="connsiteY1" fmla="*/ 4828 h 9655"/>
                  </a:gdLst>
                  <a:ahLst/>
                  <a:cxnLst>
                    <a:cxn ang="0">
                      <a:pos x="connsiteX0" y="connsiteY0"/>
                    </a:cxn>
                    <a:cxn ang="0">
                      <a:pos x="connsiteX1" y="connsiteY1"/>
                    </a:cxn>
                  </a:cxnLst>
                  <a:rect l="l" t="t" r="r" b="b"/>
                  <a:pathLst>
                    <a:path w="122300" h="9655">
                      <a:moveTo>
                        <a:pt x="4828" y="5150"/>
                      </a:moveTo>
                      <a:lnTo>
                        <a:pt x="119726" y="4828"/>
                      </a:lnTo>
                    </a:path>
                  </a:pathLst>
                </a:custGeom>
                <a:ln w="1905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903486AC-018B-4882-9DCC-25E4FB94D92E}"/>
                    </a:ext>
                  </a:extLst>
                </p:cNvPr>
                <p:cNvSpPr/>
                <p:nvPr/>
              </p:nvSpPr>
              <p:spPr>
                <a:xfrm>
                  <a:off x="5471802" y="5209971"/>
                  <a:ext cx="109427" cy="9655"/>
                </a:xfrm>
                <a:custGeom>
                  <a:avLst/>
                  <a:gdLst>
                    <a:gd name="connsiteX0" fmla="*/ 4828 w 109427"/>
                    <a:gd name="connsiteY0" fmla="*/ 4828 h 9655"/>
                    <a:gd name="connsiteX1" fmla="*/ 105887 w 109427"/>
                    <a:gd name="connsiteY1" fmla="*/ 4828 h 9655"/>
                  </a:gdLst>
                  <a:ahLst/>
                  <a:cxnLst>
                    <a:cxn ang="0">
                      <a:pos x="connsiteX0" y="connsiteY0"/>
                    </a:cxn>
                    <a:cxn ang="0">
                      <a:pos x="connsiteX1" y="connsiteY1"/>
                    </a:cxn>
                  </a:cxnLst>
                  <a:rect l="l" t="t" r="r" b="b"/>
                  <a:pathLst>
                    <a:path w="109427" h="9655">
                      <a:moveTo>
                        <a:pt x="4828" y="4828"/>
                      </a:moveTo>
                      <a:lnTo>
                        <a:pt x="105887" y="4828"/>
                      </a:lnTo>
                    </a:path>
                  </a:pathLst>
                </a:custGeom>
                <a:ln w="1905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C3C7B273-31D8-4B9E-B2FF-822871DA0453}"/>
                    </a:ext>
                  </a:extLst>
                </p:cNvPr>
                <p:cNvSpPr/>
                <p:nvPr/>
              </p:nvSpPr>
              <p:spPr>
                <a:xfrm>
                  <a:off x="5416445" y="5128223"/>
                  <a:ext cx="41840" cy="41840"/>
                </a:xfrm>
                <a:custGeom>
                  <a:avLst/>
                  <a:gdLst>
                    <a:gd name="connsiteX0" fmla="*/ 4828 w 41839"/>
                    <a:gd name="connsiteY0" fmla="*/ 4828 h 41839"/>
                    <a:gd name="connsiteX1" fmla="*/ 37656 w 41839"/>
                    <a:gd name="connsiteY1" fmla="*/ 4828 h 41839"/>
                    <a:gd name="connsiteX2" fmla="*/ 37656 w 41839"/>
                    <a:gd name="connsiteY2" fmla="*/ 37656 h 41839"/>
                    <a:gd name="connsiteX3" fmla="*/ 4828 w 41839"/>
                    <a:gd name="connsiteY3" fmla="*/ 37656 h 41839"/>
                  </a:gdLst>
                  <a:ahLst/>
                  <a:cxnLst>
                    <a:cxn ang="0">
                      <a:pos x="connsiteX0" y="connsiteY0"/>
                    </a:cxn>
                    <a:cxn ang="0">
                      <a:pos x="connsiteX1" y="connsiteY1"/>
                    </a:cxn>
                    <a:cxn ang="0">
                      <a:pos x="connsiteX2" y="connsiteY2"/>
                    </a:cxn>
                    <a:cxn ang="0">
                      <a:pos x="connsiteX3" y="connsiteY3"/>
                    </a:cxn>
                  </a:cxnLst>
                  <a:rect l="l" t="t" r="r" b="b"/>
                  <a:pathLst>
                    <a:path w="41839" h="41839">
                      <a:moveTo>
                        <a:pt x="4828" y="4828"/>
                      </a:moveTo>
                      <a:lnTo>
                        <a:pt x="37656" y="4828"/>
                      </a:lnTo>
                      <a:lnTo>
                        <a:pt x="37656" y="37656"/>
                      </a:lnTo>
                      <a:lnTo>
                        <a:pt x="4828" y="37656"/>
                      </a:lnTo>
                      <a:close/>
                    </a:path>
                  </a:pathLst>
                </a:custGeom>
                <a:noFill/>
                <a:ln w="1905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C8BFF225-88BE-4960-936A-1AB1B6979D08}"/>
                    </a:ext>
                  </a:extLst>
                </p:cNvPr>
                <p:cNvSpPr/>
                <p:nvPr/>
              </p:nvSpPr>
              <p:spPr>
                <a:xfrm>
                  <a:off x="5416445" y="5193235"/>
                  <a:ext cx="41840" cy="41840"/>
                </a:xfrm>
                <a:custGeom>
                  <a:avLst/>
                  <a:gdLst>
                    <a:gd name="connsiteX0" fmla="*/ 4828 w 41839"/>
                    <a:gd name="connsiteY0" fmla="*/ 4828 h 41839"/>
                    <a:gd name="connsiteX1" fmla="*/ 37656 w 41839"/>
                    <a:gd name="connsiteY1" fmla="*/ 4828 h 41839"/>
                    <a:gd name="connsiteX2" fmla="*/ 37656 w 41839"/>
                    <a:gd name="connsiteY2" fmla="*/ 37656 h 41839"/>
                    <a:gd name="connsiteX3" fmla="*/ 4828 w 41839"/>
                    <a:gd name="connsiteY3" fmla="*/ 37656 h 41839"/>
                  </a:gdLst>
                  <a:ahLst/>
                  <a:cxnLst>
                    <a:cxn ang="0">
                      <a:pos x="connsiteX0" y="connsiteY0"/>
                    </a:cxn>
                    <a:cxn ang="0">
                      <a:pos x="connsiteX1" y="connsiteY1"/>
                    </a:cxn>
                    <a:cxn ang="0">
                      <a:pos x="connsiteX2" y="connsiteY2"/>
                    </a:cxn>
                    <a:cxn ang="0">
                      <a:pos x="connsiteX3" y="connsiteY3"/>
                    </a:cxn>
                  </a:cxnLst>
                  <a:rect l="l" t="t" r="r" b="b"/>
                  <a:pathLst>
                    <a:path w="41839" h="41839">
                      <a:moveTo>
                        <a:pt x="4828" y="4828"/>
                      </a:moveTo>
                      <a:lnTo>
                        <a:pt x="37656" y="4828"/>
                      </a:lnTo>
                      <a:lnTo>
                        <a:pt x="37656" y="37656"/>
                      </a:lnTo>
                      <a:lnTo>
                        <a:pt x="4828" y="37656"/>
                      </a:lnTo>
                      <a:close/>
                    </a:path>
                  </a:pathLst>
                </a:custGeom>
                <a:noFill/>
                <a:ln w="1905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2478CF99-4838-4001-BF86-2019381FBADA}"/>
                    </a:ext>
                  </a:extLst>
                </p:cNvPr>
                <p:cNvSpPr/>
                <p:nvPr/>
              </p:nvSpPr>
              <p:spPr>
                <a:xfrm>
                  <a:off x="5416445" y="5258570"/>
                  <a:ext cx="41840" cy="41840"/>
                </a:xfrm>
                <a:custGeom>
                  <a:avLst/>
                  <a:gdLst>
                    <a:gd name="connsiteX0" fmla="*/ 4828 w 41839"/>
                    <a:gd name="connsiteY0" fmla="*/ 4828 h 41839"/>
                    <a:gd name="connsiteX1" fmla="*/ 37656 w 41839"/>
                    <a:gd name="connsiteY1" fmla="*/ 4828 h 41839"/>
                    <a:gd name="connsiteX2" fmla="*/ 37656 w 41839"/>
                    <a:gd name="connsiteY2" fmla="*/ 37656 h 41839"/>
                    <a:gd name="connsiteX3" fmla="*/ 4828 w 41839"/>
                    <a:gd name="connsiteY3" fmla="*/ 37656 h 41839"/>
                  </a:gdLst>
                  <a:ahLst/>
                  <a:cxnLst>
                    <a:cxn ang="0">
                      <a:pos x="connsiteX0" y="connsiteY0"/>
                    </a:cxn>
                    <a:cxn ang="0">
                      <a:pos x="connsiteX1" y="connsiteY1"/>
                    </a:cxn>
                    <a:cxn ang="0">
                      <a:pos x="connsiteX2" y="connsiteY2"/>
                    </a:cxn>
                    <a:cxn ang="0">
                      <a:pos x="connsiteX3" y="connsiteY3"/>
                    </a:cxn>
                  </a:cxnLst>
                  <a:rect l="l" t="t" r="r" b="b"/>
                  <a:pathLst>
                    <a:path w="41839" h="41839">
                      <a:moveTo>
                        <a:pt x="4828" y="4828"/>
                      </a:moveTo>
                      <a:lnTo>
                        <a:pt x="37656" y="4828"/>
                      </a:lnTo>
                      <a:lnTo>
                        <a:pt x="37656" y="37656"/>
                      </a:lnTo>
                      <a:lnTo>
                        <a:pt x="4828" y="37656"/>
                      </a:lnTo>
                      <a:close/>
                    </a:path>
                  </a:pathLst>
                </a:custGeom>
                <a:noFill/>
                <a:ln w="1905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533E570-1BE2-4883-BA12-D8B77F561D40}"/>
                    </a:ext>
                  </a:extLst>
                </p:cNvPr>
                <p:cNvSpPr/>
                <p:nvPr/>
              </p:nvSpPr>
              <p:spPr>
                <a:xfrm>
                  <a:off x="5581873" y="5223489"/>
                  <a:ext cx="38621" cy="38621"/>
                </a:xfrm>
                <a:custGeom>
                  <a:avLst/>
                  <a:gdLst>
                    <a:gd name="connsiteX0" fmla="*/ 4828 w 38621"/>
                    <a:gd name="connsiteY0" fmla="*/ 34437 h 38621"/>
                    <a:gd name="connsiteX1" fmla="*/ 33794 w 38621"/>
                    <a:gd name="connsiteY1" fmla="*/ 24782 h 38621"/>
                    <a:gd name="connsiteX2" fmla="*/ 13196 w 38621"/>
                    <a:gd name="connsiteY2" fmla="*/ 4828 h 38621"/>
                    <a:gd name="connsiteX3" fmla="*/ 4828 w 38621"/>
                    <a:gd name="connsiteY3" fmla="*/ 34437 h 38621"/>
                  </a:gdLst>
                  <a:ahLst/>
                  <a:cxnLst>
                    <a:cxn ang="0">
                      <a:pos x="connsiteX0" y="connsiteY0"/>
                    </a:cxn>
                    <a:cxn ang="0">
                      <a:pos x="connsiteX1" y="connsiteY1"/>
                    </a:cxn>
                    <a:cxn ang="0">
                      <a:pos x="connsiteX2" y="connsiteY2"/>
                    </a:cxn>
                    <a:cxn ang="0">
                      <a:pos x="connsiteX3" y="connsiteY3"/>
                    </a:cxn>
                  </a:cxnLst>
                  <a:rect l="l" t="t" r="r" b="b"/>
                  <a:pathLst>
                    <a:path w="38621" h="38621">
                      <a:moveTo>
                        <a:pt x="4828" y="34437"/>
                      </a:moveTo>
                      <a:cubicBezTo>
                        <a:pt x="4828" y="34437"/>
                        <a:pt x="28000" y="26713"/>
                        <a:pt x="33794" y="24782"/>
                      </a:cubicBezTo>
                      <a:lnTo>
                        <a:pt x="13196" y="4828"/>
                      </a:lnTo>
                      <a:lnTo>
                        <a:pt x="4828" y="34437"/>
                      </a:lnTo>
                      <a:close/>
                    </a:path>
                  </a:pathLst>
                </a:custGeom>
                <a:noFill/>
                <a:ln w="1905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E586CB6E-55D2-46DD-9AEE-756804FBF44E}"/>
                    </a:ext>
                  </a:extLst>
                </p:cNvPr>
                <p:cNvSpPr/>
                <p:nvPr/>
              </p:nvSpPr>
              <p:spPr>
                <a:xfrm>
                  <a:off x="5590562" y="5081555"/>
                  <a:ext cx="164141" cy="170578"/>
                </a:xfrm>
                <a:custGeom>
                  <a:avLst/>
                  <a:gdLst>
                    <a:gd name="connsiteX0" fmla="*/ 5150 w 164140"/>
                    <a:gd name="connsiteY0" fmla="*/ 145474 h 170577"/>
                    <a:gd name="connsiteX1" fmla="*/ 4828 w 164140"/>
                    <a:gd name="connsiteY1" fmla="*/ 146761 h 170577"/>
                    <a:gd name="connsiteX2" fmla="*/ 25426 w 164140"/>
                    <a:gd name="connsiteY2" fmla="*/ 166715 h 170577"/>
                    <a:gd name="connsiteX3" fmla="*/ 26713 w 164140"/>
                    <a:gd name="connsiteY3" fmla="*/ 166394 h 170577"/>
                    <a:gd name="connsiteX4" fmla="*/ 162210 w 164140"/>
                    <a:gd name="connsiteY4" fmla="*/ 25748 h 170577"/>
                    <a:gd name="connsiteX5" fmla="*/ 140646 w 164140"/>
                    <a:gd name="connsiteY5" fmla="*/ 4828 h 170577"/>
                    <a:gd name="connsiteX6" fmla="*/ 5150 w 164140"/>
                    <a:gd name="connsiteY6" fmla="*/ 145474 h 17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40" h="170577">
                      <a:moveTo>
                        <a:pt x="5150" y="145474"/>
                      </a:moveTo>
                      <a:lnTo>
                        <a:pt x="4828" y="146761"/>
                      </a:lnTo>
                      <a:lnTo>
                        <a:pt x="25426" y="166715"/>
                      </a:lnTo>
                      <a:cubicBezTo>
                        <a:pt x="26391" y="166394"/>
                        <a:pt x="26713" y="166394"/>
                        <a:pt x="26713" y="166394"/>
                      </a:cubicBezTo>
                      <a:lnTo>
                        <a:pt x="162210" y="25748"/>
                      </a:lnTo>
                      <a:lnTo>
                        <a:pt x="140646" y="4828"/>
                      </a:lnTo>
                      <a:lnTo>
                        <a:pt x="5150" y="145474"/>
                      </a:lnTo>
                      <a:close/>
                    </a:path>
                  </a:pathLst>
                </a:custGeom>
                <a:noFill/>
                <a:ln w="1905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28272E58-F4B3-49FC-8741-E97D7C1A4ABB}"/>
                    </a:ext>
                  </a:extLst>
                </p:cNvPr>
                <p:cNvSpPr/>
                <p:nvPr/>
              </p:nvSpPr>
              <p:spPr>
                <a:xfrm>
                  <a:off x="5724056" y="5066727"/>
                  <a:ext cx="45058" cy="45058"/>
                </a:xfrm>
                <a:custGeom>
                  <a:avLst/>
                  <a:gdLst>
                    <a:gd name="connsiteX0" fmla="*/ 6826 w 45058"/>
                    <a:gd name="connsiteY0" fmla="*/ 19813 h 45058"/>
                    <a:gd name="connsiteX1" fmla="*/ 19321 w 45058"/>
                    <a:gd name="connsiteY1" fmla="*/ 6826 h 45058"/>
                    <a:gd name="connsiteX2" fmla="*/ 40890 w 45058"/>
                    <a:gd name="connsiteY2" fmla="*/ 27577 h 45058"/>
                    <a:gd name="connsiteX3" fmla="*/ 28395 w 45058"/>
                    <a:gd name="connsiteY3" fmla="*/ 40565 h 45058"/>
                  </a:gdLst>
                  <a:ahLst/>
                  <a:cxnLst>
                    <a:cxn ang="0">
                      <a:pos x="connsiteX0" y="connsiteY0"/>
                    </a:cxn>
                    <a:cxn ang="0">
                      <a:pos x="connsiteX1" y="connsiteY1"/>
                    </a:cxn>
                    <a:cxn ang="0">
                      <a:pos x="connsiteX2" y="connsiteY2"/>
                    </a:cxn>
                    <a:cxn ang="0">
                      <a:pos x="connsiteX3" y="connsiteY3"/>
                    </a:cxn>
                  </a:cxnLst>
                  <a:rect l="l" t="t" r="r" b="b"/>
                  <a:pathLst>
                    <a:path w="45058" h="45058">
                      <a:moveTo>
                        <a:pt x="6826" y="19813"/>
                      </a:moveTo>
                      <a:lnTo>
                        <a:pt x="19321" y="6826"/>
                      </a:lnTo>
                      <a:lnTo>
                        <a:pt x="40890" y="27577"/>
                      </a:lnTo>
                      <a:lnTo>
                        <a:pt x="28395" y="40565"/>
                      </a:lnTo>
                      <a:close/>
                    </a:path>
                  </a:pathLst>
                </a:custGeom>
                <a:noFill/>
                <a:ln w="1905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EF606074-096B-4956-8A7E-9DD038026B72}"/>
                    </a:ext>
                  </a:extLst>
                </p:cNvPr>
                <p:cNvSpPr/>
                <p:nvPr/>
              </p:nvSpPr>
              <p:spPr>
                <a:xfrm>
                  <a:off x="5697093" y="5102475"/>
                  <a:ext cx="70806" cy="86898"/>
                </a:xfrm>
                <a:custGeom>
                  <a:avLst/>
                  <a:gdLst>
                    <a:gd name="connsiteX0" fmla="*/ 55357 w 70805"/>
                    <a:gd name="connsiteY0" fmla="*/ 4828 h 86898"/>
                    <a:gd name="connsiteX1" fmla="*/ 65978 w 70805"/>
                    <a:gd name="connsiteY1" fmla="*/ 15770 h 86898"/>
                    <a:gd name="connsiteX2" fmla="*/ 4828 w 70805"/>
                    <a:gd name="connsiteY2" fmla="*/ 83036 h 86898"/>
                  </a:gdLst>
                  <a:ahLst/>
                  <a:cxnLst>
                    <a:cxn ang="0">
                      <a:pos x="connsiteX0" y="connsiteY0"/>
                    </a:cxn>
                    <a:cxn ang="0">
                      <a:pos x="connsiteX1" y="connsiteY1"/>
                    </a:cxn>
                    <a:cxn ang="0">
                      <a:pos x="connsiteX2" y="connsiteY2"/>
                    </a:cxn>
                  </a:cxnLst>
                  <a:rect l="l" t="t" r="r" b="b"/>
                  <a:pathLst>
                    <a:path w="70805" h="86898">
                      <a:moveTo>
                        <a:pt x="55357" y="4828"/>
                      </a:moveTo>
                      <a:lnTo>
                        <a:pt x="65978" y="15770"/>
                      </a:lnTo>
                      <a:lnTo>
                        <a:pt x="4828" y="83036"/>
                      </a:lnTo>
                    </a:path>
                  </a:pathLst>
                </a:custGeom>
                <a:noFill/>
                <a:ln w="1905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0" name="Graphic 160">
                <a:extLst>
                  <a:ext uri="{FF2B5EF4-FFF2-40B4-BE49-F238E27FC236}">
                    <a16:creationId xmlns:a16="http://schemas.microsoft.com/office/drawing/2014/main" id="{E102F3A3-5A17-4052-9060-0DAC65B7F179}"/>
                  </a:ext>
                </a:extLst>
              </p:cNvPr>
              <p:cNvGrpSpPr/>
              <p:nvPr/>
            </p:nvGrpSpPr>
            <p:grpSpPr>
              <a:xfrm>
                <a:off x="416832" y="3351728"/>
                <a:ext cx="313586" cy="313586"/>
                <a:chOff x="4894422" y="5096038"/>
                <a:chExt cx="193107" cy="193107"/>
              </a:xfrm>
            </p:grpSpPr>
            <p:sp>
              <p:nvSpPr>
                <p:cNvPr id="44" name="Freeform: Shape 43">
                  <a:extLst>
                    <a:ext uri="{FF2B5EF4-FFF2-40B4-BE49-F238E27FC236}">
                      <a16:creationId xmlns:a16="http://schemas.microsoft.com/office/drawing/2014/main" id="{1F7BD27F-F75B-44E6-BEB9-5B1B1FAD8046}"/>
                    </a:ext>
                  </a:extLst>
                </p:cNvPr>
                <p:cNvSpPr/>
                <p:nvPr/>
              </p:nvSpPr>
              <p:spPr>
                <a:xfrm>
                  <a:off x="4894422" y="5096038"/>
                  <a:ext cx="193107" cy="193107"/>
                </a:xfrm>
                <a:custGeom>
                  <a:avLst/>
                  <a:gdLst>
                    <a:gd name="connsiteX0" fmla="*/ 188279 w 193106"/>
                    <a:gd name="connsiteY0" fmla="*/ 96553 h 193106"/>
                    <a:gd name="connsiteX1" fmla="*/ 96553 w 193106"/>
                    <a:gd name="connsiteY1" fmla="*/ 188279 h 193106"/>
                    <a:gd name="connsiteX2" fmla="*/ 4828 w 193106"/>
                    <a:gd name="connsiteY2" fmla="*/ 96553 h 193106"/>
                    <a:gd name="connsiteX3" fmla="*/ 96553 w 193106"/>
                    <a:gd name="connsiteY3" fmla="*/ 4828 h 193106"/>
                    <a:gd name="connsiteX4" fmla="*/ 188279 w 193106"/>
                    <a:gd name="connsiteY4" fmla="*/ 96553 h 193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06" h="193106">
                      <a:moveTo>
                        <a:pt x="188279" y="96553"/>
                      </a:moveTo>
                      <a:cubicBezTo>
                        <a:pt x="188279" y="147212"/>
                        <a:pt x="147212" y="188279"/>
                        <a:pt x="96553" y="188279"/>
                      </a:cubicBezTo>
                      <a:cubicBezTo>
                        <a:pt x="45895" y="188279"/>
                        <a:pt x="4828" y="147212"/>
                        <a:pt x="4828" y="96553"/>
                      </a:cubicBezTo>
                      <a:cubicBezTo>
                        <a:pt x="4828" y="45895"/>
                        <a:pt x="45895" y="4828"/>
                        <a:pt x="96553" y="4828"/>
                      </a:cubicBezTo>
                      <a:cubicBezTo>
                        <a:pt x="147212" y="4828"/>
                        <a:pt x="188279" y="45895"/>
                        <a:pt x="188279" y="96553"/>
                      </a:cubicBezTo>
                      <a:close/>
                    </a:path>
                  </a:pathLst>
                </a:custGeom>
                <a:solidFill>
                  <a:srgbClr val="232F3E"/>
                </a:solidFill>
                <a:ln w="19050" cap="flat">
                  <a:solidFill>
                    <a:srgbClr val="A166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45" name="Freeform: Shape 44">
                  <a:extLst>
                    <a:ext uri="{FF2B5EF4-FFF2-40B4-BE49-F238E27FC236}">
                      <a16:creationId xmlns:a16="http://schemas.microsoft.com/office/drawing/2014/main" id="{DCFF76D8-E266-487A-99D2-714C14036A1D}"/>
                    </a:ext>
                  </a:extLst>
                </p:cNvPr>
                <p:cNvSpPr/>
                <p:nvPr/>
              </p:nvSpPr>
              <p:spPr>
                <a:xfrm>
                  <a:off x="4937228" y="5155580"/>
                  <a:ext cx="102990" cy="77243"/>
                </a:xfrm>
                <a:custGeom>
                  <a:avLst/>
                  <a:gdLst>
                    <a:gd name="connsiteX0" fmla="*/ 4828 w 102990"/>
                    <a:gd name="connsiteY0" fmla="*/ 45380 h 77242"/>
                    <a:gd name="connsiteX1" fmla="*/ 32506 w 102990"/>
                    <a:gd name="connsiteY1" fmla="*/ 73059 h 77242"/>
                    <a:gd name="connsiteX2" fmla="*/ 100737 w 102990"/>
                    <a:gd name="connsiteY2" fmla="*/ 4828 h 77242"/>
                  </a:gdLst>
                  <a:ahLst/>
                  <a:cxnLst>
                    <a:cxn ang="0">
                      <a:pos x="connsiteX0" y="connsiteY0"/>
                    </a:cxn>
                    <a:cxn ang="0">
                      <a:pos x="connsiteX1" y="connsiteY1"/>
                    </a:cxn>
                    <a:cxn ang="0">
                      <a:pos x="connsiteX2" y="connsiteY2"/>
                    </a:cxn>
                  </a:cxnLst>
                  <a:rect l="l" t="t" r="r" b="b"/>
                  <a:pathLst>
                    <a:path w="102990" h="77242">
                      <a:moveTo>
                        <a:pt x="4828" y="45380"/>
                      </a:moveTo>
                      <a:lnTo>
                        <a:pt x="32506" y="73059"/>
                      </a:lnTo>
                      <a:lnTo>
                        <a:pt x="100737" y="4828"/>
                      </a:lnTo>
                    </a:path>
                  </a:pathLst>
                </a:custGeom>
                <a:noFill/>
                <a:ln w="19050" cap="flat">
                  <a:solidFill>
                    <a:srgbClr val="A166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grpSp>
      <p:sp>
        <p:nvSpPr>
          <p:cNvPr id="14" name="Rectangle 13">
            <a:extLst>
              <a:ext uri="{FF2B5EF4-FFF2-40B4-BE49-F238E27FC236}">
                <a16:creationId xmlns:a16="http://schemas.microsoft.com/office/drawing/2014/main" id="{CB1D6CB0-E89F-4AC9-83B8-02D85C576437}"/>
              </a:ext>
            </a:extLst>
          </p:cNvPr>
          <p:cNvSpPr/>
          <p:nvPr/>
        </p:nvSpPr>
        <p:spPr>
          <a:xfrm>
            <a:off x="8880823" y="4083006"/>
            <a:ext cx="5263439" cy="1477328"/>
          </a:xfrm>
          <a:prstGeom prst="rect">
            <a:avLst/>
          </a:prstGeom>
        </p:spPr>
        <p:txBody>
          <a:bodyPr wrap="square">
            <a:spAutoFit/>
          </a:bodyPr>
          <a:lstStyle/>
          <a:p>
            <a:pPr marL="0" marR="0" lvl="0" indent="0" algn="l" defTabSz="109728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EBEBEA"/>
                </a:solidFill>
                <a:effectLst/>
                <a:uLnTx/>
                <a:uFillTx/>
                <a:latin typeface="Amazon Ember"/>
                <a:ea typeface="Amazon Ember Light" panose="020B0403020204020204" pitchFamily="34" charset="0"/>
                <a:cs typeface="Arial" panose="020B0604020202020204" pitchFamily="34" charset="0"/>
                <a:sym typeface="Arial"/>
              </a:rPr>
              <a:t>Migrated</a:t>
            </a:r>
            <a:r>
              <a:rPr kumimoji="0" lang="en-US" sz="1800" b="0" i="0" u="none" strike="noStrike" kern="0" cap="none" spc="0" normalizeH="0" baseline="0" noProof="0" dirty="0">
                <a:ln>
                  <a:noFill/>
                </a:ln>
                <a:solidFill>
                  <a:srgbClr val="999A98">
                    <a:lumMod val="20000"/>
                    <a:lumOff val="80000"/>
                  </a:srgbClr>
                </a:solidFill>
                <a:effectLst/>
                <a:uLnTx/>
                <a:uFillTx/>
                <a:latin typeface="Amazon Ember"/>
                <a:ea typeface="Amazon Ember Light" panose="020B0403020204020204" pitchFamily="34" charset="0"/>
                <a:cs typeface="Arial" panose="020B0604020202020204" pitchFamily="34" charset="0"/>
                <a:sym typeface="Arial"/>
              </a:rPr>
              <a:t> more than 600 workloads to AWS </a:t>
            </a:r>
            <a:br>
              <a:rPr kumimoji="0" lang="en-US" sz="1800" b="0" i="0" u="none" strike="noStrike" kern="0" cap="none" spc="0" normalizeH="0" baseline="0" noProof="0" dirty="0">
                <a:ln>
                  <a:noFill/>
                </a:ln>
                <a:solidFill>
                  <a:srgbClr val="999A98">
                    <a:lumMod val="20000"/>
                    <a:lumOff val="80000"/>
                  </a:srgbClr>
                </a:solidFill>
                <a:effectLst/>
                <a:uLnTx/>
                <a:uFillTx/>
                <a:latin typeface="Amazon Ember"/>
                <a:ea typeface="Amazon Ember Light" panose="020B0403020204020204" pitchFamily="34" charset="0"/>
                <a:cs typeface="Arial" panose="020B0604020202020204" pitchFamily="34" charset="0"/>
                <a:sym typeface="Arial"/>
              </a:rPr>
            </a:br>
            <a:r>
              <a:rPr kumimoji="0" lang="en-US" sz="1800" b="0" i="0" u="none" strike="noStrike" kern="0" cap="none" spc="0" normalizeH="0" baseline="0" noProof="0" dirty="0">
                <a:ln>
                  <a:noFill/>
                </a:ln>
                <a:solidFill>
                  <a:srgbClr val="999A98">
                    <a:lumMod val="20000"/>
                    <a:lumOff val="80000"/>
                  </a:srgbClr>
                </a:solidFill>
                <a:effectLst/>
                <a:uLnTx/>
                <a:uFillTx/>
                <a:latin typeface="Amazon Ember"/>
                <a:ea typeface="Amazon Ember Light" panose="020B0403020204020204" pitchFamily="34" charset="0"/>
                <a:cs typeface="Arial" panose="020B0604020202020204" pitchFamily="34" charset="0"/>
                <a:sym typeface="Arial"/>
              </a:rPr>
              <a:t>in under 14 months, including some Unix to Linux conversions, driving year-over-year </a:t>
            </a:r>
            <a:br>
              <a:rPr kumimoji="0" lang="en-US" sz="1800" b="0" i="0" u="none" strike="noStrike" kern="0" cap="none" spc="0" normalizeH="0" baseline="0" noProof="0" dirty="0">
                <a:ln>
                  <a:noFill/>
                </a:ln>
                <a:solidFill>
                  <a:srgbClr val="999A98">
                    <a:lumMod val="20000"/>
                    <a:lumOff val="80000"/>
                  </a:srgbClr>
                </a:solidFill>
                <a:effectLst/>
                <a:uLnTx/>
                <a:uFillTx/>
                <a:latin typeface="Amazon Ember"/>
                <a:ea typeface="Amazon Ember Light" panose="020B0403020204020204" pitchFamily="34" charset="0"/>
                <a:cs typeface="Arial" panose="020B0604020202020204" pitchFamily="34" charset="0"/>
                <a:sym typeface="Arial"/>
              </a:rPr>
            </a:br>
            <a:r>
              <a:rPr kumimoji="0" lang="en-US" sz="1800" b="0" i="0" u="none" strike="noStrike" kern="0" cap="none" spc="0" normalizeH="0" baseline="0" noProof="0" dirty="0">
                <a:ln>
                  <a:noFill/>
                </a:ln>
                <a:solidFill>
                  <a:srgbClr val="999A98">
                    <a:lumMod val="20000"/>
                    <a:lumOff val="80000"/>
                  </a:srgbClr>
                </a:solidFill>
                <a:effectLst/>
                <a:uLnTx/>
                <a:uFillTx/>
                <a:latin typeface="Amazon Ember"/>
                <a:ea typeface="Amazon Ember Light" panose="020B0403020204020204" pitchFamily="34" charset="0"/>
                <a:cs typeface="Arial" panose="020B0604020202020204" pitchFamily="34" charset="0"/>
                <a:sym typeface="Arial"/>
              </a:rPr>
              <a:t>cost reduction, and cut processing time from</a:t>
            </a:r>
            <a:r>
              <a:rPr kumimoji="0" lang="en-US" sz="1800" b="0" i="0" u="none" strike="noStrike" kern="0" cap="none" spc="0" normalizeH="0" baseline="0" noProof="0" dirty="0">
                <a:ln>
                  <a:noFill/>
                </a:ln>
                <a:solidFill>
                  <a:srgbClr val="FFC000"/>
                </a:solidFill>
                <a:effectLst/>
                <a:uLnTx/>
                <a:uFillTx/>
                <a:latin typeface="Amazon Ember"/>
                <a:ea typeface="Amazon Ember Light" panose="020B0403020204020204" pitchFamily="34" charset="0"/>
                <a:cs typeface="Arial" panose="020B0604020202020204" pitchFamily="34" charset="0"/>
                <a:sym typeface="Arial"/>
              </a:rPr>
              <a:t> </a:t>
            </a:r>
            <a:br>
              <a:rPr kumimoji="0" lang="en-US" sz="1800" b="0" i="0" u="none" strike="noStrike" kern="0" cap="none" spc="0" normalizeH="0" baseline="0" noProof="0" dirty="0">
                <a:ln>
                  <a:noFill/>
                </a:ln>
                <a:solidFill>
                  <a:srgbClr val="FFC000"/>
                </a:solidFill>
                <a:effectLst/>
                <a:uLnTx/>
                <a:uFillTx/>
                <a:latin typeface="Amazon Ember"/>
                <a:ea typeface="Amazon Ember Light" panose="020B0403020204020204" pitchFamily="34" charset="0"/>
                <a:cs typeface="Arial" panose="020B0604020202020204" pitchFamily="34" charset="0"/>
                <a:sym typeface="Arial"/>
              </a:rPr>
            </a:br>
            <a:r>
              <a:rPr kumimoji="0" lang="en-US" sz="1800" b="0" i="0" u="none" strike="noStrike" kern="0" cap="none" spc="0" normalizeH="0" baseline="0" noProof="0" dirty="0">
                <a:ln>
                  <a:noFill/>
                </a:ln>
                <a:solidFill>
                  <a:srgbClr val="A166FF"/>
                </a:solidFill>
                <a:effectLst/>
                <a:uLnTx/>
                <a:uFillTx/>
                <a:latin typeface="Amazon Ember"/>
                <a:ea typeface="Amazon Ember Light" panose="020B0403020204020204" pitchFamily="34" charset="0"/>
                <a:cs typeface="Arial" panose="020B0604020202020204" pitchFamily="34" charset="0"/>
                <a:sym typeface="Arial"/>
              </a:rPr>
              <a:t>36 hours to 10 seconds</a:t>
            </a:r>
            <a:endParaRPr kumimoji="0" lang="en-US" sz="1800" b="0" i="0" u="none" strike="noStrike" kern="0" cap="none" spc="0" normalizeH="0" baseline="0" noProof="0" dirty="0">
              <a:ln>
                <a:noFill/>
              </a:ln>
              <a:solidFill>
                <a:srgbClr val="A166FF"/>
              </a:solidFill>
              <a:effectLst/>
              <a:uLnTx/>
              <a:uFillTx/>
              <a:latin typeface="Amazon Ember" panose="02000000000000000000" pitchFamily="2" charset="0"/>
              <a:ea typeface="Amazon Ember Light" panose="020B0403020204020204" pitchFamily="34" charset="0"/>
              <a:cs typeface="Arial" panose="020B0604020202020204" pitchFamily="34" charset="0"/>
              <a:sym typeface="Arial"/>
            </a:endParaRPr>
          </a:p>
        </p:txBody>
      </p:sp>
      <p:cxnSp>
        <p:nvCxnSpPr>
          <p:cNvPr id="5" name="Straight Connector 4">
            <a:extLst>
              <a:ext uri="{FF2B5EF4-FFF2-40B4-BE49-F238E27FC236}">
                <a16:creationId xmlns:a16="http://schemas.microsoft.com/office/drawing/2014/main" id="{5A8609A2-7607-4667-BCA6-CD0759B8EC19}"/>
              </a:ext>
            </a:extLst>
          </p:cNvPr>
          <p:cNvCxnSpPr>
            <a:cxnSpLocks/>
          </p:cNvCxnSpPr>
          <p:nvPr/>
        </p:nvCxnSpPr>
        <p:spPr>
          <a:xfrm>
            <a:off x="8395136" y="1403791"/>
            <a:ext cx="0" cy="5957447"/>
          </a:xfrm>
          <a:prstGeom prst="line">
            <a:avLst/>
          </a:prstGeom>
          <a:ln w="19050">
            <a:solidFill>
              <a:schemeClr val="tx1"/>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8ED23799-B5A0-4A0C-B9E3-3DEF51EF9D52}"/>
              </a:ext>
            </a:extLst>
          </p:cNvPr>
          <p:cNvGrpSpPr/>
          <p:nvPr/>
        </p:nvGrpSpPr>
        <p:grpSpPr>
          <a:xfrm>
            <a:off x="564191" y="1428250"/>
            <a:ext cx="7261566" cy="1326699"/>
            <a:chOff x="540201" y="1428250"/>
            <a:chExt cx="7261566" cy="1326699"/>
          </a:xfrm>
        </p:grpSpPr>
        <p:sp>
          <p:nvSpPr>
            <p:cNvPr id="8" name="Rectangle 7">
              <a:extLst>
                <a:ext uri="{FF2B5EF4-FFF2-40B4-BE49-F238E27FC236}">
                  <a16:creationId xmlns:a16="http://schemas.microsoft.com/office/drawing/2014/main" id="{454ADA9A-3074-42F8-B753-EEC760763A2B}"/>
                </a:ext>
              </a:extLst>
            </p:cNvPr>
            <p:cNvSpPr/>
            <p:nvPr/>
          </p:nvSpPr>
          <p:spPr>
            <a:xfrm>
              <a:off x="1895479" y="1577249"/>
              <a:ext cx="5906288" cy="1028700"/>
            </a:xfrm>
            <a:prstGeom prst="rect">
              <a:avLst/>
            </a:prstGeom>
          </p:spPr>
          <p:txBody>
            <a:bodyPr wrap="square">
              <a:noAutofit/>
            </a:bodyPr>
            <a:lstStyle/>
            <a:p>
              <a:pPr marL="0" marR="0" lvl="0" indent="0" algn="l" defTabSz="73152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A166FF"/>
                  </a:solidFill>
                  <a:effectLst/>
                  <a:uLnTx/>
                  <a:uFillTx/>
                  <a:latin typeface="Amazon Ember"/>
                  <a:ea typeface="+mn-ea"/>
                  <a:cs typeface="+mn-cs"/>
                </a:rPr>
                <a:t>Most migration experience</a:t>
              </a:r>
            </a:p>
            <a:p>
              <a:pPr marL="0" marR="0" lvl="0" indent="0" algn="l" defTabSz="73152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mazon Ember"/>
                  <a:ea typeface="+mn-ea"/>
                  <a:cs typeface="+mn-cs"/>
                </a:rPr>
                <a:t>Over a million active customers; leading brands migrate to AWS</a:t>
              </a:r>
            </a:p>
          </p:txBody>
        </p:sp>
        <p:grpSp>
          <p:nvGrpSpPr>
            <p:cNvPr id="49" name="Graphic 202">
              <a:extLst>
                <a:ext uri="{FF2B5EF4-FFF2-40B4-BE49-F238E27FC236}">
                  <a16:creationId xmlns:a16="http://schemas.microsoft.com/office/drawing/2014/main" id="{F71C7C6E-B8C9-44B5-B205-90B13C7940F2}"/>
                </a:ext>
              </a:extLst>
            </p:cNvPr>
            <p:cNvGrpSpPr>
              <a:grpSpLocks noChangeAspect="1"/>
            </p:cNvGrpSpPr>
            <p:nvPr/>
          </p:nvGrpSpPr>
          <p:grpSpPr>
            <a:xfrm>
              <a:off x="540201" y="1428250"/>
              <a:ext cx="1326699" cy="1326699"/>
              <a:chOff x="10581061" y="4250234"/>
              <a:chExt cx="643689" cy="643689"/>
            </a:xfrm>
          </p:grpSpPr>
          <p:sp>
            <p:nvSpPr>
              <p:cNvPr id="50" name="Freeform: Shape 49">
                <a:extLst>
                  <a:ext uri="{FF2B5EF4-FFF2-40B4-BE49-F238E27FC236}">
                    <a16:creationId xmlns:a16="http://schemas.microsoft.com/office/drawing/2014/main" id="{4E2311E3-AACE-4AB9-BCD5-A42B4C308F62}"/>
                  </a:ext>
                </a:extLst>
              </p:cNvPr>
              <p:cNvSpPr/>
              <p:nvPr/>
            </p:nvSpPr>
            <p:spPr>
              <a:xfrm>
                <a:off x="10635453" y="4398282"/>
                <a:ext cx="337937" cy="347592"/>
              </a:xfrm>
              <a:custGeom>
                <a:avLst/>
                <a:gdLst>
                  <a:gd name="connsiteX0" fmla="*/ 336006 w 337936"/>
                  <a:gd name="connsiteY0" fmla="*/ 220463 h 347592"/>
                  <a:gd name="connsiteX1" fmla="*/ 173796 w 337936"/>
                  <a:gd name="connsiteY1" fmla="*/ 342764 h 347592"/>
                  <a:gd name="connsiteX2" fmla="*/ 4828 w 337936"/>
                  <a:gd name="connsiteY2" fmla="*/ 173796 h 347592"/>
                  <a:gd name="connsiteX3" fmla="*/ 173796 w 337936"/>
                  <a:gd name="connsiteY3" fmla="*/ 4828 h 347592"/>
                  <a:gd name="connsiteX4" fmla="*/ 288373 w 337936"/>
                  <a:gd name="connsiteY4" fmla="*/ 49886 h 34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936" h="347592">
                    <a:moveTo>
                      <a:pt x="336006" y="220463"/>
                    </a:moveTo>
                    <a:cubicBezTo>
                      <a:pt x="315729" y="290947"/>
                      <a:pt x="250717" y="342764"/>
                      <a:pt x="173796" y="342764"/>
                    </a:cubicBezTo>
                    <a:cubicBezTo>
                      <a:pt x="80461" y="342764"/>
                      <a:pt x="4828" y="267131"/>
                      <a:pt x="4828" y="173796"/>
                    </a:cubicBezTo>
                    <a:cubicBezTo>
                      <a:pt x="4828" y="80461"/>
                      <a:pt x="80461" y="4828"/>
                      <a:pt x="173796" y="4828"/>
                    </a:cubicBezTo>
                    <a:cubicBezTo>
                      <a:pt x="218211" y="4828"/>
                      <a:pt x="258441" y="21885"/>
                      <a:pt x="288373" y="49886"/>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1" name="Freeform: Shape 50">
                <a:extLst>
                  <a:ext uri="{FF2B5EF4-FFF2-40B4-BE49-F238E27FC236}">
                    <a16:creationId xmlns:a16="http://schemas.microsoft.com/office/drawing/2014/main" id="{EED0BBB6-D2FE-4A3C-9062-CF55BBD53639}"/>
                  </a:ext>
                </a:extLst>
              </p:cNvPr>
              <p:cNvSpPr/>
              <p:nvPr/>
            </p:nvSpPr>
            <p:spPr>
              <a:xfrm>
                <a:off x="10865893" y="4620999"/>
                <a:ext cx="38621" cy="112646"/>
              </a:xfrm>
              <a:custGeom>
                <a:avLst/>
                <a:gdLst>
                  <a:gd name="connsiteX0" fmla="*/ 33794 w 38621"/>
                  <a:gd name="connsiteY0" fmla="*/ 4828 h 112645"/>
                  <a:gd name="connsiteX1" fmla="*/ 4828 w 38621"/>
                  <a:gd name="connsiteY1" fmla="*/ 108783 h 112645"/>
                </a:gdLst>
                <a:ahLst/>
                <a:cxnLst>
                  <a:cxn ang="0">
                    <a:pos x="connsiteX0" y="connsiteY0"/>
                  </a:cxn>
                  <a:cxn ang="0">
                    <a:pos x="connsiteX1" y="connsiteY1"/>
                  </a:cxn>
                </a:cxnLst>
                <a:rect l="l" t="t" r="r" b="b"/>
                <a:pathLst>
                  <a:path w="38621" h="112645">
                    <a:moveTo>
                      <a:pt x="33794" y="4828"/>
                    </a:moveTo>
                    <a:cubicBezTo>
                      <a:pt x="29610" y="37978"/>
                      <a:pt x="20920" y="73059"/>
                      <a:pt x="4828" y="108783"/>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2" name="Freeform: Shape 51">
                <a:extLst>
                  <a:ext uri="{FF2B5EF4-FFF2-40B4-BE49-F238E27FC236}">
                    <a16:creationId xmlns:a16="http://schemas.microsoft.com/office/drawing/2014/main" id="{9C334888-2C63-48A5-8E07-35B002A64C38}"/>
                  </a:ext>
                </a:extLst>
              </p:cNvPr>
              <p:cNvSpPr/>
              <p:nvPr/>
            </p:nvSpPr>
            <p:spPr>
              <a:xfrm>
                <a:off x="10865893" y="4410191"/>
                <a:ext cx="38621" cy="125519"/>
              </a:xfrm>
              <a:custGeom>
                <a:avLst/>
                <a:gdLst>
                  <a:gd name="connsiteX0" fmla="*/ 4828 w 38621"/>
                  <a:gd name="connsiteY0" fmla="*/ 4828 h 125519"/>
                  <a:gd name="connsiteX1" fmla="*/ 34437 w 38621"/>
                  <a:gd name="connsiteY1" fmla="*/ 123588 h 125519"/>
                </a:gdLst>
                <a:ahLst/>
                <a:cxnLst>
                  <a:cxn ang="0">
                    <a:pos x="connsiteX0" y="connsiteY0"/>
                  </a:cxn>
                  <a:cxn ang="0">
                    <a:pos x="connsiteX1" y="connsiteY1"/>
                  </a:cxn>
                </a:cxnLst>
                <a:rect l="l" t="t" r="r" b="b"/>
                <a:pathLst>
                  <a:path w="38621" h="125519">
                    <a:moveTo>
                      <a:pt x="4828" y="4828"/>
                    </a:moveTo>
                    <a:cubicBezTo>
                      <a:pt x="4828" y="4828"/>
                      <a:pt x="27357" y="53104"/>
                      <a:pt x="34437" y="123588"/>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3" name="Freeform: Shape 52">
                <a:extLst>
                  <a:ext uri="{FF2B5EF4-FFF2-40B4-BE49-F238E27FC236}">
                    <a16:creationId xmlns:a16="http://schemas.microsoft.com/office/drawing/2014/main" id="{8EBE0433-6772-4AE7-86FE-643C99EBB9F9}"/>
                  </a:ext>
                </a:extLst>
              </p:cNvPr>
              <p:cNvSpPr/>
              <p:nvPr/>
            </p:nvSpPr>
            <p:spPr>
              <a:xfrm>
                <a:off x="10712016" y="4410191"/>
                <a:ext cx="38621" cy="321845"/>
              </a:xfrm>
              <a:custGeom>
                <a:avLst/>
                <a:gdLst>
                  <a:gd name="connsiteX0" fmla="*/ 36726 w 38621"/>
                  <a:gd name="connsiteY0" fmla="*/ 319592 h 321844"/>
                  <a:gd name="connsiteX1" fmla="*/ 36726 w 38621"/>
                  <a:gd name="connsiteY1" fmla="*/ 4828 h 321844"/>
                </a:gdLst>
                <a:ahLst/>
                <a:cxnLst>
                  <a:cxn ang="0">
                    <a:pos x="connsiteX0" y="connsiteY0"/>
                  </a:cxn>
                  <a:cxn ang="0">
                    <a:pos x="connsiteX1" y="connsiteY1"/>
                  </a:cxn>
                </a:cxnLst>
                <a:rect l="l" t="t" r="r" b="b"/>
                <a:pathLst>
                  <a:path w="38621" h="321844">
                    <a:moveTo>
                      <a:pt x="36726" y="319592"/>
                    </a:moveTo>
                    <a:cubicBezTo>
                      <a:pt x="36726" y="319592"/>
                      <a:pt x="-35045" y="165428"/>
                      <a:pt x="36726" y="4828"/>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4" name="Freeform: Shape 53">
                <a:extLst>
                  <a:ext uri="{FF2B5EF4-FFF2-40B4-BE49-F238E27FC236}">
                    <a16:creationId xmlns:a16="http://schemas.microsoft.com/office/drawing/2014/main" id="{21664A47-99BE-4309-8CBD-2BF0055B3F7C}"/>
                  </a:ext>
                </a:extLst>
              </p:cNvPr>
              <p:cNvSpPr/>
              <p:nvPr/>
            </p:nvSpPr>
            <p:spPr>
              <a:xfrm>
                <a:off x="10635453" y="4573366"/>
                <a:ext cx="222073" cy="9655"/>
              </a:xfrm>
              <a:custGeom>
                <a:avLst/>
                <a:gdLst>
                  <a:gd name="connsiteX0" fmla="*/ 4828 w 222072"/>
                  <a:gd name="connsiteY0" fmla="*/ 4828 h 9655"/>
                  <a:gd name="connsiteX1" fmla="*/ 218532 w 222072"/>
                  <a:gd name="connsiteY1" fmla="*/ 4828 h 9655"/>
                </a:gdLst>
                <a:ahLst/>
                <a:cxnLst>
                  <a:cxn ang="0">
                    <a:pos x="connsiteX0" y="connsiteY0"/>
                  </a:cxn>
                  <a:cxn ang="0">
                    <a:pos x="connsiteX1" y="connsiteY1"/>
                  </a:cxn>
                </a:cxnLst>
                <a:rect l="l" t="t" r="r" b="b"/>
                <a:pathLst>
                  <a:path w="222072" h="9655">
                    <a:moveTo>
                      <a:pt x="4828" y="4828"/>
                    </a:moveTo>
                    <a:lnTo>
                      <a:pt x="218532"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5" name="Freeform: Shape 54">
                <a:extLst>
                  <a:ext uri="{FF2B5EF4-FFF2-40B4-BE49-F238E27FC236}">
                    <a16:creationId xmlns:a16="http://schemas.microsoft.com/office/drawing/2014/main" id="{3342E436-104E-4A2B-BCE9-E73A0637183B}"/>
                  </a:ext>
                </a:extLst>
              </p:cNvPr>
              <p:cNvSpPr/>
              <p:nvPr/>
            </p:nvSpPr>
            <p:spPr>
              <a:xfrm>
                <a:off x="10804421" y="4398282"/>
                <a:ext cx="9655" cy="347592"/>
              </a:xfrm>
              <a:custGeom>
                <a:avLst/>
                <a:gdLst>
                  <a:gd name="connsiteX0" fmla="*/ 4828 w 9655"/>
                  <a:gd name="connsiteY0" fmla="*/ 342764 h 347592"/>
                  <a:gd name="connsiteX1" fmla="*/ 4828 w 9655"/>
                  <a:gd name="connsiteY1" fmla="*/ 4828 h 347592"/>
                </a:gdLst>
                <a:ahLst/>
                <a:cxnLst>
                  <a:cxn ang="0">
                    <a:pos x="connsiteX0" y="connsiteY0"/>
                  </a:cxn>
                  <a:cxn ang="0">
                    <a:pos x="connsiteX1" y="connsiteY1"/>
                  </a:cxn>
                </a:cxnLst>
                <a:rect l="l" t="t" r="r" b="b"/>
                <a:pathLst>
                  <a:path w="9655" h="347592">
                    <a:moveTo>
                      <a:pt x="4828" y="342764"/>
                    </a:moveTo>
                    <a:lnTo>
                      <a:pt x="4828" y="4828"/>
                    </a:lnTo>
                  </a:path>
                </a:pathLst>
              </a:custGeom>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6" name="Freeform: Shape 55">
                <a:extLst>
                  <a:ext uri="{FF2B5EF4-FFF2-40B4-BE49-F238E27FC236}">
                    <a16:creationId xmlns:a16="http://schemas.microsoft.com/office/drawing/2014/main" id="{F909A255-AB85-45DA-9BAC-623A616A39FB}"/>
                  </a:ext>
                </a:extLst>
              </p:cNvPr>
              <p:cNvSpPr/>
              <p:nvPr/>
            </p:nvSpPr>
            <p:spPr>
              <a:xfrm>
                <a:off x="10649614" y="4467278"/>
                <a:ext cx="296097" cy="45058"/>
              </a:xfrm>
              <a:custGeom>
                <a:avLst/>
                <a:gdLst>
                  <a:gd name="connsiteX0" fmla="*/ 4828 w 296096"/>
                  <a:gd name="connsiteY0" fmla="*/ 40753 h 45058"/>
                  <a:gd name="connsiteX1" fmla="*/ 294166 w 296096"/>
                  <a:gd name="connsiteY1" fmla="*/ 30776 h 45058"/>
                </a:gdLst>
                <a:ahLst/>
                <a:cxnLst>
                  <a:cxn ang="0">
                    <a:pos x="connsiteX0" y="connsiteY0"/>
                  </a:cxn>
                  <a:cxn ang="0">
                    <a:pos x="connsiteX1" y="connsiteY1"/>
                  </a:cxn>
                </a:cxnLst>
                <a:rect l="l" t="t" r="r" b="b"/>
                <a:pathLst>
                  <a:path w="296096" h="45058">
                    <a:moveTo>
                      <a:pt x="4828" y="40753"/>
                    </a:moveTo>
                    <a:cubicBezTo>
                      <a:pt x="4828" y="40753"/>
                      <a:pt x="144508" y="-32949"/>
                      <a:pt x="294166" y="30776"/>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7" name="Freeform: Shape 56">
                <a:extLst>
                  <a:ext uri="{FF2B5EF4-FFF2-40B4-BE49-F238E27FC236}">
                    <a16:creationId xmlns:a16="http://schemas.microsoft.com/office/drawing/2014/main" id="{FCB216FF-F4D7-44C7-9738-3137EA1C7321}"/>
                  </a:ext>
                </a:extLst>
              </p:cNvPr>
              <p:cNvSpPr/>
              <p:nvPr/>
            </p:nvSpPr>
            <p:spPr>
              <a:xfrm>
                <a:off x="10651223" y="4638700"/>
                <a:ext cx="315408" cy="45058"/>
              </a:xfrm>
              <a:custGeom>
                <a:avLst/>
                <a:gdLst>
                  <a:gd name="connsiteX0" fmla="*/ 4828 w 315407"/>
                  <a:gd name="connsiteY0" fmla="*/ 4828 h 45058"/>
                  <a:gd name="connsiteX1" fmla="*/ 310902 w 315407"/>
                  <a:gd name="connsiteY1" fmla="*/ 4828 h 45058"/>
                </a:gdLst>
                <a:ahLst/>
                <a:cxnLst>
                  <a:cxn ang="0">
                    <a:pos x="connsiteX0" y="connsiteY0"/>
                  </a:cxn>
                  <a:cxn ang="0">
                    <a:pos x="connsiteX1" y="connsiteY1"/>
                  </a:cxn>
                </a:cxnLst>
                <a:rect l="l" t="t" r="r" b="b"/>
                <a:pathLst>
                  <a:path w="315407" h="45058">
                    <a:moveTo>
                      <a:pt x="4828" y="4828"/>
                    </a:moveTo>
                    <a:cubicBezTo>
                      <a:pt x="4828" y="4828"/>
                      <a:pt x="153520" y="85611"/>
                      <a:pt x="310902" y="4828"/>
                    </a:cubicBezTo>
                  </a:path>
                </a:pathLst>
              </a:custGeom>
              <a:noFill/>
              <a:ln w="19050" cap="flat">
                <a:solidFill>
                  <a:schemeClr val="tx1"/>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8" name="Freeform: Shape 57">
                <a:extLst>
                  <a:ext uri="{FF2B5EF4-FFF2-40B4-BE49-F238E27FC236}">
                    <a16:creationId xmlns:a16="http://schemas.microsoft.com/office/drawing/2014/main" id="{BA1ABCEE-47F4-4CB2-B7D9-C5EBF346E36B}"/>
                  </a:ext>
                </a:extLst>
              </p:cNvPr>
              <p:cNvSpPr/>
              <p:nvPr/>
            </p:nvSpPr>
            <p:spPr>
              <a:xfrm>
                <a:off x="10991091" y="4598470"/>
                <a:ext cx="25748" cy="67587"/>
              </a:xfrm>
              <a:custGeom>
                <a:avLst/>
                <a:gdLst>
                  <a:gd name="connsiteX0" fmla="*/ 4828 w 25747"/>
                  <a:gd name="connsiteY0" fmla="*/ 65978 h 67587"/>
                  <a:gd name="connsiteX1" fmla="*/ 23817 w 25747"/>
                  <a:gd name="connsiteY1" fmla="*/ 4828 h 67587"/>
                </a:gdLst>
                <a:ahLst/>
                <a:cxnLst>
                  <a:cxn ang="0">
                    <a:pos x="connsiteX0" y="connsiteY0"/>
                  </a:cxn>
                  <a:cxn ang="0">
                    <a:pos x="connsiteX1" y="connsiteY1"/>
                  </a:cxn>
                </a:cxnLst>
                <a:rect l="l" t="t" r="r" b="b"/>
                <a:pathLst>
                  <a:path w="25747" h="67587">
                    <a:moveTo>
                      <a:pt x="4828" y="65978"/>
                    </a:moveTo>
                    <a:lnTo>
                      <a:pt x="23817" y="4828"/>
                    </a:lnTo>
                  </a:path>
                </a:pathLst>
              </a:custGeom>
              <a:ln w="19050" cap="flat">
                <a:solidFill>
                  <a:srgbClr val="A166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9" name="Freeform: Shape 58">
                <a:extLst>
                  <a:ext uri="{FF2B5EF4-FFF2-40B4-BE49-F238E27FC236}">
                    <a16:creationId xmlns:a16="http://schemas.microsoft.com/office/drawing/2014/main" id="{0A23D881-7363-4F33-8B62-F355E72CC979}"/>
                  </a:ext>
                </a:extLst>
              </p:cNvPr>
              <p:cNvSpPr/>
              <p:nvPr/>
            </p:nvSpPr>
            <p:spPr>
              <a:xfrm>
                <a:off x="10915779" y="4571757"/>
                <a:ext cx="83680" cy="9655"/>
              </a:xfrm>
              <a:custGeom>
                <a:avLst/>
                <a:gdLst>
                  <a:gd name="connsiteX0" fmla="*/ 4828 w 83679"/>
                  <a:gd name="connsiteY0" fmla="*/ 4828 h 9655"/>
                  <a:gd name="connsiteX1" fmla="*/ 78852 w 83679"/>
                  <a:gd name="connsiteY1" fmla="*/ 4828 h 9655"/>
                </a:gdLst>
                <a:ahLst/>
                <a:cxnLst>
                  <a:cxn ang="0">
                    <a:pos x="connsiteX0" y="connsiteY0"/>
                  </a:cxn>
                  <a:cxn ang="0">
                    <a:pos x="connsiteX1" y="connsiteY1"/>
                  </a:cxn>
                </a:cxnLst>
                <a:rect l="l" t="t" r="r" b="b"/>
                <a:pathLst>
                  <a:path w="83679" h="9655">
                    <a:moveTo>
                      <a:pt x="4828" y="4828"/>
                    </a:moveTo>
                    <a:lnTo>
                      <a:pt x="78852" y="4828"/>
                    </a:lnTo>
                  </a:path>
                </a:pathLst>
              </a:custGeom>
              <a:ln w="19050" cap="flat">
                <a:solidFill>
                  <a:srgbClr val="A166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0" name="Freeform: Shape 59">
                <a:extLst>
                  <a:ext uri="{FF2B5EF4-FFF2-40B4-BE49-F238E27FC236}">
                    <a16:creationId xmlns:a16="http://schemas.microsoft.com/office/drawing/2014/main" id="{0DEB4F08-7797-44A5-95CB-61EA5C29A17E}"/>
                  </a:ext>
                </a:extLst>
              </p:cNvPr>
              <p:cNvSpPr/>
              <p:nvPr/>
            </p:nvSpPr>
            <p:spPr>
              <a:xfrm>
                <a:off x="10970493" y="4459433"/>
                <a:ext cx="45058" cy="83680"/>
              </a:xfrm>
              <a:custGeom>
                <a:avLst/>
                <a:gdLst>
                  <a:gd name="connsiteX0" fmla="*/ 4828 w 45058"/>
                  <a:gd name="connsiteY0" fmla="*/ 4828 h 83679"/>
                  <a:gd name="connsiteX1" fmla="*/ 43127 w 45058"/>
                  <a:gd name="connsiteY1" fmla="*/ 80461 h 83679"/>
                </a:gdLst>
                <a:ahLst/>
                <a:cxnLst>
                  <a:cxn ang="0">
                    <a:pos x="connsiteX0" y="connsiteY0"/>
                  </a:cxn>
                  <a:cxn ang="0">
                    <a:pos x="connsiteX1" y="connsiteY1"/>
                  </a:cxn>
                </a:cxnLst>
                <a:rect l="l" t="t" r="r" b="b"/>
                <a:pathLst>
                  <a:path w="45058" h="83679">
                    <a:moveTo>
                      <a:pt x="4828" y="4828"/>
                    </a:moveTo>
                    <a:lnTo>
                      <a:pt x="43127" y="80461"/>
                    </a:lnTo>
                  </a:path>
                </a:pathLst>
              </a:custGeom>
              <a:ln w="19050" cap="flat">
                <a:solidFill>
                  <a:srgbClr val="A166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1" name="Freeform: Shape 60">
                <a:extLst>
                  <a:ext uri="{FF2B5EF4-FFF2-40B4-BE49-F238E27FC236}">
                    <a16:creationId xmlns:a16="http://schemas.microsoft.com/office/drawing/2014/main" id="{CEE114DD-79B3-4DBC-86A7-393FEE9D8560}"/>
                  </a:ext>
                </a:extLst>
              </p:cNvPr>
              <p:cNvSpPr/>
              <p:nvPr/>
            </p:nvSpPr>
            <p:spPr>
              <a:xfrm>
                <a:off x="11038724" y="4495480"/>
                <a:ext cx="38621" cy="48277"/>
              </a:xfrm>
              <a:custGeom>
                <a:avLst/>
                <a:gdLst>
                  <a:gd name="connsiteX0" fmla="*/ 34759 w 38621"/>
                  <a:gd name="connsiteY0" fmla="*/ 4828 h 48276"/>
                  <a:gd name="connsiteX1" fmla="*/ 4828 w 38621"/>
                  <a:gd name="connsiteY1" fmla="*/ 44415 h 48276"/>
                </a:gdLst>
                <a:ahLst/>
                <a:cxnLst>
                  <a:cxn ang="0">
                    <a:pos x="connsiteX0" y="connsiteY0"/>
                  </a:cxn>
                  <a:cxn ang="0">
                    <a:pos x="connsiteX1" y="connsiteY1"/>
                  </a:cxn>
                </a:cxnLst>
                <a:rect l="l" t="t" r="r" b="b"/>
                <a:pathLst>
                  <a:path w="38621" h="48276">
                    <a:moveTo>
                      <a:pt x="34759" y="4828"/>
                    </a:moveTo>
                    <a:lnTo>
                      <a:pt x="4828" y="44415"/>
                    </a:lnTo>
                  </a:path>
                </a:pathLst>
              </a:custGeom>
              <a:ln w="19050" cap="flat">
                <a:solidFill>
                  <a:srgbClr val="A166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2" name="Freeform: Shape 61">
                <a:extLst>
                  <a:ext uri="{FF2B5EF4-FFF2-40B4-BE49-F238E27FC236}">
                    <a16:creationId xmlns:a16="http://schemas.microsoft.com/office/drawing/2014/main" id="{D68115E5-07DF-40AA-8C77-A8A360D217E2}"/>
                  </a:ext>
                </a:extLst>
              </p:cNvPr>
              <p:cNvSpPr/>
              <p:nvPr/>
            </p:nvSpPr>
            <p:spPr>
              <a:xfrm>
                <a:off x="10988194" y="4532170"/>
                <a:ext cx="77243" cy="77243"/>
              </a:xfrm>
              <a:custGeom>
                <a:avLst/>
                <a:gdLst>
                  <a:gd name="connsiteX0" fmla="*/ 73059 w 77242"/>
                  <a:gd name="connsiteY0" fmla="*/ 38943 h 77242"/>
                  <a:gd name="connsiteX1" fmla="*/ 38943 w 77242"/>
                  <a:gd name="connsiteY1" fmla="*/ 73059 h 77242"/>
                  <a:gd name="connsiteX2" fmla="*/ 4828 w 77242"/>
                  <a:gd name="connsiteY2" fmla="*/ 38943 h 77242"/>
                  <a:gd name="connsiteX3" fmla="*/ 38943 w 77242"/>
                  <a:gd name="connsiteY3" fmla="*/ 4828 h 77242"/>
                  <a:gd name="connsiteX4" fmla="*/ 73059 w 77242"/>
                  <a:gd name="connsiteY4" fmla="*/ 38943 h 77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42" h="77242">
                    <a:moveTo>
                      <a:pt x="73059" y="38943"/>
                    </a:moveTo>
                    <a:cubicBezTo>
                      <a:pt x="73059" y="57785"/>
                      <a:pt x="57785" y="73059"/>
                      <a:pt x="38943" y="73059"/>
                    </a:cubicBezTo>
                    <a:cubicBezTo>
                      <a:pt x="20102" y="73059"/>
                      <a:pt x="4828" y="57785"/>
                      <a:pt x="4828" y="38943"/>
                    </a:cubicBezTo>
                    <a:cubicBezTo>
                      <a:pt x="4828" y="20102"/>
                      <a:pt x="20102" y="4828"/>
                      <a:pt x="38943" y="4828"/>
                    </a:cubicBezTo>
                    <a:cubicBezTo>
                      <a:pt x="57785" y="4828"/>
                      <a:pt x="73059" y="20102"/>
                      <a:pt x="73059" y="38943"/>
                    </a:cubicBezTo>
                    <a:close/>
                  </a:path>
                </a:pathLst>
              </a:custGeom>
              <a:noFill/>
              <a:ln w="19050" cap="flat">
                <a:solidFill>
                  <a:srgbClr val="A166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3" name="Freeform: Shape 62">
                <a:extLst>
                  <a:ext uri="{FF2B5EF4-FFF2-40B4-BE49-F238E27FC236}">
                    <a16:creationId xmlns:a16="http://schemas.microsoft.com/office/drawing/2014/main" id="{6D4CC850-C7B2-44B9-8CF0-84617821B634}"/>
                  </a:ext>
                </a:extLst>
              </p:cNvPr>
              <p:cNvSpPr/>
              <p:nvPr/>
            </p:nvSpPr>
            <p:spPr>
              <a:xfrm>
                <a:off x="10878445" y="4554699"/>
                <a:ext cx="45058" cy="45058"/>
              </a:xfrm>
              <a:custGeom>
                <a:avLst/>
                <a:gdLst>
                  <a:gd name="connsiteX0" fmla="*/ 42162 w 45058"/>
                  <a:gd name="connsiteY0" fmla="*/ 23495 h 45058"/>
                  <a:gd name="connsiteX1" fmla="*/ 23495 w 45058"/>
                  <a:gd name="connsiteY1" fmla="*/ 42162 h 45058"/>
                  <a:gd name="connsiteX2" fmla="*/ 4828 w 45058"/>
                  <a:gd name="connsiteY2" fmla="*/ 23495 h 45058"/>
                  <a:gd name="connsiteX3" fmla="*/ 23495 w 45058"/>
                  <a:gd name="connsiteY3" fmla="*/ 4828 h 45058"/>
                  <a:gd name="connsiteX4" fmla="*/ 42162 w 45058"/>
                  <a:gd name="connsiteY4" fmla="*/ 23495 h 4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45058">
                    <a:moveTo>
                      <a:pt x="42162" y="23495"/>
                    </a:moveTo>
                    <a:cubicBezTo>
                      <a:pt x="42162" y="33804"/>
                      <a:pt x="33804" y="42162"/>
                      <a:pt x="23495" y="42162"/>
                    </a:cubicBezTo>
                    <a:cubicBezTo>
                      <a:pt x="13185" y="42162"/>
                      <a:pt x="4828" y="33804"/>
                      <a:pt x="4828" y="23495"/>
                    </a:cubicBezTo>
                    <a:cubicBezTo>
                      <a:pt x="4828" y="13185"/>
                      <a:pt x="13185" y="4828"/>
                      <a:pt x="23495" y="4828"/>
                    </a:cubicBezTo>
                    <a:cubicBezTo>
                      <a:pt x="33804" y="4828"/>
                      <a:pt x="42162" y="13185"/>
                      <a:pt x="42162" y="23495"/>
                    </a:cubicBezTo>
                    <a:close/>
                  </a:path>
                </a:pathLst>
              </a:custGeom>
              <a:noFill/>
              <a:ln w="19050" cap="flat">
                <a:solidFill>
                  <a:srgbClr val="A166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4" name="Freeform: Shape 63">
                <a:extLst>
                  <a:ext uri="{FF2B5EF4-FFF2-40B4-BE49-F238E27FC236}">
                    <a16:creationId xmlns:a16="http://schemas.microsoft.com/office/drawing/2014/main" id="{72F33416-9FAE-4094-AA1E-08CBE2A6AA26}"/>
                  </a:ext>
                </a:extLst>
              </p:cNvPr>
              <p:cNvSpPr/>
              <p:nvPr/>
            </p:nvSpPr>
            <p:spPr>
              <a:xfrm>
                <a:off x="10942814" y="4422099"/>
                <a:ext cx="45058" cy="45058"/>
              </a:xfrm>
              <a:custGeom>
                <a:avLst/>
                <a:gdLst>
                  <a:gd name="connsiteX0" fmla="*/ 42162 w 45058"/>
                  <a:gd name="connsiteY0" fmla="*/ 23495 h 45058"/>
                  <a:gd name="connsiteX1" fmla="*/ 23495 w 45058"/>
                  <a:gd name="connsiteY1" fmla="*/ 42162 h 45058"/>
                  <a:gd name="connsiteX2" fmla="*/ 4828 w 45058"/>
                  <a:gd name="connsiteY2" fmla="*/ 23495 h 45058"/>
                  <a:gd name="connsiteX3" fmla="*/ 23495 w 45058"/>
                  <a:gd name="connsiteY3" fmla="*/ 4828 h 45058"/>
                  <a:gd name="connsiteX4" fmla="*/ 42162 w 45058"/>
                  <a:gd name="connsiteY4" fmla="*/ 23495 h 4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45058">
                    <a:moveTo>
                      <a:pt x="42162" y="23495"/>
                    </a:moveTo>
                    <a:cubicBezTo>
                      <a:pt x="42162" y="33804"/>
                      <a:pt x="33804" y="42162"/>
                      <a:pt x="23495" y="42162"/>
                    </a:cubicBezTo>
                    <a:cubicBezTo>
                      <a:pt x="13185" y="42162"/>
                      <a:pt x="4828" y="33804"/>
                      <a:pt x="4828" y="23495"/>
                    </a:cubicBezTo>
                    <a:cubicBezTo>
                      <a:pt x="4828" y="13185"/>
                      <a:pt x="13185" y="4828"/>
                      <a:pt x="23495" y="4828"/>
                    </a:cubicBezTo>
                    <a:cubicBezTo>
                      <a:pt x="33804" y="4828"/>
                      <a:pt x="42162" y="13185"/>
                      <a:pt x="42162" y="23495"/>
                    </a:cubicBezTo>
                    <a:close/>
                  </a:path>
                </a:pathLst>
              </a:custGeom>
              <a:noFill/>
              <a:ln w="19050" cap="flat">
                <a:solidFill>
                  <a:srgbClr val="A166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5" name="Freeform: Shape 64">
                <a:extLst>
                  <a:ext uri="{FF2B5EF4-FFF2-40B4-BE49-F238E27FC236}">
                    <a16:creationId xmlns:a16="http://schemas.microsoft.com/office/drawing/2014/main" id="{7904A47F-7DB2-442F-B719-4FD81275FB45}"/>
                  </a:ext>
                </a:extLst>
              </p:cNvPr>
              <p:cNvSpPr/>
              <p:nvPr/>
            </p:nvSpPr>
            <p:spPr>
              <a:xfrm>
                <a:off x="11051276" y="4583021"/>
                <a:ext cx="80461" cy="51495"/>
              </a:xfrm>
              <a:custGeom>
                <a:avLst/>
                <a:gdLst>
                  <a:gd name="connsiteX0" fmla="*/ 77886 w 80461"/>
                  <a:gd name="connsiteY0" fmla="*/ 48277 h 51495"/>
                  <a:gd name="connsiteX1" fmla="*/ 4828 w 80461"/>
                  <a:gd name="connsiteY1" fmla="*/ 4828 h 51495"/>
                </a:gdLst>
                <a:ahLst/>
                <a:cxnLst>
                  <a:cxn ang="0">
                    <a:pos x="connsiteX0" y="connsiteY0"/>
                  </a:cxn>
                  <a:cxn ang="0">
                    <a:pos x="connsiteX1" y="connsiteY1"/>
                  </a:cxn>
                </a:cxnLst>
                <a:rect l="l" t="t" r="r" b="b"/>
                <a:pathLst>
                  <a:path w="80461" h="51495">
                    <a:moveTo>
                      <a:pt x="77886" y="48277"/>
                    </a:moveTo>
                    <a:lnTo>
                      <a:pt x="4828" y="4828"/>
                    </a:lnTo>
                  </a:path>
                </a:pathLst>
              </a:custGeom>
              <a:ln w="19050" cap="flat">
                <a:solidFill>
                  <a:srgbClr val="A166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6" name="Freeform: Shape 65">
                <a:extLst>
                  <a:ext uri="{FF2B5EF4-FFF2-40B4-BE49-F238E27FC236}">
                    <a16:creationId xmlns:a16="http://schemas.microsoft.com/office/drawing/2014/main" id="{15F2425E-77F2-43DF-88FF-3B4511119DB2}"/>
                  </a:ext>
                </a:extLst>
              </p:cNvPr>
              <p:cNvSpPr/>
              <p:nvPr/>
            </p:nvSpPr>
            <p:spPr>
              <a:xfrm>
                <a:off x="11123047" y="4618746"/>
                <a:ext cx="45058" cy="45058"/>
              </a:xfrm>
              <a:custGeom>
                <a:avLst/>
                <a:gdLst>
                  <a:gd name="connsiteX0" fmla="*/ 42162 w 45058"/>
                  <a:gd name="connsiteY0" fmla="*/ 23495 h 45058"/>
                  <a:gd name="connsiteX1" fmla="*/ 23495 w 45058"/>
                  <a:gd name="connsiteY1" fmla="*/ 42162 h 45058"/>
                  <a:gd name="connsiteX2" fmla="*/ 4828 w 45058"/>
                  <a:gd name="connsiteY2" fmla="*/ 23495 h 45058"/>
                  <a:gd name="connsiteX3" fmla="*/ 23495 w 45058"/>
                  <a:gd name="connsiteY3" fmla="*/ 4828 h 45058"/>
                  <a:gd name="connsiteX4" fmla="*/ 42162 w 45058"/>
                  <a:gd name="connsiteY4" fmla="*/ 23495 h 4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45058">
                    <a:moveTo>
                      <a:pt x="42162" y="23495"/>
                    </a:moveTo>
                    <a:cubicBezTo>
                      <a:pt x="42162" y="33804"/>
                      <a:pt x="33804" y="42162"/>
                      <a:pt x="23495" y="42162"/>
                    </a:cubicBezTo>
                    <a:cubicBezTo>
                      <a:pt x="13185" y="42162"/>
                      <a:pt x="4828" y="33804"/>
                      <a:pt x="4828" y="23495"/>
                    </a:cubicBezTo>
                    <a:cubicBezTo>
                      <a:pt x="4828" y="13185"/>
                      <a:pt x="13185" y="4828"/>
                      <a:pt x="23495" y="4828"/>
                    </a:cubicBezTo>
                    <a:cubicBezTo>
                      <a:pt x="33804" y="4828"/>
                      <a:pt x="42162" y="13185"/>
                      <a:pt x="42162" y="23495"/>
                    </a:cubicBezTo>
                    <a:close/>
                  </a:path>
                </a:pathLst>
              </a:custGeom>
              <a:noFill/>
              <a:ln w="19050" cap="flat">
                <a:solidFill>
                  <a:srgbClr val="A166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7" name="Freeform: Shape 66">
                <a:extLst>
                  <a:ext uri="{FF2B5EF4-FFF2-40B4-BE49-F238E27FC236}">
                    <a16:creationId xmlns:a16="http://schemas.microsoft.com/office/drawing/2014/main" id="{238E7FDC-8A28-4622-8669-941B72E020A4}"/>
                  </a:ext>
                </a:extLst>
              </p:cNvPr>
              <p:cNvSpPr/>
              <p:nvPr/>
            </p:nvSpPr>
            <p:spPr>
              <a:xfrm>
                <a:off x="10966631" y="4658655"/>
                <a:ext cx="45058" cy="45058"/>
              </a:xfrm>
              <a:custGeom>
                <a:avLst/>
                <a:gdLst>
                  <a:gd name="connsiteX0" fmla="*/ 42162 w 45058"/>
                  <a:gd name="connsiteY0" fmla="*/ 23495 h 45058"/>
                  <a:gd name="connsiteX1" fmla="*/ 23495 w 45058"/>
                  <a:gd name="connsiteY1" fmla="*/ 42162 h 45058"/>
                  <a:gd name="connsiteX2" fmla="*/ 4828 w 45058"/>
                  <a:gd name="connsiteY2" fmla="*/ 23495 h 45058"/>
                  <a:gd name="connsiteX3" fmla="*/ 23495 w 45058"/>
                  <a:gd name="connsiteY3" fmla="*/ 4828 h 45058"/>
                  <a:gd name="connsiteX4" fmla="*/ 42162 w 45058"/>
                  <a:gd name="connsiteY4" fmla="*/ 23495 h 4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45058">
                    <a:moveTo>
                      <a:pt x="42162" y="23495"/>
                    </a:moveTo>
                    <a:cubicBezTo>
                      <a:pt x="42162" y="33804"/>
                      <a:pt x="33804" y="42162"/>
                      <a:pt x="23495" y="42162"/>
                    </a:cubicBezTo>
                    <a:cubicBezTo>
                      <a:pt x="13185" y="42162"/>
                      <a:pt x="4828" y="33804"/>
                      <a:pt x="4828" y="23495"/>
                    </a:cubicBezTo>
                    <a:cubicBezTo>
                      <a:pt x="4828" y="13185"/>
                      <a:pt x="13185" y="4828"/>
                      <a:pt x="23495" y="4828"/>
                    </a:cubicBezTo>
                    <a:cubicBezTo>
                      <a:pt x="33804" y="4828"/>
                      <a:pt x="42162" y="13185"/>
                      <a:pt x="42162" y="23495"/>
                    </a:cubicBezTo>
                    <a:close/>
                  </a:path>
                </a:pathLst>
              </a:custGeom>
              <a:noFill/>
              <a:ln w="19050" cap="flat">
                <a:solidFill>
                  <a:srgbClr val="A166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8" name="Freeform: Shape 67">
                <a:extLst>
                  <a:ext uri="{FF2B5EF4-FFF2-40B4-BE49-F238E27FC236}">
                    <a16:creationId xmlns:a16="http://schemas.microsoft.com/office/drawing/2014/main" id="{03C3E55A-44E8-4057-AC99-EB3EFC12F8E3}"/>
                  </a:ext>
                </a:extLst>
              </p:cNvPr>
              <p:cNvSpPr/>
              <p:nvPr/>
            </p:nvSpPr>
            <p:spPr>
              <a:xfrm>
                <a:off x="11061575" y="4462008"/>
                <a:ext cx="45058" cy="45058"/>
              </a:xfrm>
              <a:custGeom>
                <a:avLst/>
                <a:gdLst>
                  <a:gd name="connsiteX0" fmla="*/ 42162 w 45058"/>
                  <a:gd name="connsiteY0" fmla="*/ 23495 h 45058"/>
                  <a:gd name="connsiteX1" fmla="*/ 23495 w 45058"/>
                  <a:gd name="connsiteY1" fmla="*/ 42162 h 45058"/>
                  <a:gd name="connsiteX2" fmla="*/ 4828 w 45058"/>
                  <a:gd name="connsiteY2" fmla="*/ 23495 h 45058"/>
                  <a:gd name="connsiteX3" fmla="*/ 23495 w 45058"/>
                  <a:gd name="connsiteY3" fmla="*/ 4828 h 45058"/>
                  <a:gd name="connsiteX4" fmla="*/ 42162 w 45058"/>
                  <a:gd name="connsiteY4" fmla="*/ 23495 h 4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45058">
                    <a:moveTo>
                      <a:pt x="42162" y="23495"/>
                    </a:moveTo>
                    <a:cubicBezTo>
                      <a:pt x="42162" y="33804"/>
                      <a:pt x="33804" y="42162"/>
                      <a:pt x="23495" y="42162"/>
                    </a:cubicBezTo>
                    <a:cubicBezTo>
                      <a:pt x="13185" y="42162"/>
                      <a:pt x="4828" y="33804"/>
                      <a:pt x="4828" y="23495"/>
                    </a:cubicBezTo>
                    <a:cubicBezTo>
                      <a:pt x="4828" y="13185"/>
                      <a:pt x="13185" y="4828"/>
                      <a:pt x="23495" y="4828"/>
                    </a:cubicBezTo>
                    <a:cubicBezTo>
                      <a:pt x="33804" y="4828"/>
                      <a:pt x="42162" y="13185"/>
                      <a:pt x="42162" y="23495"/>
                    </a:cubicBezTo>
                    <a:close/>
                  </a:path>
                </a:pathLst>
              </a:custGeom>
              <a:noFill/>
              <a:ln w="19050" cap="flat">
                <a:solidFill>
                  <a:srgbClr val="A166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grpSp>
        <p:nvGrpSpPr>
          <p:cNvPr id="9" name="Group 8">
            <a:extLst>
              <a:ext uri="{FF2B5EF4-FFF2-40B4-BE49-F238E27FC236}">
                <a16:creationId xmlns:a16="http://schemas.microsoft.com/office/drawing/2014/main" id="{F319F012-D1DF-4DD8-A101-AFCD9A4D169A}"/>
              </a:ext>
            </a:extLst>
          </p:cNvPr>
          <p:cNvGrpSpPr/>
          <p:nvPr/>
        </p:nvGrpSpPr>
        <p:grpSpPr>
          <a:xfrm>
            <a:off x="576145" y="6301835"/>
            <a:ext cx="7237162" cy="1079500"/>
            <a:chOff x="542351" y="6130385"/>
            <a:chExt cx="7237162" cy="1079500"/>
          </a:xfrm>
        </p:grpSpPr>
        <p:sp>
          <p:nvSpPr>
            <p:cNvPr id="13" name="Rectangle 12">
              <a:extLst>
                <a:ext uri="{FF2B5EF4-FFF2-40B4-BE49-F238E27FC236}">
                  <a16:creationId xmlns:a16="http://schemas.microsoft.com/office/drawing/2014/main" id="{D630715F-8828-4855-933F-834CF8313DC2}"/>
                </a:ext>
              </a:extLst>
            </p:cNvPr>
            <p:cNvSpPr/>
            <p:nvPr/>
          </p:nvSpPr>
          <p:spPr>
            <a:xfrm>
              <a:off x="1861189" y="6130385"/>
              <a:ext cx="5918324" cy="1079500"/>
            </a:xfrm>
            <a:prstGeom prst="rect">
              <a:avLst/>
            </a:prstGeom>
          </p:spPr>
          <p:txBody>
            <a:bodyPr wrap="square">
              <a:noAutofit/>
            </a:bodyPr>
            <a:lstStyle/>
            <a:p>
              <a:pPr marL="0" marR="0" lvl="0" indent="0" algn="l" defTabSz="73152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A166FF"/>
                  </a:solidFill>
                  <a:effectLst/>
                  <a:uLnTx/>
                  <a:uFillTx/>
                  <a:latin typeface="Amazon Ember"/>
                  <a:ea typeface="+mn-ea"/>
                  <a:cs typeface="+mn-cs"/>
                </a:rPr>
                <a:t>Most complete migration solutions</a:t>
              </a:r>
            </a:p>
            <a:p>
              <a:pPr marL="0" marR="0" lvl="0" indent="0" algn="l" defTabSz="73152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mazon Ember"/>
                  <a:ea typeface="+mn-ea"/>
                  <a:cs typeface="+mn-cs"/>
                </a:rPr>
                <a:t>Set of programs and solutions to accelerate </a:t>
              </a:r>
              <a:br>
                <a:rPr kumimoji="0" lang="en-US" sz="2000" b="0" i="0" u="none" strike="noStrike" kern="1200" cap="none" spc="0" normalizeH="0" baseline="0" noProof="0" dirty="0">
                  <a:ln>
                    <a:noFill/>
                  </a:ln>
                  <a:solidFill>
                    <a:srgbClr val="FFFFFF"/>
                  </a:solidFill>
                  <a:effectLst/>
                  <a:uLnTx/>
                  <a:uFillTx/>
                  <a:latin typeface="Amazon Ember"/>
                  <a:ea typeface="+mn-ea"/>
                  <a:cs typeface="+mn-cs"/>
                </a:rPr>
              </a:br>
              <a:r>
                <a:rPr kumimoji="0" lang="en-US" sz="2000" b="0" i="0" u="none" strike="noStrike" kern="1200" cap="none" spc="0" normalizeH="0" baseline="0" noProof="0" dirty="0">
                  <a:ln>
                    <a:noFill/>
                  </a:ln>
                  <a:solidFill>
                    <a:srgbClr val="FFFFFF"/>
                  </a:solidFill>
                  <a:effectLst/>
                  <a:uLnTx/>
                  <a:uFillTx/>
                  <a:latin typeface="Amazon Ember"/>
                  <a:ea typeface="+mn-ea"/>
                  <a:cs typeface="+mn-cs"/>
                </a:rPr>
                <a:t>your cloud journey</a:t>
              </a:r>
            </a:p>
          </p:txBody>
        </p:sp>
        <p:grpSp>
          <p:nvGrpSpPr>
            <p:cNvPr id="112" name="Graphic 6">
              <a:extLst>
                <a:ext uri="{FF2B5EF4-FFF2-40B4-BE49-F238E27FC236}">
                  <a16:creationId xmlns:a16="http://schemas.microsoft.com/office/drawing/2014/main" id="{6DA71206-90FD-44AC-AFBA-30D26B441A6C}"/>
                </a:ext>
              </a:extLst>
            </p:cNvPr>
            <p:cNvGrpSpPr/>
            <p:nvPr/>
          </p:nvGrpSpPr>
          <p:grpSpPr>
            <a:xfrm>
              <a:off x="542351" y="6219305"/>
              <a:ext cx="901567" cy="901660"/>
              <a:chOff x="11968953" y="3191399"/>
              <a:chExt cx="901567" cy="901660"/>
            </a:xfrm>
          </p:grpSpPr>
          <p:sp>
            <p:nvSpPr>
              <p:cNvPr id="113" name="Freeform: Shape 112">
                <a:extLst>
                  <a:ext uri="{FF2B5EF4-FFF2-40B4-BE49-F238E27FC236}">
                    <a16:creationId xmlns:a16="http://schemas.microsoft.com/office/drawing/2014/main" id="{063345EC-DEE6-4904-90EC-356B4EEE8E6C}"/>
                  </a:ext>
                </a:extLst>
              </p:cNvPr>
              <p:cNvSpPr/>
              <p:nvPr/>
            </p:nvSpPr>
            <p:spPr>
              <a:xfrm>
                <a:off x="12007904" y="3230131"/>
                <a:ext cx="862616" cy="862928"/>
              </a:xfrm>
              <a:custGeom>
                <a:avLst/>
                <a:gdLst>
                  <a:gd name="connsiteX0" fmla="*/ 668440 w 862616"/>
                  <a:gd name="connsiteY0" fmla="*/ 460378 h 862928"/>
                  <a:gd name="connsiteX1" fmla="*/ 575095 w 862616"/>
                  <a:gd name="connsiteY1" fmla="*/ 341644 h 862928"/>
                  <a:gd name="connsiteX2" fmla="*/ 631497 w 862616"/>
                  <a:gd name="connsiteY2" fmla="*/ 215764 h 862928"/>
                  <a:gd name="connsiteX3" fmla="*/ 775925 w 862616"/>
                  <a:gd name="connsiteY3" fmla="*/ 215764 h 862928"/>
                  <a:gd name="connsiteX4" fmla="*/ 775925 w 862616"/>
                  <a:gd name="connsiteY4" fmla="*/ 231575 h 862928"/>
                  <a:gd name="connsiteX5" fmla="*/ 718458 w 862616"/>
                  <a:gd name="connsiteY5" fmla="*/ 301964 h 862928"/>
                  <a:gd name="connsiteX6" fmla="*/ 790368 w 862616"/>
                  <a:gd name="connsiteY6" fmla="*/ 373874 h 862928"/>
                  <a:gd name="connsiteX7" fmla="*/ 862277 w 862616"/>
                  <a:gd name="connsiteY7" fmla="*/ 301964 h 862928"/>
                  <a:gd name="connsiteX8" fmla="*/ 804810 w 862616"/>
                  <a:gd name="connsiteY8" fmla="*/ 231575 h 862928"/>
                  <a:gd name="connsiteX9" fmla="*/ 804810 w 862616"/>
                  <a:gd name="connsiteY9" fmla="*/ 201321 h 862928"/>
                  <a:gd name="connsiteX10" fmla="*/ 790368 w 862616"/>
                  <a:gd name="connsiteY10" fmla="*/ 186878 h 862928"/>
                  <a:gd name="connsiteX11" fmla="*/ 631649 w 862616"/>
                  <a:gd name="connsiteY11" fmla="*/ 186878 h 862928"/>
                  <a:gd name="connsiteX12" fmla="*/ 589537 w 862616"/>
                  <a:gd name="connsiteY12" fmla="*/ 77570 h 862928"/>
                  <a:gd name="connsiteX13" fmla="*/ 609605 w 862616"/>
                  <a:gd name="connsiteY13" fmla="*/ 57502 h 862928"/>
                  <a:gd name="connsiteX14" fmla="*/ 778813 w 862616"/>
                  <a:gd name="connsiteY14" fmla="*/ 57502 h 862928"/>
                  <a:gd name="connsiteX15" fmla="*/ 833848 w 862616"/>
                  <a:gd name="connsiteY15" fmla="*/ 83803 h 862928"/>
                  <a:gd name="connsiteX16" fmla="*/ 860149 w 862616"/>
                  <a:gd name="connsiteY16" fmla="*/ 28769 h 862928"/>
                  <a:gd name="connsiteX17" fmla="*/ 805114 w 862616"/>
                  <a:gd name="connsiteY17" fmla="*/ 2468 h 862928"/>
                  <a:gd name="connsiteX18" fmla="*/ 778813 w 862616"/>
                  <a:gd name="connsiteY18" fmla="*/ 28769 h 862928"/>
                  <a:gd name="connsiteX19" fmla="*/ 603524 w 862616"/>
                  <a:gd name="connsiteY19" fmla="*/ 28769 h 862928"/>
                  <a:gd name="connsiteX20" fmla="*/ 593338 w 862616"/>
                  <a:gd name="connsiteY20" fmla="*/ 33025 h 862928"/>
                  <a:gd name="connsiteX21" fmla="*/ 570230 w 862616"/>
                  <a:gd name="connsiteY21" fmla="*/ 56438 h 862928"/>
                  <a:gd name="connsiteX22" fmla="*/ 286391 w 862616"/>
                  <a:gd name="connsiteY22" fmla="*/ 61759 h 862928"/>
                  <a:gd name="connsiteX23" fmla="*/ 230749 w 862616"/>
                  <a:gd name="connsiteY23" fmla="*/ 187030 h 862928"/>
                  <a:gd name="connsiteX24" fmla="*/ 110038 w 862616"/>
                  <a:gd name="connsiteY24" fmla="*/ 187030 h 862928"/>
                  <a:gd name="connsiteX25" fmla="*/ 63061 w 862616"/>
                  <a:gd name="connsiteY25" fmla="*/ 81371 h 862928"/>
                  <a:gd name="connsiteX26" fmla="*/ 81000 w 862616"/>
                  <a:gd name="connsiteY26" fmla="*/ 23296 h 862928"/>
                  <a:gd name="connsiteX27" fmla="*/ 22925 w 862616"/>
                  <a:gd name="connsiteY27" fmla="*/ 5356 h 862928"/>
                  <a:gd name="connsiteX28" fmla="*/ 4986 w 862616"/>
                  <a:gd name="connsiteY28" fmla="*/ 63431 h 862928"/>
                  <a:gd name="connsiteX29" fmla="*/ 33263 w 862616"/>
                  <a:gd name="connsiteY29" fmla="*/ 85323 h 862928"/>
                  <a:gd name="connsiteX30" fmla="*/ 87538 w 862616"/>
                  <a:gd name="connsiteY30" fmla="*/ 207402 h 862928"/>
                  <a:gd name="connsiteX31" fmla="*/ 100612 w 862616"/>
                  <a:gd name="connsiteY31" fmla="*/ 215916 h 862928"/>
                  <a:gd name="connsiteX32" fmla="*/ 230749 w 862616"/>
                  <a:gd name="connsiteY32" fmla="*/ 215916 h 862928"/>
                  <a:gd name="connsiteX33" fmla="*/ 286239 w 862616"/>
                  <a:gd name="connsiteY33" fmla="*/ 340579 h 862928"/>
                  <a:gd name="connsiteX34" fmla="*/ 164920 w 862616"/>
                  <a:gd name="connsiteY34" fmla="*/ 461898 h 862928"/>
                  <a:gd name="connsiteX35" fmla="*/ 1641 w 862616"/>
                  <a:gd name="connsiteY35" fmla="*/ 582609 h 862928"/>
                  <a:gd name="connsiteX36" fmla="*/ 122352 w 862616"/>
                  <a:gd name="connsiteY36" fmla="*/ 745888 h 862928"/>
                  <a:gd name="connsiteX37" fmla="*/ 129498 w 862616"/>
                  <a:gd name="connsiteY37" fmla="*/ 746800 h 862928"/>
                  <a:gd name="connsiteX38" fmla="*/ 129498 w 862616"/>
                  <a:gd name="connsiteY38" fmla="*/ 819318 h 862928"/>
                  <a:gd name="connsiteX39" fmla="*/ 143940 w 862616"/>
                  <a:gd name="connsiteY39" fmla="*/ 833760 h 862928"/>
                  <a:gd name="connsiteX40" fmla="*/ 275901 w 862616"/>
                  <a:gd name="connsiteY40" fmla="*/ 833760 h 862928"/>
                  <a:gd name="connsiteX41" fmla="*/ 330936 w 862616"/>
                  <a:gd name="connsiteY41" fmla="*/ 860061 h 862928"/>
                  <a:gd name="connsiteX42" fmla="*/ 357237 w 862616"/>
                  <a:gd name="connsiteY42" fmla="*/ 805027 h 862928"/>
                  <a:gd name="connsiteX43" fmla="*/ 302202 w 862616"/>
                  <a:gd name="connsiteY43" fmla="*/ 778726 h 862928"/>
                  <a:gd name="connsiteX44" fmla="*/ 275901 w 862616"/>
                  <a:gd name="connsiteY44" fmla="*/ 805027 h 862928"/>
                  <a:gd name="connsiteX45" fmla="*/ 158079 w 862616"/>
                  <a:gd name="connsiteY45" fmla="*/ 805027 h 862928"/>
                  <a:gd name="connsiteX46" fmla="*/ 158079 w 862616"/>
                  <a:gd name="connsiteY46" fmla="*/ 746800 h 862928"/>
                  <a:gd name="connsiteX47" fmla="*/ 286696 w 862616"/>
                  <a:gd name="connsiteY47" fmla="*/ 589602 h 862928"/>
                  <a:gd name="connsiteX48" fmla="*/ 196846 w 862616"/>
                  <a:gd name="connsiteY48" fmla="*/ 470412 h 862928"/>
                  <a:gd name="connsiteX49" fmla="*/ 307523 w 862616"/>
                  <a:gd name="connsiteY49" fmla="*/ 359735 h 862928"/>
                  <a:gd name="connsiteX50" fmla="*/ 553506 w 862616"/>
                  <a:gd name="connsiteY50" fmla="*/ 360799 h 862928"/>
                  <a:gd name="connsiteX51" fmla="*/ 633170 w 862616"/>
                  <a:gd name="connsiteY51" fmla="*/ 462354 h 862928"/>
                  <a:gd name="connsiteX52" fmla="*/ 461681 w 862616"/>
                  <a:gd name="connsiteY52" fmla="*/ 689485 h 862928"/>
                  <a:gd name="connsiteX53" fmla="*/ 688812 w 862616"/>
                  <a:gd name="connsiteY53" fmla="*/ 860974 h 862928"/>
                  <a:gd name="connsiteX54" fmla="*/ 860453 w 862616"/>
                  <a:gd name="connsiteY54" fmla="*/ 633691 h 862928"/>
                  <a:gd name="connsiteX55" fmla="*/ 668440 w 862616"/>
                  <a:gd name="connsiteY55" fmla="*/ 460378 h 862928"/>
                  <a:gd name="connsiteX56" fmla="*/ 833544 w 862616"/>
                  <a:gd name="connsiteY56" fmla="*/ 301964 h 862928"/>
                  <a:gd name="connsiteX57" fmla="*/ 790368 w 862616"/>
                  <a:gd name="connsiteY57" fmla="*/ 345140 h 862928"/>
                  <a:gd name="connsiteX58" fmla="*/ 747191 w 862616"/>
                  <a:gd name="connsiteY58" fmla="*/ 301964 h 862928"/>
                  <a:gd name="connsiteX59" fmla="*/ 790368 w 862616"/>
                  <a:gd name="connsiteY59" fmla="*/ 258788 h 862928"/>
                  <a:gd name="connsiteX60" fmla="*/ 833544 w 862616"/>
                  <a:gd name="connsiteY60" fmla="*/ 301964 h 862928"/>
                  <a:gd name="connsiteX61" fmla="*/ 819101 w 862616"/>
                  <a:gd name="connsiteY61" fmla="*/ 28921 h 862928"/>
                  <a:gd name="connsiteX62" fmla="*/ 833544 w 862616"/>
                  <a:gd name="connsiteY62" fmla="*/ 43363 h 862928"/>
                  <a:gd name="connsiteX63" fmla="*/ 819101 w 862616"/>
                  <a:gd name="connsiteY63" fmla="*/ 57806 h 862928"/>
                  <a:gd name="connsiteX64" fmla="*/ 804658 w 862616"/>
                  <a:gd name="connsiteY64" fmla="*/ 43363 h 862928"/>
                  <a:gd name="connsiteX65" fmla="*/ 819101 w 862616"/>
                  <a:gd name="connsiteY65" fmla="*/ 28921 h 862928"/>
                  <a:gd name="connsiteX66" fmla="*/ 43145 w 862616"/>
                  <a:gd name="connsiteY66" fmla="*/ 57654 h 862928"/>
                  <a:gd name="connsiteX67" fmla="*/ 28702 w 862616"/>
                  <a:gd name="connsiteY67" fmla="*/ 43211 h 862928"/>
                  <a:gd name="connsiteX68" fmla="*/ 43145 w 862616"/>
                  <a:gd name="connsiteY68" fmla="*/ 28769 h 862928"/>
                  <a:gd name="connsiteX69" fmla="*/ 57588 w 862616"/>
                  <a:gd name="connsiteY69" fmla="*/ 43211 h 862928"/>
                  <a:gd name="connsiteX70" fmla="*/ 43145 w 862616"/>
                  <a:gd name="connsiteY70" fmla="*/ 57654 h 862928"/>
                  <a:gd name="connsiteX71" fmla="*/ 316189 w 862616"/>
                  <a:gd name="connsiteY71" fmla="*/ 805027 h 862928"/>
                  <a:gd name="connsiteX72" fmla="*/ 330632 w 862616"/>
                  <a:gd name="connsiteY72" fmla="*/ 819470 h 862928"/>
                  <a:gd name="connsiteX73" fmla="*/ 316189 w 862616"/>
                  <a:gd name="connsiteY73" fmla="*/ 833912 h 862928"/>
                  <a:gd name="connsiteX74" fmla="*/ 301746 w 862616"/>
                  <a:gd name="connsiteY74" fmla="*/ 819470 h 862928"/>
                  <a:gd name="connsiteX75" fmla="*/ 316189 w 862616"/>
                  <a:gd name="connsiteY75" fmla="*/ 805027 h 862928"/>
                  <a:gd name="connsiteX76" fmla="*/ 201255 w 862616"/>
                  <a:gd name="connsiteY76" fmla="*/ 703168 h 862928"/>
                  <a:gd name="connsiteX77" fmla="*/ 86321 w 862616"/>
                  <a:gd name="connsiteY77" fmla="*/ 703168 h 862928"/>
                  <a:gd name="connsiteX78" fmla="*/ 86321 w 862616"/>
                  <a:gd name="connsiteY78" fmla="*/ 675651 h 862928"/>
                  <a:gd name="connsiteX79" fmla="*/ 143788 w 862616"/>
                  <a:gd name="connsiteY79" fmla="*/ 618184 h 862928"/>
                  <a:gd name="connsiteX80" fmla="*/ 201255 w 862616"/>
                  <a:gd name="connsiteY80" fmla="*/ 675651 h 862928"/>
                  <a:gd name="connsiteX81" fmla="*/ 201255 w 862616"/>
                  <a:gd name="connsiteY81" fmla="*/ 703168 h 862928"/>
                  <a:gd name="connsiteX82" fmla="*/ 115055 w 862616"/>
                  <a:gd name="connsiteY82" fmla="*/ 560717 h 862928"/>
                  <a:gd name="connsiteX83" fmla="*/ 143788 w 862616"/>
                  <a:gd name="connsiteY83" fmla="*/ 531984 h 862928"/>
                  <a:gd name="connsiteX84" fmla="*/ 172522 w 862616"/>
                  <a:gd name="connsiteY84" fmla="*/ 560717 h 862928"/>
                  <a:gd name="connsiteX85" fmla="*/ 143788 w 862616"/>
                  <a:gd name="connsiteY85" fmla="*/ 589450 h 862928"/>
                  <a:gd name="connsiteX86" fmla="*/ 115055 w 862616"/>
                  <a:gd name="connsiteY86" fmla="*/ 560717 h 862928"/>
                  <a:gd name="connsiteX87" fmla="*/ 229989 w 862616"/>
                  <a:gd name="connsiteY87" fmla="*/ 527575 h 862928"/>
                  <a:gd name="connsiteX88" fmla="*/ 258722 w 862616"/>
                  <a:gd name="connsiteY88" fmla="*/ 603893 h 862928"/>
                  <a:gd name="connsiteX89" fmla="*/ 229989 w 862616"/>
                  <a:gd name="connsiteY89" fmla="*/ 679755 h 862928"/>
                  <a:gd name="connsiteX90" fmla="*/ 229989 w 862616"/>
                  <a:gd name="connsiteY90" fmla="*/ 675803 h 862928"/>
                  <a:gd name="connsiteX91" fmla="*/ 185292 w 862616"/>
                  <a:gd name="connsiteY91" fmla="*/ 600244 h 862928"/>
                  <a:gd name="connsiteX92" fmla="*/ 183468 w 862616"/>
                  <a:gd name="connsiteY92" fmla="*/ 518909 h 862928"/>
                  <a:gd name="connsiteX93" fmla="*/ 102132 w 862616"/>
                  <a:gd name="connsiteY93" fmla="*/ 520733 h 862928"/>
                  <a:gd name="connsiteX94" fmla="*/ 102132 w 862616"/>
                  <a:gd name="connsiteY94" fmla="*/ 600092 h 862928"/>
                  <a:gd name="connsiteX95" fmla="*/ 57436 w 862616"/>
                  <a:gd name="connsiteY95" fmla="*/ 675651 h 862928"/>
                  <a:gd name="connsiteX96" fmla="*/ 57436 w 862616"/>
                  <a:gd name="connsiteY96" fmla="*/ 679603 h 862928"/>
                  <a:gd name="connsiteX97" fmla="*/ 67622 w 862616"/>
                  <a:gd name="connsiteY97" fmla="*/ 517389 h 862928"/>
                  <a:gd name="connsiteX98" fmla="*/ 229989 w 862616"/>
                  <a:gd name="connsiteY98" fmla="*/ 527575 h 862928"/>
                  <a:gd name="connsiteX99" fmla="*/ 531766 w 862616"/>
                  <a:gd name="connsiteY99" fmla="*/ 341188 h 862928"/>
                  <a:gd name="connsiteX100" fmla="*/ 330632 w 862616"/>
                  <a:gd name="connsiteY100" fmla="*/ 341188 h 862928"/>
                  <a:gd name="connsiteX101" fmla="*/ 330632 w 862616"/>
                  <a:gd name="connsiteY101" fmla="*/ 306373 h 862928"/>
                  <a:gd name="connsiteX102" fmla="*/ 378065 w 862616"/>
                  <a:gd name="connsiteY102" fmla="*/ 258940 h 862928"/>
                  <a:gd name="connsiteX103" fmla="*/ 409991 w 862616"/>
                  <a:gd name="connsiteY103" fmla="*/ 258940 h 862928"/>
                  <a:gd name="connsiteX104" fmla="*/ 389163 w 862616"/>
                  <a:gd name="connsiteY104" fmla="*/ 311086 h 862928"/>
                  <a:gd name="connsiteX105" fmla="*/ 392356 w 862616"/>
                  <a:gd name="connsiteY105" fmla="*/ 326593 h 862928"/>
                  <a:gd name="connsiteX106" fmla="*/ 421089 w 862616"/>
                  <a:gd name="connsiteY106" fmla="*/ 355326 h 862928"/>
                  <a:gd name="connsiteX107" fmla="*/ 441461 w 862616"/>
                  <a:gd name="connsiteY107" fmla="*/ 355326 h 862928"/>
                  <a:gd name="connsiteX108" fmla="*/ 470195 w 862616"/>
                  <a:gd name="connsiteY108" fmla="*/ 326593 h 862928"/>
                  <a:gd name="connsiteX109" fmla="*/ 473387 w 862616"/>
                  <a:gd name="connsiteY109" fmla="*/ 311086 h 862928"/>
                  <a:gd name="connsiteX110" fmla="*/ 452559 w 862616"/>
                  <a:gd name="connsiteY110" fmla="*/ 258940 h 862928"/>
                  <a:gd name="connsiteX111" fmla="*/ 484485 w 862616"/>
                  <a:gd name="connsiteY111" fmla="*/ 258940 h 862928"/>
                  <a:gd name="connsiteX112" fmla="*/ 531918 w 862616"/>
                  <a:gd name="connsiteY112" fmla="*/ 306373 h 862928"/>
                  <a:gd name="connsiteX113" fmla="*/ 531766 w 862616"/>
                  <a:gd name="connsiteY113" fmla="*/ 341188 h 862928"/>
                  <a:gd name="connsiteX114" fmla="*/ 531766 w 862616"/>
                  <a:gd name="connsiteY114" fmla="*/ 341188 h 862928"/>
                  <a:gd name="connsiteX115" fmla="*/ 433251 w 862616"/>
                  <a:gd name="connsiteY115" fmla="*/ 107823 h 862928"/>
                  <a:gd name="connsiteX116" fmla="*/ 431883 w 862616"/>
                  <a:gd name="connsiteY116" fmla="*/ 110712 h 862928"/>
                  <a:gd name="connsiteX117" fmla="*/ 360126 w 862616"/>
                  <a:gd name="connsiteY117" fmla="*/ 143246 h 862928"/>
                  <a:gd name="connsiteX118" fmla="*/ 431123 w 862616"/>
                  <a:gd name="connsiteY118" fmla="*/ 72249 h 862928"/>
                  <a:gd name="connsiteX119" fmla="*/ 500752 w 862616"/>
                  <a:gd name="connsiteY119" fmla="*/ 131844 h 862928"/>
                  <a:gd name="connsiteX120" fmla="*/ 452863 w 862616"/>
                  <a:gd name="connsiteY120" fmla="*/ 103111 h 862928"/>
                  <a:gd name="connsiteX121" fmla="*/ 433251 w 862616"/>
                  <a:gd name="connsiteY121" fmla="*/ 107823 h 862928"/>
                  <a:gd name="connsiteX122" fmla="*/ 450887 w 862616"/>
                  <a:gd name="connsiteY122" fmla="*/ 135189 h 862928"/>
                  <a:gd name="connsiteX123" fmla="*/ 502273 w 862616"/>
                  <a:gd name="connsiteY123" fmla="*/ 166050 h 862928"/>
                  <a:gd name="connsiteX124" fmla="*/ 431123 w 862616"/>
                  <a:gd name="connsiteY124" fmla="*/ 230207 h 862928"/>
                  <a:gd name="connsiteX125" fmla="*/ 361342 w 862616"/>
                  <a:gd name="connsiteY125" fmla="*/ 171980 h 862928"/>
                  <a:gd name="connsiteX126" fmla="*/ 450887 w 862616"/>
                  <a:gd name="connsiteY126" fmla="*/ 135189 h 862928"/>
                  <a:gd name="connsiteX127" fmla="*/ 442981 w 862616"/>
                  <a:gd name="connsiteY127" fmla="*/ 312910 h 862928"/>
                  <a:gd name="connsiteX128" fmla="*/ 431123 w 862616"/>
                  <a:gd name="connsiteY128" fmla="*/ 324768 h 862928"/>
                  <a:gd name="connsiteX129" fmla="*/ 419265 w 862616"/>
                  <a:gd name="connsiteY129" fmla="*/ 312910 h 862928"/>
                  <a:gd name="connsiteX130" fmla="*/ 431123 w 862616"/>
                  <a:gd name="connsiteY130" fmla="*/ 283265 h 862928"/>
                  <a:gd name="connsiteX131" fmla="*/ 442981 w 862616"/>
                  <a:gd name="connsiteY131" fmla="*/ 312910 h 862928"/>
                  <a:gd name="connsiteX132" fmla="*/ 493759 w 862616"/>
                  <a:gd name="connsiteY132" fmla="*/ 230815 h 862928"/>
                  <a:gd name="connsiteX133" fmla="*/ 531614 w 862616"/>
                  <a:gd name="connsiteY133" fmla="*/ 158297 h 862928"/>
                  <a:gd name="connsiteX134" fmla="*/ 430971 w 862616"/>
                  <a:gd name="connsiteY134" fmla="*/ 43363 h 862928"/>
                  <a:gd name="connsiteX135" fmla="*/ 330328 w 862616"/>
                  <a:gd name="connsiteY135" fmla="*/ 158297 h 862928"/>
                  <a:gd name="connsiteX136" fmla="*/ 368183 w 862616"/>
                  <a:gd name="connsiteY136" fmla="*/ 230815 h 862928"/>
                  <a:gd name="connsiteX137" fmla="*/ 301594 w 862616"/>
                  <a:gd name="connsiteY137" fmla="*/ 306221 h 862928"/>
                  <a:gd name="connsiteX138" fmla="*/ 301594 w 862616"/>
                  <a:gd name="connsiteY138" fmla="*/ 314887 h 862928"/>
                  <a:gd name="connsiteX139" fmla="*/ 316797 w 862616"/>
                  <a:gd name="connsiteY139" fmla="*/ 71489 h 862928"/>
                  <a:gd name="connsiteX140" fmla="*/ 560196 w 862616"/>
                  <a:gd name="connsiteY140" fmla="*/ 86692 h 862928"/>
                  <a:gd name="connsiteX141" fmla="*/ 560196 w 862616"/>
                  <a:gd name="connsiteY141" fmla="*/ 314887 h 862928"/>
                  <a:gd name="connsiteX142" fmla="*/ 560196 w 862616"/>
                  <a:gd name="connsiteY142" fmla="*/ 306221 h 862928"/>
                  <a:gd name="connsiteX143" fmla="*/ 493759 w 862616"/>
                  <a:gd name="connsiteY143" fmla="*/ 230815 h 862928"/>
                  <a:gd name="connsiteX144" fmla="*/ 761634 w 862616"/>
                  <a:gd name="connsiteY144" fmla="*/ 801074 h 862928"/>
                  <a:gd name="connsiteX145" fmla="*/ 560500 w 862616"/>
                  <a:gd name="connsiteY145" fmla="*/ 801074 h 862928"/>
                  <a:gd name="connsiteX146" fmla="*/ 560500 w 862616"/>
                  <a:gd name="connsiteY146" fmla="*/ 766260 h 862928"/>
                  <a:gd name="connsiteX147" fmla="*/ 607933 w 862616"/>
                  <a:gd name="connsiteY147" fmla="*/ 718827 h 862928"/>
                  <a:gd name="connsiteX148" fmla="*/ 639859 w 862616"/>
                  <a:gd name="connsiteY148" fmla="*/ 718827 h 862928"/>
                  <a:gd name="connsiteX149" fmla="*/ 619031 w 862616"/>
                  <a:gd name="connsiteY149" fmla="*/ 770973 h 862928"/>
                  <a:gd name="connsiteX150" fmla="*/ 622224 w 862616"/>
                  <a:gd name="connsiteY150" fmla="*/ 786479 h 862928"/>
                  <a:gd name="connsiteX151" fmla="*/ 650957 w 862616"/>
                  <a:gd name="connsiteY151" fmla="*/ 815213 h 862928"/>
                  <a:gd name="connsiteX152" fmla="*/ 671329 w 862616"/>
                  <a:gd name="connsiteY152" fmla="*/ 815213 h 862928"/>
                  <a:gd name="connsiteX153" fmla="*/ 700062 w 862616"/>
                  <a:gd name="connsiteY153" fmla="*/ 786479 h 862928"/>
                  <a:gd name="connsiteX154" fmla="*/ 703255 w 862616"/>
                  <a:gd name="connsiteY154" fmla="*/ 770973 h 862928"/>
                  <a:gd name="connsiteX155" fmla="*/ 682427 w 862616"/>
                  <a:gd name="connsiteY155" fmla="*/ 718827 h 862928"/>
                  <a:gd name="connsiteX156" fmla="*/ 714353 w 862616"/>
                  <a:gd name="connsiteY156" fmla="*/ 718827 h 862928"/>
                  <a:gd name="connsiteX157" fmla="*/ 761786 w 862616"/>
                  <a:gd name="connsiteY157" fmla="*/ 766260 h 862928"/>
                  <a:gd name="connsiteX158" fmla="*/ 761786 w 862616"/>
                  <a:gd name="connsiteY158" fmla="*/ 801074 h 862928"/>
                  <a:gd name="connsiteX159" fmla="*/ 680907 w 862616"/>
                  <a:gd name="connsiteY159" fmla="*/ 595075 h 862928"/>
                  <a:gd name="connsiteX160" fmla="*/ 680907 w 862616"/>
                  <a:gd name="connsiteY160" fmla="*/ 595075 h 862928"/>
                  <a:gd name="connsiteX161" fmla="*/ 732293 w 862616"/>
                  <a:gd name="connsiteY161" fmla="*/ 625937 h 862928"/>
                  <a:gd name="connsiteX162" fmla="*/ 661143 w 862616"/>
                  <a:gd name="connsiteY162" fmla="*/ 690093 h 862928"/>
                  <a:gd name="connsiteX163" fmla="*/ 591362 w 862616"/>
                  <a:gd name="connsiteY163" fmla="*/ 631866 h 862928"/>
                  <a:gd name="connsiteX164" fmla="*/ 680907 w 862616"/>
                  <a:gd name="connsiteY164" fmla="*/ 595075 h 862928"/>
                  <a:gd name="connsiteX165" fmla="*/ 589993 w 862616"/>
                  <a:gd name="connsiteY165" fmla="*/ 602981 h 862928"/>
                  <a:gd name="connsiteX166" fmla="*/ 589993 w 862616"/>
                  <a:gd name="connsiteY166" fmla="*/ 602981 h 862928"/>
                  <a:gd name="connsiteX167" fmla="*/ 660991 w 862616"/>
                  <a:gd name="connsiteY167" fmla="*/ 531984 h 862928"/>
                  <a:gd name="connsiteX168" fmla="*/ 730620 w 862616"/>
                  <a:gd name="connsiteY168" fmla="*/ 591579 h 862928"/>
                  <a:gd name="connsiteX169" fmla="*/ 682731 w 862616"/>
                  <a:gd name="connsiteY169" fmla="*/ 562845 h 862928"/>
                  <a:gd name="connsiteX170" fmla="*/ 662967 w 862616"/>
                  <a:gd name="connsiteY170" fmla="*/ 567710 h 862928"/>
                  <a:gd name="connsiteX171" fmla="*/ 661599 w 862616"/>
                  <a:gd name="connsiteY171" fmla="*/ 570599 h 862928"/>
                  <a:gd name="connsiteX172" fmla="*/ 589993 w 862616"/>
                  <a:gd name="connsiteY172" fmla="*/ 602981 h 862928"/>
                  <a:gd name="connsiteX173" fmla="*/ 673001 w 862616"/>
                  <a:gd name="connsiteY173" fmla="*/ 772797 h 862928"/>
                  <a:gd name="connsiteX174" fmla="*/ 660991 w 862616"/>
                  <a:gd name="connsiteY174" fmla="*/ 784655 h 862928"/>
                  <a:gd name="connsiteX175" fmla="*/ 649133 w 862616"/>
                  <a:gd name="connsiteY175" fmla="*/ 772797 h 862928"/>
                  <a:gd name="connsiteX176" fmla="*/ 660991 w 862616"/>
                  <a:gd name="connsiteY176" fmla="*/ 743151 h 862928"/>
                  <a:gd name="connsiteX177" fmla="*/ 673001 w 862616"/>
                  <a:gd name="connsiteY177" fmla="*/ 772797 h 862928"/>
                  <a:gd name="connsiteX178" fmla="*/ 790368 w 862616"/>
                  <a:gd name="connsiteY178" fmla="*/ 774925 h 862928"/>
                  <a:gd name="connsiteX179" fmla="*/ 790368 w 862616"/>
                  <a:gd name="connsiteY179" fmla="*/ 766108 h 862928"/>
                  <a:gd name="connsiteX180" fmla="*/ 723779 w 862616"/>
                  <a:gd name="connsiteY180" fmla="*/ 690549 h 862928"/>
                  <a:gd name="connsiteX181" fmla="*/ 761634 w 862616"/>
                  <a:gd name="connsiteY181" fmla="*/ 618032 h 862928"/>
                  <a:gd name="connsiteX182" fmla="*/ 660991 w 862616"/>
                  <a:gd name="connsiteY182" fmla="*/ 503098 h 862928"/>
                  <a:gd name="connsiteX183" fmla="*/ 560348 w 862616"/>
                  <a:gd name="connsiteY183" fmla="*/ 618032 h 862928"/>
                  <a:gd name="connsiteX184" fmla="*/ 598203 w 862616"/>
                  <a:gd name="connsiteY184" fmla="*/ 690549 h 862928"/>
                  <a:gd name="connsiteX185" fmla="*/ 531614 w 862616"/>
                  <a:gd name="connsiteY185" fmla="*/ 765956 h 862928"/>
                  <a:gd name="connsiteX186" fmla="*/ 531614 w 862616"/>
                  <a:gd name="connsiteY186" fmla="*/ 774621 h 862928"/>
                  <a:gd name="connsiteX187" fmla="*/ 547273 w 862616"/>
                  <a:gd name="connsiteY187" fmla="*/ 531375 h 862928"/>
                  <a:gd name="connsiteX188" fmla="*/ 790520 w 862616"/>
                  <a:gd name="connsiteY188" fmla="*/ 547034 h 862928"/>
                  <a:gd name="connsiteX189" fmla="*/ 833392 w 862616"/>
                  <a:gd name="connsiteY189" fmla="*/ 661056 h 862928"/>
                  <a:gd name="connsiteX190" fmla="*/ 790368 w 862616"/>
                  <a:gd name="connsiteY190" fmla="*/ 774925 h 86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862616" h="862928">
                    <a:moveTo>
                      <a:pt x="668440" y="460378"/>
                    </a:moveTo>
                    <a:lnTo>
                      <a:pt x="575095" y="341644"/>
                    </a:lnTo>
                    <a:cubicBezTo>
                      <a:pt x="608237" y="307741"/>
                      <a:pt x="628153" y="263045"/>
                      <a:pt x="631497" y="215764"/>
                    </a:cubicBezTo>
                    <a:lnTo>
                      <a:pt x="775925" y="215764"/>
                    </a:lnTo>
                    <a:lnTo>
                      <a:pt x="775925" y="231575"/>
                    </a:lnTo>
                    <a:cubicBezTo>
                      <a:pt x="742479" y="238416"/>
                      <a:pt x="718458" y="267910"/>
                      <a:pt x="718458" y="301964"/>
                    </a:cubicBezTo>
                    <a:cubicBezTo>
                      <a:pt x="718458" y="341644"/>
                      <a:pt x="750688" y="373874"/>
                      <a:pt x="790368" y="373874"/>
                    </a:cubicBezTo>
                    <a:cubicBezTo>
                      <a:pt x="830047" y="373874"/>
                      <a:pt x="862277" y="341644"/>
                      <a:pt x="862277" y="301964"/>
                    </a:cubicBezTo>
                    <a:cubicBezTo>
                      <a:pt x="862277" y="267758"/>
                      <a:pt x="838257" y="238416"/>
                      <a:pt x="804810" y="231575"/>
                    </a:cubicBezTo>
                    <a:lnTo>
                      <a:pt x="804810" y="201321"/>
                    </a:lnTo>
                    <a:cubicBezTo>
                      <a:pt x="804810" y="193416"/>
                      <a:pt x="798425" y="186878"/>
                      <a:pt x="790368" y="186878"/>
                    </a:cubicBezTo>
                    <a:lnTo>
                      <a:pt x="631649" y="186878"/>
                    </a:lnTo>
                    <a:cubicBezTo>
                      <a:pt x="628913" y="147047"/>
                      <a:pt x="614166" y="109040"/>
                      <a:pt x="589537" y="77570"/>
                    </a:cubicBezTo>
                    <a:lnTo>
                      <a:pt x="609605" y="57502"/>
                    </a:lnTo>
                    <a:lnTo>
                      <a:pt x="778813" y="57502"/>
                    </a:lnTo>
                    <a:cubicBezTo>
                      <a:pt x="786719" y="80002"/>
                      <a:pt x="811348" y="91708"/>
                      <a:pt x="833848" y="83803"/>
                    </a:cubicBezTo>
                    <a:cubicBezTo>
                      <a:pt x="856348" y="75897"/>
                      <a:pt x="868054" y="51269"/>
                      <a:pt x="860149" y="28769"/>
                    </a:cubicBezTo>
                    <a:cubicBezTo>
                      <a:pt x="852243" y="6268"/>
                      <a:pt x="827615" y="-5438"/>
                      <a:pt x="805114" y="2468"/>
                    </a:cubicBezTo>
                    <a:cubicBezTo>
                      <a:pt x="792800" y="6876"/>
                      <a:pt x="783222" y="16454"/>
                      <a:pt x="778813" y="28769"/>
                    </a:cubicBezTo>
                    <a:lnTo>
                      <a:pt x="603524" y="28769"/>
                    </a:lnTo>
                    <a:cubicBezTo>
                      <a:pt x="599723" y="28769"/>
                      <a:pt x="596075" y="30289"/>
                      <a:pt x="593338" y="33025"/>
                    </a:cubicBezTo>
                    <a:lnTo>
                      <a:pt x="570230" y="56438"/>
                    </a:lnTo>
                    <a:cubicBezTo>
                      <a:pt x="490414" y="-20489"/>
                      <a:pt x="363318" y="-18056"/>
                      <a:pt x="286391" y="61759"/>
                    </a:cubicBezTo>
                    <a:cubicBezTo>
                      <a:pt x="253705" y="95661"/>
                      <a:pt x="233941" y="140054"/>
                      <a:pt x="230749" y="187030"/>
                    </a:cubicBezTo>
                    <a:lnTo>
                      <a:pt x="110038" y="187030"/>
                    </a:lnTo>
                    <a:lnTo>
                      <a:pt x="63061" y="81371"/>
                    </a:lnTo>
                    <a:cubicBezTo>
                      <a:pt x="84041" y="70272"/>
                      <a:pt x="92098" y="44276"/>
                      <a:pt x="81000" y="23296"/>
                    </a:cubicBezTo>
                    <a:cubicBezTo>
                      <a:pt x="69902" y="2316"/>
                      <a:pt x="43905" y="-5742"/>
                      <a:pt x="22925" y="5356"/>
                    </a:cubicBezTo>
                    <a:cubicBezTo>
                      <a:pt x="1945" y="16454"/>
                      <a:pt x="-6112" y="42299"/>
                      <a:pt x="4986" y="63431"/>
                    </a:cubicBezTo>
                    <a:cubicBezTo>
                      <a:pt x="10763" y="74529"/>
                      <a:pt x="21101" y="82435"/>
                      <a:pt x="33263" y="85323"/>
                    </a:cubicBezTo>
                    <a:lnTo>
                      <a:pt x="87538" y="207402"/>
                    </a:lnTo>
                    <a:cubicBezTo>
                      <a:pt x="89818" y="212571"/>
                      <a:pt x="94987" y="215916"/>
                      <a:pt x="100612" y="215916"/>
                    </a:cubicBezTo>
                    <a:lnTo>
                      <a:pt x="230749" y="215916"/>
                    </a:lnTo>
                    <a:cubicBezTo>
                      <a:pt x="234093" y="262741"/>
                      <a:pt x="253705" y="306829"/>
                      <a:pt x="286239" y="340579"/>
                    </a:cubicBezTo>
                    <a:lnTo>
                      <a:pt x="164920" y="461898"/>
                    </a:lnTo>
                    <a:cubicBezTo>
                      <a:pt x="86473" y="450192"/>
                      <a:pt x="13347" y="504162"/>
                      <a:pt x="1641" y="582609"/>
                    </a:cubicBezTo>
                    <a:cubicBezTo>
                      <a:pt x="-10065" y="661056"/>
                      <a:pt x="43905" y="734182"/>
                      <a:pt x="122352" y="745888"/>
                    </a:cubicBezTo>
                    <a:cubicBezTo>
                      <a:pt x="124785" y="746192"/>
                      <a:pt x="127065" y="746496"/>
                      <a:pt x="129498" y="746800"/>
                    </a:cubicBezTo>
                    <a:lnTo>
                      <a:pt x="129498" y="819318"/>
                    </a:lnTo>
                    <a:cubicBezTo>
                      <a:pt x="129498" y="827223"/>
                      <a:pt x="135883" y="833760"/>
                      <a:pt x="143940" y="833760"/>
                    </a:cubicBezTo>
                    <a:lnTo>
                      <a:pt x="275901" y="833760"/>
                    </a:lnTo>
                    <a:cubicBezTo>
                      <a:pt x="283807" y="856261"/>
                      <a:pt x="308436" y="867967"/>
                      <a:pt x="330936" y="860061"/>
                    </a:cubicBezTo>
                    <a:cubicBezTo>
                      <a:pt x="353436" y="852156"/>
                      <a:pt x="365142" y="827527"/>
                      <a:pt x="357237" y="805027"/>
                    </a:cubicBezTo>
                    <a:cubicBezTo>
                      <a:pt x="349331" y="782527"/>
                      <a:pt x="324703" y="770821"/>
                      <a:pt x="302202" y="778726"/>
                    </a:cubicBezTo>
                    <a:cubicBezTo>
                      <a:pt x="289888" y="783135"/>
                      <a:pt x="280310" y="792713"/>
                      <a:pt x="275901" y="805027"/>
                    </a:cubicBezTo>
                    <a:lnTo>
                      <a:pt x="158079" y="805027"/>
                    </a:lnTo>
                    <a:lnTo>
                      <a:pt x="158079" y="746800"/>
                    </a:lnTo>
                    <a:cubicBezTo>
                      <a:pt x="236982" y="738895"/>
                      <a:pt x="294601" y="668505"/>
                      <a:pt x="286696" y="589602"/>
                    </a:cubicBezTo>
                    <a:cubicBezTo>
                      <a:pt x="281375" y="536240"/>
                      <a:pt x="246712" y="490176"/>
                      <a:pt x="196846" y="470412"/>
                    </a:cubicBezTo>
                    <a:lnTo>
                      <a:pt x="307523" y="359735"/>
                    </a:lnTo>
                    <a:cubicBezTo>
                      <a:pt x="379585" y="416442"/>
                      <a:pt x="480989" y="416898"/>
                      <a:pt x="553506" y="360799"/>
                    </a:cubicBezTo>
                    <a:lnTo>
                      <a:pt x="633170" y="462354"/>
                    </a:lnTo>
                    <a:cubicBezTo>
                      <a:pt x="523101" y="477709"/>
                      <a:pt x="446326" y="579416"/>
                      <a:pt x="461681" y="689485"/>
                    </a:cubicBezTo>
                    <a:cubicBezTo>
                      <a:pt x="477036" y="799554"/>
                      <a:pt x="578743" y="876328"/>
                      <a:pt x="688812" y="860974"/>
                    </a:cubicBezTo>
                    <a:cubicBezTo>
                      <a:pt x="799033" y="845467"/>
                      <a:pt x="875808" y="743759"/>
                      <a:pt x="860453" y="633691"/>
                    </a:cubicBezTo>
                    <a:cubicBezTo>
                      <a:pt x="846922" y="537000"/>
                      <a:pt x="766043" y="464027"/>
                      <a:pt x="668440" y="460378"/>
                    </a:cubicBezTo>
                    <a:close/>
                    <a:moveTo>
                      <a:pt x="833544" y="301964"/>
                    </a:moveTo>
                    <a:cubicBezTo>
                      <a:pt x="833544" y="325833"/>
                      <a:pt x="814236" y="345140"/>
                      <a:pt x="790368" y="345140"/>
                    </a:cubicBezTo>
                    <a:cubicBezTo>
                      <a:pt x="766499" y="345140"/>
                      <a:pt x="747191" y="325833"/>
                      <a:pt x="747191" y="301964"/>
                    </a:cubicBezTo>
                    <a:cubicBezTo>
                      <a:pt x="747191" y="278096"/>
                      <a:pt x="766499" y="258788"/>
                      <a:pt x="790368" y="258788"/>
                    </a:cubicBezTo>
                    <a:cubicBezTo>
                      <a:pt x="814236" y="258940"/>
                      <a:pt x="833544" y="278248"/>
                      <a:pt x="833544" y="301964"/>
                    </a:cubicBezTo>
                    <a:close/>
                    <a:moveTo>
                      <a:pt x="819101" y="28921"/>
                    </a:moveTo>
                    <a:cubicBezTo>
                      <a:pt x="827007" y="28921"/>
                      <a:pt x="833544" y="35306"/>
                      <a:pt x="833544" y="43363"/>
                    </a:cubicBezTo>
                    <a:cubicBezTo>
                      <a:pt x="833544" y="51421"/>
                      <a:pt x="827159" y="57806"/>
                      <a:pt x="819101" y="57806"/>
                    </a:cubicBezTo>
                    <a:cubicBezTo>
                      <a:pt x="811196" y="57806"/>
                      <a:pt x="804658" y="51421"/>
                      <a:pt x="804658" y="43363"/>
                    </a:cubicBezTo>
                    <a:cubicBezTo>
                      <a:pt x="804658" y="35306"/>
                      <a:pt x="811196" y="28921"/>
                      <a:pt x="819101" y="28921"/>
                    </a:cubicBezTo>
                    <a:close/>
                    <a:moveTo>
                      <a:pt x="43145" y="57654"/>
                    </a:moveTo>
                    <a:cubicBezTo>
                      <a:pt x="35240" y="57654"/>
                      <a:pt x="28702" y="51269"/>
                      <a:pt x="28702" y="43211"/>
                    </a:cubicBezTo>
                    <a:cubicBezTo>
                      <a:pt x="28702" y="35154"/>
                      <a:pt x="35088" y="28769"/>
                      <a:pt x="43145" y="28769"/>
                    </a:cubicBezTo>
                    <a:cubicBezTo>
                      <a:pt x="51203" y="28769"/>
                      <a:pt x="57588" y="35154"/>
                      <a:pt x="57588" y="43211"/>
                    </a:cubicBezTo>
                    <a:cubicBezTo>
                      <a:pt x="57588" y="51269"/>
                      <a:pt x="51051" y="57654"/>
                      <a:pt x="43145" y="57654"/>
                    </a:cubicBezTo>
                    <a:close/>
                    <a:moveTo>
                      <a:pt x="316189" y="805027"/>
                    </a:moveTo>
                    <a:cubicBezTo>
                      <a:pt x="324095" y="805027"/>
                      <a:pt x="330632" y="811412"/>
                      <a:pt x="330632" y="819470"/>
                    </a:cubicBezTo>
                    <a:cubicBezTo>
                      <a:pt x="330632" y="827375"/>
                      <a:pt x="324247" y="833912"/>
                      <a:pt x="316189" y="833912"/>
                    </a:cubicBezTo>
                    <a:cubicBezTo>
                      <a:pt x="308284" y="833912"/>
                      <a:pt x="301746" y="827527"/>
                      <a:pt x="301746" y="819470"/>
                    </a:cubicBezTo>
                    <a:cubicBezTo>
                      <a:pt x="301746" y="811412"/>
                      <a:pt x="308284" y="805027"/>
                      <a:pt x="316189" y="805027"/>
                    </a:cubicBezTo>
                    <a:close/>
                    <a:moveTo>
                      <a:pt x="201255" y="703168"/>
                    </a:moveTo>
                    <a:cubicBezTo>
                      <a:pt x="165680" y="723844"/>
                      <a:pt x="121744" y="723844"/>
                      <a:pt x="86321" y="703168"/>
                    </a:cubicBezTo>
                    <a:lnTo>
                      <a:pt x="86321" y="675651"/>
                    </a:lnTo>
                    <a:cubicBezTo>
                      <a:pt x="86321" y="643877"/>
                      <a:pt x="112014" y="618184"/>
                      <a:pt x="143788" y="618184"/>
                    </a:cubicBezTo>
                    <a:cubicBezTo>
                      <a:pt x="175562" y="618184"/>
                      <a:pt x="201255" y="643877"/>
                      <a:pt x="201255" y="675651"/>
                    </a:cubicBezTo>
                    <a:lnTo>
                      <a:pt x="201255" y="703168"/>
                    </a:lnTo>
                    <a:close/>
                    <a:moveTo>
                      <a:pt x="115055" y="560717"/>
                    </a:moveTo>
                    <a:cubicBezTo>
                      <a:pt x="115055" y="544906"/>
                      <a:pt x="127977" y="531984"/>
                      <a:pt x="143788" y="531984"/>
                    </a:cubicBezTo>
                    <a:cubicBezTo>
                      <a:pt x="159599" y="531984"/>
                      <a:pt x="172522" y="544906"/>
                      <a:pt x="172522" y="560717"/>
                    </a:cubicBezTo>
                    <a:cubicBezTo>
                      <a:pt x="172522" y="576528"/>
                      <a:pt x="159599" y="589450"/>
                      <a:pt x="143788" y="589450"/>
                    </a:cubicBezTo>
                    <a:cubicBezTo>
                      <a:pt x="127977" y="589450"/>
                      <a:pt x="115055" y="576528"/>
                      <a:pt x="115055" y="560717"/>
                    </a:cubicBezTo>
                    <a:close/>
                    <a:moveTo>
                      <a:pt x="229989" y="527575"/>
                    </a:moveTo>
                    <a:cubicBezTo>
                      <a:pt x="248536" y="548707"/>
                      <a:pt x="258722" y="575768"/>
                      <a:pt x="258722" y="603893"/>
                    </a:cubicBezTo>
                    <a:cubicBezTo>
                      <a:pt x="258722" y="631866"/>
                      <a:pt x="248536" y="658775"/>
                      <a:pt x="229989" y="679755"/>
                    </a:cubicBezTo>
                    <a:lnTo>
                      <a:pt x="229989" y="675803"/>
                    </a:lnTo>
                    <a:cubicBezTo>
                      <a:pt x="229989" y="644333"/>
                      <a:pt x="212809" y="615447"/>
                      <a:pt x="185292" y="600244"/>
                    </a:cubicBezTo>
                    <a:cubicBezTo>
                      <a:pt x="207184" y="577288"/>
                      <a:pt x="206424" y="540953"/>
                      <a:pt x="183468" y="518909"/>
                    </a:cubicBezTo>
                    <a:cubicBezTo>
                      <a:pt x="160511" y="497017"/>
                      <a:pt x="124177" y="497777"/>
                      <a:pt x="102132" y="520733"/>
                    </a:cubicBezTo>
                    <a:cubicBezTo>
                      <a:pt x="81000" y="542930"/>
                      <a:pt x="81000" y="577896"/>
                      <a:pt x="102132" y="600092"/>
                    </a:cubicBezTo>
                    <a:cubicBezTo>
                      <a:pt x="74615" y="615295"/>
                      <a:pt x="57588" y="644181"/>
                      <a:pt x="57436" y="675651"/>
                    </a:cubicBezTo>
                    <a:lnTo>
                      <a:pt x="57436" y="679603"/>
                    </a:lnTo>
                    <a:cubicBezTo>
                      <a:pt x="15476" y="632018"/>
                      <a:pt x="20037" y="559349"/>
                      <a:pt x="67622" y="517389"/>
                    </a:cubicBezTo>
                    <a:cubicBezTo>
                      <a:pt x="115359" y="475277"/>
                      <a:pt x="187877" y="479838"/>
                      <a:pt x="229989" y="527575"/>
                    </a:cubicBezTo>
                    <a:close/>
                    <a:moveTo>
                      <a:pt x="531766" y="341188"/>
                    </a:moveTo>
                    <a:cubicBezTo>
                      <a:pt x="471715" y="384668"/>
                      <a:pt x="390531" y="384668"/>
                      <a:pt x="330632" y="341188"/>
                    </a:cubicBezTo>
                    <a:lnTo>
                      <a:pt x="330632" y="306373"/>
                    </a:lnTo>
                    <a:cubicBezTo>
                      <a:pt x="330632" y="280224"/>
                      <a:pt x="351916" y="258940"/>
                      <a:pt x="378065" y="258940"/>
                    </a:cubicBezTo>
                    <a:lnTo>
                      <a:pt x="409991" y="258940"/>
                    </a:lnTo>
                    <a:lnTo>
                      <a:pt x="389163" y="311086"/>
                    </a:lnTo>
                    <a:cubicBezTo>
                      <a:pt x="387035" y="316407"/>
                      <a:pt x="388251" y="322488"/>
                      <a:pt x="392356" y="326593"/>
                    </a:cubicBezTo>
                    <a:lnTo>
                      <a:pt x="421089" y="355326"/>
                    </a:lnTo>
                    <a:cubicBezTo>
                      <a:pt x="426714" y="360951"/>
                      <a:pt x="435836" y="360951"/>
                      <a:pt x="441461" y="355326"/>
                    </a:cubicBezTo>
                    <a:lnTo>
                      <a:pt x="470195" y="326593"/>
                    </a:lnTo>
                    <a:cubicBezTo>
                      <a:pt x="474299" y="322488"/>
                      <a:pt x="475516" y="316407"/>
                      <a:pt x="473387" y="311086"/>
                    </a:cubicBezTo>
                    <a:lnTo>
                      <a:pt x="452559" y="258940"/>
                    </a:lnTo>
                    <a:lnTo>
                      <a:pt x="484485" y="258940"/>
                    </a:lnTo>
                    <a:cubicBezTo>
                      <a:pt x="510634" y="258940"/>
                      <a:pt x="531918" y="280224"/>
                      <a:pt x="531918" y="306373"/>
                    </a:cubicBezTo>
                    <a:lnTo>
                      <a:pt x="531766" y="341188"/>
                    </a:lnTo>
                    <a:lnTo>
                      <a:pt x="531766" y="341188"/>
                    </a:lnTo>
                    <a:close/>
                    <a:moveTo>
                      <a:pt x="433251" y="107823"/>
                    </a:moveTo>
                    <a:cubicBezTo>
                      <a:pt x="432643" y="108736"/>
                      <a:pt x="432339" y="109648"/>
                      <a:pt x="431883" y="110712"/>
                    </a:cubicBezTo>
                    <a:cubicBezTo>
                      <a:pt x="424586" y="132452"/>
                      <a:pt x="385362" y="140814"/>
                      <a:pt x="360126" y="143246"/>
                    </a:cubicBezTo>
                    <a:cubicBezTo>
                      <a:pt x="363926" y="95053"/>
                      <a:pt x="386579" y="72249"/>
                      <a:pt x="431123" y="72249"/>
                    </a:cubicBezTo>
                    <a:cubicBezTo>
                      <a:pt x="471867" y="72249"/>
                      <a:pt x="494367" y="91556"/>
                      <a:pt x="500752" y="131844"/>
                    </a:cubicBezTo>
                    <a:lnTo>
                      <a:pt x="452863" y="103111"/>
                    </a:lnTo>
                    <a:cubicBezTo>
                      <a:pt x="446174" y="98854"/>
                      <a:pt x="437204" y="100982"/>
                      <a:pt x="433251" y="107823"/>
                    </a:cubicBezTo>
                    <a:close/>
                    <a:moveTo>
                      <a:pt x="450887" y="135189"/>
                    </a:moveTo>
                    <a:lnTo>
                      <a:pt x="502273" y="166050"/>
                    </a:lnTo>
                    <a:cubicBezTo>
                      <a:pt x="496496" y="201169"/>
                      <a:pt x="453167" y="230207"/>
                      <a:pt x="431123" y="230207"/>
                    </a:cubicBezTo>
                    <a:cubicBezTo>
                      <a:pt x="399045" y="224734"/>
                      <a:pt x="372440" y="202537"/>
                      <a:pt x="361342" y="171980"/>
                    </a:cubicBezTo>
                    <a:cubicBezTo>
                      <a:pt x="385818" y="169851"/>
                      <a:pt x="430363" y="162402"/>
                      <a:pt x="450887" y="135189"/>
                    </a:cubicBezTo>
                    <a:close/>
                    <a:moveTo>
                      <a:pt x="442981" y="312910"/>
                    </a:moveTo>
                    <a:lnTo>
                      <a:pt x="431123" y="324768"/>
                    </a:lnTo>
                    <a:lnTo>
                      <a:pt x="419265" y="312910"/>
                    </a:lnTo>
                    <a:lnTo>
                      <a:pt x="431123" y="283265"/>
                    </a:lnTo>
                    <a:lnTo>
                      <a:pt x="442981" y="312910"/>
                    </a:lnTo>
                    <a:close/>
                    <a:moveTo>
                      <a:pt x="493759" y="230815"/>
                    </a:moveTo>
                    <a:cubicBezTo>
                      <a:pt x="516107" y="213179"/>
                      <a:pt x="529942" y="186726"/>
                      <a:pt x="531614" y="158297"/>
                    </a:cubicBezTo>
                    <a:cubicBezTo>
                      <a:pt x="531614" y="63279"/>
                      <a:pt x="476884" y="43363"/>
                      <a:pt x="430971" y="43363"/>
                    </a:cubicBezTo>
                    <a:cubicBezTo>
                      <a:pt x="385058" y="43363"/>
                      <a:pt x="330328" y="63279"/>
                      <a:pt x="330328" y="158297"/>
                    </a:cubicBezTo>
                    <a:cubicBezTo>
                      <a:pt x="332000" y="186726"/>
                      <a:pt x="345835" y="213179"/>
                      <a:pt x="368183" y="230815"/>
                    </a:cubicBezTo>
                    <a:cubicBezTo>
                      <a:pt x="330024" y="235528"/>
                      <a:pt x="301442" y="267910"/>
                      <a:pt x="301594" y="306221"/>
                    </a:cubicBezTo>
                    <a:lnTo>
                      <a:pt x="301594" y="314887"/>
                    </a:lnTo>
                    <a:cubicBezTo>
                      <a:pt x="238654" y="243433"/>
                      <a:pt x="245496" y="134429"/>
                      <a:pt x="316797" y="71489"/>
                    </a:cubicBezTo>
                    <a:cubicBezTo>
                      <a:pt x="388099" y="8549"/>
                      <a:pt x="497256" y="15390"/>
                      <a:pt x="560196" y="86692"/>
                    </a:cubicBezTo>
                    <a:cubicBezTo>
                      <a:pt x="617663" y="151912"/>
                      <a:pt x="617663" y="249666"/>
                      <a:pt x="560196" y="314887"/>
                    </a:cubicBezTo>
                    <a:lnTo>
                      <a:pt x="560196" y="306221"/>
                    </a:lnTo>
                    <a:cubicBezTo>
                      <a:pt x="560500" y="267910"/>
                      <a:pt x="531918" y="235528"/>
                      <a:pt x="493759" y="230815"/>
                    </a:cubicBezTo>
                    <a:close/>
                    <a:moveTo>
                      <a:pt x="761634" y="801074"/>
                    </a:moveTo>
                    <a:cubicBezTo>
                      <a:pt x="701583" y="844554"/>
                      <a:pt x="620399" y="844554"/>
                      <a:pt x="560500" y="801074"/>
                    </a:cubicBezTo>
                    <a:lnTo>
                      <a:pt x="560500" y="766260"/>
                    </a:lnTo>
                    <a:cubicBezTo>
                      <a:pt x="560500" y="740111"/>
                      <a:pt x="581784" y="718827"/>
                      <a:pt x="607933" y="718827"/>
                    </a:cubicBezTo>
                    <a:lnTo>
                      <a:pt x="639859" y="718827"/>
                    </a:lnTo>
                    <a:lnTo>
                      <a:pt x="619031" y="770973"/>
                    </a:lnTo>
                    <a:cubicBezTo>
                      <a:pt x="616903" y="776294"/>
                      <a:pt x="618119" y="782375"/>
                      <a:pt x="622224" y="786479"/>
                    </a:cubicBezTo>
                    <a:lnTo>
                      <a:pt x="650957" y="815213"/>
                    </a:lnTo>
                    <a:cubicBezTo>
                      <a:pt x="656582" y="820838"/>
                      <a:pt x="665704" y="820838"/>
                      <a:pt x="671329" y="815213"/>
                    </a:cubicBezTo>
                    <a:lnTo>
                      <a:pt x="700062" y="786479"/>
                    </a:lnTo>
                    <a:cubicBezTo>
                      <a:pt x="704167" y="782375"/>
                      <a:pt x="705383" y="776294"/>
                      <a:pt x="703255" y="770973"/>
                    </a:cubicBezTo>
                    <a:lnTo>
                      <a:pt x="682427" y="718827"/>
                    </a:lnTo>
                    <a:lnTo>
                      <a:pt x="714353" y="718827"/>
                    </a:lnTo>
                    <a:cubicBezTo>
                      <a:pt x="740502" y="718827"/>
                      <a:pt x="761786" y="740111"/>
                      <a:pt x="761786" y="766260"/>
                    </a:cubicBezTo>
                    <a:lnTo>
                      <a:pt x="761786" y="801074"/>
                    </a:lnTo>
                    <a:close/>
                    <a:moveTo>
                      <a:pt x="680907" y="595075"/>
                    </a:moveTo>
                    <a:lnTo>
                      <a:pt x="680907" y="595075"/>
                    </a:lnTo>
                    <a:lnTo>
                      <a:pt x="732293" y="625937"/>
                    </a:lnTo>
                    <a:cubicBezTo>
                      <a:pt x="726515" y="661056"/>
                      <a:pt x="683187" y="690093"/>
                      <a:pt x="661143" y="690093"/>
                    </a:cubicBezTo>
                    <a:cubicBezTo>
                      <a:pt x="629065" y="684620"/>
                      <a:pt x="602460" y="662424"/>
                      <a:pt x="591362" y="631866"/>
                    </a:cubicBezTo>
                    <a:cubicBezTo>
                      <a:pt x="615838" y="629738"/>
                      <a:pt x="660231" y="622289"/>
                      <a:pt x="680907" y="595075"/>
                    </a:cubicBezTo>
                    <a:close/>
                    <a:moveTo>
                      <a:pt x="589993" y="602981"/>
                    </a:moveTo>
                    <a:lnTo>
                      <a:pt x="589993" y="602981"/>
                    </a:lnTo>
                    <a:cubicBezTo>
                      <a:pt x="593794" y="554788"/>
                      <a:pt x="616446" y="531984"/>
                      <a:pt x="660991" y="531984"/>
                    </a:cubicBezTo>
                    <a:cubicBezTo>
                      <a:pt x="701735" y="531984"/>
                      <a:pt x="724235" y="551291"/>
                      <a:pt x="730620" y="591579"/>
                    </a:cubicBezTo>
                    <a:lnTo>
                      <a:pt x="682731" y="562845"/>
                    </a:lnTo>
                    <a:cubicBezTo>
                      <a:pt x="675890" y="558741"/>
                      <a:pt x="667072" y="561021"/>
                      <a:pt x="662967" y="567710"/>
                    </a:cubicBezTo>
                    <a:cubicBezTo>
                      <a:pt x="662359" y="568622"/>
                      <a:pt x="662055" y="569535"/>
                      <a:pt x="661599" y="570599"/>
                    </a:cubicBezTo>
                    <a:cubicBezTo>
                      <a:pt x="654606" y="592339"/>
                      <a:pt x="615230" y="600548"/>
                      <a:pt x="589993" y="602981"/>
                    </a:cubicBezTo>
                    <a:close/>
                    <a:moveTo>
                      <a:pt x="673001" y="772797"/>
                    </a:moveTo>
                    <a:lnTo>
                      <a:pt x="660991" y="784655"/>
                    </a:lnTo>
                    <a:lnTo>
                      <a:pt x="649133" y="772797"/>
                    </a:lnTo>
                    <a:lnTo>
                      <a:pt x="660991" y="743151"/>
                    </a:lnTo>
                    <a:lnTo>
                      <a:pt x="673001" y="772797"/>
                    </a:lnTo>
                    <a:close/>
                    <a:moveTo>
                      <a:pt x="790368" y="774925"/>
                    </a:moveTo>
                    <a:lnTo>
                      <a:pt x="790368" y="766108"/>
                    </a:lnTo>
                    <a:cubicBezTo>
                      <a:pt x="790520" y="727644"/>
                      <a:pt x="761786" y="695262"/>
                      <a:pt x="723779" y="690549"/>
                    </a:cubicBezTo>
                    <a:cubicBezTo>
                      <a:pt x="746127" y="672914"/>
                      <a:pt x="759962" y="646461"/>
                      <a:pt x="761634" y="618032"/>
                    </a:cubicBezTo>
                    <a:cubicBezTo>
                      <a:pt x="761634" y="523014"/>
                      <a:pt x="706904" y="503098"/>
                      <a:pt x="660991" y="503098"/>
                    </a:cubicBezTo>
                    <a:cubicBezTo>
                      <a:pt x="615078" y="503098"/>
                      <a:pt x="560348" y="523014"/>
                      <a:pt x="560348" y="618032"/>
                    </a:cubicBezTo>
                    <a:cubicBezTo>
                      <a:pt x="562020" y="646461"/>
                      <a:pt x="575855" y="672914"/>
                      <a:pt x="598203" y="690549"/>
                    </a:cubicBezTo>
                    <a:cubicBezTo>
                      <a:pt x="560044" y="695262"/>
                      <a:pt x="531462" y="727644"/>
                      <a:pt x="531614" y="765956"/>
                    </a:cubicBezTo>
                    <a:lnTo>
                      <a:pt x="531614" y="774621"/>
                    </a:lnTo>
                    <a:cubicBezTo>
                      <a:pt x="468826" y="703168"/>
                      <a:pt x="475820" y="594163"/>
                      <a:pt x="547273" y="531375"/>
                    </a:cubicBezTo>
                    <a:cubicBezTo>
                      <a:pt x="618727" y="468588"/>
                      <a:pt x="727732" y="475581"/>
                      <a:pt x="790520" y="547034"/>
                    </a:cubicBezTo>
                    <a:cubicBezTo>
                      <a:pt x="818189" y="578504"/>
                      <a:pt x="833544" y="619096"/>
                      <a:pt x="833392" y="661056"/>
                    </a:cubicBezTo>
                    <a:cubicBezTo>
                      <a:pt x="833544" y="703168"/>
                      <a:pt x="818189" y="743607"/>
                      <a:pt x="790368" y="774925"/>
                    </a:cubicBezTo>
                    <a:close/>
                  </a:path>
                </a:pathLst>
              </a:custGeom>
              <a:solidFill>
                <a:srgbClr val="FFFFFF"/>
              </a:solidFill>
              <a:ln w="9525" cap="flat">
                <a:solidFill>
                  <a:srgbClr val="232F3E"/>
                </a:solid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4" name="Freeform: Shape 113">
                <a:extLst>
                  <a:ext uri="{FF2B5EF4-FFF2-40B4-BE49-F238E27FC236}">
                    <a16:creationId xmlns:a16="http://schemas.microsoft.com/office/drawing/2014/main" id="{F81799BB-1264-4F1F-94C3-D95B1AC747A2}"/>
                  </a:ext>
                </a:extLst>
              </p:cNvPr>
              <p:cNvSpPr/>
              <p:nvPr/>
            </p:nvSpPr>
            <p:spPr>
              <a:xfrm>
                <a:off x="12782460" y="3515068"/>
                <a:ext cx="34054" cy="34054"/>
              </a:xfrm>
              <a:custGeom>
                <a:avLst/>
                <a:gdLst>
                  <a:gd name="connsiteX0" fmla="*/ 34055 w 34054"/>
                  <a:gd name="connsiteY0" fmla="*/ 17027 h 34054"/>
                  <a:gd name="connsiteX1" fmla="*/ 17027 w 34054"/>
                  <a:gd name="connsiteY1" fmla="*/ 34054 h 34054"/>
                  <a:gd name="connsiteX2" fmla="*/ 0 w 34054"/>
                  <a:gd name="connsiteY2" fmla="*/ 17027 h 34054"/>
                  <a:gd name="connsiteX3" fmla="*/ 17027 w 34054"/>
                  <a:gd name="connsiteY3" fmla="*/ 0 h 34054"/>
                  <a:gd name="connsiteX4" fmla="*/ 34055 w 34054"/>
                  <a:gd name="connsiteY4" fmla="*/ 17027 h 3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54" h="34054">
                    <a:moveTo>
                      <a:pt x="34055" y="17027"/>
                    </a:moveTo>
                    <a:cubicBezTo>
                      <a:pt x="34055" y="26431"/>
                      <a:pt x="26431" y="34054"/>
                      <a:pt x="17027" y="34054"/>
                    </a:cubicBezTo>
                    <a:cubicBezTo>
                      <a:pt x="7623" y="34054"/>
                      <a:pt x="0" y="26431"/>
                      <a:pt x="0" y="17027"/>
                    </a:cubicBezTo>
                    <a:cubicBezTo>
                      <a:pt x="0" y="7623"/>
                      <a:pt x="7623" y="0"/>
                      <a:pt x="17027" y="0"/>
                    </a:cubicBezTo>
                    <a:cubicBezTo>
                      <a:pt x="26431" y="0"/>
                      <a:pt x="34055" y="7623"/>
                      <a:pt x="34055" y="17027"/>
                    </a:cubicBezTo>
                    <a:close/>
                  </a:path>
                </a:pathLst>
              </a:custGeom>
              <a:solidFill>
                <a:srgbClr val="A166FF"/>
              </a:solidFill>
              <a:ln w="9525" cap="flat">
                <a:solidFill>
                  <a:schemeClr val="tx1"/>
                </a:solidFill>
                <a:prstDash val="solid"/>
                <a:miter/>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5" name="Freeform: Shape 114">
                <a:extLst>
                  <a:ext uri="{FF2B5EF4-FFF2-40B4-BE49-F238E27FC236}">
                    <a16:creationId xmlns:a16="http://schemas.microsoft.com/office/drawing/2014/main" id="{863CDBD8-94A7-4044-B1DA-99A368AA440B}"/>
                  </a:ext>
                </a:extLst>
              </p:cNvPr>
              <p:cNvSpPr/>
              <p:nvPr/>
            </p:nvSpPr>
            <p:spPr>
              <a:xfrm>
                <a:off x="11968953" y="3191399"/>
                <a:ext cx="164191" cy="151876"/>
              </a:xfrm>
              <a:custGeom>
                <a:avLst/>
                <a:gdLst>
                  <a:gd name="connsiteX0" fmla="*/ 38767 w 164191"/>
                  <a:gd name="connsiteY0" fmla="*/ 151877 h 151876"/>
                  <a:gd name="connsiteX1" fmla="*/ 0 w 164191"/>
                  <a:gd name="connsiteY1" fmla="*/ 82095 h 151876"/>
                  <a:gd name="connsiteX2" fmla="*/ 82096 w 164191"/>
                  <a:gd name="connsiteY2" fmla="*/ 0 h 151876"/>
                  <a:gd name="connsiteX3" fmla="*/ 164191 w 164191"/>
                  <a:gd name="connsiteY3" fmla="*/ 82095 h 151876"/>
                  <a:gd name="connsiteX4" fmla="*/ 146404 w 164191"/>
                  <a:gd name="connsiteY4" fmla="*/ 133177 h 15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91" h="151876">
                    <a:moveTo>
                      <a:pt x="38767" y="151877"/>
                    </a:moveTo>
                    <a:cubicBezTo>
                      <a:pt x="15507" y="137434"/>
                      <a:pt x="0" y="111589"/>
                      <a:pt x="0" y="82095"/>
                    </a:cubicBezTo>
                    <a:cubicBezTo>
                      <a:pt x="0" y="36791"/>
                      <a:pt x="36791" y="0"/>
                      <a:pt x="82096" y="0"/>
                    </a:cubicBezTo>
                    <a:cubicBezTo>
                      <a:pt x="127400" y="0"/>
                      <a:pt x="164191" y="36791"/>
                      <a:pt x="164191" y="82095"/>
                    </a:cubicBezTo>
                    <a:cubicBezTo>
                      <a:pt x="164191" y="101403"/>
                      <a:pt x="157502" y="119038"/>
                      <a:pt x="146404" y="133177"/>
                    </a:cubicBezTo>
                  </a:path>
                </a:pathLst>
              </a:custGeom>
              <a:noFill/>
              <a:ln w="19050" cap="flat">
                <a:solidFill>
                  <a:srgbClr val="A166FF"/>
                </a:solidFill>
                <a:prstDash val="solid"/>
                <a:round/>
              </a:ln>
            </p:spPr>
            <p:txBody>
              <a:bodyPr rtlCol="0" anchor="ct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FFFFFF"/>
                  </a:solidFill>
                  <a:effectLst/>
                  <a:uLnTx/>
                  <a:uFillTx/>
                  <a:latin typeface="Amazon Ember"/>
                  <a:ea typeface="+mn-ea"/>
                  <a:cs typeface="+mn-cs"/>
                </a:endParaRPr>
              </a:p>
            </p:txBody>
          </p:sp>
        </p:grpSp>
      </p:grpSp>
      <p:grpSp>
        <p:nvGrpSpPr>
          <p:cNvPr id="7" name="Group 6">
            <a:extLst>
              <a:ext uri="{FF2B5EF4-FFF2-40B4-BE49-F238E27FC236}">
                <a16:creationId xmlns:a16="http://schemas.microsoft.com/office/drawing/2014/main" id="{3CE7FEAA-9D59-44C8-A1D3-61D13BC511B7}"/>
              </a:ext>
            </a:extLst>
          </p:cNvPr>
          <p:cNvGrpSpPr/>
          <p:nvPr/>
        </p:nvGrpSpPr>
        <p:grpSpPr>
          <a:xfrm>
            <a:off x="597985" y="4869467"/>
            <a:ext cx="7215818" cy="1079500"/>
            <a:chOff x="597985" y="4684337"/>
            <a:chExt cx="7215818" cy="1079500"/>
          </a:xfrm>
        </p:grpSpPr>
        <p:grpSp>
          <p:nvGrpSpPr>
            <p:cNvPr id="69" name="Group 68">
              <a:extLst>
                <a:ext uri="{FF2B5EF4-FFF2-40B4-BE49-F238E27FC236}">
                  <a16:creationId xmlns:a16="http://schemas.microsoft.com/office/drawing/2014/main" id="{0830F9DD-4632-47EA-B5AD-122DF4B4AA95}"/>
                </a:ext>
              </a:extLst>
            </p:cNvPr>
            <p:cNvGrpSpPr>
              <a:grpSpLocks noChangeAspect="1"/>
            </p:cNvGrpSpPr>
            <p:nvPr/>
          </p:nvGrpSpPr>
          <p:grpSpPr>
            <a:xfrm>
              <a:off x="597985" y="4771459"/>
              <a:ext cx="851389" cy="905256"/>
              <a:chOff x="15400614" y="3351675"/>
              <a:chExt cx="442536" cy="470536"/>
            </a:xfrm>
          </p:grpSpPr>
          <p:sp>
            <p:nvSpPr>
              <p:cNvPr id="70" name="Freeform: Shape 69">
                <a:extLst>
                  <a:ext uri="{FF2B5EF4-FFF2-40B4-BE49-F238E27FC236}">
                    <a16:creationId xmlns:a16="http://schemas.microsoft.com/office/drawing/2014/main" id="{BA70B79F-6DA7-4223-BE3B-8584BF38AA40}"/>
                  </a:ext>
                </a:extLst>
              </p:cNvPr>
              <p:cNvSpPr/>
              <p:nvPr/>
            </p:nvSpPr>
            <p:spPr>
              <a:xfrm>
                <a:off x="15559605" y="3583725"/>
                <a:ext cx="128738" cy="128738"/>
              </a:xfrm>
              <a:custGeom>
                <a:avLst/>
                <a:gdLst>
                  <a:gd name="connsiteX0" fmla="*/ 4828 w 128737"/>
                  <a:gd name="connsiteY0" fmla="*/ 64369 h 128737"/>
                  <a:gd name="connsiteX1" fmla="*/ 64369 w 128737"/>
                  <a:gd name="connsiteY1" fmla="*/ 4828 h 128737"/>
                  <a:gd name="connsiteX2" fmla="*/ 123910 w 128737"/>
                  <a:gd name="connsiteY2" fmla="*/ 64369 h 128737"/>
                  <a:gd name="connsiteX3" fmla="*/ 64369 w 128737"/>
                  <a:gd name="connsiteY3" fmla="*/ 123910 h 128737"/>
                  <a:gd name="connsiteX4" fmla="*/ 4828 w 128737"/>
                  <a:gd name="connsiteY4" fmla="*/ 64369 h 128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37" h="128737">
                    <a:moveTo>
                      <a:pt x="4828" y="64369"/>
                    </a:moveTo>
                    <a:cubicBezTo>
                      <a:pt x="4828" y="31541"/>
                      <a:pt x="31541" y="4828"/>
                      <a:pt x="64369" y="4828"/>
                    </a:cubicBezTo>
                    <a:cubicBezTo>
                      <a:pt x="97197" y="4828"/>
                      <a:pt x="123910" y="31541"/>
                      <a:pt x="123910" y="64369"/>
                    </a:cubicBezTo>
                    <a:cubicBezTo>
                      <a:pt x="123910" y="97197"/>
                      <a:pt x="97197" y="123910"/>
                      <a:pt x="64369" y="123910"/>
                    </a:cubicBezTo>
                    <a:cubicBezTo>
                      <a:pt x="31541" y="124232"/>
                      <a:pt x="4828" y="97519"/>
                      <a:pt x="4828" y="64369"/>
                    </a:cubicBezTo>
                  </a:path>
                </a:pathLst>
              </a:custGeom>
              <a:noFill/>
              <a:ln w="19050" cap="flat">
                <a:solidFill>
                  <a:schemeClr val="tx1"/>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1" name="Freeform: Shape 70">
                <a:extLst>
                  <a:ext uri="{FF2B5EF4-FFF2-40B4-BE49-F238E27FC236}">
                    <a16:creationId xmlns:a16="http://schemas.microsoft.com/office/drawing/2014/main" id="{845E2A43-5685-47F7-A521-D2D192D9F010}"/>
                  </a:ext>
                </a:extLst>
              </p:cNvPr>
              <p:cNvSpPr/>
              <p:nvPr/>
            </p:nvSpPr>
            <p:spPr>
              <a:xfrm>
                <a:off x="15514225" y="3706347"/>
                <a:ext cx="218854" cy="115864"/>
              </a:xfrm>
              <a:custGeom>
                <a:avLst/>
                <a:gdLst>
                  <a:gd name="connsiteX0" fmla="*/ 4828 w 218854"/>
                  <a:gd name="connsiteY0" fmla="*/ 113611 h 115864"/>
                  <a:gd name="connsiteX1" fmla="*/ 214348 w 218854"/>
                  <a:gd name="connsiteY1" fmla="*/ 113611 h 115864"/>
                  <a:gd name="connsiteX2" fmla="*/ 163175 w 218854"/>
                  <a:gd name="connsiteY2" fmla="*/ 20276 h 115864"/>
                  <a:gd name="connsiteX3" fmla="*/ 109427 w 218854"/>
                  <a:gd name="connsiteY3" fmla="*/ 4828 h 115864"/>
                  <a:gd name="connsiteX4" fmla="*/ 4828 w 218854"/>
                  <a:gd name="connsiteY4" fmla="*/ 113611 h 11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54" h="115864">
                    <a:moveTo>
                      <a:pt x="4828" y="113611"/>
                    </a:moveTo>
                    <a:lnTo>
                      <a:pt x="214348" y="113611"/>
                    </a:lnTo>
                    <a:cubicBezTo>
                      <a:pt x="214348" y="74024"/>
                      <a:pt x="193750" y="39265"/>
                      <a:pt x="163175" y="20276"/>
                    </a:cubicBezTo>
                    <a:cubicBezTo>
                      <a:pt x="147405" y="10621"/>
                      <a:pt x="129060" y="4828"/>
                      <a:pt x="109427" y="4828"/>
                    </a:cubicBezTo>
                    <a:cubicBezTo>
                      <a:pt x="51817" y="4828"/>
                      <a:pt x="4828" y="53748"/>
                      <a:pt x="4828" y="113611"/>
                    </a:cubicBezTo>
                    <a:close/>
                  </a:path>
                </a:pathLst>
              </a:custGeom>
              <a:noFill/>
              <a:ln w="19050" cap="flat">
                <a:solidFill>
                  <a:schemeClr val="tx1"/>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2" name="Freeform: Shape 71">
                <a:extLst>
                  <a:ext uri="{FF2B5EF4-FFF2-40B4-BE49-F238E27FC236}">
                    <a16:creationId xmlns:a16="http://schemas.microsoft.com/office/drawing/2014/main" id="{3CFEEDAD-692C-4713-9E3D-4CBE4E0F880E}"/>
                  </a:ext>
                </a:extLst>
              </p:cNvPr>
              <p:cNvSpPr/>
              <p:nvPr/>
            </p:nvSpPr>
            <p:spPr>
              <a:xfrm>
                <a:off x="15545765" y="3556046"/>
                <a:ext cx="154485" cy="64369"/>
              </a:xfrm>
              <a:custGeom>
                <a:avLst/>
                <a:gdLst>
                  <a:gd name="connsiteX0" fmla="*/ 4828 w 154485"/>
                  <a:gd name="connsiteY0" fmla="*/ 61150 h 64368"/>
                  <a:gd name="connsiteX1" fmla="*/ 78852 w 154485"/>
                  <a:gd name="connsiteY1" fmla="*/ 4828 h 64368"/>
                  <a:gd name="connsiteX2" fmla="*/ 151589 w 154485"/>
                  <a:gd name="connsiteY2" fmla="*/ 61150 h 64368"/>
                </a:gdLst>
                <a:ahLst/>
                <a:cxnLst>
                  <a:cxn ang="0">
                    <a:pos x="connsiteX0" y="connsiteY0"/>
                  </a:cxn>
                  <a:cxn ang="0">
                    <a:pos x="connsiteX1" y="connsiteY1"/>
                  </a:cxn>
                  <a:cxn ang="0">
                    <a:pos x="connsiteX2" y="connsiteY2"/>
                  </a:cxn>
                </a:cxnLst>
                <a:rect l="l" t="t" r="r" b="b"/>
                <a:pathLst>
                  <a:path w="154485" h="64368">
                    <a:moveTo>
                      <a:pt x="4828" y="61150"/>
                    </a:moveTo>
                    <a:cubicBezTo>
                      <a:pt x="4828" y="39265"/>
                      <a:pt x="36690" y="4828"/>
                      <a:pt x="78852" y="4828"/>
                    </a:cubicBezTo>
                    <a:cubicBezTo>
                      <a:pt x="120692" y="4828"/>
                      <a:pt x="151589" y="39265"/>
                      <a:pt x="151589" y="61150"/>
                    </a:cubicBezTo>
                  </a:path>
                </a:pathLst>
              </a:custGeom>
              <a:noFill/>
              <a:ln w="19050" cap="flat">
                <a:solidFill>
                  <a:srgbClr val="FDC500"/>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3" name="Freeform: Shape 72">
                <a:extLst>
                  <a:ext uri="{FF2B5EF4-FFF2-40B4-BE49-F238E27FC236}">
                    <a16:creationId xmlns:a16="http://schemas.microsoft.com/office/drawing/2014/main" id="{D34ED0C3-1BA3-4F41-97DE-7DE1B6E88F15}"/>
                  </a:ext>
                </a:extLst>
              </p:cNvPr>
              <p:cNvSpPr/>
              <p:nvPr/>
            </p:nvSpPr>
            <p:spPr>
              <a:xfrm>
                <a:off x="15532892" y="3611081"/>
                <a:ext cx="35403" cy="48277"/>
              </a:xfrm>
              <a:custGeom>
                <a:avLst/>
                <a:gdLst>
                  <a:gd name="connsiteX0" fmla="*/ 23173 w 35402"/>
                  <a:gd name="connsiteY0" fmla="*/ 46024 h 48276"/>
                  <a:gd name="connsiteX1" fmla="*/ 12230 w 35402"/>
                  <a:gd name="connsiteY1" fmla="*/ 46024 h 48276"/>
                  <a:gd name="connsiteX2" fmla="*/ 4828 w 35402"/>
                  <a:gd name="connsiteY2" fmla="*/ 38621 h 48276"/>
                  <a:gd name="connsiteX3" fmla="*/ 4828 w 35402"/>
                  <a:gd name="connsiteY3" fmla="*/ 12230 h 48276"/>
                  <a:gd name="connsiteX4" fmla="*/ 12230 w 35402"/>
                  <a:gd name="connsiteY4" fmla="*/ 4828 h 48276"/>
                  <a:gd name="connsiteX5" fmla="*/ 23173 w 35402"/>
                  <a:gd name="connsiteY5" fmla="*/ 4828 h 48276"/>
                  <a:gd name="connsiteX6" fmla="*/ 30575 w 35402"/>
                  <a:gd name="connsiteY6" fmla="*/ 12230 h 48276"/>
                  <a:gd name="connsiteX7" fmla="*/ 30575 w 35402"/>
                  <a:gd name="connsiteY7" fmla="*/ 38621 h 48276"/>
                  <a:gd name="connsiteX8" fmla="*/ 23173 w 35402"/>
                  <a:gd name="connsiteY8" fmla="*/ 46024 h 4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2" h="48276">
                    <a:moveTo>
                      <a:pt x="23173" y="46024"/>
                    </a:moveTo>
                    <a:lnTo>
                      <a:pt x="12230" y="46024"/>
                    </a:lnTo>
                    <a:cubicBezTo>
                      <a:pt x="8368" y="46024"/>
                      <a:pt x="4828" y="42805"/>
                      <a:pt x="4828" y="38621"/>
                    </a:cubicBezTo>
                    <a:lnTo>
                      <a:pt x="4828" y="12230"/>
                    </a:lnTo>
                    <a:cubicBezTo>
                      <a:pt x="4828" y="8368"/>
                      <a:pt x="8046" y="4828"/>
                      <a:pt x="12230" y="4828"/>
                    </a:cubicBezTo>
                    <a:lnTo>
                      <a:pt x="23173" y="4828"/>
                    </a:lnTo>
                    <a:cubicBezTo>
                      <a:pt x="27035" y="4828"/>
                      <a:pt x="30575" y="8046"/>
                      <a:pt x="30575" y="12230"/>
                    </a:cubicBezTo>
                    <a:lnTo>
                      <a:pt x="30575" y="38621"/>
                    </a:lnTo>
                    <a:cubicBezTo>
                      <a:pt x="30575" y="42805"/>
                      <a:pt x="27357" y="46024"/>
                      <a:pt x="23173" y="46024"/>
                    </a:cubicBezTo>
                    <a:close/>
                  </a:path>
                </a:pathLst>
              </a:custGeom>
              <a:noFill/>
              <a:ln w="19050" cap="flat">
                <a:solidFill>
                  <a:srgbClr val="A166FF"/>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4" name="Freeform: Shape 73">
                <a:extLst>
                  <a:ext uri="{FF2B5EF4-FFF2-40B4-BE49-F238E27FC236}">
                    <a16:creationId xmlns:a16="http://schemas.microsoft.com/office/drawing/2014/main" id="{24A833C0-7735-4867-ADD3-3DCD5F37A739}"/>
                  </a:ext>
                </a:extLst>
              </p:cNvPr>
              <p:cNvSpPr/>
              <p:nvPr/>
            </p:nvSpPr>
            <p:spPr>
              <a:xfrm>
                <a:off x="15679331" y="3611081"/>
                <a:ext cx="35403" cy="48277"/>
              </a:xfrm>
              <a:custGeom>
                <a:avLst/>
                <a:gdLst>
                  <a:gd name="connsiteX0" fmla="*/ 23173 w 35402"/>
                  <a:gd name="connsiteY0" fmla="*/ 46024 h 48276"/>
                  <a:gd name="connsiteX1" fmla="*/ 12230 w 35402"/>
                  <a:gd name="connsiteY1" fmla="*/ 46024 h 48276"/>
                  <a:gd name="connsiteX2" fmla="*/ 4828 w 35402"/>
                  <a:gd name="connsiteY2" fmla="*/ 38621 h 48276"/>
                  <a:gd name="connsiteX3" fmla="*/ 4828 w 35402"/>
                  <a:gd name="connsiteY3" fmla="*/ 12230 h 48276"/>
                  <a:gd name="connsiteX4" fmla="*/ 12230 w 35402"/>
                  <a:gd name="connsiteY4" fmla="*/ 4828 h 48276"/>
                  <a:gd name="connsiteX5" fmla="*/ 23173 w 35402"/>
                  <a:gd name="connsiteY5" fmla="*/ 4828 h 48276"/>
                  <a:gd name="connsiteX6" fmla="*/ 30575 w 35402"/>
                  <a:gd name="connsiteY6" fmla="*/ 12230 h 48276"/>
                  <a:gd name="connsiteX7" fmla="*/ 30575 w 35402"/>
                  <a:gd name="connsiteY7" fmla="*/ 38621 h 48276"/>
                  <a:gd name="connsiteX8" fmla="*/ 23173 w 35402"/>
                  <a:gd name="connsiteY8" fmla="*/ 46024 h 4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2" h="48276">
                    <a:moveTo>
                      <a:pt x="23173" y="46024"/>
                    </a:moveTo>
                    <a:lnTo>
                      <a:pt x="12230" y="46024"/>
                    </a:lnTo>
                    <a:cubicBezTo>
                      <a:pt x="8368" y="46024"/>
                      <a:pt x="4828" y="42805"/>
                      <a:pt x="4828" y="38621"/>
                    </a:cubicBezTo>
                    <a:lnTo>
                      <a:pt x="4828" y="12230"/>
                    </a:lnTo>
                    <a:cubicBezTo>
                      <a:pt x="4828" y="8368"/>
                      <a:pt x="8046" y="4828"/>
                      <a:pt x="12230" y="4828"/>
                    </a:cubicBezTo>
                    <a:lnTo>
                      <a:pt x="23173" y="4828"/>
                    </a:lnTo>
                    <a:cubicBezTo>
                      <a:pt x="27035" y="4828"/>
                      <a:pt x="30575" y="8046"/>
                      <a:pt x="30575" y="12230"/>
                    </a:cubicBezTo>
                    <a:lnTo>
                      <a:pt x="30575" y="38621"/>
                    </a:lnTo>
                    <a:cubicBezTo>
                      <a:pt x="30575" y="42805"/>
                      <a:pt x="27357" y="46024"/>
                      <a:pt x="23173" y="46024"/>
                    </a:cubicBezTo>
                    <a:close/>
                  </a:path>
                </a:pathLst>
              </a:custGeom>
              <a:noFill/>
              <a:ln w="19050" cap="flat">
                <a:solidFill>
                  <a:srgbClr val="A166FF"/>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5" name="Freeform: Shape 74">
                <a:extLst>
                  <a:ext uri="{FF2B5EF4-FFF2-40B4-BE49-F238E27FC236}">
                    <a16:creationId xmlns:a16="http://schemas.microsoft.com/office/drawing/2014/main" id="{5D5827D8-05EE-44F3-8C2B-B478570B0642}"/>
                  </a:ext>
                </a:extLst>
              </p:cNvPr>
              <p:cNvSpPr/>
              <p:nvPr/>
            </p:nvSpPr>
            <p:spPr>
              <a:xfrm>
                <a:off x="15445994" y="3379353"/>
                <a:ext cx="125519" cy="128738"/>
              </a:xfrm>
              <a:custGeom>
                <a:avLst/>
                <a:gdLst>
                  <a:gd name="connsiteX0" fmla="*/ 4828 w 125519"/>
                  <a:gd name="connsiteY0" fmla="*/ 64369 h 128737"/>
                  <a:gd name="connsiteX1" fmla="*/ 64369 w 125519"/>
                  <a:gd name="connsiteY1" fmla="*/ 4828 h 128737"/>
                  <a:gd name="connsiteX2" fmla="*/ 123910 w 125519"/>
                  <a:gd name="connsiteY2" fmla="*/ 64369 h 128737"/>
                  <a:gd name="connsiteX3" fmla="*/ 64369 w 125519"/>
                  <a:gd name="connsiteY3" fmla="*/ 123910 h 128737"/>
                  <a:gd name="connsiteX4" fmla="*/ 4828 w 125519"/>
                  <a:gd name="connsiteY4" fmla="*/ 64369 h 128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19" h="128737">
                    <a:moveTo>
                      <a:pt x="4828" y="64369"/>
                    </a:moveTo>
                    <a:cubicBezTo>
                      <a:pt x="4828" y="31541"/>
                      <a:pt x="31541" y="4828"/>
                      <a:pt x="64369" y="4828"/>
                    </a:cubicBezTo>
                    <a:cubicBezTo>
                      <a:pt x="97197" y="4828"/>
                      <a:pt x="123910" y="31541"/>
                      <a:pt x="123910" y="64369"/>
                    </a:cubicBezTo>
                    <a:cubicBezTo>
                      <a:pt x="123910" y="97197"/>
                      <a:pt x="97197" y="123910"/>
                      <a:pt x="64369" y="123910"/>
                    </a:cubicBezTo>
                    <a:cubicBezTo>
                      <a:pt x="31541" y="123910"/>
                      <a:pt x="4828" y="97197"/>
                      <a:pt x="4828" y="64369"/>
                    </a:cubicBezTo>
                  </a:path>
                </a:pathLst>
              </a:custGeom>
              <a:noFill/>
              <a:ln w="19050" cap="flat">
                <a:solidFill>
                  <a:schemeClr val="tx1"/>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6" name="Freeform: Shape 75">
                <a:extLst>
                  <a:ext uri="{FF2B5EF4-FFF2-40B4-BE49-F238E27FC236}">
                    <a16:creationId xmlns:a16="http://schemas.microsoft.com/office/drawing/2014/main" id="{F45292DE-90EB-4E48-A93D-69C6538CFD93}"/>
                  </a:ext>
                </a:extLst>
              </p:cNvPr>
              <p:cNvSpPr/>
              <p:nvPr/>
            </p:nvSpPr>
            <p:spPr>
              <a:xfrm>
                <a:off x="15432154" y="3351675"/>
                <a:ext cx="154485" cy="64369"/>
              </a:xfrm>
              <a:custGeom>
                <a:avLst/>
                <a:gdLst>
                  <a:gd name="connsiteX0" fmla="*/ 4828 w 154485"/>
                  <a:gd name="connsiteY0" fmla="*/ 61150 h 64368"/>
                  <a:gd name="connsiteX1" fmla="*/ 78852 w 154485"/>
                  <a:gd name="connsiteY1" fmla="*/ 4828 h 64368"/>
                  <a:gd name="connsiteX2" fmla="*/ 151589 w 154485"/>
                  <a:gd name="connsiteY2" fmla="*/ 61150 h 64368"/>
                </a:gdLst>
                <a:ahLst/>
                <a:cxnLst>
                  <a:cxn ang="0">
                    <a:pos x="connsiteX0" y="connsiteY0"/>
                  </a:cxn>
                  <a:cxn ang="0">
                    <a:pos x="connsiteX1" y="connsiteY1"/>
                  </a:cxn>
                  <a:cxn ang="0">
                    <a:pos x="connsiteX2" y="connsiteY2"/>
                  </a:cxn>
                </a:cxnLst>
                <a:rect l="l" t="t" r="r" b="b"/>
                <a:pathLst>
                  <a:path w="154485" h="64368">
                    <a:moveTo>
                      <a:pt x="4828" y="61150"/>
                    </a:moveTo>
                    <a:cubicBezTo>
                      <a:pt x="4828" y="39265"/>
                      <a:pt x="36690" y="4828"/>
                      <a:pt x="78852" y="4828"/>
                    </a:cubicBezTo>
                    <a:cubicBezTo>
                      <a:pt x="120692" y="4828"/>
                      <a:pt x="151589" y="39265"/>
                      <a:pt x="151589" y="61150"/>
                    </a:cubicBezTo>
                  </a:path>
                </a:pathLst>
              </a:custGeom>
              <a:noFill/>
              <a:ln w="19050" cap="flat">
                <a:solidFill>
                  <a:srgbClr val="FDC500"/>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7" name="Freeform: Shape 76">
                <a:extLst>
                  <a:ext uri="{FF2B5EF4-FFF2-40B4-BE49-F238E27FC236}">
                    <a16:creationId xmlns:a16="http://schemas.microsoft.com/office/drawing/2014/main" id="{BF03A2AA-0B07-4221-BD3E-E2FEF90C8A73}"/>
                  </a:ext>
                </a:extLst>
              </p:cNvPr>
              <p:cNvSpPr/>
              <p:nvPr/>
            </p:nvSpPr>
            <p:spPr>
              <a:xfrm>
                <a:off x="15419281" y="3406710"/>
                <a:ext cx="35403" cy="48277"/>
              </a:xfrm>
              <a:custGeom>
                <a:avLst/>
                <a:gdLst>
                  <a:gd name="connsiteX0" fmla="*/ 23173 w 35402"/>
                  <a:gd name="connsiteY0" fmla="*/ 46024 h 48276"/>
                  <a:gd name="connsiteX1" fmla="*/ 12230 w 35402"/>
                  <a:gd name="connsiteY1" fmla="*/ 46024 h 48276"/>
                  <a:gd name="connsiteX2" fmla="*/ 4828 w 35402"/>
                  <a:gd name="connsiteY2" fmla="*/ 38621 h 48276"/>
                  <a:gd name="connsiteX3" fmla="*/ 4828 w 35402"/>
                  <a:gd name="connsiteY3" fmla="*/ 12230 h 48276"/>
                  <a:gd name="connsiteX4" fmla="*/ 12230 w 35402"/>
                  <a:gd name="connsiteY4" fmla="*/ 4828 h 48276"/>
                  <a:gd name="connsiteX5" fmla="*/ 23173 w 35402"/>
                  <a:gd name="connsiteY5" fmla="*/ 4828 h 48276"/>
                  <a:gd name="connsiteX6" fmla="*/ 30575 w 35402"/>
                  <a:gd name="connsiteY6" fmla="*/ 12230 h 48276"/>
                  <a:gd name="connsiteX7" fmla="*/ 30575 w 35402"/>
                  <a:gd name="connsiteY7" fmla="*/ 38621 h 48276"/>
                  <a:gd name="connsiteX8" fmla="*/ 23173 w 35402"/>
                  <a:gd name="connsiteY8" fmla="*/ 46024 h 4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2" h="48276">
                    <a:moveTo>
                      <a:pt x="23173" y="46024"/>
                    </a:moveTo>
                    <a:lnTo>
                      <a:pt x="12230" y="46024"/>
                    </a:lnTo>
                    <a:cubicBezTo>
                      <a:pt x="8368" y="46024"/>
                      <a:pt x="4828" y="42805"/>
                      <a:pt x="4828" y="38621"/>
                    </a:cubicBezTo>
                    <a:lnTo>
                      <a:pt x="4828" y="12230"/>
                    </a:lnTo>
                    <a:cubicBezTo>
                      <a:pt x="4828" y="8368"/>
                      <a:pt x="8046" y="4828"/>
                      <a:pt x="12230" y="4828"/>
                    </a:cubicBezTo>
                    <a:lnTo>
                      <a:pt x="23173" y="4828"/>
                    </a:lnTo>
                    <a:cubicBezTo>
                      <a:pt x="27035" y="4828"/>
                      <a:pt x="30575" y="8046"/>
                      <a:pt x="30575" y="12230"/>
                    </a:cubicBezTo>
                    <a:lnTo>
                      <a:pt x="30575" y="38621"/>
                    </a:lnTo>
                    <a:cubicBezTo>
                      <a:pt x="30575" y="42483"/>
                      <a:pt x="27357" y="46024"/>
                      <a:pt x="23173" y="46024"/>
                    </a:cubicBezTo>
                    <a:close/>
                  </a:path>
                </a:pathLst>
              </a:custGeom>
              <a:noFill/>
              <a:ln w="19050" cap="flat">
                <a:solidFill>
                  <a:srgbClr val="A166FF"/>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8" name="Freeform: Shape 77">
                <a:extLst>
                  <a:ext uri="{FF2B5EF4-FFF2-40B4-BE49-F238E27FC236}">
                    <a16:creationId xmlns:a16="http://schemas.microsoft.com/office/drawing/2014/main" id="{CA64671F-8445-4C93-9A95-F1DE7C25F6D1}"/>
                  </a:ext>
                </a:extLst>
              </p:cNvPr>
              <p:cNvSpPr/>
              <p:nvPr/>
            </p:nvSpPr>
            <p:spPr>
              <a:xfrm>
                <a:off x="15566042" y="3406710"/>
                <a:ext cx="35403" cy="48277"/>
              </a:xfrm>
              <a:custGeom>
                <a:avLst/>
                <a:gdLst>
                  <a:gd name="connsiteX0" fmla="*/ 23173 w 35402"/>
                  <a:gd name="connsiteY0" fmla="*/ 46024 h 48276"/>
                  <a:gd name="connsiteX1" fmla="*/ 12230 w 35402"/>
                  <a:gd name="connsiteY1" fmla="*/ 46024 h 48276"/>
                  <a:gd name="connsiteX2" fmla="*/ 4828 w 35402"/>
                  <a:gd name="connsiteY2" fmla="*/ 38621 h 48276"/>
                  <a:gd name="connsiteX3" fmla="*/ 4828 w 35402"/>
                  <a:gd name="connsiteY3" fmla="*/ 12230 h 48276"/>
                  <a:gd name="connsiteX4" fmla="*/ 12230 w 35402"/>
                  <a:gd name="connsiteY4" fmla="*/ 4828 h 48276"/>
                  <a:gd name="connsiteX5" fmla="*/ 23173 w 35402"/>
                  <a:gd name="connsiteY5" fmla="*/ 4828 h 48276"/>
                  <a:gd name="connsiteX6" fmla="*/ 30575 w 35402"/>
                  <a:gd name="connsiteY6" fmla="*/ 12230 h 48276"/>
                  <a:gd name="connsiteX7" fmla="*/ 30575 w 35402"/>
                  <a:gd name="connsiteY7" fmla="*/ 38621 h 48276"/>
                  <a:gd name="connsiteX8" fmla="*/ 23173 w 35402"/>
                  <a:gd name="connsiteY8" fmla="*/ 46024 h 4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2" h="48276">
                    <a:moveTo>
                      <a:pt x="23173" y="46024"/>
                    </a:moveTo>
                    <a:lnTo>
                      <a:pt x="12230" y="46024"/>
                    </a:lnTo>
                    <a:cubicBezTo>
                      <a:pt x="8368" y="46024"/>
                      <a:pt x="4828" y="42805"/>
                      <a:pt x="4828" y="38621"/>
                    </a:cubicBezTo>
                    <a:lnTo>
                      <a:pt x="4828" y="12230"/>
                    </a:lnTo>
                    <a:cubicBezTo>
                      <a:pt x="4828" y="8368"/>
                      <a:pt x="8046" y="4828"/>
                      <a:pt x="12230" y="4828"/>
                    </a:cubicBezTo>
                    <a:lnTo>
                      <a:pt x="23173" y="4828"/>
                    </a:lnTo>
                    <a:cubicBezTo>
                      <a:pt x="27035" y="4828"/>
                      <a:pt x="30575" y="8046"/>
                      <a:pt x="30575" y="12230"/>
                    </a:cubicBezTo>
                    <a:lnTo>
                      <a:pt x="30575" y="38621"/>
                    </a:lnTo>
                    <a:cubicBezTo>
                      <a:pt x="30253" y="42483"/>
                      <a:pt x="27035" y="46024"/>
                      <a:pt x="23173" y="46024"/>
                    </a:cubicBezTo>
                    <a:close/>
                  </a:path>
                </a:pathLst>
              </a:custGeom>
              <a:noFill/>
              <a:ln w="19050" cap="flat">
                <a:solidFill>
                  <a:srgbClr val="A166FF"/>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9" name="Freeform: Shape 78">
                <a:extLst>
                  <a:ext uri="{FF2B5EF4-FFF2-40B4-BE49-F238E27FC236}">
                    <a16:creationId xmlns:a16="http://schemas.microsoft.com/office/drawing/2014/main" id="{C1B0547E-1CCC-48F9-A28C-DFE8A0397A70}"/>
                  </a:ext>
                </a:extLst>
              </p:cNvPr>
              <p:cNvSpPr/>
              <p:nvPr/>
            </p:nvSpPr>
            <p:spPr>
              <a:xfrm>
                <a:off x="15400614" y="3502917"/>
                <a:ext cx="186670" cy="115864"/>
              </a:xfrm>
              <a:custGeom>
                <a:avLst/>
                <a:gdLst>
                  <a:gd name="connsiteX0" fmla="*/ 109749 w 186669"/>
                  <a:gd name="connsiteY0" fmla="*/ 113636 h 115864"/>
                  <a:gd name="connsiteX1" fmla="*/ 4828 w 186669"/>
                  <a:gd name="connsiteY1" fmla="*/ 113636 h 115864"/>
                  <a:gd name="connsiteX2" fmla="*/ 111036 w 186669"/>
                  <a:gd name="connsiteY2" fmla="*/ 4852 h 115864"/>
                  <a:gd name="connsiteX3" fmla="*/ 182808 w 186669"/>
                  <a:gd name="connsiteY3" fmla="*/ 33175 h 115864"/>
                </a:gdLst>
                <a:ahLst/>
                <a:cxnLst>
                  <a:cxn ang="0">
                    <a:pos x="connsiteX0" y="connsiteY0"/>
                  </a:cxn>
                  <a:cxn ang="0">
                    <a:pos x="connsiteX1" y="connsiteY1"/>
                  </a:cxn>
                  <a:cxn ang="0">
                    <a:pos x="connsiteX2" y="connsiteY2"/>
                  </a:cxn>
                  <a:cxn ang="0">
                    <a:pos x="connsiteX3" y="connsiteY3"/>
                  </a:cxn>
                </a:cxnLst>
                <a:rect l="l" t="t" r="r" b="b"/>
                <a:pathLst>
                  <a:path w="186669" h="115864">
                    <a:moveTo>
                      <a:pt x="109749" y="113636"/>
                    </a:moveTo>
                    <a:lnTo>
                      <a:pt x="4828" y="113636"/>
                    </a:lnTo>
                    <a:cubicBezTo>
                      <a:pt x="4828" y="113636"/>
                      <a:pt x="5793" y="8071"/>
                      <a:pt x="111036" y="4852"/>
                    </a:cubicBezTo>
                    <a:cubicBezTo>
                      <a:pt x="111036" y="4852"/>
                      <a:pt x="150623" y="2921"/>
                      <a:pt x="182808" y="33175"/>
                    </a:cubicBezTo>
                  </a:path>
                </a:pathLst>
              </a:custGeom>
              <a:noFill/>
              <a:ln w="19050" cap="flat">
                <a:solidFill>
                  <a:schemeClr val="tx1"/>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0" name="Freeform: Shape 79">
                <a:extLst>
                  <a:ext uri="{FF2B5EF4-FFF2-40B4-BE49-F238E27FC236}">
                    <a16:creationId xmlns:a16="http://schemas.microsoft.com/office/drawing/2014/main" id="{E3D6CA59-CC65-460A-9A70-AE184FB3630D}"/>
                  </a:ext>
                </a:extLst>
              </p:cNvPr>
              <p:cNvSpPr/>
              <p:nvPr/>
            </p:nvSpPr>
            <p:spPr>
              <a:xfrm>
                <a:off x="15668388" y="3379353"/>
                <a:ext cx="128738" cy="128738"/>
              </a:xfrm>
              <a:custGeom>
                <a:avLst/>
                <a:gdLst>
                  <a:gd name="connsiteX0" fmla="*/ 4828 w 128737"/>
                  <a:gd name="connsiteY0" fmla="*/ 64369 h 128737"/>
                  <a:gd name="connsiteX1" fmla="*/ 64369 w 128737"/>
                  <a:gd name="connsiteY1" fmla="*/ 4828 h 128737"/>
                  <a:gd name="connsiteX2" fmla="*/ 123910 w 128737"/>
                  <a:gd name="connsiteY2" fmla="*/ 64369 h 128737"/>
                  <a:gd name="connsiteX3" fmla="*/ 64369 w 128737"/>
                  <a:gd name="connsiteY3" fmla="*/ 123910 h 128737"/>
                  <a:gd name="connsiteX4" fmla="*/ 4828 w 128737"/>
                  <a:gd name="connsiteY4" fmla="*/ 64369 h 128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37" h="128737">
                    <a:moveTo>
                      <a:pt x="4828" y="64369"/>
                    </a:moveTo>
                    <a:cubicBezTo>
                      <a:pt x="4828" y="31541"/>
                      <a:pt x="31541" y="4828"/>
                      <a:pt x="64369" y="4828"/>
                    </a:cubicBezTo>
                    <a:cubicBezTo>
                      <a:pt x="97197" y="4828"/>
                      <a:pt x="123910" y="31541"/>
                      <a:pt x="123910" y="64369"/>
                    </a:cubicBezTo>
                    <a:cubicBezTo>
                      <a:pt x="123910" y="97197"/>
                      <a:pt x="97197" y="123910"/>
                      <a:pt x="64369" y="123910"/>
                    </a:cubicBezTo>
                    <a:cubicBezTo>
                      <a:pt x="31541" y="123910"/>
                      <a:pt x="4828" y="97197"/>
                      <a:pt x="4828" y="64369"/>
                    </a:cubicBezTo>
                  </a:path>
                </a:pathLst>
              </a:custGeom>
              <a:noFill/>
              <a:ln w="19050" cap="flat">
                <a:solidFill>
                  <a:schemeClr val="tx1"/>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1" name="Freeform: Shape 80">
                <a:extLst>
                  <a:ext uri="{FF2B5EF4-FFF2-40B4-BE49-F238E27FC236}">
                    <a16:creationId xmlns:a16="http://schemas.microsoft.com/office/drawing/2014/main" id="{9E81ABED-115D-4455-9D35-E1B3AD778248}"/>
                  </a:ext>
                </a:extLst>
              </p:cNvPr>
              <p:cNvSpPr/>
              <p:nvPr/>
            </p:nvSpPr>
            <p:spPr>
              <a:xfrm>
                <a:off x="15654549" y="3351675"/>
                <a:ext cx="154485" cy="64369"/>
              </a:xfrm>
              <a:custGeom>
                <a:avLst/>
                <a:gdLst>
                  <a:gd name="connsiteX0" fmla="*/ 4828 w 154485"/>
                  <a:gd name="connsiteY0" fmla="*/ 61150 h 64368"/>
                  <a:gd name="connsiteX1" fmla="*/ 78852 w 154485"/>
                  <a:gd name="connsiteY1" fmla="*/ 4828 h 64368"/>
                  <a:gd name="connsiteX2" fmla="*/ 151589 w 154485"/>
                  <a:gd name="connsiteY2" fmla="*/ 61150 h 64368"/>
                </a:gdLst>
                <a:ahLst/>
                <a:cxnLst>
                  <a:cxn ang="0">
                    <a:pos x="connsiteX0" y="connsiteY0"/>
                  </a:cxn>
                  <a:cxn ang="0">
                    <a:pos x="connsiteX1" y="connsiteY1"/>
                  </a:cxn>
                  <a:cxn ang="0">
                    <a:pos x="connsiteX2" y="connsiteY2"/>
                  </a:cxn>
                </a:cxnLst>
                <a:rect l="l" t="t" r="r" b="b"/>
                <a:pathLst>
                  <a:path w="154485" h="64368">
                    <a:moveTo>
                      <a:pt x="4828" y="61150"/>
                    </a:moveTo>
                    <a:cubicBezTo>
                      <a:pt x="4828" y="39265"/>
                      <a:pt x="36690" y="4828"/>
                      <a:pt x="78852" y="4828"/>
                    </a:cubicBezTo>
                    <a:cubicBezTo>
                      <a:pt x="120692" y="4828"/>
                      <a:pt x="151589" y="39265"/>
                      <a:pt x="151589" y="61150"/>
                    </a:cubicBezTo>
                  </a:path>
                </a:pathLst>
              </a:custGeom>
              <a:noFill/>
              <a:ln w="19050" cap="flat">
                <a:solidFill>
                  <a:srgbClr val="FDC500"/>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2" name="Freeform: Shape 81">
                <a:extLst>
                  <a:ext uri="{FF2B5EF4-FFF2-40B4-BE49-F238E27FC236}">
                    <a16:creationId xmlns:a16="http://schemas.microsoft.com/office/drawing/2014/main" id="{5BD572BC-0EE0-4F3D-A527-0D5B91E4136F}"/>
                  </a:ext>
                </a:extLst>
              </p:cNvPr>
              <p:cNvSpPr/>
              <p:nvPr/>
            </p:nvSpPr>
            <p:spPr>
              <a:xfrm>
                <a:off x="15641675" y="3406710"/>
                <a:ext cx="35403" cy="48277"/>
              </a:xfrm>
              <a:custGeom>
                <a:avLst/>
                <a:gdLst>
                  <a:gd name="connsiteX0" fmla="*/ 23173 w 35402"/>
                  <a:gd name="connsiteY0" fmla="*/ 46024 h 48276"/>
                  <a:gd name="connsiteX1" fmla="*/ 12230 w 35402"/>
                  <a:gd name="connsiteY1" fmla="*/ 46024 h 48276"/>
                  <a:gd name="connsiteX2" fmla="*/ 4828 w 35402"/>
                  <a:gd name="connsiteY2" fmla="*/ 38621 h 48276"/>
                  <a:gd name="connsiteX3" fmla="*/ 4828 w 35402"/>
                  <a:gd name="connsiteY3" fmla="*/ 12230 h 48276"/>
                  <a:gd name="connsiteX4" fmla="*/ 12230 w 35402"/>
                  <a:gd name="connsiteY4" fmla="*/ 4828 h 48276"/>
                  <a:gd name="connsiteX5" fmla="*/ 23173 w 35402"/>
                  <a:gd name="connsiteY5" fmla="*/ 4828 h 48276"/>
                  <a:gd name="connsiteX6" fmla="*/ 30575 w 35402"/>
                  <a:gd name="connsiteY6" fmla="*/ 12230 h 48276"/>
                  <a:gd name="connsiteX7" fmla="*/ 30575 w 35402"/>
                  <a:gd name="connsiteY7" fmla="*/ 38621 h 48276"/>
                  <a:gd name="connsiteX8" fmla="*/ 23173 w 35402"/>
                  <a:gd name="connsiteY8" fmla="*/ 46024 h 4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2" h="48276">
                    <a:moveTo>
                      <a:pt x="23173" y="46024"/>
                    </a:moveTo>
                    <a:lnTo>
                      <a:pt x="12230" y="46024"/>
                    </a:lnTo>
                    <a:cubicBezTo>
                      <a:pt x="8368" y="46024"/>
                      <a:pt x="4828" y="42805"/>
                      <a:pt x="4828" y="38621"/>
                    </a:cubicBezTo>
                    <a:lnTo>
                      <a:pt x="4828" y="12230"/>
                    </a:lnTo>
                    <a:cubicBezTo>
                      <a:pt x="4828" y="8368"/>
                      <a:pt x="8046" y="4828"/>
                      <a:pt x="12230" y="4828"/>
                    </a:cubicBezTo>
                    <a:lnTo>
                      <a:pt x="23173" y="4828"/>
                    </a:lnTo>
                    <a:cubicBezTo>
                      <a:pt x="27035" y="4828"/>
                      <a:pt x="30575" y="8046"/>
                      <a:pt x="30575" y="12230"/>
                    </a:cubicBezTo>
                    <a:lnTo>
                      <a:pt x="30575" y="38621"/>
                    </a:lnTo>
                    <a:cubicBezTo>
                      <a:pt x="30575" y="42483"/>
                      <a:pt x="27357" y="46024"/>
                      <a:pt x="23173" y="46024"/>
                    </a:cubicBezTo>
                    <a:close/>
                  </a:path>
                </a:pathLst>
              </a:custGeom>
              <a:noFill/>
              <a:ln w="19050" cap="flat">
                <a:solidFill>
                  <a:srgbClr val="A166FF"/>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3" name="Freeform: Shape 82">
                <a:extLst>
                  <a:ext uri="{FF2B5EF4-FFF2-40B4-BE49-F238E27FC236}">
                    <a16:creationId xmlns:a16="http://schemas.microsoft.com/office/drawing/2014/main" id="{E0DBEDB0-2B6F-403D-8997-3C2FCEEB53A1}"/>
                  </a:ext>
                </a:extLst>
              </p:cNvPr>
              <p:cNvSpPr/>
              <p:nvPr/>
            </p:nvSpPr>
            <p:spPr>
              <a:xfrm>
                <a:off x="15788436" y="3406710"/>
                <a:ext cx="35403" cy="48277"/>
              </a:xfrm>
              <a:custGeom>
                <a:avLst/>
                <a:gdLst>
                  <a:gd name="connsiteX0" fmla="*/ 23173 w 35402"/>
                  <a:gd name="connsiteY0" fmla="*/ 46024 h 48276"/>
                  <a:gd name="connsiteX1" fmla="*/ 12230 w 35402"/>
                  <a:gd name="connsiteY1" fmla="*/ 46024 h 48276"/>
                  <a:gd name="connsiteX2" fmla="*/ 4828 w 35402"/>
                  <a:gd name="connsiteY2" fmla="*/ 38621 h 48276"/>
                  <a:gd name="connsiteX3" fmla="*/ 4828 w 35402"/>
                  <a:gd name="connsiteY3" fmla="*/ 12230 h 48276"/>
                  <a:gd name="connsiteX4" fmla="*/ 12230 w 35402"/>
                  <a:gd name="connsiteY4" fmla="*/ 4828 h 48276"/>
                  <a:gd name="connsiteX5" fmla="*/ 23173 w 35402"/>
                  <a:gd name="connsiteY5" fmla="*/ 4828 h 48276"/>
                  <a:gd name="connsiteX6" fmla="*/ 30575 w 35402"/>
                  <a:gd name="connsiteY6" fmla="*/ 12230 h 48276"/>
                  <a:gd name="connsiteX7" fmla="*/ 30575 w 35402"/>
                  <a:gd name="connsiteY7" fmla="*/ 38621 h 48276"/>
                  <a:gd name="connsiteX8" fmla="*/ 23173 w 35402"/>
                  <a:gd name="connsiteY8" fmla="*/ 46024 h 4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02" h="48276">
                    <a:moveTo>
                      <a:pt x="23173" y="46024"/>
                    </a:moveTo>
                    <a:lnTo>
                      <a:pt x="12230" y="46024"/>
                    </a:lnTo>
                    <a:cubicBezTo>
                      <a:pt x="8368" y="46024"/>
                      <a:pt x="4828" y="42805"/>
                      <a:pt x="4828" y="38621"/>
                    </a:cubicBezTo>
                    <a:lnTo>
                      <a:pt x="4828" y="12230"/>
                    </a:lnTo>
                    <a:cubicBezTo>
                      <a:pt x="4828" y="8368"/>
                      <a:pt x="8046" y="4828"/>
                      <a:pt x="12230" y="4828"/>
                    </a:cubicBezTo>
                    <a:lnTo>
                      <a:pt x="23173" y="4828"/>
                    </a:lnTo>
                    <a:cubicBezTo>
                      <a:pt x="27035" y="4828"/>
                      <a:pt x="30575" y="8046"/>
                      <a:pt x="30575" y="12230"/>
                    </a:cubicBezTo>
                    <a:lnTo>
                      <a:pt x="30575" y="38621"/>
                    </a:lnTo>
                    <a:cubicBezTo>
                      <a:pt x="30253" y="42483"/>
                      <a:pt x="27035" y="46024"/>
                      <a:pt x="23173" y="46024"/>
                    </a:cubicBezTo>
                    <a:close/>
                  </a:path>
                </a:pathLst>
              </a:custGeom>
              <a:noFill/>
              <a:ln w="19050" cap="flat">
                <a:solidFill>
                  <a:srgbClr val="A166FF"/>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84" name="Freeform: Shape 83">
                <a:extLst>
                  <a:ext uri="{FF2B5EF4-FFF2-40B4-BE49-F238E27FC236}">
                    <a16:creationId xmlns:a16="http://schemas.microsoft.com/office/drawing/2014/main" id="{04F53196-B74A-4889-8AD9-486F6EF576DB}"/>
                  </a:ext>
                </a:extLst>
              </p:cNvPr>
              <p:cNvSpPr/>
              <p:nvPr/>
            </p:nvSpPr>
            <p:spPr>
              <a:xfrm>
                <a:off x="15656480" y="3502917"/>
                <a:ext cx="186670" cy="115864"/>
              </a:xfrm>
              <a:custGeom>
                <a:avLst/>
                <a:gdLst>
                  <a:gd name="connsiteX0" fmla="*/ 77886 w 186669"/>
                  <a:gd name="connsiteY0" fmla="*/ 113636 h 115864"/>
                  <a:gd name="connsiteX1" fmla="*/ 182808 w 186669"/>
                  <a:gd name="connsiteY1" fmla="*/ 113636 h 115864"/>
                  <a:gd name="connsiteX2" fmla="*/ 76599 w 186669"/>
                  <a:gd name="connsiteY2" fmla="*/ 4852 h 115864"/>
                  <a:gd name="connsiteX3" fmla="*/ 4828 w 186669"/>
                  <a:gd name="connsiteY3" fmla="*/ 33175 h 115864"/>
                </a:gdLst>
                <a:ahLst/>
                <a:cxnLst>
                  <a:cxn ang="0">
                    <a:pos x="connsiteX0" y="connsiteY0"/>
                  </a:cxn>
                  <a:cxn ang="0">
                    <a:pos x="connsiteX1" y="connsiteY1"/>
                  </a:cxn>
                  <a:cxn ang="0">
                    <a:pos x="connsiteX2" y="connsiteY2"/>
                  </a:cxn>
                  <a:cxn ang="0">
                    <a:pos x="connsiteX3" y="connsiteY3"/>
                  </a:cxn>
                </a:cxnLst>
                <a:rect l="l" t="t" r="r" b="b"/>
                <a:pathLst>
                  <a:path w="186669" h="115864">
                    <a:moveTo>
                      <a:pt x="77886" y="113636"/>
                    </a:moveTo>
                    <a:lnTo>
                      <a:pt x="182808" y="113636"/>
                    </a:lnTo>
                    <a:cubicBezTo>
                      <a:pt x="182808" y="113636"/>
                      <a:pt x="181842" y="8071"/>
                      <a:pt x="76599" y="4852"/>
                    </a:cubicBezTo>
                    <a:cubicBezTo>
                      <a:pt x="76599" y="4852"/>
                      <a:pt x="37012" y="2921"/>
                      <a:pt x="4828" y="33175"/>
                    </a:cubicBezTo>
                  </a:path>
                </a:pathLst>
              </a:custGeom>
              <a:noFill/>
              <a:ln w="19050" cap="flat">
                <a:solidFill>
                  <a:schemeClr val="tx1"/>
                </a:solidFill>
                <a:prstDash val="solid"/>
                <a:round/>
              </a:ln>
            </p:spPr>
            <p:txBody>
              <a:bodyPr rtlCol="0" anchor="ctr"/>
              <a:lstStyle/>
              <a:p>
                <a:pPr marL="0" marR="0" lvl="0" indent="0" algn="l" defTabSz="1097168"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grpSp>
        <p:sp>
          <p:nvSpPr>
            <p:cNvPr id="85" name="Rectangle 84">
              <a:extLst>
                <a:ext uri="{FF2B5EF4-FFF2-40B4-BE49-F238E27FC236}">
                  <a16:creationId xmlns:a16="http://schemas.microsoft.com/office/drawing/2014/main" id="{3ACB5A38-5568-47B9-85D1-02AD0BBC0DF7}"/>
                </a:ext>
              </a:extLst>
            </p:cNvPr>
            <p:cNvSpPr/>
            <p:nvPr/>
          </p:nvSpPr>
          <p:spPr>
            <a:xfrm>
              <a:off x="1895479" y="4684337"/>
              <a:ext cx="5918324" cy="1079500"/>
            </a:xfrm>
            <a:prstGeom prst="rect">
              <a:avLst/>
            </a:prstGeom>
          </p:spPr>
          <p:txBody>
            <a:bodyPr wrap="square">
              <a:noAutofit/>
            </a:bodyPr>
            <a:lstStyle/>
            <a:p>
              <a:pPr marL="0" marR="0" lvl="0" indent="0" algn="l" defTabSz="73152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A166FF"/>
                  </a:solidFill>
                  <a:effectLst/>
                  <a:uLnTx/>
                  <a:uFillTx/>
                  <a:latin typeface="Amazon Ember"/>
                  <a:ea typeface="+mn-ea"/>
                  <a:cs typeface="+mn-cs"/>
                </a:rPr>
                <a:t>Broad partner ecosystem</a:t>
              </a:r>
            </a:p>
            <a:p>
              <a:pPr marL="0" marR="0" lvl="0" indent="0" algn="l" defTabSz="731520" rtl="0" eaLnBrk="1" fontAlgn="auto" latinLnBrk="0" hangingPunct="1">
                <a:lnSpc>
                  <a:spcPct val="100000"/>
                </a:lnSpc>
                <a:spcBef>
                  <a:spcPts val="0"/>
                </a:spcBef>
                <a:spcAft>
                  <a:spcPts val="600"/>
                </a:spcAft>
                <a:buClrTx/>
                <a:buSzTx/>
                <a:buFontTx/>
                <a:buNone/>
                <a:tabLst/>
                <a:defRPr/>
              </a:pPr>
              <a:r>
                <a:rPr lang="en-US" sz="2000" dirty="0">
                  <a:solidFill>
                    <a:srgbClr val="FFFFFF"/>
                  </a:solidFill>
                  <a:latin typeface="Amazon Ember"/>
                </a:rPr>
                <a:t>110</a:t>
              </a:r>
              <a:r>
                <a:rPr kumimoji="0" lang="en-US" sz="2000" b="0" i="0" u="none" strike="noStrike" kern="1200" cap="none" spc="0" normalizeH="0" baseline="0" noProof="0" dirty="0">
                  <a:ln>
                    <a:noFill/>
                  </a:ln>
                  <a:solidFill>
                    <a:srgbClr val="FFFFFF"/>
                  </a:solidFill>
                  <a:effectLst/>
                  <a:uLnTx/>
                  <a:uFillTx/>
                  <a:latin typeface="Amazon Ember"/>
                  <a:ea typeface="+mn-ea"/>
                  <a:cs typeface="+mn-cs"/>
                </a:rPr>
                <a:t>+ Migration certified partners, ISVs, and system integrators to help customers assess, mobilize and execute their cloud migration</a:t>
              </a:r>
            </a:p>
          </p:txBody>
        </p:sp>
      </p:grpSp>
    </p:spTree>
    <p:extLst>
      <p:ext uri="{BB962C8B-B14F-4D97-AF65-F5344CB8AC3E}">
        <p14:creationId xmlns:p14="http://schemas.microsoft.com/office/powerpoint/2010/main" val="254092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84150"/>
            <a:ext cx="13514388" cy="903288"/>
          </a:xfrm>
        </p:spPr>
        <p:txBody>
          <a:bodyPr/>
          <a:lstStyle/>
          <a:p>
            <a:r>
              <a:rPr lang="en-US" dirty="0"/>
              <a:t>Other migration success stories</a:t>
            </a:r>
          </a:p>
        </p:txBody>
      </p:sp>
      <p:cxnSp>
        <p:nvCxnSpPr>
          <p:cNvPr id="33" name="Straight Connector 32"/>
          <p:cNvCxnSpPr/>
          <p:nvPr/>
        </p:nvCxnSpPr>
        <p:spPr>
          <a:xfrm>
            <a:off x="731522" y="2731183"/>
            <a:ext cx="13185202" cy="0"/>
          </a:xfrm>
          <a:prstGeom prst="line">
            <a:avLst/>
          </a:prstGeom>
          <a:ln w="19050">
            <a:solidFill>
              <a:schemeClr val="tx1">
                <a:lumMod val="50000"/>
              </a:schemeClr>
            </a:solidFill>
          </a:ln>
        </p:spPr>
        <p:style>
          <a:lnRef idx="2">
            <a:schemeClr val="accent2"/>
          </a:lnRef>
          <a:fillRef idx="0">
            <a:schemeClr val="accent2"/>
          </a:fillRef>
          <a:effectRef idx="1">
            <a:schemeClr val="accent2"/>
          </a:effectRef>
          <a:fontRef idx="minor">
            <a:schemeClr val="tx1"/>
          </a:fontRef>
        </p:style>
      </p:cxnSp>
      <p:cxnSp>
        <p:nvCxnSpPr>
          <p:cNvPr id="34" name="Straight Connector 33"/>
          <p:cNvCxnSpPr/>
          <p:nvPr/>
        </p:nvCxnSpPr>
        <p:spPr>
          <a:xfrm>
            <a:off x="731522" y="3991480"/>
            <a:ext cx="13185202" cy="0"/>
          </a:xfrm>
          <a:prstGeom prst="line">
            <a:avLst/>
          </a:prstGeom>
          <a:ln w="19050">
            <a:solidFill>
              <a:schemeClr val="tx1">
                <a:lumMod val="50000"/>
              </a:schemeClr>
            </a:solidFill>
          </a:ln>
        </p:spPr>
        <p:style>
          <a:lnRef idx="2">
            <a:schemeClr val="accent2"/>
          </a:lnRef>
          <a:fillRef idx="0">
            <a:schemeClr val="accent2"/>
          </a:fillRef>
          <a:effectRef idx="1">
            <a:schemeClr val="accent2"/>
          </a:effectRef>
          <a:fontRef idx="minor">
            <a:schemeClr val="tx1"/>
          </a:fontRef>
        </p:style>
      </p:cxnSp>
      <p:cxnSp>
        <p:nvCxnSpPr>
          <p:cNvPr id="35" name="Straight Connector 34"/>
          <p:cNvCxnSpPr/>
          <p:nvPr/>
        </p:nvCxnSpPr>
        <p:spPr>
          <a:xfrm>
            <a:off x="731522" y="5050519"/>
            <a:ext cx="13185202" cy="0"/>
          </a:xfrm>
          <a:prstGeom prst="line">
            <a:avLst/>
          </a:prstGeom>
          <a:ln w="19050">
            <a:solidFill>
              <a:schemeClr val="tx1">
                <a:lumMod val="50000"/>
              </a:schemeClr>
            </a:solidFill>
          </a:ln>
        </p:spPr>
        <p:style>
          <a:lnRef idx="2">
            <a:schemeClr val="accent2"/>
          </a:lnRef>
          <a:fillRef idx="0">
            <a:schemeClr val="accent2"/>
          </a:fillRef>
          <a:effectRef idx="1">
            <a:schemeClr val="accent2"/>
          </a:effectRef>
          <a:fontRef idx="minor">
            <a:schemeClr val="tx1"/>
          </a:fontRef>
        </p:style>
      </p:cxnSp>
      <p:sp>
        <p:nvSpPr>
          <p:cNvPr id="32" name="TextBox 31"/>
          <p:cNvSpPr txBox="1"/>
          <p:nvPr/>
        </p:nvSpPr>
        <p:spPr>
          <a:xfrm>
            <a:off x="3803138" y="3002504"/>
            <a:ext cx="10034961" cy="707886"/>
          </a:xfrm>
          <a:prstGeom prst="rect">
            <a:avLst/>
          </a:prstGeom>
          <a:noFill/>
        </p:spPr>
        <p:txBody>
          <a:bodyPr wrap="square" rtlCol="0">
            <a:spAutoFit/>
          </a:bodyPr>
          <a:lstStyle/>
          <a:p>
            <a:pPr marL="0" marR="0" lvl="0" indent="0" algn="l" defTabSz="109728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999A98">
                    <a:lumMod val="20000"/>
                    <a:lumOff val="80000"/>
                  </a:srgbClr>
                </a:solidFill>
                <a:effectLst/>
                <a:uLnTx/>
                <a:uFillTx/>
                <a:latin typeface="Amazon Ember"/>
                <a:ea typeface="Amazon Ember Light" panose="020B0403020204020204" pitchFamily="34" charset="0"/>
                <a:cs typeface="Arial" panose="020B0604020202020204" pitchFamily="34" charset="0"/>
                <a:sym typeface="Arial"/>
              </a:rPr>
              <a:t>Consolidating 56 </a:t>
            </a:r>
            <a:r>
              <a:rPr kumimoji="0" lang="en-US" sz="2000" b="0" i="0" u="none" strike="noStrike" kern="0" cap="none" spc="0" normalizeH="0" baseline="0" noProof="0" dirty="0">
                <a:ln>
                  <a:noFill/>
                </a:ln>
                <a:solidFill>
                  <a:srgbClr val="EBEBEA"/>
                </a:solidFill>
                <a:effectLst/>
                <a:uLnTx/>
                <a:uFillTx/>
                <a:latin typeface="Amazon Ember"/>
                <a:ea typeface="Amazon Ember Light" panose="020B0403020204020204" pitchFamily="34" charset="0"/>
                <a:cs typeface="Arial" panose="020B0604020202020204" pitchFamily="34" charset="0"/>
                <a:sym typeface="Arial"/>
              </a:rPr>
              <a:t>data centers</a:t>
            </a:r>
            <a:r>
              <a:rPr kumimoji="0" lang="en-US" sz="2000" b="0" i="0" u="none" strike="noStrike" kern="0" cap="none" spc="0" normalizeH="0" baseline="0" noProof="0" dirty="0">
                <a:ln>
                  <a:noFill/>
                </a:ln>
                <a:solidFill>
                  <a:srgbClr val="999A98">
                    <a:lumMod val="20000"/>
                    <a:lumOff val="80000"/>
                  </a:srgbClr>
                </a:solidFill>
                <a:effectLst/>
                <a:uLnTx/>
                <a:uFillTx/>
                <a:latin typeface="Amazon Ember"/>
                <a:ea typeface="Amazon Ember Light" panose="020B0403020204020204" pitchFamily="34" charset="0"/>
                <a:cs typeface="Arial" panose="020B0604020202020204" pitchFamily="34" charset="0"/>
                <a:sym typeface="Arial"/>
              </a:rPr>
              <a:t> down to 6, moved 75% of infrastructure to cloud, and </a:t>
            </a:r>
            <a:r>
              <a:rPr kumimoji="0" lang="en-US" sz="2000" b="1" i="0" u="none" strike="noStrike" kern="0" cap="none" spc="0" normalizeH="0" baseline="0" noProof="0" dirty="0">
                <a:ln>
                  <a:noFill/>
                </a:ln>
                <a:solidFill>
                  <a:srgbClr val="FDC500"/>
                </a:solidFill>
                <a:effectLst/>
                <a:uLnTx/>
                <a:uFillTx/>
                <a:latin typeface="Amazon Ember"/>
                <a:ea typeface="Amazon Ember Light" panose="020B0403020204020204" pitchFamily="34" charset="0"/>
                <a:cs typeface="Arial" panose="020B0604020202020204" pitchFamily="34" charset="0"/>
                <a:sym typeface="Arial"/>
              </a:rPr>
              <a:t>re‑allocated more than $100M</a:t>
            </a:r>
            <a:r>
              <a:rPr kumimoji="0" lang="en-US" sz="2000" b="0" i="0" u="none" strike="noStrike" kern="0" cap="none" spc="0" normalizeH="0" baseline="0" noProof="0" dirty="0">
                <a:ln>
                  <a:noFill/>
                </a:ln>
                <a:solidFill>
                  <a:srgbClr val="FDC500"/>
                </a:solidFill>
                <a:effectLst/>
                <a:uLnTx/>
                <a:uFillTx/>
                <a:latin typeface="Amazon Ember"/>
                <a:ea typeface="Amazon Ember Light" panose="020B0403020204020204" pitchFamily="34" charset="0"/>
                <a:cs typeface="Arial" panose="020B0604020202020204" pitchFamily="34" charset="0"/>
                <a:sym typeface="Arial"/>
              </a:rPr>
              <a:t> </a:t>
            </a:r>
            <a:r>
              <a:rPr kumimoji="0" lang="en-US" sz="2000" b="0" i="0" u="none" strike="noStrike" kern="0" cap="none" spc="0" normalizeH="0" baseline="0" noProof="0" dirty="0">
                <a:ln>
                  <a:noFill/>
                </a:ln>
                <a:solidFill>
                  <a:srgbClr val="999A98">
                    <a:lumMod val="20000"/>
                    <a:lumOff val="80000"/>
                  </a:srgbClr>
                </a:solidFill>
                <a:effectLst/>
                <a:uLnTx/>
                <a:uFillTx/>
                <a:latin typeface="Amazon Ember"/>
                <a:ea typeface="Amazon Ember Light" panose="020B0403020204020204" pitchFamily="34" charset="0"/>
                <a:cs typeface="Arial" panose="020B0604020202020204" pitchFamily="34" charset="0"/>
                <a:sym typeface="Arial"/>
              </a:rPr>
              <a:t>to key business </a:t>
            </a:r>
            <a:r>
              <a:rPr kumimoji="0" lang="en-US" sz="2000" b="0" i="0" u="none" strike="noStrike" kern="0" cap="none" spc="0" normalizeH="0" baseline="0" noProof="0" dirty="0">
                <a:ln>
                  <a:noFill/>
                </a:ln>
                <a:solidFill>
                  <a:srgbClr val="EBEBEA"/>
                </a:solidFill>
                <a:effectLst/>
                <a:uLnTx/>
                <a:uFillTx/>
                <a:latin typeface="Amazon Ember"/>
                <a:ea typeface="Amazon Ember Light" panose="020B0403020204020204" pitchFamily="34" charset="0"/>
                <a:cs typeface="Arial" panose="020B0604020202020204" pitchFamily="34" charset="0"/>
                <a:sym typeface="Arial"/>
              </a:rPr>
              <a:t>drivers</a:t>
            </a:r>
            <a:endParaRPr kumimoji="0" lang="en-US" sz="2000" b="0" i="0" u="none" strike="noStrike" kern="0" cap="none" spc="0" normalizeH="0" baseline="0" noProof="0" dirty="0">
              <a:ln>
                <a:noFill/>
              </a:ln>
              <a:solidFill>
                <a:srgbClr val="EBEBEA"/>
              </a:solidFill>
              <a:effectLst/>
              <a:uLnTx/>
              <a:uFillTx/>
              <a:latin typeface="Amazon Ember" panose="02000000000000000000" pitchFamily="2" charset="0"/>
              <a:ea typeface="Amazon Ember Light" panose="020B0403020204020204" pitchFamily="34" charset="0"/>
              <a:cs typeface="Arial" panose="020B0604020202020204" pitchFamily="34" charset="0"/>
              <a:sym typeface="Arial"/>
            </a:endParaRPr>
          </a:p>
        </p:txBody>
      </p:sp>
      <p:sp>
        <p:nvSpPr>
          <p:cNvPr id="9" name="Rectangle 8"/>
          <p:cNvSpPr/>
          <p:nvPr/>
        </p:nvSpPr>
        <p:spPr>
          <a:xfrm>
            <a:off x="3803138" y="5380047"/>
            <a:ext cx="10067196" cy="400110"/>
          </a:xfrm>
          <a:prstGeom prst="rect">
            <a:avLst/>
          </a:prstGeom>
        </p:spPr>
        <p:txBody>
          <a:bodyPr wrap="square">
            <a:spAutoFit/>
          </a:bodyPr>
          <a:lstStyle/>
          <a:p>
            <a:pPr marL="0" marR="0" lvl="0" indent="0" algn="l" defTabSz="109728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999A98">
                    <a:lumMod val="20000"/>
                    <a:lumOff val="80000"/>
                  </a:srgbClr>
                </a:solidFill>
                <a:effectLst/>
                <a:uLnTx/>
                <a:uFillTx/>
                <a:latin typeface="Amazon Ember"/>
                <a:ea typeface="Amazon Ember Light" panose="020B0403020204020204" pitchFamily="34" charset="0"/>
                <a:cs typeface="Arial" panose="020B0604020202020204" pitchFamily="34" charset="0"/>
                <a:sym typeface="Arial"/>
              </a:rPr>
              <a:t>Realized a </a:t>
            </a:r>
            <a:r>
              <a:rPr kumimoji="0" lang="en-US" sz="2000" b="1" i="0" u="none" strike="noStrike" kern="0" cap="none" spc="0" normalizeH="0" baseline="0" noProof="0" dirty="0">
                <a:ln>
                  <a:noFill/>
                </a:ln>
                <a:solidFill>
                  <a:srgbClr val="FDC500"/>
                </a:solidFill>
                <a:effectLst/>
                <a:uLnTx/>
                <a:uFillTx/>
                <a:latin typeface="Amazon Ember"/>
                <a:ea typeface="Amazon Ember Light" panose="020B0403020204020204" pitchFamily="34" charset="0"/>
                <a:cs typeface="Arial" panose="020B0604020202020204" pitchFamily="34" charset="0"/>
                <a:sym typeface="Arial"/>
              </a:rPr>
              <a:t>52% reduction in TCO</a:t>
            </a:r>
          </a:p>
        </p:txBody>
      </p:sp>
      <p:pic>
        <p:nvPicPr>
          <p:cNvPr id="5" name="Picture 4"/>
          <p:cNvPicPr>
            <a:picLocks noChangeAspect="1"/>
          </p:cNvPicPr>
          <p:nvPr/>
        </p:nvPicPr>
        <p:blipFill>
          <a:blip r:embed="rId3"/>
          <a:stretch>
            <a:fillRect/>
          </a:stretch>
        </p:blipFill>
        <p:spPr>
          <a:xfrm>
            <a:off x="999460" y="1703645"/>
            <a:ext cx="2231083" cy="733507"/>
          </a:xfrm>
          <a:prstGeom prst="rect">
            <a:avLst/>
          </a:prstGeom>
        </p:spPr>
      </p:pic>
      <p:sp>
        <p:nvSpPr>
          <p:cNvPr id="6" name="Rectangle 5"/>
          <p:cNvSpPr/>
          <p:nvPr/>
        </p:nvSpPr>
        <p:spPr>
          <a:xfrm>
            <a:off x="3803138" y="1525634"/>
            <a:ext cx="10034959" cy="1015663"/>
          </a:xfrm>
          <a:prstGeom prst="rect">
            <a:avLst/>
          </a:prstGeom>
        </p:spPr>
        <p:txBody>
          <a:bodyPr wrap="square">
            <a:spAutoFit/>
          </a:bodyPr>
          <a:lstStyle/>
          <a:p>
            <a:pPr marL="0" marR="0" lvl="0" indent="0" algn="l" defTabSz="109728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BEBEA"/>
                </a:solidFill>
                <a:effectLst/>
                <a:uLnTx/>
                <a:uFillTx/>
                <a:latin typeface="Amazon Ember"/>
                <a:ea typeface="Amazon Ember Light" panose="020B0403020204020204" pitchFamily="34" charset="0"/>
                <a:cs typeface="Arial" panose="020B0604020202020204" pitchFamily="34" charset="0"/>
                <a:sym typeface="Arial"/>
              </a:rPr>
              <a:t>Migrated</a:t>
            </a:r>
            <a:r>
              <a:rPr kumimoji="0" lang="en-US" sz="2000" b="0" i="0" u="none" strike="noStrike" kern="0" cap="none" spc="0" normalizeH="0" baseline="0" noProof="0" dirty="0">
                <a:ln>
                  <a:noFill/>
                </a:ln>
                <a:solidFill>
                  <a:srgbClr val="999A98">
                    <a:lumMod val="20000"/>
                    <a:lumOff val="80000"/>
                  </a:srgbClr>
                </a:solidFill>
                <a:effectLst/>
                <a:uLnTx/>
                <a:uFillTx/>
                <a:latin typeface="Amazon Ember"/>
                <a:ea typeface="Amazon Ember Light" panose="020B0403020204020204" pitchFamily="34" charset="0"/>
                <a:cs typeface="Arial" panose="020B0604020202020204" pitchFamily="34" charset="0"/>
                <a:sym typeface="Arial"/>
              </a:rPr>
              <a:t> more than 600 workloads to AWS in under 14 months, including some Unix to Linux conversions, driving year-over-year cost reduction, and cut processing time from</a:t>
            </a:r>
            <a:r>
              <a:rPr kumimoji="0" lang="en-US" sz="2000" b="0" i="0" u="none" strike="noStrike" kern="0" cap="none" spc="0" normalizeH="0" baseline="0" noProof="0" dirty="0">
                <a:ln>
                  <a:noFill/>
                </a:ln>
                <a:solidFill>
                  <a:srgbClr val="FFC000"/>
                </a:solidFill>
                <a:effectLst/>
                <a:uLnTx/>
                <a:uFillTx/>
                <a:latin typeface="Amazon Ember"/>
                <a:ea typeface="Amazon Ember Light" panose="020B0403020204020204" pitchFamily="34" charset="0"/>
                <a:cs typeface="Arial" panose="020B0604020202020204" pitchFamily="34" charset="0"/>
                <a:sym typeface="Arial"/>
              </a:rPr>
              <a:t> </a:t>
            </a:r>
            <a:r>
              <a:rPr kumimoji="0" lang="en-US" sz="2000" b="1" i="0" u="none" strike="noStrike" kern="0" cap="none" spc="0" normalizeH="0" baseline="0" noProof="0" dirty="0">
                <a:ln>
                  <a:noFill/>
                </a:ln>
                <a:solidFill>
                  <a:srgbClr val="FDC500"/>
                </a:solidFill>
                <a:effectLst/>
                <a:uLnTx/>
                <a:uFillTx/>
                <a:latin typeface="Amazon Ember"/>
                <a:ea typeface="Amazon Ember Light" panose="020B0403020204020204" pitchFamily="34" charset="0"/>
                <a:cs typeface="Arial" panose="020B0604020202020204" pitchFamily="34" charset="0"/>
                <a:sym typeface="Arial"/>
              </a:rPr>
              <a:t>36 hours to 10 seconds</a:t>
            </a:r>
            <a:endParaRPr kumimoji="0" lang="en-US" sz="2000" b="1" i="0" u="none" strike="noStrike" kern="0" cap="none" spc="0" normalizeH="0" baseline="0" noProof="0" dirty="0">
              <a:ln>
                <a:noFill/>
              </a:ln>
              <a:solidFill>
                <a:srgbClr val="FDC500"/>
              </a:solidFill>
              <a:effectLst/>
              <a:uLnTx/>
              <a:uFillTx/>
              <a:latin typeface="Amazon Ember" panose="02000000000000000000" pitchFamily="2" charset="0"/>
              <a:ea typeface="Amazon Ember Light" panose="020B0403020204020204" pitchFamily="34" charset="0"/>
              <a:cs typeface="Arial" panose="020B0604020202020204" pitchFamily="34" charset="0"/>
              <a:sym typeface="Arial"/>
            </a:endParaRPr>
          </a:p>
        </p:txBody>
      </p:sp>
      <p:pic>
        <p:nvPicPr>
          <p:cNvPr id="18" name="newscorp_white.png" descr="newscorp_white.png"/>
          <p:cNvPicPr>
            <a:picLocks noChangeAspect="1"/>
          </p:cNvPicPr>
          <p:nvPr/>
        </p:nvPicPr>
        <p:blipFill>
          <a:blip r:embed="rId4"/>
          <a:stretch>
            <a:fillRect/>
          </a:stretch>
        </p:blipFill>
        <p:spPr>
          <a:xfrm>
            <a:off x="869529" y="3030683"/>
            <a:ext cx="2490944" cy="651528"/>
          </a:xfrm>
          <a:prstGeom prst="rect">
            <a:avLst/>
          </a:prstGeom>
          <a:ln w="12700">
            <a:miter lim="400000"/>
          </a:ln>
        </p:spPr>
      </p:pic>
      <p:cxnSp>
        <p:nvCxnSpPr>
          <p:cNvPr id="25" name="Straight Connector 24"/>
          <p:cNvCxnSpPr/>
          <p:nvPr/>
        </p:nvCxnSpPr>
        <p:spPr>
          <a:xfrm>
            <a:off x="784798" y="6112437"/>
            <a:ext cx="13185202" cy="0"/>
          </a:xfrm>
          <a:prstGeom prst="line">
            <a:avLst/>
          </a:prstGeom>
          <a:ln w="19050">
            <a:solidFill>
              <a:schemeClr val="tx1">
                <a:lumMod val="50000"/>
              </a:schemeClr>
            </a:solidFill>
          </a:ln>
        </p:spPr>
        <p:style>
          <a:lnRef idx="2">
            <a:schemeClr val="accent2"/>
          </a:lnRef>
          <a:fillRef idx="0">
            <a:schemeClr val="accent2"/>
          </a:fillRef>
          <a:effectRef idx="1">
            <a:schemeClr val="accent2"/>
          </a:effectRef>
          <a:fontRef idx="minor">
            <a:schemeClr val="tx1"/>
          </a:fontRef>
        </p:style>
      </p:cxnSp>
      <p:pic>
        <p:nvPicPr>
          <p:cNvPr id="19" name="Picture 4" descr="https://condenaststore.com/artistwebsites/customfiles/condenast/images/conde-nast-logo002white.png">
            <a:extLst>
              <a:ext uri="{FF2B5EF4-FFF2-40B4-BE49-F238E27FC236}">
                <a16:creationId xmlns:a16="http://schemas.microsoft.com/office/drawing/2014/main" id="{EA2669DD-54BE-4E1C-8ADD-D9A9ABFE67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6110" y="5348868"/>
            <a:ext cx="2117782" cy="48709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D1804A0-4193-4156-B1D6-25BE5F7BFA8E}"/>
              </a:ext>
            </a:extLst>
          </p:cNvPr>
          <p:cNvSpPr txBox="1"/>
          <p:nvPr/>
        </p:nvSpPr>
        <p:spPr>
          <a:xfrm>
            <a:off x="3803138" y="4021631"/>
            <a:ext cx="10034961" cy="1015663"/>
          </a:xfrm>
          <a:prstGeom prst="rect">
            <a:avLst/>
          </a:prstGeom>
          <a:noFill/>
        </p:spPr>
        <p:txBody>
          <a:bodyPr wrap="square" rtlCol="0">
            <a:spAutoFit/>
          </a:bodyPr>
          <a:lstStyle/>
          <a:p>
            <a:pPr marL="0" marR="0" lvl="0" indent="0" algn="l" defTabSz="109728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BEBEA"/>
                </a:solidFill>
                <a:effectLst/>
                <a:uLnTx/>
                <a:uFillTx/>
                <a:latin typeface="Amazon Ember"/>
                <a:ea typeface="Amazon Ember Light" panose="020B0403020204020204" pitchFamily="34" charset="0"/>
                <a:cs typeface="Arial" panose="020B0604020202020204" pitchFamily="34" charset="0"/>
                <a:sym typeface="Arial"/>
              </a:rPr>
              <a:t>Delivered 30 applications into production in 10 weeks of FY18; kicked off a mass migration that in FY19 has now increased to more than 400 apps in the Cloud and helped lower costs by up to 60% per app</a:t>
            </a:r>
          </a:p>
        </p:txBody>
      </p:sp>
      <p:sp>
        <p:nvSpPr>
          <p:cNvPr id="24" name="TextBox 23">
            <a:extLst>
              <a:ext uri="{FF2B5EF4-FFF2-40B4-BE49-F238E27FC236}">
                <a16:creationId xmlns:a16="http://schemas.microsoft.com/office/drawing/2014/main" id="{1BACB03E-5C92-471E-8194-11B203A117EA}"/>
              </a:ext>
            </a:extLst>
          </p:cNvPr>
          <p:cNvSpPr txBox="1"/>
          <p:nvPr/>
        </p:nvSpPr>
        <p:spPr>
          <a:xfrm>
            <a:off x="3803138" y="6387175"/>
            <a:ext cx="10034959" cy="707886"/>
          </a:xfrm>
          <a:prstGeom prst="rect">
            <a:avLst/>
          </a:prstGeom>
        </p:spPr>
        <p:txBody>
          <a:bodyPr wrap="square">
            <a:spAutoFit/>
          </a:bodyPr>
          <a:lstStyle>
            <a:defPPr>
              <a:defRPr lang="en-US"/>
            </a:defPPr>
            <a:lvl1pPr defTabSz="1097280" hangingPunct="0">
              <a:defRPr sz="2000" kern="0">
                <a:solidFill>
                  <a:srgbClr val="999A98">
                    <a:lumMod val="20000"/>
                    <a:lumOff val="80000"/>
                  </a:srgbClr>
                </a:solidFill>
                <a:ea typeface="Amazon Ember Light" panose="020B0403020204020204" pitchFamily="34" charset="0"/>
                <a:cs typeface="Arial" panose="020B0604020202020204" pitchFamily="34" charset="0"/>
              </a:defRPr>
            </a:lvl1pPr>
          </a:lstStyle>
          <a:p>
            <a:pPr marL="0" marR="0" lvl="0" indent="0" algn="l" defTabSz="109728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999A98">
                    <a:lumMod val="20000"/>
                    <a:lumOff val="80000"/>
                  </a:srgbClr>
                </a:solidFill>
                <a:effectLst/>
                <a:uLnTx/>
                <a:uFillTx/>
                <a:latin typeface="Amazon Ember"/>
                <a:cs typeface="Arial" panose="020B0604020202020204" pitchFamily="34" charset="0"/>
                <a:sym typeface="Arial"/>
              </a:rPr>
              <a:t>Realized a </a:t>
            </a:r>
            <a:r>
              <a:rPr kumimoji="0" lang="en-US" sz="2000" b="1" i="0" u="none" strike="noStrike" kern="0" cap="none" spc="0" normalizeH="0" baseline="0" noProof="0" dirty="0">
                <a:ln>
                  <a:noFill/>
                </a:ln>
                <a:solidFill>
                  <a:srgbClr val="FDC500"/>
                </a:solidFill>
                <a:effectLst/>
                <a:uLnTx/>
                <a:uFillTx/>
                <a:latin typeface="Amazon Ember"/>
                <a:cs typeface="Arial" panose="020B0604020202020204" pitchFamily="34" charset="0"/>
                <a:sym typeface="Arial"/>
              </a:rPr>
              <a:t>12x increase in innovation pipeline </a:t>
            </a:r>
            <a:r>
              <a:rPr kumimoji="0" lang="en-US" sz="2000" b="0" i="0" u="none" strike="noStrike" kern="0" cap="none" spc="0" normalizeH="0" baseline="0" noProof="0" dirty="0">
                <a:ln>
                  <a:noFill/>
                </a:ln>
                <a:solidFill>
                  <a:srgbClr val="999A98">
                    <a:lumMod val="20000"/>
                    <a:lumOff val="80000"/>
                  </a:srgbClr>
                </a:solidFill>
                <a:effectLst/>
                <a:uLnTx/>
                <a:uFillTx/>
                <a:latin typeface="Amazon Ember"/>
                <a:cs typeface="Arial" panose="020B0604020202020204" pitchFamily="34" charset="0"/>
                <a:sym typeface="Arial"/>
              </a:rPr>
              <a:t>(Release Velocity) </a:t>
            </a:r>
          </a:p>
          <a:p>
            <a:pPr marL="0" marR="0" lvl="0" indent="0" algn="l" defTabSz="109728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999A98">
                  <a:lumMod val="20000"/>
                  <a:lumOff val="80000"/>
                </a:srgbClr>
              </a:solidFill>
              <a:effectLst/>
              <a:uLnTx/>
              <a:uFillTx/>
              <a:latin typeface="Amazon Ember"/>
              <a:cs typeface="Arial" panose="020B0604020202020204" pitchFamily="34" charset="0"/>
            </a:endParaRPr>
          </a:p>
        </p:txBody>
      </p:sp>
      <p:pic>
        <p:nvPicPr>
          <p:cNvPr id="26" name="Picture 25">
            <a:extLst>
              <a:ext uri="{FF2B5EF4-FFF2-40B4-BE49-F238E27FC236}">
                <a16:creationId xmlns:a16="http://schemas.microsoft.com/office/drawing/2014/main" id="{521F327B-03C1-4FBD-B6CE-5C44157F799B}"/>
              </a:ext>
            </a:extLst>
          </p:cNvPr>
          <p:cNvPicPr>
            <a:picLocks noChangeAspect="1"/>
          </p:cNvPicPr>
          <p:nvPr/>
        </p:nvPicPr>
        <p:blipFill>
          <a:blip r:embed="rId6"/>
          <a:stretch>
            <a:fillRect/>
          </a:stretch>
        </p:blipFill>
        <p:spPr>
          <a:xfrm>
            <a:off x="1335414" y="6086830"/>
            <a:ext cx="1559174" cy="1140795"/>
          </a:xfrm>
          <a:prstGeom prst="rect">
            <a:avLst/>
          </a:prstGeom>
        </p:spPr>
      </p:pic>
      <p:pic>
        <p:nvPicPr>
          <p:cNvPr id="4" name="Picture 3" descr="A picture containing text, drawing&#10;&#10;Description automatically generated">
            <a:extLst>
              <a:ext uri="{FF2B5EF4-FFF2-40B4-BE49-F238E27FC236}">
                <a16:creationId xmlns:a16="http://schemas.microsoft.com/office/drawing/2014/main" id="{7A6AEEE4-B417-4F8B-B067-39E17EEF98CA}"/>
              </a:ext>
            </a:extLst>
          </p:cNvPr>
          <p:cNvPicPr>
            <a:picLocks noChangeAspect="1"/>
          </p:cNvPicPr>
          <p:nvPr/>
        </p:nvPicPr>
        <p:blipFill>
          <a:blip r:embed="rId7"/>
          <a:stretch>
            <a:fillRect/>
          </a:stretch>
        </p:blipFill>
        <p:spPr>
          <a:xfrm>
            <a:off x="1184958" y="4191399"/>
            <a:ext cx="1731005" cy="670932"/>
          </a:xfrm>
          <a:prstGeom prst="rect">
            <a:avLst/>
          </a:prstGeom>
        </p:spPr>
      </p:pic>
    </p:spTree>
    <p:extLst>
      <p:ext uri="{BB962C8B-B14F-4D97-AF65-F5344CB8AC3E}">
        <p14:creationId xmlns:p14="http://schemas.microsoft.com/office/powerpoint/2010/main" val="8356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5" presetClass="path" presetSubtype="0" decel="100000" fill="hold" nodeType="withEffect">
                                  <p:stCondLst>
                                    <p:cond delay="200"/>
                                  </p:stCondLst>
                                  <p:childTnLst>
                                    <p:animMotion origin="layout" path="M 1.38778E-17 -1.48148E-6 L -0.00729 -1.48148E-6 " pathEditMode="relative" rAng="0" ptsTypes="AA">
                                      <p:cBhvr>
                                        <p:cTn id="9" dur="500" spd="-100000" fill="hold"/>
                                        <p:tgtEl>
                                          <p:spTgt spid="5"/>
                                        </p:tgtEl>
                                        <p:attrNameLst>
                                          <p:attrName>ppt_x</p:attrName>
                                          <p:attrName>ppt_y</p:attrName>
                                        </p:attrNameLst>
                                      </p:cBhvr>
                                      <p:rCtr x="-365" y="0"/>
                                    </p:animMotion>
                                  </p:childTnLst>
                                </p:cTn>
                              </p:par>
                              <p:par>
                                <p:cTn id="10" presetID="10" presetClass="entr" presetSubtype="0" fill="hold" grpId="0" nodeType="withEffect">
                                  <p:stCondLst>
                                    <p:cond delay="2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35" presetClass="path" presetSubtype="0" decel="100000" fill="hold" grpId="1" nodeType="withEffect">
                                  <p:stCondLst>
                                    <p:cond delay="200"/>
                                  </p:stCondLst>
                                  <p:childTnLst>
                                    <p:animMotion origin="layout" path="M 2.77556E-17 -1.48148E-6 L 0.00768 -1.48148E-6 " pathEditMode="relative" rAng="0" ptsTypes="AA">
                                      <p:cBhvr>
                                        <p:cTn id="14" dur="500" spd="-100000" fill="hold"/>
                                        <p:tgtEl>
                                          <p:spTgt spid="6"/>
                                        </p:tgtEl>
                                        <p:attrNameLst>
                                          <p:attrName>ppt_x</p:attrName>
                                          <p:attrName>ppt_y</p:attrName>
                                        </p:attrNameLst>
                                      </p:cBhvr>
                                      <p:rCtr x="378" y="0"/>
                                    </p:animMotion>
                                  </p:childTnLst>
                                </p:cTn>
                              </p:par>
                            </p:childTnLst>
                          </p:cTn>
                        </p:par>
                        <p:par>
                          <p:cTn id="15" fill="hold">
                            <p:stCondLst>
                              <p:cond delay="700"/>
                            </p:stCondLst>
                            <p:childTnLst>
                              <p:par>
                                <p:cTn id="16" presetID="22" presetClass="entr" presetSubtype="8" fill="hold" nodeType="afterEffect">
                                  <p:stCondLst>
                                    <p:cond delay="200"/>
                                  </p:stCondLst>
                                  <p:childTnLst>
                                    <p:set>
                                      <p:cBhvr>
                                        <p:cTn id="17" dur="1" fill="hold">
                                          <p:stCondLst>
                                            <p:cond delay="0"/>
                                          </p:stCondLst>
                                        </p:cTn>
                                        <p:tgtEl>
                                          <p:spTgt spid="33"/>
                                        </p:tgtEl>
                                        <p:attrNameLst>
                                          <p:attrName>style.visibility</p:attrName>
                                        </p:attrNameLst>
                                      </p:cBhvr>
                                      <p:to>
                                        <p:strVal val="visible"/>
                                      </p:to>
                                    </p:set>
                                    <p:animEffect transition="in" filter="wipe(left)">
                                      <p:cBhvr>
                                        <p:cTn id="18" dur="500"/>
                                        <p:tgtEl>
                                          <p:spTgt spid="33"/>
                                        </p:tgtEl>
                                      </p:cBhvr>
                                    </p:animEffect>
                                  </p:childTnLst>
                                </p:cTn>
                              </p:par>
                              <p:par>
                                <p:cTn id="19" presetID="10" presetClass="entr" presetSubtype="0" fill="hold" grpId="0" nodeType="withEffect">
                                  <p:stCondLst>
                                    <p:cond delay="20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35" presetClass="path" presetSubtype="0" decel="100000" fill="hold" grpId="1" nodeType="withEffect">
                                  <p:stCondLst>
                                    <p:cond delay="200"/>
                                  </p:stCondLst>
                                  <p:childTnLst>
                                    <p:animMotion origin="layout" path="M 2.77556E-17 -1.48148E-6 L 0.00768 -1.48148E-6 " pathEditMode="relative" rAng="0" ptsTypes="AA">
                                      <p:cBhvr>
                                        <p:cTn id="23" dur="500" spd="-100000" fill="hold"/>
                                        <p:tgtEl>
                                          <p:spTgt spid="32"/>
                                        </p:tgtEl>
                                        <p:attrNameLst>
                                          <p:attrName>ppt_x</p:attrName>
                                          <p:attrName>ppt_y</p:attrName>
                                        </p:attrNameLst>
                                      </p:cBhvr>
                                      <p:rCtr x="378" y="0"/>
                                    </p:animMotion>
                                  </p:childTnLst>
                                </p:cTn>
                              </p:par>
                              <p:par>
                                <p:cTn id="24" presetID="10" presetClass="entr" presetSubtype="0" fill="hold" nodeType="withEffect">
                                  <p:stCondLst>
                                    <p:cond delay="20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35" presetClass="path" presetSubtype="0" decel="100000" fill="hold" nodeType="withEffect">
                                  <p:stCondLst>
                                    <p:cond delay="200"/>
                                  </p:stCondLst>
                                  <p:childTnLst>
                                    <p:animMotion origin="layout" path="M 1.38778E-17 -1.48148E-6 L -0.00729 -1.48148E-6 " pathEditMode="relative" rAng="0" ptsTypes="AA">
                                      <p:cBhvr>
                                        <p:cTn id="28" dur="500" spd="-100000" fill="hold"/>
                                        <p:tgtEl>
                                          <p:spTgt spid="18"/>
                                        </p:tgtEl>
                                        <p:attrNameLst>
                                          <p:attrName>ppt_x</p:attrName>
                                          <p:attrName>ppt_y</p:attrName>
                                        </p:attrNameLst>
                                      </p:cBhvr>
                                      <p:rCtr x="-365" y="0"/>
                                    </p:animMotion>
                                  </p:childTnLst>
                                </p:cTn>
                              </p:par>
                            </p:childTnLst>
                          </p:cTn>
                        </p:par>
                        <p:par>
                          <p:cTn id="29" fill="hold">
                            <p:stCondLst>
                              <p:cond delay="1400"/>
                            </p:stCondLst>
                            <p:childTnLst>
                              <p:par>
                                <p:cTn id="30" presetID="22" presetClass="entr" presetSubtype="8" fill="hold" nodeType="afterEffect">
                                  <p:stCondLst>
                                    <p:cond delay="20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par>
                                <p:cTn id="33" presetID="10" presetClass="entr" presetSubtype="0" fill="hold" nodeType="withEffect">
                                  <p:stCondLst>
                                    <p:cond delay="20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par>
                                <p:cTn id="36" presetID="35" presetClass="path" presetSubtype="0" decel="100000" fill="hold" nodeType="withEffect">
                                  <p:stCondLst>
                                    <p:cond delay="200"/>
                                  </p:stCondLst>
                                  <p:childTnLst>
                                    <p:animMotion origin="layout" path="M 1.38778E-17 -1.48148E-6 L -0.00729 -1.48148E-6 " pathEditMode="relative" rAng="0" ptsTypes="AA">
                                      <p:cBhvr>
                                        <p:cTn id="37" dur="500" spd="-100000" fill="hold"/>
                                        <p:tgtEl>
                                          <p:spTgt spid="4"/>
                                        </p:tgtEl>
                                        <p:attrNameLst>
                                          <p:attrName>ppt_x</p:attrName>
                                          <p:attrName>ppt_y</p:attrName>
                                        </p:attrNameLst>
                                      </p:cBhvr>
                                      <p:rCtr x="-365" y="0"/>
                                    </p:animMotion>
                                  </p:childTnLst>
                                </p:cTn>
                              </p:par>
                              <p:par>
                                <p:cTn id="38" presetID="10" presetClass="entr" presetSubtype="0" fill="hold" grpId="0" nodeType="withEffect">
                                  <p:stCondLst>
                                    <p:cond delay="20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35" presetClass="path" presetSubtype="0" decel="100000" fill="hold" grpId="1" nodeType="withEffect">
                                  <p:stCondLst>
                                    <p:cond delay="200"/>
                                  </p:stCondLst>
                                  <p:childTnLst>
                                    <p:animMotion origin="layout" path="M 2.77556E-17 -1.48148E-6 L 0.00768 -1.48148E-6 " pathEditMode="relative" rAng="0" ptsTypes="AA">
                                      <p:cBhvr>
                                        <p:cTn id="42" dur="500" spd="-100000" fill="hold"/>
                                        <p:tgtEl>
                                          <p:spTgt spid="22"/>
                                        </p:tgtEl>
                                        <p:attrNameLst>
                                          <p:attrName>ppt_x</p:attrName>
                                          <p:attrName>ppt_y</p:attrName>
                                        </p:attrNameLst>
                                      </p:cBhvr>
                                      <p:rCtr x="378" y="0"/>
                                    </p:animMotion>
                                  </p:childTnLst>
                                </p:cTn>
                              </p:par>
                            </p:childTnLst>
                          </p:cTn>
                        </p:par>
                        <p:par>
                          <p:cTn id="43" fill="hold">
                            <p:stCondLst>
                              <p:cond delay="2100"/>
                            </p:stCondLst>
                            <p:childTnLst>
                              <p:par>
                                <p:cTn id="44" presetID="22" presetClass="entr" presetSubtype="8" fill="hold" nodeType="afterEffect">
                                  <p:stCondLst>
                                    <p:cond delay="200"/>
                                  </p:stCondLst>
                                  <p:childTnLst>
                                    <p:set>
                                      <p:cBhvr>
                                        <p:cTn id="45" dur="1" fill="hold">
                                          <p:stCondLst>
                                            <p:cond delay="0"/>
                                          </p:stCondLst>
                                        </p:cTn>
                                        <p:tgtEl>
                                          <p:spTgt spid="35"/>
                                        </p:tgtEl>
                                        <p:attrNameLst>
                                          <p:attrName>style.visibility</p:attrName>
                                        </p:attrNameLst>
                                      </p:cBhvr>
                                      <p:to>
                                        <p:strVal val="visible"/>
                                      </p:to>
                                    </p:set>
                                    <p:animEffect transition="in" filter="wipe(left)">
                                      <p:cBhvr>
                                        <p:cTn id="46" dur="500"/>
                                        <p:tgtEl>
                                          <p:spTgt spid="35"/>
                                        </p:tgtEl>
                                      </p:cBhvr>
                                    </p:animEffect>
                                  </p:childTnLst>
                                </p:cTn>
                              </p:par>
                              <p:par>
                                <p:cTn id="47" presetID="10" presetClass="entr" presetSubtype="0" fill="hold" nodeType="withEffect">
                                  <p:stCondLst>
                                    <p:cond delay="2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35" presetClass="path" presetSubtype="0" decel="100000" fill="hold" nodeType="withEffect">
                                  <p:stCondLst>
                                    <p:cond delay="200"/>
                                  </p:stCondLst>
                                  <p:childTnLst>
                                    <p:animMotion origin="layout" path="M 1.38778E-17 -1.48148E-6 L -0.00729 -1.48148E-6 " pathEditMode="relative" rAng="0" ptsTypes="AA">
                                      <p:cBhvr>
                                        <p:cTn id="51" dur="500" spd="-100000" fill="hold"/>
                                        <p:tgtEl>
                                          <p:spTgt spid="19"/>
                                        </p:tgtEl>
                                        <p:attrNameLst>
                                          <p:attrName>ppt_x</p:attrName>
                                          <p:attrName>ppt_y</p:attrName>
                                        </p:attrNameLst>
                                      </p:cBhvr>
                                      <p:rCtr x="-365" y="0"/>
                                    </p:animMotion>
                                  </p:childTnLst>
                                </p:cTn>
                              </p:par>
                              <p:par>
                                <p:cTn id="52" presetID="10" presetClass="entr" presetSubtype="0" fill="hold" grpId="0" nodeType="withEffect">
                                  <p:stCondLst>
                                    <p:cond delay="20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par>
                                <p:cTn id="55" presetID="35" presetClass="path" presetSubtype="0" decel="100000" fill="hold" grpId="1" nodeType="withEffect">
                                  <p:stCondLst>
                                    <p:cond delay="200"/>
                                  </p:stCondLst>
                                  <p:childTnLst>
                                    <p:animMotion origin="layout" path="M 2.77556E-17 -1.48148E-6 L 0.00768 -1.48148E-6 " pathEditMode="relative" rAng="0" ptsTypes="AA">
                                      <p:cBhvr>
                                        <p:cTn id="56" dur="500" spd="-100000" fill="hold"/>
                                        <p:tgtEl>
                                          <p:spTgt spid="9"/>
                                        </p:tgtEl>
                                        <p:attrNameLst>
                                          <p:attrName>ppt_x</p:attrName>
                                          <p:attrName>ppt_y</p:attrName>
                                        </p:attrNameLst>
                                      </p:cBhvr>
                                      <p:rCtr x="378" y="0"/>
                                    </p:animMotion>
                                  </p:childTnLst>
                                </p:cTn>
                              </p:par>
                            </p:childTnLst>
                          </p:cTn>
                        </p:par>
                        <p:par>
                          <p:cTn id="57" fill="hold">
                            <p:stCondLst>
                              <p:cond delay="2800"/>
                            </p:stCondLst>
                            <p:childTnLst>
                              <p:par>
                                <p:cTn id="58" presetID="22" presetClass="entr" presetSubtype="8" fill="hold" nodeType="afterEffect">
                                  <p:stCondLst>
                                    <p:cond delay="200"/>
                                  </p:stCondLst>
                                  <p:childTnLst>
                                    <p:set>
                                      <p:cBhvr>
                                        <p:cTn id="59" dur="1" fill="hold">
                                          <p:stCondLst>
                                            <p:cond delay="0"/>
                                          </p:stCondLst>
                                        </p:cTn>
                                        <p:tgtEl>
                                          <p:spTgt spid="25"/>
                                        </p:tgtEl>
                                        <p:attrNameLst>
                                          <p:attrName>style.visibility</p:attrName>
                                        </p:attrNameLst>
                                      </p:cBhvr>
                                      <p:to>
                                        <p:strVal val="visible"/>
                                      </p:to>
                                    </p:set>
                                    <p:animEffect transition="in" filter="wipe(left)">
                                      <p:cBhvr>
                                        <p:cTn id="60" dur="500"/>
                                        <p:tgtEl>
                                          <p:spTgt spid="25"/>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par>
                                <p:cTn id="64" presetID="35" presetClass="path" presetSubtype="0" decel="100000" fill="hold" grpId="1" nodeType="withEffect">
                                  <p:stCondLst>
                                    <p:cond delay="200"/>
                                  </p:stCondLst>
                                  <p:childTnLst>
                                    <p:animMotion origin="layout" path="M 2.77556E-17 -1.48148E-6 L 0.00768 -1.48148E-6 " pathEditMode="relative" rAng="0" ptsTypes="AA">
                                      <p:cBhvr>
                                        <p:cTn id="65" dur="500" spd="-100000" fill="hold"/>
                                        <p:tgtEl>
                                          <p:spTgt spid="24"/>
                                        </p:tgtEl>
                                        <p:attrNameLst>
                                          <p:attrName>ppt_x</p:attrName>
                                          <p:attrName>ppt_y</p:attrName>
                                        </p:attrNameLst>
                                      </p:cBhvr>
                                      <p:rCtr x="378" y="0"/>
                                    </p:animMotion>
                                  </p:childTnLst>
                                </p:cTn>
                              </p:par>
                              <p:par>
                                <p:cTn id="66" presetID="10" presetClass="entr" presetSubtype="0" fill="hold" nodeType="withEffect">
                                  <p:stCondLst>
                                    <p:cond delay="20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childTnLst>
                                </p:cTn>
                              </p:par>
                              <p:par>
                                <p:cTn id="69" presetID="35" presetClass="path" presetSubtype="0" decel="100000" fill="hold" nodeType="withEffect">
                                  <p:stCondLst>
                                    <p:cond delay="200"/>
                                  </p:stCondLst>
                                  <p:childTnLst>
                                    <p:animMotion origin="layout" path="M 1.38778E-17 -1.48148E-6 L -0.00729 -1.48148E-6 " pathEditMode="relative" rAng="0" ptsTypes="AA">
                                      <p:cBhvr>
                                        <p:cTn id="70" dur="500" spd="-100000" fill="hold"/>
                                        <p:tgtEl>
                                          <p:spTgt spid="26"/>
                                        </p:tgtEl>
                                        <p:attrNameLst>
                                          <p:attrName>ppt_x</p:attrName>
                                          <p:attrName>ppt_y</p:attrName>
                                        </p:attrNameLst>
                                      </p:cBhvr>
                                      <p:rCtr x="-3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9" grpId="0"/>
      <p:bldP spid="9" grpId="1"/>
      <p:bldP spid="6" grpId="0"/>
      <p:bldP spid="6" grpId="1"/>
      <p:bldP spid="22" grpId="0"/>
      <p:bldP spid="22" grpId="1"/>
      <p:bldP spid="24" grpId="0"/>
      <p:bldP spid="2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622A25-C281-4FE9-9722-D3F896317CD2}"/>
              </a:ext>
            </a:extLst>
          </p:cNvPr>
          <p:cNvSpPr>
            <a:spLocks noGrp="1"/>
          </p:cNvSpPr>
          <p:nvPr>
            <p:ph type="title" idx="4294967295"/>
          </p:nvPr>
        </p:nvSpPr>
        <p:spPr>
          <a:xfrm>
            <a:off x="0" y="1096963"/>
            <a:ext cx="13166725" cy="731837"/>
          </a:xfrm>
        </p:spPr>
        <p:txBody>
          <a:bodyPr>
            <a:normAutofit fontScale="90000"/>
          </a:bodyPr>
          <a:lstStyle/>
          <a:p>
            <a:r>
              <a:rPr lang="en-US" dirty="0"/>
              <a:t>Actions we recommend</a:t>
            </a:r>
          </a:p>
        </p:txBody>
      </p:sp>
      <p:sp>
        <p:nvSpPr>
          <p:cNvPr id="5" name="Content Placeholder 2">
            <a:extLst>
              <a:ext uri="{FF2B5EF4-FFF2-40B4-BE49-F238E27FC236}">
                <a16:creationId xmlns:a16="http://schemas.microsoft.com/office/drawing/2014/main" id="{0A344C31-F504-48EC-93B4-B6F0AB446930}"/>
              </a:ext>
            </a:extLst>
          </p:cNvPr>
          <p:cNvSpPr txBox="1">
            <a:spLocks/>
          </p:cNvSpPr>
          <p:nvPr/>
        </p:nvSpPr>
        <p:spPr>
          <a:xfrm>
            <a:off x="8403130" y="1640760"/>
            <a:ext cx="4322270" cy="1329595"/>
          </a:xfrm>
          <a:prstGeom prst="rect">
            <a:avLst/>
          </a:prstGeom>
        </p:spPr>
        <p:txBody>
          <a:bodyPr vert="horz" wrap="square" lIns="146304" tIns="73152" rIns="146304" bIns="73152" rtlCol="0">
            <a:spAutoFit/>
          </a:bodyPr>
          <a:lstStyle>
            <a:lvl1pPr marL="0" indent="0" algn="l" defTabSz="457200" rtl="0" eaLnBrk="1" latinLnBrk="0" hangingPunct="1">
              <a:spcBef>
                <a:spcPct val="20000"/>
              </a:spcBef>
              <a:buFontTx/>
              <a:buNone/>
              <a:defRPr sz="2400" b="0" i="0" kern="1200">
                <a:solidFill>
                  <a:srgbClr val="414042"/>
                </a:solidFill>
                <a:latin typeface="Amazon Ember Regular" charset="0"/>
                <a:ea typeface="+mn-ea"/>
                <a:cs typeface="Amazon Ember Regular" charset="0"/>
              </a:defRPr>
            </a:lvl1pPr>
            <a:lvl2pPr marL="742950" indent="-285750" algn="l" defTabSz="457200" rtl="0" eaLnBrk="1" latinLnBrk="0" hangingPunct="1">
              <a:spcBef>
                <a:spcPct val="20000"/>
              </a:spcBef>
              <a:buFont typeface="Arial"/>
              <a:buChar char="•"/>
              <a:defRPr sz="2000" b="0" i="0" kern="1200">
                <a:solidFill>
                  <a:srgbClr val="414042"/>
                </a:solidFill>
                <a:latin typeface="Amazon Ember Regular" charset="0"/>
                <a:ea typeface="+mn-ea"/>
                <a:cs typeface="Amazon Ember Regular" charset="0"/>
              </a:defRPr>
            </a:lvl2pPr>
            <a:lvl3pPr marL="1143000" indent="-228600" algn="l" defTabSz="457200" rtl="0" eaLnBrk="1" latinLnBrk="0" hangingPunct="1">
              <a:spcBef>
                <a:spcPct val="20000"/>
              </a:spcBef>
              <a:buFont typeface="Arial"/>
              <a:buChar char="•"/>
              <a:defRPr sz="1800" b="0" i="0" kern="1200">
                <a:solidFill>
                  <a:srgbClr val="414042"/>
                </a:solidFill>
                <a:latin typeface="Amazon Ember Regular" charset="0"/>
                <a:ea typeface="+mn-ea"/>
                <a:cs typeface="Amazon Ember Regular" charset="0"/>
              </a:defRPr>
            </a:lvl3pPr>
            <a:lvl4pPr marL="1600200" indent="-228600" algn="l" defTabSz="457200" rtl="0" eaLnBrk="1" latinLnBrk="0" hangingPunct="1">
              <a:spcBef>
                <a:spcPct val="20000"/>
              </a:spcBef>
              <a:buFont typeface="Arial"/>
              <a:buChar char="–"/>
              <a:defRPr sz="1600" b="0" i="0" kern="1200">
                <a:solidFill>
                  <a:srgbClr val="414042"/>
                </a:solidFill>
                <a:latin typeface="Amazon Ember Regular" charset="0"/>
                <a:ea typeface="+mn-ea"/>
                <a:cs typeface="Amazon Ember Regular" charset="0"/>
              </a:defRPr>
            </a:lvl4pPr>
            <a:lvl5pPr marL="2057400" indent="-228600" algn="l" defTabSz="457200" rtl="0" eaLnBrk="1" latinLnBrk="0" hangingPunct="1">
              <a:spcBef>
                <a:spcPct val="20000"/>
              </a:spcBef>
              <a:buFont typeface="Arial"/>
              <a:buChar char="»"/>
              <a:defRPr sz="1600" b="0" i="0" kern="1200">
                <a:solidFill>
                  <a:srgbClr val="414042"/>
                </a:solidFill>
                <a:latin typeface="Amazon Ember Regular" charset="0"/>
                <a:ea typeface="+mn-ea"/>
                <a:cs typeface="Amazon Ember Regula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960"/>
              </a:spcBef>
              <a:defRPr/>
            </a:pPr>
            <a:r>
              <a:rPr lang="en-US" sz="2560" dirty="0">
                <a:solidFill>
                  <a:schemeClr val="tx1"/>
                </a:solidFill>
                <a:latin typeface="+mn-lt"/>
              </a:rPr>
              <a:t>Be selective on which apps to transform; focus on differentiators</a:t>
            </a:r>
          </a:p>
        </p:txBody>
      </p:sp>
      <p:sp>
        <p:nvSpPr>
          <p:cNvPr id="6" name="Rectangle 5">
            <a:extLst>
              <a:ext uri="{FF2B5EF4-FFF2-40B4-BE49-F238E27FC236}">
                <a16:creationId xmlns:a16="http://schemas.microsoft.com/office/drawing/2014/main" id="{DDDEB1DC-07A0-458F-A68F-716CB05E6AD8}"/>
              </a:ext>
            </a:extLst>
          </p:cNvPr>
          <p:cNvSpPr/>
          <p:nvPr/>
        </p:nvSpPr>
        <p:spPr>
          <a:xfrm>
            <a:off x="7385732" y="1651938"/>
            <a:ext cx="779059" cy="92333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spAutoFit/>
          </a:bodyPr>
          <a:lstStyle/>
          <a:p>
            <a:pPr marL="0" marR="0" lvl="0" indent="0" algn="ctr" defTabSz="1096963"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chemeClr val="accent1"/>
                </a:solidFill>
                <a:effectLst/>
                <a:uLnTx/>
                <a:uFillTx/>
                <a:ea typeface="Amazon Ember" panose="020B0603020204020204" pitchFamily="34" charset="0"/>
                <a:cs typeface="Amazon Ember" panose="020B0603020204020204" pitchFamily="34" charset="0"/>
              </a:rPr>
              <a:t>01</a:t>
            </a:r>
          </a:p>
        </p:txBody>
      </p:sp>
      <p:cxnSp>
        <p:nvCxnSpPr>
          <p:cNvPr id="7" name="Straight Connector 6">
            <a:extLst>
              <a:ext uri="{FF2B5EF4-FFF2-40B4-BE49-F238E27FC236}">
                <a16:creationId xmlns:a16="http://schemas.microsoft.com/office/drawing/2014/main" id="{14FE73A5-24BE-4B86-909A-AA417A01EB7C}"/>
              </a:ext>
            </a:extLst>
          </p:cNvPr>
          <p:cNvCxnSpPr>
            <a:cxnSpLocks/>
          </p:cNvCxnSpPr>
          <p:nvPr/>
        </p:nvCxnSpPr>
        <p:spPr>
          <a:xfrm flipH="1">
            <a:off x="7315200" y="1485608"/>
            <a:ext cx="6807200" cy="0"/>
          </a:xfrm>
          <a:prstGeom prst="line">
            <a:avLst/>
          </a:prstGeom>
          <a:noFill/>
          <a:ln w="25400" cap="rnd" cmpd="sng" algn="ctr">
            <a:gradFill flip="none" rotWithShape="1">
              <a:gsLst>
                <a:gs pos="0">
                  <a:schemeClr val="accent4"/>
                </a:gs>
                <a:gs pos="100000">
                  <a:schemeClr val="accent3"/>
                </a:gs>
              </a:gsLst>
              <a:lin ang="10800000" scaled="1"/>
              <a:tileRect/>
            </a:gradFill>
            <a:prstDash val="solid"/>
            <a:headEnd type="none" w="med" len="sm"/>
            <a:tailEnd w="lg" len="sm"/>
          </a:ln>
          <a:effectLst/>
        </p:spPr>
      </p:cxnSp>
      <p:sp>
        <p:nvSpPr>
          <p:cNvPr id="8" name="Content Placeholder 2">
            <a:extLst>
              <a:ext uri="{FF2B5EF4-FFF2-40B4-BE49-F238E27FC236}">
                <a16:creationId xmlns:a16="http://schemas.microsoft.com/office/drawing/2014/main" id="{55C6C74C-B1B2-4D92-88B3-3FDCC463ABCD}"/>
              </a:ext>
            </a:extLst>
          </p:cNvPr>
          <p:cNvSpPr txBox="1">
            <a:spLocks/>
          </p:cNvSpPr>
          <p:nvPr/>
        </p:nvSpPr>
        <p:spPr>
          <a:xfrm>
            <a:off x="8403130" y="5484174"/>
            <a:ext cx="5394960" cy="935641"/>
          </a:xfrm>
          <a:prstGeom prst="rect">
            <a:avLst/>
          </a:prstGeom>
        </p:spPr>
        <p:txBody>
          <a:bodyPr vert="horz" wrap="square" lIns="146304" tIns="73152" rIns="146304" bIns="73152" rtlCol="0">
            <a:spAutoFit/>
          </a:bodyPr>
          <a:lstStyle>
            <a:lvl1pPr marL="0" indent="0" algn="l" defTabSz="457200" rtl="0" eaLnBrk="1" latinLnBrk="0" hangingPunct="1">
              <a:spcBef>
                <a:spcPct val="20000"/>
              </a:spcBef>
              <a:buFontTx/>
              <a:buNone/>
              <a:defRPr sz="2400" b="0" i="0" kern="1200">
                <a:solidFill>
                  <a:srgbClr val="414042"/>
                </a:solidFill>
                <a:latin typeface="Amazon Ember Regular" charset="0"/>
                <a:ea typeface="+mn-ea"/>
                <a:cs typeface="Amazon Ember Regular" charset="0"/>
              </a:defRPr>
            </a:lvl1pPr>
            <a:lvl2pPr marL="742950" indent="-285750" algn="l" defTabSz="457200" rtl="0" eaLnBrk="1" latinLnBrk="0" hangingPunct="1">
              <a:spcBef>
                <a:spcPct val="20000"/>
              </a:spcBef>
              <a:buFont typeface="Arial"/>
              <a:buChar char="•"/>
              <a:defRPr sz="2000" b="0" i="0" kern="1200">
                <a:solidFill>
                  <a:srgbClr val="414042"/>
                </a:solidFill>
                <a:latin typeface="Amazon Ember Regular" charset="0"/>
                <a:ea typeface="+mn-ea"/>
                <a:cs typeface="Amazon Ember Regular" charset="0"/>
              </a:defRPr>
            </a:lvl2pPr>
            <a:lvl3pPr marL="1143000" indent="-228600" algn="l" defTabSz="457200" rtl="0" eaLnBrk="1" latinLnBrk="0" hangingPunct="1">
              <a:spcBef>
                <a:spcPct val="20000"/>
              </a:spcBef>
              <a:buFont typeface="Arial"/>
              <a:buChar char="•"/>
              <a:defRPr sz="1800" b="0" i="0" kern="1200">
                <a:solidFill>
                  <a:srgbClr val="414042"/>
                </a:solidFill>
                <a:latin typeface="Amazon Ember Regular" charset="0"/>
                <a:ea typeface="+mn-ea"/>
                <a:cs typeface="Amazon Ember Regular" charset="0"/>
              </a:defRPr>
            </a:lvl3pPr>
            <a:lvl4pPr marL="1600200" indent="-228600" algn="l" defTabSz="457200" rtl="0" eaLnBrk="1" latinLnBrk="0" hangingPunct="1">
              <a:spcBef>
                <a:spcPct val="20000"/>
              </a:spcBef>
              <a:buFont typeface="Arial"/>
              <a:buChar char="–"/>
              <a:defRPr sz="1600" b="0" i="0" kern="1200">
                <a:solidFill>
                  <a:srgbClr val="414042"/>
                </a:solidFill>
                <a:latin typeface="Amazon Ember Regular" charset="0"/>
                <a:ea typeface="+mn-ea"/>
                <a:cs typeface="Amazon Ember Regular" charset="0"/>
              </a:defRPr>
            </a:lvl4pPr>
            <a:lvl5pPr marL="2057400" indent="-228600" algn="l" defTabSz="457200" rtl="0" eaLnBrk="1" latinLnBrk="0" hangingPunct="1">
              <a:spcBef>
                <a:spcPct val="20000"/>
              </a:spcBef>
              <a:buFont typeface="Arial"/>
              <a:buChar char="»"/>
              <a:defRPr sz="1600" b="0" i="0" kern="1200">
                <a:solidFill>
                  <a:srgbClr val="414042"/>
                </a:solidFill>
                <a:latin typeface="Amazon Ember Regular" charset="0"/>
                <a:ea typeface="+mn-ea"/>
                <a:cs typeface="Amazon Ember Regula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spcBef>
                <a:spcPts val="960"/>
              </a:spcBef>
              <a:defRPr/>
            </a:pPr>
            <a:r>
              <a:rPr lang="en-US" sz="2560" dirty="0">
                <a:solidFill>
                  <a:schemeClr val="tx1"/>
                </a:solidFill>
                <a:latin typeface="+mn-lt"/>
              </a:rPr>
              <a:t>Choose partner(s) to guide you and bring skills and experience</a:t>
            </a:r>
          </a:p>
        </p:txBody>
      </p:sp>
      <p:sp>
        <p:nvSpPr>
          <p:cNvPr id="9" name="Rectangle 8">
            <a:extLst>
              <a:ext uri="{FF2B5EF4-FFF2-40B4-BE49-F238E27FC236}">
                <a16:creationId xmlns:a16="http://schemas.microsoft.com/office/drawing/2014/main" id="{CFEF56B7-044F-498A-895D-CE1393F1840E}"/>
              </a:ext>
            </a:extLst>
          </p:cNvPr>
          <p:cNvSpPr/>
          <p:nvPr/>
        </p:nvSpPr>
        <p:spPr>
          <a:xfrm>
            <a:off x="7385732" y="3517037"/>
            <a:ext cx="779059" cy="92333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spAutoFit/>
          </a:bodyPr>
          <a:lstStyle/>
          <a:p>
            <a:pPr marL="0" marR="0" lvl="0" indent="0" algn="ctr" defTabSz="1096963"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chemeClr val="accent1"/>
                </a:solidFill>
                <a:effectLst/>
                <a:uLnTx/>
                <a:uFillTx/>
                <a:latin typeface="+mj-lt"/>
                <a:ea typeface="Amazon Ember" panose="020B0603020204020204" pitchFamily="34" charset="0"/>
                <a:cs typeface="Amazon Ember" panose="020B0603020204020204" pitchFamily="34" charset="0"/>
              </a:rPr>
              <a:t>02</a:t>
            </a:r>
          </a:p>
        </p:txBody>
      </p:sp>
      <p:cxnSp>
        <p:nvCxnSpPr>
          <p:cNvPr id="10" name="Straight Connector 9">
            <a:extLst>
              <a:ext uri="{FF2B5EF4-FFF2-40B4-BE49-F238E27FC236}">
                <a16:creationId xmlns:a16="http://schemas.microsoft.com/office/drawing/2014/main" id="{37469F01-377B-4C77-A33B-FE0EFDBFC242}"/>
              </a:ext>
            </a:extLst>
          </p:cNvPr>
          <p:cNvCxnSpPr>
            <a:cxnSpLocks/>
          </p:cNvCxnSpPr>
          <p:nvPr/>
        </p:nvCxnSpPr>
        <p:spPr>
          <a:xfrm flipH="1">
            <a:off x="7315200" y="3332648"/>
            <a:ext cx="6807200" cy="0"/>
          </a:xfrm>
          <a:prstGeom prst="line">
            <a:avLst/>
          </a:prstGeom>
          <a:noFill/>
          <a:ln w="25400" cap="rnd" cmpd="sng" algn="ctr">
            <a:gradFill flip="none" rotWithShape="1">
              <a:gsLst>
                <a:gs pos="0">
                  <a:schemeClr val="accent4"/>
                </a:gs>
                <a:gs pos="100000">
                  <a:schemeClr val="accent3"/>
                </a:gs>
              </a:gsLst>
              <a:lin ang="10800000" scaled="1"/>
              <a:tileRect/>
            </a:gradFill>
            <a:prstDash val="solid"/>
            <a:headEnd type="none" w="med" len="sm"/>
            <a:tailEnd w="lg" len="sm"/>
          </a:ln>
          <a:effectLst/>
        </p:spPr>
      </p:cxnSp>
      <p:sp>
        <p:nvSpPr>
          <p:cNvPr id="11" name="Content Placeholder 2">
            <a:extLst>
              <a:ext uri="{FF2B5EF4-FFF2-40B4-BE49-F238E27FC236}">
                <a16:creationId xmlns:a16="http://schemas.microsoft.com/office/drawing/2014/main" id="{2A03EFAC-04C7-4E4E-B963-B09BAB17099A}"/>
              </a:ext>
            </a:extLst>
          </p:cNvPr>
          <p:cNvSpPr txBox="1">
            <a:spLocks/>
          </p:cNvSpPr>
          <p:nvPr/>
        </p:nvSpPr>
        <p:spPr>
          <a:xfrm>
            <a:off x="8403130" y="3560749"/>
            <a:ext cx="5719270" cy="1329595"/>
          </a:xfrm>
          <a:prstGeom prst="rect">
            <a:avLst/>
          </a:prstGeom>
        </p:spPr>
        <p:txBody>
          <a:bodyPr vert="horz" wrap="square" lIns="146304" tIns="73152" rIns="146304" bIns="73152" rtlCol="0">
            <a:spAutoFit/>
          </a:bodyPr>
          <a:lstStyle>
            <a:lvl1pPr marL="0" indent="0" algn="l" defTabSz="457200" rtl="0" eaLnBrk="1" latinLnBrk="0" hangingPunct="1">
              <a:spcBef>
                <a:spcPct val="20000"/>
              </a:spcBef>
              <a:buFontTx/>
              <a:buNone/>
              <a:defRPr sz="2400" b="0" i="0" kern="1200">
                <a:solidFill>
                  <a:srgbClr val="414042"/>
                </a:solidFill>
                <a:latin typeface="Amazon Ember Regular" charset="0"/>
                <a:ea typeface="+mn-ea"/>
                <a:cs typeface="Amazon Ember Regular" charset="0"/>
              </a:defRPr>
            </a:lvl1pPr>
            <a:lvl2pPr marL="742950" indent="-285750" algn="l" defTabSz="457200" rtl="0" eaLnBrk="1" latinLnBrk="0" hangingPunct="1">
              <a:spcBef>
                <a:spcPct val="20000"/>
              </a:spcBef>
              <a:buFont typeface="Arial"/>
              <a:buChar char="•"/>
              <a:defRPr sz="2000" b="0" i="0" kern="1200">
                <a:solidFill>
                  <a:srgbClr val="414042"/>
                </a:solidFill>
                <a:latin typeface="Amazon Ember Regular" charset="0"/>
                <a:ea typeface="+mn-ea"/>
                <a:cs typeface="Amazon Ember Regular" charset="0"/>
              </a:defRPr>
            </a:lvl2pPr>
            <a:lvl3pPr marL="1143000" indent="-228600" algn="l" defTabSz="457200" rtl="0" eaLnBrk="1" latinLnBrk="0" hangingPunct="1">
              <a:spcBef>
                <a:spcPct val="20000"/>
              </a:spcBef>
              <a:buFont typeface="Arial"/>
              <a:buChar char="•"/>
              <a:defRPr sz="1800" b="0" i="0" kern="1200">
                <a:solidFill>
                  <a:srgbClr val="414042"/>
                </a:solidFill>
                <a:latin typeface="Amazon Ember Regular" charset="0"/>
                <a:ea typeface="+mn-ea"/>
                <a:cs typeface="Amazon Ember Regular" charset="0"/>
              </a:defRPr>
            </a:lvl3pPr>
            <a:lvl4pPr marL="1600200" indent="-228600" algn="l" defTabSz="457200" rtl="0" eaLnBrk="1" latinLnBrk="0" hangingPunct="1">
              <a:spcBef>
                <a:spcPct val="20000"/>
              </a:spcBef>
              <a:buFont typeface="Arial"/>
              <a:buChar char="–"/>
              <a:defRPr sz="1600" b="0" i="0" kern="1200">
                <a:solidFill>
                  <a:srgbClr val="414042"/>
                </a:solidFill>
                <a:latin typeface="Amazon Ember Regular" charset="0"/>
                <a:ea typeface="+mn-ea"/>
                <a:cs typeface="Amazon Ember Regular" charset="0"/>
              </a:defRPr>
            </a:lvl4pPr>
            <a:lvl5pPr marL="2057400" indent="-228600" algn="l" defTabSz="457200" rtl="0" eaLnBrk="1" latinLnBrk="0" hangingPunct="1">
              <a:spcBef>
                <a:spcPct val="20000"/>
              </a:spcBef>
              <a:buFont typeface="Arial"/>
              <a:buChar char="»"/>
              <a:defRPr sz="1600" b="0" i="0" kern="1200">
                <a:solidFill>
                  <a:srgbClr val="414042"/>
                </a:solidFill>
                <a:latin typeface="Amazon Ember Regular" charset="0"/>
                <a:ea typeface="+mn-ea"/>
                <a:cs typeface="Amazon Ember Regula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960"/>
              </a:spcBef>
              <a:defRPr/>
            </a:pPr>
            <a:r>
              <a:rPr lang="en-US" sz="2560" dirty="0">
                <a:solidFill>
                  <a:schemeClr val="tx1"/>
                </a:solidFill>
                <a:latin typeface="+mn-lt"/>
              </a:rPr>
              <a:t>Design and build a service management framework to enable your cloud operating model</a:t>
            </a:r>
          </a:p>
        </p:txBody>
      </p:sp>
      <p:sp>
        <p:nvSpPr>
          <p:cNvPr id="12" name="Rectangle 11">
            <a:extLst>
              <a:ext uri="{FF2B5EF4-FFF2-40B4-BE49-F238E27FC236}">
                <a16:creationId xmlns:a16="http://schemas.microsoft.com/office/drawing/2014/main" id="{30F1B08F-7F7D-41CF-B3A0-B544C05DED6E}"/>
              </a:ext>
            </a:extLst>
          </p:cNvPr>
          <p:cNvSpPr/>
          <p:nvPr/>
        </p:nvSpPr>
        <p:spPr>
          <a:xfrm>
            <a:off x="7385732" y="5434556"/>
            <a:ext cx="779059" cy="92333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spAutoFit/>
          </a:bodyPr>
          <a:lstStyle/>
          <a:p>
            <a:pPr marL="0" marR="0" lvl="0" indent="0" algn="ctr" defTabSz="1096963"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chemeClr val="accent1"/>
                </a:solidFill>
                <a:effectLst/>
                <a:uLnTx/>
                <a:uFillTx/>
                <a:latin typeface="+mj-lt"/>
                <a:ea typeface="Amazon Ember" panose="020B0603020204020204" pitchFamily="34" charset="0"/>
                <a:cs typeface="Amazon Ember" panose="020B0603020204020204" pitchFamily="34" charset="0"/>
              </a:rPr>
              <a:t>03</a:t>
            </a:r>
          </a:p>
        </p:txBody>
      </p:sp>
      <p:cxnSp>
        <p:nvCxnSpPr>
          <p:cNvPr id="13" name="Straight Connector 12">
            <a:extLst>
              <a:ext uri="{FF2B5EF4-FFF2-40B4-BE49-F238E27FC236}">
                <a16:creationId xmlns:a16="http://schemas.microsoft.com/office/drawing/2014/main" id="{7EC5601E-B5D7-4223-844F-33A237ABD056}"/>
              </a:ext>
            </a:extLst>
          </p:cNvPr>
          <p:cNvCxnSpPr>
            <a:cxnSpLocks/>
          </p:cNvCxnSpPr>
          <p:nvPr/>
        </p:nvCxnSpPr>
        <p:spPr>
          <a:xfrm flipH="1">
            <a:off x="7315200" y="5232108"/>
            <a:ext cx="6807200" cy="0"/>
          </a:xfrm>
          <a:prstGeom prst="line">
            <a:avLst/>
          </a:prstGeom>
          <a:noFill/>
          <a:ln w="25400" cap="rnd" cmpd="sng" algn="ctr">
            <a:gradFill flip="none" rotWithShape="1">
              <a:gsLst>
                <a:gs pos="0">
                  <a:schemeClr val="accent4"/>
                </a:gs>
                <a:gs pos="100000">
                  <a:schemeClr val="accent3"/>
                </a:gs>
              </a:gsLst>
              <a:lin ang="10800000" scaled="1"/>
              <a:tileRect/>
            </a:gradFill>
            <a:prstDash val="solid"/>
            <a:headEnd type="none" w="med" len="sm"/>
            <a:tailEnd w="lg" len="sm"/>
          </a:ln>
          <a:effectLst/>
        </p:spPr>
      </p:cxnSp>
      <p:sp>
        <p:nvSpPr>
          <p:cNvPr id="18" name="Rectangle 17">
            <a:extLst>
              <a:ext uri="{FF2B5EF4-FFF2-40B4-BE49-F238E27FC236}">
                <a16:creationId xmlns:a16="http://schemas.microsoft.com/office/drawing/2014/main" id="{305ACA70-7C87-4D09-A65D-02D21443E505}"/>
              </a:ext>
            </a:extLst>
          </p:cNvPr>
          <p:cNvSpPr/>
          <p:nvPr/>
        </p:nvSpPr>
        <p:spPr>
          <a:xfrm>
            <a:off x="9140" y="6812714"/>
            <a:ext cx="14621260" cy="66479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48640" tIns="146304" bIns="146304" rtlCol="0" anchor="ctr">
            <a:spAutoFit/>
          </a:bodyPr>
          <a:lstStyle/>
          <a:p>
            <a:pPr marL="0" marR="0" lvl="0" indent="0" defTabSz="7315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Amazon Ember"/>
                <a:ea typeface="+mn-ea"/>
                <a:cs typeface="+mn-cs"/>
              </a:rPr>
              <a:t>aws.amazon.com/cloud-migration</a:t>
            </a:r>
          </a:p>
        </p:txBody>
      </p:sp>
    </p:spTree>
    <p:extLst>
      <p:ext uri="{BB962C8B-B14F-4D97-AF65-F5344CB8AC3E}">
        <p14:creationId xmlns:p14="http://schemas.microsoft.com/office/powerpoint/2010/main" val="177223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6A3584-9109-4B3A-B4CA-A3772B0D62F9}"/>
              </a:ext>
            </a:extLst>
          </p:cNvPr>
          <p:cNvPicPr>
            <a:picLocks noChangeAspect="1"/>
          </p:cNvPicPr>
          <p:nvPr/>
        </p:nvPicPr>
        <p:blipFill>
          <a:blip r:embed="rId3"/>
          <a:stretch>
            <a:fillRect/>
          </a:stretch>
        </p:blipFill>
        <p:spPr>
          <a:xfrm>
            <a:off x="2145554" y="144163"/>
            <a:ext cx="10339292" cy="7328506"/>
          </a:xfrm>
          <a:prstGeom prst="rect">
            <a:avLst/>
          </a:prstGeom>
        </p:spPr>
      </p:pic>
    </p:spTree>
    <p:extLst>
      <p:ext uri="{BB962C8B-B14F-4D97-AF65-F5344CB8AC3E}">
        <p14:creationId xmlns:p14="http://schemas.microsoft.com/office/powerpoint/2010/main" val="3216570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6CC6F-42AE-03C8-3A91-2EF48181BC9F}"/>
              </a:ext>
            </a:extLst>
          </p:cNvPr>
          <p:cNvSpPr>
            <a:spLocks noGrp="1"/>
          </p:cNvSpPr>
          <p:nvPr>
            <p:ph type="title"/>
          </p:nvPr>
        </p:nvSpPr>
        <p:spPr>
          <a:xfrm>
            <a:off x="731520" y="667817"/>
            <a:ext cx="13167360" cy="727709"/>
          </a:xfrm>
        </p:spPr>
        <p:txBody>
          <a:bodyPr>
            <a:normAutofit fontScale="90000"/>
          </a:bodyPr>
          <a:lstStyle/>
          <a:p>
            <a:r>
              <a:rPr lang="en-US" dirty="0"/>
              <a:t>CSEA Vision</a:t>
            </a:r>
          </a:p>
        </p:txBody>
      </p:sp>
      <p:sp>
        <p:nvSpPr>
          <p:cNvPr id="4" name="Content Placeholder 3">
            <a:extLst>
              <a:ext uri="{FF2B5EF4-FFF2-40B4-BE49-F238E27FC236}">
                <a16:creationId xmlns:a16="http://schemas.microsoft.com/office/drawing/2014/main" id="{FA86648D-960C-7DEB-5433-F2E8A27AE632}"/>
              </a:ext>
            </a:extLst>
          </p:cNvPr>
          <p:cNvSpPr>
            <a:spLocks noGrp="1"/>
          </p:cNvSpPr>
          <p:nvPr>
            <p:ph sz="half" idx="2"/>
          </p:nvPr>
        </p:nvSpPr>
        <p:spPr>
          <a:xfrm>
            <a:off x="524727" y="1913532"/>
            <a:ext cx="4735836" cy="4164259"/>
          </a:xfrm>
        </p:spPr>
        <p:txBody>
          <a:bodyPr>
            <a:normAutofit fontScale="92500" lnSpcReduction="10000"/>
          </a:bodyPr>
          <a:lstStyle/>
          <a:p>
            <a:pPr>
              <a:lnSpc>
                <a:spcPct val="150000"/>
              </a:lnSpc>
            </a:pPr>
            <a:r>
              <a:rPr lang="en-US" i="1" dirty="0"/>
              <a:t>Mission Statement:</a:t>
            </a:r>
          </a:p>
          <a:p>
            <a:pPr>
              <a:lnSpc>
                <a:spcPct val="150000"/>
              </a:lnSpc>
            </a:pPr>
            <a:r>
              <a:rPr lang="en-US" i="1" dirty="0"/>
              <a:t>“To promote the well-being of children and the self-sufficiency of families through the timely and accurate delivery of Child Support Services, while providing excellence in customer care”</a:t>
            </a:r>
          </a:p>
          <a:p>
            <a:pPr fontAlgn="base">
              <a:lnSpc>
                <a:spcPct val="150000"/>
              </a:lnSpc>
            </a:pPr>
            <a:endParaRPr lang="en-US" i="1" dirty="0"/>
          </a:p>
          <a:p>
            <a:pPr>
              <a:lnSpc>
                <a:spcPct val="150000"/>
              </a:lnSpc>
            </a:pPr>
            <a:endParaRPr lang="en-US" i="1" dirty="0"/>
          </a:p>
        </p:txBody>
      </p:sp>
      <p:grpSp>
        <p:nvGrpSpPr>
          <p:cNvPr id="3" name="Group 2">
            <a:extLst>
              <a:ext uri="{FF2B5EF4-FFF2-40B4-BE49-F238E27FC236}">
                <a16:creationId xmlns:a16="http://schemas.microsoft.com/office/drawing/2014/main" id="{59DBB21A-6672-40BE-B531-A41DD8234102}"/>
              </a:ext>
            </a:extLst>
          </p:cNvPr>
          <p:cNvGrpSpPr/>
          <p:nvPr/>
        </p:nvGrpSpPr>
        <p:grpSpPr>
          <a:xfrm>
            <a:off x="5211823" y="1432171"/>
            <a:ext cx="4055982" cy="1733790"/>
            <a:chOff x="6023551" y="415639"/>
            <a:chExt cx="3379985" cy="1444825"/>
          </a:xfrm>
        </p:grpSpPr>
        <p:sp>
          <p:nvSpPr>
            <p:cNvPr id="5" name="TextBox 4">
              <a:extLst>
                <a:ext uri="{FF2B5EF4-FFF2-40B4-BE49-F238E27FC236}">
                  <a16:creationId xmlns:a16="http://schemas.microsoft.com/office/drawing/2014/main" id="{CA34E002-5C1E-44B5-B8B5-651A5254EC09}"/>
                </a:ext>
              </a:extLst>
            </p:cNvPr>
            <p:cNvSpPr txBox="1"/>
            <p:nvPr/>
          </p:nvSpPr>
          <p:spPr>
            <a:xfrm>
              <a:off x="6023551" y="415639"/>
              <a:ext cx="3379985" cy="455508"/>
            </a:xfrm>
            <a:prstGeom prst="rect">
              <a:avLst/>
            </a:prstGeom>
            <a:noFill/>
          </p:spPr>
          <p:txBody>
            <a:bodyPr wrap="none" lIns="109728" tIns="87782" rIns="109728" bIns="87782" rtlCol="0">
              <a:spAutoFit/>
            </a:bodyPr>
            <a:lstStyle/>
            <a:p>
              <a:pPr algn="ctr">
                <a:defRPr/>
              </a:pPr>
              <a:r>
                <a:rPr lang="en-US" sz="2400" dirty="0">
                  <a:solidFill>
                    <a:srgbClr val="FFC000"/>
                  </a:solidFill>
                  <a:latin typeface="Amazon Ember Heavy"/>
                </a:rPr>
                <a:t>Improve customer service</a:t>
              </a:r>
            </a:p>
          </p:txBody>
        </p:sp>
        <p:grpSp>
          <p:nvGrpSpPr>
            <p:cNvPr id="6" name="Group 5">
              <a:extLst>
                <a:ext uri="{FF2B5EF4-FFF2-40B4-BE49-F238E27FC236}">
                  <a16:creationId xmlns:a16="http://schemas.microsoft.com/office/drawing/2014/main" id="{1C0244D8-11A0-434E-A3A7-9854E2934E96}"/>
                </a:ext>
              </a:extLst>
            </p:cNvPr>
            <p:cNvGrpSpPr/>
            <p:nvPr/>
          </p:nvGrpSpPr>
          <p:grpSpPr>
            <a:xfrm>
              <a:off x="6200134" y="881034"/>
              <a:ext cx="3123599" cy="979430"/>
              <a:chOff x="1559972" y="2087826"/>
              <a:chExt cx="1606959" cy="1295123"/>
            </a:xfrm>
          </p:grpSpPr>
          <p:sp>
            <p:nvSpPr>
              <p:cNvPr id="7" name="Rectangle: Rounded Corners 1">
                <a:extLst>
                  <a:ext uri="{FF2B5EF4-FFF2-40B4-BE49-F238E27FC236}">
                    <a16:creationId xmlns:a16="http://schemas.microsoft.com/office/drawing/2014/main" id="{C15A8E88-FA5A-4893-B3F9-4C5E7079E95C}"/>
                  </a:ext>
                </a:extLst>
              </p:cNvPr>
              <p:cNvSpPr/>
              <p:nvPr/>
            </p:nvSpPr>
            <p:spPr>
              <a:xfrm>
                <a:off x="1559972" y="2087826"/>
                <a:ext cx="1606959" cy="129512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algn="ctr" defTabSz="609562">
                  <a:defRPr/>
                </a:pPr>
                <a:endParaRPr lang="ru-RU" sz="3360" kern="0">
                  <a:solidFill>
                    <a:schemeClr val="bg1"/>
                  </a:solidFill>
                  <a:latin typeface="Amazon Ember"/>
                </a:endParaRPr>
              </a:p>
            </p:txBody>
          </p:sp>
          <p:cxnSp>
            <p:nvCxnSpPr>
              <p:cNvPr id="9" name="Straight Connector 8">
                <a:extLst>
                  <a:ext uri="{FF2B5EF4-FFF2-40B4-BE49-F238E27FC236}">
                    <a16:creationId xmlns:a16="http://schemas.microsoft.com/office/drawing/2014/main" id="{2F687F47-539F-4A3C-81B6-4758B9150D2F}"/>
                  </a:ext>
                </a:extLst>
              </p:cNvPr>
              <p:cNvCxnSpPr>
                <a:cxnSpLocks/>
              </p:cNvCxnSpPr>
              <p:nvPr/>
            </p:nvCxnSpPr>
            <p:spPr>
              <a:xfrm>
                <a:off x="1559972" y="2090296"/>
                <a:ext cx="1606959" cy="0"/>
              </a:xfrm>
              <a:prstGeom prst="line">
                <a:avLst/>
              </a:prstGeom>
              <a:noFill/>
              <a:ln w="19050" cap="flat" cmpd="sng" algn="ctr">
                <a:solidFill>
                  <a:srgbClr val="FFC000"/>
                </a:solidFill>
                <a:prstDash val="solid"/>
                <a:miter lim="800000"/>
                <a:headEnd type="none" w="lg" len="lg"/>
                <a:tailEnd type="none" w="lg" len="lg"/>
              </a:ln>
              <a:effectLst/>
            </p:spPr>
          </p:cxnSp>
        </p:grpSp>
        <p:sp>
          <p:nvSpPr>
            <p:cNvPr id="10" name="Rectangle 9">
              <a:extLst>
                <a:ext uri="{FF2B5EF4-FFF2-40B4-BE49-F238E27FC236}">
                  <a16:creationId xmlns:a16="http://schemas.microsoft.com/office/drawing/2014/main" id="{09A3DBB5-7B78-4414-A084-2C80FFFD9FC4}"/>
                </a:ext>
              </a:extLst>
            </p:cNvPr>
            <p:cNvSpPr/>
            <p:nvPr/>
          </p:nvSpPr>
          <p:spPr>
            <a:xfrm>
              <a:off x="6245278" y="925431"/>
              <a:ext cx="3033293" cy="815608"/>
            </a:xfrm>
            <a:prstGeom prst="rect">
              <a:avLst/>
            </a:prstGeom>
          </p:spPr>
          <p:txBody>
            <a:bodyPr wrap="square">
              <a:spAutoFit/>
            </a:bodyPr>
            <a:lstStyle/>
            <a:p>
              <a:pPr algn="ctr"/>
              <a:r>
                <a:rPr lang="en-US" sz="192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Provide a better experience for customers by moving data to the cloud.</a:t>
              </a:r>
            </a:p>
          </p:txBody>
        </p:sp>
      </p:grpSp>
      <p:grpSp>
        <p:nvGrpSpPr>
          <p:cNvPr id="8" name="Group 7">
            <a:extLst>
              <a:ext uri="{FF2B5EF4-FFF2-40B4-BE49-F238E27FC236}">
                <a16:creationId xmlns:a16="http://schemas.microsoft.com/office/drawing/2014/main" id="{0FB81F45-0098-4D5F-92E2-9237C3B34EBB}"/>
              </a:ext>
            </a:extLst>
          </p:cNvPr>
          <p:cNvGrpSpPr/>
          <p:nvPr/>
        </p:nvGrpSpPr>
        <p:grpSpPr>
          <a:xfrm>
            <a:off x="9524736" y="1131073"/>
            <a:ext cx="4536997" cy="2034888"/>
            <a:chOff x="5902556" y="2041878"/>
            <a:chExt cx="3780831" cy="1695740"/>
          </a:xfrm>
        </p:grpSpPr>
        <p:sp>
          <p:nvSpPr>
            <p:cNvPr id="11" name="TextBox 10">
              <a:extLst>
                <a:ext uri="{FF2B5EF4-FFF2-40B4-BE49-F238E27FC236}">
                  <a16:creationId xmlns:a16="http://schemas.microsoft.com/office/drawing/2014/main" id="{3BC47E71-E5FF-400C-BEA4-AF028798D693}"/>
                </a:ext>
              </a:extLst>
            </p:cNvPr>
            <p:cNvSpPr txBox="1"/>
            <p:nvPr/>
          </p:nvSpPr>
          <p:spPr>
            <a:xfrm>
              <a:off x="5902556" y="2041878"/>
              <a:ext cx="3780831" cy="1071062"/>
            </a:xfrm>
            <a:prstGeom prst="rect">
              <a:avLst/>
            </a:prstGeom>
            <a:noFill/>
          </p:spPr>
          <p:txBody>
            <a:bodyPr wrap="square" lIns="109728" tIns="87782" rIns="109728" bIns="87782" rtlCol="0">
              <a:spAutoFit/>
            </a:bodyPr>
            <a:lstStyle/>
            <a:p>
              <a:pPr algn="ctr">
                <a:defRPr/>
              </a:pPr>
              <a:r>
                <a:rPr lang="en-US" sz="2400" dirty="0">
                  <a:solidFill>
                    <a:srgbClr val="FFC000"/>
                  </a:solidFill>
                  <a:latin typeface="Amazon Ember Heavy"/>
                </a:rPr>
                <a:t>Improve performance measures with decision making tools </a:t>
              </a:r>
            </a:p>
          </p:txBody>
        </p:sp>
        <p:grpSp>
          <p:nvGrpSpPr>
            <p:cNvPr id="17" name="Group 16">
              <a:extLst>
                <a:ext uri="{FF2B5EF4-FFF2-40B4-BE49-F238E27FC236}">
                  <a16:creationId xmlns:a16="http://schemas.microsoft.com/office/drawing/2014/main" id="{D9F8EDE9-6A05-4E10-A3A9-A48B64EF0E21}"/>
                </a:ext>
              </a:extLst>
            </p:cNvPr>
            <p:cNvGrpSpPr/>
            <p:nvPr/>
          </p:nvGrpSpPr>
          <p:grpSpPr>
            <a:xfrm>
              <a:off x="6289445" y="2758188"/>
              <a:ext cx="3123599" cy="979430"/>
              <a:chOff x="1559972" y="2087826"/>
              <a:chExt cx="1606959" cy="1295123"/>
            </a:xfrm>
          </p:grpSpPr>
          <p:sp>
            <p:nvSpPr>
              <p:cNvPr id="18" name="Rectangle: Rounded Corners 1">
                <a:extLst>
                  <a:ext uri="{FF2B5EF4-FFF2-40B4-BE49-F238E27FC236}">
                    <a16:creationId xmlns:a16="http://schemas.microsoft.com/office/drawing/2014/main" id="{6DBD9FC4-4E2E-4DC7-8748-44EA21D337EA}"/>
                  </a:ext>
                </a:extLst>
              </p:cNvPr>
              <p:cNvSpPr/>
              <p:nvPr/>
            </p:nvSpPr>
            <p:spPr>
              <a:xfrm>
                <a:off x="1559972" y="2087826"/>
                <a:ext cx="1606959" cy="129512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algn="ctr" defTabSz="609562">
                  <a:defRPr/>
                </a:pPr>
                <a:endParaRPr lang="ru-RU" sz="3360" kern="0">
                  <a:solidFill>
                    <a:schemeClr val="bg1"/>
                  </a:solidFill>
                  <a:latin typeface="Amazon Ember"/>
                </a:endParaRPr>
              </a:p>
            </p:txBody>
          </p:sp>
          <p:cxnSp>
            <p:nvCxnSpPr>
              <p:cNvPr id="19" name="Straight Connector 18">
                <a:extLst>
                  <a:ext uri="{FF2B5EF4-FFF2-40B4-BE49-F238E27FC236}">
                    <a16:creationId xmlns:a16="http://schemas.microsoft.com/office/drawing/2014/main" id="{BD896D00-6479-4BEE-AED7-026CDF928524}"/>
                  </a:ext>
                </a:extLst>
              </p:cNvPr>
              <p:cNvCxnSpPr>
                <a:cxnSpLocks/>
              </p:cNvCxnSpPr>
              <p:nvPr/>
            </p:nvCxnSpPr>
            <p:spPr>
              <a:xfrm>
                <a:off x="1559972" y="2090296"/>
                <a:ext cx="1606959" cy="0"/>
              </a:xfrm>
              <a:prstGeom prst="line">
                <a:avLst/>
              </a:prstGeom>
              <a:noFill/>
              <a:ln w="19050" cap="flat" cmpd="sng" algn="ctr">
                <a:solidFill>
                  <a:srgbClr val="FFC000"/>
                </a:solidFill>
                <a:prstDash val="solid"/>
                <a:miter lim="800000"/>
                <a:headEnd type="none" w="lg" len="lg"/>
                <a:tailEnd type="none" w="lg" len="lg"/>
              </a:ln>
              <a:effectLst/>
            </p:spPr>
          </p:cxnSp>
        </p:grpSp>
        <p:sp>
          <p:nvSpPr>
            <p:cNvPr id="16" name="Rectangle 15">
              <a:extLst>
                <a:ext uri="{FF2B5EF4-FFF2-40B4-BE49-F238E27FC236}">
                  <a16:creationId xmlns:a16="http://schemas.microsoft.com/office/drawing/2014/main" id="{0FF9275D-325C-4966-A541-88C7747B9ED7}"/>
                </a:ext>
              </a:extLst>
            </p:cNvPr>
            <p:cNvSpPr/>
            <p:nvPr/>
          </p:nvSpPr>
          <p:spPr>
            <a:xfrm>
              <a:off x="6289445" y="2817074"/>
              <a:ext cx="3033293" cy="815608"/>
            </a:xfrm>
            <a:prstGeom prst="rect">
              <a:avLst/>
            </a:prstGeom>
          </p:spPr>
          <p:txBody>
            <a:bodyPr wrap="square">
              <a:spAutoFit/>
            </a:bodyPr>
            <a:lstStyle/>
            <a:p>
              <a:pPr algn="ctr"/>
              <a:r>
                <a:rPr lang="en-US" sz="192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Inform agency users at all levels with insights into customer behavior</a:t>
              </a:r>
            </a:p>
          </p:txBody>
        </p:sp>
      </p:grpSp>
      <p:grpSp>
        <p:nvGrpSpPr>
          <p:cNvPr id="12" name="Group 11">
            <a:extLst>
              <a:ext uri="{FF2B5EF4-FFF2-40B4-BE49-F238E27FC236}">
                <a16:creationId xmlns:a16="http://schemas.microsoft.com/office/drawing/2014/main" id="{F1A974E0-5F00-4E7D-9344-597469B67A41}"/>
              </a:ext>
            </a:extLst>
          </p:cNvPr>
          <p:cNvGrpSpPr/>
          <p:nvPr/>
        </p:nvGrpSpPr>
        <p:grpSpPr>
          <a:xfrm>
            <a:off x="5294399" y="3876716"/>
            <a:ext cx="3890830" cy="2047793"/>
            <a:chOff x="6182314" y="3790791"/>
            <a:chExt cx="3242358" cy="1706494"/>
          </a:xfrm>
        </p:grpSpPr>
        <p:sp>
          <p:nvSpPr>
            <p:cNvPr id="20" name="TextBox 19">
              <a:extLst>
                <a:ext uri="{FF2B5EF4-FFF2-40B4-BE49-F238E27FC236}">
                  <a16:creationId xmlns:a16="http://schemas.microsoft.com/office/drawing/2014/main" id="{9FCFA425-9E33-49BF-94C3-ACDDB7B0B9DC}"/>
                </a:ext>
              </a:extLst>
            </p:cNvPr>
            <p:cNvSpPr txBox="1"/>
            <p:nvPr/>
          </p:nvSpPr>
          <p:spPr>
            <a:xfrm>
              <a:off x="6182314" y="3790791"/>
              <a:ext cx="3178223" cy="763285"/>
            </a:xfrm>
            <a:prstGeom prst="rect">
              <a:avLst/>
            </a:prstGeom>
            <a:noFill/>
          </p:spPr>
          <p:txBody>
            <a:bodyPr wrap="square" lIns="109728" tIns="87782" rIns="109728" bIns="87782" rtlCol="0">
              <a:spAutoFit/>
            </a:bodyPr>
            <a:lstStyle/>
            <a:p>
              <a:pPr algn="ctr">
                <a:defRPr/>
              </a:pPr>
              <a:r>
                <a:rPr lang="en-US" sz="2400" dirty="0">
                  <a:solidFill>
                    <a:srgbClr val="FFC000"/>
                  </a:solidFill>
                  <a:latin typeface="Amazon Ember Heavy"/>
                </a:rPr>
                <a:t>Maintain highest levels of IT security </a:t>
              </a:r>
            </a:p>
          </p:txBody>
        </p:sp>
        <p:grpSp>
          <p:nvGrpSpPr>
            <p:cNvPr id="21" name="Group 20">
              <a:extLst>
                <a:ext uri="{FF2B5EF4-FFF2-40B4-BE49-F238E27FC236}">
                  <a16:creationId xmlns:a16="http://schemas.microsoft.com/office/drawing/2014/main" id="{A20F8322-AF94-4FB5-8256-8F36FA05F193}"/>
                </a:ext>
              </a:extLst>
            </p:cNvPr>
            <p:cNvGrpSpPr/>
            <p:nvPr/>
          </p:nvGrpSpPr>
          <p:grpSpPr>
            <a:xfrm>
              <a:off x="6301073" y="4517855"/>
              <a:ext cx="3123599" cy="979430"/>
              <a:chOff x="1559972" y="2087826"/>
              <a:chExt cx="1606959" cy="1295123"/>
            </a:xfrm>
          </p:grpSpPr>
          <p:sp>
            <p:nvSpPr>
              <p:cNvPr id="22" name="Rectangle: Rounded Corners 1">
                <a:extLst>
                  <a:ext uri="{FF2B5EF4-FFF2-40B4-BE49-F238E27FC236}">
                    <a16:creationId xmlns:a16="http://schemas.microsoft.com/office/drawing/2014/main" id="{96C08339-4E65-4A41-907A-483EF25A01AD}"/>
                  </a:ext>
                </a:extLst>
              </p:cNvPr>
              <p:cNvSpPr/>
              <p:nvPr/>
            </p:nvSpPr>
            <p:spPr>
              <a:xfrm>
                <a:off x="1559972" y="2087826"/>
                <a:ext cx="1606959" cy="129512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algn="ctr" defTabSz="609562">
                  <a:defRPr/>
                </a:pPr>
                <a:endParaRPr lang="ru-RU" sz="3360" kern="0">
                  <a:solidFill>
                    <a:schemeClr val="bg1"/>
                  </a:solidFill>
                  <a:latin typeface="Amazon Ember"/>
                </a:endParaRPr>
              </a:p>
            </p:txBody>
          </p:sp>
          <p:cxnSp>
            <p:nvCxnSpPr>
              <p:cNvPr id="23" name="Straight Connector 22">
                <a:extLst>
                  <a:ext uri="{FF2B5EF4-FFF2-40B4-BE49-F238E27FC236}">
                    <a16:creationId xmlns:a16="http://schemas.microsoft.com/office/drawing/2014/main" id="{371D2C8A-6987-4EE9-8E3F-C96C831328F5}"/>
                  </a:ext>
                </a:extLst>
              </p:cNvPr>
              <p:cNvCxnSpPr>
                <a:cxnSpLocks/>
              </p:cNvCxnSpPr>
              <p:nvPr/>
            </p:nvCxnSpPr>
            <p:spPr>
              <a:xfrm>
                <a:off x="1559972" y="2090296"/>
                <a:ext cx="1606959" cy="0"/>
              </a:xfrm>
              <a:prstGeom prst="line">
                <a:avLst/>
              </a:prstGeom>
              <a:noFill/>
              <a:ln w="19050" cap="flat" cmpd="sng" algn="ctr">
                <a:solidFill>
                  <a:srgbClr val="FFC000"/>
                </a:solidFill>
                <a:prstDash val="solid"/>
                <a:miter lim="800000"/>
                <a:headEnd type="none" w="lg" len="lg"/>
                <a:tailEnd type="none" w="lg" len="lg"/>
              </a:ln>
              <a:effectLst/>
            </p:spPr>
          </p:cxnSp>
        </p:grpSp>
        <p:sp>
          <p:nvSpPr>
            <p:cNvPr id="24" name="Rectangle 23">
              <a:extLst>
                <a:ext uri="{FF2B5EF4-FFF2-40B4-BE49-F238E27FC236}">
                  <a16:creationId xmlns:a16="http://schemas.microsoft.com/office/drawing/2014/main" id="{58BA3732-BA87-4541-8024-79DB1C10B63D}"/>
                </a:ext>
              </a:extLst>
            </p:cNvPr>
            <p:cNvSpPr/>
            <p:nvPr/>
          </p:nvSpPr>
          <p:spPr>
            <a:xfrm>
              <a:off x="6301073" y="4576741"/>
              <a:ext cx="3033293" cy="815608"/>
            </a:xfrm>
            <a:prstGeom prst="rect">
              <a:avLst/>
            </a:prstGeom>
          </p:spPr>
          <p:txBody>
            <a:bodyPr wrap="square">
              <a:spAutoFit/>
            </a:bodyPr>
            <a:lstStyle/>
            <a:p>
              <a:pPr algn="ctr"/>
              <a:r>
                <a:rPr lang="en-US" sz="192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Protect sensitive customer data and comply with Federal regulations</a:t>
              </a:r>
            </a:p>
          </p:txBody>
        </p:sp>
      </p:grpSp>
      <p:grpSp>
        <p:nvGrpSpPr>
          <p:cNvPr id="13" name="Group 12">
            <a:extLst>
              <a:ext uri="{FF2B5EF4-FFF2-40B4-BE49-F238E27FC236}">
                <a16:creationId xmlns:a16="http://schemas.microsoft.com/office/drawing/2014/main" id="{36EFD95F-7895-4E76-994A-980037C59B4F}"/>
              </a:ext>
            </a:extLst>
          </p:cNvPr>
          <p:cNvGrpSpPr/>
          <p:nvPr/>
        </p:nvGrpSpPr>
        <p:grpSpPr>
          <a:xfrm>
            <a:off x="10066997" y="4114802"/>
            <a:ext cx="3831882" cy="2599814"/>
            <a:chOff x="8389165" y="3494392"/>
            <a:chExt cx="3193235" cy="1902944"/>
          </a:xfrm>
        </p:grpSpPr>
        <p:sp>
          <p:nvSpPr>
            <p:cNvPr id="26" name="TextBox 25">
              <a:extLst>
                <a:ext uri="{FF2B5EF4-FFF2-40B4-BE49-F238E27FC236}">
                  <a16:creationId xmlns:a16="http://schemas.microsoft.com/office/drawing/2014/main" id="{ED1BDBB5-AC84-4D0D-9070-AB66B130E448}"/>
                </a:ext>
              </a:extLst>
            </p:cNvPr>
            <p:cNvSpPr txBox="1"/>
            <p:nvPr/>
          </p:nvSpPr>
          <p:spPr>
            <a:xfrm>
              <a:off x="8393080" y="3494392"/>
              <a:ext cx="3003279" cy="400093"/>
            </a:xfrm>
            <a:prstGeom prst="rect">
              <a:avLst/>
            </a:prstGeom>
            <a:noFill/>
          </p:spPr>
          <p:txBody>
            <a:bodyPr wrap="none" lIns="109728" tIns="87782" rIns="109728" bIns="87782" rtlCol="0">
              <a:spAutoFit/>
            </a:bodyPr>
            <a:lstStyle/>
            <a:p>
              <a:pPr algn="ctr">
                <a:defRPr/>
              </a:pPr>
              <a:r>
                <a:rPr lang="en-US" sz="2400" dirty="0">
                  <a:solidFill>
                    <a:srgbClr val="FFC000"/>
                  </a:solidFill>
                  <a:latin typeface="Amazon Ember Heavy"/>
                </a:rPr>
                <a:t>Evergreen IT practices </a:t>
              </a:r>
            </a:p>
          </p:txBody>
        </p:sp>
        <p:grpSp>
          <p:nvGrpSpPr>
            <p:cNvPr id="27" name="Group 26">
              <a:extLst>
                <a:ext uri="{FF2B5EF4-FFF2-40B4-BE49-F238E27FC236}">
                  <a16:creationId xmlns:a16="http://schemas.microsoft.com/office/drawing/2014/main" id="{0548D1ED-0CC7-4550-9686-500813B10E8D}"/>
                </a:ext>
              </a:extLst>
            </p:cNvPr>
            <p:cNvGrpSpPr/>
            <p:nvPr/>
          </p:nvGrpSpPr>
          <p:grpSpPr>
            <a:xfrm>
              <a:off x="8389165" y="3949740"/>
              <a:ext cx="3123599" cy="1447596"/>
              <a:chOff x="1559972" y="2087826"/>
              <a:chExt cx="1606959" cy="1295123"/>
            </a:xfrm>
          </p:grpSpPr>
          <p:sp>
            <p:nvSpPr>
              <p:cNvPr id="29" name="Rectangle: Rounded Corners 1">
                <a:extLst>
                  <a:ext uri="{FF2B5EF4-FFF2-40B4-BE49-F238E27FC236}">
                    <a16:creationId xmlns:a16="http://schemas.microsoft.com/office/drawing/2014/main" id="{511EE31C-6156-4951-9201-FD73ADB246F8}"/>
                  </a:ext>
                </a:extLst>
              </p:cNvPr>
              <p:cNvSpPr/>
              <p:nvPr/>
            </p:nvSpPr>
            <p:spPr>
              <a:xfrm>
                <a:off x="1559972" y="2087826"/>
                <a:ext cx="1606959" cy="129512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algn="ctr" defTabSz="609562">
                  <a:defRPr/>
                </a:pPr>
                <a:endParaRPr lang="ru-RU" sz="3360" kern="0">
                  <a:solidFill>
                    <a:schemeClr val="bg1"/>
                  </a:solidFill>
                  <a:latin typeface="Amazon Ember"/>
                </a:endParaRPr>
              </a:p>
            </p:txBody>
          </p:sp>
          <p:cxnSp>
            <p:nvCxnSpPr>
              <p:cNvPr id="30" name="Straight Connector 29">
                <a:extLst>
                  <a:ext uri="{FF2B5EF4-FFF2-40B4-BE49-F238E27FC236}">
                    <a16:creationId xmlns:a16="http://schemas.microsoft.com/office/drawing/2014/main" id="{D8A9E875-A40E-4400-BB0E-1BF22D623C14}"/>
                  </a:ext>
                </a:extLst>
              </p:cNvPr>
              <p:cNvCxnSpPr>
                <a:cxnSpLocks/>
              </p:cNvCxnSpPr>
              <p:nvPr/>
            </p:nvCxnSpPr>
            <p:spPr>
              <a:xfrm>
                <a:off x="1559972" y="2090296"/>
                <a:ext cx="1606959" cy="0"/>
              </a:xfrm>
              <a:prstGeom prst="line">
                <a:avLst/>
              </a:prstGeom>
              <a:noFill/>
              <a:ln w="19050" cap="flat" cmpd="sng" algn="ctr">
                <a:solidFill>
                  <a:srgbClr val="FFC000"/>
                </a:solidFill>
                <a:prstDash val="solid"/>
                <a:miter lim="800000"/>
                <a:headEnd type="none" w="lg" len="lg"/>
                <a:tailEnd type="none" w="lg" len="lg"/>
              </a:ln>
              <a:effectLst/>
            </p:spPr>
          </p:cxnSp>
        </p:grpSp>
        <p:sp>
          <p:nvSpPr>
            <p:cNvPr id="28" name="Rectangle 27">
              <a:extLst>
                <a:ext uri="{FF2B5EF4-FFF2-40B4-BE49-F238E27FC236}">
                  <a16:creationId xmlns:a16="http://schemas.microsoft.com/office/drawing/2014/main" id="{B04AB3A5-3B2B-4179-A696-47AD1D12ABD3}"/>
                </a:ext>
              </a:extLst>
            </p:cNvPr>
            <p:cNvSpPr/>
            <p:nvPr/>
          </p:nvSpPr>
          <p:spPr>
            <a:xfrm>
              <a:off x="8389165" y="4008626"/>
              <a:ext cx="3193235" cy="1365186"/>
            </a:xfrm>
            <a:prstGeom prst="rect">
              <a:avLst/>
            </a:prstGeom>
          </p:spPr>
          <p:txBody>
            <a:bodyPr wrap="square">
              <a:spAutoFit/>
            </a:bodyPr>
            <a:lstStyle/>
            <a:p>
              <a:pPr algn="ctr"/>
              <a:r>
                <a:rPr lang="en-US" sz="192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Implement </a:t>
              </a:r>
              <a:r>
                <a:rPr lang="en-US" sz="1920" i="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evergreen </a:t>
              </a:r>
              <a:r>
                <a:rPr lang="en-US" sz="192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IT operations to ensure business systems are ready to always support the current and future needs of business users and citizens</a:t>
              </a:r>
            </a:p>
          </p:txBody>
        </p:sp>
      </p:grpSp>
    </p:spTree>
    <p:extLst>
      <p:ext uri="{BB962C8B-B14F-4D97-AF65-F5344CB8AC3E}">
        <p14:creationId xmlns:p14="http://schemas.microsoft.com/office/powerpoint/2010/main" val="3358170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C1DA2-0BDA-453C-845F-7B12692E7111}"/>
              </a:ext>
            </a:extLst>
          </p:cNvPr>
          <p:cNvSpPr>
            <a:spLocks noGrp="1"/>
          </p:cNvSpPr>
          <p:nvPr>
            <p:ph type="title"/>
          </p:nvPr>
        </p:nvSpPr>
        <p:spPr>
          <a:xfrm>
            <a:off x="731520" y="392496"/>
            <a:ext cx="13167360" cy="727709"/>
          </a:xfrm>
        </p:spPr>
        <p:txBody>
          <a:bodyPr>
            <a:normAutofit fontScale="90000"/>
          </a:bodyPr>
          <a:lstStyle/>
          <a:p>
            <a:r>
              <a:rPr lang="en-US" dirty="0"/>
              <a:t>CSEA Legacy Environment</a:t>
            </a:r>
          </a:p>
        </p:txBody>
      </p:sp>
      <p:grpSp>
        <p:nvGrpSpPr>
          <p:cNvPr id="6" name="Group 5">
            <a:extLst>
              <a:ext uri="{FF2B5EF4-FFF2-40B4-BE49-F238E27FC236}">
                <a16:creationId xmlns:a16="http://schemas.microsoft.com/office/drawing/2014/main" id="{B499C0BE-9ABF-4029-B151-79927C22B42B}"/>
              </a:ext>
            </a:extLst>
          </p:cNvPr>
          <p:cNvGrpSpPr/>
          <p:nvPr/>
        </p:nvGrpSpPr>
        <p:grpSpPr>
          <a:xfrm>
            <a:off x="8710518" y="2123337"/>
            <a:ext cx="3830892" cy="1685868"/>
            <a:chOff x="7855308" y="1447285"/>
            <a:chExt cx="3192410" cy="1404890"/>
          </a:xfrm>
        </p:grpSpPr>
        <p:sp>
          <p:nvSpPr>
            <p:cNvPr id="17" name="Freeform: Shape 108">
              <a:extLst>
                <a:ext uri="{FF2B5EF4-FFF2-40B4-BE49-F238E27FC236}">
                  <a16:creationId xmlns:a16="http://schemas.microsoft.com/office/drawing/2014/main" id="{AE642A9B-F351-4A02-BD0D-4798BE84A6D6}"/>
                </a:ext>
              </a:extLst>
            </p:cNvPr>
            <p:cNvSpPr/>
            <p:nvPr/>
          </p:nvSpPr>
          <p:spPr bwMode="auto">
            <a:xfrm>
              <a:off x="7855308" y="1447285"/>
              <a:ext cx="3086797" cy="1404890"/>
            </a:xfrm>
            <a:custGeom>
              <a:avLst/>
              <a:gdLst>
                <a:gd name="connsiteX0" fmla="*/ 6528007 w 13982700"/>
                <a:gd name="connsiteY0" fmla="*/ 0 h 3130435"/>
                <a:gd name="connsiteX1" fmla="*/ 7736710 w 13982700"/>
                <a:gd name="connsiteY1" fmla="*/ 369208 h 3130435"/>
                <a:gd name="connsiteX2" fmla="*/ 7796103 w 13982700"/>
                <a:gd name="connsiteY2" fmla="*/ 413621 h 3130435"/>
                <a:gd name="connsiteX3" fmla="*/ 7915026 w 13982700"/>
                <a:gd name="connsiteY3" fmla="*/ 356333 h 3130435"/>
                <a:gd name="connsiteX4" fmla="*/ 8535528 w 13982700"/>
                <a:gd name="connsiteY4" fmla="*/ 231059 h 3130435"/>
                <a:gd name="connsiteX5" fmla="*/ 9765626 w 13982700"/>
                <a:gd name="connsiteY5" fmla="*/ 811170 h 3130435"/>
                <a:gd name="connsiteX6" fmla="*/ 9785028 w 13982700"/>
                <a:gd name="connsiteY6" fmla="*/ 837115 h 3130435"/>
                <a:gd name="connsiteX7" fmla="*/ 9948895 w 13982700"/>
                <a:gd name="connsiteY7" fmla="*/ 812106 h 3130435"/>
                <a:gd name="connsiteX8" fmla="*/ 10158827 w 13982700"/>
                <a:gd name="connsiteY8" fmla="*/ 801505 h 3130435"/>
                <a:gd name="connsiteX9" fmla="*/ 10368759 w 13982700"/>
                <a:gd name="connsiteY9" fmla="*/ 812106 h 3130435"/>
                <a:gd name="connsiteX10" fmla="*/ 10477920 w 13982700"/>
                <a:gd name="connsiteY10" fmla="*/ 828766 h 3130435"/>
                <a:gd name="connsiteX11" fmla="*/ 10478695 w 13982700"/>
                <a:gd name="connsiteY11" fmla="*/ 827913 h 3130435"/>
                <a:gd name="connsiteX12" fmla="*/ 11327045 w 13982700"/>
                <a:gd name="connsiteY12" fmla="*/ 476515 h 3130435"/>
                <a:gd name="connsiteX13" fmla="*/ 12321895 w 13982700"/>
                <a:gd name="connsiteY13" fmla="*/ 1005472 h 3130435"/>
                <a:gd name="connsiteX14" fmla="*/ 12330232 w 13982700"/>
                <a:gd name="connsiteY14" fmla="*/ 1020832 h 3130435"/>
                <a:gd name="connsiteX15" fmla="*/ 12374173 w 13982700"/>
                <a:gd name="connsiteY15" fmla="*/ 1014126 h 3130435"/>
                <a:gd name="connsiteX16" fmla="*/ 12463777 w 13982700"/>
                <a:gd name="connsiteY16" fmla="*/ 1009601 h 3130435"/>
                <a:gd name="connsiteX17" fmla="*/ 13126447 w 13982700"/>
                <a:gd name="connsiteY17" fmla="*/ 1312455 h 3130435"/>
                <a:gd name="connsiteX18" fmla="*/ 13134809 w 13982700"/>
                <a:gd name="connsiteY18" fmla="*/ 1323923 h 3130435"/>
                <a:gd name="connsiteX19" fmla="*/ 13170509 w 13982700"/>
                <a:gd name="connsiteY19" fmla="*/ 1325726 h 3130435"/>
                <a:gd name="connsiteX20" fmla="*/ 13982700 w 13982700"/>
                <a:gd name="connsiteY20" fmla="*/ 2225745 h 3130435"/>
                <a:gd name="connsiteX21" fmla="*/ 13078010 w 13982700"/>
                <a:gd name="connsiteY21" fmla="*/ 3130435 h 3130435"/>
                <a:gd name="connsiteX22" fmla="*/ 904690 w 13982700"/>
                <a:gd name="connsiteY22" fmla="*/ 3130435 h 3130435"/>
                <a:gd name="connsiteX23" fmla="*/ 0 w 13982700"/>
                <a:gd name="connsiteY23" fmla="*/ 2225745 h 3130435"/>
                <a:gd name="connsiteX24" fmla="*/ 635663 w 13982700"/>
                <a:gd name="connsiteY24" fmla="*/ 1361728 h 3130435"/>
                <a:gd name="connsiteX25" fmla="*/ 644788 w 13982700"/>
                <a:gd name="connsiteY25" fmla="*/ 1359382 h 3130435"/>
                <a:gd name="connsiteX26" fmla="*/ 679003 w 13982700"/>
                <a:gd name="connsiteY26" fmla="*/ 1312455 h 3130435"/>
                <a:gd name="connsiteX27" fmla="*/ 1341673 w 13982700"/>
                <a:gd name="connsiteY27" fmla="*/ 1009601 h 3130435"/>
                <a:gd name="connsiteX28" fmla="*/ 1518294 w 13982700"/>
                <a:gd name="connsiteY28" fmla="*/ 1027406 h 3130435"/>
                <a:gd name="connsiteX29" fmla="*/ 1585457 w 13982700"/>
                <a:gd name="connsiteY29" fmla="*/ 1044675 h 3130435"/>
                <a:gd name="connsiteX30" fmla="*/ 1626103 w 13982700"/>
                <a:gd name="connsiteY30" fmla="*/ 969790 h 3130435"/>
                <a:gd name="connsiteX31" fmla="*/ 2620952 w 13982700"/>
                <a:gd name="connsiteY31" fmla="*/ 440834 h 3130435"/>
                <a:gd name="connsiteX32" fmla="*/ 3469304 w 13982700"/>
                <a:gd name="connsiteY32" fmla="*/ 792231 h 3130435"/>
                <a:gd name="connsiteX33" fmla="*/ 3502106 w 13982700"/>
                <a:gd name="connsiteY33" fmla="*/ 828323 h 3130435"/>
                <a:gd name="connsiteX34" fmla="*/ 3509173 w 13982700"/>
                <a:gd name="connsiteY34" fmla="*/ 824029 h 3130435"/>
                <a:gd name="connsiteX35" fmla="*/ 4269024 w 13982700"/>
                <a:gd name="connsiteY35" fmla="*/ 631628 h 3130435"/>
                <a:gd name="connsiteX36" fmla="*/ 4743066 w 13982700"/>
                <a:gd name="connsiteY36" fmla="*/ 703296 h 3130435"/>
                <a:gd name="connsiteX37" fmla="*/ 4887570 w 13982700"/>
                <a:gd name="connsiteY37" fmla="*/ 756185 h 3130435"/>
                <a:gd name="connsiteX38" fmla="*/ 4999357 w 13982700"/>
                <a:gd name="connsiteY38" fmla="*/ 633187 h 3130435"/>
                <a:gd name="connsiteX39" fmla="*/ 6528007 w 13982700"/>
                <a:gd name="connsiteY39" fmla="*/ 0 h 313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982700" h="3130435">
                  <a:moveTo>
                    <a:pt x="6528007" y="0"/>
                  </a:moveTo>
                  <a:cubicBezTo>
                    <a:pt x="6975737" y="0"/>
                    <a:pt x="7391679" y="136109"/>
                    <a:pt x="7736710" y="369208"/>
                  </a:cubicBezTo>
                  <a:lnTo>
                    <a:pt x="7796103" y="413621"/>
                  </a:lnTo>
                  <a:lnTo>
                    <a:pt x="7915026" y="356333"/>
                  </a:lnTo>
                  <a:cubicBezTo>
                    <a:pt x="8105743" y="275666"/>
                    <a:pt x="8315426" y="231059"/>
                    <a:pt x="8535528" y="231059"/>
                  </a:cubicBezTo>
                  <a:cubicBezTo>
                    <a:pt x="9030757" y="231059"/>
                    <a:pt x="9473242" y="456882"/>
                    <a:pt x="9765626" y="811170"/>
                  </a:cubicBezTo>
                  <a:lnTo>
                    <a:pt x="9785028" y="837115"/>
                  </a:lnTo>
                  <a:lnTo>
                    <a:pt x="9948895" y="812106"/>
                  </a:lnTo>
                  <a:cubicBezTo>
                    <a:pt x="10017919" y="805096"/>
                    <a:pt x="10087954" y="801505"/>
                    <a:pt x="10158827" y="801505"/>
                  </a:cubicBezTo>
                  <a:cubicBezTo>
                    <a:pt x="10229700" y="801505"/>
                    <a:pt x="10299735" y="805096"/>
                    <a:pt x="10368759" y="812106"/>
                  </a:cubicBezTo>
                  <a:lnTo>
                    <a:pt x="10477920" y="828766"/>
                  </a:lnTo>
                  <a:lnTo>
                    <a:pt x="10478695" y="827913"/>
                  </a:lnTo>
                  <a:cubicBezTo>
                    <a:pt x="10695807" y="610802"/>
                    <a:pt x="10995744" y="476515"/>
                    <a:pt x="11327045" y="476515"/>
                  </a:cubicBezTo>
                  <a:cubicBezTo>
                    <a:pt x="11741172" y="476515"/>
                    <a:pt x="12106292" y="686337"/>
                    <a:pt x="12321895" y="1005472"/>
                  </a:cubicBezTo>
                  <a:lnTo>
                    <a:pt x="12330232" y="1020832"/>
                  </a:lnTo>
                  <a:lnTo>
                    <a:pt x="12374173" y="1014126"/>
                  </a:lnTo>
                  <a:cubicBezTo>
                    <a:pt x="12403634" y="1011134"/>
                    <a:pt x="12433526" y="1009601"/>
                    <a:pt x="12463777" y="1009601"/>
                  </a:cubicBezTo>
                  <a:cubicBezTo>
                    <a:pt x="12728470" y="1009601"/>
                    <a:pt x="12965755" y="1126947"/>
                    <a:pt x="13126447" y="1312455"/>
                  </a:cubicBezTo>
                  <a:lnTo>
                    <a:pt x="13134809" y="1323923"/>
                  </a:lnTo>
                  <a:lnTo>
                    <a:pt x="13170509" y="1325726"/>
                  </a:lnTo>
                  <a:cubicBezTo>
                    <a:pt x="13626704" y="1372055"/>
                    <a:pt x="13982700" y="1757327"/>
                    <a:pt x="13982700" y="2225745"/>
                  </a:cubicBezTo>
                  <a:cubicBezTo>
                    <a:pt x="13982700" y="2725391"/>
                    <a:pt x="13577656" y="3130435"/>
                    <a:pt x="13078010" y="3130435"/>
                  </a:cubicBezTo>
                  <a:lnTo>
                    <a:pt x="904690" y="3130435"/>
                  </a:lnTo>
                  <a:cubicBezTo>
                    <a:pt x="405044" y="3130435"/>
                    <a:pt x="0" y="2725391"/>
                    <a:pt x="0" y="2225745"/>
                  </a:cubicBezTo>
                  <a:cubicBezTo>
                    <a:pt x="0" y="1819783"/>
                    <a:pt x="267392" y="1476273"/>
                    <a:pt x="635663" y="1361728"/>
                  </a:cubicBezTo>
                  <a:lnTo>
                    <a:pt x="644788" y="1359382"/>
                  </a:lnTo>
                  <a:lnTo>
                    <a:pt x="679003" y="1312455"/>
                  </a:lnTo>
                  <a:cubicBezTo>
                    <a:pt x="839696" y="1126947"/>
                    <a:pt x="1076981" y="1009601"/>
                    <a:pt x="1341673" y="1009601"/>
                  </a:cubicBezTo>
                  <a:cubicBezTo>
                    <a:pt x="1402174" y="1009601"/>
                    <a:pt x="1461244" y="1015732"/>
                    <a:pt x="1518294" y="1027406"/>
                  </a:cubicBezTo>
                  <a:lnTo>
                    <a:pt x="1585457" y="1044675"/>
                  </a:lnTo>
                  <a:lnTo>
                    <a:pt x="1626103" y="969790"/>
                  </a:lnTo>
                  <a:cubicBezTo>
                    <a:pt x="1841706" y="650655"/>
                    <a:pt x="2206826" y="440834"/>
                    <a:pt x="2620952" y="440834"/>
                  </a:cubicBezTo>
                  <a:cubicBezTo>
                    <a:pt x="2952255" y="440834"/>
                    <a:pt x="3252191" y="575120"/>
                    <a:pt x="3469304" y="792231"/>
                  </a:cubicBezTo>
                  <a:lnTo>
                    <a:pt x="3502106" y="828323"/>
                  </a:lnTo>
                  <a:lnTo>
                    <a:pt x="3509173" y="824029"/>
                  </a:lnTo>
                  <a:cubicBezTo>
                    <a:pt x="3735048" y="701326"/>
                    <a:pt x="3993898" y="631628"/>
                    <a:pt x="4269024" y="631628"/>
                  </a:cubicBezTo>
                  <a:cubicBezTo>
                    <a:pt x="4434101" y="631628"/>
                    <a:pt x="4593317" y="656720"/>
                    <a:pt x="4743066" y="703296"/>
                  </a:cubicBezTo>
                  <a:lnTo>
                    <a:pt x="4887570" y="756185"/>
                  </a:lnTo>
                  <a:lnTo>
                    <a:pt x="4999357" y="633187"/>
                  </a:lnTo>
                  <a:cubicBezTo>
                    <a:pt x="5390572" y="241972"/>
                    <a:pt x="5931032" y="0"/>
                    <a:pt x="6528007" y="0"/>
                  </a:cubicBezTo>
                  <a:close/>
                </a:path>
              </a:pathLst>
            </a:custGeom>
            <a:solidFill>
              <a:schemeClr val="tx1">
                <a:lumMod val="75000"/>
                <a:lumOff val="25000"/>
                <a:alpha val="50000"/>
              </a:schemeClr>
            </a:solidFill>
            <a:ln w="15875" cap="flat" cmpd="sng" algn="ctr">
              <a:solidFill>
                <a:sysClr val="window" lastClr="FFFFFF"/>
              </a:solid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35" fontAlgn="base">
                <a:lnSpc>
                  <a:spcPct val="90000"/>
                </a:lnSpc>
                <a:spcBef>
                  <a:spcPct val="0"/>
                </a:spcBef>
                <a:spcAft>
                  <a:spcPct val="0"/>
                </a:spcAft>
                <a:defRPr/>
              </a:pPr>
              <a:endParaRPr lang="en-US" sz="2400" kern="0" dirty="0">
                <a:solidFill>
                  <a:srgbClr val="FFFFFF"/>
                </a:solidFill>
                <a:latin typeface="Amazon Ember"/>
                <a:cs typeface="Segoe UI" pitchFamily="34" charset="0"/>
              </a:endParaRPr>
            </a:p>
          </p:txBody>
        </p:sp>
        <p:sp>
          <p:nvSpPr>
            <p:cNvPr id="13" name="TextBox 12">
              <a:extLst>
                <a:ext uri="{FF2B5EF4-FFF2-40B4-BE49-F238E27FC236}">
                  <a16:creationId xmlns:a16="http://schemas.microsoft.com/office/drawing/2014/main" id="{FB57AB38-131A-403A-A138-8166AAC41FA5}"/>
                </a:ext>
              </a:extLst>
            </p:cNvPr>
            <p:cNvSpPr txBox="1"/>
            <p:nvPr/>
          </p:nvSpPr>
          <p:spPr>
            <a:xfrm>
              <a:off x="8175958" y="2150946"/>
              <a:ext cx="2871760" cy="630942"/>
            </a:xfrm>
            <a:prstGeom prst="rect">
              <a:avLst/>
            </a:prstGeom>
            <a:noFill/>
          </p:spPr>
          <p:txBody>
            <a:bodyPr wrap="square" rtlCol="0">
              <a:spAutoFit/>
            </a:bodyPr>
            <a:lstStyle/>
            <a:p>
              <a:pPr defTabSz="1097280"/>
              <a:r>
                <a:rPr lang="en-US" sz="2160" dirty="0">
                  <a:solidFill>
                    <a:prstClr val="white"/>
                  </a:solidFill>
                  <a:latin typeface="Arial" panose="020B0604020202020204"/>
                </a:rPr>
                <a:t>Interactive Voice Response (IVR) API</a:t>
              </a:r>
            </a:p>
          </p:txBody>
        </p:sp>
        <p:pic>
          <p:nvPicPr>
            <p:cNvPr id="15" name="Picture 14">
              <a:extLst>
                <a:ext uri="{FF2B5EF4-FFF2-40B4-BE49-F238E27FC236}">
                  <a16:creationId xmlns:a16="http://schemas.microsoft.com/office/drawing/2014/main" id="{54CCA6AD-BC35-4530-9BE0-4326FA19C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0470" y="1757745"/>
              <a:ext cx="727935" cy="413568"/>
            </a:xfrm>
            <a:prstGeom prst="rect">
              <a:avLst/>
            </a:prstGeom>
          </p:spPr>
        </p:pic>
      </p:grpSp>
      <p:grpSp>
        <p:nvGrpSpPr>
          <p:cNvPr id="7" name="Group 6">
            <a:extLst>
              <a:ext uri="{FF2B5EF4-FFF2-40B4-BE49-F238E27FC236}">
                <a16:creationId xmlns:a16="http://schemas.microsoft.com/office/drawing/2014/main" id="{4B858FE7-03CF-46D9-BAF5-F44C75B8991B}"/>
              </a:ext>
            </a:extLst>
          </p:cNvPr>
          <p:cNvGrpSpPr/>
          <p:nvPr/>
        </p:nvGrpSpPr>
        <p:grpSpPr>
          <a:xfrm>
            <a:off x="8999914" y="4522405"/>
            <a:ext cx="3446112" cy="2149974"/>
            <a:chOff x="8042923" y="3713859"/>
            <a:chExt cx="2871760" cy="1791645"/>
          </a:xfrm>
        </p:grpSpPr>
        <p:pic>
          <p:nvPicPr>
            <p:cNvPr id="4" name="Picture 3">
              <a:extLst>
                <a:ext uri="{FF2B5EF4-FFF2-40B4-BE49-F238E27FC236}">
                  <a16:creationId xmlns:a16="http://schemas.microsoft.com/office/drawing/2014/main" id="{2AC58AB7-4F82-497E-913B-2A736E04507E}"/>
                </a:ext>
              </a:extLst>
            </p:cNvPr>
            <p:cNvPicPr>
              <a:picLocks noChangeAspect="1"/>
            </p:cNvPicPr>
            <p:nvPr/>
          </p:nvPicPr>
          <p:blipFill>
            <a:blip r:embed="rId4"/>
            <a:stretch>
              <a:fillRect/>
            </a:stretch>
          </p:blipFill>
          <p:spPr>
            <a:xfrm>
              <a:off x="8552423" y="3713859"/>
              <a:ext cx="1856299" cy="1437702"/>
            </a:xfrm>
            <a:prstGeom prst="rect">
              <a:avLst/>
            </a:prstGeom>
          </p:spPr>
        </p:pic>
        <p:sp>
          <p:nvSpPr>
            <p:cNvPr id="22" name="TextBox 21">
              <a:extLst>
                <a:ext uri="{FF2B5EF4-FFF2-40B4-BE49-F238E27FC236}">
                  <a16:creationId xmlns:a16="http://schemas.microsoft.com/office/drawing/2014/main" id="{F0C7C586-743E-493A-BB12-2DF0344F3666}"/>
                </a:ext>
              </a:extLst>
            </p:cNvPr>
            <p:cNvSpPr txBox="1"/>
            <p:nvPr/>
          </p:nvSpPr>
          <p:spPr>
            <a:xfrm>
              <a:off x="8042923" y="5151561"/>
              <a:ext cx="2871760" cy="353943"/>
            </a:xfrm>
            <a:prstGeom prst="rect">
              <a:avLst/>
            </a:prstGeom>
            <a:noFill/>
          </p:spPr>
          <p:txBody>
            <a:bodyPr wrap="square" rtlCol="0">
              <a:spAutoFit/>
            </a:bodyPr>
            <a:lstStyle/>
            <a:p>
              <a:pPr defTabSz="1097280"/>
              <a:r>
                <a:rPr lang="en-US" sz="2160" dirty="0">
                  <a:solidFill>
                    <a:prstClr val="white"/>
                  </a:solidFill>
                  <a:latin typeface="Arial" panose="020B0604020202020204"/>
                </a:rPr>
                <a:t>csea.ehawaii.gov website</a:t>
              </a:r>
            </a:p>
          </p:txBody>
        </p:sp>
      </p:grpSp>
      <p:grpSp>
        <p:nvGrpSpPr>
          <p:cNvPr id="19" name="Group 18">
            <a:extLst>
              <a:ext uri="{FF2B5EF4-FFF2-40B4-BE49-F238E27FC236}">
                <a16:creationId xmlns:a16="http://schemas.microsoft.com/office/drawing/2014/main" id="{0DB5D2CE-6424-4890-ACE7-567760629BEC}"/>
              </a:ext>
            </a:extLst>
          </p:cNvPr>
          <p:cNvGrpSpPr/>
          <p:nvPr/>
        </p:nvGrpSpPr>
        <p:grpSpPr>
          <a:xfrm>
            <a:off x="4522851" y="1376847"/>
            <a:ext cx="1285876" cy="1755316"/>
            <a:chOff x="1078564" y="1256276"/>
            <a:chExt cx="1071563" cy="1462764"/>
          </a:xfrm>
        </p:grpSpPr>
        <p:pic>
          <p:nvPicPr>
            <p:cNvPr id="20" name="Graphic 20">
              <a:extLst>
                <a:ext uri="{FF2B5EF4-FFF2-40B4-BE49-F238E27FC236}">
                  <a16:creationId xmlns:a16="http://schemas.microsoft.com/office/drawing/2014/main" id="{662ACB44-43A1-411D-9477-2C199E41EF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6663" y="1256276"/>
              <a:ext cx="955366" cy="955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37">
              <a:extLst>
                <a:ext uri="{FF2B5EF4-FFF2-40B4-BE49-F238E27FC236}">
                  <a16:creationId xmlns:a16="http://schemas.microsoft.com/office/drawing/2014/main" id="{8059712E-85D3-461D-B5CF-33B86E730BC5}"/>
                </a:ext>
              </a:extLst>
            </p:cNvPr>
            <p:cNvSpPr txBox="1">
              <a:spLocks noChangeArrowheads="1"/>
            </p:cNvSpPr>
            <p:nvPr/>
          </p:nvSpPr>
          <p:spPr bwMode="auto">
            <a:xfrm>
              <a:off x="1078564" y="2211208"/>
              <a:ext cx="1071563" cy="50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097280"/>
              <a:r>
                <a:rPr lang="en-US" altLang="en-US" sz="1680" dirty="0">
                  <a:solidFill>
                    <a:prstClr val="white"/>
                  </a:solidFill>
                  <a:latin typeface="Arial" panose="020B0604020202020204" pitchFamily="34" charset="0"/>
                  <a:cs typeface="Arial" panose="020B0604020202020204" pitchFamily="34" charset="0"/>
                </a:rPr>
                <a:t>KEIKI mainframe</a:t>
              </a:r>
            </a:p>
          </p:txBody>
        </p:sp>
      </p:grpSp>
      <p:sp>
        <p:nvSpPr>
          <p:cNvPr id="26" name="TextBox 25">
            <a:extLst>
              <a:ext uri="{FF2B5EF4-FFF2-40B4-BE49-F238E27FC236}">
                <a16:creationId xmlns:a16="http://schemas.microsoft.com/office/drawing/2014/main" id="{587FEB30-3C80-4E5D-AAFC-E77CE57E3821}"/>
              </a:ext>
            </a:extLst>
          </p:cNvPr>
          <p:cNvSpPr txBox="1"/>
          <p:nvPr/>
        </p:nvSpPr>
        <p:spPr>
          <a:xfrm>
            <a:off x="3808841" y="5259674"/>
            <a:ext cx="2713900" cy="350865"/>
          </a:xfrm>
          <a:prstGeom prst="rect">
            <a:avLst/>
          </a:prstGeom>
          <a:noFill/>
        </p:spPr>
        <p:txBody>
          <a:bodyPr wrap="square" rtlCol="0">
            <a:spAutoFit/>
          </a:bodyPr>
          <a:lstStyle/>
          <a:p>
            <a:pPr defTabSz="1097280"/>
            <a:r>
              <a:rPr lang="en-US" sz="1680" dirty="0">
                <a:solidFill>
                  <a:prstClr val="white"/>
                </a:solidFill>
                <a:latin typeface="Arial" panose="020B0604020202020204"/>
              </a:rPr>
              <a:t>CSEA Staging Database</a:t>
            </a:r>
          </a:p>
        </p:txBody>
      </p:sp>
      <p:pic>
        <p:nvPicPr>
          <p:cNvPr id="27" name="Graphic 10">
            <a:extLst>
              <a:ext uri="{FF2B5EF4-FFF2-40B4-BE49-F238E27FC236}">
                <a16:creationId xmlns:a16="http://schemas.microsoft.com/office/drawing/2014/main" id="{431FAB33-697D-4676-BD01-CAF8049684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8015" y="4353963"/>
            <a:ext cx="915551" cy="91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27E1EB75-68A3-4DAC-A7FF-147DB1EDC1EB}"/>
              </a:ext>
            </a:extLst>
          </p:cNvPr>
          <p:cNvSpPr txBox="1"/>
          <p:nvPr/>
        </p:nvSpPr>
        <p:spPr>
          <a:xfrm>
            <a:off x="2748178" y="3283268"/>
            <a:ext cx="2364482" cy="535531"/>
          </a:xfrm>
          <a:prstGeom prst="rect">
            <a:avLst/>
          </a:prstGeom>
          <a:noFill/>
        </p:spPr>
        <p:txBody>
          <a:bodyPr wrap="square" rtlCol="0">
            <a:spAutoFit/>
          </a:bodyPr>
          <a:lstStyle/>
          <a:p>
            <a:pPr defTabSz="1097280"/>
            <a:r>
              <a:rPr lang="en-US" sz="1440" dirty="0">
                <a:solidFill>
                  <a:prstClr val="white"/>
                </a:solidFill>
                <a:latin typeface="Arial" panose="020B0604020202020204"/>
              </a:rPr>
              <a:t>Replication </a:t>
            </a:r>
          </a:p>
          <a:p>
            <a:pPr defTabSz="1097280"/>
            <a:r>
              <a:rPr lang="en-US" sz="1440" dirty="0">
                <a:solidFill>
                  <a:prstClr val="white"/>
                </a:solidFill>
                <a:latin typeface="Arial" panose="020B0604020202020204"/>
              </a:rPr>
              <a:t>[P-logs nightly batch]</a:t>
            </a:r>
          </a:p>
        </p:txBody>
      </p:sp>
      <p:grpSp>
        <p:nvGrpSpPr>
          <p:cNvPr id="3" name="Group 2">
            <a:extLst>
              <a:ext uri="{FF2B5EF4-FFF2-40B4-BE49-F238E27FC236}">
                <a16:creationId xmlns:a16="http://schemas.microsoft.com/office/drawing/2014/main" id="{48838988-05D8-4FD4-8D38-2DB6A7617CDE}"/>
              </a:ext>
            </a:extLst>
          </p:cNvPr>
          <p:cNvGrpSpPr/>
          <p:nvPr/>
        </p:nvGrpSpPr>
        <p:grpSpPr>
          <a:xfrm>
            <a:off x="3356155" y="5866956"/>
            <a:ext cx="1198236" cy="1382508"/>
            <a:chOff x="1268176" y="4963021"/>
            <a:chExt cx="998530" cy="1152090"/>
          </a:xfrm>
        </p:grpSpPr>
        <p:pic>
          <p:nvPicPr>
            <p:cNvPr id="29" name="Graphic 16">
              <a:extLst>
                <a:ext uri="{FF2B5EF4-FFF2-40B4-BE49-F238E27FC236}">
                  <a16:creationId xmlns:a16="http://schemas.microsoft.com/office/drawing/2014/main" id="{13190CC8-B759-4D46-89DA-A21219E0DD9E}"/>
                </a:ext>
              </a:extLst>
            </p:cNvPr>
            <p:cNvPicPr>
              <a:picLocks noChangeAspect="1" noChangeArrowheads="1"/>
            </p:cNvPicPr>
            <p:nvPr/>
          </p:nvPicPr>
          <p:blipFill>
            <a:blip r:embed="rId7">
              <a:extLst>
                <a:ext uri="{96DAC541-7B7A-43D3-8B79-37D633B846F1}">
                  <asvg:svgBlip xmlns:asvg="http://schemas.microsoft.com/office/drawing/2016/SVG/main" r:embed="rId8"/>
                </a:ext>
              </a:extLst>
            </a:blip>
            <a:srcRect/>
            <a:stretch/>
          </p:blipFill>
          <p:spPr bwMode="auto">
            <a:xfrm>
              <a:off x="1268176" y="4963021"/>
              <a:ext cx="774323" cy="77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id="{DDD90AAE-D067-4373-B7D6-A4972F976192}"/>
                </a:ext>
              </a:extLst>
            </p:cNvPr>
            <p:cNvSpPr txBox="1"/>
            <p:nvPr/>
          </p:nvSpPr>
          <p:spPr>
            <a:xfrm>
              <a:off x="1407293" y="5822724"/>
              <a:ext cx="859413" cy="292387"/>
            </a:xfrm>
            <a:prstGeom prst="rect">
              <a:avLst/>
            </a:prstGeom>
            <a:noFill/>
          </p:spPr>
          <p:txBody>
            <a:bodyPr wrap="square" rtlCol="0">
              <a:spAutoFit/>
            </a:bodyPr>
            <a:lstStyle/>
            <a:p>
              <a:pPr defTabSz="1097280"/>
              <a:r>
                <a:rPr lang="en-US" sz="1680" dirty="0">
                  <a:solidFill>
                    <a:prstClr val="white"/>
                  </a:solidFill>
                  <a:latin typeface="Arial" panose="020B0604020202020204"/>
                </a:rPr>
                <a:t>Files</a:t>
              </a:r>
            </a:p>
          </p:txBody>
        </p:sp>
      </p:grpSp>
      <p:sp>
        <p:nvSpPr>
          <p:cNvPr id="33" name="TextBox 32">
            <a:extLst>
              <a:ext uri="{FF2B5EF4-FFF2-40B4-BE49-F238E27FC236}">
                <a16:creationId xmlns:a16="http://schemas.microsoft.com/office/drawing/2014/main" id="{19F50E66-9C90-4767-9400-8BD5C860D306}"/>
              </a:ext>
            </a:extLst>
          </p:cNvPr>
          <p:cNvSpPr txBox="1"/>
          <p:nvPr/>
        </p:nvSpPr>
        <p:spPr>
          <a:xfrm>
            <a:off x="4738481" y="6910833"/>
            <a:ext cx="2713900" cy="350865"/>
          </a:xfrm>
          <a:prstGeom prst="rect">
            <a:avLst/>
          </a:prstGeom>
          <a:noFill/>
        </p:spPr>
        <p:txBody>
          <a:bodyPr wrap="square" rtlCol="0">
            <a:spAutoFit/>
          </a:bodyPr>
          <a:lstStyle/>
          <a:p>
            <a:pPr defTabSz="1097280"/>
            <a:r>
              <a:rPr lang="en-US" sz="1680" dirty="0">
                <a:solidFill>
                  <a:prstClr val="white"/>
                </a:solidFill>
                <a:latin typeface="Arial" panose="020B0604020202020204"/>
              </a:rPr>
              <a:t>SAP Business Objects</a:t>
            </a:r>
          </a:p>
        </p:txBody>
      </p:sp>
      <p:grpSp>
        <p:nvGrpSpPr>
          <p:cNvPr id="8" name="Group 7">
            <a:extLst>
              <a:ext uri="{FF2B5EF4-FFF2-40B4-BE49-F238E27FC236}">
                <a16:creationId xmlns:a16="http://schemas.microsoft.com/office/drawing/2014/main" id="{271D43FF-FAAB-40F3-A01E-880FC87274D1}"/>
              </a:ext>
            </a:extLst>
          </p:cNvPr>
          <p:cNvGrpSpPr/>
          <p:nvPr/>
        </p:nvGrpSpPr>
        <p:grpSpPr>
          <a:xfrm>
            <a:off x="5165791" y="5899018"/>
            <a:ext cx="929640" cy="929640"/>
            <a:chOff x="3147062" y="5156984"/>
            <a:chExt cx="774700" cy="774700"/>
          </a:xfrm>
        </p:grpSpPr>
        <p:pic>
          <p:nvPicPr>
            <p:cNvPr id="31" name="Graphic 10">
              <a:extLst>
                <a:ext uri="{FF2B5EF4-FFF2-40B4-BE49-F238E27FC236}">
                  <a16:creationId xmlns:a16="http://schemas.microsoft.com/office/drawing/2014/main" id="{9A0EB1B3-ABAA-40D1-80E9-EDD192482C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7062" y="5156984"/>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raphic 10">
              <a:extLst>
                <a:ext uri="{FF2B5EF4-FFF2-40B4-BE49-F238E27FC236}">
                  <a16:creationId xmlns:a16="http://schemas.microsoft.com/office/drawing/2014/main" id="{C6307700-C5F7-4CBC-8101-E8ECB4F170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9462" y="5309384"/>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phic 10">
              <a:extLst>
                <a:ext uri="{FF2B5EF4-FFF2-40B4-BE49-F238E27FC236}">
                  <a16:creationId xmlns:a16="http://schemas.microsoft.com/office/drawing/2014/main" id="{DB5AD26C-8D07-4DBF-B3E2-5EBBF882AB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1862" y="5461784"/>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 name="Rectangle 44">
            <a:extLst>
              <a:ext uri="{FF2B5EF4-FFF2-40B4-BE49-F238E27FC236}">
                <a16:creationId xmlns:a16="http://schemas.microsoft.com/office/drawing/2014/main" id="{C419859C-7CA8-40C6-A95F-FB025AA76CAB}"/>
              </a:ext>
            </a:extLst>
          </p:cNvPr>
          <p:cNvSpPr/>
          <p:nvPr/>
        </p:nvSpPr>
        <p:spPr>
          <a:xfrm>
            <a:off x="2624274" y="4036768"/>
            <a:ext cx="5411365" cy="3428064"/>
          </a:xfrm>
          <a:prstGeom prst="rect">
            <a:avLst/>
          </a:prstGeom>
          <a:noFill/>
          <a:ln w="12700">
            <a:solidFill>
              <a:srgbClr val="517FFF"/>
            </a:solidFill>
          </a:ln>
        </p:spPr>
        <p:style>
          <a:lnRef idx="2">
            <a:schemeClr val="accent1">
              <a:shade val="50000"/>
            </a:schemeClr>
          </a:lnRef>
          <a:fillRef idx="1">
            <a:schemeClr val="accent1"/>
          </a:fillRef>
          <a:effectRef idx="0">
            <a:schemeClr val="accent1"/>
          </a:effectRef>
          <a:fontRef idx="minor">
            <a:schemeClr val="lt1"/>
          </a:fontRef>
        </p:style>
        <p:txBody>
          <a:bodyPr lIns="603504" tIns="109728"/>
          <a:lstStyle/>
          <a:p>
            <a:pPr defTabSz="1097280">
              <a:defRPr/>
            </a:pPr>
            <a:r>
              <a:rPr lang="en-US" sz="1440" dirty="0">
                <a:solidFill>
                  <a:srgbClr val="517FFF"/>
                </a:solidFill>
                <a:latin typeface="Arial" panose="020B0604020202020204" pitchFamily="34" charset="0"/>
                <a:cs typeface="Arial" panose="020B0604020202020204" pitchFamily="34" charset="0"/>
              </a:rPr>
              <a:t>CSEA on-premise</a:t>
            </a:r>
          </a:p>
        </p:txBody>
      </p:sp>
      <p:pic>
        <p:nvPicPr>
          <p:cNvPr id="46" name="Graphic 45">
            <a:extLst>
              <a:ext uri="{FF2B5EF4-FFF2-40B4-BE49-F238E27FC236}">
                <a16:creationId xmlns:a16="http://schemas.microsoft.com/office/drawing/2014/main" id="{67161E96-E60C-4E27-9804-8DC2E87251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24273" y="4036768"/>
            <a:ext cx="457200" cy="457200"/>
          </a:xfrm>
          <a:prstGeom prst="rect">
            <a:avLst/>
          </a:prstGeom>
        </p:spPr>
      </p:pic>
      <p:pic>
        <p:nvPicPr>
          <p:cNvPr id="10" name="Graphic 9" descr="Download from cloud outline">
            <a:extLst>
              <a:ext uri="{FF2B5EF4-FFF2-40B4-BE49-F238E27FC236}">
                <a16:creationId xmlns:a16="http://schemas.microsoft.com/office/drawing/2014/main" id="{F1E97D97-C6DE-3349-20CB-2B8173A8E68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45210" y="3182217"/>
            <a:ext cx="756102" cy="756102"/>
          </a:xfrm>
          <a:prstGeom prst="rect">
            <a:avLst/>
          </a:prstGeom>
        </p:spPr>
      </p:pic>
    </p:spTree>
    <p:extLst>
      <p:ext uri="{BB962C8B-B14F-4D97-AF65-F5344CB8AC3E}">
        <p14:creationId xmlns:p14="http://schemas.microsoft.com/office/powerpoint/2010/main" val="2172863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1C74C-69B5-4AD5-B306-FB2D4F021228}"/>
              </a:ext>
            </a:extLst>
          </p:cNvPr>
          <p:cNvSpPr>
            <a:spLocks noGrp="1"/>
          </p:cNvSpPr>
          <p:nvPr>
            <p:ph type="title"/>
          </p:nvPr>
        </p:nvSpPr>
        <p:spPr>
          <a:xfrm>
            <a:off x="731520" y="566527"/>
            <a:ext cx="13167360" cy="727709"/>
          </a:xfrm>
        </p:spPr>
        <p:txBody>
          <a:bodyPr>
            <a:normAutofit fontScale="90000"/>
          </a:bodyPr>
          <a:lstStyle/>
          <a:p>
            <a:r>
              <a:rPr lang="en-US" dirty="0"/>
              <a:t>Challenges of Modernization </a:t>
            </a:r>
          </a:p>
        </p:txBody>
      </p:sp>
      <p:sp>
        <p:nvSpPr>
          <p:cNvPr id="3" name="Text Placeholder 2">
            <a:extLst>
              <a:ext uri="{FF2B5EF4-FFF2-40B4-BE49-F238E27FC236}">
                <a16:creationId xmlns:a16="http://schemas.microsoft.com/office/drawing/2014/main" id="{096E1D76-BC0A-424E-97D8-98B609C223FD}"/>
              </a:ext>
            </a:extLst>
          </p:cNvPr>
          <p:cNvSpPr>
            <a:spLocks noGrp="1"/>
          </p:cNvSpPr>
          <p:nvPr>
            <p:ph type="body" idx="1"/>
          </p:nvPr>
        </p:nvSpPr>
        <p:spPr/>
        <p:txBody>
          <a:bodyPr/>
          <a:lstStyle/>
          <a:p>
            <a:r>
              <a:rPr lang="en-US" dirty="0">
                <a:solidFill>
                  <a:srgbClr val="FFC000"/>
                </a:solidFill>
              </a:rPr>
              <a:t>Legacy Database</a:t>
            </a:r>
          </a:p>
        </p:txBody>
      </p:sp>
      <p:sp>
        <p:nvSpPr>
          <p:cNvPr id="4" name="Content Placeholder 3">
            <a:extLst>
              <a:ext uri="{FF2B5EF4-FFF2-40B4-BE49-F238E27FC236}">
                <a16:creationId xmlns:a16="http://schemas.microsoft.com/office/drawing/2014/main" id="{F472C4E4-E2D2-4D6C-9C59-D1E1FB59B206}"/>
              </a:ext>
            </a:extLst>
          </p:cNvPr>
          <p:cNvSpPr>
            <a:spLocks noGrp="1"/>
          </p:cNvSpPr>
          <p:nvPr>
            <p:ph sz="half" idx="2"/>
          </p:nvPr>
        </p:nvSpPr>
        <p:spPr>
          <a:xfrm>
            <a:off x="731521" y="2447923"/>
            <a:ext cx="6189344" cy="1177534"/>
          </a:xfrm>
        </p:spPr>
        <p:txBody>
          <a:bodyPr/>
          <a:lstStyle/>
          <a:p>
            <a:r>
              <a:rPr lang="en-US" dirty="0"/>
              <a:t>Friction for customers and agency users to interact with data on the KEIKI mainframe</a:t>
            </a:r>
          </a:p>
        </p:txBody>
      </p:sp>
      <p:sp>
        <p:nvSpPr>
          <p:cNvPr id="5" name="Text Placeholder 4">
            <a:extLst>
              <a:ext uri="{FF2B5EF4-FFF2-40B4-BE49-F238E27FC236}">
                <a16:creationId xmlns:a16="http://schemas.microsoft.com/office/drawing/2014/main" id="{C3B08966-EE11-4459-980D-EA46B615C0BA}"/>
              </a:ext>
            </a:extLst>
          </p:cNvPr>
          <p:cNvSpPr>
            <a:spLocks noGrp="1"/>
          </p:cNvSpPr>
          <p:nvPr>
            <p:ph type="body" sz="quarter" idx="3"/>
          </p:nvPr>
        </p:nvSpPr>
        <p:spPr/>
        <p:txBody>
          <a:bodyPr/>
          <a:lstStyle/>
          <a:p>
            <a:r>
              <a:rPr lang="en-US" dirty="0">
                <a:solidFill>
                  <a:srgbClr val="FFC000"/>
                </a:solidFill>
              </a:rPr>
              <a:t>Analytics</a:t>
            </a:r>
          </a:p>
        </p:txBody>
      </p:sp>
      <p:sp>
        <p:nvSpPr>
          <p:cNvPr id="6" name="Content Placeholder 5">
            <a:extLst>
              <a:ext uri="{FF2B5EF4-FFF2-40B4-BE49-F238E27FC236}">
                <a16:creationId xmlns:a16="http://schemas.microsoft.com/office/drawing/2014/main" id="{EDBC5EA7-DF14-4500-9BA4-F5E552E50119}"/>
              </a:ext>
            </a:extLst>
          </p:cNvPr>
          <p:cNvSpPr>
            <a:spLocks noGrp="1"/>
          </p:cNvSpPr>
          <p:nvPr>
            <p:ph sz="quarter" idx="4"/>
          </p:nvPr>
        </p:nvSpPr>
        <p:spPr/>
        <p:txBody>
          <a:bodyPr/>
          <a:lstStyle/>
          <a:p>
            <a:r>
              <a:rPr lang="en-US" dirty="0"/>
              <a:t>Challenge for agency to operate decision support system</a:t>
            </a:r>
          </a:p>
        </p:txBody>
      </p:sp>
      <p:cxnSp>
        <p:nvCxnSpPr>
          <p:cNvPr id="46" name="Straight Connector 45">
            <a:extLst>
              <a:ext uri="{FF2B5EF4-FFF2-40B4-BE49-F238E27FC236}">
                <a16:creationId xmlns:a16="http://schemas.microsoft.com/office/drawing/2014/main" id="{B5A8C127-1E94-4C60-8359-6C3F1B0DC39B}"/>
              </a:ext>
            </a:extLst>
          </p:cNvPr>
          <p:cNvCxnSpPr>
            <a:cxnSpLocks/>
          </p:cNvCxnSpPr>
          <p:nvPr/>
        </p:nvCxnSpPr>
        <p:spPr>
          <a:xfrm flipV="1">
            <a:off x="3684534" y="3382343"/>
            <a:ext cx="0" cy="1040327"/>
          </a:xfrm>
          <a:prstGeom prst="line">
            <a:avLst/>
          </a:prstGeom>
          <a:noFill/>
          <a:ln w="19050" cap="rnd" cmpd="sng" algn="ctr">
            <a:solidFill>
              <a:srgbClr val="FFC000"/>
            </a:solidFill>
            <a:prstDash val="solid"/>
          </a:ln>
          <a:effectLst/>
        </p:spPr>
      </p:cxnSp>
      <p:cxnSp>
        <p:nvCxnSpPr>
          <p:cNvPr id="55" name="Straight Connector 54">
            <a:extLst>
              <a:ext uri="{FF2B5EF4-FFF2-40B4-BE49-F238E27FC236}">
                <a16:creationId xmlns:a16="http://schemas.microsoft.com/office/drawing/2014/main" id="{118BBF19-CD24-4230-B0BE-6719A88FDE40}"/>
              </a:ext>
            </a:extLst>
          </p:cNvPr>
          <p:cNvCxnSpPr>
            <a:cxnSpLocks/>
          </p:cNvCxnSpPr>
          <p:nvPr/>
        </p:nvCxnSpPr>
        <p:spPr>
          <a:xfrm flipV="1">
            <a:off x="3697739" y="5872903"/>
            <a:ext cx="0" cy="1040327"/>
          </a:xfrm>
          <a:prstGeom prst="line">
            <a:avLst/>
          </a:prstGeom>
          <a:noFill/>
          <a:ln w="19050" cap="rnd" cmpd="sng" algn="ctr">
            <a:solidFill>
              <a:srgbClr val="FFC000"/>
            </a:solidFill>
            <a:prstDash val="solid"/>
          </a:ln>
          <a:effectLst/>
        </p:spPr>
      </p:cxnSp>
      <p:cxnSp>
        <p:nvCxnSpPr>
          <p:cNvPr id="67" name="Straight Connector 66">
            <a:extLst>
              <a:ext uri="{FF2B5EF4-FFF2-40B4-BE49-F238E27FC236}">
                <a16:creationId xmlns:a16="http://schemas.microsoft.com/office/drawing/2014/main" id="{6019B8CD-FAC3-4D80-8342-E1F5DCB9F648}"/>
              </a:ext>
            </a:extLst>
          </p:cNvPr>
          <p:cNvCxnSpPr>
            <a:cxnSpLocks/>
          </p:cNvCxnSpPr>
          <p:nvPr/>
        </p:nvCxnSpPr>
        <p:spPr>
          <a:xfrm flipV="1">
            <a:off x="10156967" y="3355947"/>
            <a:ext cx="0" cy="1040327"/>
          </a:xfrm>
          <a:prstGeom prst="line">
            <a:avLst/>
          </a:prstGeom>
          <a:noFill/>
          <a:ln w="19050" cap="rnd" cmpd="sng" algn="ctr">
            <a:solidFill>
              <a:srgbClr val="FFC000"/>
            </a:solidFill>
            <a:prstDash val="solid"/>
          </a:ln>
          <a:effectLst/>
        </p:spPr>
      </p:cxnSp>
      <p:cxnSp>
        <p:nvCxnSpPr>
          <p:cNvPr id="76" name="Straight Connector 75">
            <a:extLst>
              <a:ext uri="{FF2B5EF4-FFF2-40B4-BE49-F238E27FC236}">
                <a16:creationId xmlns:a16="http://schemas.microsoft.com/office/drawing/2014/main" id="{A47D5647-A13D-4A48-BE0A-3EBE13C21206}"/>
              </a:ext>
            </a:extLst>
          </p:cNvPr>
          <p:cNvCxnSpPr>
            <a:cxnSpLocks/>
          </p:cNvCxnSpPr>
          <p:nvPr/>
        </p:nvCxnSpPr>
        <p:spPr>
          <a:xfrm flipV="1">
            <a:off x="10192787" y="5806915"/>
            <a:ext cx="0" cy="1040327"/>
          </a:xfrm>
          <a:prstGeom prst="line">
            <a:avLst/>
          </a:prstGeom>
          <a:noFill/>
          <a:ln w="19050" cap="rnd" cmpd="sng" algn="ctr">
            <a:solidFill>
              <a:srgbClr val="FFC000"/>
            </a:solidFill>
            <a:prstDash val="solid"/>
          </a:ln>
          <a:effectLst/>
        </p:spPr>
      </p:cxnSp>
      <p:grpSp>
        <p:nvGrpSpPr>
          <p:cNvPr id="97" name="Group 96">
            <a:extLst>
              <a:ext uri="{FF2B5EF4-FFF2-40B4-BE49-F238E27FC236}">
                <a16:creationId xmlns:a16="http://schemas.microsoft.com/office/drawing/2014/main" id="{D2E9AED8-40FC-4B0E-84C0-85CD0DB0AA11}"/>
              </a:ext>
            </a:extLst>
          </p:cNvPr>
          <p:cNvGrpSpPr/>
          <p:nvPr/>
        </p:nvGrpSpPr>
        <p:grpSpPr>
          <a:xfrm>
            <a:off x="11425956" y="4553190"/>
            <a:ext cx="825962" cy="862906"/>
            <a:chOff x="2361634" y="1510236"/>
            <a:chExt cx="410200" cy="428548"/>
          </a:xfrm>
        </p:grpSpPr>
        <p:sp>
          <p:nvSpPr>
            <p:cNvPr id="98" name="Freeform: Shape 106">
              <a:extLst>
                <a:ext uri="{FF2B5EF4-FFF2-40B4-BE49-F238E27FC236}">
                  <a16:creationId xmlns:a16="http://schemas.microsoft.com/office/drawing/2014/main" id="{224180A7-B4D5-4E69-A872-660C57755924}"/>
                </a:ext>
              </a:extLst>
            </p:cNvPr>
            <p:cNvSpPr/>
            <p:nvPr/>
          </p:nvSpPr>
          <p:spPr>
            <a:xfrm>
              <a:off x="2688349" y="1598597"/>
              <a:ext cx="487" cy="640"/>
            </a:xfrm>
            <a:custGeom>
              <a:avLst/>
              <a:gdLst>
                <a:gd name="connsiteX0" fmla="*/ 0 w 1523"/>
                <a:gd name="connsiteY0" fmla="*/ 2000 h 2000"/>
                <a:gd name="connsiteX1" fmla="*/ 1524 w 1523"/>
                <a:gd name="connsiteY1" fmla="*/ 0 h 2000"/>
              </a:gdLst>
              <a:ahLst/>
              <a:cxnLst>
                <a:cxn ang="0">
                  <a:pos x="connsiteX0" y="connsiteY0"/>
                </a:cxn>
                <a:cxn ang="0">
                  <a:pos x="connsiteX1" y="connsiteY1"/>
                </a:cxn>
              </a:cxnLst>
              <a:rect l="l" t="t" r="r" b="b"/>
              <a:pathLst>
                <a:path w="1523" h="2000">
                  <a:moveTo>
                    <a:pt x="0" y="2000"/>
                  </a:moveTo>
                  <a:lnTo>
                    <a:pt x="1524" y="0"/>
                  </a:lnTo>
                </a:path>
              </a:pathLst>
            </a:custGeom>
            <a:ln w="19050" cap="flat">
              <a:solidFill>
                <a:srgbClr val="EFF5ED"/>
              </a:solidFill>
              <a:prstDash val="solid"/>
              <a:miter/>
            </a:ln>
          </p:spPr>
          <p:txBody>
            <a:bodyPr rtlCol="0" anchor="ctr"/>
            <a:lstStyle/>
            <a:p>
              <a:pPr defTabSz="609535">
                <a:defRPr/>
              </a:pPr>
              <a:endParaRPr lang="en-US" sz="2400" kern="0" dirty="0">
                <a:solidFill>
                  <a:srgbClr val="FFFFFF"/>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99" name="Freeform: Shape 107">
              <a:extLst>
                <a:ext uri="{FF2B5EF4-FFF2-40B4-BE49-F238E27FC236}">
                  <a16:creationId xmlns:a16="http://schemas.microsoft.com/office/drawing/2014/main" id="{5B09181C-5045-4313-BAD7-C285292DDAD1}"/>
                </a:ext>
              </a:extLst>
            </p:cNvPr>
            <p:cNvSpPr/>
            <p:nvPr/>
          </p:nvSpPr>
          <p:spPr>
            <a:xfrm>
              <a:off x="2640313" y="1599237"/>
              <a:ext cx="48036" cy="58369"/>
            </a:xfrm>
            <a:custGeom>
              <a:avLst/>
              <a:gdLst>
                <a:gd name="connsiteX0" fmla="*/ 150114 w 150114"/>
                <a:gd name="connsiteY0" fmla="*/ 0 h 182403"/>
                <a:gd name="connsiteX1" fmla="*/ 0 w 150114"/>
                <a:gd name="connsiteY1" fmla="*/ 182404 h 182403"/>
              </a:gdLst>
              <a:ahLst/>
              <a:cxnLst>
                <a:cxn ang="0">
                  <a:pos x="connsiteX0" y="connsiteY0"/>
                </a:cxn>
                <a:cxn ang="0">
                  <a:pos x="connsiteX1" y="connsiteY1"/>
                </a:cxn>
              </a:cxnLst>
              <a:rect l="l" t="t" r="r" b="b"/>
              <a:pathLst>
                <a:path w="150114" h="182403">
                  <a:moveTo>
                    <a:pt x="150114" y="0"/>
                  </a:moveTo>
                  <a:lnTo>
                    <a:pt x="0" y="182404"/>
                  </a:lnTo>
                </a:path>
              </a:pathLst>
            </a:custGeom>
            <a:ln w="19050" cap="flat">
              <a:solidFill>
                <a:srgbClr val="EFF5ED"/>
              </a:solidFill>
              <a:prstDash val="solid"/>
              <a:miter/>
            </a:ln>
          </p:spPr>
          <p:txBody>
            <a:bodyPr rtlCol="0" anchor="ctr"/>
            <a:lstStyle/>
            <a:p>
              <a:pPr defTabSz="609535">
                <a:defRPr/>
              </a:pPr>
              <a:endParaRPr lang="en-US" sz="2400" kern="0" dirty="0">
                <a:solidFill>
                  <a:srgbClr val="FFFFFF"/>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00" name="Freeform: Shape 108">
              <a:extLst>
                <a:ext uri="{FF2B5EF4-FFF2-40B4-BE49-F238E27FC236}">
                  <a16:creationId xmlns:a16="http://schemas.microsoft.com/office/drawing/2014/main" id="{63419516-5119-4723-B903-B88FC319B6C1}"/>
                </a:ext>
              </a:extLst>
            </p:cNvPr>
            <p:cNvSpPr/>
            <p:nvPr/>
          </p:nvSpPr>
          <p:spPr>
            <a:xfrm>
              <a:off x="2484008" y="1583967"/>
              <a:ext cx="27861" cy="100889"/>
            </a:xfrm>
            <a:custGeom>
              <a:avLst/>
              <a:gdLst>
                <a:gd name="connsiteX0" fmla="*/ 33442 w 87067"/>
                <a:gd name="connsiteY0" fmla="*/ 0 h 315277"/>
                <a:gd name="connsiteX1" fmla="*/ 87068 w 87067"/>
                <a:gd name="connsiteY1" fmla="*/ 315278 h 315277"/>
              </a:gdLst>
              <a:ahLst/>
              <a:cxnLst>
                <a:cxn ang="0">
                  <a:pos x="connsiteX0" y="connsiteY0"/>
                </a:cxn>
                <a:cxn ang="0">
                  <a:pos x="connsiteX1" y="connsiteY1"/>
                </a:cxn>
              </a:cxnLst>
              <a:rect l="l" t="t" r="r" b="b"/>
              <a:pathLst>
                <a:path w="87067" h="315277">
                  <a:moveTo>
                    <a:pt x="33442" y="0"/>
                  </a:moveTo>
                  <a:cubicBezTo>
                    <a:pt x="-26579" y="104358"/>
                    <a:pt x="-4081" y="236631"/>
                    <a:pt x="87068" y="315278"/>
                  </a:cubicBezTo>
                </a:path>
              </a:pathLst>
            </a:custGeom>
            <a:noFill/>
            <a:ln w="19050" cap="flat">
              <a:solidFill>
                <a:srgbClr val="EFF5ED"/>
              </a:solidFill>
              <a:prstDash val="solid"/>
              <a:miter/>
            </a:ln>
          </p:spPr>
          <p:txBody>
            <a:bodyPr rtlCol="0" anchor="ctr"/>
            <a:lstStyle/>
            <a:p>
              <a:pPr defTabSz="609535">
                <a:defRPr/>
              </a:pPr>
              <a:endParaRPr lang="en-US" sz="2400" kern="0" dirty="0">
                <a:solidFill>
                  <a:srgbClr val="FFFFFF"/>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01" name="Freeform: Shape 109">
              <a:extLst>
                <a:ext uri="{FF2B5EF4-FFF2-40B4-BE49-F238E27FC236}">
                  <a16:creationId xmlns:a16="http://schemas.microsoft.com/office/drawing/2014/main" id="{D43BBE52-19DD-4EF0-B502-A50FCEA9F277}"/>
                </a:ext>
              </a:extLst>
            </p:cNvPr>
            <p:cNvSpPr/>
            <p:nvPr/>
          </p:nvSpPr>
          <p:spPr>
            <a:xfrm>
              <a:off x="2542350" y="1680405"/>
              <a:ext cx="79248" cy="24031"/>
            </a:xfrm>
            <a:custGeom>
              <a:avLst/>
              <a:gdLst>
                <a:gd name="connsiteX0" fmla="*/ 247650 w 247650"/>
                <a:gd name="connsiteY0" fmla="*/ 0 h 75098"/>
                <a:gd name="connsiteX1" fmla="*/ 246031 w 247650"/>
                <a:gd name="connsiteY1" fmla="*/ 2000 h 75098"/>
                <a:gd name="connsiteX2" fmla="*/ 0 w 247650"/>
                <a:gd name="connsiteY2" fmla="*/ 65532 h 75098"/>
              </a:gdLst>
              <a:ahLst/>
              <a:cxnLst>
                <a:cxn ang="0">
                  <a:pos x="connsiteX0" y="connsiteY0"/>
                </a:cxn>
                <a:cxn ang="0">
                  <a:pos x="connsiteX1" y="connsiteY1"/>
                </a:cxn>
                <a:cxn ang="0">
                  <a:pos x="connsiteX2" y="connsiteY2"/>
                </a:cxn>
              </a:cxnLst>
              <a:rect l="l" t="t" r="r" b="b"/>
              <a:pathLst>
                <a:path w="247650" h="75098">
                  <a:moveTo>
                    <a:pt x="247650" y="0"/>
                  </a:moveTo>
                  <a:lnTo>
                    <a:pt x="246031" y="2000"/>
                  </a:lnTo>
                  <a:cubicBezTo>
                    <a:pt x="181518" y="66067"/>
                    <a:pt x="87468" y="90354"/>
                    <a:pt x="0" y="65532"/>
                  </a:cubicBezTo>
                </a:path>
              </a:pathLst>
            </a:custGeom>
            <a:noFill/>
            <a:ln w="19050" cap="flat">
              <a:solidFill>
                <a:srgbClr val="EFF5ED"/>
              </a:solidFill>
              <a:prstDash val="solid"/>
              <a:miter/>
            </a:ln>
          </p:spPr>
          <p:txBody>
            <a:bodyPr rtlCol="0" anchor="ctr"/>
            <a:lstStyle/>
            <a:p>
              <a:pPr defTabSz="609535">
                <a:defRPr/>
              </a:pPr>
              <a:endParaRPr lang="en-US" sz="2400" kern="0" dirty="0">
                <a:solidFill>
                  <a:srgbClr val="FFFFFF"/>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02" name="Freeform: Shape 110">
              <a:extLst>
                <a:ext uri="{FF2B5EF4-FFF2-40B4-BE49-F238E27FC236}">
                  <a16:creationId xmlns:a16="http://schemas.microsoft.com/office/drawing/2014/main" id="{AE7F7EEE-B4FA-4ECB-AFD0-E2680BFDE36B}"/>
                </a:ext>
              </a:extLst>
            </p:cNvPr>
            <p:cNvSpPr/>
            <p:nvPr/>
          </p:nvSpPr>
          <p:spPr>
            <a:xfrm>
              <a:off x="2486328" y="1550957"/>
              <a:ext cx="35722" cy="35722"/>
            </a:xfrm>
            <a:custGeom>
              <a:avLst/>
              <a:gdLst>
                <a:gd name="connsiteX0" fmla="*/ 111633 w 111632"/>
                <a:gd name="connsiteY0" fmla="*/ 55817 h 111632"/>
                <a:gd name="connsiteX1" fmla="*/ 55816 w 111632"/>
                <a:gd name="connsiteY1" fmla="*/ 111633 h 111632"/>
                <a:gd name="connsiteX2" fmla="*/ 0 w 111632"/>
                <a:gd name="connsiteY2" fmla="*/ 55817 h 111632"/>
                <a:gd name="connsiteX3" fmla="*/ 55816 w 111632"/>
                <a:gd name="connsiteY3" fmla="*/ 0 h 111632"/>
                <a:gd name="connsiteX4" fmla="*/ 111633 w 111632"/>
                <a:gd name="connsiteY4" fmla="*/ 55817 h 11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32" h="111632">
                  <a:moveTo>
                    <a:pt x="111633" y="55817"/>
                  </a:moveTo>
                  <a:cubicBezTo>
                    <a:pt x="111633" y="86643"/>
                    <a:pt x="86643" y="111633"/>
                    <a:pt x="55816" y="111633"/>
                  </a:cubicBezTo>
                  <a:cubicBezTo>
                    <a:pt x="24990" y="111633"/>
                    <a:pt x="0" y="86643"/>
                    <a:pt x="0" y="55817"/>
                  </a:cubicBezTo>
                  <a:cubicBezTo>
                    <a:pt x="0" y="24990"/>
                    <a:pt x="24990" y="0"/>
                    <a:pt x="55816" y="0"/>
                  </a:cubicBezTo>
                  <a:cubicBezTo>
                    <a:pt x="86643" y="0"/>
                    <a:pt x="111633" y="24990"/>
                    <a:pt x="111633" y="55817"/>
                  </a:cubicBezTo>
                  <a:close/>
                </a:path>
              </a:pathLst>
            </a:custGeom>
            <a:noFill/>
            <a:ln w="19050" cap="flat">
              <a:solidFill>
                <a:srgbClr val="EFF5ED"/>
              </a:solidFill>
              <a:prstDash val="solid"/>
              <a:miter/>
            </a:ln>
          </p:spPr>
          <p:txBody>
            <a:bodyPr rtlCol="0" anchor="ctr"/>
            <a:lstStyle/>
            <a:p>
              <a:pPr defTabSz="609535">
                <a:defRPr/>
              </a:pPr>
              <a:endParaRPr lang="en-US" sz="2400" kern="0" dirty="0">
                <a:solidFill>
                  <a:srgbClr val="FFFFFF"/>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03" name="Freeform: Shape 111">
              <a:extLst>
                <a:ext uri="{FF2B5EF4-FFF2-40B4-BE49-F238E27FC236}">
                  <a16:creationId xmlns:a16="http://schemas.microsoft.com/office/drawing/2014/main" id="{C30268B9-4DC2-48C3-83BF-499629BA196F}"/>
                </a:ext>
              </a:extLst>
            </p:cNvPr>
            <p:cNvSpPr/>
            <p:nvPr/>
          </p:nvSpPr>
          <p:spPr>
            <a:xfrm>
              <a:off x="2507176" y="1679034"/>
              <a:ext cx="35722" cy="35722"/>
            </a:xfrm>
            <a:custGeom>
              <a:avLst/>
              <a:gdLst>
                <a:gd name="connsiteX0" fmla="*/ 111633 w 111632"/>
                <a:gd name="connsiteY0" fmla="*/ 55817 h 111632"/>
                <a:gd name="connsiteX1" fmla="*/ 55816 w 111632"/>
                <a:gd name="connsiteY1" fmla="*/ 111633 h 111632"/>
                <a:gd name="connsiteX2" fmla="*/ 0 w 111632"/>
                <a:gd name="connsiteY2" fmla="*/ 55817 h 111632"/>
                <a:gd name="connsiteX3" fmla="*/ 55816 w 111632"/>
                <a:gd name="connsiteY3" fmla="*/ 0 h 111632"/>
                <a:gd name="connsiteX4" fmla="*/ 111633 w 111632"/>
                <a:gd name="connsiteY4" fmla="*/ 55817 h 11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32" h="111632">
                  <a:moveTo>
                    <a:pt x="111633" y="55817"/>
                  </a:moveTo>
                  <a:cubicBezTo>
                    <a:pt x="111633" y="86643"/>
                    <a:pt x="86643" y="111633"/>
                    <a:pt x="55816" y="111633"/>
                  </a:cubicBezTo>
                  <a:cubicBezTo>
                    <a:pt x="24990" y="111633"/>
                    <a:pt x="0" y="86643"/>
                    <a:pt x="0" y="55817"/>
                  </a:cubicBezTo>
                  <a:cubicBezTo>
                    <a:pt x="0" y="24990"/>
                    <a:pt x="24990" y="0"/>
                    <a:pt x="55816" y="0"/>
                  </a:cubicBezTo>
                  <a:cubicBezTo>
                    <a:pt x="86643" y="0"/>
                    <a:pt x="111633" y="24990"/>
                    <a:pt x="111633" y="55817"/>
                  </a:cubicBezTo>
                  <a:close/>
                </a:path>
              </a:pathLst>
            </a:custGeom>
            <a:noFill/>
            <a:ln w="19050" cap="flat">
              <a:solidFill>
                <a:srgbClr val="EFF5ED"/>
              </a:solidFill>
              <a:prstDash val="solid"/>
              <a:miter/>
            </a:ln>
          </p:spPr>
          <p:txBody>
            <a:bodyPr rtlCol="0" anchor="ctr"/>
            <a:lstStyle/>
            <a:p>
              <a:pPr defTabSz="609535">
                <a:defRPr/>
              </a:pPr>
              <a:endParaRPr lang="en-US" sz="2400" kern="0" dirty="0">
                <a:solidFill>
                  <a:srgbClr val="FFFFFF"/>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04" name="Freeform: Shape 113">
              <a:extLst>
                <a:ext uri="{FF2B5EF4-FFF2-40B4-BE49-F238E27FC236}">
                  <a16:creationId xmlns:a16="http://schemas.microsoft.com/office/drawing/2014/main" id="{D2BAF2B5-834A-4658-8C9E-E7FEF3865C4F}"/>
                </a:ext>
              </a:extLst>
            </p:cNvPr>
            <p:cNvSpPr/>
            <p:nvPr/>
          </p:nvSpPr>
          <p:spPr>
            <a:xfrm>
              <a:off x="2617361" y="1655198"/>
              <a:ext cx="29809" cy="29809"/>
            </a:xfrm>
            <a:custGeom>
              <a:avLst/>
              <a:gdLst>
                <a:gd name="connsiteX0" fmla="*/ 93154 w 93154"/>
                <a:gd name="connsiteY0" fmla="*/ 46577 h 93154"/>
                <a:gd name="connsiteX1" fmla="*/ 46577 w 93154"/>
                <a:gd name="connsiteY1" fmla="*/ 93154 h 93154"/>
                <a:gd name="connsiteX2" fmla="*/ 0 w 93154"/>
                <a:gd name="connsiteY2" fmla="*/ 46577 h 93154"/>
                <a:gd name="connsiteX3" fmla="*/ 46577 w 93154"/>
                <a:gd name="connsiteY3" fmla="*/ 0 h 93154"/>
                <a:gd name="connsiteX4" fmla="*/ 93154 w 93154"/>
                <a:gd name="connsiteY4" fmla="*/ 46577 h 9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54" h="93154">
                  <a:moveTo>
                    <a:pt x="93154" y="46577"/>
                  </a:moveTo>
                  <a:cubicBezTo>
                    <a:pt x="93154" y="72301"/>
                    <a:pt x="72301" y="93154"/>
                    <a:pt x="46577" y="93154"/>
                  </a:cubicBezTo>
                  <a:cubicBezTo>
                    <a:pt x="20853" y="93154"/>
                    <a:pt x="0" y="72301"/>
                    <a:pt x="0" y="46577"/>
                  </a:cubicBezTo>
                  <a:cubicBezTo>
                    <a:pt x="0" y="20853"/>
                    <a:pt x="20853" y="0"/>
                    <a:pt x="46577" y="0"/>
                  </a:cubicBezTo>
                  <a:cubicBezTo>
                    <a:pt x="72301" y="0"/>
                    <a:pt x="93154" y="20853"/>
                    <a:pt x="93154" y="46577"/>
                  </a:cubicBezTo>
                  <a:close/>
                </a:path>
              </a:pathLst>
            </a:custGeom>
            <a:noFill/>
            <a:ln w="19050" cap="flat">
              <a:solidFill>
                <a:srgbClr val="EFF5ED"/>
              </a:solidFill>
              <a:prstDash val="solid"/>
              <a:miter/>
            </a:ln>
          </p:spPr>
          <p:txBody>
            <a:bodyPr rtlCol="0" anchor="ctr"/>
            <a:lstStyle/>
            <a:p>
              <a:pPr defTabSz="609535">
                <a:defRPr/>
              </a:pPr>
              <a:endParaRPr lang="en-US" sz="2400" kern="0" dirty="0">
                <a:solidFill>
                  <a:srgbClr val="FFFFFF"/>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05" name="Freeform: Shape 114">
              <a:extLst>
                <a:ext uri="{FF2B5EF4-FFF2-40B4-BE49-F238E27FC236}">
                  <a16:creationId xmlns:a16="http://schemas.microsoft.com/office/drawing/2014/main" id="{FAE35387-089B-4291-80A2-40B77B669931}"/>
                </a:ext>
              </a:extLst>
            </p:cNvPr>
            <p:cNvSpPr/>
            <p:nvPr/>
          </p:nvSpPr>
          <p:spPr>
            <a:xfrm>
              <a:off x="2684387" y="1578511"/>
              <a:ext cx="23835" cy="23835"/>
            </a:xfrm>
            <a:custGeom>
              <a:avLst/>
              <a:gdLst>
                <a:gd name="connsiteX0" fmla="*/ 74485 w 74485"/>
                <a:gd name="connsiteY0" fmla="*/ 37243 h 74485"/>
                <a:gd name="connsiteX1" fmla="*/ 37243 w 74485"/>
                <a:gd name="connsiteY1" fmla="*/ 74486 h 74485"/>
                <a:gd name="connsiteX2" fmla="*/ 0 w 74485"/>
                <a:gd name="connsiteY2" fmla="*/ 37243 h 74485"/>
                <a:gd name="connsiteX3" fmla="*/ 37243 w 74485"/>
                <a:gd name="connsiteY3" fmla="*/ 0 h 74485"/>
                <a:gd name="connsiteX4" fmla="*/ 74485 w 74485"/>
                <a:gd name="connsiteY4" fmla="*/ 37243 h 74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85" h="74485">
                  <a:moveTo>
                    <a:pt x="74485" y="37243"/>
                  </a:moveTo>
                  <a:cubicBezTo>
                    <a:pt x="74485" y="57811"/>
                    <a:pt x="57811" y="74486"/>
                    <a:pt x="37243" y="74486"/>
                  </a:cubicBezTo>
                  <a:cubicBezTo>
                    <a:pt x="16674" y="74486"/>
                    <a:pt x="0" y="57811"/>
                    <a:pt x="0" y="37243"/>
                  </a:cubicBezTo>
                  <a:cubicBezTo>
                    <a:pt x="0" y="16674"/>
                    <a:pt x="16674" y="0"/>
                    <a:pt x="37243" y="0"/>
                  </a:cubicBezTo>
                  <a:cubicBezTo>
                    <a:pt x="57811" y="0"/>
                    <a:pt x="74485" y="16674"/>
                    <a:pt x="74485" y="37243"/>
                  </a:cubicBezTo>
                  <a:close/>
                </a:path>
              </a:pathLst>
            </a:custGeom>
            <a:noFill/>
            <a:ln w="19050" cap="flat">
              <a:solidFill>
                <a:srgbClr val="EFF5ED"/>
              </a:solidFill>
              <a:prstDash val="solid"/>
              <a:miter/>
            </a:ln>
          </p:spPr>
          <p:txBody>
            <a:bodyPr rtlCol="0" anchor="ctr"/>
            <a:lstStyle/>
            <a:p>
              <a:pPr defTabSz="609535">
                <a:defRPr/>
              </a:pPr>
              <a:endParaRPr lang="en-US" sz="2400" kern="0" dirty="0">
                <a:solidFill>
                  <a:srgbClr val="FFFFFF"/>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06" name="Freeform: Shape 115">
              <a:extLst>
                <a:ext uri="{FF2B5EF4-FFF2-40B4-BE49-F238E27FC236}">
                  <a16:creationId xmlns:a16="http://schemas.microsoft.com/office/drawing/2014/main" id="{6691C75B-8B5E-401D-B907-6E47261520DF}"/>
                </a:ext>
              </a:extLst>
            </p:cNvPr>
            <p:cNvSpPr/>
            <p:nvPr/>
          </p:nvSpPr>
          <p:spPr>
            <a:xfrm>
              <a:off x="2549848" y="1816712"/>
              <a:ext cx="87173" cy="17373"/>
            </a:xfrm>
            <a:custGeom>
              <a:avLst/>
              <a:gdLst>
                <a:gd name="connsiteX0" fmla="*/ 0 w 272415"/>
                <a:gd name="connsiteY0" fmla="*/ 54292 h 54292"/>
                <a:gd name="connsiteX1" fmla="*/ 272415 w 272415"/>
                <a:gd name="connsiteY1" fmla="*/ 0 h 54292"/>
              </a:gdLst>
              <a:ahLst/>
              <a:cxnLst>
                <a:cxn ang="0">
                  <a:pos x="connsiteX0" y="connsiteY0"/>
                </a:cxn>
                <a:cxn ang="0">
                  <a:pos x="connsiteX1" y="connsiteY1"/>
                </a:cxn>
              </a:cxnLst>
              <a:rect l="l" t="t" r="r" b="b"/>
              <a:pathLst>
                <a:path w="272415" h="54292">
                  <a:moveTo>
                    <a:pt x="0" y="54292"/>
                  </a:moveTo>
                  <a:lnTo>
                    <a:pt x="272415" y="0"/>
                  </a:lnTo>
                </a:path>
              </a:pathLst>
            </a:custGeom>
            <a:ln w="19050" cap="rnd">
              <a:solidFill>
                <a:srgbClr val="FFFFFF"/>
              </a:solidFill>
              <a:prstDash val="solid"/>
              <a:round/>
            </a:ln>
          </p:spPr>
          <p:txBody>
            <a:bodyPr rtlCol="0" anchor="ctr"/>
            <a:lstStyle/>
            <a:p>
              <a:pPr defTabSz="609535">
                <a:defRPr/>
              </a:pPr>
              <a:endParaRPr lang="en-US" sz="2400" kern="0" dirty="0">
                <a:solidFill>
                  <a:srgbClr val="FFFFFF"/>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07" name="Freeform: Shape 116">
              <a:extLst>
                <a:ext uri="{FF2B5EF4-FFF2-40B4-BE49-F238E27FC236}">
                  <a16:creationId xmlns:a16="http://schemas.microsoft.com/office/drawing/2014/main" id="{EE556C9E-7847-44A3-B471-5571B2368B29}"/>
                </a:ext>
              </a:extLst>
            </p:cNvPr>
            <p:cNvSpPr/>
            <p:nvPr/>
          </p:nvSpPr>
          <p:spPr>
            <a:xfrm>
              <a:off x="2549665" y="1807964"/>
              <a:ext cx="44318" cy="44318"/>
            </a:xfrm>
            <a:custGeom>
              <a:avLst/>
              <a:gdLst>
                <a:gd name="connsiteX0" fmla="*/ 138494 w 138493"/>
                <a:gd name="connsiteY0" fmla="*/ 69247 h 138493"/>
                <a:gd name="connsiteX1" fmla="*/ 69247 w 138493"/>
                <a:gd name="connsiteY1" fmla="*/ 138494 h 138493"/>
                <a:gd name="connsiteX2" fmla="*/ 0 w 138493"/>
                <a:gd name="connsiteY2" fmla="*/ 69247 h 138493"/>
                <a:gd name="connsiteX3" fmla="*/ 69247 w 138493"/>
                <a:gd name="connsiteY3" fmla="*/ 0 h 138493"/>
                <a:gd name="connsiteX4" fmla="*/ 138494 w 138493"/>
                <a:gd name="connsiteY4" fmla="*/ 69247 h 138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93" h="138493">
                  <a:moveTo>
                    <a:pt x="138494" y="69247"/>
                  </a:moveTo>
                  <a:cubicBezTo>
                    <a:pt x="138494" y="107491"/>
                    <a:pt x="107491" y="138494"/>
                    <a:pt x="69247" y="138494"/>
                  </a:cubicBezTo>
                  <a:cubicBezTo>
                    <a:pt x="31003" y="138494"/>
                    <a:pt x="0" y="107491"/>
                    <a:pt x="0" y="69247"/>
                  </a:cubicBezTo>
                  <a:cubicBezTo>
                    <a:pt x="0" y="31003"/>
                    <a:pt x="31003" y="0"/>
                    <a:pt x="69247" y="0"/>
                  </a:cubicBezTo>
                  <a:cubicBezTo>
                    <a:pt x="107491" y="0"/>
                    <a:pt x="138494" y="31003"/>
                    <a:pt x="138494" y="69247"/>
                  </a:cubicBezTo>
                  <a:close/>
                </a:path>
              </a:pathLst>
            </a:custGeom>
            <a:noFill/>
            <a:ln w="19050" cap="rnd">
              <a:solidFill>
                <a:srgbClr val="FFFFFF"/>
              </a:solidFill>
              <a:prstDash val="solid"/>
              <a:round/>
            </a:ln>
          </p:spPr>
          <p:txBody>
            <a:bodyPr rtlCol="0" anchor="ctr"/>
            <a:lstStyle/>
            <a:p>
              <a:pPr defTabSz="609535">
                <a:defRPr/>
              </a:pPr>
              <a:endParaRPr lang="en-US" sz="2400" kern="0" dirty="0">
                <a:solidFill>
                  <a:srgbClr val="FFFFFF"/>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08" name="Freeform: Shape 117">
              <a:extLst>
                <a:ext uri="{FF2B5EF4-FFF2-40B4-BE49-F238E27FC236}">
                  <a16:creationId xmlns:a16="http://schemas.microsoft.com/office/drawing/2014/main" id="{22CD90E3-9311-4F36-BDDE-F9B4A4CA784C}"/>
                </a:ext>
              </a:extLst>
            </p:cNvPr>
            <p:cNvSpPr/>
            <p:nvPr/>
          </p:nvSpPr>
          <p:spPr>
            <a:xfrm>
              <a:off x="2484194" y="1739274"/>
              <a:ext cx="173157" cy="75274"/>
            </a:xfrm>
            <a:custGeom>
              <a:avLst/>
              <a:gdLst>
                <a:gd name="connsiteX0" fmla="*/ 0 w 541115"/>
                <a:gd name="connsiteY0" fmla="*/ 230564 h 235231"/>
                <a:gd name="connsiteX1" fmla="*/ 314068 w 541115"/>
                <a:gd name="connsiteY1" fmla="*/ 3517 h 235231"/>
                <a:gd name="connsiteX2" fmla="*/ 541115 w 541115"/>
                <a:gd name="connsiteY2" fmla="*/ 230564 h 235231"/>
                <a:gd name="connsiteX3" fmla="*/ 517874 w 541115"/>
                <a:gd name="connsiteY3" fmla="*/ 235232 h 235231"/>
              </a:gdLst>
              <a:ahLst/>
              <a:cxnLst>
                <a:cxn ang="0">
                  <a:pos x="connsiteX0" y="connsiteY0"/>
                </a:cxn>
                <a:cxn ang="0">
                  <a:pos x="connsiteX1" y="connsiteY1"/>
                </a:cxn>
                <a:cxn ang="0">
                  <a:pos x="connsiteX2" y="connsiteY2"/>
                </a:cxn>
                <a:cxn ang="0">
                  <a:pos x="connsiteX3" y="connsiteY3"/>
                </a:cxn>
              </a:cxnLst>
              <a:rect l="l" t="t" r="r" b="b"/>
              <a:pathLst>
                <a:path w="541115" h="235231">
                  <a:moveTo>
                    <a:pt x="0" y="230564"/>
                  </a:moveTo>
                  <a:cubicBezTo>
                    <a:pt x="24032" y="81136"/>
                    <a:pt x="164645" y="-20512"/>
                    <a:pt x="314068" y="3517"/>
                  </a:cubicBezTo>
                  <a:cubicBezTo>
                    <a:pt x="430806" y="22291"/>
                    <a:pt x="522342" y="113826"/>
                    <a:pt x="541115" y="230564"/>
                  </a:cubicBezTo>
                  <a:lnTo>
                    <a:pt x="517874" y="235232"/>
                  </a:lnTo>
                </a:path>
              </a:pathLst>
            </a:custGeom>
            <a:noFill/>
            <a:ln w="19050" cap="rnd">
              <a:solidFill>
                <a:srgbClr val="FFFFFF"/>
              </a:solidFill>
              <a:prstDash val="solid"/>
              <a:round/>
            </a:ln>
          </p:spPr>
          <p:txBody>
            <a:bodyPr rtlCol="0" anchor="ctr"/>
            <a:lstStyle/>
            <a:p>
              <a:pPr defTabSz="609535">
                <a:defRPr/>
              </a:pPr>
              <a:endParaRPr lang="en-US" sz="2400" kern="0" dirty="0">
                <a:solidFill>
                  <a:srgbClr val="FFFFFF"/>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09" name="Freeform: Shape 118">
              <a:extLst>
                <a:ext uri="{FF2B5EF4-FFF2-40B4-BE49-F238E27FC236}">
                  <a16:creationId xmlns:a16="http://schemas.microsoft.com/office/drawing/2014/main" id="{C843157C-0C35-4770-804A-FFF747E5DCCA}"/>
                </a:ext>
              </a:extLst>
            </p:cNvPr>
            <p:cNvSpPr/>
            <p:nvPr/>
          </p:nvSpPr>
          <p:spPr>
            <a:xfrm>
              <a:off x="2570757" y="1741945"/>
              <a:ext cx="3048" cy="24811"/>
            </a:xfrm>
            <a:custGeom>
              <a:avLst/>
              <a:gdLst>
                <a:gd name="connsiteX0" fmla="*/ 0 w 9525"/>
                <a:gd name="connsiteY0" fmla="*/ 0 h 77533"/>
                <a:gd name="connsiteX1" fmla="*/ 0 w 9525"/>
                <a:gd name="connsiteY1" fmla="*/ 77533 h 77533"/>
              </a:gdLst>
              <a:ahLst/>
              <a:cxnLst>
                <a:cxn ang="0">
                  <a:pos x="connsiteX0" y="connsiteY0"/>
                </a:cxn>
                <a:cxn ang="0">
                  <a:pos x="connsiteX1" y="connsiteY1"/>
                </a:cxn>
              </a:cxnLst>
              <a:rect l="l" t="t" r="r" b="b"/>
              <a:pathLst>
                <a:path w="9525" h="77533">
                  <a:moveTo>
                    <a:pt x="0" y="0"/>
                  </a:moveTo>
                  <a:lnTo>
                    <a:pt x="0" y="77533"/>
                  </a:lnTo>
                </a:path>
              </a:pathLst>
            </a:custGeom>
            <a:ln w="19050" cap="rnd">
              <a:solidFill>
                <a:srgbClr val="FFFFFF"/>
              </a:solidFill>
              <a:prstDash val="solid"/>
              <a:round/>
            </a:ln>
          </p:spPr>
          <p:txBody>
            <a:bodyPr rtlCol="0" anchor="ctr"/>
            <a:lstStyle/>
            <a:p>
              <a:pPr defTabSz="609535">
                <a:defRPr/>
              </a:pPr>
              <a:endParaRPr lang="en-US" sz="2400" kern="0" dirty="0">
                <a:solidFill>
                  <a:srgbClr val="FFFFFF"/>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10" name="Freeform: Shape 119">
              <a:extLst>
                <a:ext uri="{FF2B5EF4-FFF2-40B4-BE49-F238E27FC236}">
                  <a16:creationId xmlns:a16="http://schemas.microsoft.com/office/drawing/2014/main" id="{08ED1659-9EDC-47D0-8806-F20BAD7C7E96}"/>
                </a:ext>
              </a:extLst>
            </p:cNvPr>
            <p:cNvSpPr/>
            <p:nvPr/>
          </p:nvSpPr>
          <p:spPr>
            <a:xfrm>
              <a:off x="2361634" y="1909737"/>
              <a:ext cx="410200" cy="29047"/>
            </a:xfrm>
            <a:custGeom>
              <a:avLst/>
              <a:gdLst>
                <a:gd name="connsiteX0" fmla="*/ 0 w 1281874"/>
                <a:gd name="connsiteY0" fmla="*/ 0 h 90773"/>
                <a:gd name="connsiteX1" fmla="*/ 0 w 1281874"/>
                <a:gd name="connsiteY1" fmla="*/ 63532 h 90773"/>
                <a:gd name="connsiteX2" fmla="*/ 4286 w 1281874"/>
                <a:gd name="connsiteY2" fmla="*/ 66866 h 90773"/>
                <a:gd name="connsiteX3" fmla="*/ 75819 w 1281874"/>
                <a:gd name="connsiteY3" fmla="*/ 90773 h 90773"/>
                <a:gd name="connsiteX4" fmla="*/ 1214438 w 1281874"/>
                <a:gd name="connsiteY4" fmla="*/ 90773 h 90773"/>
                <a:gd name="connsiteX5" fmla="*/ 1273683 w 1281874"/>
                <a:gd name="connsiteY5" fmla="*/ 70104 h 90773"/>
                <a:gd name="connsiteX6" fmla="*/ 1281875 w 1281874"/>
                <a:gd name="connsiteY6" fmla="*/ 63532 h 90773"/>
                <a:gd name="connsiteX7" fmla="*/ 1281875 w 1281874"/>
                <a:gd name="connsiteY7" fmla="*/ 0 h 9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1874" h="90773">
                  <a:moveTo>
                    <a:pt x="0" y="0"/>
                  </a:moveTo>
                  <a:lnTo>
                    <a:pt x="0" y="63532"/>
                  </a:lnTo>
                  <a:lnTo>
                    <a:pt x="4286" y="66866"/>
                  </a:lnTo>
                  <a:cubicBezTo>
                    <a:pt x="24906" y="82382"/>
                    <a:pt x="50013" y="90773"/>
                    <a:pt x="75819" y="90773"/>
                  </a:cubicBezTo>
                  <a:lnTo>
                    <a:pt x="1214438" y="90773"/>
                  </a:lnTo>
                  <a:cubicBezTo>
                    <a:pt x="1235954" y="90773"/>
                    <a:pt x="1256833" y="83487"/>
                    <a:pt x="1273683" y="70104"/>
                  </a:cubicBezTo>
                  <a:lnTo>
                    <a:pt x="1281875" y="63532"/>
                  </a:lnTo>
                  <a:lnTo>
                    <a:pt x="1281875" y="0"/>
                  </a:lnTo>
                  <a:close/>
                </a:path>
              </a:pathLst>
            </a:custGeom>
            <a:noFill/>
            <a:ln w="19050" cap="flat">
              <a:solidFill>
                <a:srgbClr val="EFF5ED"/>
              </a:solidFill>
              <a:prstDash val="solid"/>
              <a:round/>
            </a:ln>
          </p:spPr>
          <p:txBody>
            <a:bodyPr rtlCol="0" anchor="ctr"/>
            <a:lstStyle/>
            <a:p>
              <a:pPr defTabSz="609535">
                <a:defRPr/>
              </a:pPr>
              <a:endParaRPr lang="en-US" sz="2400" kern="0" dirty="0">
                <a:solidFill>
                  <a:srgbClr val="FFFFFF"/>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11" name="Freeform: Shape 120">
              <a:extLst>
                <a:ext uri="{FF2B5EF4-FFF2-40B4-BE49-F238E27FC236}">
                  <a16:creationId xmlns:a16="http://schemas.microsoft.com/office/drawing/2014/main" id="{22713901-8BEC-4636-BF2D-D953A9916671}"/>
                </a:ext>
              </a:extLst>
            </p:cNvPr>
            <p:cNvSpPr/>
            <p:nvPr/>
          </p:nvSpPr>
          <p:spPr>
            <a:xfrm>
              <a:off x="2418784" y="1679491"/>
              <a:ext cx="299009" cy="205161"/>
            </a:xfrm>
            <a:custGeom>
              <a:avLst/>
              <a:gdLst>
                <a:gd name="connsiteX0" fmla="*/ 741331 w 934402"/>
                <a:gd name="connsiteY0" fmla="*/ 0 h 641127"/>
                <a:gd name="connsiteX1" fmla="*/ 903827 w 934402"/>
                <a:gd name="connsiteY1" fmla="*/ 0 h 641127"/>
                <a:gd name="connsiteX2" fmla="*/ 929735 w 934402"/>
                <a:gd name="connsiteY2" fmla="*/ 25718 h 641127"/>
                <a:gd name="connsiteX3" fmla="*/ 929735 w 934402"/>
                <a:gd name="connsiteY3" fmla="*/ 25908 h 641127"/>
                <a:gd name="connsiteX4" fmla="*/ 934403 w 934402"/>
                <a:gd name="connsiteY4" fmla="*/ 615220 h 641127"/>
                <a:gd name="connsiteX5" fmla="*/ 908685 w 934402"/>
                <a:gd name="connsiteY5" fmla="*/ 641128 h 641127"/>
                <a:gd name="connsiteX6" fmla="*/ 908590 w 934402"/>
                <a:gd name="connsiteY6" fmla="*/ 641128 h 641127"/>
                <a:gd name="connsiteX7" fmla="*/ 25908 w 934402"/>
                <a:gd name="connsiteY7" fmla="*/ 641128 h 641127"/>
                <a:gd name="connsiteX8" fmla="*/ 0 w 934402"/>
                <a:gd name="connsiteY8" fmla="*/ 615315 h 641127"/>
                <a:gd name="connsiteX9" fmla="*/ 0 w 934402"/>
                <a:gd name="connsiteY9" fmla="*/ 25908 h 641127"/>
                <a:gd name="connsiteX10" fmla="*/ 25908 w 934402"/>
                <a:gd name="connsiteY10" fmla="*/ 0 h 641127"/>
                <a:gd name="connsiteX11" fmla="*/ 205169 w 934402"/>
                <a:gd name="connsiteY11" fmla="*/ 0 h 64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4402" h="641127">
                  <a:moveTo>
                    <a:pt x="741331" y="0"/>
                  </a:moveTo>
                  <a:lnTo>
                    <a:pt x="903827" y="0"/>
                  </a:lnTo>
                  <a:cubicBezTo>
                    <a:pt x="918086" y="-52"/>
                    <a:pt x="929678" y="11462"/>
                    <a:pt x="929735" y="25718"/>
                  </a:cubicBezTo>
                  <a:cubicBezTo>
                    <a:pt x="929735" y="25781"/>
                    <a:pt x="929735" y="25844"/>
                    <a:pt x="929735" y="25908"/>
                  </a:cubicBezTo>
                  <a:lnTo>
                    <a:pt x="934403" y="615220"/>
                  </a:lnTo>
                  <a:cubicBezTo>
                    <a:pt x="934460" y="629479"/>
                    <a:pt x="922944" y="641071"/>
                    <a:pt x="908685" y="641128"/>
                  </a:cubicBezTo>
                  <a:cubicBezTo>
                    <a:pt x="908656" y="641128"/>
                    <a:pt x="908618" y="641128"/>
                    <a:pt x="908590" y="641128"/>
                  </a:cubicBezTo>
                  <a:lnTo>
                    <a:pt x="25908" y="641128"/>
                  </a:lnTo>
                  <a:cubicBezTo>
                    <a:pt x="11637" y="641128"/>
                    <a:pt x="52" y="629584"/>
                    <a:pt x="0" y="615315"/>
                  </a:cubicBezTo>
                  <a:lnTo>
                    <a:pt x="0" y="25908"/>
                  </a:lnTo>
                  <a:cubicBezTo>
                    <a:pt x="0" y="11600"/>
                    <a:pt x="11600" y="0"/>
                    <a:pt x="25908" y="0"/>
                  </a:cubicBezTo>
                  <a:lnTo>
                    <a:pt x="205169" y="0"/>
                  </a:lnTo>
                </a:path>
              </a:pathLst>
            </a:custGeom>
            <a:noFill/>
            <a:ln w="19050" cap="flat">
              <a:solidFill>
                <a:srgbClr val="EFF5ED"/>
              </a:solidFill>
              <a:prstDash val="solid"/>
              <a:round/>
            </a:ln>
          </p:spPr>
          <p:txBody>
            <a:bodyPr rtlCol="0" anchor="ctr"/>
            <a:lstStyle/>
            <a:p>
              <a:pPr defTabSz="609535">
                <a:defRPr/>
              </a:pPr>
              <a:endParaRPr lang="en-US" sz="2400" kern="0" dirty="0">
                <a:solidFill>
                  <a:srgbClr val="FFFFFF"/>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12" name="Freeform: Shape 121">
              <a:extLst>
                <a:ext uri="{FF2B5EF4-FFF2-40B4-BE49-F238E27FC236}">
                  <a16:creationId xmlns:a16="http://schemas.microsoft.com/office/drawing/2014/main" id="{FA3DB9E6-D01E-4BB4-93C3-A70F70CEE98A}"/>
                </a:ext>
              </a:extLst>
            </p:cNvPr>
            <p:cNvSpPr/>
            <p:nvPr/>
          </p:nvSpPr>
          <p:spPr>
            <a:xfrm>
              <a:off x="2397356" y="1659984"/>
              <a:ext cx="339669" cy="248534"/>
            </a:xfrm>
            <a:custGeom>
              <a:avLst/>
              <a:gdLst>
                <a:gd name="connsiteX0" fmla="*/ 826867 w 1061467"/>
                <a:gd name="connsiteY0" fmla="*/ 0 h 776668"/>
                <a:gd name="connsiteX1" fmla="*/ 1035560 w 1061467"/>
                <a:gd name="connsiteY1" fmla="*/ 0 h 776668"/>
                <a:gd name="connsiteX2" fmla="*/ 1061468 w 1061467"/>
                <a:gd name="connsiteY2" fmla="*/ 25718 h 776668"/>
                <a:gd name="connsiteX3" fmla="*/ 1061468 w 1061467"/>
                <a:gd name="connsiteY3" fmla="*/ 25813 h 776668"/>
                <a:gd name="connsiteX4" fmla="*/ 1061468 w 1061467"/>
                <a:gd name="connsiteY4" fmla="*/ 750761 h 776668"/>
                <a:gd name="connsiteX5" fmla="*/ 1035560 w 1061467"/>
                <a:gd name="connsiteY5" fmla="*/ 776669 h 776668"/>
                <a:gd name="connsiteX6" fmla="*/ 25910 w 1061467"/>
                <a:gd name="connsiteY6" fmla="*/ 776669 h 776668"/>
                <a:gd name="connsiteX7" fmla="*/ 2 w 1061467"/>
                <a:gd name="connsiteY7" fmla="*/ 750761 h 776668"/>
                <a:gd name="connsiteX8" fmla="*/ 2 w 1061467"/>
                <a:gd name="connsiteY8" fmla="*/ 26099 h 776668"/>
                <a:gd name="connsiteX9" fmla="*/ 25527 w 1061467"/>
                <a:gd name="connsiteY9" fmla="*/ 2 h 776668"/>
                <a:gd name="connsiteX10" fmla="*/ 25814 w 1061467"/>
                <a:gd name="connsiteY10" fmla="*/ 0 h 776668"/>
                <a:gd name="connsiteX11" fmla="*/ 243556 w 1061467"/>
                <a:gd name="connsiteY11" fmla="*/ 0 h 77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1467" h="776668">
                  <a:moveTo>
                    <a:pt x="826867" y="0"/>
                  </a:moveTo>
                  <a:lnTo>
                    <a:pt x="1035560" y="0"/>
                  </a:lnTo>
                  <a:cubicBezTo>
                    <a:pt x="1049819" y="-52"/>
                    <a:pt x="1061411" y="11462"/>
                    <a:pt x="1061468" y="25718"/>
                  </a:cubicBezTo>
                  <a:cubicBezTo>
                    <a:pt x="1061468" y="25749"/>
                    <a:pt x="1061468" y="25782"/>
                    <a:pt x="1061468" y="25813"/>
                  </a:cubicBezTo>
                  <a:lnTo>
                    <a:pt x="1061468" y="750761"/>
                  </a:lnTo>
                  <a:cubicBezTo>
                    <a:pt x="1061468" y="765067"/>
                    <a:pt x="1049866" y="776669"/>
                    <a:pt x="1035560" y="776669"/>
                  </a:cubicBezTo>
                  <a:lnTo>
                    <a:pt x="25910" y="776669"/>
                  </a:lnTo>
                  <a:cubicBezTo>
                    <a:pt x="11601" y="776669"/>
                    <a:pt x="2" y="765067"/>
                    <a:pt x="2" y="750761"/>
                  </a:cubicBezTo>
                  <a:lnTo>
                    <a:pt x="2" y="26099"/>
                  </a:lnTo>
                  <a:cubicBezTo>
                    <a:pt x="-157" y="11844"/>
                    <a:pt x="11272" y="159"/>
                    <a:pt x="25527" y="2"/>
                  </a:cubicBezTo>
                  <a:cubicBezTo>
                    <a:pt x="25623" y="0"/>
                    <a:pt x="25718" y="0"/>
                    <a:pt x="25814" y="0"/>
                  </a:cubicBezTo>
                  <a:lnTo>
                    <a:pt x="243556" y="0"/>
                  </a:lnTo>
                </a:path>
              </a:pathLst>
            </a:custGeom>
            <a:noFill/>
            <a:ln w="19050" cap="flat">
              <a:solidFill>
                <a:srgbClr val="EFF5ED"/>
              </a:solidFill>
              <a:prstDash val="solid"/>
              <a:round/>
            </a:ln>
          </p:spPr>
          <p:txBody>
            <a:bodyPr rtlCol="0" anchor="ctr"/>
            <a:lstStyle/>
            <a:p>
              <a:pPr defTabSz="609535">
                <a:defRPr/>
              </a:pPr>
              <a:endParaRPr lang="en-US" sz="2400" kern="0" dirty="0">
                <a:solidFill>
                  <a:srgbClr val="FFFFFF"/>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13" name="Freeform: Shape 122">
              <a:extLst>
                <a:ext uri="{FF2B5EF4-FFF2-40B4-BE49-F238E27FC236}">
                  <a16:creationId xmlns:a16="http://schemas.microsoft.com/office/drawing/2014/main" id="{F3113885-3FAF-4614-B023-2C7DE4B9B95D}"/>
                </a:ext>
              </a:extLst>
            </p:cNvPr>
            <p:cNvSpPr/>
            <p:nvPr/>
          </p:nvSpPr>
          <p:spPr>
            <a:xfrm>
              <a:off x="2630742" y="1555407"/>
              <a:ext cx="3048" cy="68306"/>
            </a:xfrm>
            <a:custGeom>
              <a:avLst/>
              <a:gdLst>
                <a:gd name="connsiteX0" fmla="*/ 0 w 9525"/>
                <a:gd name="connsiteY0" fmla="*/ 0 h 213455"/>
                <a:gd name="connsiteX1" fmla="*/ 0 w 9525"/>
                <a:gd name="connsiteY1" fmla="*/ 213455 h 213455"/>
              </a:gdLst>
              <a:ahLst/>
              <a:cxnLst>
                <a:cxn ang="0">
                  <a:pos x="connsiteX0" y="connsiteY0"/>
                </a:cxn>
                <a:cxn ang="0">
                  <a:pos x="connsiteX1" y="connsiteY1"/>
                </a:cxn>
              </a:cxnLst>
              <a:rect l="l" t="t" r="r" b="b"/>
              <a:pathLst>
                <a:path w="9525" h="213455">
                  <a:moveTo>
                    <a:pt x="0" y="0"/>
                  </a:moveTo>
                  <a:lnTo>
                    <a:pt x="0" y="213455"/>
                  </a:lnTo>
                </a:path>
              </a:pathLst>
            </a:custGeom>
            <a:ln w="19050" cap="flat">
              <a:solidFill>
                <a:srgbClr val="FFFFFF"/>
              </a:solidFill>
              <a:prstDash val="solid"/>
              <a:round/>
            </a:ln>
          </p:spPr>
          <p:txBody>
            <a:bodyPr rtlCol="0" anchor="ctr"/>
            <a:lstStyle/>
            <a:p>
              <a:pPr defTabSz="609535">
                <a:defRPr/>
              </a:pPr>
              <a:endParaRPr lang="en-US" sz="2400" kern="0" dirty="0">
                <a:solidFill>
                  <a:srgbClr val="FFFFFF"/>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14" name="Freeform: Shape 123">
              <a:extLst>
                <a:ext uri="{FF2B5EF4-FFF2-40B4-BE49-F238E27FC236}">
                  <a16:creationId xmlns:a16="http://schemas.microsoft.com/office/drawing/2014/main" id="{230D2542-CA4B-45C0-91DC-425D40AC52B1}"/>
                </a:ext>
              </a:extLst>
            </p:cNvPr>
            <p:cNvSpPr/>
            <p:nvPr/>
          </p:nvSpPr>
          <p:spPr>
            <a:xfrm>
              <a:off x="2574811" y="1597378"/>
              <a:ext cx="3048" cy="68275"/>
            </a:xfrm>
            <a:custGeom>
              <a:avLst/>
              <a:gdLst>
                <a:gd name="connsiteX0" fmla="*/ 0 w 9525"/>
                <a:gd name="connsiteY0" fmla="*/ 0 h 213360"/>
                <a:gd name="connsiteX1" fmla="*/ 0 w 9525"/>
                <a:gd name="connsiteY1" fmla="*/ 213360 h 213360"/>
              </a:gdLst>
              <a:ahLst/>
              <a:cxnLst>
                <a:cxn ang="0">
                  <a:pos x="connsiteX0" y="connsiteY0"/>
                </a:cxn>
                <a:cxn ang="0">
                  <a:pos x="connsiteX1" y="connsiteY1"/>
                </a:cxn>
              </a:cxnLst>
              <a:rect l="l" t="t" r="r" b="b"/>
              <a:pathLst>
                <a:path w="9525" h="213360">
                  <a:moveTo>
                    <a:pt x="0" y="0"/>
                  </a:moveTo>
                  <a:lnTo>
                    <a:pt x="0" y="213360"/>
                  </a:lnTo>
                </a:path>
              </a:pathLst>
            </a:custGeom>
            <a:ln w="19050" cap="flat">
              <a:solidFill>
                <a:srgbClr val="FFFFFF"/>
              </a:solidFill>
              <a:prstDash val="solid"/>
              <a:round/>
            </a:ln>
          </p:spPr>
          <p:txBody>
            <a:bodyPr rtlCol="0" anchor="ctr"/>
            <a:lstStyle/>
            <a:p>
              <a:pPr defTabSz="609535">
                <a:defRPr/>
              </a:pPr>
              <a:endParaRPr lang="en-US" sz="2400" kern="0" dirty="0">
                <a:solidFill>
                  <a:srgbClr val="FFFFFF"/>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15" name="Freeform: Shape 124">
              <a:extLst>
                <a:ext uri="{FF2B5EF4-FFF2-40B4-BE49-F238E27FC236}">
                  <a16:creationId xmlns:a16="http://schemas.microsoft.com/office/drawing/2014/main" id="{F536475C-7357-4CAB-BD50-99BDE2478C91}"/>
                </a:ext>
              </a:extLst>
            </p:cNvPr>
            <p:cNvSpPr/>
            <p:nvPr/>
          </p:nvSpPr>
          <p:spPr>
            <a:xfrm>
              <a:off x="2574811" y="1510236"/>
              <a:ext cx="3048" cy="68275"/>
            </a:xfrm>
            <a:custGeom>
              <a:avLst/>
              <a:gdLst>
                <a:gd name="connsiteX0" fmla="*/ 0 w 9525"/>
                <a:gd name="connsiteY0" fmla="*/ 0 h 213360"/>
                <a:gd name="connsiteX1" fmla="*/ 0 w 9525"/>
                <a:gd name="connsiteY1" fmla="*/ 213360 h 213360"/>
              </a:gdLst>
              <a:ahLst/>
              <a:cxnLst>
                <a:cxn ang="0">
                  <a:pos x="connsiteX0" y="connsiteY0"/>
                </a:cxn>
                <a:cxn ang="0">
                  <a:pos x="connsiteX1" y="connsiteY1"/>
                </a:cxn>
              </a:cxnLst>
              <a:rect l="l" t="t" r="r" b="b"/>
              <a:pathLst>
                <a:path w="9525" h="213360">
                  <a:moveTo>
                    <a:pt x="0" y="0"/>
                  </a:moveTo>
                  <a:lnTo>
                    <a:pt x="0" y="213360"/>
                  </a:lnTo>
                </a:path>
              </a:pathLst>
            </a:custGeom>
            <a:ln w="19050" cap="flat">
              <a:solidFill>
                <a:srgbClr val="FFFFFF"/>
              </a:solidFill>
              <a:prstDash val="solid"/>
              <a:round/>
            </a:ln>
          </p:spPr>
          <p:txBody>
            <a:bodyPr rtlCol="0" anchor="ctr"/>
            <a:lstStyle/>
            <a:p>
              <a:pPr defTabSz="609535">
                <a:defRPr/>
              </a:pPr>
              <a:endParaRPr lang="en-US" sz="2400" kern="0" dirty="0">
                <a:solidFill>
                  <a:srgbClr val="FFFFFF"/>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16" name="Freeform: Shape 126">
              <a:extLst>
                <a:ext uri="{FF2B5EF4-FFF2-40B4-BE49-F238E27FC236}">
                  <a16:creationId xmlns:a16="http://schemas.microsoft.com/office/drawing/2014/main" id="{436C3AE5-94A6-4AF3-AFEA-32ECC7AB5303}"/>
                </a:ext>
              </a:extLst>
            </p:cNvPr>
            <p:cNvSpPr/>
            <p:nvPr/>
          </p:nvSpPr>
          <p:spPr>
            <a:xfrm>
              <a:off x="2530706" y="1610332"/>
              <a:ext cx="3048" cy="43495"/>
            </a:xfrm>
            <a:custGeom>
              <a:avLst/>
              <a:gdLst>
                <a:gd name="connsiteX0" fmla="*/ 0 w 9525"/>
                <a:gd name="connsiteY0" fmla="*/ 0 h 135921"/>
                <a:gd name="connsiteX1" fmla="*/ 0 w 9525"/>
                <a:gd name="connsiteY1" fmla="*/ 135922 h 135921"/>
              </a:gdLst>
              <a:ahLst/>
              <a:cxnLst>
                <a:cxn ang="0">
                  <a:pos x="connsiteX0" y="connsiteY0"/>
                </a:cxn>
                <a:cxn ang="0">
                  <a:pos x="connsiteX1" y="connsiteY1"/>
                </a:cxn>
              </a:cxnLst>
              <a:rect l="l" t="t" r="r" b="b"/>
              <a:pathLst>
                <a:path w="9525" h="135921">
                  <a:moveTo>
                    <a:pt x="0" y="0"/>
                  </a:moveTo>
                  <a:lnTo>
                    <a:pt x="0" y="135922"/>
                  </a:lnTo>
                </a:path>
              </a:pathLst>
            </a:custGeom>
            <a:ln w="19050" cap="flat">
              <a:solidFill>
                <a:srgbClr val="FFFFFF"/>
              </a:solidFill>
              <a:prstDash val="solid"/>
              <a:round/>
            </a:ln>
          </p:spPr>
          <p:txBody>
            <a:bodyPr rtlCol="0" anchor="ctr"/>
            <a:lstStyle/>
            <a:p>
              <a:pPr defTabSz="609535">
                <a:defRPr/>
              </a:pPr>
              <a:endParaRPr lang="en-US" sz="2400" kern="0" dirty="0">
                <a:solidFill>
                  <a:srgbClr val="FFFFFF"/>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17" name="Freeform: Shape 127">
              <a:extLst>
                <a:ext uri="{FF2B5EF4-FFF2-40B4-BE49-F238E27FC236}">
                  <a16:creationId xmlns:a16="http://schemas.microsoft.com/office/drawing/2014/main" id="{CE3D2DC4-89B6-43CA-AC65-34A996F2D1F6}"/>
                </a:ext>
              </a:extLst>
            </p:cNvPr>
            <p:cNvSpPr/>
            <p:nvPr/>
          </p:nvSpPr>
          <p:spPr>
            <a:xfrm>
              <a:off x="2630742" y="1521635"/>
              <a:ext cx="3048" cy="13502"/>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19050" cap="flat">
              <a:solidFill>
                <a:srgbClr val="FFFFFF"/>
              </a:solidFill>
              <a:prstDash val="solid"/>
              <a:round/>
            </a:ln>
          </p:spPr>
          <p:txBody>
            <a:bodyPr rtlCol="0" anchor="ctr"/>
            <a:lstStyle/>
            <a:p>
              <a:pPr defTabSz="609535">
                <a:defRPr/>
              </a:pPr>
              <a:endParaRPr lang="en-US" sz="2400" kern="0" dirty="0">
                <a:solidFill>
                  <a:srgbClr val="FFFFFF"/>
                </a:solidFill>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93" name="Group 92">
            <a:extLst>
              <a:ext uri="{FF2B5EF4-FFF2-40B4-BE49-F238E27FC236}">
                <a16:creationId xmlns:a16="http://schemas.microsoft.com/office/drawing/2014/main" id="{2D5E9CFF-EA2F-4DBA-B3D1-24F97237FEA1}"/>
              </a:ext>
            </a:extLst>
          </p:cNvPr>
          <p:cNvGrpSpPr/>
          <p:nvPr/>
        </p:nvGrpSpPr>
        <p:grpSpPr>
          <a:xfrm>
            <a:off x="1648503" y="4396273"/>
            <a:ext cx="1285876" cy="1755316"/>
            <a:chOff x="1078564" y="1256276"/>
            <a:chExt cx="1071563" cy="1462764"/>
          </a:xfrm>
        </p:grpSpPr>
        <p:pic>
          <p:nvPicPr>
            <p:cNvPr id="94" name="Graphic 20">
              <a:extLst>
                <a:ext uri="{FF2B5EF4-FFF2-40B4-BE49-F238E27FC236}">
                  <a16:creationId xmlns:a16="http://schemas.microsoft.com/office/drawing/2014/main" id="{EA626D4B-FF69-4723-8E8D-2ABD89A3F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663" y="1256276"/>
              <a:ext cx="955366" cy="955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TextBox 37">
              <a:extLst>
                <a:ext uri="{FF2B5EF4-FFF2-40B4-BE49-F238E27FC236}">
                  <a16:creationId xmlns:a16="http://schemas.microsoft.com/office/drawing/2014/main" id="{B22F0287-FE4A-4D8C-AD2E-150A594E441C}"/>
                </a:ext>
              </a:extLst>
            </p:cNvPr>
            <p:cNvSpPr txBox="1">
              <a:spLocks noChangeArrowheads="1"/>
            </p:cNvSpPr>
            <p:nvPr/>
          </p:nvSpPr>
          <p:spPr bwMode="auto">
            <a:xfrm>
              <a:off x="1078564" y="2211208"/>
              <a:ext cx="1071563" cy="50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680" dirty="0">
                  <a:solidFill>
                    <a:schemeClr val="bg1"/>
                  </a:solidFill>
                  <a:latin typeface="Arial" panose="020B0604020202020204" pitchFamily="34" charset="0"/>
                  <a:cs typeface="Arial" panose="020B0604020202020204" pitchFamily="34" charset="0"/>
                </a:rPr>
                <a:t>KEIKI mainframe</a:t>
              </a:r>
            </a:p>
          </p:txBody>
        </p:sp>
      </p:grpSp>
      <p:grpSp>
        <p:nvGrpSpPr>
          <p:cNvPr id="96" name="Group 95">
            <a:extLst>
              <a:ext uri="{FF2B5EF4-FFF2-40B4-BE49-F238E27FC236}">
                <a16:creationId xmlns:a16="http://schemas.microsoft.com/office/drawing/2014/main" id="{79FFA7DB-7E19-44F4-AF93-7ECB00AD4E6F}"/>
              </a:ext>
            </a:extLst>
          </p:cNvPr>
          <p:cNvGrpSpPr/>
          <p:nvPr/>
        </p:nvGrpSpPr>
        <p:grpSpPr>
          <a:xfrm>
            <a:off x="4198742" y="4201785"/>
            <a:ext cx="1287780" cy="981266"/>
            <a:chOff x="1566065" y="5227143"/>
            <a:chExt cx="1073150" cy="817722"/>
          </a:xfrm>
        </p:grpSpPr>
        <p:pic>
          <p:nvPicPr>
            <p:cNvPr id="118" name="Graphic 22">
              <a:extLst>
                <a:ext uri="{FF2B5EF4-FFF2-40B4-BE49-F238E27FC236}">
                  <a16:creationId xmlns:a16="http://schemas.microsoft.com/office/drawing/2014/main" id="{F8E11DB3-5F0C-4C8B-AF57-FBF6DA15A498}"/>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flipH="1">
              <a:off x="1867690" y="5227143"/>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 name="TextBox 39">
              <a:extLst>
                <a:ext uri="{FF2B5EF4-FFF2-40B4-BE49-F238E27FC236}">
                  <a16:creationId xmlns:a16="http://schemas.microsoft.com/office/drawing/2014/main" id="{E3B1870D-228D-4070-81D0-AF9351B33ED9}"/>
                </a:ext>
              </a:extLst>
            </p:cNvPr>
            <p:cNvSpPr txBox="1">
              <a:spLocks noChangeArrowheads="1"/>
            </p:cNvSpPr>
            <p:nvPr/>
          </p:nvSpPr>
          <p:spPr bwMode="auto">
            <a:xfrm>
              <a:off x="1566065" y="5798643"/>
              <a:ext cx="1073150" cy="24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320" dirty="0">
                  <a:solidFill>
                    <a:schemeClr val="bg1"/>
                  </a:solidFill>
                  <a:latin typeface="Arial" panose="020B0604020202020204" pitchFamily="34" charset="0"/>
                  <a:cs typeface="Arial" panose="020B0604020202020204" pitchFamily="34" charset="0"/>
                </a:rPr>
                <a:t>Customers</a:t>
              </a:r>
            </a:p>
          </p:txBody>
        </p:sp>
      </p:grpSp>
      <p:grpSp>
        <p:nvGrpSpPr>
          <p:cNvPr id="120" name="Group 119">
            <a:extLst>
              <a:ext uri="{FF2B5EF4-FFF2-40B4-BE49-F238E27FC236}">
                <a16:creationId xmlns:a16="http://schemas.microsoft.com/office/drawing/2014/main" id="{480FDDA4-55CA-479F-BC1E-746866030939}"/>
              </a:ext>
            </a:extLst>
          </p:cNvPr>
          <p:cNvGrpSpPr/>
          <p:nvPr/>
        </p:nvGrpSpPr>
        <p:grpSpPr>
          <a:xfrm>
            <a:off x="4198742" y="5473150"/>
            <a:ext cx="1287780" cy="981267"/>
            <a:chOff x="3315764" y="5379543"/>
            <a:chExt cx="1073150" cy="817722"/>
          </a:xfrm>
        </p:grpSpPr>
        <p:pic>
          <p:nvPicPr>
            <p:cNvPr id="121" name="Graphic 22">
              <a:extLst>
                <a:ext uri="{FF2B5EF4-FFF2-40B4-BE49-F238E27FC236}">
                  <a16:creationId xmlns:a16="http://schemas.microsoft.com/office/drawing/2014/main" id="{F40947CC-C374-4A4F-A48A-2804B9192F08}"/>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flipH="1">
              <a:off x="3617389" y="5379543"/>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 name="TextBox 39">
              <a:extLst>
                <a:ext uri="{FF2B5EF4-FFF2-40B4-BE49-F238E27FC236}">
                  <a16:creationId xmlns:a16="http://schemas.microsoft.com/office/drawing/2014/main" id="{041FC9D4-375C-48BB-BF97-E1AE6B8784B4}"/>
                </a:ext>
              </a:extLst>
            </p:cNvPr>
            <p:cNvSpPr txBox="1">
              <a:spLocks noChangeArrowheads="1"/>
            </p:cNvSpPr>
            <p:nvPr/>
          </p:nvSpPr>
          <p:spPr bwMode="auto">
            <a:xfrm>
              <a:off x="3315764" y="5951043"/>
              <a:ext cx="1073150" cy="24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320" dirty="0">
                  <a:solidFill>
                    <a:schemeClr val="bg1"/>
                  </a:solidFill>
                  <a:latin typeface="Arial" panose="020B0604020202020204" pitchFamily="34" charset="0"/>
                  <a:cs typeface="Arial" panose="020B0604020202020204" pitchFamily="34" charset="0"/>
                </a:rPr>
                <a:t>Agency Users</a:t>
              </a:r>
            </a:p>
          </p:txBody>
        </p:sp>
      </p:grpSp>
      <p:grpSp>
        <p:nvGrpSpPr>
          <p:cNvPr id="24" name="Group 23">
            <a:extLst>
              <a:ext uri="{FF2B5EF4-FFF2-40B4-BE49-F238E27FC236}">
                <a16:creationId xmlns:a16="http://schemas.microsoft.com/office/drawing/2014/main" id="{0C7D97C6-719A-10CE-47B0-688D33D2FF87}"/>
              </a:ext>
            </a:extLst>
          </p:cNvPr>
          <p:cNvGrpSpPr/>
          <p:nvPr/>
        </p:nvGrpSpPr>
        <p:grpSpPr>
          <a:xfrm>
            <a:off x="7609376" y="4299761"/>
            <a:ext cx="1429792" cy="1628094"/>
            <a:chOff x="6188438" y="3363563"/>
            <a:chExt cx="1419580" cy="1616466"/>
          </a:xfrm>
        </p:grpSpPr>
        <p:pic>
          <p:nvPicPr>
            <p:cNvPr id="124" name="Graphic 10">
              <a:extLst>
                <a:ext uri="{FF2B5EF4-FFF2-40B4-BE49-F238E27FC236}">
                  <a16:creationId xmlns:a16="http://schemas.microsoft.com/office/drawing/2014/main" id="{A4A02B52-56CA-B587-0578-F2AD6D581E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564" y="3363563"/>
              <a:ext cx="762959" cy="76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Graphic 10">
              <a:extLst>
                <a:ext uri="{FF2B5EF4-FFF2-40B4-BE49-F238E27FC236}">
                  <a16:creationId xmlns:a16="http://schemas.microsoft.com/office/drawing/2014/main" id="{69F56F4B-417A-5A7F-2DF8-B27691154A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5059" y="3783186"/>
              <a:ext cx="762959" cy="76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Graphic 10">
              <a:extLst>
                <a:ext uri="{FF2B5EF4-FFF2-40B4-BE49-F238E27FC236}">
                  <a16:creationId xmlns:a16="http://schemas.microsoft.com/office/drawing/2014/main" id="{DB9D34EA-2756-FC61-5BA0-D98A420360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8438" y="4217070"/>
              <a:ext cx="762959" cy="76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Group 34">
            <a:extLst>
              <a:ext uri="{FF2B5EF4-FFF2-40B4-BE49-F238E27FC236}">
                <a16:creationId xmlns:a16="http://schemas.microsoft.com/office/drawing/2014/main" id="{3DF221FA-3F41-B304-2387-CC8131054090}"/>
              </a:ext>
            </a:extLst>
          </p:cNvPr>
          <p:cNvGrpSpPr/>
          <p:nvPr/>
        </p:nvGrpSpPr>
        <p:grpSpPr>
          <a:xfrm>
            <a:off x="9479996" y="4377310"/>
            <a:ext cx="1423232" cy="1429604"/>
            <a:chOff x="7899996" y="3647758"/>
            <a:chExt cx="1186027" cy="1191337"/>
          </a:xfrm>
        </p:grpSpPr>
        <p:grpSp>
          <p:nvGrpSpPr>
            <p:cNvPr id="68" name="Group 67">
              <a:extLst>
                <a:ext uri="{FF2B5EF4-FFF2-40B4-BE49-F238E27FC236}">
                  <a16:creationId xmlns:a16="http://schemas.microsoft.com/office/drawing/2014/main" id="{FA9D2DBA-6128-46FF-95C6-E431C0FBBB23}"/>
                </a:ext>
              </a:extLst>
            </p:cNvPr>
            <p:cNvGrpSpPr/>
            <p:nvPr/>
          </p:nvGrpSpPr>
          <p:grpSpPr>
            <a:xfrm>
              <a:off x="7899996" y="3838774"/>
              <a:ext cx="1134664" cy="778308"/>
              <a:chOff x="11921160" y="3991686"/>
              <a:chExt cx="578998" cy="397156"/>
            </a:xfrm>
          </p:grpSpPr>
          <p:sp>
            <p:nvSpPr>
              <p:cNvPr id="69" name="Freeform: Shape 162">
                <a:extLst>
                  <a:ext uri="{FF2B5EF4-FFF2-40B4-BE49-F238E27FC236}">
                    <a16:creationId xmlns:a16="http://schemas.microsoft.com/office/drawing/2014/main" id="{2583EC64-C600-4434-9755-8484F0C4FBD8}"/>
                  </a:ext>
                </a:extLst>
              </p:cNvPr>
              <p:cNvSpPr/>
              <p:nvPr/>
            </p:nvSpPr>
            <p:spPr>
              <a:xfrm>
                <a:off x="11921160" y="4086308"/>
                <a:ext cx="273568" cy="302534"/>
              </a:xfrm>
              <a:custGeom>
                <a:avLst/>
                <a:gdLst>
                  <a:gd name="connsiteX0" fmla="*/ 254257 w 273567"/>
                  <a:gd name="connsiteY0" fmla="*/ 91082 h 302533"/>
                  <a:gd name="connsiteX1" fmla="*/ 264878 w 273567"/>
                  <a:gd name="connsiteY1" fmla="*/ 75955 h 302533"/>
                  <a:gd name="connsiteX2" fmla="*/ 271959 w 273567"/>
                  <a:gd name="connsiteY2" fmla="*/ 65978 h 302533"/>
                  <a:gd name="connsiteX3" fmla="*/ 265844 w 273567"/>
                  <a:gd name="connsiteY3" fmla="*/ 59219 h 302533"/>
                  <a:gd name="connsiteX4" fmla="*/ 259729 w 273567"/>
                  <a:gd name="connsiteY4" fmla="*/ 52461 h 302533"/>
                  <a:gd name="connsiteX5" fmla="*/ 253613 w 273567"/>
                  <a:gd name="connsiteY5" fmla="*/ 45702 h 302533"/>
                  <a:gd name="connsiteX6" fmla="*/ 212739 w 273567"/>
                  <a:gd name="connsiteY6" fmla="*/ 66622 h 302533"/>
                  <a:gd name="connsiteX7" fmla="*/ 183451 w 273567"/>
                  <a:gd name="connsiteY7" fmla="*/ 52139 h 302533"/>
                  <a:gd name="connsiteX8" fmla="*/ 175405 w 273567"/>
                  <a:gd name="connsiteY8" fmla="*/ 7081 h 302533"/>
                  <a:gd name="connsiteX9" fmla="*/ 166715 w 273567"/>
                  <a:gd name="connsiteY9" fmla="*/ 6115 h 302533"/>
                  <a:gd name="connsiteX10" fmla="*/ 157382 w 273567"/>
                  <a:gd name="connsiteY10" fmla="*/ 5471 h 302533"/>
                  <a:gd name="connsiteX11" fmla="*/ 148370 w 273567"/>
                  <a:gd name="connsiteY11" fmla="*/ 4828 h 302533"/>
                  <a:gd name="connsiteX12" fmla="*/ 134531 w 273567"/>
                  <a:gd name="connsiteY12" fmla="*/ 48277 h 302533"/>
                  <a:gd name="connsiteX13" fmla="*/ 103312 w 273567"/>
                  <a:gd name="connsiteY13" fmla="*/ 58898 h 302533"/>
                  <a:gd name="connsiteX14" fmla="*/ 65656 w 273567"/>
                  <a:gd name="connsiteY14" fmla="*/ 32828 h 302533"/>
                  <a:gd name="connsiteX15" fmla="*/ 58898 w 273567"/>
                  <a:gd name="connsiteY15" fmla="*/ 38943 h 302533"/>
                  <a:gd name="connsiteX16" fmla="*/ 52139 w 273567"/>
                  <a:gd name="connsiteY16" fmla="*/ 45058 h 302533"/>
                  <a:gd name="connsiteX17" fmla="*/ 45380 w 273567"/>
                  <a:gd name="connsiteY17" fmla="*/ 51173 h 302533"/>
                  <a:gd name="connsiteX18" fmla="*/ 66300 w 273567"/>
                  <a:gd name="connsiteY18" fmla="*/ 91726 h 302533"/>
                  <a:gd name="connsiteX19" fmla="*/ 51817 w 273567"/>
                  <a:gd name="connsiteY19" fmla="*/ 121335 h 302533"/>
                  <a:gd name="connsiteX20" fmla="*/ 6759 w 273567"/>
                  <a:gd name="connsiteY20" fmla="*/ 129381 h 302533"/>
                  <a:gd name="connsiteX21" fmla="*/ 6115 w 273567"/>
                  <a:gd name="connsiteY21" fmla="*/ 138393 h 302533"/>
                  <a:gd name="connsiteX22" fmla="*/ 5471 w 273567"/>
                  <a:gd name="connsiteY22" fmla="*/ 147083 h 302533"/>
                  <a:gd name="connsiteX23" fmla="*/ 4828 w 273567"/>
                  <a:gd name="connsiteY23" fmla="*/ 156095 h 302533"/>
                  <a:gd name="connsiteX24" fmla="*/ 48277 w 273567"/>
                  <a:gd name="connsiteY24" fmla="*/ 170256 h 302533"/>
                  <a:gd name="connsiteX25" fmla="*/ 58898 w 273567"/>
                  <a:gd name="connsiteY25" fmla="*/ 201153 h 302533"/>
                  <a:gd name="connsiteX26" fmla="*/ 32828 w 273567"/>
                  <a:gd name="connsiteY26" fmla="*/ 238809 h 302533"/>
                  <a:gd name="connsiteX27" fmla="*/ 38943 w 273567"/>
                  <a:gd name="connsiteY27" fmla="*/ 245567 h 302533"/>
                  <a:gd name="connsiteX28" fmla="*/ 45058 w 273567"/>
                  <a:gd name="connsiteY28" fmla="*/ 252326 h 302533"/>
                  <a:gd name="connsiteX29" fmla="*/ 51173 w 273567"/>
                  <a:gd name="connsiteY29" fmla="*/ 259085 h 302533"/>
                  <a:gd name="connsiteX30" fmla="*/ 92048 w 273567"/>
                  <a:gd name="connsiteY30" fmla="*/ 238165 h 302533"/>
                  <a:gd name="connsiteX31" fmla="*/ 121335 w 273567"/>
                  <a:gd name="connsiteY31" fmla="*/ 252648 h 302533"/>
                  <a:gd name="connsiteX32" fmla="*/ 129381 w 273567"/>
                  <a:gd name="connsiteY32" fmla="*/ 297706 h 302533"/>
                  <a:gd name="connsiteX33" fmla="*/ 138393 w 273567"/>
                  <a:gd name="connsiteY33" fmla="*/ 298350 h 302533"/>
                  <a:gd name="connsiteX34" fmla="*/ 147405 w 273567"/>
                  <a:gd name="connsiteY34" fmla="*/ 298994 h 302533"/>
                  <a:gd name="connsiteX35" fmla="*/ 156416 w 273567"/>
                  <a:gd name="connsiteY35" fmla="*/ 299637 h 302533"/>
                  <a:gd name="connsiteX36" fmla="*/ 170578 w 273567"/>
                  <a:gd name="connsiteY36" fmla="*/ 255866 h 302533"/>
                  <a:gd name="connsiteX37" fmla="*/ 201153 w 273567"/>
                  <a:gd name="connsiteY37" fmla="*/ 245567 h 302533"/>
                  <a:gd name="connsiteX38" fmla="*/ 239130 w 273567"/>
                  <a:gd name="connsiteY38" fmla="*/ 271637 h 302533"/>
                  <a:gd name="connsiteX39" fmla="*/ 245889 w 273567"/>
                  <a:gd name="connsiteY39" fmla="*/ 265522 h 302533"/>
                  <a:gd name="connsiteX40" fmla="*/ 252648 w 273567"/>
                  <a:gd name="connsiteY40" fmla="*/ 259407 h 302533"/>
                  <a:gd name="connsiteX41" fmla="*/ 259407 w 273567"/>
                  <a:gd name="connsiteY41" fmla="*/ 253292 h 302533"/>
                  <a:gd name="connsiteX42" fmla="*/ 250717 w 273567"/>
                  <a:gd name="connsiteY42" fmla="*/ 236556 h 302533"/>
                  <a:gd name="connsiteX43" fmla="*/ 243314 w 273567"/>
                  <a:gd name="connsiteY43" fmla="*/ 222395 h 30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3567" h="302533">
                    <a:moveTo>
                      <a:pt x="254257" y="91082"/>
                    </a:moveTo>
                    <a:lnTo>
                      <a:pt x="264878" y="75955"/>
                    </a:lnTo>
                    <a:lnTo>
                      <a:pt x="271959" y="65978"/>
                    </a:lnTo>
                    <a:lnTo>
                      <a:pt x="265844" y="59219"/>
                    </a:lnTo>
                    <a:lnTo>
                      <a:pt x="259729" y="52461"/>
                    </a:lnTo>
                    <a:lnTo>
                      <a:pt x="253613" y="45702"/>
                    </a:lnTo>
                    <a:lnTo>
                      <a:pt x="212739" y="66622"/>
                    </a:lnTo>
                    <a:cubicBezTo>
                      <a:pt x="203728" y="60185"/>
                      <a:pt x="193750" y="55357"/>
                      <a:pt x="183451" y="52139"/>
                    </a:cubicBezTo>
                    <a:lnTo>
                      <a:pt x="175405" y="7081"/>
                    </a:lnTo>
                    <a:lnTo>
                      <a:pt x="166715" y="6115"/>
                    </a:lnTo>
                    <a:lnTo>
                      <a:pt x="157382" y="5471"/>
                    </a:lnTo>
                    <a:lnTo>
                      <a:pt x="148370" y="4828"/>
                    </a:lnTo>
                    <a:lnTo>
                      <a:pt x="134531" y="48277"/>
                    </a:lnTo>
                    <a:cubicBezTo>
                      <a:pt x="123910" y="50208"/>
                      <a:pt x="113289" y="53748"/>
                      <a:pt x="103312" y="58898"/>
                    </a:cubicBezTo>
                    <a:lnTo>
                      <a:pt x="65656" y="32828"/>
                    </a:lnTo>
                    <a:lnTo>
                      <a:pt x="58898" y="38943"/>
                    </a:lnTo>
                    <a:lnTo>
                      <a:pt x="52139" y="45058"/>
                    </a:lnTo>
                    <a:lnTo>
                      <a:pt x="45380" y="51173"/>
                    </a:lnTo>
                    <a:lnTo>
                      <a:pt x="66300" y="91726"/>
                    </a:lnTo>
                    <a:cubicBezTo>
                      <a:pt x="59863" y="100737"/>
                      <a:pt x="55035" y="110714"/>
                      <a:pt x="51817" y="121335"/>
                    </a:cubicBezTo>
                    <a:lnTo>
                      <a:pt x="6759" y="129381"/>
                    </a:lnTo>
                    <a:lnTo>
                      <a:pt x="6115" y="138393"/>
                    </a:lnTo>
                    <a:lnTo>
                      <a:pt x="5471" y="147083"/>
                    </a:lnTo>
                    <a:lnTo>
                      <a:pt x="4828" y="156095"/>
                    </a:lnTo>
                    <a:lnTo>
                      <a:pt x="48277" y="170256"/>
                    </a:lnTo>
                    <a:cubicBezTo>
                      <a:pt x="50208" y="180877"/>
                      <a:pt x="53748" y="191497"/>
                      <a:pt x="58898" y="201153"/>
                    </a:cubicBezTo>
                    <a:lnTo>
                      <a:pt x="32828" y="238809"/>
                    </a:lnTo>
                    <a:lnTo>
                      <a:pt x="38943" y="245567"/>
                    </a:lnTo>
                    <a:lnTo>
                      <a:pt x="45058" y="252326"/>
                    </a:lnTo>
                    <a:lnTo>
                      <a:pt x="51173" y="259085"/>
                    </a:lnTo>
                    <a:lnTo>
                      <a:pt x="92048" y="238165"/>
                    </a:lnTo>
                    <a:cubicBezTo>
                      <a:pt x="101059" y="244602"/>
                      <a:pt x="111036" y="249429"/>
                      <a:pt x="121335" y="252648"/>
                    </a:cubicBezTo>
                    <a:lnTo>
                      <a:pt x="129381" y="297706"/>
                    </a:lnTo>
                    <a:lnTo>
                      <a:pt x="138393" y="298350"/>
                    </a:lnTo>
                    <a:lnTo>
                      <a:pt x="147405" y="298994"/>
                    </a:lnTo>
                    <a:lnTo>
                      <a:pt x="156416" y="299637"/>
                    </a:lnTo>
                    <a:lnTo>
                      <a:pt x="170578" y="255866"/>
                    </a:lnTo>
                    <a:cubicBezTo>
                      <a:pt x="181198" y="253935"/>
                      <a:pt x="191497" y="250395"/>
                      <a:pt x="201153" y="245567"/>
                    </a:cubicBezTo>
                    <a:lnTo>
                      <a:pt x="239130" y="271637"/>
                    </a:lnTo>
                    <a:lnTo>
                      <a:pt x="245889" y="265522"/>
                    </a:lnTo>
                    <a:lnTo>
                      <a:pt x="252648" y="259407"/>
                    </a:lnTo>
                    <a:lnTo>
                      <a:pt x="259407" y="253292"/>
                    </a:lnTo>
                    <a:lnTo>
                      <a:pt x="250717" y="236556"/>
                    </a:lnTo>
                    <a:lnTo>
                      <a:pt x="243314" y="222395"/>
                    </a:lnTo>
                  </a:path>
                </a:pathLst>
              </a:custGeom>
              <a:noFill/>
              <a:ln w="19050" cap="flat">
                <a:solidFill>
                  <a:sysClr val="window" lastClr="FFFFFF"/>
                </a:solidFill>
                <a:prstDash val="solid"/>
                <a:round/>
              </a:ln>
            </p:spPr>
            <p:txBody>
              <a:bodyPr rtlCol="0" anchor="ctr"/>
              <a:lstStyle/>
              <a:p>
                <a:pPr defTabSz="1097280">
                  <a:defRPr/>
                </a:pPr>
                <a:endParaRPr lang="en-US" sz="1800" kern="0" dirty="0">
                  <a:solidFill>
                    <a:prstClr val="white"/>
                  </a:solidFill>
                  <a:latin typeface="Amazon Ember"/>
                </a:endParaRPr>
              </a:p>
            </p:txBody>
          </p:sp>
          <p:sp>
            <p:nvSpPr>
              <p:cNvPr id="70" name="Freeform: Shape 163">
                <a:extLst>
                  <a:ext uri="{FF2B5EF4-FFF2-40B4-BE49-F238E27FC236}">
                    <a16:creationId xmlns:a16="http://schemas.microsoft.com/office/drawing/2014/main" id="{14D36008-2EE4-441C-B51E-C0934396B66B}"/>
                  </a:ext>
                </a:extLst>
              </p:cNvPr>
              <p:cNvSpPr/>
              <p:nvPr/>
            </p:nvSpPr>
            <p:spPr>
              <a:xfrm>
                <a:off x="12009667" y="4175137"/>
                <a:ext cx="106209" cy="125519"/>
              </a:xfrm>
              <a:custGeom>
                <a:avLst/>
                <a:gdLst>
                  <a:gd name="connsiteX0" fmla="*/ 101703 w 106208"/>
                  <a:gd name="connsiteY0" fmla="*/ 108462 h 125519"/>
                  <a:gd name="connsiteX1" fmla="*/ 76921 w 106208"/>
                  <a:gd name="connsiteY1" fmla="*/ 121014 h 125519"/>
                  <a:gd name="connsiteX2" fmla="*/ 63725 w 106208"/>
                  <a:gd name="connsiteY2" fmla="*/ 122623 h 125519"/>
                  <a:gd name="connsiteX3" fmla="*/ 4828 w 106208"/>
                  <a:gd name="connsiteY3" fmla="*/ 63725 h 125519"/>
                  <a:gd name="connsiteX4" fmla="*/ 63725 w 106208"/>
                  <a:gd name="connsiteY4" fmla="*/ 4828 h 125519"/>
                  <a:gd name="connsiteX5" fmla="*/ 84001 w 106208"/>
                  <a:gd name="connsiteY5" fmla="*/ 8368 h 125519"/>
                  <a:gd name="connsiteX6" fmla="*/ 104278 w 106208"/>
                  <a:gd name="connsiteY6" fmla="*/ 20920 h 12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08" h="125519">
                    <a:moveTo>
                      <a:pt x="101703" y="108462"/>
                    </a:moveTo>
                    <a:cubicBezTo>
                      <a:pt x="94622" y="114577"/>
                      <a:pt x="86254" y="118761"/>
                      <a:pt x="76921" y="121014"/>
                    </a:cubicBezTo>
                    <a:cubicBezTo>
                      <a:pt x="72737" y="121979"/>
                      <a:pt x="68231" y="122623"/>
                      <a:pt x="63725" y="122623"/>
                    </a:cubicBezTo>
                    <a:cubicBezTo>
                      <a:pt x="31219" y="122623"/>
                      <a:pt x="4828" y="96232"/>
                      <a:pt x="4828" y="63725"/>
                    </a:cubicBezTo>
                    <a:cubicBezTo>
                      <a:pt x="4828" y="31219"/>
                      <a:pt x="31219" y="4828"/>
                      <a:pt x="63725" y="4828"/>
                    </a:cubicBezTo>
                    <a:cubicBezTo>
                      <a:pt x="70806" y="4828"/>
                      <a:pt x="77886" y="6115"/>
                      <a:pt x="84001" y="8368"/>
                    </a:cubicBezTo>
                    <a:cubicBezTo>
                      <a:pt x="91726" y="11265"/>
                      <a:pt x="98484" y="15449"/>
                      <a:pt x="104278" y="20920"/>
                    </a:cubicBezTo>
                  </a:path>
                </a:pathLst>
              </a:custGeom>
              <a:noFill/>
              <a:ln w="19050" cap="flat">
                <a:solidFill>
                  <a:sysClr val="window" lastClr="FFFFFF"/>
                </a:solidFill>
                <a:prstDash val="solid"/>
                <a:round/>
              </a:ln>
            </p:spPr>
            <p:txBody>
              <a:bodyPr rtlCol="0" anchor="ctr"/>
              <a:lstStyle/>
              <a:p>
                <a:pPr defTabSz="1097280">
                  <a:defRPr/>
                </a:pPr>
                <a:endParaRPr lang="en-US" sz="1800" kern="0" dirty="0">
                  <a:solidFill>
                    <a:prstClr val="white"/>
                  </a:solidFill>
                  <a:latin typeface="Amazon Ember"/>
                </a:endParaRPr>
              </a:p>
            </p:txBody>
          </p:sp>
          <p:sp>
            <p:nvSpPr>
              <p:cNvPr id="71" name="Freeform: Shape 164">
                <a:extLst>
                  <a:ext uri="{FF2B5EF4-FFF2-40B4-BE49-F238E27FC236}">
                    <a16:creationId xmlns:a16="http://schemas.microsoft.com/office/drawing/2014/main" id="{54104927-9D97-4395-850C-AE387FCF65F1}"/>
                  </a:ext>
                </a:extLst>
              </p:cNvPr>
              <p:cNvSpPr/>
              <p:nvPr/>
            </p:nvSpPr>
            <p:spPr>
              <a:xfrm>
                <a:off x="12201487" y="3991686"/>
                <a:ext cx="196325" cy="196325"/>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19050" cap="flat">
                <a:solidFill>
                  <a:sysClr val="window" lastClr="FFFFFF"/>
                </a:solidFill>
                <a:prstDash val="solid"/>
                <a:round/>
              </a:ln>
            </p:spPr>
            <p:txBody>
              <a:bodyPr rtlCol="0" anchor="ctr"/>
              <a:lstStyle/>
              <a:p>
                <a:pPr defTabSz="1097280">
                  <a:defRPr/>
                </a:pPr>
                <a:endParaRPr lang="en-US" sz="1800" kern="0" dirty="0">
                  <a:solidFill>
                    <a:prstClr val="white"/>
                  </a:solidFill>
                  <a:latin typeface="Amazon Ember"/>
                </a:endParaRPr>
              </a:p>
            </p:txBody>
          </p:sp>
          <p:sp>
            <p:nvSpPr>
              <p:cNvPr id="72" name="Freeform: Shape 165">
                <a:extLst>
                  <a:ext uri="{FF2B5EF4-FFF2-40B4-BE49-F238E27FC236}">
                    <a16:creationId xmlns:a16="http://schemas.microsoft.com/office/drawing/2014/main" id="{15715754-EF90-4BAF-8B62-B7F4A612038F}"/>
                  </a:ext>
                </a:extLst>
              </p:cNvPr>
              <p:cNvSpPr/>
              <p:nvPr/>
            </p:nvSpPr>
            <p:spPr>
              <a:xfrm>
                <a:off x="12257810" y="4048653"/>
                <a:ext cx="83680" cy="83680"/>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noFill/>
              <a:ln w="19050" cap="flat">
                <a:solidFill>
                  <a:sysClr val="window" lastClr="FFFFFF"/>
                </a:solidFill>
                <a:prstDash val="solid"/>
                <a:round/>
              </a:ln>
            </p:spPr>
            <p:txBody>
              <a:bodyPr rtlCol="0" anchor="ctr"/>
              <a:lstStyle/>
              <a:p>
                <a:pPr defTabSz="1097280">
                  <a:defRPr/>
                </a:pPr>
                <a:endParaRPr lang="en-US" sz="1800" kern="0" dirty="0">
                  <a:solidFill>
                    <a:prstClr val="white"/>
                  </a:solidFill>
                  <a:latin typeface="Amazon Ember"/>
                </a:endParaRPr>
              </a:p>
            </p:txBody>
          </p:sp>
          <p:sp>
            <p:nvSpPr>
              <p:cNvPr id="73" name="Freeform: Shape 166">
                <a:extLst>
                  <a:ext uri="{FF2B5EF4-FFF2-40B4-BE49-F238E27FC236}">
                    <a16:creationId xmlns:a16="http://schemas.microsoft.com/office/drawing/2014/main" id="{8ED6DC7C-958F-469B-A74C-553EB354AF8E}"/>
                  </a:ext>
                </a:extLst>
              </p:cNvPr>
              <p:cNvSpPr/>
              <p:nvPr/>
            </p:nvSpPr>
            <p:spPr>
              <a:xfrm>
                <a:off x="12101071" y="4185431"/>
                <a:ext cx="399087" cy="109427"/>
              </a:xfrm>
              <a:custGeom>
                <a:avLst/>
                <a:gdLst>
                  <a:gd name="connsiteX0" fmla="*/ 53426 w 399087"/>
                  <a:gd name="connsiteY0" fmla="*/ 4833 h 109427"/>
                  <a:gd name="connsiteX1" fmla="*/ 99450 w 399087"/>
                  <a:gd name="connsiteY1" fmla="*/ 33477 h 109427"/>
                  <a:gd name="connsiteX2" fmla="*/ 302534 w 399087"/>
                  <a:gd name="connsiteY2" fmla="*/ 33477 h 109427"/>
                  <a:gd name="connsiteX3" fmla="*/ 348558 w 399087"/>
                  <a:gd name="connsiteY3" fmla="*/ 4833 h 109427"/>
                  <a:gd name="connsiteX4" fmla="*/ 397156 w 399087"/>
                  <a:gd name="connsiteY4" fmla="*/ 39592 h 109427"/>
                  <a:gd name="connsiteX5" fmla="*/ 355316 w 399087"/>
                  <a:gd name="connsiteY5" fmla="*/ 39592 h 109427"/>
                  <a:gd name="connsiteX6" fmla="*/ 355316 w 399087"/>
                  <a:gd name="connsiteY6" fmla="*/ 72742 h 109427"/>
                  <a:gd name="connsiteX7" fmla="*/ 397156 w 399087"/>
                  <a:gd name="connsiteY7" fmla="*/ 72742 h 109427"/>
                  <a:gd name="connsiteX8" fmla="*/ 348558 w 399087"/>
                  <a:gd name="connsiteY8" fmla="*/ 107501 h 109427"/>
                  <a:gd name="connsiteX9" fmla="*/ 302534 w 399087"/>
                  <a:gd name="connsiteY9" fmla="*/ 78857 h 109427"/>
                  <a:gd name="connsiteX10" fmla="*/ 99450 w 399087"/>
                  <a:gd name="connsiteY10" fmla="*/ 78857 h 109427"/>
                  <a:gd name="connsiteX11" fmla="*/ 53426 w 399087"/>
                  <a:gd name="connsiteY11" fmla="*/ 107501 h 109427"/>
                  <a:gd name="connsiteX12" fmla="*/ 4828 w 399087"/>
                  <a:gd name="connsiteY12" fmla="*/ 72742 h 109427"/>
                  <a:gd name="connsiteX13" fmla="*/ 46667 w 399087"/>
                  <a:gd name="connsiteY13" fmla="*/ 72742 h 109427"/>
                  <a:gd name="connsiteX14" fmla="*/ 46667 w 399087"/>
                  <a:gd name="connsiteY14" fmla="*/ 39592 h 109427"/>
                  <a:gd name="connsiteX15" fmla="*/ 4828 w 399087"/>
                  <a:gd name="connsiteY15" fmla="*/ 39592 h 109427"/>
                  <a:gd name="connsiteX16" fmla="*/ 53426 w 399087"/>
                  <a:gd name="connsiteY16" fmla="*/ 4833 h 10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9087" h="109427">
                    <a:moveTo>
                      <a:pt x="53426" y="4833"/>
                    </a:moveTo>
                    <a:cubicBezTo>
                      <a:pt x="73702" y="4833"/>
                      <a:pt x="91404" y="16419"/>
                      <a:pt x="99450" y="33477"/>
                    </a:cubicBezTo>
                    <a:lnTo>
                      <a:pt x="302534" y="33477"/>
                    </a:lnTo>
                    <a:cubicBezTo>
                      <a:pt x="310902" y="16419"/>
                      <a:pt x="328281" y="4833"/>
                      <a:pt x="348558" y="4833"/>
                    </a:cubicBezTo>
                    <a:cubicBezTo>
                      <a:pt x="371087" y="4833"/>
                      <a:pt x="390076" y="19316"/>
                      <a:pt x="397156" y="39592"/>
                    </a:cubicBezTo>
                    <a:lnTo>
                      <a:pt x="355316" y="39592"/>
                    </a:lnTo>
                    <a:lnTo>
                      <a:pt x="355316" y="72742"/>
                    </a:lnTo>
                    <a:lnTo>
                      <a:pt x="397156" y="72742"/>
                    </a:lnTo>
                    <a:cubicBezTo>
                      <a:pt x="390076" y="93018"/>
                      <a:pt x="371087" y="107501"/>
                      <a:pt x="348558" y="107501"/>
                    </a:cubicBezTo>
                    <a:cubicBezTo>
                      <a:pt x="328281" y="107501"/>
                      <a:pt x="310902" y="95593"/>
                      <a:pt x="302534" y="78857"/>
                    </a:cubicBezTo>
                    <a:lnTo>
                      <a:pt x="99450" y="78857"/>
                    </a:lnTo>
                    <a:cubicBezTo>
                      <a:pt x="91082" y="95915"/>
                      <a:pt x="73702" y="107501"/>
                      <a:pt x="53426" y="107501"/>
                    </a:cubicBezTo>
                    <a:cubicBezTo>
                      <a:pt x="30897" y="107501"/>
                      <a:pt x="11908" y="93018"/>
                      <a:pt x="4828" y="72742"/>
                    </a:cubicBezTo>
                    <a:lnTo>
                      <a:pt x="46667" y="72742"/>
                    </a:lnTo>
                    <a:lnTo>
                      <a:pt x="46667" y="39592"/>
                    </a:lnTo>
                    <a:lnTo>
                      <a:pt x="4828" y="39592"/>
                    </a:lnTo>
                    <a:cubicBezTo>
                      <a:pt x="11908" y="19316"/>
                      <a:pt x="30897" y="4511"/>
                      <a:pt x="53426" y="4833"/>
                    </a:cubicBezTo>
                    <a:close/>
                  </a:path>
                </a:pathLst>
              </a:custGeom>
              <a:noFill/>
              <a:ln w="19050" cap="flat">
                <a:solidFill>
                  <a:srgbClr val="FFC000"/>
                </a:solidFill>
                <a:prstDash val="solid"/>
                <a:round/>
              </a:ln>
            </p:spPr>
            <p:txBody>
              <a:bodyPr rtlCol="0" anchor="ctr"/>
              <a:lstStyle/>
              <a:p>
                <a:pPr defTabSz="1097280">
                  <a:defRPr/>
                </a:pPr>
                <a:endParaRPr lang="en-US" sz="1800" kern="0" dirty="0">
                  <a:solidFill>
                    <a:prstClr val="white"/>
                  </a:solidFill>
                  <a:latin typeface="Amazon Ember"/>
                </a:endParaRPr>
              </a:p>
            </p:txBody>
          </p:sp>
          <p:sp>
            <p:nvSpPr>
              <p:cNvPr id="74" name="Freeform: Shape 167">
                <a:extLst>
                  <a:ext uri="{FF2B5EF4-FFF2-40B4-BE49-F238E27FC236}">
                    <a16:creationId xmlns:a16="http://schemas.microsoft.com/office/drawing/2014/main" id="{B4BCFDC9-AA6E-4B69-B485-C388A5192995}"/>
                  </a:ext>
                </a:extLst>
              </p:cNvPr>
              <p:cNvSpPr/>
              <p:nvPr/>
            </p:nvSpPr>
            <p:spPr>
              <a:xfrm>
                <a:off x="12049576" y="4218265"/>
                <a:ext cx="41840" cy="41840"/>
              </a:xfrm>
              <a:custGeom>
                <a:avLst/>
                <a:gdLst>
                  <a:gd name="connsiteX0" fmla="*/ 37012 w 41839"/>
                  <a:gd name="connsiteY0" fmla="*/ 20920 h 41839"/>
                  <a:gd name="connsiteX1" fmla="*/ 20920 w 41839"/>
                  <a:gd name="connsiteY1" fmla="*/ 37012 h 41839"/>
                  <a:gd name="connsiteX2" fmla="*/ 4828 w 41839"/>
                  <a:gd name="connsiteY2" fmla="*/ 20920 h 41839"/>
                  <a:gd name="connsiteX3" fmla="*/ 20920 w 41839"/>
                  <a:gd name="connsiteY3" fmla="*/ 4828 h 41839"/>
                  <a:gd name="connsiteX4" fmla="*/ 37012 w 41839"/>
                  <a:gd name="connsiteY4" fmla="*/ 20920 h 41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39" h="41839">
                    <a:moveTo>
                      <a:pt x="37012" y="20920"/>
                    </a:moveTo>
                    <a:cubicBezTo>
                      <a:pt x="37012" y="29807"/>
                      <a:pt x="29807" y="37012"/>
                      <a:pt x="20920" y="37012"/>
                    </a:cubicBezTo>
                    <a:cubicBezTo>
                      <a:pt x="12032" y="37012"/>
                      <a:pt x="4828" y="29807"/>
                      <a:pt x="4828" y="20920"/>
                    </a:cubicBezTo>
                    <a:cubicBezTo>
                      <a:pt x="4828" y="12032"/>
                      <a:pt x="12032" y="4828"/>
                      <a:pt x="20920" y="4828"/>
                    </a:cubicBezTo>
                    <a:cubicBezTo>
                      <a:pt x="29807" y="4828"/>
                      <a:pt x="37012" y="12032"/>
                      <a:pt x="37012" y="20920"/>
                    </a:cubicBezTo>
                    <a:close/>
                  </a:path>
                </a:pathLst>
              </a:custGeom>
              <a:noFill/>
              <a:ln w="19050" cap="flat">
                <a:solidFill>
                  <a:sysClr val="window" lastClr="FFFFFF"/>
                </a:solidFill>
                <a:prstDash val="solid"/>
                <a:round/>
              </a:ln>
            </p:spPr>
            <p:txBody>
              <a:bodyPr rtlCol="0" anchor="ctr"/>
              <a:lstStyle/>
              <a:p>
                <a:pPr defTabSz="1097280">
                  <a:defRPr/>
                </a:pPr>
                <a:endParaRPr lang="en-US" sz="1800" kern="0" dirty="0">
                  <a:solidFill>
                    <a:prstClr val="white"/>
                  </a:solidFill>
                  <a:latin typeface="Amazon Ember"/>
                </a:endParaRPr>
              </a:p>
            </p:txBody>
          </p:sp>
          <p:sp>
            <p:nvSpPr>
              <p:cNvPr id="75" name="Freeform: Shape 168">
                <a:extLst>
                  <a:ext uri="{FF2B5EF4-FFF2-40B4-BE49-F238E27FC236}">
                    <a16:creationId xmlns:a16="http://schemas.microsoft.com/office/drawing/2014/main" id="{0032D959-D84B-43DD-8EC1-0FB810F4A698}"/>
                  </a:ext>
                </a:extLst>
              </p:cNvPr>
              <p:cNvSpPr/>
              <p:nvPr/>
            </p:nvSpPr>
            <p:spPr>
              <a:xfrm>
                <a:off x="12283879" y="4074722"/>
                <a:ext cx="32184" cy="32184"/>
              </a:xfrm>
              <a:custGeom>
                <a:avLst/>
                <a:gdLst>
                  <a:gd name="connsiteX0" fmla="*/ 28000 w 32184"/>
                  <a:gd name="connsiteY0" fmla="*/ 16414 h 32184"/>
                  <a:gd name="connsiteX1" fmla="*/ 16414 w 32184"/>
                  <a:gd name="connsiteY1" fmla="*/ 28000 h 32184"/>
                  <a:gd name="connsiteX2" fmla="*/ 4828 w 32184"/>
                  <a:gd name="connsiteY2" fmla="*/ 16414 h 32184"/>
                  <a:gd name="connsiteX3" fmla="*/ 16414 w 32184"/>
                  <a:gd name="connsiteY3" fmla="*/ 4828 h 32184"/>
                  <a:gd name="connsiteX4" fmla="*/ 28000 w 32184"/>
                  <a:gd name="connsiteY4" fmla="*/ 16414 h 3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4" h="32184">
                    <a:moveTo>
                      <a:pt x="28000" y="16414"/>
                    </a:moveTo>
                    <a:cubicBezTo>
                      <a:pt x="28000" y="22813"/>
                      <a:pt x="22813" y="28000"/>
                      <a:pt x="16414" y="28000"/>
                    </a:cubicBezTo>
                    <a:cubicBezTo>
                      <a:pt x="10015" y="28000"/>
                      <a:pt x="4828" y="22813"/>
                      <a:pt x="4828" y="16414"/>
                    </a:cubicBezTo>
                    <a:cubicBezTo>
                      <a:pt x="4828" y="10015"/>
                      <a:pt x="10015" y="4828"/>
                      <a:pt x="16414" y="4828"/>
                    </a:cubicBezTo>
                    <a:cubicBezTo>
                      <a:pt x="22813" y="4828"/>
                      <a:pt x="28000" y="10015"/>
                      <a:pt x="28000" y="16414"/>
                    </a:cubicBezTo>
                    <a:close/>
                  </a:path>
                </a:pathLst>
              </a:custGeom>
              <a:noFill/>
              <a:ln w="19050" cap="flat">
                <a:solidFill>
                  <a:sysClr val="window" lastClr="FFFFFF"/>
                </a:solidFill>
                <a:prstDash val="solid"/>
                <a:round/>
              </a:ln>
            </p:spPr>
            <p:txBody>
              <a:bodyPr rtlCol="0" anchor="ctr"/>
              <a:lstStyle/>
              <a:p>
                <a:pPr defTabSz="1097280">
                  <a:defRPr/>
                </a:pPr>
                <a:endParaRPr lang="en-US" sz="1800" kern="0" dirty="0">
                  <a:solidFill>
                    <a:prstClr val="white"/>
                  </a:solidFill>
                  <a:latin typeface="Amazon Ember"/>
                </a:endParaRPr>
              </a:p>
            </p:txBody>
          </p:sp>
        </p:grpSp>
        <p:pic>
          <p:nvPicPr>
            <p:cNvPr id="28" name="Graphic 27" descr="Dollar outline">
              <a:extLst>
                <a:ext uri="{FF2B5EF4-FFF2-40B4-BE49-F238E27FC236}">
                  <a16:creationId xmlns:a16="http://schemas.microsoft.com/office/drawing/2014/main" id="{E4497365-4615-3AAF-75EE-A46E1BE663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20505" y="3647758"/>
              <a:ext cx="433653" cy="433653"/>
            </a:xfrm>
            <a:prstGeom prst="rect">
              <a:avLst/>
            </a:prstGeom>
            <a:effectLst/>
          </p:spPr>
        </p:pic>
        <p:pic>
          <p:nvPicPr>
            <p:cNvPr id="128" name="Graphic 127" descr="Dollar outline">
              <a:extLst>
                <a:ext uri="{FF2B5EF4-FFF2-40B4-BE49-F238E27FC236}">
                  <a16:creationId xmlns:a16="http://schemas.microsoft.com/office/drawing/2014/main" id="{3E6A528D-B953-F9DE-2D6E-0D984A6984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39256" y="4432199"/>
              <a:ext cx="384462" cy="384462"/>
            </a:xfrm>
            <a:prstGeom prst="rect">
              <a:avLst/>
            </a:prstGeom>
            <a:effectLst/>
          </p:spPr>
        </p:pic>
        <p:pic>
          <p:nvPicPr>
            <p:cNvPr id="129" name="Graphic 128" descr="Dollar outline">
              <a:extLst>
                <a:ext uri="{FF2B5EF4-FFF2-40B4-BE49-F238E27FC236}">
                  <a16:creationId xmlns:a16="http://schemas.microsoft.com/office/drawing/2014/main" id="{3458F806-FBB1-F336-7934-5EDEB43F509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91754" y="3904680"/>
              <a:ext cx="294269" cy="294269"/>
            </a:xfrm>
            <a:prstGeom prst="rect">
              <a:avLst/>
            </a:prstGeom>
            <a:effectLst/>
          </p:spPr>
        </p:pic>
        <p:pic>
          <p:nvPicPr>
            <p:cNvPr id="130" name="Graphic 129" descr="Dollar outline">
              <a:extLst>
                <a:ext uri="{FF2B5EF4-FFF2-40B4-BE49-F238E27FC236}">
                  <a16:creationId xmlns:a16="http://schemas.microsoft.com/office/drawing/2014/main" id="{8B48053F-86AD-2FAD-C828-54654FEA6E1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22762" y="4541279"/>
              <a:ext cx="297816" cy="297816"/>
            </a:xfrm>
            <a:prstGeom prst="rect">
              <a:avLst/>
            </a:prstGeom>
            <a:effectLst/>
          </p:spPr>
        </p:pic>
        <p:pic>
          <p:nvPicPr>
            <p:cNvPr id="131" name="Graphic 130" descr="Dollar outline">
              <a:extLst>
                <a:ext uri="{FF2B5EF4-FFF2-40B4-BE49-F238E27FC236}">
                  <a16:creationId xmlns:a16="http://schemas.microsoft.com/office/drawing/2014/main" id="{37BA2F00-624C-94ED-3B5C-FCE3E290AC6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23718" y="4380943"/>
              <a:ext cx="164103" cy="164103"/>
            </a:xfrm>
            <a:prstGeom prst="rect">
              <a:avLst/>
            </a:prstGeom>
            <a:effectLst/>
          </p:spPr>
        </p:pic>
        <p:pic>
          <p:nvPicPr>
            <p:cNvPr id="132" name="Graphic 131" descr="Dollar outline">
              <a:extLst>
                <a:ext uri="{FF2B5EF4-FFF2-40B4-BE49-F238E27FC236}">
                  <a16:creationId xmlns:a16="http://schemas.microsoft.com/office/drawing/2014/main" id="{E75AD80C-4A53-679C-B5F2-91994AAA2E9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035367" y="3935335"/>
              <a:ext cx="153880" cy="153880"/>
            </a:xfrm>
            <a:prstGeom prst="rect">
              <a:avLst/>
            </a:prstGeom>
            <a:effectLst/>
          </p:spPr>
        </p:pic>
      </p:grpSp>
      <p:grpSp>
        <p:nvGrpSpPr>
          <p:cNvPr id="36" name="Group 35">
            <a:extLst>
              <a:ext uri="{FF2B5EF4-FFF2-40B4-BE49-F238E27FC236}">
                <a16:creationId xmlns:a16="http://schemas.microsoft.com/office/drawing/2014/main" id="{20772839-3601-86A0-DC9A-2580B65C7767}"/>
              </a:ext>
            </a:extLst>
          </p:cNvPr>
          <p:cNvGrpSpPr/>
          <p:nvPr/>
        </p:nvGrpSpPr>
        <p:grpSpPr>
          <a:xfrm>
            <a:off x="3223811" y="4483317"/>
            <a:ext cx="852902" cy="1316204"/>
            <a:chOff x="2686509" y="3736097"/>
            <a:chExt cx="710752" cy="1096837"/>
          </a:xfrm>
        </p:grpSpPr>
        <p:pic>
          <p:nvPicPr>
            <p:cNvPr id="30" name="Graphic 29" descr="Construction Barricade outline">
              <a:extLst>
                <a:ext uri="{FF2B5EF4-FFF2-40B4-BE49-F238E27FC236}">
                  <a16:creationId xmlns:a16="http://schemas.microsoft.com/office/drawing/2014/main" id="{DF409140-A23A-7E85-C32F-9241DD3ECA2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765619" y="3967386"/>
              <a:ext cx="631642" cy="631642"/>
            </a:xfrm>
            <a:prstGeom prst="rect">
              <a:avLst/>
            </a:prstGeom>
          </p:spPr>
        </p:pic>
        <p:pic>
          <p:nvPicPr>
            <p:cNvPr id="123" name="Graphic 50">
              <a:extLst>
                <a:ext uri="{FF2B5EF4-FFF2-40B4-BE49-F238E27FC236}">
                  <a16:creationId xmlns:a16="http://schemas.microsoft.com/office/drawing/2014/main" id="{EB10A5E5-B76E-40FC-A9DE-5C53E1C0FAE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86509" y="4293902"/>
              <a:ext cx="539032" cy="539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raphic 31" descr="Warning outline">
              <a:extLst>
                <a:ext uri="{FF2B5EF4-FFF2-40B4-BE49-F238E27FC236}">
                  <a16:creationId xmlns:a16="http://schemas.microsoft.com/office/drawing/2014/main" id="{CBB4900E-4FFF-C30E-08DD-8764DFB2432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2896797" y="3736097"/>
              <a:ext cx="342504" cy="342504"/>
            </a:xfrm>
            <a:prstGeom prst="rect">
              <a:avLst/>
            </a:prstGeom>
          </p:spPr>
        </p:pic>
      </p:grpSp>
    </p:spTree>
    <p:extLst>
      <p:ext uri="{BB962C8B-B14F-4D97-AF65-F5344CB8AC3E}">
        <p14:creationId xmlns:p14="http://schemas.microsoft.com/office/powerpoint/2010/main" val="23118488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1000" fill="hold"/>
                                            <p:tgtEl>
                                              <p:spTgt spid="46"/>
                                            </p:tgtEl>
                                            <p:attrNameLst>
                                              <p:attrName>ppt_x</p:attrName>
                                            </p:attrNameLst>
                                          </p:cBhvr>
                                          <p:tavLst>
                                            <p:tav tm="0">
                                              <p:val>
                                                <p:strVal val="0-#ppt_w/2"/>
                                              </p:val>
                                            </p:tav>
                                            <p:tav tm="100000">
                                              <p:val>
                                                <p:strVal val="#ppt_x"/>
                                              </p:val>
                                            </p:tav>
                                          </p:tavLst>
                                        </p:anim>
                                        <p:anim calcmode="lin" valueType="num">
                                          <p:cBhvr additive="base">
                                            <p:cTn id="8" dur="1000" fill="hold"/>
                                            <p:tgtEl>
                                              <p:spTgt spid="4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1000" fill="hold"/>
                                            <p:tgtEl>
                                              <p:spTgt spid="55"/>
                                            </p:tgtEl>
                                            <p:attrNameLst>
                                              <p:attrName>ppt_x</p:attrName>
                                            </p:attrNameLst>
                                          </p:cBhvr>
                                          <p:tavLst>
                                            <p:tav tm="0">
                                              <p:val>
                                                <p:strVal val="0-#ppt_w/2"/>
                                              </p:val>
                                            </p:tav>
                                            <p:tav tm="100000">
                                              <p:val>
                                                <p:strVal val="#ppt_x"/>
                                              </p:val>
                                            </p:tav>
                                          </p:tavLst>
                                        </p:anim>
                                        <p:anim calcmode="lin" valueType="num">
                                          <p:cBhvr additive="base">
                                            <p:cTn id="12" dur="1000" fill="hold"/>
                                            <p:tgtEl>
                                              <p:spTgt spid="55"/>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1000" fill="hold"/>
                                            <p:tgtEl>
                                              <p:spTgt spid="67"/>
                                            </p:tgtEl>
                                            <p:attrNameLst>
                                              <p:attrName>ppt_x</p:attrName>
                                            </p:attrNameLst>
                                          </p:cBhvr>
                                          <p:tavLst>
                                            <p:tav tm="0">
                                              <p:val>
                                                <p:strVal val="0-#ppt_w/2"/>
                                              </p:val>
                                            </p:tav>
                                            <p:tav tm="100000">
                                              <p:val>
                                                <p:strVal val="#ppt_x"/>
                                              </p:val>
                                            </p:tav>
                                          </p:tavLst>
                                        </p:anim>
                                        <p:anim calcmode="lin" valueType="num">
                                          <p:cBhvr additive="base">
                                            <p:cTn id="16" dur="1000" fill="hold"/>
                                            <p:tgtEl>
                                              <p:spTgt spid="67"/>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1000" fill="hold"/>
                                            <p:tgtEl>
                                              <p:spTgt spid="76"/>
                                            </p:tgtEl>
                                            <p:attrNameLst>
                                              <p:attrName>ppt_x</p:attrName>
                                            </p:attrNameLst>
                                          </p:cBhvr>
                                          <p:tavLst>
                                            <p:tav tm="0">
                                              <p:val>
                                                <p:strVal val="0-#ppt_w/2"/>
                                              </p:val>
                                            </p:tav>
                                            <p:tav tm="100000">
                                              <p:val>
                                                <p:strVal val="#ppt_x"/>
                                              </p:val>
                                            </p:tav>
                                          </p:tavLst>
                                        </p:anim>
                                        <p:anim calcmode="lin" valueType="num">
                                          <p:cBhvr additive="base">
                                            <p:cTn id="20" dur="1000" fill="hold"/>
                                            <p:tgtEl>
                                              <p:spTgt spid="76"/>
                                            </p:tgtEl>
                                            <p:attrNameLst>
                                              <p:attrName>ppt_y</p:attrName>
                                            </p:attrNameLst>
                                          </p:cBhvr>
                                          <p:tavLst>
                                            <p:tav tm="0">
                                              <p:val>
                                                <p:strVal val="#ppt_y"/>
                                              </p:val>
                                            </p:tav>
                                            <p:tav tm="100000">
                                              <p:val>
                                                <p:strVal val="#ppt_y"/>
                                              </p:val>
                                            </p:tav>
                                          </p:tavLst>
                                        </p:anim>
                                      </p:childTnLst>
                                    </p:cTn>
                                  </p:par>
                                  <p:par>
                                    <p:cTn id="21" presetID="23" presetClass="entr" presetSubtype="16" fill="hold" nodeType="withEffect">
                                      <p:stCondLst>
                                        <p:cond delay="800"/>
                                      </p:stCondLst>
                                      <p:childTnLst>
                                        <p:set>
                                          <p:cBhvr>
                                            <p:cTn id="22" dur="1" fill="hold">
                                              <p:stCondLst>
                                                <p:cond delay="0"/>
                                              </p:stCondLst>
                                            </p:cTn>
                                            <p:tgtEl>
                                              <p:spTgt spid="35"/>
                                            </p:tgtEl>
                                            <p:attrNameLst>
                                              <p:attrName>style.visibility</p:attrName>
                                            </p:attrNameLst>
                                          </p:cBhvr>
                                          <p:to>
                                            <p:strVal val="visible"/>
                                          </p:to>
                                        </p:set>
                                        <p:anim calcmode="lin" valueType="num">
                                          <p:cBhvr>
                                            <p:cTn id="23" dur="250" fill="hold"/>
                                            <p:tgtEl>
                                              <p:spTgt spid="35"/>
                                            </p:tgtEl>
                                            <p:attrNameLst>
                                              <p:attrName>ppt_w</p:attrName>
                                            </p:attrNameLst>
                                          </p:cBhvr>
                                          <p:tavLst>
                                            <p:tav tm="0">
                                              <p:val>
                                                <p:fltVal val="0"/>
                                              </p:val>
                                            </p:tav>
                                            <p:tav tm="100000">
                                              <p:val>
                                                <p:strVal val="#ppt_w"/>
                                              </p:val>
                                            </p:tav>
                                          </p:tavLst>
                                        </p:anim>
                                        <p:anim calcmode="lin" valueType="num">
                                          <p:cBhvr>
                                            <p:cTn id="24" dur="250" fill="hold"/>
                                            <p:tgtEl>
                                              <p:spTgt spid="35"/>
                                            </p:tgtEl>
                                            <p:attrNameLst>
                                              <p:attrName>ppt_h</p:attrName>
                                            </p:attrNameLst>
                                          </p:cBhvr>
                                          <p:tavLst>
                                            <p:tav tm="0">
                                              <p:val>
                                                <p:fltVal val="0"/>
                                              </p:val>
                                            </p:tav>
                                            <p:tav tm="100000">
                                              <p:val>
                                                <p:strVal val="#ppt_h"/>
                                              </p:val>
                                            </p:tav>
                                          </p:tavLst>
                                        </p:anim>
                                      </p:childTnLst>
                                    </p:cTn>
                                  </p:par>
                                  <p:par>
                                    <p:cTn id="25" presetID="6" presetClass="emph" presetSubtype="0" fill="hold" nodeType="withEffect" p14:presetBounceEnd="99000">
                                      <p:stCondLst>
                                        <p:cond delay="800"/>
                                      </p:stCondLst>
                                      <p:childTnLst>
                                        <p:animScale p14:bounceEnd="99000">
                                          <p:cBhvr>
                                            <p:cTn id="26" dur="1000" fill="hold"/>
                                            <p:tgtEl>
                                              <p:spTgt spid="35"/>
                                            </p:tgtEl>
                                          </p:cBhvr>
                                          <p:by x="110000" y="110000"/>
                                        </p:animScale>
                                      </p:childTnLst>
                                    </p:cTn>
                                  </p:par>
                                  <p:par>
                                    <p:cTn id="27" presetID="6" presetClass="emph" presetSubtype="0" fill="hold" nodeType="withEffect">
                                      <p:stCondLst>
                                        <p:cond delay="800"/>
                                      </p:stCondLst>
                                      <p:childTnLst>
                                        <p:animScale>
                                          <p:cBhvr>
                                            <p:cTn id="28" dur="250" fill="hold"/>
                                            <p:tgtEl>
                                              <p:spTgt spid="35"/>
                                            </p:tgtEl>
                                          </p:cBhvr>
                                          <p:by x="91000" y="91000"/>
                                        </p:animScale>
                                      </p:childTnLst>
                                    </p:cTn>
                                  </p:par>
                                  <p:par>
                                    <p:cTn id="29" presetID="23" presetClass="entr" presetSubtype="16" fill="hold" nodeType="withEffect">
                                      <p:stCondLst>
                                        <p:cond delay="800"/>
                                      </p:stCondLst>
                                      <p:childTnLst>
                                        <p:set>
                                          <p:cBhvr>
                                            <p:cTn id="30" dur="1" fill="hold">
                                              <p:stCondLst>
                                                <p:cond delay="0"/>
                                              </p:stCondLst>
                                            </p:cTn>
                                            <p:tgtEl>
                                              <p:spTgt spid="36"/>
                                            </p:tgtEl>
                                            <p:attrNameLst>
                                              <p:attrName>style.visibility</p:attrName>
                                            </p:attrNameLst>
                                          </p:cBhvr>
                                          <p:to>
                                            <p:strVal val="visible"/>
                                          </p:to>
                                        </p:set>
                                        <p:anim calcmode="lin" valueType="num">
                                          <p:cBhvr>
                                            <p:cTn id="31" dur="250" fill="hold"/>
                                            <p:tgtEl>
                                              <p:spTgt spid="36"/>
                                            </p:tgtEl>
                                            <p:attrNameLst>
                                              <p:attrName>ppt_w</p:attrName>
                                            </p:attrNameLst>
                                          </p:cBhvr>
                                          <p:tavLst>
                                            <p:tav tm="0">
                                              <p:val>
                                                <p:fltVal val="0"/>
                                              </p:val>
                                            </p:tav>
                                            <p:tav tm="100000">
                                              <p:val>
                                                <p:strVal val="#ppt_w"/>
                                              </p:val>
                                            </p:tav>
                                          </p:tavLst>
                                        </p:anim>
                                        <p:anim calcmode="lin" valueType="num">
                                          <p:cBhvr>
                                            <p:cTn id="32" dur="250" fill="hold"/>
                                            <p:tgtEl>
                                              <p:spTgt spid="36"/>
                                            </p:tgtEl>
                                            <p:attrNameLst>
                                              <p:attrName>ppt_h</p:attrName>
                                            </p:attrNameLst>
                                          </p:cBhvr>
                                          <p:tavLst>
                                            <p:tav tm="0">
                                              <p:val>
                                                <p:fltVal val="0"/>
                                              </p:val>
                                            </p:tav>
                                            <p:tav tm="100000">
                                              <p:val>
                                                <p:strVal val="#ppt_h"/>
                                              </p:val>
                                            </p:tav>
                                          </p:tavLst>
                                        </p:anim>
                                      </p:childTnLst>
                                    </p:cTn>
                                  </p:par>
                                  <p:par>
                                    <p:cTn id="33" presetID="6" presetClass="emph" presetSubtype="0" fill="hold" nodeType="withEffect" p14:presetBounceEnd="99000">
                                      <p:stCondLst>
                                        <p:cond delay="800"/>
                                      </p:stCondLst>
                                      <p:childTnLst>
                                        <p:animScale p14:bounceEnd="99000">
                                          <p:cBhvr>
                                            <p:cTn id="34" dur="1000" fill="hold"/>
                                            <p:tgtEl>
                                              <p:spTgt spid="36"/>
                                            </p:tgtEl>
                                          </p:cBhvr>
                                          <p:by x="110000" y="110000"/>
                                        </p:animScale>
                                      </p:childTnLst>
                                    </p:cTn>
                                  </p:par>
                                  <p:par>
                                    <p:cTn id="35" presetID="6" presetClass="emph" presetSubtype="0" fill="hold" nodeType="withEffect">
                                      <p:stCondLst>
                                        <p:cond delay="800"/>
                                      </p:stCondLst>
                                      <p:childTnLst>
                                        <p:animScale>
                                          <p:cBhvr>
                                            <p:cTn id="36" dur="250" fill="hold"/>
                                            <p:tgtEl>
                                              <p:spTgt spid="36"/>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1000" fill="hold"/>
                                            <p:tgtEl>
                                              <p:spTgt spid="46"/>
                                            </p:tgtEl>
                                            <p:attrNameLst>
                                              <p:attrName>ppt_x</p:attrName>
                                            </p:attrNameLst>
                                          </p:cBhvr>
                                          <p:tavLst>
                                            <p:tav tm="0">
                                              <p:val>
                                                <p:strVal val="0-#ppt_w/2"/>
                                              </p:val>
                                            </p:tav>
                                            <p:tav tm="100000">
                                              <p:val>
                                                <p:strVal val="#ppt_x"/>
                                              </p:val>
                                            </p:tav>
                                          </p:tavLst>
                                        </p:anim>
                                        <p:anim calcmode="lin" valueType="num">
                                          <p:cBhvr additive="base">
                                            <p:cTn id="8" dur="1000" fill="hold"/>
                                            <p:tgtEl>
                                              <p:spTgt spid="4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1000" fill="hold"/>
                                            <p:tgtEl>
                                              <p:spTgt spid="55"/>
                                            </p:tgtEl>
                                            <p:attrNameLst>
                                              <p:attrName>ppt_x</p:attrName>
                                            </p:attrNameLst>
                                          </p:cBhvr>
                                          <p:tavLst>
                                            <p:tav tm="0">
                                              <p:val>
                                                <p:strVal val="0-#ppt_w/2"/>
                                              </p:val>
                                            </p:tav>
                                            <p:tav tm="100000">
                                              <p:val>
                                                <p:strVal val="#ppt_x"/>
                                              </p:val>
                                            </p:tav>
                                          </p:tavLst>
                                        </p:anim>
                                        <p:anim calcmode="lin" valueType="num">
                                          <p:cBhvr additive="base">
                                            <p:cTn id="12" dur="1000" fill="hold"/>
                                            <p:tgtEl>
                                              <p:spTgt spid="55"/>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1000" fill="hold"/>
                                            <p:tgtEl>
                                              <p:spTgt spid="67"/>
                                            </p:tgtEl>
                                            <p:attrNameLst>
                                              <p:attrName>ppt_x</p:attrName>
                                            </p:attrNameLst>
                                          </p:cBhvr>
                                          <p:tavLst>
                                            <p:tav tm="0">
                                              <p:val>
                                                <p:strVal val="0-#ppt_w/2"/>
                                              </p:val>
                                            </p:tav>
                                            <p:tav tm="100000">
                                              <p:val>
                                                <p:strVal val="#ppt_x"/>
                                              </p:val>
                                            </p:tav>
                                          </p:tavLst>
                                        </p:anim>
                                        <p:anim calcmode="lin" valueType="num">
                                          <p:cBhvr additive="base">
                                            <p:cTn id="16" dur="1000" fill="hold"/>
                                            <p:tgtEl>
                                              <p:spTgt spid="67"/>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1000" fill="hold"/>
                                            <p:tgtEl>
                                              <p:spTgt spid="76"/>
                                            </p:tgtEl>
                                            <p:attrNameLst>
                                              <p:attrName>ppt_x</p:attrName>
                                            </p:attrNameLst>
                                          </p:cBhvr>
                                          <p:tavLst>
                                            <p:tav tm="0">
                                              <p:val>
                                                <p:strVal val="0-#ppt_w/2"/>
                                              </p:val>
                                            </p:tav>
                                            <p:tav tm="100000">
                                              <p:val>
                                                <p:strVal val="#ppt_x"/>
                                              </p:val>
                                            </p:tav>
                                          </p:tavLst>
                                        </p:anim>
                                        <p:anim calcmode="lin" valueType="num">
                                          <p:cBhvr additive="base">
                                            <p:cTn id="20" dur="1000" fill="hold"/>
                                            <p:tgtEl>
                                              <p:spTgt spid="76"/>
                                            </p:tgtEl>
                                            <p:attrNameLst>
                                              <p:attrName>ppt_y</p:attrName>
                                            </p:attrNameLst>
                                          </p:cBhvr>
                                          <p:tavLst>
                                            <p:tav tm="0">
                                              <p:val>
                                                <p:strVal val="#ppt_y"/>
                                              </p:val>
                                            </p:tav>
                                            <p:tav tm="100000">
                                              <p:val>
                                                <p:strVal val="#ppt_y"/>
                                              </p:val>
                                            </p:tav>
                                          </p:tavLst>
                                        </p:anim>
                                      </p:childTnLst>
                                    </p:cTn>
                                  </p:par>
                                  <p:par>
                                    <p:cTn id="21" presetID="23" presetClass="entr" presetSubtype="16" fill="hold" nodeType="withEffect">
                                      <p:stCondLst>
                                        <p:cond delay="800"/>
                                      </p:stCondLst>
                                      <p:childTnLst>
                                        <p:set>
                                          <p:cBhvr>
                                            <p:cTn id="22" dur="1" fill="hold">
                                              <p:stCondLst>
                                                <p:cond delay="0"/>
                                              </p:stCondLst>
                                            </p:cTn>
                                            <p:tgtEl>
                                              <p:spTgt spid="35"/>
                                            </p:tgtEl>
                                            <p:attrNameLst>
                                              <p:attrName>style.visibility</p:attrName>
                                            </p:attrNameLst>
                                          </p:cBhvr>
                                          <p:to>
                                            <p:strVal val="visible"/>
                                          </p:to>
                                        </p:set>
                                        <p:anim calcmode="lin" valueType="num">
                                          <p:cBhvr>
                                            <p:cTn id="23" dur="250" fill="hold"/>
                                            <p:tgtEl>
                                              <p:spTgt spid="35"/>
                                            </p:tgtEl>
                                            <p:attrNameLst>
                                              <p:attrName>ppt_w</p:attrName>
                                            </p:attrNameLst>
                                          </p:cBhvr>
                                          <p:tavLst>
                                            <p:tav tm="0">
                                              <p:val>
                                                <p:fltVal val="0"/>
                                              </p:val>
                                            </p:tav>
                                            <p:tav tm="100000">
                                              <p:val>
                                                <p:strVal val="#ppt_w"/>
                                              </p:val>
                                            </p:tav>
                                          </p:tavLst>
                                        </p:anim>
                                        <p:anim calcmode="lin" valueType="num">
                                          <p:cBhvr>
                                            <p:cTn id="24" dur="250" fill="hold"/>
                                            <p:tgtEl>
                                              <p:spTgt spid="35"/>
                                            </p:tgtEl>
                                            <p:attrNameLst>
                                              <p:attrName>ppt_h</p:attrName>
                                            </p:attrNameLst>
                                          </p:cBhvr>
                                          <p:tavLst>
                                            <p:tav tm="0">
                                              <p:val>
                                                <p:fltVal val="0"/>
                                              </p:val>
                                            </p:tav>
                                            <p:tav tm="100000">
                                              <p:val>
                                                <p:strVal val="#ppt_h"/>
                                              </p:val>
                                            </p:tav>
                                          </p:tavLst>
                                        </p:anim>
                                      </p:childTnLst>
                                    </p:cTn>
                                  </p:par>
                                  <p:par>
                                    <p:cTn id="25" presetID="6" presetClass="emph" presetSubtype="0" fill="hold" nodeType="withEffect">
                                      <p:stCondLst>
                                        <p:cond delay="800"/>
                                      </p:stCondLst>
                                      <p:childTnLst>
                                        <p:animScale>
                                          <p:cBhvr>
                                            <p:cTn id="26" dur="1000" fill="hold"/>
                                            <p:tgtEl>
                                              <p:spTgt spid="35"/>
                                            </p:tgtEl>
                                          </p:cBhvr>
                                          <p:by x="110000" y="110000"/>
                                        </p:animScale>
                                      </p:childTnLst>
                                    </p:cTn>
                                  </p:par>
                                  <p:par>
                                    <p:cTn id="27" presetID="6" presetClass="emph" presetSubtype="0" fill="hold" nodeType="withEffect">
                                      <p:stCondLst>
                                        <p:cond delay="800"/>
                                      </p:stCondLst>
                                      <p:childTnLst>
                                        <p:animScale>
                                          <p:cBhvr>
                                            <p:cTn id="28" dur="250" fill="hold"/>
                                            <p:tgtEl>
                                              <p:spTgt spid="35"/>
                                            </p:tgtEl>
                                          </p:cBhvr>
                                          <p:by x="91000" y="91000"/>
                                        </p:animScale>
                                      </p:childTnLst>
                                    </p:cTn>
                                  </p:par>
                                  <p:par>
                                    <p:cTn id="29" presetID="23" presetClass="entr" presetSubtype="16" fill="hold" nodeType="withEffect">
                                      <p:stCondLst>
                                        <p:cond delay="800"/>
                                      </p:stCondLst>
                                      <p:childTnLst>
                                        <p:set>
                                          <p:cBhvr>
                                            <p:cTn id="30" dur="1" fill="hold">
                                              <p:stCondLst>
                                                <p:cond delay="0"/>
                                              </p:stCondLst>
                                            </p:cTn>
                                            <p:tgtEl>
                                              <p:spTgt spid="36"/>
                                            </p:tgtEl>
                                            <p:attrNameLst>
                                              <p:attrName>style.visibility</p:attrName>
                                            </p:attrNameLst>
                                          </p:cBhvr>
                                          <p:to>
                                            <p:strVal val="visible"/>
                                          </p:to>
                                        </p:set>
                                        <p:anim calcmode="lin" valueType="num">
                                          <p:cBhvr>
                                            <p:cTn id="31" dur="250" fill="hold"/>
                                            <p:tgtEl>
                                              <p:spTgt spid="36"/>
                                            </p:tgtEl>
                                            <p:attrNameLst>
                                              <p:attrName>ppt_w</p:attrName>
                                            </p:attrNameLst>
                                          </p:cBhvr>
                                          <p:tavLst>
                                            <p:tav tm="0">
                                              <p:val>
                                                <p:fltVal val="0"/>
                                              </p:val>
                                            </p:tav>
                                            <p:tav tm="100000">
                                              <p:val>
                                                <p:strVal val="#ppt_w"/>
                                              </p:val>
                                            </p:tav>
                                          </p:tavLst>
                                        </p:anim>
                                        <p:anim calcmode="lin" valueType="num">
                                          <p:cBhvr>
                                            <p:cTn id="32" dur="250" fill="hold"/>
                                            <p:tgtEl>
                                              <p:spTgt spid="36"/>
                                            </p:tgtEl>
                                            <p:attrNameLst>
                                              <p:attrName>ppt_h</p:attrName>
                                            </p:attrNameLst>
                                          </p:cBhvr>
                                          <p:tavLst>
                                            <p:tav tm="0">
                                              <p:val>
                                                <p:fltVal val="0"/>
                                              </p:val>
                                            </p:tav>
                                            <p:tav tm="100000">
                                              <p:val>
                                                <p:strVal val="#ppt_h"/>
                                              </p:val>
                                            </p:tav>
                                          </p:tavLst>
                                        </p:anim>
                                      </p:childTnLst>
                                    </p:cTn>
                                  </p:par>
                                  <p:par>
                                    <p:cTn id="33" presetID="6" presetClass="emph" presetSubtype="0" fill="hold" nodeType="withEffect">
                                      <p:stCondLst>
                                        <p:cond delay="800"/>
                                      </p:stCondLst>
                                      <p:childTnLst>
                                        <p:animScale>
                                          <p:cBhvr>
                                            <p:cTn id="34" dur="1000" fill="hold"/>
                                            <p:tgtEl>
                                              <p:spTgt spid="36"/>
                                            </p:tgtEl>
                                          </p:cBhvr>
                                          <p:by x="110000" y="110000"/>
                                        </p:animScale>
                                      </p:childTnLst>
                                    </p:cTn>
                                  </p:par>
                                  <p:par>
                                    <p:cTn id="35" presetID="6" presetClass="emph" presetSubtype="0" fill="hold" nodeType="withEffect">
                                      <p:stCondLst>
                                        <p:cond delay="800"/>
                                      </p:stCondLst>
                                      <p:childTnLst>
                                        <p:animScale>
                                          <p:cBhvr>
                                            <p:cTn id="36" dur="250" fill="hold"/>
                                            <p:tgtEl>
                                              <p:spTgt spid="36"/>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F527A09-7C7C-4595-BC05-9A24B524C132}"/>
              </a:ext>
            </a:extLst>
          </p:cNvPr>
          <p:cNvGrpSpPr/>
          <p:nvPr/>
        </p:nvGrpSpPr>
        <p:grpSpPr>
          <a:xfrm>
            <a:off x="1218728" y="2665968"/>
            <a:ext cx="3748319" cy="1175316"/>
            <a:chOff x="1559972" y="2087826"/>
            <a:chExt cx="1606959" cy="1295123"/>
          </a:xfrm>
        </p:grpSpPr>
        <p:sp>
          <p:nvSpPr>
            <p:cNvPr id="30" name="Rectangle: Rounded Corners 1">
              <a:extLst>
                <a:ext uri="{FF2B5EF4-FFF2-40B4-BE49-F238E27FC236}">
                  <a16:creationId xmlns:a16="http://schemas.microsoft.com/office/drawing/2014/main" id="{8E4BE35A-5A35-43F8-80E0-A09194B094C8}"/>
                </a:ext>
              </a:extLst>
            </p:cNvPr>
            <p:cNvSpPr/>
            <p:nvPr/>
          </p:nvSpPr>
          <p:spPr>
            <a:xfrm>
              <a:off x="1559972" y="2087826"/>
              <a:ext cx="1606959" cy="129512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algn="ctr" defTabSz="609562">
                <a:defRPr/>
              </a:pPr>
              <a:endParaRPr lang="ru-RU" sz="3360" kern="0">
                <a:solidFill>
                  <a:schemeClr val="bg1"/>
                </a:solidFill>
                <a:latin typeface="Amazon Ember"/>
              </a:endParaRPr>
            </a:p>
          </p:txBody>
        </p:sp>
        <p:cxnSp>
          <p:nvCxnSpPr>
            <p:cNvPr id="31" name="Straight Connector 30">
              <a:extLst>
                <a:ext uri="{FF2B5EF4-FFF2-40B4-BE49-F238E27FC236}">
                  <a16:creationId xmlns:a16="http://schemas.microsoft.com/office/drawing/2014/main" id="{EDC0C137-0841-4390-B389-64B48CD75E10}"/>
                </a:ext>
              </a:extLst>
            </p:cNvPr>
            <p:cNvCxnSpPr>
              <a:cxnSpLocks/>
            </p:cNvCxnSpPr>
            <p:nvPr/>
          </p:nvCxnSpPr>
          <p:spPr>
            <a:xfrm>
              <a:off x="1559972" y="2090296"/>
              <a:ext cx="1606959" cy="0"/>
            </a:xfrm>
            <a:prstGeom prst="line">
              <a:avLst/>
            </a:prstGeom>
            <a:noFill/>
            <a:ln w="19050" cap="flat" cmpd="sng" algn="ctr">
              <a:solidFill>
                <a:srgbClr val="FFC000"/>
              </a:solidFill>
              <a:prstDash val="solid"/>
              <a:miter lim="800000"/>
              <a:headEnd type="none" w="lg" len="lg"/>
              <a:tailEnd type="none" w="lg" len="lg"/>
            </a:ln>
            <a:effectLst/>
          </p:spPr>
        </p:cxnSp>
      </p:grpSp>
      <p:sp>
        <p:nvSpPr>
          <p:cNvPr id="2" name="Title 1">
            <a:extLst>
              <a:ext uri="{FF2B5EF4-FFF2-40B4-BE49-F238E27FC236}">
                <a16:creationId xmlns:a16="http://schemas.microsoft.com/office/drawing/2014/main" id="{E0931872-2353-45A8-9091-92074367732E}"/>
              </a:ext>
            </a:extLst>
          </p:cNvPr>
          <p:cNvSpPr>
            <a:spLocks noGrp="1"/>
          </p:cNvSpPr>
          <p:nvPr>
            <p:ph type="title"/>
          </p:nvPr>
        </p:nvSpPr>
        <p:spPr>
          <a:xfrm>
            <a:off x="731520" y="622792"/>
            <a:ext cx="13167360" cy="1269520"/>
          </a:xfrm>
        </p:spPr>
        <p:txBody>
          <a:bodyPr>
            <a:normAutofit fontScale="90000"/>
          </a:bodyPr>
          <a:lstStyle/>
          <a:p>
            <a:r>
              <a:rPr lang="en-US" dirty="0"/>
              <a:t>Application Migration Strategy: Proof of Acceleration</a:t>
            </a:r>
          </a:p>
        </p:txBody>
      </p:sp>
      <p:sp>
        <p:nvSpPr>
          <p:cNvPr id="28" name="TextBox 27">
            <a:extLst>
              <a:ext uri="{FF2B5EF4-FFF2-40B4-BE49-F238E27FC236}">
                <a16:creationId xmlns:a16="http://schemas.microsoft.com/office/drawing/2014/main" id="{8029AE00-514E-488A-A04F-3D96581213CA}"/>
              </a:ext>
            </a:extLst>
          </p:cNvPr>
          <p:cNvSpPr txBox="1"/>
          <p:nvPr/>
        </p:nvSpPr>
        <p:spPr>
          <a:xfrm>
            <a:off x="1929045" y="2119358"/>
            <a:ext cx="2319929" cy="546610"/>
          </a:xfrm>
          <a:prstGeom prst="rect">
            <a:avLst/>
          </a:prstGeom>
          <a:noFill/>
        </p:spPr>
        <p:txBody>
          <a:bodyPr wrap="none" lIns="109728" tIns="87782" rIns="109728" bIns="87782" rtlCol="0">
            <a:spAutoFit/>
          </a:bodyPr>
          <a:lstStyle/>
          <a:p>
            <a:pPr algn="ctr">
              <a:defRPr/>
            </a:pPr>
            <a:r>
              <a:rPr lang="en-US" sz="2400" dirty="0">
                <a:solidFill>
                  <a:srgbClr val="FFC000"/>
                </a:solidFill>
                <a:latin typeface="Amazon Ember Heavy"/>
              </a:rPr>
              <a:t>Infrastructure</a:t>
            </a:r>
          </a:p>
        </p:txBody>
      </p:sp>
      <p:sp>
        <p:nvSpPr>
          <p:cNvPr id="33" name="TextBox 32">
            <a:extLst>
              <a:ext uri="{FF2B5EF4-FFF2-40B4-BE49-F238E27FC236}">
                <a16:creationId xmlns:a16="http://schemas.microsoft.com/office/drawing/2014/main" id="{5D4D88FA-350A-4212-B26C-C8570388ABF0}"/>
              </a:ext>
            </a:extLst>
          </p:cNvPr>
          <p:cNvSpPr txBox="1"/>
          <p:nvPr/>
        </p:nvSpPr>
        <p:spPr>
          <a:xfrm>
            <a:off x="1727447" y="4406755"/>
            <a:ext cx="2706254" cy="546610"/>
          </a:xfrm>
          <a:prstGeom prst="rect">
            <a:avLst/>
          </a:prstGeom>
          <a:noFill/>
        </p:spPr>
        <p:txBody>
          <a:bodyPr wrap="none" lIns="109728" tIns="87782" rIns="109728" bIns="87782" rtlCol="0">
            <a:spAutoFit/>
          </a:bodyPr>
          <a:lstStyle/>
          <a:p>
            <a:pPr algn="ctr">
              <a:defRPr/>
            </a:pPr>
            <a:r>
              <a:rPr lang="en-US" sz="2400" dirty="0">
                <a:solidFill>
                  <a:srgbClr val="FFC000"/>
                </a:solidFill>
                <a:latin typeface="Amazon Ember Heavy"/>
              </a:rPr>
              <a:t>Data Replication</a:t>
            </a:r>
          </a:p>
        </p:txBody>
      </p:sp>
      <p:grpSp>
        <p:nvGrpSpPr>
          <p:cNvPr id="34" name="Group 33">
            <a:extLst>
              <a:ext uri="{FF2B5EF4-FFF2-40B4-BE49-F238E27FC236}">
                <a16:creationId xmlns:a16="http://schemas.microsoft.com/office/drawing/2014/main" id="{339A2081-64BE-4F7E-B16E-2E725297E971}"/>
              </a:ext>
            </a:extLst>
          </p:cNvPr>
          <p:cNvGrpSpPr/>
          <p:nvPr/>
        </p:nvGrpSpPr>
        <p:grpSpPr>
          <a:xfrm>
            <a:off x="1206413" y="4953365"/>
            <a:ext cx="3748319" cy="1175316"/>
            <a:chOff x="1559972" y="2087826"/>
            <a:chExt cx="1606959" cy="1295123"/>
          </a:xfrm>
        </p:grpSpPr>
        <p:sp>
          <p:nvSpPr>
            <p:cNvPr id="35" name="Rectangle: Rounded Corners 1">
              <a:extLst>
                <a:ext uri="{FF2B5EF4-FFF2-40B4-BE49-F238E27FC236}">
                  <a16:creationId xmlns:a16="http://schemas.microsoft.com/office/drawing/2014/main" id="{2F377FFE-C8A6-4F62-BC04-67EBEFE9A84B}"/>
                </a:ext>
              </a:extLst>
            </p:cNvPr>
            <p:cNvSpPr/>
            <p:nvPr/>
          </p:nvSpPr>
          <p:spPr>
            <a:xfrm>
              <a:off x="1559972" y="2087826"/>
              <a:ext cx="1606959" cy="129512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algn="ctr" defTabSz="609562">
                <a:defRPr/>
              </a:pPr>
              <a:endParaRPr lang="ru-RU" sz="3360" kern="0">
                <a:solidFill>
                  <a:schemeClr val="bg1"/>
                </a:solidFill>
                <a:latin typeface="Amazon Ember"/>
              </a:endParaRPr>
            </a:p>
          </p:txBody>
        </p:sp>
        <p:cxnSp>
          <p:nvCxnSpPr>
            <p:cNvPr id="36" name="Straight Connector 35">
              <a:extLst>
                <a:ext uri="{FF2B5EF4-FFF2-40B4-BE49-F238E27FC236}">
                  <a16:creationId xmlns:a16="http://schemas.microsoft.com/office/drawing/2014/main" id="{3E32733A-6E34-447E-AB34-4A2EF8821B62}"/>
                </a:ext>
              </a:extLst>
            </p:cNvPr>
            <p:cNvCxnSpPr>
              <a:cxnSpLocks/>
            </p:cNvCxnSpPr>
            <p:nvPr/>
          </p:nvCxnSpPr>
          <p:spPr>
            <a:xfrm>
              <a:off x="1559972" y="2090296"/>
              <a:ext cx="1606959" cy="0"/>
            </a:xfrm>
            <a:prstGeom prst="line">
              <a:avLst/>
            </a:prstGeom>
            <a:noFill/>
            <a:ln w="19050" cap="flat" cmpd="sng" algn="ctr">
              <a:solidFill>
                <a:srgbClr val="FFC000"/>
              </a:solidFill>
              <a:prstDash val="solid"/>
              <a:miter lim="800000"/>
              <a:headEnd type="none" w="lg" len="lg"/>
              <a:tailEnd type="none" w="lg" len="lg"/>
            </a:ln>
            <a:effectLst/>
          </p:spPr>
        </p:cxnSp>
      </p:grpSp>
      <p:sp>
        <p:nvSpPr>
          <p:cNvPr id="37" name="Rectangle 36">
            <a:extLst>
              <a:ext uri="{FF2B5EF4-FFF2-40B4-BE49-F238E27FC236}">
                <a16:creationId xmlns:a16="http://schemas.microsoft.com/office/drawing/2014/main" id="{E565E2D0-AA9E-48EB-B7E7-22490B602C9F}"/>
              </a:ext>
            </a:extLst>
          </p:cNvPr>
          <p:cNvSpPr/>
          <p:nvPr/>
        </p:nvSpPr>
        <p:spPr>
          <a:xfrm>
            <a:off x="1499224" y="2780853"/>
            <a:ext cx="3639952" cy="978729"/>
          </a:xfrm>
          <a:prstGeom prst="rect">
            <a:avLst/>
          </a:prstGeom>
        </p:spPr>
        <p:txBody>
          <a:bodyPr wrap="square">
            <a:spAutoFit/>
          </a:bodyPr>
          <a:lstStyle/>
          <a:p>
            <a:pPr marL="342900" indent="-342900">
              <a:buFont typeface="Arial" panose="020B0604020202020204" pitchFamily="34" charset="0"/>
              <a:buChar char="•"/>
            </a:pPr>
            <a:r>
              <a:rPr lang="en-US" sz="192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Security</a:t>
            </a:r>
          </a:p>
          <a:p>
            <a:pPr marL="342900" indent="-342900">
              <a:buFont typeface="Arial" panose="020B0604020202020204" pitchFamily="34" charset="0"/>
              <a:buChar char="•"/>
            </a:pPr>
            <a:r>
              <a:rPr lang="en-US" sz="192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Scalability</a:t>
            </a:r>
          </a:p>
          <a:p>
            <a:pPr marL="342900" indent="-342900">
              <a:buFont typeface="Arial" panose="020B0604020202020204" pitchFamily="34" charset="0"/>
              <a:buChar char="•"/>
            </a:pPr>
            <a:r>
              <a:rPr lang="en-US" sz="192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Durability</a:t>
            </a:r>
          </a:p>
        </p:txBody>
      </p:sp>
      <p:sp>
        <p:nvSpPr>
          <p:cNvPr id="38" name="TextBox 37">
            <a:extLst>
              <a:ext uri="{FF2B5EF4-FFF2-40B4-BE49-F238E27FC236}">
                <a16:creationId xmlns:a16="http://schemas.microsoft.com/office/drawing/2014/main" id="{A5CC5103-0B5B-4D4F-B17A-8BA4D7C0FED1}"/>
              </a:ext>
            </a:extLst>
          </p:cNvPr>
          <p:cNvSpPr txBox="1"/>
          <p:nvPr/>
        </p:nvSpPr>
        <p:spPr>
          <a:xfrm>
            <a:off x="7749898" y="2082784"/>
            <a:ext cx="4278800" cy="546610"/>
          </a:xfrm>
          <a:prstGeom prst="rect">
            <a:avLst/>
          </a:prstGeom>
          <a:noFill/>
        </p:spPr>
        <p:txBody>
          <a:bodyPr wrap="none" lIns="109728" tIns="87782" rIns="109728" bIns="87782" rtlCol="0">
            <a:spAutoFit/>
          </a:bodyPr>
          <a:lstStyle/>
          <a:p>
            <a:pPr algn="ctr">
              <a:defRPr/>
            </a:pPr>
            <a:r>
              <a:rPr lang="en-US" sz="2400" dirty="0">
                <a:solidFill>
                  <a:srgbClr val="FFC000"/>
                </a:solidFill>
                <a:latin typeface="Amazon Ember Heavy"/>
              </a:rPr>
              <a:t>Customer &amp; Agency Portals</a:t>
            </a:r>
          </a:p>
        </p:txBody>
      </p:sp>
      <p:grpSp>
        <p:nvGrpSpPr>
          <p:cNvPr id="39" name="Group 38">
            <a:extLst>
              <a:ext uri="{FF2B5EF4-FFF2-40B4-BE49-F238E27FC236}">
                <a16:creationId xmlns:a16="http://schemas.microsoft.com/office/drawing/2014/main" id="{AFAD0D1E-759B-4ED4-BD53-886ABB8B4D7A}"/>
              </a:ext>
            </a:extLst>
          </p:cNvPr>
          <p:cNvGrpSpPr/>
          <p:nvPr/>
        </p:nvGrpSpPr>
        <p:grpSpPr>
          <a:xfrm>
            <a:off x="8019010" y="2629394"/>
            <a:ext cx="3748319" cy="1175316"/>
            <a:chOff x="1559972" y="2087826"/>
            <a:chExt cx="1606959" cy="1295123"/>
          </a:xfrm>
        </p:grpSpPr>
        <p:sp>
          <p:nvSpPr>
            <p:cNvPr id="40" name="Rectangle: Rounded Corners 1">
              <a:extLst>
                <a:ext uri="{FF2B5EF4-FFF2-40B4-BE49-F238E27FC236}">
                  <a16:creationId xmlns:a16="http://schemas.microsoft.com/office/drawing/2014/main" id="{E5C0C8F9-9656-4FAA-8F57-9F1361222844}"/>
                </a:ext>
              </a:extLst>
            </p:cNvPr>
            <p:cNvSpPr/>
            <p:nvPr/>
          </p:nvSpPr>
          <p:spPr>
            <a:xfrm>
              <a:off x="1559972" y="2087826"/>
              <a:ext cx="1606959" cy="129512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algn="ctr" defTabSz="609562">
                <a:defRPr/>
              </a:pPr>
              <a:endParaRPr lang="ru-RU" sz="3360" kern="0">
                <a:solidFill>
                  <a:schemeClr val="bg1"/>
                </a:solidFill>
                <a:latin typeface="Amazon Ember"/>
              </a:endParaRPr>
            </a:p>
          </p:txBody>
        </p:sp>
        <p:cxnSp>
          <p:nvCxnSpPr>
            <p:cNvPr id="41" name="Straight Connector 40">
              <a:extLst>
                <a:ext uri="{FF2B5EF4-FFF2-40B4-BE49-F238E27FC236}">
                  <a16:creationId xmlns:a16="http://schemas.microsoft.com/office/drawing/2014/main" id="{9C3FA9C0-2B4C-47DC-B232-E807678D0783}"/>
                </a:ext>
              </a:extLst>
            </p:cNvPr>
            <p:cNvCxnSpPr>
              <a:cxnSpLocks/>
            </p:cNvCxnSpPr>
            <p:nvPr/>
          </p:nvCxnSpPr>
          <p:spPr>
            <a:xfrm>
              <a:off x="1559972" y="2090296"/>
              <a:ext cx="1606959" cy="0"/>
            </a:xfrm>
            <a:prstGeom prst="line">
              <a:avLst/>
            </a:prstGeom>
            <a:noFill/>
            <a:ln w="19050" cap="flat" cmpd="sng" algn="ctr">
              <a:solidFill>
                <a:srgbClr val="FFC000"/>
              </a:solidFill>
              <a:prstDash val="solid"/>
              <a:miter lim="800000"/>
              <a:headEnd type="none" w="lg" len="lg"/>
              <a:tailEnd type="none" w="lg" len="lg"/>
            </a:ln>
            <a:effectLst/>
          </p:spPr>
        </p:cxnSp>
      </p:grpSp>
      <p:sp>
        <p:nvSpPr>
          <p:cNvPr id="42" name="Rectangle 41">
            <a:extLst>
              <a:ext uri="{FF2B5EF4-FFF2-40B4-BE49-F238E27FC236}">
                <a16:creationId xmlns:a16="http://schemas.microsoft.com/office/drawing/2014/main" id="{7C38505F-8F7D-40F1-A955-D982EFBB93D1}"/>
              </a:ext>
            </a:extLst>
          </p:cNvPr>
          <p:cNvSpPr/>
          <p:nvPr/>
        </p:nvSpPr>
        <p:spPr>
          <a:xfrm>
            <a:off x="8127377" y="2694535"/>
            <a:ext cx="3639952" cy="978729"/>
          </a:xfrm>
          <a:prstGeom prst="rect">
            <a:avLst/>
          </a:prstGeom>
        </p:spPr>
        <p:txBody>
          <a:bodyPr wrap="square">
            <a:spAutoFit/>
          </a:bodyPr>
          <a:lstStyle/>
          <a:p>
            <a:pPr marL="342900" indent="-342900">
              <a:buFont typeface="Arial" panose="020B0604020202020204" pitchFamily="34" charset="0"/>
              <a:buChar char="•"/>
            </a:pPr>
            <a:r>
              <a:rPr lang="en-US" sz="192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Security</a:t>
            </a:r>
          </a:p>
          <a:p>
            <a:pPr marL="342900" indent="-342900">
              <a:buFont typeface="Arial" panose="020B0604020202020204" pitchFamily="34" charset="0"/>
              <a:buChar char="•"/>
            </a:pPr>
            <a:r>
              <a:rPr lang="en-US" sz="192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Workflows</a:t>
            </a:r>
          </a:p>
          <a:p>
            <a:pPr marL="342900" indent="-342900">
              <a:buFont typeface="Arial" panose="020B0604020202020204" pitchFamily="34" charset="0"/>
              <a:buChar char="•"/>
            </a:pPr>
            <a:r>
              <a:rPr lang="en-US" sz="192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Awesome user experience</a:t>
            </a:r>
          </a:p>
        </p:txBody>
      </p:sp>
      <p:sp>
        <p:nvSpPr>
          <p:cNvPr id="43" name="TextBox 42">
            <a:extLst>
              <a:ext uri="{FF2B5EF4-FFF2-40B4-BE49-F238E27FC236}">
                <a16:creationId xmlns:a16="http://schemas.microsoft.com/office/drawing/2014/main" id="{859D918E-9CDC-4FC3-A4FA-896896E2EAD0}"/>
              </a:ext>
            </a:extLst>
          </p:cNvPr>
          <p:cNvSpPr txBox="1"/>
          <p:nvPr/>
        </p:nvSpPr>
        <p:spPr>
          <a:xfrm>
            <a:off x="9086796" y="4395497"/>
            <a:ext cx="1604991" cy="546610"/>
          </a:xfrm>
          <a:prstGeom prst="rect">
            <a:avLst/>
          </a:prstGeom>
          <a:noFill/>
        </p:spPr>
        <p:txBody>
          <a:bodyPr wrap="none" lIns="109728" tIns="87782" rIns="109728" bIns="87782" rtlCol="0">
            <a:spAutoFit/>
          </a:bodyPr>
          <a:lstStyle/>
          <a:p>
            <a:pPr algn="ctr">
              <a:defRPr/>
            </a:pPr>
            <a:r>
              <a:rPr lang="en-US" sz="2400" dirty="0">
                <a:solidFill>
                  <a:srgbClr val="FFC000"/>
                </a:solidFill>
                <a:latin typeface="Amazon Ember Heavy"/>
              </a:rPr>
              <a:t>Analytics</a:t>
            </a:r>
          </a:p>
        </p:txBody>
      </p:sp>
      <p:grpSp>
        <p:nvGrpSpPr>
          <p:cNvPr id="44" name="Group 43">
            <a:extLst>
              <a:ext uri="{FF2B5EF4-FFF2-40B4-BE49-F238E27FC236}">
                <a16:creationId xmlns:a16="http://schemas.microsoft.com/office/drawing/2014/main" id="{5C207E7F-8F97-4078-82AA-30BEADAC696B}"/>
              </a:ext>
            </a:extLst>
          </p:cNvPr>
          <p:cNvGrpSpPr/>
          <p:nvPr/>
        </p:nvGrpSpPr>
        <p:grpSpPr>
          <a:xfrm>
            <a:off x="8019011" y="4942108"/>
            <a:ext cx="3748319" cy="1175316"/>
            <a:chOff x="1559972" y="2087826"/>
            <a:chExt cx="1606959" cy="1295123"/>
          </a:xfrm>
        </p:grpSpPr>
        <p:sp>
          <p:nvSpPr>
            <p:cNvPr id="45" name="Rectangle: Rounded Corners 1">
              <a:extLst>
                <a:ext uri="{FF2B5EF4-FFF2-40B4-BE49-F238E27FC236}">
                  <a16:creationId xmlns:a16="http://schemas.microsoft.com/office/drawing/2014/main" id="{12A42DD1-0948-4144-9CDD-4404BC714E09}"/>
                </a:ext>
              </a:extLst>
            </p:cNvPr>
            <p:cNvSpPr/>
            <p:nvPr/>
          </p:nvSpPr>
          <p:spPr>
            <a:xfrm>
              <a:off x="1559972" y="2087826"/>
              <a:ext cx="1606959" cy="129512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algn="ctr" defTabSz="609562">
                <a:defRPr/>
              </a:pPr>
              <a:endParaRPr lang="ru-RU" sz="3360" kern="0">
                <a:solidFill>
                  <a:schemeClr val="bg1"/>
                </a:solidFill>
                <a:latin typeface="Amazon Ember"/>
              </a:endParaRPr>
            </a:p>
          </p:txBody>
        </p:sp>
        <p:cxnSp>
          <p:nvCxnSpPr>
            <p:cNvPr id="46" name="Straight Connector 45">
              <a:extLst>
                <a:ext uri="{FF2B5EF4-FFF2-40B4-BE49-F238E27FC236}">
                  <a16:creationId xmlns:a16="http://schemas.microsoft.com/office/drawing/2014/main" id="{BA96367E-90DC-4F1F-9278-D38A23E2F650}"/>
                </a:ext>
              </a:extLst>
            </p:cNvPr>
            <p:cNvCxnSpPr>
              <a:cxnSpLocks/>
            </p:cNvCxnSpPr>
            <p:nvPr/>
          </p:nvCxnSpPr>
          <p:spPr>
            <a:xfrm>
              <a:off x="1559972" y="2090296"/>
              <a:ext cx="1606959" cy="0"/>
            </a:xfrm>
            <a:prstGeom prst="line">
              <a:avLst/>
            </a:prstGeom>
            <a:noFill/>
            <a:ln w="19050" cap="flat" cmpd="sng" algn="ctr">
              <a:solidFill>
                <a:srgbClr val="FFC000"/>
              </a:solidFill>
              <a:prstDash val="solid"/>
              <a:miter lim="800000"/>
              <a:headEnd type="none" w="lg" len="lg"/>
              <a:tailEnd type="none" w="lg" len="lg"/>
            </a:ln>
            <a:effectLst/>
          </p:spPr>
        </p:cxnSp>
      </p:grpSp>
      <p:sp>
        <p:nvSpPr>
          <p:cNvPr id="47" name="Rectangle 46">
            <a:extLst>
              <a:ext uri="{FF2B5EF4-FFF2-40B4-BE49-F238E27FC236}">
                <a16:creationId xmlns:a16="http://schemas.microsoft.com/office/drawing/2014/main" id="{B17BEC89-A6F4-4F9C-9DEF-2570A4302E89}"/>
              </a:ext>
            </a:extLst>
          </p:cNvPr>
          <p:cNvSpPr/>
          <p:nvPr/>
        </p:nvSpPr>
        <p:spPr>
          <a:xfrm>
            <a:off x="8127378" y="5007248"/>
            <a:ext cx="3639952" cy="978729"/>
          </a:xfrm>
          <a:prstGeom prst="rect">
            <a:avLst/>
          </a:prstGeom>
        </p:spPr>
        <p:txBody>
          <a:bodyPr wrap="square">
            <a:spAutoFit/>
          </a:bodyPr>
          <a:lstStyle/>
          <a:p>
            <a:pPr marL="342900" indent="-342900">
              <a:buFont typeface="Arial" panose="020B0604020202020204" pitchFamily="34" charset="0"/>
              <a:buChar char="•"/>
            </a:pPr>
            <a:r>
              <a:rPr lang="en-US" sz="192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Performance</a:t>
            </a:r>
          </a:p>
          <a:p>
            <a:pPr marL="342900" indent="-342900">
              <a:buFont typeface="Arial" panose="020B0604020202020204" pitchFamily="34" charset="0"/>
              <a:buChar char="•"/>
            </a:pPr>
            <a:r>
              <a:rPr lang="en-US" sz="192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Self-sufficiency</a:t>
            </a:r>
          </a:p>
          <a:p>
            <a:pPr marL="342900" indent="-342900">
              <a:buFont typeface="Arial" panose="020B0604020202020204" pitchFamily="34" charset="0"/>
              <a:buChar char="•"/>
            </a:pPr>
            <a:r>
              <a:rPr lang="en-US" sz="192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Affordability</a:t>
            </a:r>
          </a:p>
        </p:txBody>
      </p:sp>
      <p:sp>
        <p:nvSpPr>
          <p:cNvPr id="49" name="Rectangle 48">
            <a:extLst>
              <a:ext uri="{FF2B5EF4-FFF2-40B4-BE49-F238E27FC236}">
                <a16:creationId xmlns:a16="http://schemas.microsoft.com/office/drawing/2014/main" id="{B69A2B80-DBC5-49D0-97F2-749F783EDB0E}"/>
              </a:ext>
            </a:extLst>
          </p:cNvPr>
          <p:cNvSpPr/>
          <p:nvPr/>
        </p:nvSpPr>
        <p:spPr>
          <a:xfrm>
            <a:off x="1591805" y="5066007"/>
            <a:ext cx="3639952" cy="978729"/>
          </a:xfrm>
          <a:prstGeom prst="rect">
            <a:avLst/>
          </a:prstGeom>
        </p:spPr>
        <p:txBody>
          <a:bodyPr wrap="square">
            <a:spAutoFit/>
          </a:bodyPr>
          <a:lstStyle/>
          <a:p>
            <a:pPr marL="342900" indent="-342900">
              <a:buFont typeface="Arial" panose="020B0604020202020204" pitchFamily="34" charset="0"/>
              <a:buChar char="•"/>
            </a:pPr>
            <a:r>
              <a:rPr lang="en-US" sz="192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Feasibility</a:t>
            </a:r>
          </a:p>
          <a:p>
            <a:pPr marL="342900" indent="-342900">
              <a:buFont typeface="Arial" panose="020B0604020202020204" pitchFamily="34" charset="0"/>
              <a:buChar char="•"/>
            </a:pPr>
            <a:r>
              <a:rPr lang="en-US" sz="192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Affordability</a:t>
            </a:r>
          </a:p>
          <a:p>
            <a:pPr marL="342900" indent="-342900">
              <a:buFont typeface="Arial" panose="020B0604020202020204" pitchFamily="34" charset="0"/>
              <a:buChar char="•"/>
            </a:pPr>
            <a:r>
              <a:rPr lang="en-US" sz="192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Performance</a:t>
            </a:r>
          </a:p>
        </p:txBody>
      </p:sp>
    </p:spTree>
    <p:extLst>
      <p:ext uri="{BB962C8B-B14F-4D97-AF65-F5344CB8AC3E}">
        <p14:creationId xmlns:p14="http://schemas.microsoft.com/office/powerpoint/2010/main" val="13001346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05F1FA0F-F546-4781-901B-EF6CA0D27C99}"/>
              </a:ext>
            </a:extLst>
          </p:cNvPr>
          <p:cNvPicPr>
            <a:picLocks noChangeAspect="1"/>
          </p:cNvPicPr>
          <p:nvPr/>
        </p:nvPicPr>
        <p:blipFill>
          <a:blip r:embed="rId3"/>
          <a:stretch>
            <a:fillRect/>
          </a:stretch>
        </p:blipFill>
        <p:spPr>
          <a:xfrm>
            <a:off x="8826852" y="4159979"/>
            <a:ext cx="3933230" cy="2196826"/>
          </a:xfrm>
          <a:prstGeom prst="rect">
            <a:avLst/>
          </a:prstGeom>
        </p:spPr>
      </p:pic>
      <p:pic>
        <p:nvPicPr>
          <p:cNvPr id="82" name="Picture 81">
            <a:extLst>
              <a:ext uri="{FF2B5EF4-FFF2-40B4-BE49-F238E27FC236}">
                <a16:creationId xmlns:a16="http://schemas.microsoft.com/office/drawing/2014/main" id="{9BDCD890-DE2D-4F31-BAAD-311AF19AD427}"/>
              </a:ext>
            </a:extLst>
          </p:cNvPr>
          <p:cNvPicPr>
            <a:picLocks noChangeAspect="1"/>
          </p:cNvPicPr>
          <p:nvPr/>
        </p:nvPicPr>
        <p:blipFill>
          <a:blip r:embed="rId4"/>
          <a:stretch>
            <a:fillRect/>
          </a:stretch>
        </p:blipFill>
        <p:spPr>
          <a:xfrm>
            <a:off x="5191388" y="3295968"/>
            <a:ext cx="3855646" cy="2194560"/>
          </a:xfrm>
          <a:prstGeom prst="rect">
            <a:avLst/>
          </a:prstGeom>
        </p:spPr>
      </p:pic>
      <p:pic>
        <p:nvPicPr>
          <p:cNvPr id="84" name="Picture 83">
            <a:extLst>
              <a:ext uri="{FF2B5EF4-FFF2-40B4-BE49-F238E27FC236}">
                <a16:creationId xmlns:a16="http://schemas.microsoft.com/office/drawing/2014/main" id="{4291F4C1-1A6E-4D5F-BF2F-8720FFF2FFB1}"/>
              </a:ext>
            </a:extLst>
          </p:cNvPr>
          <p:cNvPicPr>
            <a:picLocks noChangeAspect="1"/>
          </p:cNvPicPr>
          <p:nvPr/>
        </p:nvPicPr>
        <p:blipFill>
          <a:blip r:embed="rId5"/>
          <a:stretch>
            <a:fillRect/>
          </a:stretch>
        </p:blipFill>
        <p:spPr>
          <a:xfrm>
            <a:off x="1385808" y="4707378"/>
            <a:ext cx="3827172" cy="2194560"/>
          </a:xfrm>
          <a:prstGeom prst="rect">
            <a:avLst/>
          </a:prstGeom>
        </p:spPr>
      </p:pic>
      <p:pic>
        <p:nvPicPr>
          <p:cNvPr id="88" name="Picture 87">
            <a:extLst>
              <a:ext uri="{FF2B5EF4-FFF2-40B4-BE49-F238E27FC236}">
                <a16:creationId xmlns:a16="http://schemas.microsoft.com/office/drawing/2014/main" id="{44415005-9D97-46FD-A181-ABEC82A348A8}"/>
              </a:ext>
            </a:extLst>
          </p:cNvPr>
          <p:cNvPicPr>
            <a:picLocks noChangeAspect="1"/>
          </p:cNvPicPr>
          <p:nvPr/>
        </p:nvPicPr>
        <p:blipFill>
          <a:blip r:embed="rId6"/>
          <a:stretch>
            <a:fillRect/>
          </a:stretch>
        </p:blipFill>
        <p:spPr>
          <a:xfrm>
            <a:off x="7252151" y="2047604"/>
            <a:ext cx="4005149" cy="2194560"/>
          </a:xfrm>
          <a:prstGeom prst="rect">
            <a:avLst/>
          </a:prstGeom>
        </p:spPr>
      </p:pic>
      <p:sp>
        <p:nvSpPr>
          <p:cNvPr id="7" name="Title 1">
            <a:extLst>
              <a:ext uri="{FF2B5EF4-FFF2-40B4-BE49-F238E27FC236}">
                <a16:creationId xmlns:a16="http://schemas.microsoft.com/office/drawing/2014/main" id="{134D777C-A82A-41CC-9B1D-92EBFE38988C}"/>
              </a:ext>
            </a:extLst>
          </p:cNvPr>
          <p:cNvSpPr>
            <a:spLocks noGrp="1"/>
          </p:cNvSpPr>
          <p:nvPr>
            <p:ph type="title"/>
          </p:nvPr>
        </p:nvSpPr>
        <p:spPr>
          <a:xfrm>
            <a:off x="731520" y="566527"/>
            <a:ext cx="13167360" cy="727709"/>
          </a:xfrm>
        </p:spPr>
        <p:txBody>
          <a:bodyPr>
            <a:normAutofit fontScale="90000"/>
          </a:bodyPr>
          <a:lstStyle/>
          <a:p>
            <a:r>
              <a:rPr lang="en-US" dirty="0"/>
              <a:t>Iterative Planning</a:t>
            </a:r>
          </a:p>
        </p:txBody>
      </p:sp>
      <p:pic>
        <p:nvPicPr>
          <p:cNvPr id="2050" name="Picture 2">
            <a:extLst>
              <a:ext uri="{FF2B5EF4-FFF2-40B4-BE49-F238E27FC236}">
                <a16:creationId xmlns:a16="http://schemas.microsoft.com/office/drawing/2014/main" id="{B5ECAB2C-1BB7-49EE-9342-90398777E8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5046" y="561124"/>
            <a:ext cx="2579208" cy="22623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2D5654D-04CE-4D70-9CF0-B58D26DD57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65806" y="1091500"/>
            <a:ext cx="3892039" cy="23076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8D913CD1-596B-400E-8AB3-A3ADDED261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02035" y="4339244"/>
            <a:ext cx="3716094" cy="26534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iagram&#10;&#10;Description automatically generated">
            <a:extLst>
              <a:ext uri="{FF2B5EF4-FFF2-40B4-BE49-F238E27FC236}">
                <a16:creationId xmlns:a16="http://schemas.microsoft.com/office/drawing/2014/main" id="{BA135DDA-CB3D-43EC-962C-7746AE2D08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84010" y="4863811"/>
            <a:ext cx="3245026" cy="2508070"/>
          </a:xfrm>
          <a:prstGeom prst="rect">
            <a:avLst/>
          </a:prstGeom>
        </p:spPr>
      </p:pic>
      <p:pic>
        <p:nvPicPr>
          <p:cNvPr id="5" name="Picture 4" descr="Diagram, schematic&#10;&#10;Description automatically generated">
            <a:extLst>
              <a:ext uri="{FF2B5EF4-FFF2-40B4-BE49-F238E27FC236}">
                <a16:creationId xmlns:a16="http://schemas.microsoft.com/office/drawing/2014/main" id="{3DCBA5D3-98E5-44CD-BC36-C6AFC4BFDD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499" y="1449583"/>
            <a:ext cx="2208992" cy="3414229"/>
          </a:xfrm>
          <a:prstGeom prst="rect">
            <a:avLst/>
          </a:prstGeom>
        </p:spPr>
      </p:pic>
      <p:pic>
        <p:nvPicPr>
          <p:cNvPr id="8" name="Picture 7" descr="Diagram&#10;&#10;Description automatically generated">
            <a:extLst>
              <a:ext uri="{FF2B5EF4-FFF2-40B4-BE49-F238E27FC236}">
                <a16:creationId xmlns:a16="http://schemas.microsoft.com/office/drawing/2014/main" id="{4CEC560B-752E-4CD9-A9DA-CE85C9D36D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56839" y="1979132"/>
            <a:ext cx="3040787" cy="3219656"/>
          </a:xfrm>
          <a:prstGeom prst="rect">
            <a:avLst/>
          </a:prstGeom>
        </p:spPr>
      </p:pic>
    </p:spTree>
    <p:extLst>
      <p:ext uri="{BB962C8B-B14F-4D97-AF65-F5344CB8AC3E}">
        <p14:creationId xmlns:p14="http://schemas.microsoft.com/office/powerpoint/2010/main" val="3976543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F5A4E59-D825-4BD7-A8F5-79792311771D}"/>
              </a:ext>
            </a:extLst>
          </p:cNvPr>
          <p:cNvSpPr>
            <a:spLocks noGrp="1"/>
          </p:cNvSpPr>
          <p:nvPr>
            <p:ph type="title"/>
          </p:nvPr>
        </p:nvSpPr>
        <p:spPr>
          <a:xfrm>
            <a:off x="682907" y="551782"/>
            <a:ext cx="13167360" cy="727709"/>
          </a:xfrm>
        </p:spPr>
        <p:txBody>
          <a:bodyPr>
            <a:normAutofit fontScale="90000"/>
          </a:bodyPr>
          <a:lstStyle/>
          <a:p>
            <a:r>
              <a:rPr lang="en-US" dirty="0"/>
              <a:t>High Level Planning</a:t>
            </a:r>
          </a:p>
        </p:txBody>
      </p:sp>
      <p:grpSp>
        <p:nvGrpSpPr>
          <p:cNvPr id="3" name="Group 2">
            <a:extLst>
              <a:ext uri="{FF2B5EF4-FFF2-40B4-BE49-F238E27FC236}">
                <a16:creationId xmlns:a16="http://schemas.microsoft.com/office/drawing/2014/main" id="{854E9A91-5383-43B4-B692-76D16C81819B}"/>
              </a:ext>
            </a:extLst>
          </p:cNvPr>
          <p:cNvGrpSpPr/>
          <p:nvPr/>
        </p:nvGrpSpPr>
        <p:grpSpPr>
          <a:xfrm>
            <a:off x="2741902" y="1719671"/>
            <a:ext cx="4459074" cy="5404732"/>
            <a:chOff x="5189712" y="1957969"/>
            <a:chExt cx="4459074" cy="5404732"/>
          </a:xfrm>
        </p:grpSpPr>
        <p:sp>
          <p:nvSpPr>
            <p:cNvPr id="18" name="Rectangle 17">
              <a:extLst>
                <a:ext uri="{FF2B5EF4-FFF2-40B4-BE49-F238E27FC236}">
                  <a16:creationId xmlns:a16="http://schemas.microsoft.com/office/drawing/2014/main" id="{E96B723A-2E0B-46C0-A45B-7BD5D376D9E4}"/>
                </a:ext>
              </a:extLst>
            </p:cNvPr>
            <p:cNvSpPr/>
            <p:nvPr/>
          </p:nvSpPr>
          <p:spPr>
            <a:xfrm>
              <a:off x="5189712" y="1957969"/>
              <a:ext cx="4434840" cy="5404732"/>
            </a:xfrm>
            <a:prstGeom prst="rect">
              <a:avLst/>
            </a:prstGeom>
            <a:noFill/>
            <a:ln w="25400">
              <a:gradFill>
                <a:gsLst>
                  <a:gs pos="35000">
                    <a:schemeClr val="accent3"/>
                  </a:gs>
                  <a:gs pos="100000">
                    <a:schemeClr val="accent2"/>
                  </a:gs>
                </a:gsLst>
                <a:lin ang="5400000" scaled="1"/>
              </a:gradFill>
            </a:ln>
          </p:spPr>
          <p:txBody>
            <a:bodyPr wrap="square" lIns="91440" tIns="274320" rIns="91440" bIns="91440" anchor="t" anchorCtr="0">
              <a:noAutofit/>
            </a:bodyPr>
            <a:lstStyle/>
            <a:p>
              <a:pPr algn="ctr" defTabSz="1097168">
                <a:lnSpc>
                  <a:spcPct val="90000"/>
                </a:lnSpc>
              </a:pPr>
              <a:r>
                <a:rPr lang="en-US" sz="3200" b="1" dirty="0">
                  <a:solidFill>
                    <a:srgbClr val="A166FF"/>
                  </a:solidFill>
                  <a:latin typeface="Arial" panose="020B0604020202020204"/>
                  <a:ea typeface="Amazon Ember Bold" panose="020B0703020204020204" pitchFamily="34" charset="0"/>
                  <a:cs typeface="Amazon Ember Bold" panose="020B0703020204020204" pitchFamily="34" charset="0"/>
                </a:rPr>
                <a:t>Move</a:t>
              </a:r>
              <a:r>
                <a:rPr lang="en-US" sz="3200" b="1" dirty="0">
                  <a:solidFill>
                    <a:srgbClr val="ED7D31"/>
                  </a:solidFill>
                  <a:latin typeface="Arial" panose="020B0604020202020204"/>
                  <a:ea typeface="Amazon Ember Bold" panose="020B0703020204020204" pitchFamily="34" charset="0"/>
                  <a:cs typeface="Amazon Ember Bold" panose="020B0703020204020204" pitchFamily="34" charset="0"/>
                </a:rPr>
                <a:t> </a:t>
              </a:r>
              <a:r>
                <a:rPr lang="en-US" sz="3200" b="1" dirty="0">
                  <a:solidFill>
                    <a:prstClr val="white"/>
                  </a:solidFill>
                  <a:latin typeface="Arial" panose="020B0604020202020204"/>
                  <a:ea typeface="Amazon Ember Bold" panose="020B0703020204020204" pitchFamily="34" charset="0"/>
                  <a:cs typeface="Amazon Ember Bold" panose="020B0703020204020204" pitchFamily="34" charset="0"/>
                </a:rPr>
                <a:t>to AWS</a:t>
              </a:r>
            </a:p>
          </p:txBody>
        </p:sp>
        <p:grpSp>
          <p:nvGrpSpPr>
            <p:cNvPr id="21" name="Group 20">
              <a:extLst>
                <a:ext uri="{FF2B5EF4-FFF2-40B4-BE49-F238E27FC236}">
                  <a16:creationId xmlns:a16="http://schemas.microsoft.com/office/drawing/2014/main" id="{53CDA5A0-EE5D-4470-999F-D11FED9FCD24}"/>
                </a:ext>
              </a:extLst>
            </p:cNvPr>
            <p:cNvGrpSpPr/>
            <p:nvPr/>
          </p:nvGrpSpPr>
          <p:grpSpPr>
            <a:xfrm>
              <a:off x="5196855" y="2811757"/>
              <a:ext cx="4436385" cy="1237183"/>
              <a:chOff x="5196855" y="3108640"/>
              <a:chExt cx="4436385" cy="1237183"/>
            </a:xfrm>
          </p:grpSpPr>
          <p:sp>
            <p:nvSpPr>
              <p:cNvPr id="8" name="Rectangle 7">
                <a:extLst>
                  <a:ext uri="{FF2B5EF4-FFF2-40B4-BE49-F238E27FC236}">
                    <a16:creationId xmlns:a16="http://schemas.microsoft.com/office/drawing/2014/main" id="{31911966-5629-4D27-BE60-23DC96333EDE}"/>
                  </a:ext>
                </a:extLst>
              </p:cNvPr>
              <p:cNvSpPr/>
              <p:nvPr/>
            </p:nvSpPr>
            <p:spPr>
              <a:xfrm>
                <a:off x="5196855" y="3806327"/>
                <a:ext cx="4436385" cy="539496"/>
              </a:xfrm>
              <a:prstGeom prst="rect">
                <a:avLst/>
              </a:prstGeom>
            </p:spPr>
            <p:txBody>
              <a:bodyPr wrap="square" lIns="0" anchor="ctr">
                <a:noAutofit/>
              </a:bodyPr>
              <a:lstStyle/>
              <a:p>
                <a:pPr algn="ctr" defTabSz="1097168"/>
                <a:r>
                  <a:rPr lang="en-US" sz="3200" b="1" dirty="0">
                    <a:solidFill>
                      <a:srgbClr val="A166FF"/>
                    </a:solidFill>
                    <a:latin typeface="Arial" panose="020B0604020202020204"/>
                    <a:ea typeface="Amazon Ember Bold" panose="020B0703020204020204" pitchFamily="34" charset="0"/>
                    <a:cs typeface="Amazon Ember Bold" panose="020B0703020204020204" pitchFamily="34" charset="0"/>
                  </a:rPr>
                  <a:t>Lift &amp; shift</a:t>
                </a:r>
              </a:p>
            </p:txBody>
          </p:sp>
          <p:grpSp>
            <p:nvGrpSpPr>
              <p:cNvPr id="163" name="Graphic 188">
                <a:extLst>
                  <a:ext uri="{FF2B5EF4-FFF2-40B4-BE49-F238E27FC236}">
                    <a16:creationId xmlns:a16="http://schemas.microsoft.com/office/drawing/2014/main" id="{6B67711E-A02A-4059-923D-12780BAC94FE}"/>
                  </a:ext>
                </a:extLst>
              </p:cNvPr>
              <p:cNvGrpSpPr/>
              <p:nvPr/>
            </p:nvGrpSpPr>
            <p:grpSpPr>
              <a:xfrm>
                <a:off x="7095007" y="3108640"/>
                <a:ext cx="640080" cy="640080"/>
                <a:chOff x="6479413" y="4391524"/>
                <a:chExt cx="450582" cy="374626"/>
              </a:xfrm>
            </p:grpSpPr>
            <p:sp>
              <p:nvSpPr>
                <p:cNvPr id="164" name="Freeform: Shape 163">
                  <a:extLst>
                    <a:ext uri="{FF2B5EF4-FFF2-40B4-BE49-F238E27FC236}">
                      <a16:creationId xmlns:a16="http://schemas.microsoft.com/office/drawing/2014/main" id="{AD9E2FC5-2109-49C0-928B-6B5959334F84}"/>
                    </a:ext>
                  </a:extLst>
                </p:cNvPr>
                <p:cNvSpPr/>
                <p:nvPr/>
              </p:nvSpPr>
              <p:spPr>
                <a:xfrm>
                  <a:off x="6479413" y="4466835"/>
                  <a:ext cx="450582" cy="299315"/>
                </a:xfrm>
                <a:custGeom>
                  <a:avLst/>
                  <a:gdLst>
                    <a:gd name="connsiteX0" fmla="*/ 437709 w 450582"/>
                    <a:gd name="connsiteY0" fmla="*/ 297384 h 299315"/>
                    <a:gd name="connsiteX1" fmla="*/ 12874 w 450582"/>
                    <a:gd name="connsiteY1" fmla="*/ 297384 h 299315"/>
                    <a:gd name="connsiteX2" fmla="*/ 4828 w 450582"/>
                    <a:gd name="connsiteY2" fmla="*/ 289338 h 299315"/>
                    <a:gd name="connsiteX3" fmla="*/ 4828 w 450582"/>
                    <a:gd name="connsiteY3" fmla="*/ 12874 h 299315"/>
                    <a:gd name="connsiteX4" fmla="*/ 12874 w 450582"/>
                    <a:gd name="connsiteY4" fmla="*/ 4828 h 299315"/>
                    <a:gd name="connsiteX5" fmla="*/ 437709 w 450582"/>
                    <a:gd name="connsiteY5" fmla="*/ 4828 h 299315"/>
                    <a:gd name="connsiteX6" fmla="*/ 445755 w 450582"/>
                    <a:gd name="connsiteY6" fmla="*/ 12874 h 299315"/>
                    <a:gd name="connsiteX7" fmla="*/ 445755 w 450582"/>
                    <a:gd name="connsiteY7" fmla="*/ 289338 h 299315"/>
                    <a:gd name="connsiteX8" fmla="*/ 437709 w 450582"/>
                    <a:gd name="connsiteY8" fmla="*/ 297384 h 29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82" h="299315">
                      <a:moveTo>
                        <a:pt x="437709" y="297384"/>
                      </a:moveTo>
                      <a:lnTo>
                        <a:pt x="12874" y="297384"/>
                      </a:lnTo>
                      <a:cubicBezTo>
                        <a:pt x="8368" y="297384"/>
                        <a:pt x="4828" y="293844"/>
                        <a:pt x="4828" y="289338"/>
                      </a:cubicBezTo>
                      <a:lnTo>
                        <a:pt x="4828" y="12874"/>
                      </a:lnTo>
                      <a:cubicBezTo>
                        <a:pt x="4828" y="8368"/>
                        <a:pt x="8368" y="4828"/>
                        <a:pt x="12874" y="4828"/>
                      </a:cubicBezTo>
                      <a:lnTo>
                        <a:pt x="437709" y="4828"/>
                      </a:lnTo>
                      <a:cubicBezTo>
                        <a:pt x="442214" y="4828"/>
                        <a:pt x="445755" y="8368"/>
                        <a:pt x="445755" y="12874"/>
                      </a:cubicBezTo>
                      <a:lnTo>
                        <a:pt x="445755" y="289338"/>
                      </a:lnTo>
                      <a:cubicBezTo>
                        <a:pt x="445755" y="293844"/>
                        <a:pt x="441893" y="297384"/>
                        <a:pt x="437709" y="297384"/>
                      </a:cubicBezTo>
                      <a:close/>
                    </a:path>
                  </a:pathLst>
                </a:custGeom>
                <a:noFill/>
                <a:ln w="19050" cap="flat">
                  <a:solidFill>
                    <a:schemeClr val="bg1"/>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166" name="Freeform: Shape 165">
                  <a:extLst>
                    <a:ext uri="{FF2B5EF4-FFF2-40B4-BE49-F238E27FC236}">
                      <a16:creationId xmlns:a16="http://schemas.microsoft.com/office/drawing/2014/main" id="{74DE8543-CCC5-422C-8763-EFC62484F427}"/>
                    </a:ext>
                  </a:extLst>
                </p:cNvPr>
                <p:cNvSpPr/>
                <p:nvPr/>
              </p:nvSpPr>
              <p:spPr>
                <a:xfrm>
                  <a:off x="6619738" y="4391524"/>
                  <a:ext cx="167359" cy="67587"/>
                </a:xfrm>
                <a:custGeom>
                  <a:avLst/>
                  <a:gdLst>
                    <a:gd name="connsiteX0" fmla="*/ 165106 w 167359"/>
                    <a:gd name="connsiteY0" fmla="*/ 62760 h 67587"/>
                    <a:gd name="connsiteX1" fmla="*/ 165106 w 167359"/>
                    <a:gd name="connsiteY1" fmla="*/ 10943 h 67587"/>
                    <a:gd name="connsiteX2" fmla="*/ 158991 w 167359"/>
                    <a:gd name="connsiteY2" fmla="*/ 4828 h 67587"/>
                    <a:gd name="connsiteX3" fmla="*/ 10943 w 167359"/>
                    <a:gd name="connsiteY3" fmla="*/ 4828 h 67587"/>
                    <a:gd name="connsiteX4" fmla="*/ 4828 w 167359"/>
                    <a:gd name="connsiteY4" fmla="*/ 10943 h 67587"/>
                    <a:gd name="connsiteX5" fmla="*/ 4828 w 167359"/>
                    <a:gd name="connsiteY5" fmla="*/ 62760 h 6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359" h="67587">
                      <a:moveTo>
                        <a:pt x="165106" y="62760"/>
                      </a:moveTo>
                      <a:lnTo>
                        <a:pt x="165106" y="10943"/>
                      </a:lnTo>
                      <a:cubicBezTo>
                        <a:pt x="165106" y="7402"/>
                        <a:pt x="162210" y="4828"/>
                        <a:pt x="158991" y="4828"/>
                      </a:cubicBezTo>
                      <a:lnTo>
                        <a:pt x="10943" y="4828"/>
                      </a:lnTo>
                      <a:cubicBezTo>
                        <a:pt x="7402" y="4828"/>
                        <a:pt x="4828" y="7724"/>
                        <a:pt x="4828" y="10943"/>
                      </a:cubicBezTo>
                      <a:lnTo>
                        <a:pt x="4828" y="62760"/>
                      </a:lnTo>
                    </a:path>
                  </a:pathLst>
                </a:custGeom>
                <a:noFill/>
                <a:ln w="19050" cap="flat">
                  <a:solidFill>
                    <a:schemeClr val="bg1"/>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167" name="Freeform: Shape 166">
                  <a:extLst>
                    <a:ext uri="{FF2B5EF4-FFF2-40B4-BE49-F238E27FC236}">
                      <a16:creationId xmlns:a16="http://schemas.microsoft.com/office/drawing/2014/main" id="{1F3EAD97-E19C-4693-9336-0D59C078CD67}"/>
                    </a:ext>
                  </a:extLst>
                </p:cNvPr>
                <p:cNvSpPr/>
                <p:nvPr/>
              </p:nvSpPr>
              <p:spPr>
                <a:xfrm>
                  <a:off x="6648382" y="4419202"/>
                  <a:ext cx="112646" cy="38621"/>
                </a:xfrm>
                <a:custGeom>
                  <a:avLst/>
                  <a:gdLst>
                    <a:gd name="connsiteX0" fmla="*/ 4828 w 112645"/>
                    <a:gd name="connsiteY0" fmla="*/ 36047 h 38621"/>
                    <a:gd name="connsiteX1" fmla="*/ 4828 w 112645"/>
                    <a:gd name="connsiteY1" fmla="*/ 4828 h 38621"/>
                    <a:gd name="connsiteX2" fmla="*/ 107818 w 112645"/>
                    <a:gd name="connsiteY2" fmla="*/ 4828 h 38621"/>
                    <a:gd name="connsiteX3" fmla="*/ 107818 w 112645"/>
                    <a:gd name="connsiteY3" fmla="*/ 36047 h 38621"/>
                  </a:gdLst>
                  <a:ahLst/>
                  <a:cxnLst>
                    <a:cxn ang="0">
                      <a:pos x="connsiteX0" y="connsiteY0"/>
                    </a:cxn>
                    <a:cxn ang="0">
                      <a:pos x="connsiteX1" y="connsiteY1"/>
                    </a:cxn>
                    <a:cxn ang="0">
                      <a:pos x="connsiteX2" y="connsiteY2"/>
                    </a:cxn>
                    <a:cxn ang="0">
                      <a:pos x="connsiteX3" y="connsiteY3"/>
                    </a:cxn>
                  </a:cxnLst>
                  <a:rect l="l" t="t" r="r" b="b"/>
                  <a:pathLst>
                    <a:path w="112645" h="38621">
                      <a:moveTo>
                        <a:pt x="4828" y="36047"/>
                      </a:moveTo>
                      <a:lnTo>
                        <a:pt x="4828" y="4828"/>
                      </a:lnTo>
                      <a:lnTo>
                        <a:pt x="107818" y="4828"/>
                      </a:lnTo>
                      <a:lnTo>
                        <a:pt x="107818" y="36047"/>
                      </a:lnTo>
                    </a:path>
                  </a:pathLst>
                </a:custGeom>
                <a:noFill/>
                <a:ln w="19050" cap="flat">
                  <a:solidFill>
                    <a:schemeClr val="bg1"/>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174" name="Freeform: Shape 173">
                  <a:extLst>
                    <a:ext uri="{FF2B5EF4-FFF2-40B4-BE49-F238E27FC236}">
                      <a16:creationId xmlns:a16="http://schemas.microsoft.com/office/drawing/2014/main" id="{1BCFB04D-4B73-4C7A-BC0D-8BED7DE03E16}"/>
                    </a:ext>
                  </a:extLst>
                </p:cNvPr>
                <p:cNvSpPr/>
                <p:nvPr/>
              </p:nvSpPr>
              <p:spPr>
                <a:xfrm>
                  <a:off x="6565024" y="4487433"/>
                  <a:ext cx="9655" cy="257476"/>
                </a:xfrm>
                <a:custGeom>
                  <a:avLst/>
                  <a:gdLst>
                    <a:gd name="connsiteX0" fmla="*/ 4828 w 9655"/>
                    <a:gd name="connsiteY0" fmla="*/ 4828 h 257475"/>
                    <a:gd name="connsiteX1" fmla="*/ 4828 w 9655"/>
                    <a:gd name="connsiteY1" fmla="*/ 253935 h 257475"/>
                  </a:gdLst>
                  <a:ahLst/>
                  <a:cxnLst>
                    <a:cxn ang="0">
                      <a:pos x="connsiteX0" y="connsiteY0"/>
                    </a:cxn>
                    <a:cxn ang="0">
                      <a:pos x="connsiteX1" y="connsiteY1"/>
                    </a:cxn>
                  </a:cxnLst>
                  <a:rect l="l" t="t" r="r" b="b"/>
                  <a:pathLst>
                    <a:path w="9655" h="257475">
                      <a:moveTo>
                        <a:pt x="4828" y="4828"/>
                      </a:moveTo>
                      <a:lnTo>
                        <a:pt x="4828" y="253935"/>
                      </a:lnTo>
                    </a:path>
                  </a:pathLst>
                </a:custGeom>
                <a:ln w="19050" cap="flat">
                  <a:solidFill>
                    <a:schemeClr val="accent4"/>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175" name="Freeform: Shape 174">
                  <a:extLst>
                    <a:ext uri="{FF2B5EF4-FFF2-40B4-BE49-F238E27FC236}">
                      <a16:creationId xmlns:a16="http://schemas.microsoft.com/office/drawing/2014/main" id="{8F9D7A3D-56D9-4857-83E0-85E2D92FE0BD}"/>
                    </a:ext>
                  </a:extLst>
                </p:cNvPr>
                <p:cNvSpPr/>
                <p:nvPr/>
              </p:nvSpPr>
              <p:spPr>
                <a:xfrm>
                  <a:off x="6830546" y="4487433"/>
                  <a:ext cx="9655" cy="257476"/>
                </a:xfrm>
                <a:custGeom>
                  <a:avLst/>
                  <a:gdLst>
                    <a:gd name="connsiteX0" fmla="*/ 4828 w 9655"/>
                    <a:gd name="connsiteY0" fmla="*/ 4828 h 257475"/>
                    <a:gd name="connsiteX1" fmla="*/ 4828 w 9655"/>
                    <a:gd name="connsiteY1" fmla="*/ 253935 h 257475"/>
                  </a:gdLst>
                  <a:ahLst/>
                  <a:cxnLst>
                    <a:cxn ang="0">
                      <a:pos x="connsiteX0" y="connsiteY0"/>
                    </a:cxn>
                    <a:cxn ang="0">
                      <a:pos x="connsiteX1" y="connsiteY1"/>
                    </a:cxn>
                  </a:cxnLst>
                  <a:rect l="l" t="t" r="r" b="b"/>
                  <a:pathLst>
                    <a:path w="9655" h="257475">
                      <a:moveTo>
                        <a:pt x="4828" y="4828"/>
                      </a:moveTo>
                      <a:lnTo>
                        <a:pt x="4828" y="253935"/>
                      </a:lnTo>
                    </a:path>
                  </a:pathLst>
                </a:custGeom>
                <a:ln w="19050" cap="flat">
                  <a:solidFill>
                    <a:schemeClr val="accent4"/>
                  </a:solidFill>
                  <a:prstDash val="solid"/>
                  <a:round/>
                </a:ln>
              </p:spPr>
              <p:txBody>
                <a:bodyPr rtlCol="0" anchor="ctr"/>
                <a:lstStyle/>
                <a:p>
                  <a:pPr defTabSz="1097168">
                    <a:defRPr/>
                  </a:pPr>
                  <a:endParaRPr lang="en-US" sz="2118" dirty="0">
                    <a:solidFill>
                      <a:srgbClr val="FFFFFF"/>
                    </a:solidFill>
                    <a:latin typeface="Amazon Ember"/>
                  </a:endParaRPr>
                </a:p>
              </p:txBody>
            </p:sp>
          </p:grpSp>
        </p:grpSp>
        <p:grpSp>
          <p:nvGrpSpPr>
            <p:cNvPr id="26" name="Group 25">
              <a:extLst>
                <a:ext uri="{FF2B5EF4-FFF2-40B4-BE49-F238E27FC236}">
                  <a16:creationId xmlns:a16="http://schemas.microsoft.com/office/drawing/2014/main" id="{25898E56-2859-4CF6-83A4-7BE19AEE853C}"/>
                </a:ext>
              </a:extLst>
            </p:cNvPr>
            <p:cNvGrpSpPr/>
            <p:nvPr/>
          </p:nvGrpSpPr>
          <p:grpSpPr>
            <a:xfrm>
              <a:off x="5196855" y="5816795"/>
              <a:ext cx="4451931" cy="1450083"/>
              <a:chOff x="5196855" y="6125545"/>
              <a:chExt cx="4451931" cy="1450083"/>
            </a:xfrm>
          </p:grpSpPr>
          <p:sp>
            <p:nvSpPr>
              <p:cNvPr id="32" name="Rectangle 31">
                <a:extLst>
                  <a:ext uri="{FF2B5EF4-FFF2-40B4-BE49-F238E27FC236}">
                    <a16:creationId xmlns:a16="http://schemas.microsoft.com/office/drawing/2014/main" id="{096FFFFA-737B-4208-AFCD-D17F1800399B}"/>
                  </a:ext>
                </a:extLst>
              </p:cNvPr>
              <p:cNvSpPr/>
              <p:nvPr/>
            </p:nvSpPr>
            <p:spPr>
              <a:xfrm>
                <a:off x="5196855" y="7036132"/>
                <a:ext cx="4451931" cy="539496"/>
              </a:xfrm>
              <a:prstGeom prst="rect">
                <a:avLst/>
              </a:prstGeom>
            </p:spPr>
            <p:txBody>
              <a:bodyPr wrap="square" lIns="0" anchor="ctr">
                <a:noAutofit/>
              </a:bodyPr>
              <a:lstStyle/>
              <a:p>
                <a:pPr algn="ctr" defTabSz="1097168"/>
                <a:r>
                  <a:rPr lang="en-US" sz="3200" b="1" dirty="0">
                    <a:solidFill>
                      <a:srgbClr val="A166FF"/>
                    </a:solidFill>
                    <a:latin typeface="Arial" panose="020B0604020202020204"/>
                    <a:ea typeface="Amazon Ember Bold" panose="020B0703020204020204" pitchFamily="34" charset="0"/>
                    <a:cs typeface="Amazon Ember Bold" panose="020B0703020204020204" pitchFamily="34" charset="0"/>
                  </a:rPr>
                  <a:t>Re-platform</a:t>
                </a:r>
              </a:p>
            </p:txBody>
          </p:sp>
          <p:grpSp>
            <p:nvGrpSpPr>
              <p:cNvPr id="25" name="Group 24">
                <a:extLst>
                  <a:ext uri="{FF2B5EF4-FFF2-40B4-BE49-F238E27FC236}">
                    <a16:creationId xmlns:a16="http://schemas.microsoft.com/office/drawing/2014/main" id="{C70771B8-24CA-4ECA-AEE0-DAAAA28D2347}"/>
                  </a:ext>
                </a:extLst>
              </p:cNvPr>
              <p:cNvGrpSpPr/>
              <p:nvPr/>
            </p:nvGrpSpPr>
            <p:grpSpPr>
              <a:xfrm>
                <a:off x="7141676" y="6125545"/>
                <a:ext cx="562288" cy="853209"/>
                <a:chOff x="7141676" y="6125545"/>
                <a:chExt cx="562288" cy="853209"/>
              </a:xfrm>
            </p:grpSpPr>
            <p:sp>
              <p:nvSpPr>
                <p:cNvPr id="205" name="Freeform: Shape 204">
                  <a:extLst>
                    <a:ext uri="{FF2B5EF4-FFF2-40B4-BE49-F238E27FC236}">
                      <a16:creationId xmlns:a16="http://schemas.microsoft.com/office/drawing/2014/main" id="{63C3F19C-B261-4BED-B35B-C81EA3B64ABB}"/>
                    </a:ext>
                  </a:extLst>
                </p:cNvPr>
                <p:cNvSpPr/>
                <p:nvPr/>
              </p:nvSpPr>
              <p:spPr>
                <a:xfrm>
                  <a:off x="7141676" y="6125545"/>
                  <a:ext cx="438455" cy="853209"/>
                </a:xfrm>
                <a:custGeom>
                  <a:avLst/>
                  <a:gdLst>
                    <a:gd name="connsiteX0" fmla="*/ 234946 w 238164"/>
                    <a:gd name="connsiteY0" fmla="*/ 73381 h 463456"/>
                    <a:gd name="connsiteX1" fmla="*/ 234946 w 238164"/>
                    <a:gd name="connsiteY1" fmla="*/ 44093 h 463456"/>
                    <a:gd name="connsiteX2" fmla="*/ 195681 w 238164"/>
                    <a:gd name="connsiteY2" fmla="*/ 4828 h 463456"/>
                    <a:gd name="connsiteX3" fmla="*/ 44093 w 238164"/>
                    <a:gd name="connsiteY3" fmla="*/ 4828 h 463456"/>
                    <a:gd name="connsiteX4" fmla="*/ 4828 w 238164"/>
                    <a:gd name="connsiteY4" fmla="*/ 44093 h 463456"/>
                    <a:gd name="connsiteX5" fmla="*/ 4828 w 238164"/>
                    <a:gd name="connsiteY5" fmla="*/ 73381 h 463456"/>
                    <a:gd name="connsiteX6" fmla="*/ 4828 w 238164"/>
                    <a:gd name="connsiteY6" fmla="*/ 405524 h 463456"/>
                    <a:gd name="connsiteX7" fmla="*/ 4828 w 238164"/>
                    <a:gd name="connsiteY7" fmla="*/ 429341 h 463456"/>
                    <a:gd name="connsiteX8" fmla="*/ 44093 w 238164"/>
                    <a:gd name="connsiteY8" fmla="*/ 459594 h 463456"/>
                    <a:gd name="connsiteX9" fmla="*/ 195681 w 238164"/>
                    <a:gd name="connsiteY9" fmla="*/ 459594 h 463456"/>
                    <a:gd name="connsiteX10" fmla="*/ 234946 w 238164"/>
                    <a:gd name="connsiteY10" fmla="*/ 429341 h 463456"/>
                    <a:gd name="connsiteX11" fmla="*/ 234946 w 238164"/>
                    <a:gd name="connsiteY11" fmla="*/ 405524 h 46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64" h="463456">
                      <a:moveTo>
                        <a:pt x="234946" y="73381"/>
                      </a:moveTo>
                      <a:lnTo>
                        <a:pt x="234946" y="44093"/>
                      </a:lnTo>
                      <a:cubicBezTo>
                        <a:pt x="234946" y="22529"/>
                        <a:pt x="217567" y="4828"/>
                        <a:pt x="195681" y="4828"/>
                      </a:cubicBezTo>
                      <a:lnTo>
                        <a:pt x="44093" y="4828"/>
                      </a:lnTo>
                      <a:cubicBezTo>
                        <a:pt x="22529" y="4828"/>
                        <a:pt x="4828" y="22207"/>
                        <a:pt x="4828" y="44093"/>
                      </a:cubicBezTo>
                      <a:lnTo>
                        <a:pt x="4828" y="73381"/>
                      </a:lnTo>
                      <a:lnTo>
                        <a:pt x="4828" y="405524"/>
                      </a:lnTo>
                      <a:lnTo>
                        <a:pt x="4828" y="429341"/>
                      </a:lnTo>
                      <a:cubicBezTo>
                        <a:pt x="4828" y="450904"/>
                        <a:pt x="22207" y="459594"/>
                        <a:pt x="44093" y="459594"/>
                      </a:cubicBezTo>
                      <a:lnTo>
                        <a:pt x="195681" y="459594"/>
                      </a:lnTo>
                      <a:cubicBezTo>
                        <a:pt x="217245" y="459594"/>
                        <a:pt x="234946" y="450904"/>
                        <a:pt x="234946" y="429341"/>
                      </a:cubicBezTo>
                      <a:lnTo>
                        <a:pt x="234946" y="405524"/>
                      </a:lnTo>
                    </a:path>
                  </a:pathLst>
                </a:custGeom>
                <a:noFill/>
                <a:ln w="19050" cap="flat">
                  <a:solidFill>
                    <a:schemeClr val="bg1"/>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208" name="Freeform: Shape 207">
                  <a:extLst>
                    <a:ext uri="{FF2B5EF4-FFF2-40B4-BE49-F238E27FC236}">
                      <a16:creationId xmlns:a16="http://schemas.microsoft.com/office/drawing/2014/main" id="{C5A2B396-BB9D-4B08-BCAF-B5E317BDB885}"/>
                    </a:ext>
                  </a:extLst>
                </p:cNvPr>
                <p:cNvSpPr/>
                <p:nvPr/>
              </p:nvSpPr>
              <p:spPr>
                <a:xfrm>
                  <a:off x="7141676" y="6249970"/>
                  <a:ext cx="438455" cy="82951"/>
                </a:xfrm>
                <a:custGeom>
                  <a:avLst/>
                  <a:gdLst>
                    <a:gd name="connsiteX0" fmla="*/ 4828 w 238164"/>
                    <a:gd name="connsiteY0" fmla="*/ 4828 h 45058"/>
                    <a:gd name="connsiteX1" fmla="*/ 234946 w 238164"/>
                    <a:gd name="connsiteY1" fmla="*/ 4828 h 45058"/>
                    <a:gd name="connsiteX2" fmla="*/ 234946 w 238164"/>
                    <a:gd name="connsiteY2" fmla="*/ 40874 h 45058"/>
                  </a:gdLst>
                  <a:ahLst/>
                  <a:cxnLst>
                    <a:cxn ang="0">
                      <a:pos x="connsiteX0" y="connsiteY0"/>
                    </a:cxn>
                    <a:cxn ang="0">
                      <a:pos x="connsiteX1" y="connsiteY1"/>
                    </a:cxn>
                    <a:cxn ang="0">
                      <a:pos x="connsiteX2" y="connsiteY2"/>
                    </a:cxn>
                  </a:cxnLst>
                  <a:rect l="l" t="t" r="r" b="b"/>
                  <a:pathLst>
                    <a:path w="238164" h="45058">
                      <a:moveTo>
                        <a:pt x="4828" y="4828"/>
                      </a:moveTo>
                      <a:lnTo>
                        <a:pt x="234946" y="4828"/>
                      </a:lnTo>
                      <a:lnTo>
                        <a:pt x="234946" y="40874"/>
                      </a:lnTo>
                    </a:path>
                  </a:pathLst>
                </a:custGeom>
                <a:noFill/>
                <a:ln w="19050" cap="flat">
                  <a:solidFill>
                    <a:schemeClr val="bg1"/>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209" name="Freeform: Shape 208">
                  <a:extLst>
                    <a:ext uri="{FF2B5EF4-FFF2-40B4-BE49-F238E27FC236}">
                      <a16:creationId xmlns:a16="http://schemas.microsoft.com/office/drawing/2014/main" id="{CDA659B2-63C1-4C22-B62B-7924B74B63B1}"/>
                    </a:ext>
                  </a:extLst>
                </p:cNvPr>
                <p:cNvSpPr/>
                <p:nvPr/>
              </p:nvSpPr>
              <p:spPr>
                <a:xfrm>
                  <a:off x="7141676" y="6792115"/>
                  <a:ext cx="438455" cy="82951"/>
                </a:xfrm>
                <a:custGeom>
                  <a:avLst/>
                  <a:gdLst>
                    <a:gd name="connsiteX0" fmla="*/ 4828 w 238164"/>
                    <a:gd name="connsiteY0" fmla="*/ 42162 h 45058"/>
                    <a:gd name="connsiteX1" fmla="*/ 234946 w 238164"/>
                    <a:gd name="connsiteY1" fmla="*/ 42162 h 45058"/>
                    <a:gd name="connsiteX2" fmla="*/ 234946 w 238164"/>
                    <a:gd name="connsiteY2" fmla="*/ 4828 h 45058"/>
                  </a:gdLst>
                  <a:ahLst/>
                  <a:cxnLst>
                    <a:cxn ang="0">
                      <a:pos x="connsiteX0" y="connsiteY0"/>
                    </a:cxn>
                    <a:cxn ang="0">
                      <a:pos x="connsiteX1" y="connsiteY1"/>
                    </a:cxn>
                    <a:cxn ang="0">
                      <a:pos x="connsiteX2" y="connsiteY2"/>
                    </a:cxn>
                  </a:cxnLst>
                  <a:rect l="l" t="t" r="r" b="b"/>
                  <a:pathLst>
                    <a:path w="238164" h="45058">
                      <a:moveTo>
                        <a:pt x="4828" y="42162"/>
                      </a:moveTo>
                      <a:lnTo>
                        <a:pt x="234946" y="42162"/>
                      </a:lnTo>
                      <a:lnTo>
                        <a:pt x="234946" y="4828"/>
                      </a:lnTo>
                    </a:path>
                  </a:pathLst>
                </a:custGeom>
                <a:noFill/>
                <a:ln w="19050" cap="flat">
                  <a:solidFill>
                    <a:schemeClr val="bg1"/>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210" name="Freeform: Shape 209">
                  <a:extLst>
                    <a:ext uri="{FF2B5EF4-FFF2-40B4-BE49-F238E27FC236}">
                      <a16:creationId xmlns:a16="http://schemas.microsoft.com/office/drawing/2014/main" id="{B62F8D5A-7D12-4B9E-A0F8-7EEBD53351F2}"/>
                    </a:ext>
                  </a:extLst>
                </p:cNvPr>
                <p:cNvSpPr/>
                <p:nvPr/>
              </p:nvSpPr>
              <p:spPr>
                <a:xfrm>
                  <a:off x="7508437" y="6574072"/>
                  <a:ext cx="195527" cy="201452"/>
                </a:xfrm>
                <a:custGeom>
                  <a:avLst/>
                  <a:gdLst>
                    <a:gd name="connsiteX0" fmla="*/ 95910 w 106208"/>
                    <a:gd name="connsiteY0" fmla="*/ 107496 h 109427"/>
                    <a:gd name="connsiteX1" fmla="*/ 11265 w 106208"/>
                    <a:gd name="connsiteY1" fmla="*/ 107496 h 109427"/>
                    <a:gd name="connsiteX2" fmla="*/ 4828 w 106208"/>
                    <a:gd name="connsiteY2" fmla="*/ 101059 h 109427"/>
                    <a:gd name="connsiteX3" fmla="*/ 4828 w 106208"/>
                    <a:gd name="connsiteY3" fmla="*/ 11265 h 109427"/>
                    <a:gd name="connsiteX4" fmla="*/ 11265 w 106208"/>
                    <a:gd name="connsiteY4" fmla="*/ 4828 h 109427"/>
                    <a:gd name="connsiteX5" fmla="*/ 95910 w 106208"/>
                    <a:gd name="connsiteY5" fmla="*/ 4828 h 109427"/>
                    <a:gd name="connsiteX6" fmla="*/ 102347 w 106208"/>
                    <a:gd name="connsiteY6" fmla="*/ 11265 h 109427"/>
                    <a:gd name="connsiteX7" fmla="*/ 102347 w 106208"/>
                    <a:gd name="connsiteY7" fmla="*/ 101059 h 109427"/>
                    <a:gd name="connsiteX8" fmla="*/ 95910 w 106208"/>
                    <a:gd name="connsiteY8" fmla="*/ 107496 h 10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08" h="109427">
                      <a:moveTo>
                        <a:pt x="95910" y="107496"/>
                      </a:moveTo>
                      <a:lnTo>
                        <a:pt x="11265" y="107496"/>
                      </a:lnTo>
                      <a:cubicBezTo>
                        <a:pt x="7724" y="107496"/>
                        <a:pt x="4828" y="104599"/>
                        <a:pt x="4828" y="101059"/>
                      </a:cubicBezTo>
                      <a:lnTo>
                        <a:pt x="4828" y="11265"/>
                      </a:lnTo>
                      <a:cubicBezTo>
                        <a:pt x="4828" y="7724"/>
                        <a:pt x="7724" y="4828"/>
                        <a:pt x="11265" y="4828"/>
                      </a:cubicBezTo>
                      <a:lnTo>
                        <a:pt x="95910" y="4828"/>
                      </a:lnTo>
                      <a:cubicBezTo>
                        <a:pt x="99450" y="4828"/>
                        <a:pt x="102347" y="7724"/>
                        <a:pt x="102347" y="11265"/>
                      </a:cubicBezTo>
                      <a:lnTo>
                        <a:pt x="102347" y="101059"/>
                      </a:lnTo>
                      <a:cubicBezTo>
                        <a:pt x="102347" y="104599"/>
                        <a:pt x="99450" y="107496"/>
                        <a:pt x="95910" y="107496"/>
                      </a:cubicBezTo>
                      <a:close/>
                    </a:path>
                  </a:pathLst>
                </a:custGeom>
                <a:noFill/>
                <a:ln w="19050" cap="flat">
                  <a:solidFill>
                    <a:srgbClr val="FFFFFF"/>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211" name="Freeform: Shape 210">
                  <a:extLst>
                    <a:ext uri="{FF2B5EF4-FFF2-40B4-BE49-F238E27FC236}">
                      <a16:creationId xmlns:a16="http://schemas.microsoft.com/office/drawing/2014/main" id="{A50B54A9-7B21-4C37-BC7A-4505F46DAC4C}"/>
                    </a:ext>
                  </a:extLst>
                </p:cNvPr>
                <p:cNvSpPr/>
                <p:nvPr/>
              </p:nvSpPr>
              <p:spPr>
                <a:xfrm>
                  <a:off x="7536878" y="6627990"/>
                  <a:ext cx="136277" cy="94801"/>
                </a:xfrm>
                <a:custGeom>
                  <a:avLst/>
                  <a:gdLst>
                    <a:gd name="connsiteX0" fmla="*/ 71128 w 74024"/>
                    <a:gd name="connsiteY0" fmla="*/ 48920 h 51495"/>
                    <a:gd name="connsiteX1" fmla="*/ 4828 w 74024"/>
                    <a:gd name="connsiteY1" fmla="*/ 48920 h 51495"/>
                    <a:gd name="connsiteX2" fmla="*/ 4828 w 74024"/>
                    <a:gd name="connsiteY2" fmla="*/ 5471 h 51495"/>
                    <a:gd name="connsiteX3" fmla="*/ 4828 w 74024"/>
                    <a:gd name="connsiteY3" fmla="*/ 4828 h 51495"/>
                    <a:gd name="connsiteX4" fmla="*/ 71128 w 74024"/>
                    <a:gd name="connsiteY4" fmla="*/ 4828 h 51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24" h="51495">
                      <a:moveTo>
                        <a:pt x="71128" y="48920"/>
                      </a:moveTo>
                      <a:lnTo>
                        <a:pt x="4828" y="48920"/>
                      </a:lnTo>
                      <a:lnTo>
                        <a:pt x="4828" y="5471"/>
                      </a:lnTo>
                      <a:lnTo>
                        <a:pt x="4828" y="4828"/>
                      </a:lnTo>
                      <a:lnTo>
                        <a:pt x="71128" y="4828"/>
                      </a:lnTo>
                      <a:close/>
                    </a:path>
                  </a:pathLst>
                </a:custGeom>
                <a:noFill/>
                <a:ln w="12700" cap="flat">
                  <a:solidFill>
                    <a:schemeClr val="accent3"/>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212" name="Freeform: Shape 211">
                  <a:extLst>
                    <a:ext uri="{FF2B5EF4-FFF2-40B4-BE49-F238E27FC236}">
                      <a16:creationId xmlns:a16="http://schemas.microsoft.com/office/drawing/2014/main" id="{9F24CDAE-259D-49F7-B9EC-C0D5579AC1ED}"/>
                    </a:ext>
                  </a:extLst>
                </p:cNvPr>
                <p:cNvSpPr/>
                <p:nvPr/>
              </p:nvSpPr>
              <p:spPr>
                <a:xfrm>
                  <a:off x="7540434" y="6631544"/>
                  <a:ext cx="130352" cy="47402"/>
                </a:xfrm>
                <a:custGeom>
                  <a:avLst/>
                  <a:gdLst>
                    <a:gd name="connsiteX0" fmla="*/ 4828 w 70805"/>
                    <a:gd name="connsiteY0" fmla="*/ 4828 h 25747"/>
                    <a:gd name="connsiteX1" fmla="*/ 37012 w 70805"/>
                    <a:gd name="connsiteY1" fmla="*/ 23173 h 25747"/>
                    <a:gd name="connsiteX2" fmla="*/ 66944 w 70805"/>
                    <a:gd name="connsiteY2" fmla="*/ 4828 h 25747"/>
                  </a:gdLst>
                  <a:ahLst/>
                  <a:cxnLst>
                    <a:cxn ang="0">
                      <a:pos x="connsiteX0" y="connsiteY0"/>
                    </a:cxn>
                    <a:cxn ang="0">
                      <a:pos x="connsiteX1" y="connsiteY1"/>
                    </a:cxn>
                    <a:cxn ang="0">
                      <a:pos x="connsiteX2" y="connsiteY2"/>
                    </a:cxn>
                  </a:cxnLst>
                  <a:rect l="l" t="t" r="r" b="b"/>
                  <a:pathLst>
                    <a:path w="70805" h="25747">
                      <a:moveTo>
                        <a:pt x="4828" y="4828"/>
                      </a:moveTo>
                      <a:lnTo>
                        <a:pt x="37012" y="23173"/>
                      </a:lnTo>
                      <a:lnTo>
                        <a:pt x="66944" y="4828"/>
                      </a:lnTo>
                    </a:path>
                  </a:pathLst>
                </a:custGeom>
                <a:noFill/>
                <a:ln w="12700" cap="flat">
                  <a:solidFill>
                    <a:schemeClr val="accent3"/>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213" name="Freeform: Shape 212">
                  <a:extLst>
                    <a:ext uri="{FF2B5EF4-FFF2-40B4-BE49-F238E27FC236}">
                      <a16:creationId xmlns:a16="http://schemas.microsoft.com/office/drawing/2014/main" id="{87C0EC14-D6FD-4983-90CE-3CDECA10228A}"/>
                    </a:ext>
                  </a:extLst>
                </p:cNvPr>
                <p:cNvSpPr/>
                <p:nvPr/>
              </p:nvSpPr>
              <p:spPr>
                <a:xfrm>
                  <a:off x="7293951" y="6350697"/>
                  <a:ext cx="195527" cy="201452"/>
                </a:xfrm>
                <a:custGeom>
                  <a:avLst/>
                  <a:gdLst>
                    <a:gd name="connsiteX0" fmla="*/ 95910 w 106208"/>
                    <a:gd name="connsiteY0" fmla="*/ 107496 h 109427"/>
                    <a:gd name="connsiteX1" fmla="*/ 11265 w 106208"/>
                    <a:gd name="connsiteY1" fmla="*/ 107496 h 109427"/>
                    <a:gd name="connsiteX2" fmla="*/ 4828 w 106208"/>
                    <a:gd name="connsiteY2" fmla="*/ 101059 h 109427"/>
                    <a:gd name="connsiteX3" fmla="*/ 4828 w 106208"/>
                    <a:gd name="connsiteY3" fmla="*/ 11265 h 109427"/>
                    <a:gd name="connsiteX4" fmla="*/ 11265 w 106208"/>
                    <a:gd name="connsiteY4" fmla="*/ 4828 h 109427"/>
                    <a:gd name="connsiteX5" fmla="*/ 95910 w 106208"/>
                    <a:gd name="connsiteY5" fmla="*/ 4828 h 109427"/>
                    <a:gd name="connsiteX6" fmla="*/ 102347 w 106208"/>
                    <a:gd name="connsiteY6" fmla="*/ 11265 h 109427"/>
                    <a:gd name="connsiteX7" fmla="*/ 102347 w 106208"/>
                    <a:gd name="connsiteY7" fmla="*/ 101059 h 109427"/>
                    <a:gd name="connsiteX8" fmla="*/ 95910 w 106208"/>
                    <a:gd name="connsiteY8" fmla="*/ 107496 h 10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08" h="109427">
                      <a:moveTo>
                        <a:pt x="95910" y="107496"/>
                      </a:moveTo>
                      <a:lnTo>
                        <a:pt x="11265" y="107496"/>
                      </a:lnTo>
                      <a:cubicBezTo>
                        <a:pt x="7724" y="107496"/>
                        <a:pt x="4828" y="104599"/>
                        <a:pt x="4828" y="101059"/>
                      </a:cubicBezTo>
                      <a:lnTo>
                        <a:pt x="4828" y="11265"/>
                      </a:lnTo>
                      <a:cubicBezTo>
                        <a:pt x="4828" y="7724"/>
                        <a:pt x="7724" y="4828"/>
                        <a:pt x="11265" y="4828"/>
                      </a:cubicBezTo>
                      <a:lnTo>
                        <a:pt x="95910" y="4828"/>
                      </a:lnTo>
                      <a:cubicBezTo>
                        <a:pt x="99450" y="4828"/>
                        <a:pt x="102347" y="7724"/>
                        <a:pt x="102347" y="11265"/>
                      </a:cubicBezTo>
                      <a:lnTo>
                        <a:pt x="102347" y="101059"/>
                      </a:lnTo>
                      <a:cubicBezTo>
                        <a:pt x="102347" y="104599"/>
                        <a:pt x="99450" y="107496"/>
                        <a:pt x="95910" y="107496"/>
                      </a:cubicBezTo>
                      <a:close/>
                    </a:path>
                  </a:pathLst>
                </a:custGeom>
                <a:noFill/>
                <a:ln w="19050" cap="flat">
                  <a:solidFill>
                    <a:srgbClr val="FFFFFF"/>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214" name="Freeform: Shape 213">
                  <a:extLst>
                    <a:ext uri="{FF2B5EF4-FFF2-40B4-BE49-F238E27FC236}">
                      <a16:creationId xmlns:a16="http://schemas.microsoft.com/office/drawing/2014/main" id="{4D9D8CFA-A119-4EE1-9169-71A90BBAD995}"/>
                    </a:ext>
                  </a:extLst>
                </p:cNvPr>
                <p:cNvSpPr/>
                <p:nvPr/>
              </p:nvSpPr>
              <p:spPr>
                <a:xfrm>
                  <a:off x="7321337" y="6455570"/>
                  <a:ext cx="65176" cy="65176"/>
                </a:xfrm>
                <a:custGeom>
                  <a:avLst/>
                  <a:gdLst>
                    <a:gd name="connsiteX0" fmla="*/ 25032 w 35402"/>
                    <a:gd name="connsiteY0" fmla="*/ 4828 h 35402"/>
                    <a:gd name="connsiteX1" fmla="*/ 6687 w 35402"/>
                    <a:gd name="connsiteY1" fmla="*/ 21242 h 35402"/>
                    <a:gd name="connsiteX2" fmla="*/ 6365 w 35402"/>
                    <a:gd name="connsiteY2" fmla="*/ 28966 h 35402"/>
                    <a:gd name="connsiteX3" fmla="*/ 14089 w 35402"/>
                    <a:gd name="connsiteY3" fmla="*/ 29288 h 35402"/>
                    <a:gd name="connsiteX4" fmla="*/ 32434 w 35402"/>
                    <a:gd name="connsiteY4" fmla="*/ 12874 h 3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02" h="35402">
                      <a:moveTo>
                        <a:pt x="25032" y="4828"/>
                      </a:moveTo>
                      <a:lnTo>
                        <a:pt x="6687" y="21242"/>
                      </a:lnTo>
                      <a:cubicBezTo>
                        <a:pt x="4434" y="23173"/>
                        <a:pt x="4112" y="26713"/>
                        <a:pt x="6365" y="28966"/>
                      </a:cubicBezTo>
                      <a:cubicBezTo>
                        <a:pt x="8296" y="31219"/>
                        <a:pt x="11836" y="31541"/>
                        <a:pt x="14089" y="29288"/>
                      </a:cubicBezTo>
                      <a:lnTo>
                        <a:pt x="32434" y="12874"/>
                      </a:lnTo>
                    </a:path>
                  </a:pathLst>
                </a:custGeom>
                <a:noFill/>
                <a:ln w="12700" cap="flat">
                  <a:solidFill>
                    <a:schemeClr val="accent3"/>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215" name="Freeform: Shape 214">
                  <a:extLst>
                    <a:ext uri="{FF2B5EF4-FFF2-40B4-BE49-F238E27FC236}">
                      <a16:creationId xmlns:a16="http://schemas.microsoft.com/office/drawing/2014/main" id="{D111B6F3-83A4-4085-AD1E-0588E5FDAC5A}"/>
                    </a:ext>
                  </a:extLst>
                </p:cNvPr>
                <p:cNvSpPr/>
                <p:nvPr/>
              </p:nvSpPr>
              <p:spPr>
                <a:xfrm>
                  <a:off x="7508437" y="6350697"/>
                  <a:ext cx="195527" cy="201452"/>
                </a:xfrm>
                <a:custGeom>
                  <a:avLst/>
                  <a:gdLst>
                    <a:gd name="connsiteX0" fmla="*/ 95910 w 106208"/>
                    <a:gd name="connsiteY0" fmla="*/ 107496 h 109427"/>
                    <a:gd name="connsiteX1" fmla="*/ 11265 w 106208"/>
                    <a:gd name="connsiteY1" fmla="*/ 107496 h 109427"/>
                    <a:gd name="connsiteX2" fmla="*/ 4828 w 106208"/>
                    <a:gd name="connsiteY2" fmla="*/ 101059 h 109427"/>
                    <a:gd name="connsiteX3" fmla="*/ 4828 w 106208"/>
                    <a:gd name="connsiteY3" fmla="*/ 11265 h 109427"/>
                    <a:gd name="connsiteX4" fmla="*/ 11265 w 106208"/>
                    <a:gd name="connsiteY4" fmla="*/ 4828 h 109427"/>
                    <a:gd name="connsiteX5" fmla="*/ 95910 w 106208"/>
                    <a:gd name="connsiteY5" fmla="*/ 4828 h 109427"/>
                    <a:gd name="connsiteX6" fmla="*/ 102347 w 106208"/>
                    <a:gd name="connsiteY6" fmla="*/ 11265 h 109427"/>
                    <a:gd name="connsiteX7" fmla="*/ 102347 w 106208"/>
                    <a:gd name="connsiteY7" fmla="*/ 101059 h 109427"/>
                    <a:gd name="connsiteX8" fmla="*/ 95910 w 106208"/>
                    <a:gd name="connsiteY8" fmla="*/ 107496 h 10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08" h="109427">
                      <a:moveTo>
                        <a:pt x="95910" y="107496"/>
                      </a:moveTo>
                      <a:lnTo>
                        <a:pt x="11265" y="107496"/>
                      </a:lnTo>
                      <a:cubicBezTo>
                        <a:pt x="7724" y="107496"/>
                        <a:pt x="4828" y="104599"/>
                        <a:pt x="4828" y="101059"/>
                      </a:cubicBezTo>
                      <a:lnTo>
                        <a:pt x="4828" y="11265"/>
                      </a:lnTo>
                      <a:cubicBezTo>
                        <a:pt x="4828" y="7724"/>
                        <a:pt x="7724" y="4828"/>
                        <a:pt x="11265" y="4828"/>
                      </a:cubicBezTo>
                      <a:lnTo>
                        <a:pt x="95910" y="4828"/>
                      </a:lnTo>
                      <a:cubicBezTo>
                        <a:pt x="99450" y="4828"/>
                        <a:pt x="102347" y="7724"/>
                        <a:pt x="102347" y="11265"/>
                      </a:cubicBezTo>
                      <a:lnTo>
                        <a:pt x="102347" y="101059"/>
                      </a:lnTo>
                      <a:cubicBezTo>
                        <a:pt x="102347" y="104599"/>
                        <a:pt x="99450" y="107496"/>
                        <a:pt x="95910" y="107496"/>
                      </a:cubicBezTo>
                      <a:close/>
                    </a:path>
                  </a:pathLst>
                </a:custGeom>
                <a:noFill/>
                <a:ln w="19050" cap="flat">
                  <a:solidFill>
                    <a:srgbClr val="FFFFFF"/>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216" name="Freeform: Shape 215">
                  <a:extLst>
                    <a:ext uri="{FF2B5EF4-FFF2-40B4-BE49-F238E27FC236}">
                      <a16:creationId xmlns:a16="http://schemas.microsoft.com/office/drawing/2014/main" id="{D0C6570C-38E9-4ACB-8778-AE2CDBA077E8}"/>
                    </a:ext>
                  </a:extLst>
                </p:cNvPr>
                <p:cNvSpPr/>
                <p:nvPr/>
              </p:nvSpPr>
              <p:spPr>
                <a:xfrm>
                  <a:off x="7548135" y="6386805"/>
                  <a:ext cx="112575" cy="47402"/>
                </a:xfrm>
                <a:custGeom>
                  <a:avLst/>
                  <a:gdLst>
                    <a:gd name="connsiteX0" fmla="*/ 58254 w 61150"/>
                    <a:gd name="connsiteY0" fmla="*/ 13214 h 25747"/>
                    <a:gd name="connsiteX1" fmla="*/ 31541 w 61150"/>
                    <a:gd name="connsiteY1" fmla="*/ 21582 h 25747"/>
                    <a:gd name="connsiteX2" fmla="*/ 4828 w 61150"/>
                    <a:gd name="connsiteY2" fmla="*/ 13214 h 25747"/>
                    <a:gd name="connsiteX3" fmla="*/ 31541 w 61150"/>
                    <a:gd name="connsiteY3" fmla="*/ 4846 h 25747"/>
                    <a:gd name="connsiteX4" fmla="*/ 58254 w 61150"/>
                    <a:gd name="connsiteY4" fmla="*/ 13214 h 2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 h="25747">
                      <a:moveTo>
                        <a:pt x="58254" y="13214"/>
                      </a:moveTo>
                      <a:cubicBezTo>
                        <a:pt x="58254" y="18042"/>
                        <a:pt x="46346" y="21582"/>
                        <a:pt x="31541" y="21582"/>
                      </a:cubicBezTo>
                      <a:cubicBezTo>
                        <a:pt x="16736" y="21582"/>
                        <a:pt x="4828" y="17720"/>
                        <a:pt x="4828" y="13214"/>
                      </a:cubicBezTo>
                      <a:cubicBezTo>
                        <a:pt x="4828" y="8709"/>
                        <a:pt x="16736" y="4846"/>
                        <a:pt x="31541" y="4846"/>
                      </a:cubicBezTo>
                      <a:cubicBezTo>
                        <a:pt x="46667" y="4525"/>
                        <a:pt x="58254" y="8387"/>
                        <a:pt x="58254" y="13214"/>
                      </a:cubicBezTo>
                      <a:close/>
                    </a:path>
                  </a:pathLst>
                </a:custGeom>
                <a:noFill/>
                <a:ln w="12700" cap="flat">
                  <a:solidFill>
                    <a:schemeClr val="accent2"/>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217" name="Freeform: Shape 216">
                  <a:extLst>
                    <a:ext uri="{FF2B5EF4-FFF2-40B4-BE49-F238E27FC236}">
                      <a16:creationId xmlns:a16="http://schemas.microsoft.com/office/drawing/2014/main" id="{04000B11-36AD-488A-A9D2-B7FF7679E8BE}"/>
                    </a:ext>
                  </a:extLst>
                </p:cNvPr>
                <p:cNvSpPr/>
                <p:nvPr/>
              </p:nvSpPr>
              <p:spPr>
                <a:xfrm>
                  <a:off x="7548729" y="6402245"/>
                  <a:ext cx="112575" cy="59249"/>
                </a:xfrm>
                <a:custGeom>
                  <a:avLst/>
                  <a:gdLst>
                    <a:gd name="connsiteX0" fmla="*/ 31541 w 61150"/>
                    <a:gd name="connsiteY0" fmla="*/ 13196 h 32184"/>
                    <a:gd name="connsiteX1" fmla="*/ 58254 w 61150"/>
                    <a:gd name="connsiteY1" fmla="*/ 4828 h 32184"/>
                    <a:gd name="connsiteX2" fmla="*/ 58254 w 61150"/>
                    <a:gd name="connsiteY2" fmla="*/ 20598 h 32184"/>
                    <a:gd name="connsiteX3" fmla="*/ 31541 w 61150"/>
                    <a:gd name="connsiteY3" fmla="*/ 28966 h 32184"/>
                    <a:gd name="connsiteX4" fmla="*/ 4828 w 61150"/>
                    <a:gd name="connsiteY4" fmla="*/ 20598 h 32184"/>
                    <a:gd name="connsiteX5" fmla="*/ 4828 w 61150"/>
                    <a:gd name="connsiteY5" fmla="*/ 4828 h 32184"/>
                    <a:gd name="connsiteX6" fmla="*/ 31541 w 61150"/>
                    <a:gd name="connsiteY6" fmla="*/ 13196 h 3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50" h="32184">
                      <a:moveTo>
                        <a:pt x="31541" y="13196"/>
                      </a:moveTo>
                      <a:cubicBezTo>
                        <a:pt x="46346" y="13196"/>
                        <a:pt x="58254" y="9333"/>
                        <a:pt x="58254" y="4828"/>
                      </a:cubicBezTo>
                      <a:lnTo>
                        <a:pt x="58254" y="20598"/>
                      </a:lnTo>
                      <a:cubicBezTo>
                        <a:pt x="58254" y="25426"/>
                        <a:pt x="46346" y="28966"/>
                        <a:pt x="31541" y="28966"/>
                      </a:cubicBezTo>
                      <a:cubicBezTo>
                        <a:pt x="16736" y="28966"/>
                        <a:pt x="4828" y="25104"/>
                        <a:pt x="4828" y="20598"/>
                      </a:cubicBezTo>
                      <a:lnTo>
                        <a:pt x="4828" y="4828"/>
                      </a:lnTo>
                      <a:cubicBezTo>
                        <a:pt x="4828" y="9333"/>
                        <a:pt x="16736" y="13196"/>
                        <a:pt x="31541" y="13196"/>
                      </a:cubicBezTo>
                      <a:close/>
                    </a:path>
                  </a:pathLst>
                </a:custGeom>
                <a:noFill/>
                <a:ln w="12700" cap="flat">
                  <a:solidFill>
                    <a:schemeClr val="accent2"/>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218" name="Freeform: Shape 217">
                  <a:extLst>
                    <a:ext uri="{FF2B5EF4-FFF2-40B4-BE49-F238E27FC236}">
                      <a16:creationId xmlns:a16="http://schemas.microsoft.com/office/drawing/2014/main" id="{39F6B1F9-CBDB-4C2C-BD5A-808076CBE0B3}"/>
                    </a:ext>
                  </a:extLst>
                </p:cNvPr>
                <p:cNvSpPr/>
                <p:nvPr/>
              </p:nvSpPr>
              <p:spPr>
                <a:xfrm>
                  <a:off x="7548135" y="6430686"/>
                  <a:ext cx="112575" cy="59249"/>
                </a:xfrm>
                <a:custGeom>
                  <a:avLst/>
                  <a:gdLst>
                    <a:gd name="connsiteX0" fmla="*/ 58254 w 61150"/>
                    <a:gd name="connsiteY0" fmla="*/ 4828 h 32184"/>
                    <a:gd name="connsiteX1" fmla="*/ 58254 w 61150"/>
                    <a:gd name="connsiteY1" fmla="*/ 20598 h 32184"/>
                    <a:gd name="connsiteX2" fmla="*/ 31541 w 61150"/>
                    <a:gd name="connsiteY2" fmla="*/ 28966 h 32184"/>
                    <a:gd name="connsiteX3" fmla="*/ 4828 w 61150"/>
                    <a:gd name="connsiteY3" fmla="*/ 20598 h 32184"/>
                    <a:gd name="connsiteX4" fmla="*/ 4828 w 61150"/>
                    <a:gd name="connsiteY4" fmla="*/ 4828 h 32184"/>
                    <a:gd name="connsiteX5" fmla="*/ 31541 w 61150"/>
                    <a:gd name="connsiteY5" fmla="*/ 13196 h 32184"/>
                    <a:gd name="connsiteX6" fmla="*/ 58254 w 61150"/>
                    <a:gd name="connsiteY6" fmla="*/ 4828 h 3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50" h="32184">
                      <a:moveTo>
                        <a:pt x="58254" y="4828"/>
                      </a:moveTo>
                      <a:lnTo>
                        <a:pt x="58254" y="20598"/>
                      </a:lnTo>
                      <a:cubicBezTo>
                        <a:pt x="58254" y="25426"/>
                        <a:pt x="46346" y="28966"/>
                        <a:pt x="31541" y="28966"/>
                      </a:cubicBezTo>
                      <a:cubicBezTo>
                        <a:pt x="16736" y="28966"/>
                        <a:pt x="4828" y="25104"/>
                        <a:pt x="4828" y="20598"/>
                      </a:cubicBezTo>
                      <a:lnTo>
                        <a:pt x="4828" y="4828"/>
                      </a:lnTo>
                      <a:cubicBezTo>
                        <a:pt x="4828" y="9655"/>
                        <a:pt x="16736" y="13196"/>
                        <a:pt x="31541" y="13196"/>
                      </a:cubicBezTo>
                      <a:cubicBezTo>
                        <a:pt x="46667" y="13517"/>
                        <a:pt x="58254" y="9655"/>
                        <a:pt x="58254" y="4828"/>
                      </a:cubicBezTo>
                      <a:close/>
                    </a:path>
                  </a:pathLst>
                </a:custGeom>
                <a:noFill/>
                <a:ln w="12700" cap="flat">
                  <a:solidFill>
                    <a:schemeClr val="accent3"/>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219" name="Freeform: Shape 218">
                  <a:extLst>
                    <a:ext uri="{FF2B5EF4-FFF2-40B4-BE49-F238E27FC236}">
                      <a16:creationId xmlns:a16="http://schemas.microsoft.com/office/drawing/2014/main" id="{5AFD181D-5481-49DE-87F6-32682129224B}"/>
                    </a:ext>
                  </a:extLst>
                </p:cNvPr>
                <p:cNvSpPr/>
                <p:nvPr/>
              </p:nvSpPr>
              <p:spPr>
                <a:xfrm>
                  <a:off x="7548135" y="6459717"/>
                  <a:ext cx="112575" cy="59249"/>
                </a:xfrm>
                <a:custGeom>
                  <a:avLst/>
                  <a:gdLst>
                    <a:gd name="connsiteX0" fmla="*/ 58254 w 61150"/>
                    <a:gd name="connsiteY0" fmla="*/ 4828 h 32184"/>
                    <a:gd name="connsiteX1" fmla="*/ 58254 w 61150"/>
                    <a:gd name="connsiteY1" fmla="*/ 20598 h 32184"/>
                    <a:gd name="connsiteX2" fmla="*/ 31541 w 61150"/>
                    <a:gd name="connsiteY2" fmla="*/ 28966 h 32184"/>
                    <a:gd name="connsiteX3" fmla="*/ 4828 w 61150"/>
                    <a:gd name="connsiteY3" fmla="*/ 20598 h 32184"/>
                    <a:gd name="connsiteX4" fmla="*/ 4828 w 61150"/>
                    <a:gd name="connsiteY4" fmla="*/ 4828 h 32184"/>
                    <a:gd name="connsiteX5" fmla="*/ 31541 w 61150"/>
                    <a:gd name="connsiteY5" fmla="*/ 13196 h 32184"/>
                    <a:gd name="connsiteX6" fmla="*/ 58254 w 61150"/>
                    <a:gd name="connsiteY6" fmla="*/ 4828 h 3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50" h="32184">
                      <a:moveTo>
                        <a:pt x="58254" y="4828"/>
                      </a:moveTo>
                      <a:lnTo>
                        <a:pt x="58254" y="20598"/>
                      </a:lnTo>
                      <a:cubicBezTo>
                        <a:pt x="58254" y="25426"/>
                        <a:pt x="46346" y="28966"/>
                        <a:pt x="31541" y="28966"/>
                      </a:cubicBezTo>
                      <a:cubicBezTo>
                        <a:pt x="16736" y="28966"/>
                        <a:pt x="4828" y="25104"/>
                        <a:pt x="4828" y="20598"/>
                      </a:cubicBezTo>
                      <a:lnTo>
                        <a:pt x="4828" y="4828"/>
                      </a:lnTo>
                      <a:cubicBezTo>
                        <a:pt x="4828" y="9655"/>
                        <a:pt x="16736" y="13196"/>
                        <a:pt x="31541" y="13196"/>
                      </a:cubicBezTo>
                      <a:cubicBezTo>
                        <a:pt x="46667" y="13196"/>
                        <a:pt x="58254" y="9655"/>
                        <a:pt x="58254" y="4828"/>
                      </a:cubicBezTo>
                      <a:close/>
                    </a:path>
                  </a:pathLst>
                </a:custGeom>
                <a:noFill/>
                <a:ln w="12700" cap="flat">
                  <a:solidFill>
                    <a:schemeClr val="accent2"/>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220" name="Freeform: Shape 219">
                  <a:extLst>
                    <a:ext uri="{FF2B5EF4-FFF2-40B4-BE49-F238E27FC236}">
                      <a16:creationId xmlns:a16="http://schemas.microsoft.com/office/drawing/2014/main" id="{3491671A-BD54-48FE-88C6-9F930EB240F9}"/>
                    </a:ext>
                  </a:extLst>
                </p:cNvPr>
                <p:cNvSpPr/>
                <p:nvPr/>
              </p:nvSpPr>
              <p:spPr>
                <a:xfrm>
                  <a:off x="7548135" y="6386805"/>
                  <a:ext cx="112575" cy="47402"/>
                </a:xfrm>
                <a:custGeom>
                  <a:avLst/>
                  <a:gdLst>
                    <a:gd name="connsiteX0" fmla="*/ 58254 w 61150"/>
                    <a:gd name="connsiteY0" fmla="*/ 13214 h 25747"/>
                    <a:gd name="connsiteX1" fmla="*/ 31541 w 61150"/>
                    <a:gd name="connsiteY1" fmla="*/ 21582 h 25747"/>
                    <a:gd name="connsiteX2" fmla="*/ 4828 w 61150"/>
                    <a:gd name="connsiteY2" fmla="*/ 13214 h 25747"/>
                    <a:gd name="connsiteX3" fmla="*/ 31541 w 61150"/>
                    <a:gd name="connsiteY3" fmla="*/ 4846 h 25747"/>
                    <a:gd name="connsiteX4" fmla="*/ 58254 w 61150"/>
                    <a:gd name="connsiteY4" fmla="*/ 13214 h 2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 h="25747">
                      <a:moveTo>
                        <a:pt x="58254" y="13214"/>
                      </a:moveTo>
                      <a:cubicBezTo>
                        <a:pt x="58254" y="18042"/>
                        <a:pt x="46346" y="21582"/>
                        <a:pt x="31541" y="21582"/>
                      </a:cubicBezTo>
                      <a:cubicBezTo>
                        <a:pt x="16736" y="21582"/>
                        <a:pt x="4828" y="17720"/>
                        <a:pt x="4828" y="13214"/>
                      </a:cubicBezTo>
                      <a:cubicBezTo>
                        <a:pt x="4828" y="8709"/>
                        <a:pt x="16736" y="4846"/>
                        <a:pt x="31541" y="4846"/>
                      </a:cubicBezTo>
                      <a:cubicBezTo>
                        <a:pt x="46667" y="4525"/>
                        <a:pt x="58254" y="8387"/>
                        <a:pt x="58254" y="13214"/>
                      </a:cubicBezTo>
                      <a:close/>
                    </a:path>
                  </a:pathLst>
                </a:custGeom>
                <a:noFill/>
                <a:ln w="12700" cap="flat">
                  <a:solidFill>
                    <a:schemeClr val="accent3"/>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221" name="Freeform: Shape 220">
                  <a:extLst>
                    <a:ext uri="{FF2B5EF4-FFF2-40B4-BE49-F238E27FC236}">
                      <a16:creationId xmlns:a16="http://schemas.microsoft.com/office/drawing/2014/main" id="{742E8380-9DAD-4C7F-B6A3-3EC86F230D08}"/>
                    </a:ext>
                  </a:extLst>
                </p:cNvPr>
                <p:cNvSpPr/>
                <p:nvPr/>
              </p:nvSpPr>
              <p:spPr>
                <a:xfrm>
                  <a:off x="7548729" y="6402245"/>
                  <a:ext cx="112575" cy="118501"/>
                </a:xfrm>
                <a:custGeom>
                  <a:avLst/>
                  <a:gdLst>
                    <a:gd name="connsiteX0" fmla="*/ 4828 w 61150"/>
                    <a:gd name="connsiteY0" fmla="*/ 4828 h 64368"/>
                    <a:gd name="connsiteX1" fmla="*/ 4828 w 61150"/>
                    <a:gd name="connsiteY1" fmla="*/ 20598 h 64368"/>
                    <a:gd name="connsiteX2" fmla="*/ 4828 w 61150"/>
                    <a:gd name="connsiteY2" fmla="*/ 36368 h 64368"/>
                    <a:gd name="connsiteX3" fmla="*/ 4828 w 61150"/>
                    <a:gd name="connsiteY3" fmla="*/ 52139 h 64368"/>
                    <a:gd name="connsiteX4" fmla="*/ 31541 w 61150"/>
                    <a:gd name="connsiteY4" fmla="*/ 60507 h 64368"/>
                    <a:gd name="connsiteX5" fmla="*/ 58254 w 61150"/>
                    <a:gd name="connsiteY5" fmla="*/ 52139 h 64368"/>
                    <a:gd name="connsiteX6" fmla="*/ 58254 w 61150"/>
                    <a:gd name="connsiteY6" fmla="*/ 36368 h 64368"/>
                    <a:gd name="connsiteX7" fmla="*/ 58254 w 61150"/>
                    <a:gd name="connsiteY7" fmla="*/ 20598 h 64368"/>
                    <a:gd name="connsiteX8" fmla="*/ 58254 w 61150"/>
                    <a:gd name="connsiteY8" fmla="*/ 4828 h 6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50" h="64368">
                      <a:moveTo>
                        <a:pt x="4828" y="4828"/>
                      </a:moveTo>
                      <a:lnTo>
                        <a:pt x="4828" y="20598"/>
                      </a:lnTo>
                      <a:lnTo>
                        <a:pt x="4828" y="36368"/>
                      </a:lnTo>
                      <a:lnTo>
                        <a:pt x="4828" y="52139"/>
                      </a:lnTo>
                      <a:cubicBezTo>
                        <a:pt x="4828" y="56966"/>
                        <a:pt x="16736" y="60507"/>
                        <a:pt x="31541" y="60507"/>
                      </a:cubicBezTo>
                      <a:cubicBezTo>
                        <a:pt x="46346" y="60507"/>
                        <a:pt x="58254" y="56645"/>
                        <a:pt x="58254" y="52139"/>
                      </a:cubicBezTo>
                      <a:lnTo>
                        <a:pt x="58254" y="36368"/>
                      </a:lnTo>
                      <a:lnTo>
                        <a:pt x="58254" y="20598"/>
                      </a:lnTo>
                      <a:lnTo>
                        <a:pt x="58254" y="4828"/>
                      </a:lnTo>
                    </a:path>
                  </a:pathLst>
                </a:custGeom>
                <a:noFill/>
                <a:ln w="12700" cap="flat">
                  <a:solidFill>
                    <a:schemeClr val="accent3"/>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222" name="Freeform: Shape 221">
                  <a:extLst>
                    <a:ext uri="{FF2B5EF4-FFF2-40B4-BE49-F238E27FC236}">
                      <a16:creationId xmlns:a16="http://schemas.microsoft.com/office/drawing/2014/main" id="{E65623D6-7098-42C7-849D-01623C7251E6}"/>
                    </a:ext>
                  </a:extLst>
                </p:cNvPr>
                <p:cNvSpPr/>
                <p:nvPr/>
              </p:nvSpPr>
              <p:spPr>
                <a:xfrm>
                  <a:off x="7548135" y="6459717"/>
                  <a:ext cx="112575" cy="29625"/>
                </a:xfrm>
                <a:custGeom>
                  <a:avLst/>
                  <a:gdLst>
                    <a:gd name="connsiteX0" fmla="*/ 58254 w 61150"/>
                    <a:gd name="connsiteY0" fmla="*/ 4828 h 16092"/>
                    <a:gd name="connsiteX1" fmla="*/ 31541 w 61150"/>
                    <a:gd name="connsiteY1" fmla="*/ 13196 h 16092"/>
                    <a:gd name="connsiteX2" fmla="*/ 4828 w 61150"/>
                    <a:gd name="connsiteY2" fmla="*/ 4828 h 16092"/>
                  </a:gdLst>
                  <a:ahLst/>
                  <a:cxnLst>
                    <a:cxn ang="0">
                      <a:pos x="connsiteX0" y="connsiteY0"/>
                    </a:cxn>
                    <a:cxn ang="0">
                      <a:pos x="connsiteX1" y="connsiteY1"/>
                    </a:cxn>
                    <a:cxn ang="0">
                      <a:pos x="connsiteX2" y="connsiteY2"/>
                    </a:cxn>
                  </a:cxnLst>
                  <a:rect l="l" t="t" r="r" b="b"/>
                  <a:pathLst>
                    <a:path w="61150" h="16092">
                      <a:moveTo>
                        <a:pt x="58254" y="4828"/>
                      </a:moveTo>
                      <a:cubicBezTo>
                        <a:pt x="58254" y="9655"/>
                        <a:pt x="46346" y="13196"/>
                        <a:pt x="31541" y="13196"/>
                      </a:cubicBezTo>
                      <a:cubicBezTo>
                        <a:pt x="16736" y="13196"/>
                        <a:pt x="4828" y="9333"/>
                        <a:pt x="4828" y="4828"/>
                      </a:cubicBezTo>
                    </a:path>
                  </a:pathLst>
                </a:custGeom>
                <a:noFill/>
                <a:ln w="12700" cap="flat">
                  <a:solidFill>
                    <a:schemeClr val="accent3"/>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223" name="Freeform: Shape 222">
                  <a:extLst>
                    <a:ext uri="{FF2B5EF4-FFF2-40B4-BE49-F238E27FC236}">
                      <a16:creationId xmlns:a16="http://schemas.microsoft.com/office/drawing/2014/main" id="{2AD75BA3-2FE3-4495-AFE9-79D3E1837505}"/>
                    </a:ext>
                  </a:extLst>
                </p:cNvPr>
                <p:cNvSpPr/>
                <p:nvPr/>
              </p:nvSpPr>
              <p:spPr>
                <a:xfrm>
                  <a:off x="7293951" y="6574072"/>
                  <a:ext cx="195527" cy="201452"/>
                </a:xfrm>
                <a:custGeom>
                  <a:avLst/>
                  <a:gdLst>
                    <a:gd name="connsiteX0" fmla="*/ 95910 w 106208"/>
                    <a:gd name="connsiteY0" fmla="*/ 107496 h 109427"/>
                    <a:gd name="connsiteX1" fmla="*/ 11265 w 106208"/>
                    <a:gd name="connsiteY1" fmla="*/ 107496 h 109427"/>
                    <a:gd name="connsiteX2" fmla="*/ 4828 w 106208"/>
                    <a:gd name="connsiteY2" fmla="*/ 101059 h 109427"/>
                    <a:gd name="connsiteX3" fmla="*/ 4828 w 106208"/>
                    <a:gd name="connsiteY3" fmla="*/ 11265 h 109427"/>
                    <a:gd name="connsiteX4" fmla="*/ 11265 w 106208"/>
                    <a:gd name="connsiteY4" fmla="*/ 4828 h 109427"/>
                    <a:gd name="connsiteX5" fmla="*/ 95910 w 106208"/>
                    <a:gd name="connsiteY5" fmla="*/ 4828 h 109427"/>
                    <a:gd name="connsiteX6" fmla="*/ 102347 w 106208"/>
                    <a:gd name="connsiteY6" fmla="*/ 11265 h 109427"/>
                    <a:gd name="connsiteX7" fmla="*/ 102347 w 106208"/>
                    <a:gd name="connsiteY7" fmla="*/ 101059 h 109427"/>
                    <a:gd name="connsiteX8" fmla="*/ 95910 w 106208"/>
                    <a:gd name="connsiteY8" fmla="*/ 107496 h 10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08" h="109427">
                      <a:moveTo>
                        <a:pt x="95910" y="107496"/>
                      </a:moveTo>
                      <a:lnTo>
                        <a:pt x="11265" y="107496"/>
                      </a:lnTo>
                      <a:cubicBezTo>
                        <a:pt x="7724" y="107496"/>
                        <a:pt x="4828" y="104599"/>
                        <a:pt x="4828" y="101059"/>
                      </a:cubicBezTo>
                      <a:lnTo>
                        <a:pt x="4828" y="11265"/>
                      </a:lnTo>
                      <a:cubicBezTo>
                        <a:pt x="4828" y="7724"/>
                        <a:pt x="7724" y="4828"/>
                        <a:pt x="11265" y="4828"/>
                      </a:cubicBezTo>
                      <a:lnTo>
                        <a:pt x="95910" y="4828"/>
                      </a:lnTo>
                      <a:cubicBezTo>
                        <a:pt x="99450" y="4828"/>
                        <a:pt x="102347" y="7724"/>
                        <a:pt x="102347" y="11265"/>
                      </a:cubicBezTo>
                      <a:lnTo>
                        <a:pt x="102347" y="101059"/>
                      </a:lnTo>
                      <a:cubicBezTo>
                        <a:pt x="102347" y="104599"/>
                        <a:pt x="99450" y="107496"/>
                        <a:pt x="95910" y="107496"/>
                      </a:cubicBezTo>
                      <a:close/>
                    </a:path>
                  </a:pathLst>
                </a:custGeom>
                <a:noFill/>
                <a:ln w="19050" cap="flat">
                  <a:solidFill>
                    <a:srgbClr val="FFFFFF"/>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224" name="Freeform: Shape 223">
                  <a:extLst>
                    <a:ext uri="{FF2B5EF4-FFF2-40B4-BE49-F238E27FC236}">
                      <a16:creationId xmlns:a16="http://schemas.microsoft.com/office/drawing/2014/main" id="{9B0D1553-2F2F-4E98-A098-71FF285A421C}"/>
                    </a:ext>
                  </a:extLst>
                </p:cNvPr>
                <p:cNvSpPr/>
                <p:nvPr/>
              </p:nvSpPr>
              <p:spPr>
                <a:xfrm>
                  <a:off x="7333055" y="6665318"/>
                  <a:ext cx="118501" cy="41475"/>
                </a:xfrm>
                <a:custGeom>
                  <a:avLst/>
                  <a:gdLst>
                    <a:gd name="connsiteX0" fmla="*/ 4828 w 64368"/>
                    <a:gd name="connsiteY0" fmla="*/ 18023 h 22529"/>
                    <a:gd name="connsiteX1" fmla="*/ 4828 w 64368"/>
                    <a:gd name="connsiteY1" fmla="*/ 4828 h 22529"/>
                    <a:gd name="connsiteX2" fmla="*/ 59863 w 64368"/>
                    <a:gd name="connsiteY2" fmla="*/ 4828 h 22529"/>
                    <a:gd name="connsiteX3" fmla="*/ 59863 w 64368"/>
                    <a:gd name="connsiteY3" fmla="*/ 18023 h 22529"/>
                  </a:gdLst>
                  <a:ahLst/>
                  <a:cxnLst>
                    <a:cxn ang="0">
                      <a:pos x="connsiteX0" y="connsiteY0"/>
                    </a:cxn>
                    <a:cxn ang="0">
                      <a:pos x="connsiteX1" y="connsiteY1"/>
                    </a:cxn>
                    <a:cxn ang="0">
                      <a:pos x="connsiteX2" y="connsiteY2"/>
                    </a:cxn>
                    <a:cxn ang="0">
                      <a:pos x="connsiteX3" y="connsiteY3"/>
                    </a:cxn>
                  </a:cxnLst>
                  <a:rect l="l" t="t" r="r" b="b"/>
                  <a:pathLst>
                    <a:path w="64368" h="22529">
                      <a:moveTo>
                        <a:pt x="4828" y="18023"/>
                      </a:moveTo>
                      <a:lnTo>
                        <a:pt x="4828" y="4828"/>
                      </a:lnTo>
                      <a:lnTo>
                        <a:pt x="59863" y="4828"/>
                      </a:lnTo>
                      <a:lnTo>
                        <a:pt x="59863" y="18023"/>
                      </a:lnTo>
                    </a:path>
                  </a:pathLst>
                </a:custGeom>
                <a:noFill/>
                <a:ln w="12700" cap="flat">
                  <a:solidFill>
                    <a:schemeClr val="accent3"/>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225" name="Freeform: Shape 224">
                  <a:extLst>
                    <a:ext uri="{FF2B5EF4-FFF2-40B4-BE49-F238E27FC236}">
                      <a16:creationId xmlns:a16="http://schemas.microsoft.com/office/drawing/2014/main" id="{5E93C34F-20ED-40B0-8F07-61B92C7BA341}"/>
                    </a:ext>
                  </a:extLst>
                </p:cNvPr>
                <p:cNvSpPr/>
                <p:nvPr/>
              </p:nvSpPr>
              <p:spPr>
                <a:xfrm>
                  <a:off x="7384012" y="6638655"/>
                  <a:ext cx="17775" cy="65176"/>
                </a:xfrm>
                <a:custGeom>
                  <a:avLst/>
                  <a:gdLst>
                    <a:gd name="connsiteX0" fmla="*/ 4828 w 9655"/>
                    <a:gd name="connsiteY0" fmla="*/ 4828 h 35402"/>
                    <a:gd name="connsiteX1" fmla="*/ 4828 w 9655"/>
                    <a:gd name="connsiteY1" fmla="*/ 32506 h 35402"/>
                  </a:gdLst>
                  <a:ahLst/>
                  <a:cxnLst>
                    <a:cxn ang="0">
                      <a:pos x="connsiteX0" y="connsiteY0"/>
                    </a:cxn>
                    <a:cxn ang="0">
                      <a:pos x="connsiteX1" y="connsiteY1"/>
                    </a:cxn>
                  </a:cxnLst>
                  <a:rect l="l" t="t" r="r" b="b"/>
                  <a:pathLst>
                    <a:path w="9655" h="35402">
                      <a:moveTo>
                        <a:pt x="4828" y="4828"/>
                      </a:moveTo>
                      <a:lnTo>
                        <a:pt x="4828" y="32506"/>
                      </a:lnTo>
                    </a:path>
                  </a:pathLst>
                </a:custGeom>
                <a:ln w="12700" cap="flat">
                  <a:solidFill>
                    <a:schemeClr val="accent3"/>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226" name="Freeform: Shape 225">
                  <a:extLst>
                    <a:ext uri="{FF2B5EF4-FFF2-40B4-BE49-F238E27FC236}">
                      <a16:creationId xmlns:a16="http://schemas.microsoft.com/office/drawing/2014/main" id="{98F1497D-5C1C-4403-A8EE-CE3F927F0505}"/>
                    </a:ext>
                  </a:extLst>
                </p:cNvPr>
                <p:cNvSpPr/>
                <p:nvPr/>
              </p:nvSpPr>
              <p:spPr>
                <a:xfrm>
                  <a:off x="7368013" y="6606661"/>
                  <a:ext cx="47402" cy="47402"/>
                </a:xfrm>
                <a:custGeom>
                  <a:avLst/>
                  <a:gdLst>
                    <a:gd name="connsiteX0" fmla="*/ 22207 w 25747"/>
                    <a:gd name="connsiteY0" fmla="*/ 13517 h 25747"/>
                    <a:gd name="connsiteX1" fmla="*/ 13517 w 25747"/>
                    <a:gd name="connsiteY1" fmla="*/ 22207 h 25747"/>
                    <a:gd name="connsiteX2" fmla="*/ 4828 w 25747"/>
                    <a:gd name="connsiteY2" fmla="*/ 13517 h 25747"/>
                    <a:gd name="connsiteX3" fmla="*/ 13517 w 25747"/>
                    <a:gd name="connsiteY3" fmla="*/ 4828 h 25747"/>
                    <a:gd name="connsiteX4" fmla="*/ 22207 w 25747"/>
                    <a:gd name="connsiteY4" fmla="*/ 13517 h 2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7" h="25747">
                      <a:moveTo>
                        <a:pt x="22207" y="13517"/>
                      </a:moveTo>
                      <a:cubicBezTo>
                        <a:pt x="22207" y="18317"/>
                        <a:pt x="18317" y="22207"/>
                        <a:pt x="13517" y="22207"/>
                      </a:cubicBezTo>
                      <a:cubicBezTo>
                        <a:pt x="8718" y="22207"/>
                        <a:pt x="4828" y="18317"/>
                        <a:pt x="4828" y="13517"/>
                      </a:cubicBezTo>
                      <a:cubicBezTo>
                        <a:pt x="4828" y="8718"/>
                        <a:pt x="8718" y="4828"/>
                        <a:pt x="13517" y="4828"/>
                      </a:cubicBezTo>
                      <a:cubicBezTo>
                        <a:pt x="18317" y="4828"/>
                        <a:pt x="22207" y="8718"/>
                        <a:pt x="22207" y="13517"/>
                      </a:cubicBezTo>
                      <a:close/>
                    </a:path>
                  </a:pathLst>
                </a:custGeom>
                <a:noFill/>
                <a:ln w="12700" cap="flat">
                  <a:solidFill>
                    <a:schemeClr val="accent3"/>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227" name="Freeform: Shape 226">
                  <a:extLst>
                    <a:ext uri="{FF2B5EF4-FFF2-40B4-BE49-F238E27FC236}">
                      <a16:creationId xmlns:a16="http://schemas.microsoft.com/office/drawing/2014/main" id="{160D05C5-E507-48EF-9A5A-2569F78D5C8D}"/>
                    </a:ext>
                  </a:extLst>
                </p:cNvPr>
                <p:cNvSpPr/>
                <p:nvPr/>
              </p:nvSpPr>
              <p:spPr>
                <a:xfrm>
                  <a:off x="7368013" y="6690204"/>
                  <a:ext cx="47402" cy="47402"/>
                </a:xfrm>
                <a:custGeom>
                  <a:avLst/>
                  <a:gdLst>
                    <a:gd name="connsiteX0" fmla="*/ 22207 w 25747"/>
                    <a:gd name="connsiteY0" fmla="*/ 13517 h 25747"/>
                    <a:gd name="connsiteX1" fmla="*/ 13517 w 25747"/>
                    <a:gd name="connsiteY1" fmla="*/ 22207 h 25747"/>
                    <a:gd name="connsiteX2" fmla="*/ 4828 w 25747"/>
                    <a:gd name="connsiteY2" fmla="*/ 13517 h 25747"/>
                    <a:gd name="connsiteX3" fmla="*/ 13517 w 25747"/>
                    <a:gd name="connsiteY3" fmla="*/ 4828 h 25747"/>
                    <a:gd name="connsiteX4" fmla="*/ 22207 w 25747"/>
                    <a:gd name="connsiteY4" fmla="*/ 13517 h 2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7" h="25747">
                      <a:moveTo>
                        <a:pt x="22207" y="13517"/>
                      </a:moveTo>
                      <a:cubicBezTo>
                        <a:pt x="22207" y="18317"/>
                        <a:pt x="18317" y="22207"/>
                        <a:pt x="13517" y="22207"/>
                      </a:cubicBezTo>
                      <a:cubicBezTo>
                        <a:pt x="8718" y="22207"/>
                        <a:pt x="4828" y="18317"/>
                        <a:pt x="4828" y="13517"/>
                      </a:cubicBezTo>
                      <a:cubicBezTo>
                        <a:pt x="4828" y="8718"/>
                        <a:pt x="8718" y="4828"/>
                        <a:pt x="13517" y="4828"/>
                      </a:cubicBezTo>
                      <a:cubicBezTo>
                        <a:pt x="18317" y="4828"/>
                        <a:pt x="22207" y="8718"/>
                        <a:pt x="22207" y="13517"/>
                      </a:cubicBezTo>
                      <a:close/>
                    </a:path>
                  </a:pathLst>
                </a:custGeom>
                <a:noFill/>
                <a:ln w="12700" cap="flat">
                  <a:solidFill>
                    <a:schemeClr val="accent3"/>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228" name="Freeform: Shape 227">
                  <a:extLst>
                    <a:ext uri="{FF2B5EF4-FFF2-40B4-BE49-F238E27FC236}">
                      <a16:creationId xmlns:a16="http://schemas.microsoft.com/office/drawing/2014/main" id="{2E653728-EB09-4694-AF08-9BDB25F2DAE4}"/>
                    </a:ext>
                  </a:extLst>
                </p:cNvPr>
                <p:cNvSpPr/>
                <p:nvPr/>
              </p:nvSpPr>
              <p:spPr>
                <a:xfrm>
                  <a:off x="7418970" y="6690204"/>
                  <a:ext cx="47402" cy="47402"/>
                </a:xfrm>
                <a:custGeom>
                  <a:avLst/>
                  <a:gdLst>
                    <a:gd name="connsiteX0" fmla="*/ 22207 w 25747"/>
                    <a:gd name="connsiteY0" fmla="*/ 13517 h 25747"/>
                    <a:gd name="connsiteX1" fmla="*/ 13517 w 25747"/>
                    <a:gd name="connsiteY1" fmla="*/ 22207 h 25747"/>
                    <a:gd name="connsiteX2" fmla="*/ 4828 w 25747"/>
                    <a:gd name="connsiteY2" fmla="*/ 13517 h 25747"/>
                    <a:gd name="connsiteX3" fmla="*/ 13517 w 25747"/>
                    <a:gd name="connsiteY3" fmla="*/ 4828 h 25747"/>
                    <a:gd name="connsiteX4" fmla="*/ 22207 w 25747"/>
                    <a:gd name="connsiteY4" fmla="*/ 13517 h 2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7" h="25747">
                      <a:moveTo>
                        <a:pt x="22207" y="13517"/>
                      </a:moveTo>
                      <a:cubicBezTo>
                        <a:pt x="22207" y="18317"/>
                        <a:pt x="18317" y="22207"/>
                        <a:pt x="13517" y="22207"/>
                      </a:cubicBezTo>
                      <a:cubicBezTo>
                        <a:pt x="8718" y="22207"/>
                        <a:pt x="4828" y="18317"/>
                        <a:pt x="4828" y="13517"/>
                      </a:cubicBezTo>
                      <a:cubicBezTo>
                        <a:pt x="4828" y="8718"/>
                        <a:pt x="8718" y="4828"/>
                        <a:pt x="13517" y="4828"/>
                      </a:cubicBezTo>
                      <a:cubicBezTo>
                        <a:pt x="18317" y="4828"/>
                        <a:pt x="22207" y="8718"/>
                        <a:pt x="22207" y="13517"/>
                      </a:cubicBezTo>
                      <a:close/>
                    </a:path>
                  </a:pathLst>
                </a:custGeom>
                <a:noFill/>
                <a:ln w="12700" cap="flat">
                  <a:solidFill>
                    <a:schemeClr val="accent3"/>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229" name="Freeform: Shape 228">
                  <a:extLst>
                    <a:ext uri="{FF2B5EF4-FFF2-40B4-BE49-F238E27FC236}">
                      <a16:creationId xmlns:a16="http://schemas.microsoft.com/office/drawing/2014/main" id="{7BC72854-C5DD-4B45-B623-D3E44D19D797}"/>
                    </a:ext>
                  </a:extLst>
                </p:cNvPr>
                <p:cNvSpPr/>
                <p:nvPr/>
              </p:nvSpPr>
              <p:spPr>
                <a:xfrm>
                  <a:off x="7317056" y="6690204"/>
                  <a:ext cx="47402" cy="47402"/>
                </a:xfrm>
                <a:custGeom>
                  <a:avLst/>
                  <a:gdLst>
                    <a:gd name="connsiteX0" fmla="*/ 22207 w 25747"/>
                    <a:gd name="connsiteY0" fmla="*/ 13517 h 25747"/>
                    <a:gd name="connsiteX1" fmla="*/ 13517 w 25747"/>
                    <a:gd name="connsiteY1" fmla="*/ 22207 h 25747"/>
                    <a:gd name="connsiteX2" fmla="*/ 4828 w 25747"/>
                    <a:gd name="connsiteY2" fmla="*/ 13517 h 25747"/>
                    <a:gd name="connsiteX3" fmla="*/ 13517 w 25747"/>
                    <a:gd name="connsiteY3" fmla="*/ 4828 h 25747"/>
                    <a:gd name="connsiteX4" fmla="*/ 22207 w 25747"/>
                    <a:gd name="connsiteY4" fmla="*/ 13517 h 2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7" h="25747">
                      <a:moveTo>
                        <a:pt x="22207" y="13517"/>
                      </a:moveTo>
                      <a:cubicBezTo>
                        <a:pt x="22207" y="18317"/>
                        <a:pt x="18317" y="22207"/>
                        <a:pt x="13517" y="22207"/>
                      </a:cubicBezTo>
                      <a:cubicBezTo>
                        <a:pt x="8718" y="22207"/>
                        <a:pt x="4828" y="18317"/>
                        <a:pt x="4828" y="13517"/>
                      </a:cubicBezTo>
                      <a:cubicBezTo>
                        <a:pt x="4828" y="8718"/>
                        <a:pt x="8718" y="4828"/>
                        <a:pt x="13517" y="4828"/>
                      </a:cubicBezTo>
                      <a:cubicBezTo>
                        <a:pt x="18317" y="4828"/>
                        <a:pt x="22207" y="8718"/>
                        <a:pt x="22207" y="13517"/>
                      </a:cubicBezTo>
                      <a:close/>
                    </a:path>
                  </a:pathLst>
                </a:custGeom>
                <a:noFill/>
                <a:ln w="12700" cap="flat">
                  <a:solidFill>
                    <a:schemeClr val="accent3"/>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230" name="Freeform: Shape 229">
                  <a:extLst>
                    <a:ext uri="{FF2B5EF4-FFF2-40B4-BE49-F238E27FC236}">
                      <a16:creationId xmlns:a16="http://schemas.microsoft.com/office/drawing/2014/main" id="{9C8F00BC-1E97-48B4-A212-65FC6259C3BF}"/>
                    </a:ext>
                  </a:extLst>
                </p:cNvPr>
                <p:cNvSpPr/>
                <p:nvPr/>
              </p:nvSpPr>
              <p:spPr>
                <a:xfrm>
                  <a:off x="7350239" y="6382692"/>
                  <a:ext cx="112575" cy="112575"/>
                </a:xfrm>
                <a:custGeom>
                  <a:avLst/>
                  <a:gdLst>
                    <a:gd name="connsiteX0" fmla="*/ 58898 w 61150"/>
                    <a:gd name="connsiteY0" fmla="*/ 31863 h 61150"/>
                    <a:gd name="connsiteX1" fmla="*/ 31863 w 61150"/>
                    <a:gd name="connsiteY1" fmla="*/ 58898 h 61150"/>
                    <a:gd name="connsiteX2" fmla="*/ 4828 w 61150"/>
                    <a:gd name="connsiteY2" fmla="*/ 31863 h 61150"/>
                    <a:gd name="connsiteX3" fmla="*/ 31863 w 61150"/>
                    <a:gd name="connsiteY3" fmla="*/ 4828 h 61150"/>
                    <a:gd name="connsiteX4" fmla="*/ 58898 w 61150"/>
                    <a:gd name="connsiteY4" fmla="*/ 31863 h 61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 h="61150">
                      <a:moveTo>
                        <a:pt x="58898" y="31863"/>
                      </a:moveTo>
                      <a:cubicBezTo>
                        <a:pt x="58898" y="46794"/>
                        <a:pt x="46794" y="58898"/>
                        <a:pt x="31863" y="58898"/>
                      </a:cubicBezTo>
                      <a:cubicBezTo>
                        <a:pt x="16932" y="58898"/>
                        <a:pt x="4828" y="46794"/>
                        <a:pt x="4828" y="31863"/>
                      </a:cubicBezTo>
                      <a:cubicBezTo>
                        <a:pt x="4828" y="16932"/>
                        <a:pt x="16932" y="4828"/>
                        <a:pt x="31863" y="4828"/>
                      </a:cubicBezTo>
                      <a:cubicBezTo>
                        <a:pt x="46794" y="4828"/>
                        <a:pt x="58898" y="16932"/>
                        <a:pt x="58898" y="31863"/>
                      </a:cubicBezTo>
                      <a:close/>
                    </a:path>
                  </a:pathLst>
                </a:custGeom>
                <a:noFill/>
                <a:ln w="12700" cap="flat">
                  <a:solidFill>
                    <a:schemeClr val="accent3"/>
                  </a:solidFill>
                  <a:prstDash val="solid"/>
                  <a:round/>
                </a:ln>
              </p:spPr>
              <p:txBody>
                <a:bodyPr rtlCol="0" anchor="ctr"/>
                <a:lstStyle/>
                <a:p>
                  <a:pPr defTabSz="1097168">
                    <a:defRPr/>
                  </a:pPr>
                  <a:endParaRPr lang="en-US" sz="2118" dirty="0">
                    <a:solidFill>
                      <a:srgbClr val="FFFFFF"/>
                    </a:solidFill>
                    <a:latin typeface="Amazon Ember"/>
                  </a:endParaRPr>
                </a:p>
              </p:txBody>
            </p:sp>
          </p:grpSp>
        </p:grpSp>
        <p:grpSp>
          <p:nvGrpSpPr>
            <p:cNvPr id="27" name="Group 26">
              <a:extLst>
                <a:ext uri="{FF2B5EF4-FFF2-40B4-BE49-F238E27FC236}">
                  <a16:creationId xmlns:a16="http://schemas.microsoft.com/office/drawing/2014/main" id="{EA3DA589-ADAF-4271-82E8-F5762D1C22FB}"/>
                </a:ext>
              </a:extLst>
            </p:cNvPr>
            <p:cNvGrpSpPr/>
            <p:nvPr/>
          </p:nvGrpSpPr>
          <p:grpSpPr>
            <a:xfrm>
              <a:off x="6446649" y="4322910"/>
              <a:ext cx="1920967" cy="1208048"/>
              <a:chOff x="7140680" y="4631660"/>
              <a:chExt cx="1920967" cy="1208048"/>
            </a:xfrm>
          </p:grpSpPr>
          <p:sp>
            <p:nvSpPr>
              <p:cNvPr id="2" name="Cross 1">
                <a:extLst>
                  <a:ext uri="{FF2B5EF4-FFF2-40B4-BE49-F238E27FC236}">
                    <a16:creationId xmlns:a16="http://schemas.microsoft.com/office/drawing/2014/main" id="{B51968AF-4562-4269-99E4-A3918225262E}"/>
                  </a:ext>
                </a:extLst>
              </p:cNvPr>
              <p:cNvSpPr/>
              <p:nvPr/>
            </p:nvSpPr>
            <p:spPr bwMode="auto">
              <a:xfrm>
                <a:off x="7140680" y="5010881"/>
                <a:ext cx="454666" cy="449607"/>
              </a:xfrm>
              <a:prstGeom prst="plus">
                <a:avLst>
                  <a:gd name="adj" fmla="val 37791"/>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35" fontAlgn="base">
                  <a:lnSpc>
                    <a:spcPct val="90000"/>
                  </a:lnSpc>
                  <a:spcBef>
                    <a:spcPct val="0"/>
                  </a:spcBef>
                  <a:spcAft>
                    <a:spcPct val="0"/>
                  </a:spcAft>
                </a:pPr>
                <a:endParaRPr lang="en-US" sz="2400" dirty="0">
                  <a:solidFill>
                    <a:prstClr val="white"/>
                  </a:solidFill>
                  <a:latin typeface="Arial" panose="020B0604020202020204"/>
                  <a:ea typeface="Segoe UI" pitchFamily="34" charset="0"/>
                  <a:cs typeface="Segoe UI" pitchFamily="34" charset="0"/>
                </a:endParaRPr>
              </a:p>
            </p:txBody>
          </p:sp>
          <p:grpSp>
            <p:nvGrpSpPr>
              <p:cNvPr id="24" name="Group 23">
                <a:extLst>
                  <a:ext uri="{FF2B5EF4-FFF2-40B4-BE49-F238E27FC236}">
                    <a16:creationId xmlns:a16="http://schemas.microsoft.com/office/drawing/2014/main" id="{E77AF895-9C8A-4ACB-9A02-367635A405D2}"/>
                  </a:ext>
                </a:extLst>
              </p:cNvPr>
              <p:cNvGrpSpPr/>
              <p:nvPr/>
            </p:nvGrpSpPr>
            <p:grpSpPr>
              <a:xfrm>
                <a:off x="7797839" y="4631660"/>
                <a:ext cx="1263808" cy="1208048"/>
                <a:chOff x="7797839" y="4179898"/>
                <a:chExt cx="1263808" cy="1208048"/>
              </a:xfrm>
            </p:grpSpPr>
            <p:sp>
              <p:nvSpPr>
                <p:cNvPr id="108" name="TextBox 107">
                  <a:extLst>
                    <a:ext uri="{FF2B5EF4-FFF2-40B4-BE49-F238E27FC236}">
                      <a16:creationId xmlns:a16="http://schemas.microsoft.com/office/drawing/2014/main" id="{8D5131FA-948A-4313-AC05-1C4C627E17E0}"/>
                    </a:ext>
                  </a:extLst>
                </p:cNvPr>
                <p:cNvSpPr txBox="1"/>
                <p:nvPr/>
              </p:nvSpPr>
              <p:spPr>
                <a:xfrm>
                  <a:off x="7797839" y="4848450"/>
                  <a:ext cx="1263808" cy="539496"/>
                </a:xfrm>
                <a:prstGeom prst="rect">
                  <a:avLst/>
                </a:prstGeom>
              </p:spPr>
              <p:txBody>
                <a:bodyPr wrap="square" lIns="0" anchor="ctr">
                  <a:noAutofit/>
                </a:bodyPr>
                <a:lstStyle>
                  <a:defPPr>
                    <a:defRPr lang="en-US"/>
                  </a:defPPr>
                  <a:lvl1pPr marL="0" marR="0" lvl="0" indent="0" algn="ctr" defTabSz="1097212" eaLnBrk="1" fontAlgn="auto" latinLnBrk="0" hangingPunct="1">
                    <a:lnSpc>
                      <a:spcPct val="100000"/>
                    </a:lnSpc>
                    <a:spcBef>
                      <a:spcPts val="0"/>
                    </a:spcBef>
                    <a:spcAft>
                      <a:spcPts val="0"/>
                    </a:spcAft>
                    <a:buClrTx/>
                    <a:buSzTx/>
                    <a:buFontTx/>
                    <a:buNone/>
                    <a:tabLst/>
                    <a:defRPr sz="3200" b="1">
                      <a:solidFill>
                        <a:schemeClr val="accent2"/>
                      </a:solidFill>
                      <a:latin typeface="+mj-lt"/>
                      <a:ea typeface="Amazon Ember Bold" panose="020B0703020204020204" pitchFamily="34" charset="0"/>
                      <a:cs typeface="Amazon Ember Bold" panose="020B0703020204020204" pitchFamily="34" charset="0"/>
                    </a:defRPr>
                  </a:lvl1pPr>
                </a:lstStyle>
                <a:p>
                  <a:pPr defTabSz="1316654"/>
                  <a:r>
                    <a:rPr lang="en-US" dirty="0">
                      <a:solidFill>
                        <a:srgbClr val="A166FF"/>
                      </a:solidFill>
                      <a:latin typeface="Arial" panose="020B0604020202020204"/>
                    </a:rPr>
                    <a:t>30%</a:t>
                  </a:r>
                </a:p>
              </p:txBody>
            </p:sp>
            <p:grpSp>
              <p:nvGrpSpPr>
                <p:cNvPr id="171" name="Group 170">
                  <a:extLst>
                    <a:ext uri="{FF2B5EF4-FFF2-40B4-BE49-F238E27FC236}">
                      <a16:creationId xmlns:a16="http://schemas.microsoft.com/office/drawing/2014/main" id="{1B0459D2-BEFF-4E04-A929-10CFC6934569}"/>
                    </a:ext>
                  </a:extLst>
                </p:cNvPr>
                <p:cNvGrpSpPr/>
                <p:nvPr/>
              </p:nvGrpSpPr>
              <p:grpSpPr>
                <a:xfrm>
                  <a:off x="8124437" y="4179898"/>
                  <a:ext cx="610612" cy="640422"/>
                  <a:chOff x="203200" y="3606800"/>
                  <a:chExt cx="613074" cy="643004"/>
                </a:xfrm>
                <a:solidFill>
                  <a:schemeClr val="bg1"/>
                </a:solidFill>
              </p:grpSpPr>
              <p:sp>
                <p:nvSpPr>
                  <p:cNvPr id="172" name="Rectangle: Rounded Corners 171">
                    <a:extLst>
                      <a:ext uri="{FF2B5EF4-FFF2-40B4-BE49-F238E27FC236}">
                        <a16:creationId xmlns:a16="http://schemas.microsoft.com/office/drawing/2014/main" id="{B606DB9A-5801-4EA7-A2AD-3C8921D6EDB5}"/>
                      </a:ext>
                    </a:extLst>
                  </p:cNvPr>
                  <p:cNvSpPr/>
                  <p:nvPr/>
                </p:nvSpPr>
                <p:spPr bwMode="auto">
                  <a:xfrm>
                    <a:off x="203200" y="3606800"/>
                    <a:ext cx="441960" cy="441960"/>
                  </a:xfrm>
                  <a:prstGeom prst="roundRect">
                    <a:avLst/>
                  </a:prstGeom>
                  <a:grp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35" fontAlgn="base">
                      <a:lnSpc>
                        <a:spcPct val="90000"/>
                      </a:lnSpc>
                      <a:spcBef>
                        <a:spcPct val="0"/>
                      </a:spcBef>
                      <a:spcAft>
                        <a:spcPct val="0"/>
                      </a:spcAft>
                    </a:pPr>
                    <a:endParaRPr lang="en-US" sz="2400" dirty="0">
                      <a:gradFill>
                        <a:gsLst>
                          <a:gs pos="0">
                            <a:srgbClr val="FFFFFF"/>
                          </a:gs>
                          <a:gs pos="100000">
                            <a:srgbClr val="FFFFFF"/>
                          </a:gs>
                        </a:gsLst>
                        <a:lin ang="5400000" scaled="0"/>
                      </a:gradFill>
                      <a:latin typeface="Arial" panose="020B0604020202020204"/>
                      <a:ea typeface="Segoe UI" pitchFamily="34" charset="0"/>
                      <a:cs typeface="Segoe UI" pitchFamily="34" charset="0"/>
                    </a:endParaRPr>
                  </a:p>
                </p:txBody>
              </p:sp>
              <p:sp>
                <p:nvSpPr>
                  <p:cNvPr id="173" name="Rectangle: Rounded Corners 172">
                    <a:extLst>
                      <a:ext uri="{FF2B5EF4-FFF2-40B4-BE49-F238E27FC236}">
                        <a16:creationId xmlns:a16="http://schemas.microsoft.com/office/drawing/2014/main" id="{A0DDEEEB-B03E-47BE-82FA-CE3C5D458356}"/>
                      </a:ext>
                    </a:extLst>
                  </p:cNvPr>
                  <p:cNvSpPr/>
                  <p:nvPr/>
                </p:nvSpPr>
                <p:spPr bwMode="auto">
                  <a:xfrm>
                    <a:off x="255224" y="3671761"/>
                    <a:ext cx="441961" cy="441960"/>
                  </a:xfrm>
                  <a:prstGeom prst="roundRect">
                    <a:avLst/>
                  </a:prstGeom>
                  <a:grpFill/>
                  <a:ln w="1905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35" fontAlgn="base">
                      <a:lnSpc>
                        <a:spcPct val="90000"/>
                      </a:lnSpc>
                      <a:spcBef>
                        <a:spcPct val="0"/>
                      </a:spcBef>
                      <a:spcAft>
                        <a:spcPct val="0"/>
                      </a:spcAft>
                    </a:pPr>
                    <a:endParaRPr lang="en-US" sz="2400" dirty="0">
                      <a:gradFill>
                        <a:gsLst>
                          <a:gs pos="0">
                            <a:srgbClr val="FFFFFF"/>
                          </a:gs>
                          <a:gs pos="100000">
                            <a:srgbClr val="FFFFFF"/>
                          </a:gs>
                        </a:gsLst>
                        <a:lin ang="5400000" scaled="0"/>
                      </a:gradFill>
                      <a:latin typeface="Arial" panose="020B0604020202020204"/>
                      <a:ea typeface="Segoe UI" pitchFamily="34" charset="0"/>
                      <a:cs typeface="Segoe UI" pitchFamily="34" charset="0"/>
                    </a:endParaRPr>
                  </a:p>
                </p:txBody>
              </p:sp>
              <p:sp>
                <p:nvSpPr>
                  <p:cNvPr id="176" name="Rectangle: Rounded Corners 175">
                    <a:extLst>
                      <a:ext uri="{FF2B5EF4-FFF2-40B4-BE49-F238E27FC236}">
                        <a16:creationId xmlns:a16="http://schemas.microsoft.com/office/drawing/2014/main" id="{2CEA338F-2BBB-4080-9D2E-C0FADC36604F}"/>
                      </a:ext>
                    </a:extLst>
                  </p:cNvPr>
                  <p:cNvSpPr/>
                  <p:nvPr/>
                </p:nvSpPr>
                <p:spPr bwMode="auto">
                  <a:xfrm>
                    <a:off x="316062" y="3739232"/>
                    <a:ext cx="441961" cy="441960"/>
                  </a:xfrm>
                  <a:prstGeom prst="roundRect">
                    <a:avLst/>
                  </a:prstGeom>
                  <a:grp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35" fontAlgn="base">
                      <a:lnSpc>
                        <a:spcPct val="90000"/>
                      </a:lnSpc>
                      <a:spcBef>
                        <a:spcPct val="0"/>
                      </a:spcBef>
                      <a:spcAft>
                        <a:spcPct val="0"/>
                      </a:spcAft>
                    </a:pPr>
                    <a:endParaRPr lang="en-US" sz="2400" dirty="0">
                      <a:gradFill>
                        <a:gsLst>
                          <a:gs pos="0">
                            <a:srgbClr val="FFFFFF"/>
                          </a:gs>
                          <a:gs pos="100000">
                            <a:srgbClr val="FFFFFF"/>
                          </a:gs>
                        </a:gsLst>
                        <a:lin ang="5400000" scaled="0"/>
                      </a:gradFill>
                      <a:latin typeface="Arial" panose="020B0604020202020204"/>
                      <a:ea typeface="Segoe UI" pitchFamily="34" charset="0"/>
                      <a:cs typeface="Segoe UI" pitchFamily="34" charset="0"/>
                    </a:endParaRPr>
                  </a:p>
                </p:txBody>
              </p:sp>
              <p:sp>
                <p:nvSpPr>
                  <p:cNvPr id="177" name="Rectangle: Rounded Corners 176">
                    <a:extLst>
                      <a:ext uri="{FF2B5EF4-FFF2-40B4-BE49-F238E27FC236}">
                        <a16:creationId xmlns:a16="http://schemas.microsoft.com/office/drawing/2014/main" id="{AFAB536B-46B9-4CDB-9177-411335889AC9}"/>
                      </a:ext>
                    </a:extLst>
                  </p:cNvPr>
                  <p:cNvSpPr/>
                  <p:nvPr/>
                </p:nvSpPr>
                <p:spPr bwMode="auto">
                  <a:xfrm>
                    <a:off x="374313" y="3807844"/>
                    <a:ext cx="441961" cy="441960"/>
                  </a:xfrm>
                  <a:prstGeom prst="roundRect">
                    <a:avLst/>
                  </a:prstGeom>
                  <a:solidFill>
                    <a:srgbClr val="232F3E"/>
                  </a:solidFill>
                  <a:ln w="1905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35" fontAlgn="base">
                      <a:lnSpc>
                        <a:spcPct val="90000"/>
                      </a:lnSpc>
                      <a:spcBef>
                        <a:spcPct val="0"/>
                      </a:spcBef>
                      <a:spcAft>
                        <a:spcPct val="0"/>
                      </a:spcAft>
                    </a:pPr>
                    <a:endParaRPr lang="en-US" sz="2400" dirty="0">
                      <a:gradFill>
                        <a:gsLst>
                          <a:gs pos="0">
                            <a:srgbClr val="FFFFFF"/>
                          </a:gs>
                          <a:gs pos="100000">
                            <a:srgbClr val="FFFFFF"/>
                          </a:gs>
                        </a:gsLst>
                        <a:lin ang="5400000" scaled="0"/>
                      </a:gradFill>
                      <a:latin typeface="Arial" panose="020B0604020202020204"/>
                      <a:ea typeface="Segoe UI" pitchFamily="34" charset="0"/>
                      <a:cs typeface="Segoe UI" pitchFamily="34" charset="0"/>
                    </a:endParaRPr>
                  </a:p>
                </p:txBody>
              </p:sp>
            </p:grpSp>
          </p:grpSp>
        </p:grpSp>
      </p:grpSp>
      <p:grpSp>
        <p:nvGrpSpPr>
          <p:cNvPr id="46" name="Group 45">
            <a:extLst>
              <a:ext uri="{FF2B5EF4-FFF2-40B4-BE49-F238E27FC236}">
                <a16:creationId xmlns:a16="http://schemas.microsoft.com/office/drawing/2014/main" id="{E50238C4-0FCD-41B8-9BDB-041E0D72D928}"/>
              </a:ext>
            </a:extLst>
          </p:cNvPr>
          <p:cNvGrpSpPr/>
          <p:nvPr/>
        </p:nvGrpSpPr>
        <p:grpSpPr>
          <a:xfrm>
            <a:off x="7900494" y="1719671"/>
            <a:ext cx="4484944" cy="5404732"/>
            <a:chOff x="9871710" y="1957969"/>
            <a:chExt cx="4484944" cy="5404732"/>
          </a:xfrm>
        </p:grpSpPr>
        <p:sp>
          <p:nvSpPr>
            <p:cNvPr id="19" name="Rectangle 18">
              <a:extLst>
                <a:ext uri="{FF2B5EF4-FFF2-40B4-BE49-F238E27FC236}">
                  <a16:creationId xmlns:a16="http://schemas.microsoft.com/office/drawing/2014/main" id="{43EE05CB-4C6B-45A1-AEEE-0A047D740CB8}"/>
                </a:ext>
              </a:extLst>
            </p:cNvPr>
            <p:cNvSpPr/>
            <p:nvPr/>
          </p:nvSpPr>
          <p:spPr>
            <a:xfrm>
              <a:off x="9871710" y="1957969"/>
              <a:ext cx="4434840" cy="5404732"/>
            </a:xfrm>
            <a:prstGeom prst="rect">
              <a:avLst/>
            </a:prstGeom>
            <a:noFill/>
            <a:ln w="25400">
              <a:gradFill>
                <a:gsLst>
                  <a:gs pos="35000">
                    <a:schemeClr val="accent3"/>
                  </a:gs>
                  <a:gs pos="100000">
                    <a:schemeClr val="accent2"/>
                  </a:gs>
                </a:gsLst>
                <a:lin ang="5400000" scaled="1"/>
              </a:gradFill>
            </a:ln>
          </p:spPr>
          <p:txBody>
            <a:bodyPr wrap="square" lIns="91440" tIns="274320" rIns="91440" bIns="91440" anchor="t" anchorCtr="0">
              <a:noAutofit/>
            </a:bodyPr>
            <a:lstStyle/>
            <a:p>
              <a:pPr algn="ctr" defTabSz="1097168">
                <a:lnSpc>
                  <a:spcPct val="90000"/>
                </a:lnSpc>
              </a:pPr>
              <a:r>
                <a:rPr lang="en-US" sz="3200" b="1" dirty="0">
                  <a:solidFill>
                    <a:srgbClr val="FFC000"/>
                  </a:solidFill>
                  <a:latin typeface="Arial" panose="020B0604020202020204"/>
                  <a:ea typeface="Amazon Ember Bold" panose="020B0703020204020204" pitchFamily="34" charset="0"/>
                  <a:cs typeface="Amazon Ember Bold" panose="020B0703020204020204" pitchFamily="34" charset="0"/>
                </a:rPr>
                <a:t>Transform</a:t>
              </a:r>
              <a:r>
                <a:rPr lang="en-US" sz="3200" b="1" dirty="0">
                  <a:solidFill>
                    <a:srgbClr val="ED7D31"/>
                  </a:solidFill>
                  <a:latin typeface="Arial" panose="020B0604020202020204"/>
                  <a:ea typeface="Amazon Ember Bold" panose="020B0703020204020204" pitchFamily="34" charset="0"/>
                  <a:cs typeface="Amazon Ember Bold" panose="020B0703020204020204" pitchFamily="34" charset="0"/>
                </a:rPr>
                <a:t> </a:t>
              </a:r>
              <a:r>
                <a:rPr lang="en-US" sz="3200" b="1" dirty="0">
                  <a:solidFill>
                    <a:prstClr val="white"/>
                  </a:solidFill>
                  <a:latin typeface="Arial" panose="020B0604020202020204"/>
                  <a:ea typeface="Amazon Ember Bold" panose="020B0703020204020204" pitchFamily="34" charset="0"/>
                  <a:cs typeface="Amazon Ember Bold" panose="020B0703020204020204" pitchFamily="34" charset="0"/>
                </a:rPr>
                <a:t>on AWS</a:t>
              </a:r>
            </a:p>
          </p:txBody>
        </p:sp>
        <p:grpSp>
          <p:nvGrpSpPr>
            <p:cNvPr id="33" name="Group 32">
              <a:extLst>
                <a:ext uri="{FF2B5EF4-FFF2-40B4-BE49-F238E27FC236}">
                  <a16:creationId xmlns:a16="http://schemas.microsoft.com/office/drawing/2014/main" id="{3F727EAB-72AB-433E-BAA1-CD9BE63C8E59}"/>
                </a:ext>
              </a:extLst>
            </p:cNvPr>
            <p:cNvGrpSpPr/>
            <p:nvPr/>
          </p:nvGrpSpPr>
          <p:grpSpPr>
            <a:xfrm>
              <a:off x="9920269" y="3581547"/>
              <a:ext cx="4436385" cy="3244395"/>
              <a:chOff x="9920269" y="4188755"/>
              <a:chExt cx="4436385" cy="3244395"/>
            </a:xfrm>
          </p:grpSpPr>
          <p:grpSp>
            <p:nvGrpSpPr>
              <p:cNvPr id="29" name="Group 28">
                <a:extLst>
                  <a:ext uri="{FF2B5EF4-FFF2-40B4-BE49-F238E27FC236}">
                    <a16:creationId xmlns:a16="http://schemas.microsoft.com/office/drawing/2014/main" id="{C1D51728-1A4F-4CD4-8B0B-DCE42C81AA95}"/>
                  </a:ext>
                </a:extLst>
              </p:cNvPr>
              <p:cNvGrpSpPr/>
              <p:nvPr/>
            </p:nvGrpSpPr>
            <p:grpSpPr>
              <a:xfrm rot="1633886">
                <a:off x="11716102" y="4188755"/>
                <a:ext cx="459611" cy="802553"/>
                <a:chOff x="10602219" y="4162598"/>
                <a:chExt cx="374158" cy="653339"/>
              </a:xfrm>
            </p:grpSpPr>
            <p:sp>
              <p:nvSpPr>
                <p:cNvPr id="116" name="Freeform: Shape 115">
                  <a:extLst>
                    <a:ext uri="{FF2B5EF4-FFF2-40B4-BE49-F238E27FC236}">
                      <a16:creationId xmlns:a16="http://schemas.microsoft.com/office/drawing/2014/main" id="{39E9B752-AD4C-4FCC-AF0B-679DD9D33105}"/>
                    </a:ext>
                  </a:extLst>
                </p:cNvPr>
                <p:cNvSpPr/>
                <p:nvPr/>
              </p:nvSpPr>
              <p:spPr>
                <a:xfrm>
                  <a:off x="10604047" y="4238036"/>
                  <a:ext cx="13716" cy="91440"/>
                </a:xfrm>
                <a:custGeom>
                  <a:avLst/>
                  <a:gdLst>
                    <a:gd name="connsiteX0" fmla="*/ 6759 w 9655"/>
                    <a:gd name="connsiteY0" fmla="*/ 62438 h 64368"/>
                    <a:gd name="connsiteX1" fmla="*/ 4828 w 9655"/>
                    <a:gd name="connsiteY1" fmla="*/ 42483 h 64368"/>
                    <a:gd name="connsiteX2" fmla="*/ 4828 w 9655"/>
                    <a:gd name="connsiteY2" fmla="*/ 4828 h 64368"/>
                  </a:gdLst>
                  <a:ahLst/>
                  <a:cxnLst>
                    <a:cxn ang="0">
                      <a:pos x="connsiteX0" y="connsiteY0"/>
                    </a:cxn>
                    <a:cxn ang="0">
                      <a:pos x="connsiteX1" y="connsiteY1"/>
                    </a:cxn>
                    <a:cxn ang="0">
                      <a:pos x="connsiteX2" y="connsiteY2"/>
                    </a:cxn>
                  </a:cxnLst>
                  <a:rect l="l" t="t" r="r" b="b"/>
                  <a:pathLst>
                    <a:path w="9655" h="64368">
                      <a:moveTo>
                        <a:pt x="6759" y="62438"/>
                      </a:moveTo>
                      <a:cubicBezTo>
                        <a:pt x="5471" y="56001"/>
                        <a:pt x="4828" y="49564"/>
                        <a:pt x="4828" y="42483"/>
                      </a:cubicBezTo>
                      <a:lnTo>
                        <a:pt x="4828" y="4828"/>
                      </a:lnTo>
                    </a:path>
                  </a:pathLst>
                </a:custGeom>
                <a:noFill/>
                <a:ln w="19050" cap="flat">
                  <a:solidFill>
                    <a:schemeClr val="tx1"/>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117" name="Freeform: Shape 116">
                  <a:extLst>
                    <a:ext uri="{FF2B5EF4-FFF2-40B4-BE49-F238E27FC236}">
                      <a16:creationId xmlns:a16="http://schemas.microsoft.com/office/drawing/2014/main" id="{C8ED5F8C-1B50-4240-A0B6-B21CB360A6A3}"/>
                    </a:ext>
                  </a:extLst>
                </p:cNvPr>
                <p:cNvSpPr/>
                <p:nvPr/>
              </p:nvSpPr>
              <p:spPr>
                <a:xfrm>
                  <a:off x="10612735" y="4340449"/>
                  <a:ext cx="361188" cy="475488"/>
                </a:xfrm>
                <a:custGeom>
                  <a:avLst/>
                  <a:gdLst>
                    <a:gd name="connsiteX0" fmla="*/ 244280 w 254257"/>
                    <a:gd name="connsiteY0" fmla="*/ 207268 h 334718"/>
                    <a:gd name="connsiteX1" fmla="*/ 250073 w 254257"/>
                    <a:gd name="connsiteY1" fmla="*/ 240418 h 334718"/>
                    <a:gd name="connsiteX2" fmla="*/ 249751 w 254257"/>
                    <a:gd name="connsiteY2" fmla="*/ 317017 h 334718"/>
                    <a:gd name="connsiteX3" fmla="*/ 236234 w 254257"/>
                    <a:gd name="connsiteY3" fmla="*/ 330534 h 334718"/>
                    <a:gd name="connsiteX4" fmla="*/ 236234 w 254257"/>
                    <a:gd name="connsiteY4" fmla="*/ 330534 h 334718"/>
                    <a:gd name="connsiteX5" fmla="*/ 222716 w 254257"/>
                    <a:gd name="connsiteY5" fmla="*/ 317017 h 334718"/>
                    <a:gd name="connsiteX6" fmla="*/ 223038 w 254257"/>
                    <a:gd name="connsiteY6" fmla="*/ 240418 h 334718"/>
                    <a:gd name="connsiteX7" fmla="*/ 116830 w 254257"/>
                    <a:gd name="connsiteY7" fmla="*/ 116830 h 334718"/>
                    <a:gd name="connsiteX8" fmla="*/ 4828 w 254257"/>
                    <a:gd name="connsiteY8" fmla="*/ 4828 h 33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257" h="334718">
                      <a:moveTo>
                        <a:pt x="244280" y="207268"/>
                      </a:moveTo>
                      <a:cubicBezTo>
                        <a:pt x="247820" y="217567"/>
                        <a:pt x="250073" y="228510"/>
                        <a:pt x="250073" y="240418"/>
                      </a:cubicBezTo>
                      <a:lnTo>
                        <a:pt x="249751" y="317017"/>
                      </a:lnTo>
                      <a:cubicBezTo>
                        <a:pt x="249751" y="324419"/>
                        <a:pt x="243636" y="330534"/>
                        <a:pt x="236234" y="330534"/>
                      </a:cubicBezTo>
                      <a:lnTo>
                        <a:pt x="236234" y="330534"/>
                      </a:lnTo>
                      <a:cubicBezTo>
                        <a:pt x="228831" y="330534"/>
                        <a:pt x="222716" y="324419"/>
                        <a:pt x="222716" y="317017"/>
                      </a:cubicBezTo>
                      <a:lnTo>
                        <a:pt x="223038" y="240418"/>
                      </a:lnTo>
                      <a:cubicBezTo>
                        <a:pt x="223360" y="191176"/>
                        <a:pt x="171543" y="155129"/>
                        <a:pt x="116830" y="116830"/>
                      </a:cubicBezTo>
                      <a:cubicBezTo>
                        <a:pt x="69518" y="83680"/>
                        <a:pt x="21564" y="49886"/>
                        <a:pt x="4828" y="4828"/>
                      </a:cubicBezTo>
                    </a:path>
                  </a:pathLst>
                </a:custGeom>
                <a:noFill/>
                <a:ln w="19050" cap="flat">
                  <a:solidFill>
                    <a:schemeClr val="tx1"/>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118" name="Freeform: Shape 117">
                  <a:extLst>
                    <a:ext uri="{FF2B5EF4-FFF2-40B4-BE49-F238E27FC236}">
                      <a16:creationId xmlns:a16="http://schemas.microsoft.com/office/drawing/2014/main" id="{F3DC1E86-D61A-441E-A5D4-28B2FC091768}"/>
                    </a:ext>
                  </a:extLst>
                </p:cNvPr>
                <p:cNvSpPr/>
                <p:nvPr/>
              </p:nvSpPr>
              <p:spPr>
                <a:xfrm>
                  <a:off x="10604047" y="4162598"/>
                  <a:ext cx="333755" cy="429768"/>
                </a:xfrm>
                <a:custGeom>
                  <a:avLst/>
                  <a:gdLst>
                    <a:gd name="connsiteX0" fmla="*/ 4828 w 234946"/>
                    <a:gd name="connsiteY0" fmla="*/ 45380 h 302533"/>
                    <a:gd name="connsiteX1" fmla="*/ 4828 w 234946"/>
                    <a:gd name="connsiteY1" fmla="*/ 18345 h 302533"/>
                    <a:gd name="connsiteX2" fmla="*/ 18345 w 234946"/>
                    <a:gd name="connsiteY2" fmla="*/ 4828 h 302533"/>
                    <a:gd name="connsiteX3" fmla="*/ 18345 w 234946"/>
                    <a:gd name="connsiteY3" fmla="*/ 4828 h 302533"/>
                    <a:gd name="connsiteX4" fmla="*/ 31863 w 234946"/>
                    <a:gd name="connsiteY4" fmla="*/ 18345 h 302533"/>
                    <a:gd name="connsiteX5" fmla="*/ 31541 w 234946"/>
                    <a:gd name="connsiteY5" fmla="*/ 95910 h 302533"/>
                    <a:gd name="connsiteX6" fmla="*/ 137749 w 234946"/>
                    <a:gd name="connsiteY6" fmla="*/ 219498 h 302533"/>
                    <a:gd name="connsiteX7" fmla="*/ 230119 w 234946"/>
                    <a:gd name="connsiteY7" fmla="*/ 297706 h 30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946" h="302533">
                      <a:moveTo>
                        <a:pt x="4828" y="45380"/>
                      </a:moveTo>
                      <a:lnTo>
                        <a:pt x="4828" y="18345"/>
                      </a:lnTo>
                      <a:cubicBezTo>
                        <a:pt x="4828" y="10943"/>
                        <a:pt x="10943" y="4828"/>
                        <a:pt x="18345" y="4828"/>
                      </a:cubicBezTo>
                      <a:lnTo>
                        <a:pt x="18345" y="4828"/>
                      </a:lnTo>
                      <a:cubicBezTo>
                        <a:pt x="25748" y="4828"/>
                        <a:pt x="31863" y="10943"/>
                        <a:pt x="31863" y="18345"/>
                      </a:cubicBezTo>
                      <a:lnTo>
                        <a:pt x="31541" y="95910"/>
                      </a:lnTo>
                      <a:cubicBezTo>
                        <a:pt x="31219" y="145152"/>
                        <a:pt x="83036" y="181198"/>
                        <a:pt x="137749" y="219498"/>
                      </a:cubicBezTo>
                      <a:cubicBezTo>
                        <a:pt x="172187" y="243636"/>
                        <a:pt x="207268" y="268418"/>
                        <a:pt x="230119" y="297706"/>
                      </a:cubicBezTo>
                    </a:path>
                  </a:pathLst>
                </a:custGeom>
                <a:noFill/>
                <a:ln w="19050" cap="flat">
                  <a:solidFill>
                    <a:schemeClr val="tx1"/>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119" name="Freeform: Shape 118">
                  <a:extLst>
                    <a:ext uri="{FF2B5EF4-FFF2-40B4-BE49-F238E27FC236}">
                      <a16:creationId xmlns:a16="http://schemas.microsoft.com/office/drawing/2014/main" id="{BBA7FD85-A6B9-4C1E-A58D-AD971B9EE2F6}"/>
                    </a:ext>
                  </a:extLst>
                </p:cNvPr>
                <p:cNvSpPr/>
                <p:nvPr/>
              </p:nvSpPr>
              <p:spPr>
                <a:xfrm>
                  <a:off x="10602219" y="4503050"/>
                  <a:ext cx="155448" cy="310896"/>
                </a:xfrm>
                <a:custGeom>
                  <a:avLst/>
                  <a:gdLst>
                    <a:gd name="connsiteX0" fmla="*/ 18345 w 109427"/>
                    <a:gd name="connsiteY0" fmla="*/ 215106 h 218854"/>
                    <a:gd name="connsiteX1" fmla="*/ 18345 w 109427"/>
                    <a:gd name="connsiteY1" fmla="*/ 215106 h 218854"/>
                    <a:gd name="connsiteX2" fmla="*/ 4828 w 109427"/>
                    <a:gd name="connsiteY2" fmla="*/ 201588 h 218854"/>
                    <a:gd name="connsiteX3" fmla="*/ 5150 w 109427"/>
                    <a:gd name="connsiteY3" fmla="*/ 124989 h 218854"/>
                    <a:gd name="connsiteX4" fmla="*/ 33794 w 109427"/>
                    <a:gd name="connsiteY4" fmla="*/ 53861 h 218854"/>
                    <a:gd name="connsiteX5" fmla="*/ 84645 w 109427"/>
                    <a:gd name="connsiteY5" fmla="*/ 7516 h 218854"/>
                    <a:gd name="connsiteX6" fmla="*/ 103634 w 109427"/>
                    <a:gd name="connsiteY6" fmla="*/ 10412 h 218854"/>
                    <a:gd name="connsiteX7" fmla="*/ 103634 w 109427"/>
                    <a:gd name="connsiteY7" fmla="*/ 10412 h 218854"/>
                    <a:gd name="connsiteX8" fmla="*/ 100737 w 109427"/>
                    <a:gd name="connsiteY8" fmla="*/ 29079 h 218854"/>
                    <a:gd name="connsiteX9" fmla="*/ 32184 w 109427"/>
                    <a:gd name="connsiteY9" fmla="*/ 124667 h 218854"/>
                    <a:gd name="connsiteX10" fmla="*/ 31863 w 109427"/>
                    <a:gd name="connsiteY10" fmla="*/ 201588 h 218854"/>
                    <a:gd name="connsiteX11" fmla="*/ 18345 w 109427"/>
                    <a:gd name="connsiteY11" fmla="*/ 215106 h 21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427" h="218854">
                      <a:moveTo>
                        <a:pt x="18345" y="215106"/>
                      </a:moveTo>
                      <a:lnTo>
                        <a:pt x="18345" y="215106"/>
                      </a:lnTo>
                      <a:cubicBezTo>
                        <a:pt x="10943" y="215106"/>
                        <a:pt x="4828" y="208990"/>
                        <a:pt x="4828" y="201588"/>
                      </a:cubicBezTo>
                      <a:lnTo>
                        <a:pt x="5150" y="124989"/>
                      </a:lnTo>
                      <a:cubicBezTo>
                        <a:pt x="5150" y="100207"/>
                        <a:pt x="14483" y="77034"/>
                        <a:pt x="33794" y="53861"/>
                      </a:cubicBezTo>
                      <a:cubicBezTo>
                        <a:pt x="48277" y="36160"/>
                        <a:pt x="66944" y="21033"/>
                        <a:pt x="84645" y="7516"/>
                      </a:cubicBezTo>
                      <a:cubicBezTo>
                        <a:pt x="90760" y="3010"/>
                        <a:pt x="99128" y="4297"/>
                        <a:pt x="103634" y="10412"/>
                      </a:cubicBezTo>
                      <a:lnTo>
                        <a:pt x="103634" y="10412"/>
                      </a:lnTo>
                      <a:cubicBezTo>
                        <a:pt x="107818" y="16527"/>
                        <a:pt x="106531" y="24574"/>
                        <a:pt x="100737" y="29079"/>
                      </a:cubicBezTo>
                      <a:cubicBezTo>
                        <a:pt x="59219" y="60298"/>
                        <a:pt x="32184" y="88942"/>
                        <a:pt x="32184" y="124667"/>
                      </a:cubicBezTo>
                      <a:lnTo>
                        <a:pt x="31863" y="201588"/>
                      </a:lnTo>
                      <a:cubicBezTo>
                        <a:pt x="31863" y="208990"/>
                        <a:pt x="25748" y="215106"/>
                        <a:pt x="18345" y="215106"/>
                      </a:cubicBezTo>
                      <a:close/>
                    </a:path>
                  </a:pathLst>
                </a:custGeom>
                <a:noFill/>
                <a:ln w="19050" cap="flat">
                  <a:solidFill>
                    <a:schemeClr val="tx1"/>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120" name="Freeform: Shape 119">
                  <a:extLst>
                    <a:ext uri="{FF2B5EF4-FFF2-40B4-BE49-F238E27FC236}">
                      <a16:creationId xmlns:a16="http://schemas.microsoft.com/office/drawing/2014/main" id="{8679E826-8635-4942-B922-39A9F0106E16}"/>
                    </a:ext>
                  </a:extLst>
                </p:cNvPr>
                <p:cNvSpPr/>
                <p:nvPr/>
              </p:nvSpPr>
              <p:spPr>
                <a:xfrm>
                  <a:off x="10820929" y="4163512"/>
                  <a:ext cx="155448" cy="310896"/>
                </a:xfrm>
                <a:custGeom>
                  <a:avLst/>
                  <a:gdLst>
                    <a:gd name="connsiteX0" fmla="*/ 104159 w 109427"/>
                    <a:gd name="connsiteY0" fmla="*/ 95910 h 218854"/>
                    <a:gd name="connsiteX1" fmla="*/ 26273 w 109427"/>
                    <a:gd name="connsiteY1" fmla="*/ 212096 h 218854"/>
                    <a:gd name="connsiteX2" fmla="*/ 7284 w 109427"/>
                    <a:gd name="connsiteY2" fmla="*/ 209199 h 218854"/>
                    <a:gd name="connsiteX3" fmla="*/ 7284 w 109427"/>
                    <a:gd name="connsiteY3" fmla="*/ 209199 h 218854"/>
                    <a:gd name="connsiteX4" fmla="*/ 10181 w 109427"/>
                    <a:gd name="connsiteY4" fmla="*/ 190532 h 218854"/>
                    <a:gd name="connsiteX5" fmla="*/ 55561 w 109427"/>
                    <a:gd name="connsiteY5" fmla="*/ 149336 h 218854"/>
                    <a:gd name="connsiteX6" fmla="*/ 77446 w 109427"/>
                    <a:gd name="connsiteY6" fmla="*/ 95910 h 218854"/>
                    <a:gd name="connsiteX7" fmla="*/ 77768 w 109427"/>
                    <a:gd name="connsiteY7" fmla="*/ 18345 h 218854"/>
                    <a:gd name="connsiteX8" fmla="*/ 91286 w 109427"/>
                    <a:gd name="connsiteY8" fmla="*/ 4828 h 218854"/>
                    <a:gd name="connsiteX9" fmla="*/ 91286 w 109427"/>
                    <a:gd name="connsiteY9" fmla="*/ 4828 h 218854"/>
                    <a:gd name="connsiteX10" fmla="*/ 104803 w 109427"/>
                    <a:gd name="connsiteY10" fmla="*/ 18345 h 218854"/>
                    <a:gd name="connsiteX11" fmla="*/ 104803 w 109427"/>
                    <a:gd name="connsiteY11" fmla="*/ 44415 h 21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427" h="218854">
                      <a:moveTo>
                        <a:pt x="104159" y="95910"/>
                      </a:moveTo>
                      <a:cubicBezTo>
                        <a:pt x="103838" y="144508"/>
                        <a:pt x="67791" y="180555"/>
                        <a:pt x="26273" y="212096"/>
                      </a:cubicBezTo>
                      <a:cubicBezTo>
                        <a:pt x="20158" y="216601"/>
                        <a:pt x="11790" y="215314"/>
                        <a:pt x="7284" y="209199"/>
                      </a:cubicBezTo>
                      <a:lnTo>
                        <a:pt x="7284" y="209199"/>
                      </a:lnTo>
                      <a:cubicBezTo>
                        <a:pt x="3100" y="203084"/>
                        <a:pt x="4388" y="195038"/>
                        <a:pt x="10181" y="190532"/>
                      </a:cubicBezTo>
                      <a:cubicBezTo>
                        <a:pt x="25629" y="178946"/>
                        <a:pt x="42687" y="164784"/>
                        <a:pt x="55561" y="149336"/>
                      </a:cubicBezTo>
                      <a:cubicBezTo>
                        <a:pt x="70044" y="131634"/>
                        <a:pt x="77446" y="114255"/>
                        <a:pt x="77446" y="95910"/>
                      </a:cubicBezTo>
                      <a:lnTo>
                        <a:pt x="77768" y="18345"/>
                      </a:lnTo>
                      <a:cubicBezTo>
                        <a:pt x="77768" y="10943"/>
                        <a:pt x="83883" y="4828"/>
                        <a:pt x="91286" y="4828"/>
                      </a:cubicBezTo>
                      <a:lnTo>
                        <a:pt x="91286" y="4828"/>
                      </a:lnTo>
                      <a:cubicBezTo>
                        <a:pt x="98688" y="4828"/>
                        <a:pt x="104803" y="10943"/>
                        <a:pt x="104803" y="18345"/>
                      </a:cubicBezTo>
                      <a:lnTo>
                        <a:pt x="104803" y="44415"/>
                      </a:lnTo>
                    </a:path>
                  </a:pathLst>
                </a:custGeom>
                <a:noFill/>
                <a:ln w="19050" cap="flat">
                  <a:solidFill>
                    <a:schemeClr val="tx1"/>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121" name="Freeform: Shape 120">
                  <a:extLst>
                    <a:ext uri="{FF2B5EF4-FFF2-40B4-BE49-F238E27FC236}">
                      <a16:creationId xmlns:a16="http://schemas.microsoft.com/office/drawing/2014/main" id="{59710F6B-48A5-4A73-B75F-08B0C7BB347E}"/>
                    </a:ext>
                  </a:extLst>
                </p:cNvPr>
                <p:cNvSpPr/>
                <p:nvPr/>
              </p:nvSpPr>
              <p:spPr>
                <a:xfrm>
                  <a:off x="10962036" y="4238036"/>
                  <a:ext cx="13716" cy="41148"/>
                </a:xfrm>
                <a:custGeom>
                  <a:avLst/>
                  <a:gdLst>
                    <a:gd name="connsiteX0" fmla="*/ 4828 w 9655"/>
                    <a:gd name="connsiteY0" fmla="*/ 4828 h 28966"/>
                    <a:gd name="connsiteX1" fmla="*/ 4828 w 9655"/>
                    <a:gd name="connsiteY1" fmla="*/ 27035 h 28966"/>
                  </a:gdLst>
                  <a:ahLst/>
                  <a:cxnLst>
                    <a:cxn ang="0">
                      <a:pos x="connsiteX0" y="connsiteY0"/>
                    </a:cxn>
                    <a:cxn ang="0">
                      <a:pos x="connsiteX1" y="connsiteY1"/>
                    </a:cxn>
                  </a:cxnLst>
                  <a:rect l="l" t="t" r="r" b="b"/>
                  <a:pathLst>
                    <a:path w="9655" h="28966">
                      <a:moveTo>
                        <a:pt x="4828" y="4828"/>
                      </a:moveTo>
                      <a:lnTo>
                        <a:pt x="4828" y="27035"/>
                      </a:lnTo>
                    </a:path>
                  </a:pathLst>
                </a:custGeom>
                <a:ln w="19050" cap="flat">
                  <a:solidFill>
                    <a:schemeClr val="tx1"/>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122" name="Freeform: Shape 121">
                  <a:extLst>
                    <a:ext uri="{FF2B5EF4-FFF2-40B4-BE49-F238E27FC236}">
                      <a16:creationId xmlns:a16="http://schemas.microsoft.com/office/drawing/2014/main" id="{F0456EF6-05EB-4D3A-8AE0-59A9882E3BA1}"/>
                    </a:ext>
                  </a:extLst>
                </p:cNvPr>
                <p:cNvSpPr/>
                <p:nvPr/>
              </p:nvSpPr>
              <p:spPr>
                <a:xfrm>
                  <a:off x="10713776" y="4378853"/>
                  <a:ext cx="146304" cy="13716"/>
                </a:xfrm>
                <a:custGeom>
                  <a:avLst/>
                  <a:gdLst>
                    <a:gd name="connsiteX0" fmla="*/ 98806 w 102990"/>
                    <a:gd name="connsiteY0" fmla="*/ 4828 h 9655"/>
                    <a:gd name="connsiteX1" fmla="*/ 4828 w 102990"/>
                    <a:gd name="connsiteY1" fmla="*/ 4828 h 9655"/>
                  </a:gdLst>
                  <a:ahLst/>
                  <a:cxnLst>
                    <a:cxn ang="0">
                      <a:pos x="connsiteX0" y="connsiteY0"/>
                    </a:cxn>
                    <a:cxn ang="0">
                      <a:pos x="connsiteX1" y="connsiteY1"/>
                    </a:cxn>
                  </a:cxnLst>
                  <a:rect l="l" t="t" r="r" b="b"/>
                  <a:pathLst>
                    <a:path w="102990" h="9655">
                      <a:moveTo>
                        <a:pt x="98806" y="4828"/>
                      </a:moveTo>
                      <a:lnTo>
                        <a:pt x="4828" y="4828"/>
                      </a:lnTo>
                    </a:path>
                  </a:pathLst>
                </a:custGeom>
                <a:ln w="19050" cap="flat">
                  <a:solidFill>
                    <a:schemeClr val="accent4"/>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123" name="Freeform: Shape 122">
                  <a:extLst>
                    <a:ext uri="{FF2B5EF4-FFF2-40B4-BE49-F238E27FC236}">
                      <a16:creationId xmlns:a16="http://schemas.microsoft.com/office/drawing/2014/main" id="{2709D037-3E00-4396-BC31-8749DE7CDDAE}"/>
                    </a:ext>
                  </a:extLst>
                </p:cNvPr>
                <p:cNvSpPr/>
                <p:nvPr/>
              </p:nvSpPr>
              <p:spPr>
                <a:xfrm>
                  <a:off x="10674000" y="4298386"/>
                  <a:ext cx="228600" cy="13716"/>
                </a:xfrm>
                <a:custGeom>
                  <a:avLst/>
                  <a:gdLst>
                    <a:gd name="connsiteX0" fmla="*/ 158026 w 160922"/>
                    <a:gd name="connsiteY0" fmla="*/ 4828 h 9655"/>
                    <a:gd name="connsiteX1" fmla="*/ 4828 w 160922"/>
                    <a:gd name="connsiteY1" fmla="*/ 4828 h 9655"/>
                  </a:gdLst>
                  <a:ahLst/>
                  <a:cxnLst>
                    <a:cxn ang="0">
                      <a:pos x="connsiteX0" y="connsiteY0"/>
                    </a:cxn>
                    <a:cxn ang="0">
                      <a:pos x="connsiteX1" y="connsiteY1"/>
                    </a:cxn>
                  </a:cxnLst>
                  <a:rect l="l" t="t" r="r" b="b"/>
                  <a:pathLst>
                    <a:path w="160922" h="9655">
                      <a:moveTo>
                        <a:pt x="158026" y="4828"/>
                      </a:moveTo>
                      <a:lnTo>
                        <a:pt x="4828" y="4828"/>
                      </a:lnTo>
                    </a:path>
                  </a:pathLst>
                </a:custGeom>
                <a:ln w="19050" cap="flat">
                  <a:solidFill>
                    <a:schemeClr val="accent4"/>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124" name="Freeform: Shape 123">
                  <a:extLst>
                    <a:ext uri="{FF2B5EF4-FFF2-40B4-BE49-F238E27FC236}">
                      <a16:creationId xmlns:a16="http://schemas.microsoft.com/office/drawing/2014/main" id="{AB373FBC-6605-4E99-B488-93511BB8E7F2}"/>
                    </a:ext>
                  </a:extLst>
                </p:cNvPr>
                <p:cNvSpPr/>
                <p:nvPr/>
              </p:nvSpPr>
              <p:spPr>
                <a:xfrm>
                  <a:off x="10714691" y="4584593"/>
                  <a:ext cx="141732" cy="13716"/>
                </a:xfrm>
                <a:custGeom>
                  <a:avLst/>
                  <a:gdLst>
                    <a:gd name="connsiteX0" fmla="*/ 96232 w 99771"/>
                    <a:gd name="connsiteY0" fmla="*/ 4828 h 9655"/>
                    <a:gd name="connsiteX1" fmla="*/ 4828 w 99771"/>
                    <a:gd name="connsiteY1" fmla="*/ 4828 h 9655"/>
                  </a:gdLst>
                  <a:ahLst/>
                  <a:cxnLst>
                    <a:cxn ang="0">
                      <a:pos x="connsiteX0" y="connsiteY0"/>
                    </a:cxn>
                    <a:cxn ang="0">
                      <a:pos x="connsiteX1" y="connsiteY1"/>
                    </a:cxn>
                  </a:cxnLst>
                  <a:rect l="l" t="t" r="r" b="b"/>
                  <a:pathLst>
                    <a:path w="99771" h="9655">
                      <a:moveTo>
                        <a:pt x="96232" y="4828"/>
                      </a:moveTo>
                      <a:lnTo>
                        <a:pt x="4828" y="4828"/>
                      </a:lnTo>
                    </a:path>
                  </a:pathLst>
                </a:custGeom>
                <a:ln w="19050" cap="flat">
                  <a:solidFill>
                    <a:schemeClr val="accent4"/>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125" name="Freeform: Shape 124">
                  <a:extLst>
                    <a:ext uri="{FF2B5EF4-FFF2-40B4-BE49-F238E27FC236}">
                      <a16:creationId xmlns:a16="http://schemas.microsoft.com/office/drawing/2014/main" id="{67EFF9DE-F2D9-4575-A010-FB1982D9C503}"/>
                    </a:ext>
                  </a:extLst>
                </p:cNvPr>
                <p:cNvSpPr/>
                <p:nvPr/>
              </p:nvSpPr>
              <p:spPr>
                <a:xfrm>
                  <a:off x="10670342" y="4665975"/>
                  <a:ext cx="233172" cy="13716"/>
                </a:xfrm>
                <a:custGeom>
                  <a:avLst/>
                  <a:gdLst>
                    <a:gd name="connsiteX0" fmla="*/ 159635 w 164140"/>
                    <a:gd name="connsiteY0" fmla="*/ 4828 h 9655"/>
                    <a:gd name="connsiteX1" fmla="*/ 4828 w 164140"/>
                    <a:gd name="connsiteY1" fmla="*/ 4828 h 9655"/>
                  </a:gdLst>
                  <a:ahLst/>
                  <a:cxnLst>
                    <a:cxn ang="0">
                      <a:pos x="connsiteX0" y="connsiteY0"/>
                    </a:cxn>
                    <a:cxn ang="0">
                      <a:pos x="connsiteX1" y="connsiteY1"/>
                    </a:cxn>
                  </a:cxnLst>
                  <a:rect l="l" t="t" r="r" b="b"/>
                  <a:pathLst>
                    <a:path w="164140" h="9655">
                      <a:moveTo>
                        <a:pt x="159635" y="4828"/>
                      </a:moveTo>
                      <a:lnTo>
                        <a:pt x="4828" y="4828"/>
                      </a:lnTo>
                    </a:path>
                  </a:pathLst>
                </a:custGeom>
                <a:ln w="19050" cap="flat">
                  <a:solidFill>
                    <a:schemeClr val="accent4"/>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126" name="Freeform: Shape 125">
                  <a:extLst>
                    <a:ext uri="{FF2B5EF4-FFF2-40B4-BE49-F238E27FC236}">
                      <a16:creationId xmlns:a16="http://schemas.microsoft.com/office/drawing/2014/main" id="{0B2EEC94-3D25-4A89-92DF-040A81746097}"/>
                    </a:ext>
                  </a:extLst>
                </p:cNvPr>
                <p:cNvSpPr/>
                <p:nvPr/>
              </p:nvSpPr>
              <p:spPr>
                <a:xfrm>
                  <a:off x="10668056" y="4746900"/>
                  <a:ext cx="59436" cy="13716"/>
                </a:xfrm>
                <a:custGeom>
                  <a:avLst/>
                  <a:gdLst>
                    <a:gd name="connsiteX0" fmla="*/ 37656 w 41839"/>
                    <a:gd name="connsiteY0" fmla="*/ 4828 h 9655"/>
                    <a:gd name="connsiteX1" fmla="*/ 4828 w 41839"/>
                    <a:gd name="connsiteY1" fmla="*/ 4828 h 9655"/>
                  </a:gdLst>
                  <a:ahLst/>
                  <a:cxnLst>
                    <a:cxn ang="0">
                      <a:pos x="connsiteX0" y="connsiteY0"/>
                    </a:cxn>
                    <a:cxn ang="0">
                      <a:pos x="connsiteX1" y="connsiteY1"/>
                    </a:cxn>
                  </a:cxnLst>
                  <a:rect l="l" t="t" r="r" b="b"/>
                  <a:pathLst>
                    <a:path w="41839" h="9655">
                      <a:moveTo>
                        <a:pt x="37656" y="4828"/>
                      </a:moveTo>
                      <a:lnTo>
                        <a:pt x="4828" y="4828"/>
                      </a:lnTo>
                    </a:path>
                  </a:pathLst>
                </a:custGeom>
                <a:ln w="19050" cap="flat">
                  <a:solidFill>
                    <a:schemeClr val="accent4"/>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127" name="Freeform: Shape 126">
                  <a:extLst>
                    <a:ext uri="{FF2B5EF4-FFF2-40B4-BE49-F238E27FC236}">
                      <a16:creationId xmlns:a16="http://schemas.microsoft.com/office/drawing/2014/main" id="{8C8F2969-5AD2-4451-A3FA-4482A0D0E44D}"/>
                    </a:ext>
                  </a:extLst>
                </p:cNvPr>
                <p:cNvSpPr/>
                <p:nvPr/>
              </p:nvSpPr>
              <p:spPr>
                <a:xfrm>
                  <a:off x="10737550" y="4746900"/>
                  <a:ext cx="164592" cy="13716"/>
                </a:xfrm>
                <a:custGeom>
                  <a:avLst/>
                  <a:gdLst>
                    <a:gd name="connsiteX0" fmla="*/ 112324 w 115864"/>
                    <a:gd name="connsiteY0" fmla="*/ 4828 h 9655"/>
                    <a:gd name="connsiteX1" fmla="*/ 4828 w 115864"/>
                    <a:gd name="connsiteY1" fmla="*/ 4828 h 9655"/>
                  </a:gdLst>
                  <a:ahLst/>
                  <a:cxnLst>
                    <a:cxn ang="0">
                      <a:pos x="connsiteX0" y="connsiteY0"/>
                    </a:cxn>
                    <a:cxn ang="0">
                      <a:pos x="connsiteX1" y="connsiteY1"/>
                    </a:cxn>
                  </a:cxnLst>
                  <a:rect l="l" t="t" r="r" b="b"/>
                  <a:pathLst>
                    <a:path w="115864" h="9655">
                      <a:moveTo>
                        <a:pt x="112324" y="4828"/>
                      </a:moveTo>
                      <a:lnTo>
                        <a:pt x="4828" y="4828"/>
                      </a:lnTo>
                    </a:path>
                  </a:pathLst>
                </a:custGeom>
                <a:ln w="19050" cap="flat">
                  <a:solidFill>
                    <a:schemeClr val="accent4"/>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128" name="Freeform: Shape 127">
                  <a:extLst>
                    <a:ext uri="{FF2B5EF4-FFF2-40B4-BE49-F238E27FC236}">
                      <a16:creationId xmlns:a16="http://schemas.microsoft.com/office/drawing/2014/main" id="{7863EF0E-22E7-4A53-AD56-1F269838B993}"/>
                    </a:ext>
                  </a:extLst>
                </p:cNvPr>
                <p:cNvSpPr/>
                <p:nvPr/>
              </p:nvSpPr>
              <p:spPr>
                <a:xfrm>
                  <a:off x="10844078" y="4220205"/>
                  <a:ext cx="59436" cy="13716"/>
                </a:xfrm>
                <a:custGeom>
                  <a:avLst/>
                  <a:gdLst>
                    <a:gd name="connsiteX0" fmla="*/ 4828 w 41839"/>
                    <a:gd name="connsiteY0" fmla="*/ 4828 h 9655"/>
                    <a:gd name="connsiteX1" fmla="*/ 37656 w 41839"/>
                    <a:gd name="connsiteY1" fmla="*/ 4828 h 9655"/>
                  </a:gdLst>
                  <a:ahLst/>
                  <a:cxnLst>
                    <a:cxn ang="0">
                      <a:pos x="connsiteX0" y="connsiteY0"/>
                    </a:cxn>
                    <a:cxn ang="0">
                      <a:pos x="connsiteX1" y="connsiteY1"/>
                    </a:cxn>
                  </a:cxnLst>
                  <a:rect l="l" t="t" r="r" b="b"/>
                  <a:pathLst>
                    <a:path w="41839" h="9655">
                      <a:moveTo>
                        <a:pt x="4828" y="4828"/>
                      </a:moveTo>
                      <a:lnTo>
                        <a:pt x="37656" y="4828"/>
                      </a:lnTo>
                    </a:path>
                  </a:pathLst>
                </a:custGeom>
                <a:ln w="19050" cap="flat">
                  <a:solidFill>
                    <a:schemeClr val="accent4"/>
                  </a:solidFill>
                  <a:prstDash val="solid"/>
                  <a:round/>
                </a:ln>
              </p:spPr>
              <p:txBody>
                <a:bodyPr rtlCol="0" anchor="ctr"/>
                <a:lstStyle/>
                <a:p>
                  <a:pPr defTabSz="1097168">
                    <a:defRPr/>
                  </a:pPr>
                  <a:endParaRPr lang="en-US" sz="2118" dirty="0">
                    <a:solidFill>
                      <a:srgbClr val="FFFFFF"/>
                    </a:solidFill>
                    <a:latin typeface="Amazon Ember"/>
                  </a:endParaRPr>
                </a:p>
              </p:txBody>
            </p:sp>
            <p:sp>
              <p:nvSpPr>
                <p:cNvPr id="129" name="Freeform: Shape 128">
                  <a:extLst>
                    <a:ext uri="{FF2B5EF4-FFF2-40B4-BE49-F238E27FC236}">
                      <a16:creationId xmlns:a16="http://schemas.microsoft.com/office/drawing/2014/main" id="{87045E58-EF1C-426F-8073-9C0F9AD3F441}"/>
                    </a:ext>
                  </a:extLst>
                </p:cNvPr>
                <p:cNvSpPr/>
                <p:nvPr/>
              </p:nvSpPr>
              <p:spPr>
                <a:xfrm>
                  <a:off x="10668514" y="4220205"/>
                  <a:ext cx="164592" cy="13716"/>
                </a:xfrm>
                <a:custGeom>
                  <a:avLst/>
                  <a:gdLst>
                    <a:gd name="connsiteX0" fmla="*/ 4828 w 115864"/>
                    <a:gd name="connsiteY0" fmla="*/ 4828 h 9655"/>
                    <a:gd name="connsiteX1" fmla="*/ 112324 w 115864"/>
                    <a:gd name="connsiteY1" fmla="*/ 4828 h 9655"/>
                  </a:gdLst>
                  <a:ahLst/>
                  <a:cxnLst>
                    <a:cxn ang="0">
                      <a:pos x="connsiteX0" y="connsiteY0"/>
                    </a:cxn>
                    <a:cxn ang="0">
                      <a:pos x="connsiteX1" y="connsiteY1"/>
                    </a:cxn>
                  </a:cxnLst>
                  <a:rect l="l" t="t" r="r" b="b"/>
                  <a:pathLst>
                    <a:path w="115864" h="9655">
                      <a:moveTo>
                        <a:pt x="4828" y="4828"/>
                      </a:moveTo>
                      <a:lnTo>
                        <a:pt x="112324" y="4828"/>
                      </a:lnTo>
                    </a:path>
                  </a:pathLst>
                </a:custGeom>
                <a:ln w="19050" cap="flat">
                  <a:solidFill>
                    <a:schemeClr val="accent4"/>
                  </a:solidFill>
                  <a:prstDash val="solid"/>
                  <a:round/>
                </a:ln>
              </p:spPr>
              <p:txBody>
                <a:bodyPr rtlCol="0" anchor="ctr"/>
                <a:lstStyle/>
                <a:p>
                  <a:pPr defTabSz="1097168">
                    <a:defRPr/>
                  </a:pPr>
                  <a:endParaRPr lang="en-US" sz="2118" dirty="0">
                    <a:solidFill>
                      <a:srgbClr val="FFFFFF"/>
                    </a:solidFill>
                    <a:latin typeface="Amazon Ember"/>
                  </a:endParaRPr>
                </a:p>
              </p:txBody>
            </p:sp>
          </p:grpSp>
          <p:sp>
            <p:nvSpPr>
              <p:cNvPr id="179" name="Rectangle 178">
                <a:extLst>
                  <a:ext uri="{FF2B5EF4-FFF2-40B4-BE49-F238E27FC236}">
                    <a16:creationId xmlns:a16="http://schemas.microsoft.com/office/drawing/2014/main" id="{7C88364C-2907-4700-A2D6-9F43CA540F1C}"/>
                  </a:ext>
                </a:extLst>
              </p:cNvPr>
              <p:cNvSpPr/>
              <p:nvPr/>
            </p:nvSpPr>
            <p:spPr>
              <a:xfrm>
                <a:off x="9920269" y="4999174"/>
                <a:ext cx="4436385" cy="904050"/>
              </a:xfrm>
              <a:prstGeom prst="rect">
                <a:avLst/>
              </a:prstGeom>
            </p:spPr>
            <p:txBody>
              <a:bodyPr wrap="square" lIns="0" anchor="ctr">
                <a:noAutofit/>
              </a:bodyPr>
              <a:lstStyle/>
              <a:p>
                <a:pPr algn="ctr" defTabSz="1097168">
                  <a:defRPr/>
                </a:pPr>
                <a:r>
                  <a:rPr lang="en-US" sz="3200" b="1" dirty="0">
                    <a:solidFill>
                      <a:srgbClr val="FFC000"/>
                    </a:solidFill>
                    <a:latin typeface="Arial" panose="020B0604020202020204"/>
                    <a:ea typeface="Amazon Ember Bold" panose="020B0703020204020204" pitchFamily="34" charset="0"/>
                    <a:cs typeface="Amazon Ember Bold" panose="020B0703020204020204" pitchFamily="34" charset="0"/>
                  </a:rPr>
                  <a:t>Modernize</a:t>
                </a:r>
              </a:p>
              <a:p>
                <a:pPr algn="ctr" defTabSz="1097168"/>
                <a:r>
                  <a:rPr lang="en-US" sz="1800" b="1" dirty="0">
                    <a:solidFill>
                      <a:prstClr val="white"/>
                    </a:solidFill>
                    <a:latin typeface="Amazon Ember Medium" panose="020B0603020204030204" pitchFamily="34" charset="0"/>
                    <a:ea typeface="Amazon Ember Medium" panose="020B0603020204030204" pitchFamily="34" charset="0"/>
                    <a:cs typeface="Amazon Ember Medium" panose="020B0603020204030204" pitchFamily="34" charset="0"/>
                  </a:rPr>
                  <a:t>Serverless / containers / microservices</a:t>
                </a:r>
                <a:endParaRPr lang="en-US" sz="2800" b="1" dirty="0">
                  <a:solidFill>
                    <a:prstClr val="white"/>
                  </a:solidFill>
                  <a:latin typeface="Amazon Ember Medium" panose="020B0603020204030204" pitchFamily="34" charset="0"/>
                  <a:ea typeface="Amazon Ember Medium" panose="020B0603020204030204" pitchFamily="34" charset="0"/>
                  <a:cs typeface="Amazon Ember Medium" panose="020B0603020204030204" pitchFamily="34" charset="0"/>
                </a:endParaRPr>
              </a:p>
            </p:txBody>
          </p:sp>
          <p:grpSp>
            <p:nvGrpSpPr>
              <p:cNvPr id="28" name="Group 27">
                <a:extLst>
                  <a:ext uri="{FF2B5EF4-FFF2-40B4-BE49-F238E27FC236}">
                    <a16:creationId xmlns:a16="http://schemas.microsoft.com/office/drawing/2014/main" id="{42F8ACEE-571F-4331-B632-8944BB6A378F}"/>
                  </a:ext>
                </a:extLst>
              </p:cNvPr>
              <p:cNvGrpSpPr/>
              <p:nvPr/>
            </p:nvGrpSpPr>
            <p:grpSpPr>
              <a:xfrm>
                <a:off x="11068020" y="6117898"/>
                <a:ext cx="2200698" cy="1315252"/>
                <a:chOff x="10438299" y="5560834"/>
                <a:chExt cx="2200698" cy="1315252"/>
              </a:xfrm>
            </p:grpSpPr>
            <p:grpSp>
              <p:nvGrpSpPr>
                <p:cNvPr id="186" name="Group 185">
                  <a:extLst>
                    <a:ext uri="{FF2B5EF4-FFF2-40B4-BE49-F238E27FC236}">
                      <a16:creationId xmlns:a16="http://schemas.microsoft.com/office/drawing/2014/main" id="{4DA13E11-A78F-4205-A882-ADF0590DBA9E}"/>
                    </a:ext>
                  </a:extLst>
                </p:cNvPr>
                <p:cNvGrpSpPr/>
                <p:nvPr/>
              </p:nvGrpSpPr>
              <p:grpSpPr>
                <a:xfrm>
                  <a:off x="11233342" y="5560834"/>
                  <a:ext cx="610612" cy="640422"/>
                  <a:chOff x="203200" y="3606800"/>
                  <a:chExt cx="613074" cy="643004"/>
                </a:xfrm>
                <a:solidFill>
                  <a:schemeClr val="bg1"/>
                </a:solidFill>
              </p:grpSpPr>
              <p:sp>
                <p:nvSpPr>
                  <p:cNvPr id="187" name="Rectangle: Rounded Corners 186">
                    <a:extLst>
                      <a:ext uri="{FF2B5EF4-FFF2-40B4-BE49-F238E27FC236}">
                        <a16:creationId xmlns:a16="http://schemas.microsoft.com/office/drawing/2014/main" id="{9511B613-6A64-4D8B-BA07-80C6F03F65CE}"/>
                      </a:ext>
                    </a:extLst>
                  </p:cNvPr>
                  <p:cNvSpPr/>
                  <p:nvPr/>
                </p:nvSpPr>
                <p:spPr bwMode="auto">
                  <a:xfrm>
                    <a:off x="203200" y="3606800"/>
                    <a:ext cx="441960" cy="441960"/>
                  </a:xfrm>
                  <a:prstGeom prst="roundRect">
                    <a:avLst/>
                  </a:prstGeom>
                  <a:grp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35" fontAlgn="base">
                      <a:lnSpc>
                        <a:spcPct val="90000"/>
                      </a:lnSpc>
                      <a:spcBef>
                        <a:spcPct val="0"/>
                      </a:spcBef>
                      <a:spcAft>
                        <a:spcPct val="0"/>
                      </a:spcAft>
                    </a:pPr>
                    <a:endParaRPr lang="en-US" sz="2400" dirty="0">
                      <a:gradFill>
                        <a:gsLst>
                          <a:gs pos="0">
                            <a:srgbClr val="FFFFFF"/>
                          </a:gs>
                          <a:gs pos="100000">
                            <a:srgbClr val="FFFFFF"/>
                          </a:gs>
                        </a:gsLst>
                        <a:lin ang="5400000" scaled="0"/>
                      </a:gradFill>
                      <a:latin typeface="Arial" panose="020B0604020202020204"/>
                      <a:ea typeface="Segoe UI" pitchFamily="34" charset="0"/>
                      <a:cs typeface="Segoe UI" pitchFamily="34" charset="0"/>
                    </a:endParaRPr>
                  </a:p>
                </p:txBody>
              </p:sp>
              <p:sp>
                <p:nvSpPr>
                  <p:cNvPr id="188" name="Rectangle: Rounded Corners 187">
                    <a:extLst>
                      <a:ext uri="{FF2B5EF4-FFF2-40B4-BE49-F238E27FC236}">
                        <a16:creationId xmlns:a16="http://schemas.microsoft.com/office/drawing/2014/main" id="{A7585B56-1EBF-40D6-B629-1CC46A4930EB}"/>
                      </a:ext>
                    </a:extLst>
                  </p:cNvPr>
                  <p:cNvSpPr/>
                  <p:nvPr/>
                </p:nvSpPr>
                <p:spPr bwMode="auto">
                  <a:xfrm>
                    <a:off x="255224" y="3671761"/>
                    <a:ext cx="441961" cy="441960"/>
                  </a:xfrm>
                  <a:prstGeom prst="roundRect">
                    <a:avLst/>
                  </a:prstGeom>
                  <a:grpFill/>
                  <a:ln w="190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35" fontAlgn="base">
                      <a:lnSpc>
                        <a:spcPct val="90000"/>
                      </a:lnSpc>
                      <a:spcBef>
                        <a:spcPct val="0"/>
                      </a:spcBef>
                      <a:spcAft>
                        <a:spcPct val="0"/>
                      </a:spcAft>
                    </a:pPr>
                    <a:endParaRPr lang="en-US" sz="2400" dirty="0">
                      <a:gradFill>
                        <a:gsLst>
                          <a:gs pos="0">
                            <a:srgbClr val="FFFFFF"/>
                          </a:gs>
                          <a:gs pos="100000">
                            <a:srgbClr val="FFFFFF"/>
                          </a:gs>
                        </a:gsLst>
                        <a:lin ang="5400000" scaled="0"/>
                      </a:gradFill>
                      <a:latin typeface="Arial" panose="020B0604020202020204"/>
                      <a:ea typeface="Segoe UI" pitchFamily="34" charset="0"/>
                      <a:cs typeface="Segoe UI" pitchFamily="34" charset="0"/>
                    </a:endParaRPr>
                  </a:p>
                </p:txBody>
              </p:sp>
              <p:sp>
                <p:nvSpPr>
                  <p:cNvPr id="189" name="Rectangle: Rounded Corners 188">
                    <a:extLst>
                      <a:ext uri="{FF2B5EF4-FFF2-40B4-BE49-F238E27FC236}">
                        <a16:creationId xmlns:a16="http://schemas.microsoft.com/office/drawing/2014/main" id="{B42D4469-9E18-45CC-88BD-14E44280F1C4}"/>
                      </a:ext>
                    </a:extLst>
                  </p:cNvPr>
                  <p:cNvSpPr/>
                  <p:nvPr/>
                </p:nvSpPr>
                <p:spPr bwMode="auto">
                  <a:xfrm>
                    <a:off x="316062" y="3739232"/>
                    <a:ext cx="441961" cy="441960"/>
                  </a:xfrm>
                  <a:prstGeom prst="roundRect">
                    <a:avLst/>
                  </a:prstGeom>
                  <a:grp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35" fontAlgn="base">
                      <a:lnSpc>
                        <a:spcPct val="90000"/>
                      </a:lnSpc>
                      <a:spcBef>
                        <a:spcPct val="0"/>
                      </a:spcBef>
                      <a:spcAft>
                        <a:spcPct val="0"/>
                      </a:spcAft>
                    </a:pPr>
                    <a:endParaRPr lang="en-US" sz="2400" dirty="0">
                      <a:gradFill>
                        <a:gsLst>
                          <a:gs pos="0">
                            <a:srgbClr val="FFFFFF"/>
                          </a:gs>
                          <a:gs pos="100000">
                            <a:srgbClr val="FFFFFF"/>
                          </a:gs>
                        </a:gsLst>
                        <a:lin ang="5400000" scaled="0"/>
                      </a:gradFill>
                      <a:latin typeface="Arial" panose="020B0604020202020204"/>
                      <a:ea typeface="Segoe UI" pitchFamily="34" charset="0"/>
                      <a:cs typeface="Segoe UI" pitchFamily="34" charset="0"/>
                    </a:endParaRPr>
                  </a:p>
                </p:txBody>
              </p:sp>
              <p:sp>
                <p:nvSpPr>
                  <p:cNvPr id="190" name="Rectangle: Rounded Corners 189">
                    <a:extLst>
                      <a:ext uri="{FF2B5EF4-FFF2-40B4-BE49-F238E27FC236}">
                        <a16:creationId xmlns:a16="http://schemas.microsoft.com/office/drawing/2014/main" id="{2D4E8089-7638-49CE-A0E2-1DF2BF5DC7C5}"/>
                      </a:ext>
                    </a:extLst>
                  </p:cNvPr>
                  <p:cNvSpPr/>
                  <p:nvPr/>
                </p:nvSpPr>
                <p:spPr bwMode="auto">
                  <a:xfrm>
                    <a:off x="374313" y="3807844"/>
                    <a:ext cx="441961" cy="441960"/>
                  </a:xfrm>
                  <a:prstGeom prst="roundRect">
                    <a:avLst/>
                  </a:prstGeom>
                  <a:solidFill>
                    <a:srgbClr val="232F3E"/>
                  </a:solidFill>
                  <a:ln w="190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35" fontAlgn="base">
                      <a:lnSpc>
                        <a:spcPct val="90000"/>
                      </a:lnSpc>
                      <a:spcBef>
                        <a:spcPct val="0"/>
                      </a:spcBef>
                      <a:spcAft>
                        <a:spcPct val="0"/>
                      </a:spcAft>
                    </a:pPr>
                    <a:endParaRPr lang="en-US" sz="2400" dirty="0">
                      <a:gradFill>
                        <a:gsLst>
                          <a:gs pos="0">
                            <a:srgbClr val="FFFFFF"/>
                          </a:gs>
                          <a:gs pos="100000">
                            <a:srgbClr val="FFFFFF"/>
                          </a:gs>
                        </a:gsLst>
                        <a:lin ang="5400000" scaled="0"/>
                      </a:gradFill>
                      <a:latin typeface="Arial" panose="020B0604020202020204"/>
                      <a:ea typeface="Segoe UI" pitchFamily="34" charset="0"/>
                      <a:cs typeface="Segoe UI" pitchFamily="34" charset="0"/>
                    </a:endParaRPr>
                  </a:p>
                </p:txBody>
              </p:sp>
            </p:grpSp>
            <p:sp>
              <p:nvSpPr>
                <p:cNvPr id="191" name="TextBox 190">
                  <a:extLst>
                    <a:ext uri="{FF2B5EF4-FFF2-40B4-BE49-F238E27FC236}">
                      <a16:creationId xmlns:a16="http://schemas.microsoft.com/office/drawing/2014/main" id="{52046BB0-38DA-48A0-A073-25E726D24DE2}"/>
                    </a:ext>
                  </a:extLst>
                </p:cNvPr>
                <p:cNvSpPr txBox="1"/>
                <p:nvPr/>
              </p:nvSpPr>
              <p:spPr>
                <a:xfrm>
                  <a:off x="10438299" y="6337588"/>
                  <a:ext cx="2200698" cy="538498"/>
                </a:xfrm>
                <a:prstGeom prst="rect">
                  <a:avLst/>
                </a:prstGeom>
              </p:spPr>
              <p:txBody>
                <a:bodyPr wrap="square" lIns="0" anchor="ctr">
                  <a:noAutofit/>
                </a:bodyPr>
                <a:lstStyle>
                  <a:defPPr>
                    <a:defRPr lang="en-US"/>
                  </a:defPPr>
                  <a:lvl1pPr marL="0" marR="0" lvl="0" indent="0" defTabSz="1097212" eaLnBrk="1" fontAlgn="auto" latinLnBrk="0" hangingPunct="1">
                    <a:lnSpc>
                      <a:spcPct val="100000"/>
                    </a:lnSpc>
                    <a:spcBef>
                      <a:spcPts val="0"/>
                    </a:spcBef>
                    <a:spcAft>
                      <a:spcPts val="0"/>
                    </a:spcAft>
                    <a:buClrTx/>
                    <a:buSzTx/>
                    <a:buFontTx/>
                    <a:buNone/>
                    <a:tabLst/>
                    <a:defRPr sz="3200" b="1">
                      <a:solidFill>
                        <a:schemeClr val="accent2"/>
                      </a:solidFill>
                      <a:latin typeface="+mj-lt"/>
                      <a:ea typeface="Amazon Ember Bold" panose="020B0703020204020204" pitchFamily="34" charset="0"/>
                      <a:cs typeface="Amazon Ember Bold" panose="020B0703020204020204" pitchFamily="34" charset="0"/>
                    </a:defRPr>
                  </a:lvl1pPr>
                </a:lstStyle>
                <a:p>
                  <a:pPr algn="ctr" defTabSz="1316654"/>
                  <a:r>
                    <a:rPr lang="en-US" dirty="0">
                      <a:solidFill>
                        <a:srgbClr val="FFC000"/>
                      </a:solidFill>
                      <a:latin typeface="Arial" panose="020B0604020202020204"/>
                    </a:rPr>
                    <a:t>70%</a:t>
                  </a:r>
                </a:p>
              </p:txBody>
            </p:sp>
          </p:grpSp>
        </p:grpSp>
      </p:grpSp>
    </p:spTree>
    <p:extLst>
      <p:ext uri="{BB962C8B-B14F-4D97-AF65-F5344CB8AC3E}">
        <p14:creationId xmlns:p14="http://schemas.microsoft.com/office/powerpoint/2010/main" val="362545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42" presetClass="path" presetSubtype="0" decel="100000" fill="hold" nodeType="withEffect">
                                  <p:stCondLst>
                                    <p:cond delay="400"/>
                                  </p:stCondLst>
                                  <p:childTnLst>
                                    <p:animMotion origin="layout" path="M 1.45833E-6 -3.7037E-6 L 1.45833E-6 0.04352 " pathEditMode="relative" rAng="0" ptsTypes="AA">
                                      <p:cBhvr>
                                        <p:cTn id="9" dur="600" spd="-100000" fill="hold"/>
                                        <p:tgtEl>
                                          <p:spTgt spid="46"/>
                                        </p:tgtEl>
                                        <p:attrNameLst>
                                          <p:attrName>ppt_x</p:attrName>
                                          <p:attrName>ppt_y</p:attrName>
                                        </p:attrNameLst>
                                      </p:cBhvr>
                                      <p:rCtr x="0" y="2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DDB6119C-9CFA-DD72-69D9-B1B253F5BBEB}"/>
              </a:ext>
            </a:extLst>
          </p:cNvPr>
          <p:cNvGrpSpPr/>
          <p:nvPr/>
        </p:nvGrpSpPr>
        <p:grpSpPr>
          <a:xfrm>
            <a:off x="467361" y="400503"/>
            <a:ext cx="13837921" cy="7016298"/>
            <a:chOff x="575734" y="469218"/>
            <a:chExt cx="11531601" cy="5846915"/>
          </a:xfrm>
        </p:grpSpPr>
        <p:grpSp>
          <p:nvGrpSpPr>
            <p:cNvPr id="60" name="Group 59">
              <a:extLst>
                <a:ext uri="{FF2B5EF4-FFF2-40B4-BE49-F238E27FC236}">
                  <a16:creationId xmlns:a16="http://schemas.microsoft.com/office/drawing/2014/main" id="{AFDC641E-D869-1E12-0F7F-C1FAF5DA83E1}"/>
                </a:ext>
              </a:extLst>
            </p:cNvPr>
            <p:cNvGrpSpPr/>
            <p:nvPr/>
          </p:nvGrpSpPr>
          <p:grpSpPr>
            <a:xfrm>
              <a:off x="653238" y="4861006"/>
              <a:ext cx="11454097" cy="1369688"/>
              <a:chOff x="103131" y="4894874"/>
              <a:chExt cx="11454097" cy="1369688"/>
            </a:xfrm>
          </p:grpSpPr>
          <p:grpSp>
            <p:nvGrpSpPr>
              <p:cNvPr id="28" name="Group 27">
                <a:extLst>
                  <a:ext uri="{FF2B5EF4-FFF2-40B4-BE49-F238E27FC236}">
                    <a16:creationId xmlns:a16="http://schemas.microsoft.com/office/drawing/2014/main" id="{6949A2EB-045B-4575-B43F-D6840969AE06}"/>
                  </a:ext>
                </a:extLst>
              </p:cNvPr>
              <p:cNvGrpSpPr/>
              <p:nvPr/>
            </p:nvGrpSpPr>
            <p:grpSpPr>
              <a:xfrm>
                <a:off x="5665881" y="5024776"/>
                <a:ext cx="2279650" cy="1025197"/>
                <a:chOff x="4920057" y="447398"/>
                <a:chExt cx="2279650" cy="1025197"/>
              </a:xfrm>
            </p:grpSpPr>
            <p:pic>
              <p:nvPicPr>
                <p:cNvPr id="29" name="Graphic 23">
                  <a:extLst>
                    <a:ext uri="{FF2B5EF4-FFF2-40B4-BE49-F238E27FC236}">
                      <a16:creationId xmlns:a16="http://schemas.microsoft.com/office/drawing/2014/main" id="{3FC61C77-E006-49CC-BCE3-5FFD13CBC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769" y="447398"/>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2">
                  <a:extLst>
                    <a:ext uri="{FF2B5EF4-FFF2-40B4-BE49-F238E27FC236}">
                      <a16:creationId xmlns:a16="http://schemas.microsoft.com/office/drawing/2014/main" id="{D76CD7B3-6C28-4106-8D8B-C044FE9F54EE}"/>
                    </a:ext>
                  </a:extLst>
                </p:cNvPr>
                <p:cNvSpPr txBox="1">
                  <a:spLocks noChangeArrowheads="1"/>
                </p:cNvSpPr>
                <p:nvPr/>
              </p:nvSpPr>
              <p:spPr bwMode="auto">
                <a:xfrm>
                  <a:off x="4920057" y="1210985"/>
                  <a:ext cx="22796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097280"/>
                  <a:r>
                    <a:rPr lang="en-US" altLang="en-US" sz="1440" dirty="0">
                      <a:solidFill>
                        <a:prstClr val="white"/>
                      </a:solidFill>
                      <a:latin typeface="Arial" panose="020B0604020202020204" pitchFamily="34" charset="0"/>
                      <a:ea typeface="Amazon Ember" panose="020B0603020204020204" pitchFamily="34" charset="0"/>
                      <a:cs typeface="Arial" panose="020B0604020202020204" pitchFamily="34" charset="0"/>
                    </a:rPr>
                    <a:t>Amazon DynamoDB</a:t>
                  </a:r>
                </a:p>
              </p:txBody>
            </p:sp>
          </p:grpSp>
          <p:grpSp>
            <p:nvGrpSpPr>
              <p:cNvPr id="34" name="Group 33">
                <a:extLst>
                  <a:ext uri="{FF2B5EF4-FFF2-40B4-BE49-F238E27FC236}">
                    <a16:creationId xmlns:a16="http://schemas.microsoft.com/office/drawing/2014/main" id="{D1E60426-3E59-4C6A-989C-C1F31A7C71E2}"/>
                  </a:ext>
                </a:extLst>
              </p:cNvPr>
              <p:cNvGrpSpPr/>
              <p:nvPr/>
            </p:nvGrpSpPr>
            <p:grpSpPr>
              <a:xfrm>
                <a:off x="7544530" y="5024776"/>
                <a:ext cx="2292350" cy="1209574"/>
                <a:chOff x="7014245" y="1182977"/>
                <a:chExt cx="2292350" cy="1209574"/>
              </a:xfrm>
            </p:grpSpPr>
            <p:pic>
              <p:nvPicPr>
                <p:cNvPr id="32" name="Graphic 18">
                  <a:extLst>
                    <a:ext uri="{FF2B5EF4-FFF2-40B4-BE49-F238E27FC236}">
                      <a16:creationId xmlns:a16="http://schemas.microsoft.com/office/drawing/2014/main" id="{E16792C6-AB85-42D4-A69C-71ED844CD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1482" y="1182977"/>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11">
                  <a:extLst>
                    <a:ext uri="{FF2B5EF4-FFF2-40B4-BE49-F238E27FC236}">
                      <a16:creationId xmlns:a16="http://schemas.microsoft.com/office/drawing/2014/main" id="{9993C451-8702-47BB-B5D8-52AFE42AD98F}"/>
                    </a:ext>
                  </a:extLst>
                </p:cNvPr>
                <p:cNvSpPr txBox="1">
                  <a:spLocks noChangeArrowheads="1"/>
                </p:cNvSpPr>
                <p:nvPr/>
              </p:nvSpPr>
              <p:spPr bwMode="auto">
                <a:xfrm>
                  <a:off x="7014245" y="1946275"/>
                  <a:ext cx="229235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097280"/>
                  <a:r>
                    <a:rPr lang="en-US" altLang="en-US" sz="1440" dirty="0">
                      <a:solidFill>
                        <a:prstClr val="white"/>
                      </a:solidFill>
                      <a:latin typeface="Arial" panose="020B0604020202020204" pitchFamily="34" charset="0"/>
                      <a:ea typeface="Amazon Ember" panose="020B0603020204020204" pitchFamily="34" charset="0"/>
                      <a:cs typeface="Arial" panose="020B0604020202020204" pitchFamily="34" charset="0"/>
                    </a:rPr>
                    <a:t>AWS Database Migration Service (AWS DMS)</a:t>
                  </a:r>
                </a:p>
              </p:txBody>
            </p:sp>
          </p:grpSp>
          <p:grpSp>
            <p:nvGrpSpPr>
              <p:cNvPr id="3" name="Group 2">
                <a:extLst>
                  <a:ext uri="{FF2B5EF4-FFF2-40B4-BE49-F238E27FC236}">
                    <a16:creationId xmlns:a16="http://schemas.microsoft.com/office/drawing/2014/main" id="{E18DD1AF-9812-406C-8C01-BA01225B9F3A}"/>
                  </a:ext>
                </a:extLst>
              </p:cNvPr>
              <p:cNvGrpSpPr/>
              <p:nvPr/>
            </p:nvGrpSpPr>
            <p:grpSpPr>
              <a:xfrm>
                <a:off x="3666719" y="5024776"/>
                <a:ext cx="2243137" cy="1209863"/>
                <a:chOff x="3862429" y="3180290"/>
                <a:chExt cx="2243137" cy="1209863"/>
              </a:xfrm>
            </p:grpSpPr>
            <p:pic>
              <p:nvPicPr>
                <p:cNvPr id="18" name="Graphic 6">
                  <a:extLst>
                    <a:ext uri="{FF2B5EF4-FFF2-40B4-BE49-F238E27FC236}">
                      <a16:creationId xmlns:a16="http://schemas.microsoft.com/office/drawing/2014/main" id="{CA49CA59-CB6C-4A53-ABE6-C3522900ED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1729" y="318029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9">
                  <a:extLst>
                    <a:ext uri="{FF2B5EF4-FFF2-40B4-BE49-F238E27FC236}">
                      <a16:creationId xmlns:a16="http://schemas.microsoft.com/office/drawing/2014/main" id="{0E4A642B-E751-4550-8C79-EF87095E68EA}"/>
                    </a:ext>
                  </a:extLst>
                </p:cNvPr>
                <p:cNvSpPr txBox="1">
                  <a:spLocks noChangeArrowheads="1"/>
                </p:cNvSpPr>
                <p:nvPr/>
              </p:nvSpPr>
              <p:spPr bwMode="auto">
                <a:xfrm>
                  <a:off x="3862429" y="3943877"/>
                  <a:ext cx="2243137"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097280"/>
                  <a:r>
                    <a:rPr lang="en-US" altLang="en-US" sz="1440" dirty="0">
                      <a:solidFill>
                        <a:prstClr val="white"/>
                      </a:solidFill>
                      <a:latin typeface="Arial" panose="020B0604020202020204" pitchFamily="34" charset="0"/>
                      <a:ea typeface="Amazon Ember" panose="020B0603020204020204" pitchFamily="34" charset="0"/>
                      <a:cs typeface="Arial" panose="020B0604020202020204" pitchFamily="34" charset="0"/>
                    </a:rPr>
                    <a:t>Amazon Relational Database Service (Amazon RDS)</a:t>
                  </a:r>
                </a:p>
              </p:txBody>
            </p:sp>
          </p:grpSp>
          <p:grpSp>
            <p:nvGrpSpPr>
              <p:cNvPr id="59" name="Group 58">
                <a:extLst>
                  <a:ext uri="{FF2B5EF4-FFF2-40B4-BE49-F238E27FC236}">
                    <a16:creationId xmlns:a16="http://schemas.microsoft.com/office/drawing/2014/main" id="{AE23F09D-39AF-4005-BD1B-1548720D9CF7}"/>
                  </a:ext>
                </a:extLst>
              </p:cNvPr>
              <p:cNvGrpSpPr/>
              <p:nvPr/>
            </p:nvGrpSpPr>
            <p:grpSpPr>
              <a:xfrm>
                <a:off x="1615345" y="5024776"/>
                <a:ext cx="2239962" cy="1209863"/>
                <a:chOff x="2249488" y="1182688"/>
                <a:chExt cx="2239962" cy="1209863"/>
              </a:xfrm>
            </p:grpSpPr>
            <p:pic>
              <p:nvPicPr>
                <p:cNvPr id="57" name="Graphic 8">
                  <a:extLst>
                    <a:ext uri="{FF2B5EF4-FFF2-40B4-BE49-F238E27FC236}">
                      <a16:creationId xmlns:a16="http://schemas.microsoft.com/office/drawing/2014/main" id="{32E54F21-9E89-41AC-BB0D-6E159C41DC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9263" y="1182688"/>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Box 9">
                  <a:extLst>
                    <a:ext uri="{FF2B5EF4-FFF2-40B4-BE49-F238E27FC236}">
                      <a16:creationId xmlns:a16="http://schemas.microsoft.com/office/drawing/2014/main" id="{F51D3E3E-1075-4E5E-83B5-A6DC07DB7BCE}"/>
                    </a:ext>
                  </a:extLst>
                </p:cNvPr>
                <p:cNvSpPr txBox="1">
                  <a:spLocks noChangeArrowheads="1"/>
                </p:cNvSpPr>
                <p:nvPr/>
              </p:nvSpPr>
              <p:spPr bwMode="auto">
                <a:xfrm>
                  <a:off x="2249488" y="1946275"/>
                  <a:ext cx="2239962"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097280"/>
                  <a:r>
                    <a:rPr lang="en-US" altLang="en-US" sz="1440" dirty="0">
                      <a:solidFill>
                        <a:prstClr val="white"/>
                      </a:solidFill>
                      <a:latin typeface="Arial" panose="020B0604020202020204" pitchFamily="34" charset="0"/>
                      <a:ea typeface="Amazon Ember" panose="020B0603020204020204" pitchFamily="34" charset="0"/>
                      <a:cs typeface="Arial" panose="020B0604020202020204" pitchFamily="34" charset="0"/>
                    </a:rPr>
                    <a:t>Amazon Simple Storage Service (Amazon S3)</a:t>
                  </a:r>
                </a:p>
              </p:txBody>
            </p:sp>
          </p:grpSp>
          <p:sp>
            <p:nvSpPr>
              <p:cNvPr id="96" name="Rectangle 95">
                <a:extLst>
                  <a:ext uri="{FF2B5EF4-FFF2-40B4-BE49-F238E27FC236}">
                    <a16:creationId xmlns:a16="http://schemas.microsoft.com/office/drawing/2014/main" id="{1A5489F0-B605-49E4-8929-AC80868F49DB}"/>
                  </a:ext>
                </a:extLst>
              </p:cNvPr>
              <p:cNvSpPr/>
              <p:nvPr/>
            </p:nvSpPr>
            <p:spPr>
              <a:xfrm>
                <a:off x="103131" y="4894874"/>
                <a:ext cx="11209359" cy="1369688"/>
              </a:xfrm>
              <a:prstGeom prst="rect">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noFill/>
                  <a:latin typeface="Arial" panose="020B0604020202020204"/>
                </a:endParaRPr>
              </a:p>
            </p:txBody>
          </p:sp>
          <p:sp>
            <p:nvSpPr>
              <p:cNvPr id="97" name="TextBox 96">
                <a:extLst>
                  <a:ext uri="{FF2B5EF4-FFF2-40B4-BE49-F238E27FC236}">
                    <a16:creationId xmlns:a16="http://schemas.microsoft.com/office/drawing/2014/main" id="{D3E7BF1C-9A48-44B0-8A55-1EBFBA550950}"/>
                  </a:ext>
                </a:extLst>
              </p:cNvPr>
              <p:cNvSpPr txBox="1"/>
              <p:nvPr/>
            </p:nvSpPr>
            <p:spPr>
              <a:xfrm>
                <a:off x="103131" y="5395052"/>
                <a:ext cx="2171947" cy="353943"/>
              </a:xfrm>
              <a:prstGeom prst="rect">
                <a:avLst/>
              </a:prstGeom>
              <a:noFill/>
            </p:spPr>
            <p:txBody>
              <a:bodyPr wrap="square" rtlCol="0">
                <a:spAutoFit/>
              </a:bodyPr>
              <a:lstStyle/>
              <a:p>
                <a:pPr defTabSz="1097280"/>
                <a:r>
                  <a:rPr lang="en-US" sz="2160" b="1" dirty="0">
                    <a:solidFill>
                      <a:prstClr val="white"/>
                    </a:solidFill>
                    <a:latin typeface="Arial" panose="020B0604020202020204"/>
                  </a:rPr>
                  <a:t>Data &amp; Analytics</a:t>
                </a:r>
              </a:p>
            </p:txBody>
          </p:sp>
          <p:grpSp>
            <p:nvGrpSpPr>
              <p:cNvPr id="69" name="Group 68">
                <a:extLst>
                  <a:ext uri="{FF2B5EF4-FFF2-40B4-BE49-F238E27FC236}">
                    <a16:creationId xmlns:a16="http://schemas.microsoft.com/office/drawing/2014/main" id="{8A8C494F-EB4B-4B2D-A7A0-067B731B9C0E}"/>
                  </a:ext>
                </a:extLst>
              </p:cNvPr>
              <p:cNvGrpSpPr/>
              <p:nvPr/>
            </p:nvGrpSpPr>
            <p:grpSpPr>
              <a:xfrm>
                <a:off x="9288691" y="5024776"/>
                <a:ext cx="2268537" cy="1022022"/>
                <a:chOff x="4487303" y="1185863"/>
                <a:chExt cx="2268537" cy="1022022"/>
              </a:xfrm>
            </p:grpSpPr>
            <p:pic>
              <p:nvPicPr>
                <p:cNvPr id="70" name="Graphic 7">
                  <a:extLst>
                    <a:ext uri="{FF2B5EF4-FFF2-40B4-BE49-F238E27FC236}">
                      <a16:creationId xmlns:a16="http://schemas.microsoft.com/office/drawing/2014/main" id="{B3672431-E7D8-4D98-AB9C-CADB93B497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5365" y="118586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TextBox 10">
                  <a:extLst>
                    <a:ext uri="{FF2B5EF4-FFF2-40B4-BE49-F238E27FC236}">
                      <a16:creationId xmlns:a16="http://schemas.microsoft.com/office/drawing/2014/main" id="{9D0E8210-FC55-477A-9C93-C345057E23B0}"/>
                    </a:ext>
                  </a:extLst>
                </p:cNvPr>
                <p:cNvSpPr txBox="1">
                  <a:spLocks noChangeArrowheads="1"/>
                </p:cNvSpPr>
                <p:nvPr/>
              </p:nvSpPr>
              <p:spPr bwMode="auto">
                <a:xfrm>
                  <a:off x="4487303" y="1946275"/>
                  <a:ext cx="22685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097280"/>
                  <a:r>
                    <a:rPr lang="en-US" altLang="en-US" sz="1440" dirty="0">
                      <a:solidFill>
                        <a:prstClr val="white"/>
                      </a:solidFill>
                      <a:latin typeface="Arial" panose="020B0604020202020204" pitchFamily="34" charset="0"/>
                      <a:ea typeface="Amazon Ember" panose="020B0603020204020204" pitchFamily="34" charset="0"/>
                      <a:cs typeface="Arial" panose="020B0604020202020204" pitchFamily="34" charset="0"/>
                    </a:rPr>
                    <a:t>Amazon QuickSight</a:t>
                  </a:r>
                </a:p>
              </p:txBody>
            </p:sp>
          </p:grpSp>
        </p:grpSp>
        <p:grpSp>
          <p:nvGrpSpPr>
            <p:cNvPr id="61" name="Group 60">
              <a:extLst>
                <a:ext uri="{FF2B5EF4-FFF2-40B4-BE49-F238E27FC236}">
                  <a16:creationId xmlns:a16="http://schemas.microsoft.com/office/drawing/2014/main" id="{6E054F22-CBA8-FEA7-CA73-8ABDC1FAD7FB}"/>
                </a:ext>
              </a:extLst>
            </p:cNvPr>
            <p:cNvGrpSpPr/>
            <p:nvPr/>
          </p:nvGrpSpPr>
          <p:grpSpPr>
            <a:xfrm>
              <a:off x="653237" y="3634311"/>
              <a:ext cx="11209359" cy="1165000"/>
              <a:chOff x="103130" y="3668179"/>
              <a:chExt cx="11209359" cy="1165000"/>
            </a:xfrm>
          </p:grpSpPr>
          <p:grpSp>
            <p:nvGrpSpPr>
              <p:cNvPr id="72" name="Group 71">
                <a:extLst>
                  <a:ext uri="{FF2B5EF4-FFF2-40B4-BE49-F238E27FC236}">
                    <a16:creationId xmlns:a16="http://schemas.microsoft.com/office/drawing/2014/main" id="{9ED29676-146B-5813-6792-0D9E8AC87647}"/>
                  </a:ext>
                </a:extLst>
              </p:cNvPr>
              <p:cNvGrpSpPr/>
              <p:nvPr/>
            </p:nvGrpSpPr>
            <p:grpSpPr>
              <a:xfrm>
                <a:off x="2709132" y="3770302"/>
                <a:ext cx="2292350" cy="1023610"/>
                <a:chOff x="2296131" y="1296676"/>
                <a:chExt cx="2292350" cy="1023610"/>
              </a:xfrm>
            </p:grpSpPr>
            <p:pic>
              <p:nvPicPr>
                <p:cNvPr id="73" name="Graphic 17">
                  <a:extLst>
                    <a:ext uri="{FF2B5EF4-FFF2-40B4-BE49-F238E27FC236}">
                      <a16:creationId xmlns:a16="http://schemas.microsoft.com/office/drawing/2014/main" id="{F2BF50A5-01C6-177B-5A76-A3A8098254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3368" y="1296676"/>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TextBox 73">
                  <a:extLst>
                    <a:ext uri="{FF2B5EF4-FFF2-40B4-BE49-F238E27FC236}">
                      <a16:creationId xmlns:a16="http://schemas.microsoft.com/office/drawing/2014/main" id="{A984C8AE-0DA3-FFCB-A8A1-E96CFD88EE4F}"/>
                    </a:ext>
                  </a:extLst>
                </p:cNvPr>
                <p:cNvSpPr txBox="1">
                  <a:spLocks noChangeArrowheads="1"/>
                </p:cNvSpPr>
                <p:nvPr/>
              </p:nvSpPr>
              <p:spPr bwMode="auto">
                <a:xfrm>
                  <a:off x="2296131" y="2058676"/>
                  <a:ext cx="22923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097280"/>
                  <a:r>
                    <a:rPr lang="en-US" altLang="en-US" sz="1440" dirty="0">
                      <a:solidFill>
                        <a:prstClr val="white"/>
                      </a:solidFill>
                      <a:latin typeface="Arial" panose="020B0604020202020204" pitchFamily="34" charset="0"/>
                      <a:ea typeface="Amazon Ember" panose="020B0603020204020204" pitchFamily="34" charset="0"/>
                      <a:cs typeface="Arial" panose="020B0604020202020204" pitchFamily="34" charset="0"/>
                    </a:rPr>
                    <a:t>Amazon Cognito</a:t>
                  </a:r>
                </a:p>
              </p:txBody>
            </p:sp>
          </p:grpSp>
          <p:grpSp>
            <p:nvGrpSpPr>
              <p:cNvPr id="75" name="Group 74">
                <a:extLst>
                  <a:ext uri="{FF2B5EF4-FFF2-40B4-BE49-F238E27FC236}">
                    <a16:creationId xmlns:a16="http://schemas.microsoft.com/office/drawing/2014/main" id="{3790135F-9262-96B0-4FC3-A3169F87CCB3}"/>
                  </a:ext>
                </a:extLst>
              </p:cNvPr>
              <p:cNvGrpSpPr/>
              <p:nvPr/>
            </p:nvGrpSpPr>
            <p:grpSpPr>
              <a:xfrm>
                <a:off x="8488446" y="3770302"/>
                <a:ext cx="2292350" cy="1023610"/>
                <a:chOff x="2239572" y="2881098"/>
                <a:chExt cx="2292350" cy="1023610"/>
              </a:xfrm>
            </p:grpSpPr>
            <p:pic>
              <p:nvPicPr>
                <p:cNvPr id="76" name="Graphic 19">
                  <a:extLst>
                    <a:ext uri="{FF2B5EF4-FFF2-40B4-BE49-F238E27FC236}">
                      <a16:creationId xmlns:a16="http://schemas.microsoft.com/office/drawing/2014/main" id="{8FF87BED-730B-99B3-DF38-A9726E103D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5222" y="2881098"/>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TextBox 11">
                  <a:extLst>
                    <a:ext uri="{FF2B5EF4-FFF2-40B4-BE49-F238E27FC236}">
                      <a16:creationId xmlns:a16="http://schemas.microsoft.com/office/drawing/2014/main" id="{A2D42D9D-4498-9373-616A-98E05AFE2FD6}"/>
                    </a:ext>
                  </a:extLst>
                </p:cNvPr>
                <p:cNvSpPr txBox="1">
                  <a:spLocks noChangeArrowheads="1"/>
                </p:cNvSpPr>
                <p:nvPr/>
              </p:nvSpPr>
              <p:spPr bwMode="auto">
                <a:xfrm>
                  <a:off x="2239572" y="3643098"/>
                  <a:ext cx="22923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097280"/>
                  <a:r>
                    <a:rPr lang="en-US" altLang="en-US" sz="1440" dirty="0">
                      <a:solidFill>
                        <a:prstClr val="white"/>
                      </a:solidFill>
                      <a:latin typeface="Arial" panose="020B0604020202020204" pitchFamily="34" charset="0"/>
                      <a:ea typeface="Amazon Ember" panose="020B0603020204020204" pitchFamily="34" charset="0"/>
                      <a:cs typeface="Arial" panose="020B0604020202020204" pitchFamily="34" charset="0"/>
                    </a:rPr>
                    <a:t>Amazon CloudFront</a:t>
                  </a:r>
                </a:p>
              </p:txBody>
            </p:sp>
          </p:grpSp>
          <p:grpSp>
            <p:nvGrpSpPr>
              <p:cNvPr id="78" name="Group 77">
                <a:extLst>
                  <a:ext uri="{FF2B5EF4-FFF2-40B4-BE49-F238E27FC236}">
                    <a16:creationId xmlns:a16="http://schemas.microsoft.com/office/drawing/2014/main" id="{792CCB45-B64B-8EB3-A4CF-A88658C85209}"/>
                  </a:ext>
                </a:extLst>
              </p:cNvPr>
              <p:cNvGrpSpPr/>
              <p:nvPr/>
            </p:nvGrpSpPr>
            <p:grpSpPr>
              <a:xfrm>
                <a:off x="4652639" y="3770302"/>
                <a:ext cx="2279650" cy="1025197"/>
                <a:chOff x="112389" y="2827663"/>
                <a:chExt cx="2279650" cy="1025197"/>
              </a:xfrm>
            </p:grpSpPr>
            <p:pic>
              <p:nvPicPr>
                <p:cNvPr id="79" name="Graphic 21">
                  <a:extLst>
                    <a:ext uri="{FF2B5EF4-FFF2-40B4-BE49-F238E27FC236}">
                      <a16:creationId xmlns:a16="http://schemas.microsoft.com/office/drawing/2014/main" id="{40267214-2216-7A1F-D93F-1EC986A6DC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0101" y="282766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TextBox 12">
                  <a:extLst>
                    <a:ext uri="{FF2B5EF4-FFF2-40B4-BE49-F238E27FC236}">
                      <a16:creationId xmlns:a16="http://schemas.microsoft.com/office/drawing/2014/main" id="{DF9C72DC-82A1-DF11-B523-E6904A7E48BB}"/>
                    </a:ext>
                  </a:extLst>
                </p:cNvPr>
                <p:cNvSpPr txBox="1">
                  <a:spLocks noChangeArrowheads="1"/>
                </p:cNvSpPr>
                <p:nvPr/>
              </p:nvSpPr>
              <p:spPr bwMode="auto">
                <a:xfrm>
                  <a:off x="112389" y="3591250"/>
                  <a:ext cx="22796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097280"/>
                  <a:r>
                    <a:rPr lang="en-US" altLang="en-US" sz="1440" dirty="0">
                      <a:solidFill>
                        <a:prstClr val="white"/>
                      </a:solidFill>
                      <a:latin typeface="Arial" panose="020B0604020202020204" pitchFamily="34" charset="0"/>
                      <a:ea typeface="Amazon Ember" panose="020B0603020204020204" pitchFamily="34" charset="0"/>
                      <a:cs typeface="Arial" panose="020B0604020202020204" pitchFamily="34" charset="0"/>
                    </a:rPr>
                    <a:t>Amazon Route 53</a:t>
                  </a:r>
                </a:p>
              </p:txBody>
            </p:sp>
          </p:grpSp>
          <p:grpSp>
            <p:nvGrpSpPr>
              <p:cNvPr id="81" name="Group 80">
                <a:extLst>
                  <a:ext uri="{FF2B5EF4-FFF2-40B4-BE49-F238E27FC236}">
                    <a16:creationId xmlns:a16="http://schemas.microsoft.com/office/drawing/2014/main" id="{BDAFD328-161E-D492-1B83-4C2DC7847A60}"/>
                  </a:ext>
                </a:extLst>
              </p:cNvPr>
              <p:cNvGrpSpPr/>
              <p:nvPr/>
            </p:nvGrpSpPr>
            <p:grpSpPr>
              <a:xfrm>
                <a:off x="6572333" y="3770302"/>
                <a:ext cx="2292350" cy="1023610"/>
                <a:chOff x="1974449" y="1418734"/>
                <a:chExt cx="2292350" cy="1023610"/>
              </a:xfrm>
            </p:grpSpPr>
            <p:pic>
              <p:nvPicPr>
                <p:cNvPr id="82" name="Graphic 8">
                  <a:extLst>
                    <a:ext uri="{FF2B5EF4-FFF2-40B4-BE49-F238E27FC236}">
                      <a16:creationId xmlns:a16="http://schemas.microsoft.com/office/drawing/2014/main" id="{6C0B2BBD-F31B-5A96-0DF0-BF074F41D8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33274" y="1418734"/>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TextBox 11">
                  <a:extLst>
                    <a:ext uri="{FF2B5EF4-FFF2-40B4-BE49-F238E27FC236}">
                      <a16:creationId xmlns:a16="http://schemas.microsoft.com/office/drawing/2014/main" id="{4DA6BA36-9EA7-3C92-2394-DF699CCCFAAC}"/>
                    </a:ext>
                  </a:extLst>
                </p:cNvPr>
                <p:cNvSpPr txBox="1">
                  <a:spLocks noChangeArrowheads="1"/>
                </p:cNvSpPr>
                <p:nvPr/>
              </p:nvSpPr>
              <p:spPr bwMode="auto">
                <a:xfrm>
                  <a:off x="1974449" y="2180734"/>
                  <a:ext cx="22923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097280"/>
                  <a:r>
                    <a:rPr lang="en-US" altLang="en-US" sz="1440" dirty="0">
                      <a:solidFill>
                        <a:prstClr val="white"/>
                      </a:solidFill>
                      <a:latin typeface="Arial" panose="020B0604020202020204" pitchFamily="34" charset="0"/>
                      <a:ea typeface="Amazon Ember" panose="020B0603020204020204" pitchFamily="34" charset="0"/>
                      <a:cs typeface="Arial" panose="020B0604020202020204" pitchFamily="34" charset="0"/>
                    </a:rPr>
                    <a:t>AWS WAF</a:t>
                  </a:r>
                </a:p>
              </p:txBody>
            </p:sp>
          </p:grpSp>
          <p:sp>
            <p:nvSpPr>
              <p:cNvPr id="84" name="TextBox 83">
                <a:extLst>
                  <a:ext uri="{FF2B5EF4-FFF2-40B4-BE49-F238E27FC236}">
                    <a16:creationId xmlns:a16="http://schemas.microsoft.com/office/drawing/2014/main" id="{E0E6E258-8180-02E5-62D6-7E514709FA26}"/>
                  </a:ext>
                </a:extLst>
              </p:cNvPr>
              <p:cNvSpPr txBox="1"/>
              <p:nvPr/>
            </p:nvSpPr>
            <p:spPr>
              <a:xfrm>
                <a:off x="121860" y="4066013"/>
                <a:ext cx="767279" cy="353943"/>
              </a:xfrm>
              <a:prstGeom prst="rect">
                <a:avLst/>
              </a:prstGeom>
              <a:noFill/>
            </p:spPr>
            <p:txBody>
              <a:bodyPr wrap="square" rtlCol="0">
                <a:spAutoFit/>
              </a:bodyPr>
              <a:lstStyle/>
              <a:p>
                <a:pPr defTabSz="1097280"/>
                <a:r>
                  <a:rPr lang="en-US" sz="2160" b="1" dirty="0">
                    <a:solidFill>
                      <a:prstClr val="white"/>
                    </a:solidFill>
                    <a:latin typeface="Arial" panose="020B0604020202020204"/>
                  </a:rPr>
                  <a:t>Web</a:t>
                </a:r>
              </a:p>
            </p:txBody>
          </p:sp>
          <p:sp>
            <p:nvSpPr>
              <p:cNvPr id="85" name="Rectangle 84">
                <a:extLst>
                  <a:ext uri="{FF2B5EF4-FFF2-40B4-BE49-F238E27FC236}">
                    <a16:creationId xmlns:a16="http://schemas.microsoft.com/office/drawing/2014/main" id="{EECDFE5D-A4BB-88F7-A5FA-27846624CB98}"/>
                  </a:ext>
                </a:extLst>
              </p:cNvPr>
              <p:cNvSpPr/>
              <p:nvPr/>
            </p:nvSpPr>
            <p:spPr>
              <a:xfrm>
                <a:off x="103130" y="3668179"/>
                <a:ext cx="11209359" cy="1165000"/>
              </a:xfrm>
              <a:prstGeom prst="rect">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noFill/>
                  <a:latin typeface="Arial" panose="020B0604020202020204"/>
                </a:endParaRPr>
              </a:p>
            </p:txBody>
          </p:sp>
        </p:grpSp>
        <p:grpSp>
          <p:nvGrpSpPr>
            <p:cNvPr id="62" name="Group 61">
              <a:extLst>
                <a:ext uri="{FF2B5EF4-FFF2-40B4-BE49-F238E27FC236}">
                  <a16:creationId xmlns:a16="http://schemas.microsoft.com/office/drawing/2014/main" id="{41F9F6A7-AB9E-97DE-B34A-8EDE82F67C5E}"/>
                </a:ext>
              </a:extLst>
            </p:cNvPr>
            <p:cNvGrpSpPr/>
            <p:nvPr/>
          </p:nvGrpSpPr>
          <p:grpSpPr>
            <a:xfrm>
              <a:off x="662339" y="2211624"/>
              <a:ext cx="11209359" cy="1360992"/>
              <a:chOff x="112232" y="2245492"/>
              <a:chExt cx="11209359" cy="1360992"/>
            </a:xfrm>
          </p:grpSpPr>
          <p:sp>
            <p:nvSpPr>
              <p:cNvPr id="87" name="Rectangle 86">
                <a:extLst>
                  <a:ext uri="{FF2B5EF4-FFF2-40B4-BE49-F238E27FC236}">
                    <a16:creationId xmlns:a16="http://schemas.microsoft.com/office/drawing/2014/main" id="{4BC80F49-41C2-D3B2-CFC7-E05F78994DF7}"/>
                  </a:ext>
                </a:extLst>
              </p:cNvPr>
              <p:cNvSpPr/>
              <p:nvPr/>
            </p:nvSpPr>
            <p:spPr>
              <a:xfrm>
                <a:off x="112232" y="2245492"/>
                <a:ext cx="11209359" cy="1360992"/>
              </a:xfrm>
              <a:prstGeom prst="rect">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noFill/>
                  <a:latin typeface="Arial" panose="020B0604020202020204"/>
                </a:endParaRPr>
              </a:p>
            </p:txBody>
          </p:sp>
          <p:grpSp>
            <p:nvGrpSpPr>
              <p:cNvPr id="88" name="Group 87">
                <a:extLst>
                  <a:ext uri="{FF2B5EF4-FFF2-40B4-BE49-F238E27FC236}">
                    <a16:creationId xmlns:a16="http://schemas.microsoft.com/office/drawing/2014/main" id="{12294CA8-9F9E-0AC1-4DD7-F35265B533E7}"/>
                  </a:ext>
                </a:extLst>
              </p:cNvPr>
              <p:cNvGrpSpPr/>
              <p:nvPr/>
            </p:nvGrpSpPr>
            <p:grpSpPr>
              <a:xfrm>
                <a:off x="2709132" y="2358531"/>
                <a:ext cx="2243137" cy="1023610"/>
                <a:chOff x="3302733" y="3666588"/>
                <a:chExt cx="2243137" cy="1023610"/>
              </a:xfrm>
            </p:grpSpPr>
            <p:pic>
              <p:nvPicPr>
                <p:cNvPr id="89" name="Graphic 17">
                  <a:extLst>
                    <a:ext uri="{FF2B5EF4-FFF2-40B4-BE49-F238E27FC236}">
                      <a16:creationId xmlns:a16="http://schemas.microsoft.com/office/drawing/2014/main" id="{7D5E0D29-B284-A01D-7D47-D716E82ACCE6}"/>
                    </a:ext>
                  </a:extLst>
                </p:cNvPr>
                <p:cNvPicPr>
                  <a:picLocks noChangeAspect="1" noChangeArrowheads="1"/>
                </p:cNvPicPr>
                <p:nvPr/>
              </p:nvPicPr>
              <p:blipFill>
                <a:blip r:embed="rId12"/>
                <a:srcRect/>
                <a:stretch/>
              </p:blipFill>
              <p:spPr bwMode="auto">
                <a:xfrm>
                  <a:off x="4040920" y="3666588"/>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TextBox 9">
                  <a:extLst>
                    <a:ext uri="{FF2B5EF4-FFF2-40B4-BE49-F238E27FC236}">
                      <a16:creationId xmlns:a16="http://schemas.microsoft.com/office/drawing/2014/main" id="{BBDE14B4-1883-5C86-1FBE-2155FF2FEC92}"/>
                    </a:ext>
                  </a:extLst>
                </p:cNvPr>
                <p:cNvSpPr txBox="1">
                  <a:spLocks noChangeArrowheads="1"/>
                </p:cNvSpPr>
                <p:nvPr/>
              </p:nvSpPr>
              <p:spPr bwMode="auto">
                <a:xfrm>
                  <a:off x="3302733" y="4428588"/>
                  <a:ext cx="22431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097280"/>
                  <a:r>
                    <a:rPr lang="en-US" altLang="en-US" sz="1440" dirty="0">
                      <a:solidFill>
                        <a:prstClr val="white"/>
                      </a:solidFill>
                      <a:latin typeface="Arial" panose="020B0604020202020204" pitchFamily="34" charset="0"/>
                      <a:ea typeface="Amazon Ember" panose="020B0603020204020204" pitchFamily="34" charset="0"/>
                      <a:cs typeface="Arial" panose="020B0604020202020204" pitchFamily="34" charset="0"/>
                    </a:rPr>
                    <a:t>Amazon API Gateway</a:t>
                  </a:r>
                </a:p>
              </p:txBody>
            </p:sp>
          </p:grpSp>
          <p:grpSp>
            <p:nvGrpSpPr>
              <p:cNvPr id="91" name="Group 90">
                <a:extLst>
                  <a:ext uri="{FF2B5EF4-FFF2-40B4-BE49-F238E27FC236}">
                    <a16:creationId xmlns:a16="http://schemas.microsoft.com/office/drawing/2014/main" id="{A444C004-DA65-CCCB-692C-2A894F4F796E}"/>
                  </a:ext>
                </a:extLst>
              </p:cNvPr>
              <p:cNvGrpSpPr/>
              <p:nvPr/>
            </p:nvGrpSpPr>
            <p:grpSpPr>
              <a:xfrm>
                <a:off x="4622174" y="2358531"/>
                <a:ext cx="2292350" cy="1022816"/>
                <a:chOff x="4487863" y="1185069"/>
                <a:chExt cx="2292350" cy="1022816"/>
              </a:xfrm>
            </p:grpSpPr>
            <p:pic>
              <p:nvPicPr>
                <p:cNvPr id="92" name="Graphic 10">
                  <a:extLst>
                    <a:ext uri="{FF2B5EF4-FFF2-40B4-BE49-F238E27FC236}">
                      <a16:creationId xmlns:a16="http://schemas.microsoft.com/office/drawing/2014/main" id="{E73CE9E3-E7D1-1280-EE57-33FCD69A3CC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46688" y="1185069"/>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TextBox 20">
                  <a:extLst>
                    <a:ext uri="{FF2B5EF4-FFF2-40B4-BE49-F238E27FC236}">
                      <a16:creationId xmlns:a16="http://schemas.microsoft.com/office/drawing/2014/main" id="{A61ADE02-20CC-383E-3212-318B34745157}"/>
                    </a:ext>
                  </a:extLst>
                </p:cNvPr>
                <p:cNvSpPr txBox="1">
                  <a:spLocks noChangeArrowheads="1"/>
                </p:cNvSpPr>
                <p:nvPr/>
              </p:nvSpPr>
              <p:spPr bwMode="auto">
                <a:xfrm>
                  <a:off x="4487863" y="1946275"/>
                  <a:ext cx="22923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097280"/>
                  <a:r>
                    <a:rPr lang="en-US" altLang="en-US" sz="1440" dirty="0">
                      <a:solidFill>
                        <a:prstClr val="white"/>
                      </a:solidFill>
                      <a:latin typeface="Arial" panose="020B0604020202020204" pitchFamily="34" charset="0"/>
                      <a:ea typeface="Amazon Ember" panose="020B0603020204020204" pitchFamily="34" charset="0"/>
                      <a:cs typeface="Arial" panose="020B0604020202020204" pitchFamily="34" charset="0"/>
                    </a:rPr>
                    <a:t>AWS Lambda</a:t>
                  </a:r>
                </a:p>
              </p:txBody>
            </p:sp>
          </p:grpSp>
          <p:grpSp>
            <p:nvGrpSpPr>
              <p:cNvPr id="100" name="Group 99">
                <a:extLst>
                  <a:ext uri="{FF2B5EF4-FFF2-40B4-BE49-F238E27FC236}">
                    <a16:creationId xmlns:a16="http://schemas.microsoft.com/office/drawing/2014/main" id="{3C9D1382-C5FD-46A8-F6BD-B718EDCFF190}"/>
                  </a:ext>
                </a:extLst>
              </p:cNvPr>
              <p:cNvGrpSpPr/>
              <p:nvPr/>
            </p:nvGrpSpPr>
            <p:grpSpPr>
              <a:xfrm>
                <a:off x="8456091" y="2358531"/>
                <a:ext cx="2279650" cy="1208276"/>
                <a:chOff x="6786563" y="1184275"/>
                <a:chExt cx="2279650" cy="1208276"/>
              </a:xfrm>
            </p:grpSpPr>
            <p:pic>
              <p:nvPicPr>
                <p:cNvPr id="101" name="Graphic 18">
                  <a:extLst>
                    <a:ext uri="{FF2B5EF4-FFF2-40B4-BE49-F238E27FC236}">
                      <a16:creationId xmlns:a16="http://schemas.microsoft.com/office/drawing/2014/main" id="{4197AAF2-37EA-5AAD-C180-A874197F524A}"/>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7534275" y="1184275"/>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TextBox 12">
                  <a:extLst>
                    <a:ext uri="{FF2B5EF4-FFF2-40B4-BE49-F238E27FC236}">
                      <a16:creationId xmlns:a16="http://schemas.microsoft.com/office/drawing/2014/main" id="{0D3321A9-0028-4C86-F09B-A384744D7202}"/>
                    </a:ext>
                  </a:extLst>
                </p:cNvPr>
                <p:cNvSpPr txBox="1">
                  <a:spLocks noChangeArrowheads="1"/>
                </p:cNvSpPr>
                <p:nvPr/>
              </p:nvSpPr>
              <p:spPr bwMode="auto">
                <a:xfrm>
                  <a:off x="6786563" y="1946275"/>
                  <a:ext cx="227965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097280"/>
                  <a:r>
                    <a:rPr lang="en-US" altLang="en-US" sz="1440" dirty="0">
                      <a:solidFill>
                        <a:prstClr val="white"/>
                      </a:solidFill>
                      <a:latin typeface="Arial" panose="020B0604020202020204" pitchFamily="34" charset="0"/>
                      <a:ea typeface="Amazon Ember" panose="020B0603020204020204" pitchFamily="34" charset="0"/>
                      <a:cs typeface="Arial" panose="020B0604020202020204" pitchFamily="34" charset="0"/>
                    </a:rPr>
                    <a:t>Amazon Simple Email </a:t>
                  </a:r>
                  <a:br>
                    <a:rPr lang="en-US" altLang="en-US" sz="1440" dirty="0">
                      <a:solidFill>
                        <a:prstClr val="white"/>
                      </a:solidFill>
                      <a:latin typeface="Arial" panose="020B0604020202020204" pitchFamily="34" charset="0"/>
                      <a:ea typeface="Amazon Ember" panose="020B0603020204020204" pitchFamily="34" charset="0"/>
                      <a:cs typeface="Arial" panose="020B0604020202020204" pitchFamily="34" charset="0"/>
                    </a:rPr>
                  </a:br>
                  <a:r>
                    <a:rPr lang="en-US" altLang="en-US" sz="1440" dirty="0">
                      <a:solidFill>
                        <a:prstClr val="white"/>
                      </a:solidFill>
                      <a:latin typeface="Arial" panose="020B0604020202020204" pitchFamily="34" charset="0"/>
                      <a:ea typeface="Amazon Ember" panose="020B0603020204020204" pitchFamily="34" charset="0"/>
                      <a:cs typeface="Arial" panose="020B0604020202020204" pitchFamily="34" charset="0"/>
                    </a:rPr>
                    <a:t>Service (Amazon SES)</a:t>
                  </a:r>
                </a:p>
              </p:txBody>
            </p:sp>
          </p:grpSp>
          <p:sp>
            <p:nvSpPr>
              <p:cNvPr id="107" name="TextBox 106">
                <a:extLst>
                  <a:ext uri="{FF2B5EF4-FFF2-40B4-BE49-F238E27FC236}">
                    <a16:creationId xmlns:a16="http://schemas.microsoft.com/office/drawing/2014/main" id="{505FE205-8415-93D7-A84E-136ECFEF4A82}"/>
                  </a:ext>
                </a:extLst>
              </p:cNvPr>
              <p:cNvSpPr txBox="1"/>
              <p:nvPr/>
            </p:nvSpPr>
            <p:spPr>
              <a:xfrm>
                <a:off x="112714" y="2741322"/>
                <a:ext cx="2748765" cy="353943"/>
              </a:xfrm>
              <a:prstGeom prst="rect">
                <a:avLst/>
              </a:prstGeom>
              <a:noFill/>
            </p:spPr>
            <p:txBody>
              <a:bodyPr wrap="square" rtlCol="0">
                <a:spAutoFit/>
              </a:bodyPr>
              <a:lstStyle/>
              <a:p>
                <a:pPr defTabSz="1097280"/>
                <a:r>
                  <a:rPr lang="en-US" sz="2160" b="1" dirty="0">
                    <a:solidFill>
                      <a:prstClr val="white"/>
                    </a:solidFill>
                    <a:latin typeface="Arial" panose="020B0604020202020204"/>
                  </a:rPr>
                  <a:t>Compute &amp; Integration</a:t>
                </a:r>
              </a:p>
            </p:txBody>
          </p:sp>
          <p:grpSp>
            <p:nvGrpSpPr>
              <p:cNvPr id="108" name="Group 107">
                <a:extLst>
                  <a:ext uri="{FF2B5EF4-FFF2-40B4-BE49-F238E27FC236}">
                    <a16:creationId xmlns:a16="http://schemas.microsoft.com/office/drawing/2014/main" id="{85474625-C2A5-A08B-2809-B5F2676A128A}"/>
                  </a:ext>
                </a:extLst>
              </p:cNvPr>
              <p:cNvGrpSpPr/>
              <p:nvPr/>
            </p:nvGrpSpPr>
            <p:grpSpPr>
              <a:xfrm>
                <a:off x="6559029" y="2358531"/>
                <a:ext cx="2268537" cy="1209863"/>
                <a:chOff x="2217738" y="1182688"/>
                <a:chExt cx="2268537" cy="1209863"/>
              </a:xfrm>
            </p:grpSpPr>
            <p:pic>
              <p:nvPicPr>
                <p:cNvPr id="109" name="Graphic 24">
                  <a:extLst>
                    <a:ext uri="{FF2B5EF4-FFF2-40B4-BE49-F238E27FC236}">
                      <a16:creationId xmlns:a16="http://schemas.microsoft.com/office/drawing/2014/main" id="{E6DA2ECE-40E7-0707-177B-EF19BE2BF55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86088" y="1182688"/>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TextBox 9">
                  <a:extLst>
                    <a:ext uri="{FF2B5EF4-FFF2-40B4-BE49-F238E27FC236}">
                      <a16:creationId xmlns:a16="http://schemas.microsoft.com/office/drawing/2014/main" id="{8D2FB228-BD61-3770-B276-F89943DE936F}"/>
                    </a:ext>
                  </a:extLst>
                </p:cNvPr>
                <p:cNvSpPr txBox="1">
                  <a:spLocks noChangeArrowheads="1"/>
                </p:cNvSpPr>
                <p:nvPr/>
              </p:nvSpPr>
              <p:spPr bwMode="auto">
                <a:xfrm>
                  <a:off x="2217738" y="1946275"/>
                  <a:ext cx="2268537"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097280"/>
                  <a:r>
                    <a:rPr lang="en-US" altLang="en-US" sz="1440" dirty="0">
                      <a:solidFill>
                        <a:prstClr val="white"/>
                      </a:solidFill>
                      <a:latin typeface="Arial" panose="020B0604020202020204" pitchFamily="34" charset="0"/>
                      <a:ea typeface="Amazon Ember" panose="020B0603020204020204" pitchFamily="34" charset="0"/>
                      <a:cs typeface="Arial" panose="020B0604020202020204" pitchFamily="34" charset="0"/>
                    </a:rPr>
                    <a:t>Amazon Simple Notification Service (Amazon SNS)</a:t>
                  </a:r>
                </a:p>
              </p:txBody>
            </p:sp>
          </p:grpSp>
        </p:grpSp>
        <p:grpSp>
          <p:nvGrpSpPr>
            <p:cNvPr id="63" name="Group 62">
              <a:extLst>
                <a:ext uri="{FF2B5EF4-FFF2-40B4-BE49-F238E27FC236}">
                  <a16:creationId xmlns:a16="http://schemas.microsoft.com/office/drawing/2014/main" id="{2A837419-5AF1-3368-F1A5-BC1ADD81878C}"/>
                </a:ext>
              </a:extLst>
            </p:cNvPr>
            <p:cNvGrpSpPr/>
            <p:nvPr/>
          </p:nvGrpSpPr>
          <p:grpSpPr>
            <a:xfrm>
              <a:off x="662339" y="923234"/>
              <a:ext cx="11419157" cy="1188720"/>
              <a:chOff x="112232" y="957102"/>
              <a:chExt cx="11419157" cy="1188720"/>
            </a:xfrm>
          </p:grpSpPr>
          <p:sp>
            <p:nvSpPr>
              <p:cNvPr id="111" name="Rectangle 110">
                <a:extLst>
                  <a:ext uri="{FF2B5EF4-FFF2-40B4-BE49-F238E27FC236}">
                    <a16:creationId xmlns:a16="http://schemas.microsoft.com/office/drawing/2014/main" id="{2A960C62-D09A-0F9A-0E49-0460E5A419C5}"/>
                  </a:ext>
                </a:extLst>
              </p:cNvPr>
              <p:cNvSpPr/>
              <p:nvPr/>
            </p:nvSpPr>
            <p:spPr>
              <a:xfrm>
                <a:off x="112232" y="957102"/>
                <a:ext cx="11209359" cy="1188720"/>
              </a:xfrm>
              <a:prstGeom prst="rect">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noFill/>
                  <a:latin typeface="Arial" panose="020B0604020202020204"/>
                </a:endParaRPr>
              </a:p>
            </p:txBody>
          </p:sp>
          <p:grpSp>
            <p:nvGrpSpPr>
              <p:cNvPr id="129" name="Group 128">
                <a:extLst>
                  <a:ext uri="{FF2B5EF4-FFF2-40B4-BE49-F238E27FC236}">
                    <a16:creationId xmlns:a16="http://schemas.microsoft.com/office/drawing/2014/main" id="{DBDB9FC7-331B-E672-1C54-8C6415D1453D}"/>
                  </a:ext>
                </a:extLst>
              </p:cNvPr>
              <p:cNvGrpSpPr/>
              <p:nvPr/>
            </p:nvGrpSpPr>
            <p:grpSpPr>
              <a:xfrm>
                <a:off x="6181204" y="1109445"/>
                <a:ext cx="2292350" cy="1023610"/>
                <a:chOff x="4640263" y="1336675"/>
                <a:chExt cx="2292350" cy="1023610"/>
              </a:xfrm>
            </p:grpSpPr>
            <p:pic>
              <p:nvPicPr>
                <p:cNvPr id="130" name="Graphic 17">
                  <a:extLst>
                    <a:ext uri="{FF2B5EF4-FFF2-40B4-BE49-F238E27FC236}">
                      <a16:creationId xmlns:a16="http://schemas.microsoft.com/office/drawing/2014/main" id="{2DF30FFE-81DF-A058-2C5D-2EA4D1E765D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97500" y="1336675"/>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 name="TextBox 11">
                  <a:extLst>
                    <a:ext uri="{FF2B5EF4-FFF2-40B4-BE49-F238E27FC236}">
                      <a16:creationId xmlns:a16="http://schemas.microsoft.com/office/drawing/2014/main" id="{6B638593-6E71-9C54-9308-828AC4EAAC1F}"/>
                    </a:ext>
                  </a:extLst>
                </p:cNvPr>
                <p:cNvSpPr txBox="1">
                  <a:spLocks noChangeArrowheads="1"/>
                </p:cNvSpPr>
                <p:nvPr/>
              </p:nvSpPr>
              <p:spPr bwMode="auto">
                <a:xfrm>
                  <a:off x="4640263" y="2098675"/>
                  <a:ext cx="22923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097280"/>
                  <a:r>
                    <a:rPr lang="en-US" altLang="en-US" sz="1440" dirty="0">
                      <a:solidFill>
                        <a:prstClr val="white"/>
                      </a:solidFill>
                      <a:latin typeface="Arial" panose="020B0604020202020204" pitchFamily="34" charset="0"/>
                      <a:ea typeface="Amazon Ember" panose="020B0603020204020204" pitchFamily="34" charset="0"/>
                      <a:cs typeface="Arial" panose="020B0604020202020204" pitchFamily="34" charset="0"/>
                    </a:rPr>
                    <a:t>AWS Secrets Manager</a:t>
                  </a:r>
                </a:p>
              </p:txBody>
            </p:sp>
          </p:grpSp>
          <p:grpSp>
            <p:nvGrpSpPr>
              <p:cNvPr id="132" name="Group 131">
                <a:extLst>
                  <a:ext uri="{FF2B5EF4-FFF2-40B4-BE49-F238E27FC236}">
                    <a16:creationId xmlns:a16="http://schemas.microsoft.com/office/drawing/2014/main" id="{214DD585-26E5-2FD9-998D-36B19E20C052}"/>
                  </a:ext>
                </a:extLst>
              </p:cNvPr>
              <p:cNvGrpSpPr/>
              <p:nvPr/>
            </p:nvGrpSpPr>
            <p:grpSpPr>
              <a:xfrm>
                <a:off x="7734729" y="1109445"/>
                <a:ext cx="2243137" cy="1023610"/>
                <a:chOff x="2249488" y="1184275"/>
                <a:chExt cx="2243137" cy="1023610"/>
              </a:xfrm>
            </p:grpSpPr>
            <p:pic>
              <p:nvPicPr>
                <p:cNvPr id="133" name="Graphic 17">
                  <a:extLst>
                    <a:ext uri="{FF2B5EF4-FFF2-40B4-BE49-F238E27FC236}">
                      <a16:creationId xmlns:a16="http://schemas.microsoft.com/office/drawing/2014/main" id="{120A2F3C-9ACE-DF5C-3962-F265B626F8C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89263" y="1184275"/>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 name="TextBox 9">
                  <a:extLst>
                    <a:ext uri="{FF2B5EF4-FFF2-40B4-BE49-F238E27FC236}">
                      <a16:creationId xmlns:a16="http://schemas.microsoft.com/office/drawing/2014/main" id="{A5E66E41-2631-FBFA-8B1F-E57B5669E2D7}"/>
                    </a:ext>
                  </a:extLst>
                </p:cNvPr>
                <p:cNvSpPr txBox="1">
                  <a:spLocks noChangeArrowheads="1"/>
                </p:cNvSpPr>
                <p:nvPr/>
              </p:nvSpPr>
              <p:spPr bwMode="auto">
                <a:xfrm>
                  <a:off x="2249488" y="1946275"/>
                  <a:ext cx="22431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097280"/>
                  <a:r>
                    <a:rPr lang="en-US" altLang="en-US" sz="1440" dirty="0">
                      <a:solidFill>
                        <a:prstClr val="white"/>
                      </a:solidFill>
                      <a:latin typeface="Arial" panose="020B0604020202020204" pitchFamily="34" charset="0"/>
                      <a:ea typeface="Amazon Ember" panose="020B0603020204020204" pitchFamily="34" charset="0"/>
                      <a:cs typeface="Arial" panose="020B0604020202020204" pitchFamily="34" charset="0"/>
                    </a:rPr>
                    <a:t>Amazon CloudWatch</a:t>
                  </a:r>
                </a:p>
              </p:txBody>
            </p:sp>
          </p:grpSp>
          <p:grpSp>
            <p:nvGrpSpPr>
              <p:cNvPr id="135" name="Group 134">
                <a:extLst>
                  <a:ext uri="{FF2B5EF4-FFF2-40B4-BE49-F238E27FC236}">
                    <a16:creationId xmlns:a16="http://schemas.microsoft.com/office/drawing/2014/main" id="{F634A9EE-9B05-6D99-FDB8-EC8647E763EB}"/>
                  </a:ext>
                </a:extLst>
              </p:cNvPr>
              <p:cNvGrpSpPr/>
              <p:nvPr/>
            </p:nvGrpSpPr>
            <p:grpSpPr>
              <a:xfrm>
                <a:off x="9239039" y="1109445"/>
                <a:ext cx="2292350" cy="1023610"/>
                <a:chOff x="6764595" y="1184275"/>
                <a:chExt cx="2292350" cy="1023610"/>
              </a:xfrm>
            </p:grpSpPr>
            <p:pic>
              <p:nvPicPr>
                <p:cNvPr id="136" name="Graphic 14">
                  <a:extLst>
                    <a:ext uri="{FF2B5EF4-FFF2-40B4-BE49-F238E27FC236}">
                      <a16:creationId xmlns:a16="http://schemas.microsoft.com/office/drawing/2014/main" id="{8570DCF3-A797-DF75-C0D5-BFAB87F5D66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32101" y="1184275"/>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 name="TextBox 17">
                  <a:extLst>
                    <a:ext uri="{FF2B5EF4-FFF2-40B4-BE49-F238E27FC236}">
                      <a16:creationId xmlns:a16="http://schemas.microsoft.com/office/drawing/2014/main" id="{E0067E2E-BE3A-073E-07F2-16E86BFA338C}"/>
                    </a:ext>
                  </a:extLst>
                </p:cNvPr>
                <p:cNvSpPr txBox="1">
                  <a:spLocks noChangeArrowheads="1"/>
                </p:cNvSpPr>
                <p:nvPr/>
              </p:nvSpPr>
              <p:spPr bwMode="auto">
                <a:xfrm>
                  <a:off x="6764595" y="1946275"/>
                  <a:ext cx="22923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097280"/>
                  <a:r>
                    <a:rPr lang="en-US" altLang="en-US" sz="1440" dirty="0">
                      <a:solidFill>
                        <a:prstClr val="white"/>
                      </a:solidFill>
                      <a:latin typeface="Arial" panose="020B0604020202020204" pitchFamily="34" charset="0"/>
                      <a:ea typeface="Amazon Ember" panose="020B0603020204020204" pitchFamily="34" charset="0"/>
                      <a:cs typeface="Arial" panose="020B0604020202020204" pitchFamily="34" charset="0"/>
                    </a:rPr>
                    <a:t>Amazon Athena</a:t>
                  </a:r>
                </a:p>
              </p:txBody>
            </p:sp>
          </p:grpSp>
          <p:grpSp>
            <p:nvGrpSpPr>
              <p:cNvPr id="138" name="Group 137">
                <a:extLst>
                  <a:ext uri="{FF2B5EF4-FFF2-40B4-BE49-F238E27FC236}">
                    <a16:creationId xmlns:a16="http://schemas.microsoft.com/office/drawing/2014/main" id="{438C609A-BA16-E5E4-A929-81009E8A70C8}"/>
                  </a:ext>
                </a:extLst>
              </p:cNvPr>
              <p:cNvGrpSpPr/>
              <p:nvPr/>
            </p:nvGrpSpPr>
            <p:grpSpPr>
              <a:xfrm>
                <a:off x="3164641" y="1109445"/>
                <a:ext cx="2292350" cy="1023610"/>
                <a:chOff x="4638578" y="95202"/>
                <a:chExt cx="2292350" cy="1023610"/>
              </a:xfrm>
            </p:grpSpPr>
            <p:pic>
              <p:nvPicPr>
                <p:cNvPr id="139" name="Graphic 19">
                  <a:extLst>
                    <a:ext uri="{FF2B5EF4-FFF2-40B4-BE49-F238E27FC236}">
                      <a16:creationId xmlns:a16="http://schemas.microsoft.com/office/drawing/2014/main" id="{6F09F6F5-5896-3B05-6BD5-529F7C30CED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395815" y="95202"/>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TextBox 11">
                  <a:extLst>
                    <a:ext uri="{FF2B5EF4-FFF2-40B4-BE49-F238E27FC236}">
                      <a16:creationId xmlns:a16="http://schemas.microsoft.com/office/drawing/2014/main" id="{B48A2C83-D3B0-6D50-B1B9-266ECAAF68A7}"/>
                    </a:ext>
                  </a:extLst>
                </p:cNvPr>
                <p:cNvSpPr txBox="1">
                  <a:spLocks noChangeArrowheads="1"/>
                </p:cNvSpPr>
                <p:nvPr/>
              </p:nvSpPr>
              <p:spPr bwMode="auto">
                <a:xfrm>
                  <a:off x="4638578" y="857202"/>
                  <a:ext cx="22923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097280"/>
                  <a:r>
                    <a:rPr lang="en-US" altLang="en-US" sz="1440" dirty="0">
                      <a:solidFill>
                        <a:prstClr val="white"/>
                      </a:solidFill>
                      <a:latin typeface="Arial" panose="020B0604020202020204" pitchFamily="34" charset="0"/>
                      <a:ea typeface="Amazon Ember" panose="020B0603020204020204" pitchFamily="34" charset="0"/>
                      <a:cs typeface="Arial" panose="020B0604020202020204" pitchFamily="34" charset="0"/>
                    </a:rPr>
                    <a:t>AWS CodeBuild</a:t>
                  </a:r>
                </a:p>
              </p:txBody>
            </p:sp>
          </p:grpSp>
          <p:grpSp>
            <p:nvGrpSpPr>
              <p:cNvPr id="141" name="Group 140">
                <a:extLst>
                  <a:ext uri="{FF2B5EF4-FFF2-40B4-BE49-F238E27FC236}">
                    <a16:creationId xmlns:a16="http://schemas.microsoft.com/office/drawing/2014/main" id="{A2E54ED9-4BD1-F3AA-C36A-745A7D75E02B}"/>
                  </a:ext>
                </a:extLst>
              </p:cNvPr>
              <p:cNvGrpSpPr/>
              <p:nvPr/>
            </p:nvGrpSpPr>
            <p:grpSpPr>
              <a:xfrm>
                <a:off x="1623816" y="1109445"/>
                <a:ext cx="2279650" cy="1023610"/>
                <a:chOff x="6937278" y="95202"/>
                <a:chExt cx="2279650" cy="1023610"/>
              </a:xfrm>
            </p:grpSpPr>
            <p:pic>
              <p:nvPicPr>
                <p:cNvPr id="142" name="Graphic 21">
                  <a:extLst>
                    <a:ext uri="{FF2B5EF4-FFF2-40B4-BE49-F238E27FC236}">
                      <a16:creationId xmlns:a16="http://schemas.microsoft.com/office/drawing/2014/main" id="{8BFC3499-8CDC-A122-8059-274D4C8F788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84990" y="95202"/>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 name="TextBox 12">
                  <a:extLst>
                    <a:ext uri="{FF2B5EF4-FFF2-40B4-BE49-F238E27FC236}">
                      <a16:creationId xmlns:a16="http://schemas.microsoft.com/office/drawing/2014/main" id="{AF891106-0207-123E-2FC0-199CA41C30FD}"/>
                    </a:ext>
                  </a:extLst>
                </p:cNvPr>
                <p:cNvSpPr txBox="1">
                  <a:spLocks noChangeArrowheads="1"/>
                </p:cNvSpPr>
                <p:nvPr/>
              </p:nvSpPr>
              <p:spPr bwMode="auto">
                <a:xfrm>
                  <a:off x="6937278" y="857202"/>
                  <a:ext cx="22796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097280"/>
                  <a:r>
                    <a:rPr lang="en-US" altLang="en-US" sz="1440" dirty="0">
                      <a:solidFill>
                        <a:prstClr val="white"/>
                      </a:solidFill>
                      <a:latin typeface="Arial" panose="020B0604020202020204" pitchFamily="34" charset="0"/>
                      <a:ea typeface="Amazon Ember" panose="020B0603020204020204" pitchFamily="34" charset="0"/>
                      <a:cs typeface="Arial" panose="020B0604020202020204" pitchFamily="34" charset="0"/>
                    </a:rPr>
                    <a:t>AWS CodeCommit</a:t>
                  </a:r>
                </a:p>
              </p:txBody>
            </p:sp>
          </p:grpSp>
          <p:grpSp>
            <p:nvGrpSpPr>
              <p:cNvPr id="144" name="Group 143">
                <a:extLst>
                  <a:ext uri="{FF2B5EF4-FFF2-40B4-BE49-F238E27FC236}">
                    <a16:creationId xmlns:a16="http://schemas.microsoft.com/office/drawing/2014/main" id="{A3E7274C-5C7B-4D28-105B-9C6E68FE1665}"/>
                  </a:ext>
                </a:extLst>
              </p:cNvPr>
              <p:cNvGrpSpPr/>
              <p:nvPr/>
            </p:nvGrpSpPr>
            <p:grpSpPr>
              <a:xfrm>
                <a:off x="4647582" y="1109445"/>
                <a:ext cx="2201863" cy="1023610"/>
                <a:chOff x="9253440" y="95202"/>
                <a:chExt cx="2201863" cy="1023610"/>
              </a:xfrm>
            </p:grpSpPr>
            <p:pic>
              <p:nvPicPr>
                <p:cNvPr id="145" name="Graphic 23">
                  <a:extLst>
                    <a:ext uri="{FF2B5EF4-FFF2-40B4-BE49-F238E27FC236}">
                      <a16:creationId xmlns:a16="http://schemas.microsoft.com/office/drawing/2014/main" id="{8E100405-4F79-B1B0-6736-59AF72FFBAC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969403" y="95202"/>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 name="TextBox 15">
                  <a:extLst>
                    <a:ext uri="{FF2B5EF4-FFF2-40B4-BE49-F238E27FC236}">
                      <a16:creationId xmlns:a16="http://schemas.microsoft.com/office/drawing/2014/main" id="{C1E451E3-932C-BB86-64C4-A049F5B50B58}"/>
                    </a:ext>
                  </a:extLst>
                </p:cNvPr>
                <p:cNvSpPr txBox="1">
                  <a:spLocks noChangeArrowheads="1"/>
                </p:cNvSpPr>
                <p:nvPr/>
              </p:nvSpPr>
              <p:spPr bwMode="auto">
                <a:xfrm>
                  <a:off x="9253440" y="857202"/>
                  <a:ext cx="220186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097280"/>
                  <a:r>
                    <a:rPr lang="en-US" altLang="en-US" sz="1440" dirty="0">
                      <a:solidFill>
                        <a:prstClr val="white"/>
                      </a:solidFill>
                      <a:latin typeface="Arial" panose="020B0604020202020204" pitchFamily="34" charset="0"/>
                      <a:ea typeface="Amazon Ember" panose="020B0603020204020204" pitchFamily="34" charset="0"/>
                      <a:cs typeface="Arial" panose="020B0604020202020204" pitchFamily="34" charset="0"/>
                    </a:rPr>
                    <a:t>AWS CodeDeploy</a:t>
                  </a:r>
                </a:p>
              </p:txBody>
            </p:sp>
          </p:grpSp>
          <p:sp>
            <p:nvSpPr>
              <p:cNvPr id="147" name="TextBox 146">
                <a:extLst>
                  <a:ext uri="{FF2B5EF4-FFF2-40B4-BE49-F238E27FC236}">
                    <a16:creationId xmlns:a16="http://schemas.microsoft.com/office/drawing/2014/main" id="{4AA70217-EDF2-D841-F159-F8C98A6BD292}"/>
                  </a:ext>
                </a:extLst>
              </p:cNvPr>
              <p:cNvSpPr txBox="1"/>
              <p:nvPr/>
            </p:nvSpPr>
            <p:spPr>
              <a:xfrm>
                <a:off x="121860" y="1366796"/>
                <a:ext cx="1076487" cy="353943"/>
              </a:xfrm>
              <a:prstGeom prst="rect">
                <a:avLst/>
              </a:prstGeom>
              <a:noFill/>
            </p:spPr>
            <p:txBody>
              <a:bodyPr wrap="square" rtlCol="0">
                <a:spAutoFit/>
              </a:bodyPr>
              <a:lstStyle/>
              <a:p>
                <a:pPr defTabSz="1097280"/>
                <a:r>
                  <a:rPr lang="en-US" sz="2160" b="1" dirty="0">
                    <a:solidFill>
                      <a:prstClr val="white"/>
                    </a:solidFill>
                    <a:latin typeface="Arial" panose="020B0604020202020204"/>
                  </a:rPr>
                  <a:t>DevOps</a:t>
                </a:r>
              </a:p>
            </p:txBody>
          </p:sp>
        </p:grpSp>
        <p:grpSp>
          <p:nvGrpSpPr>
            <p:cNvPr id="64" name="Group 63">
              <a:extLst>
                <a:ext uri="{FF2B5EF4-FFF2-40B4-BE49-F238E27FC236}">
                  <a16:creationId xmlns:a16="http://schemas.microsoft.com/office/drawing/2014/main" id="{26E543E7-6F74-4C91-A3A0-39A615F4C5DA}"/>
                </a:ext>
              </a:extLst>
            </p:cNvPr>
            <p:cNvGrpSpPr/>
            <p:nvPr/>
          </p:nvGrpSpPr>
          <p:grpSpPr>
            <a:xfrm>
              <a:off x="575734" y="469218"/>
              <a:ext cx="11379200" cy="5846915"/>
              <a:chOff x="139965" y="378269"/>
              <a:chExt cx="11874538" cy="5988663"/>
            </a:xfrm>
          </p:grpSpPr>
          <p:sp>
            <p:nvSpPr>
              <p:cNvPr id="148" name="Rectangle 147">
                <a:extLst>
                  <a:ext uri="{FF2B5EF4-FFF2-40B4-BE49-F238E27FC236}">
                    <a16:creationId xmlns:a16="http://schemas.microsoft.com/office/drawing/2014/main" id="{D1012183-581E-38D4-8CCB-0E5BFFF9E7E0}"/>
                  </a:ext>
                </a:extLst>
              </p:cNvPr>
              <p:cNvSpPr/>
              <p:nvPr/>
            </p:nvSpPr>
            <p:spPr>
              <a:xfrm>
                <a:off x="143933" y="378269"/>
                <a:ext cx="11870570" cy="598866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03504" tIns="109728"/>
              <a:lstStyle/>
              <a:p>
                <a:pPr defTabSz="1097280">
                  <a:defRPr/>
                </a:pPr>
                <a:r>
                  <a:rPr lang="en-US" sz="1440" dirty="0">
                    <a:solidFill>
                      <a:prstClr val="white"/>
                    </a:solidFill>
                    <a:latin typeface="Arial" panose="020B0604020202020204" pitchFamily="34" charset="0"/>
                    <a:cs typeface="Arial" panose="020B0604020202020204" pitchFamily="34" charset="0"/>
                  </a:rPr>
                  <a:t>AWS GovCloud</a:t>
                </a:r>
              </a:p>
            </p:txBody>
          </p:sp>
          <p:pic>
            <p:nvPicPr>
              <p:cNvPr id="149" name="Graphic 148">
                <a:extLst>
                  <a:ext uri="{FF2B5EF4-FFF2-40B4-BE49-F238E27FC236}">
                    <a16:creationId xmlns:a16="http://schemas.microsoft.com/office/drawing/2014/main" id="{28FB1305-F6AF-BB84-C835-8D6AA21293DC}"/>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9965" y="378269"/>
                <a:ext cx="381000" cy="381000"/>
              </a:xfrm>
              <a:prstGeom prst="rect">
                <a:avLst/>
              </a:prstGeom>
            </p:spPr>
          </p:pic>
        </p:grpSp>
      </p:grpSp>
    </p:spTree>
    <p:extLst>
      <p:ext uri="{BB962C8B-B14F-4D97-AF65-F5344CB8AC3E}">
        <p14:creationId xmlns:p14="http://schemas.microsoft.com/office/powerpoint/2010/main" val="1229503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B1BB709-A024-4DAC-AAB9-A855ADA308BD}"/>
              </a:ext>
            </a:extLst>
          </p:cNvPr>
          <p:cNvSpPr>
            <a:spLocks noGrp="1"/>
          </p:cNvSpPr>
          <p:nvPr>
            <p:ph type="body" sz="quarter" idx="14"/>
          </p:nvPr>
        </p:nvSpPr>
        <p:spPr/>
        <p:txBody>
          <a:bodyPr/>
          <a:lstStyle/>
          <a:p>
            <a:endParaRPr lang="en-US" dirty="0"/>
          </a:p>
        </p:txBody>
      </p:sp>
      <p:sp>
        <p:nvSpPr>
          <p:cNvPr id="2" name="Title 1">
            <a:extLst>
              <a:ext uri="{FF2B5EF4-FFF2-40B4-BE49-F238E27FC236}">
                <a16:creationId xmlns:a16="http://schemas.microsoft.com/office/drawing/2014/main" id="{DA3B1452-F6FF-4587-B817-7CA96A4A59C8}"/>
              </a:ext>
            </a:extLst>
          </p:cNvPr>
          <p:cNvSpPr>
            <a:spLocks noGrp="1"/>
          </p:cNvSpPr>
          <p:nvPr>
            <p:ph type="title"/>
          </p:nvPr>
        </p:nvSpPr>
        <p:spPr>
          <a:xfrm>
            <a:off x="731520" y="1101092"/>
            <a:ext cx="13348162" cy="727709"/>
          </a:xfrm>
        </p:spPr>
        <p:txBody>
          <a:bodyPr>
            <a:normAutofit fontScale="90000"/>
          </a:bodyPr>
          <a:lstStyle/>
          <a:p>
            <a:r>
              <a:rPr lang="en-US" dirty="0"/>
              <a:t>Benefits as seen across thousands of migrations</a:t>
            </a:r>
          </a:p>
        </p:txBody>
      </p:sp>
      <p:sp>
        <p:nvSpPr>
          <p:cNvPr id="4" name="Text Placeholder 3">
            <a:extLst>
              <a:ext uri="{FF2B5EF4-FFF2-40B4-BE49-F238E27FC236}">
                <a16:creationId xmlns:a16="http://schemas.microsoft.com/office/drawing/2014/main" id="{E46E367C-1040-407A-9573-C31A451860D2}"/>
              </a:ext>
            </a:extLst>
          </p:cNvPr>
          <p:cNvSpPr>
            <a:spLocks noGrp="1"/>
          </p:cNvSpPr>
          <p:nvPr>
            <p:ph type="body" idx="1"/>
          </p:nvPr>
        </p:nvSpPr>
        <p:spPr/>
        <p:txBody>
          <a:bodyPr/>
          <a:lstStyle/>
          <a:p>
            <a:endParaRPr lang="en-US" dirty="0"/>
          </a:p>
        </p:txBody>
      </p:sp>
      <p:sp>
        <p:nvSpPr>
          <p:cNvPr id="8" name="Text Placeholder 7">
            <a:extLst>
              <a:ext uri="{FF2B5EF4-FFF2-40B4-BE49-F238E27FC236}">
                <a16:creationId xmlns:a16="http://schemas.microsoft.com/office/drawing/2014/main" id="{12AC3642-D0AD-489E-9C79-BACFD6B7C8A4}"/>
              </a:ext>
            </a:extLst>
          </p:cNvPr>
          <p:cNvSpPr>
            <a:spLocks noGrp="1"/>
          </p:cNvSpPr>
          <p:nvPr>
            <p:ph type="body" sz="quarter" idx="3"/>
          </p:nvPr>
        </p:nvSpPr>
        <p:spPr/>
        <p:txBody>
          <a:bodyPr/>
          <a:lstStyle/>
          <a:p>
            <a:endParaRPr lang="en-US" dirty="0"/>
          </a:p>
        </p:txBody>
      </p:sp>
      <p:sp>
        <p:nvSpPr>
          <p:cNvPr id="10" name="Text Placeholder 9">
            <a:extLst>
              <a:ext uri="{FF2B5EF4-FFF2-40B4-BE49-F238E27FC236}">
                <a16:creationId xmlns:a16="http://schemas.microsoft.com/office/drawing/2014/main" id="{38194E9E-7363-4D30-A157-C71740D071B9}"/>
              </a:ext>
            </a:extLst>
          </p:cNvPr>
          <p:cNvSpPr>
            <a:spLocks noGrp="1"/>
          </p:cNvSpPr>
          <p:nvPr>
            <p:ph type="body" sz="quarter" idx="15"/>
          </p:nvPr>
        </p:nvSpPr>
        <p:spPr/>
        <p:txBody>
          <a:bodyPr/>
          <a:lstStyle/>
          <a:p>
            <a:endParaRPr lang="en-US" dirty="0"/>
          </a:p>
        </p:txBody>
      </p:sp>
      <p:sp>
        <p:nvSpPr>
          <p:cNvPr id="15" name="Text Placeholder 14">
            <a:extLst>
              <a:ext uri="{FF2B5EF4-FFF2-40B4-BE49-F238E27FC236}">
                <a16:creationId xmlns:a16="http://schemas.microsoft.com/office/drawing/2014/main" id="{B80341D0-EA8F-400A-8DD2-D3D7D9AF1218}"/>
              </a:ext>
            </a:extLst>
          </p:cNvPr>
          <p:cNvSpPr>
            <a:spLocks noGrp="1"/>
          </p:cNvSpPr>
          <p:nvPr>
            <p:ph type="body" sz="quarter" idx="16"/>
          </p:nvPr>
        </p:nvSpPr>
        <p:spPr/>
        <p:txBody>
          <a:bodyPr/>
          <a:lstStyle/>
          <a:p>
            <a:endParaRPr lang="en-US" dirty="0"/>
          </a:p>
        </p:txBody>
      </p:sp>
      <p:sp>
        <p:nvSpPr>
          <p:cNvPr id="17" name="Text Placeholder 16">
            <a:extLst>
              <a:ext uri="{FF2B5EF4-FFF2-40B4-BE49-F238E27FC236}">
                <a16:creationId xmlns:a16="http://schemas.microsoft.com/office/drawing/2014/main" id="{C2CF5AB0-623D-474A-B789-3244E44D2E72}"/>
              </a:ext>
            </a:extLst>
          </p:cNvPr>
          <p:cNvSpPr>
            <a:spLocks noGrp="1"/>
          </p:cNvSpPr>
          <p:nvPr>
            <p:ph type="body" sz="quarter" idx="17"/>
          </p:nvPr>
        </p:nvSpPr>
        <p:spPr/>
        <p:txBody>
          <a:bodyPr/>
          <a:lstStyle/>
          <a:p>
            <a:endParaRPr lang="en-US" dirty="0"/>
          </a:p>
        </p:txBody>
      </p:sp>
      <p:sp>
        <p:nvSpPr>
          <p:cNvPr id="18" name="Text Placeholder 17">
            <a:extLst>
              <a:ext uri="{FF2B5EF4-FFF2-40B4-BE49-F238E27FC236}">
                <a16:creationId xmlns:a16="http://schemas.microsoft.com/office/drawing/2014/main" id="{1AC17D9F-CB2E-4333-ABD2-03463D3890B5}"/>
              </a:ext>
            </a:extLst>
          </p:cNvPr>
          <p:cNvSpPr>
            <a:spLocks noGrp="1"/>
          </p:cNvSpPr>
          <p:nvPr>
            <p:ph type="body" sz="quarter" idx="18"/>
          </p:nvPr>
        </p:nvSpPr>
        <p:spPr/>
        <p:txBody>
          <a:bodyPr/>
          <a:lstStyle/>
          <a:p>
            <a:endParaRPr lang="en-US" dirty="0"/>
          </a:p>
        </p:txBody>
      </p:sp>
      <p:sp>
        <p:nvSpPr>
          <p:cNvPr id="19" name="Text Placeholder 18">
            <a:extLst>
              <a:ext uri="{FF2B5EF4-FFF2-40B4-BE49-F238E27FC236}">
                <a16:creationId xmlns:a16="http://schemas.microsoft.com/office/drawing/2014/main" id="{5438061B-EA92-4741-B566-A8010A1372C1}"/>
              </a:ext>
            </a:extLst>
          </p:cNvPr>
          <p:cNvSpPr>
            <a:spLocks noGrp="1"/>
          </p:cNvSpPr>
          <p:nvPr>
            <p:ph type="body" sz="quarter" idx="19"/>
          </p:nvPr>
        </p:nvSpPr>
        <p:spPr/>
        <p:txBody>
          <a:bodyPr/>
          <a:lstStyle/>
          <a:p>
            <a:endParaRPr lang="en-US" dirty="0"/>
          </a:p>
        </p:txBody>
      </p:sp>
      <p:cxnSp>
        <p:nvCxnSpPr>
          <p:cNvPr id="7" name="Straight Connector 6">
            <a:extLst>
              <a:ext uri="{FF2B5EF4-FFF2-40B4-BE49-F238E27FC236}">
                <a16:creationId xmlns:a16="http://schemas.microsoft.com/office/drawing/2014/main" id="{79BD292D-409B-47B8-A7F9-AC277548EDE4}"/>
              </a:ext>
            </a:extLst>
          </p:cNvPr>
          <p:cNvCxnSpPr>
            <a:cxnSpLocks/>
          </p:cNvCxnSpPr>
          <p:nvPr/>
        </p:nvCxnSpPr>
        <p:spPr>
          <a:xfrm>
            <a:off x="7319454" y="1674930"/>
            <a:ext cx="0" cy="5517178"/>
          </a:xfrm>
          <a:prstGeom prst="line">
            <a:avLst/>
          </a:prstGeom>
          <a:ln w="19050">
            <a:solidFill>
              <a:schemeClr val="bg2">
                <a:lumMod val="75000"/>
                <a:lumOff val="25000"/>
              </a:schemeClr>
            </a:solidFill>
            <a:prstDash val="dash"/>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A584A0F-873E-4C00-8976-25B2EF81B6F0}"/>
              </a:ext>
            </a:extLst>
          </p:cNvPr>
          <p:cNvCxnSpPr>
            <a:cxnSpLocks/>
          </p:cNvCxnSpPr>
          <p:nvPr/>
        </p:nvCxnSpPr>
        <p:spPr>
          <a:xfrm>
            <a:off x="710184" y="4119680"/>
            <a:ext cx="13218541" cy="0"/>
          </a:xfrm>
          <a:prstGeom prst="line">
            <a:avLst/>
          </a:prstGeom>
          <a:ln w="19050">
            <a:solidFill>
              <a:schemeClr val="bg2">
                <a:lumMod val="75000"/>
                <a:lumOff val="25000"/>
              </a:schemeClr>
            </a:solidFill>
            <a:prstDash val="dash"/>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CB877B94-D2BA-4BEB-BB63-68DAC880DD2B}"/>
              </a:ext>
            </a:extLst>
          </p:cNvPr>
          <p:cNvGrpSpPr/>
          <p:nvPr/>
        </p:nvGrpSpPr>
        <p:grpSpPr>
          <a:xfrm>
            <a:off x="2318590" y="1970424"/>
            <a:ext cx="3382870" cy="1835141"/>
            <a:chOff x="2318590" y="1970424"/>
            <a:chExt cx="3382870" cy="1835141"/>
          </a:xfrm>
        </p:grpSpPr>
        <p:sp>
          <p:nvSpPr>
            <p:cNvPr id="14" name="TextBox 13">
              <a:extLst>
                <a:ext uri="{FF2B5EF4-FFF2-40B4-BE49-F238E27FC236}">
                  <a16:creationId xmlns:a16="http://schemas.microsoft.com/office/drawing/2014/main" id="{02E42346-3FA9-4CB4-8568-EE96AAFF1B6D}"/>
                </a:ext>
              </a:extLst>
            </p:cNvPr>
            <p:cNvSpPr txBox="1"/>
            <p:nvPr/>
          </p:nvSpPr>
          <p:spPr>
            <a:xfrm>
              <a:off x="2753040" y="1970424"/>
              <a:ext cx="2513970" cy="1107996"/>
            </a:xfrm>
            <a:prstGeom prst="rect">
              <a:avLst/>
            </a:prstGeom>
            <a:noFill/>
          </p:spPr>
          <p:txBody>
            <a:bodyPr wrap="square" rtlCol="0">
              <a:spAutoFit/>
            </a:bodyPr>
            <a:lstStyle/>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chemeClr val="accent2"/>
                  </a:solidFill>
                  <a:effectLst/>
                  <a:uLnTx/>
                  <a:uFillTx/>
                  <a:latin typeface="Amazon Ember" panose="020B0603020204020204" pitchFamily="34" charset="0"/>
                  <a:ea typeface="+mn-ea"/>
                  <a:cs typeface="+mn-cs"/>
                </a:rPr>
                <a:t>31%</a:t>
              </a:r>
            </a:p>
          </p:txBody>
        </p:sp>
        <p:sp>
          <p:nvSpPr>
            <p:cNvPr id="16" name="TextBox 15">
              <a:extLst>
                <a:ext uri="{FF2B5EF4-FFF2-40B4-BE49-F238E27FC236}">
                  <a16:creationId xmlns:a16="http://schemas.microsoft.com/office/drawing/2014/main" id="{4A061953-481C-4989-8801-C4B0D6A66C2B}"/>
                </a:ext>
              </a:extLst>
            </p:cNvPr>
            <p:cNvSpPr txBox="1"/>
            <p:nvPr/>
          </p:nvSpPr>
          <p:spPr>
            <a:xfrm>
              <a:off x="2318590" y="2974568"/>
              <a:ext cx="3382870" cy="830997"/>
            </a:xfrm>
            <a:prstGeom prst="rect">
              <a:avLst/>
            </a:prstGeom>
            <a:noFill/>
          </p:spPr>
          <p:txBody>
            <a:bodyPr wrap="square" rtlCol="0">
              <a:spAutoFit/>
            </a:bodyPr>
            <a:lstStyle/>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Average infrastructure cost savings</a:t>
              </a:r>
            </a:p>
          </p:txBody>
        </p:sp>
      </p:grpSp>
      <p:grpSp>
        <p:nvGrpSpPr>
          <p:cNvPr id="11" name="Group 10">
            <a:extLst>
              <a:ext uri="{FF2B5EF4-FFF2-40B4-BE49-F238E27FC236}">
                <a16:creationId xmlns:a16="http://schemas.microsoft.com/office/drawing/2014/main" id="{494850FE-8C80-459A-A589-CD529CC37C61}"/>
              </a:ext>
            </a:extLst>
          </p:cNvPr>
          <p:cNvGrpSpPr/>
          <p:nvPr/>
        </p:nvGrpSpPr>
        <p:grpSpPr>
          <a:xfrm>
            <a:off x="2537461" y="4400731"/>
            <a:ext cx="2945128" cy="1882648"/>
            <a:chOff x="2209859" y="5123147"/>
            <a:chExt cx="2945128" cy="1882648"/>
          </a:xfrm>
        </p:grpSpPr>
        <p:sp>
          <p:nvSpPr>
            <p:cNvPr id="22" name="TextBox 21">
              <a:extLst>
                <a:ext uri="{FF2B5EF4-FFF2-40B4-BE49-F238E27FC236}">
                  <a16:creationId xmlns:a16="http://schemas.microsoft.com/office/drawing/2014/main" id="{06A3828B-E432-4693-915A-77E89BE73D6E}"/>
                </a:ext>
              </a:extLst>
            </p:cNvPr>
            <p:cNvSpPr txBox="1"/>
            <p:nvPr/>
          </p:nvSpPr>
          <p:spPr>
            <a:xfrm>
              <a:off x="2537840" y="5123147"/>
              <a:ext cx="2289167" cy="1107996"/>
            </a:xfrm>
            <a:prstGeom prst="rect">
              <a:avLst/>
            </a:prstGeom>
            <a:noFill/>
          </p:spPr>
          <p:txBody>
            <a:bodyPr wrap="square" rtlCol="0">
              <a:spAutoFit/>
            </a:bodyPr>
            <a:lstStyle/>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chemeClr val="accent4"/>
                  </a:solidFill>
                  <a:effectLst/>
                  <a:uLnTx/>
                  <a:uFillTx/>
                  <a:latin typeface="Amazon Ember" panose="020B0603020204020204" pitchFamily="34" charset="0"/>
                  <a:ea typeface="Amazon Ember" panose="020B0603020204020204" pitchFamily="34" charset="0"/>
                  <a:cs typeface="Amazon Ember" panose="020B0603020204020204" pitchFamily="34" charset="0"/>
                </a:rPr>
                <a:t>62%</a:t>
              </a:r>
            </a:p>
          </p:txBody>
        </p:sp>
        <p:sp>
          <p:nvSpPr>
            <p:cNvPr id="23" name="TextBox 22">
              <a:extLst>
                <a:ext uri="{FF2B5EF4-FFF2-40B4-BE49-F238E27FC236}">
                  <a16:creationId xmlns:a16="http://schemas.microsoft.com/office/drawing/2014/main" id="{230BF713-91AE-4283-A9BC-61B0583348FD}"/>
                </a:ext>
              </a:extLst>
            </p:cNvPr>
            <p:cNvSpPr txBox="1"/>
            <p:nvPr/>
          </p:nvSpPr>
          <p:spPr>
            <a:xfrm>
              <a:off x="2209859" y="6174798"/>
              <a:ext cx="2945128" cy="830997"/>
            </a:xfrm>
            <a:prstGeom prst="rect">
              <a:avLst/>
            </a:prstGeom>
            <a:noFill/>
          </p:spPr>
          <p:txBody>
            <a:bodyPr wrap="square" rtlCol="0">
              <a:spAutoFit/>
            </a:bodyPr>
            <a:lstStyle/>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IT staff</a:t>
              </a:r>
              <a:br>
                <a:rPr kumimoji="0" lang="en-US" sz="24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24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productivity boost</a:t>
              </a:r>
            </a:p>
          </p:txBody>
        </p:sp>
      </p:grpSp>
      <p:grpSp>
        <p:nvGrpSpPr>
          <p:cNvPr id="13" name="Group 12">
            <a:extLst>
              <a:ext uri="{FF2B5EF4-FFF2-40B4-BE49-F238E27FC236}">
                <a16:creationId xmlns:a16="http://schemas.microsoft.com/office/drawing/2014/main" id="{E5DFCD7C-30F1-455C-9E82-A81BEAF66299}"/>
              </a:ext>
            </a:extLst>
          </p:cNvPr>
          <p:cNvGrpSpPr/>
          <p:nvPr/>
        </p:nvGrpSpPr>
        <p:grpSpPr>
          <a:xfrm>
            <a:off x="8980678" y="4372156"/>
            <a:ext cx="3336544" cy="1939798"/>
            <a:chOff x="8939504" y="5065997"/>
            <a:chExt cx="3336544" cy="1939798"/>
          </a:xfrm>
        </p:grpSpPr>
        <p:sp>
          <p:nvSpPr>
            <p:cNvPr id="28" name="TextBox 27">
              <a:extLst>
                <a:ext uri="{FF2B5EF4-FFF2-40B4-BE49-F238E27FC236}">
                  <a16:creationId xmlns:a16="http://schemas.microsoft.com/office/drawing/2014/main" id="{DF932FA3-E881-40A8-943F-E069CA1104D5}"/>
                </a:ext>
              </a:extLst>
            </p:cNvPr>
            <p:cNvSpPr txBox="1"/>
            <p:nvPr/>
          </p:nvSpPr>
          <p:spPr>
            <a:xfrm>
              <a:off x="9321406" y="5065997"/>
              <a:ext cx="2572741" cy="1107996"/>
            </a:xfrm>
            <a:prstGeom prst="rect">
              <a:avLst/>
            </a:prstGeom>
            <a:noFill/>
          </p:spPr>
          <p:txBody>
            <a:bodyPr wrap="square" rtlCol="0">
              <a:spAutoFit/>
            </a:bodyPr>
            <a:lstStyle/>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chemeClr val="accent1"/>
                  </a:solidFill>
                  <a:effectLst/>
                  <a:uLnTx/>
                  <a:uFillTx/>
                  <a:latin typeface="Amazon Ember" panose="020B0603020204020204" pitchFamily="34" charset="0"/>
                  <a:ea typeface="Amazon Ember" panose="020B0603020204020204" pitchFamily="34" charset="0"/>
                  <a:cs typeface="Amazon Ember" panose="020B0603020204020204" pitchFamily="34" charset="0"/>
                </a:rPr>
                <a:t>3x</a:t>
              </a:r>
            </a:p>
          </p:txBody>
        </p:sp>
        <p:sp>
          <p:nvSpPr>
            <p:cNvPr id="29" name="TextBox 28">
              <a:extLst>
                <a:ext uri="{FF2B5EF4-FFF2-40B4-BE49-F238E27FC236}">
                  <a16:creationId xmlns:a16="http://schemas.microsoft.com/office/drawing/2014/main" id="{2139851E-073A-4307-B364-185586F45278}"/>
                </a:ext>
              </a:extLst>
            </p:cNvPr>
            <p:cNvSpPr txBox="1"/>
            <p:nvPr/>
          </p:nvSpPr>
          <p:spPr>
            <a:xfrm>
              <a:off x="8939504" y="6174798"/>
              <a:ext cx="3336544" cy="830997"/>
            </a:xfrm>
            <a:prstGeom prst="rect">
              <a:avLst/>
            </a:prstGeom>
            <a:noFill/>
          </p:spPr>
          <p:txBody>
            <a:bodyPr wrap="square" rtlCol="0">
              <a:spAutoFit/>
            </a:bodyPr>
            <a:lstStyle/>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More features delivered per year</a:t>
              </a:r>
            </a:p>
          </p:txBody>
        </p:sp>
      </p:grpSp>
      <p:grpSp>
        <p:nvGrpSpPr>
          <p:cNvPr id="5" name="Group 4">
            <a:extLst>
              <a:ext uri="{FF2B5EF4-FFF2-40B4-BE49-F238E27FC236}">
                <a16:creationId xmlns:a16="http://schemas.microsoft.com/office/drawing/2014/main" id="{53D381CF-C8AE-43B6-9FA9-A2B32540D665}"/>
              </a:ext>
            </a:extLst>
          </p:cNvPr>
          <p:cNvGrpSpPr/>
          <p:nvPr/>
        </p:nvGrpSpPr>
        <p:grpSpPr>
          <a:xfrm>
            <a:off x="8778241" y="2062757"/>
            <a:ext cx="3825239" cy="1742808"/>
            <a:chOff x="8778241" y="2062757"/>
            <a:chExt cx="3825239" cy="1742808"/>
          </a:xfrm>
        </p:grpSpPr>
        <p:sp>
          <p:nvSpPr>
            <p:cNvPr id="30" name="TextBox 29">
              <a:extLst>
                <a:ext uri="{FF2B5EF4-FFF2-40B4-BE49-F238E27FC236}">
                  <a16:creationId xmlns:a16="http://schemas.microsoft.com/office/drawing/2014/main" id="{6EAFEC19-C249-414D-828C-B205AE723B64}"/>
                </a:ext>
              </a:extLst>
            </p:cNvPr>
            <p:cNvSpPr txBox="1"/>
            <p:nvPr/>
          </p:nvSpPr>
          <p:spPr>
            <a:xfrm>
              <a:off x="9715553" y="2062757"/>
              <a:ext cx="1952522" cy="1107996"/>
            </a:xfrm>
            <a:prstGeom prst="rect">
              <a:avLst/>
            </a:prstGeom>
            <a:noFill/>
          </p:spPr>
          <p:txBody>
            <a:bodyPr wrap="square" rtlCol="0">
              <a:spAutoFit/>
            </a:bodyPr>
            <a:lstStyle/>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chemeClr val="accent4"/>
                  </a:solidFill>
                  <a:effectLst/>
                  <a:uLnTx/>
                  <a:uFillTx/>
                  <a:latin typeface="Amazon Ember" panose="020B0603020204020204" pitchFamily="34" charset="0"/>
                  <a:ea typeface="Amazon Ember" panose="020B0603020204020204" pitchFamily="34" charset="0"/>
                  <a:cs typeface="Amazon Ember" panose="020B0603020204020204" pitchFamily="34" charset="0"/>
                </a:rPr>
                <a:t>43%</a:t>
              </a:r>
            </a:p>
          </p:txBody>
        </p:sp>
        <p:sp>
          <p:nvSpPr>
            <p:cNvPr id="31" name="TextBox 30">
              <a:extLst>
                <a:ext uri="{FF2B5EF4-FFF2-40B4-BE49-F238E27FC236}">
                  <a16:creationId xmlns:a16="http://schemas.microsoft.com/office/drawing/2014/main" id="{FEE8795B-1A4F-4E18-BD70-CA90E84BB517}"/>
                </a:ext>
              </a:extLst>
            </p:cNvPr>
            <p:cNvSpPr txBox="1"/>
            <p:nvPr/>
          </p:nvSpPr>
          <p:spPr>
            <a:xfrm>
              <a:off x="8778241" y="2974568"/>
              <a:ext cx="3825239" cy="830997"/>
            </a:xfrm>
            <a:prstGeom prst="rect">
              <a:avLst/>
            </a:prstGeom>
            <a:noFill/>
          </p:spPr>
          <p:txBody>
            <a:bodyPr wrap="square" rtlCol="0">
              <a:spAutoFit/>
            </a:bodyPr>
            <a:lstStyle/>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Fewer security </a:t>
              </a:r>
              <a:br>
                <a:rPr kumimoji="0" lang="en-US" sz="24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24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incidents per year</a:t>
              </a:r>
            </a:p>
          </p:txBody>
        </p:sp>
      </p:grpSp>
      <p:sp>
        <p:nvSpPr>
          <p:cNvPr id="3" name="TextBox 2">
            <a:extLst>
              <a:ext uri="{FF2B5EF4-FFF2-40B4-BE49-F238E27FC236}">
                <a16:creationId xmlns:a16="http://schemas.microsoft.com/office/drawing/2014/main" id="{C4B49BC0-2E03-4248-B8EA-068C588765A8}"/>
              </a:ext>
            </a:extLst>
          </p:cNvPr>
          <p:cNvSpPr txBox="1"/>
          <p:nvPr/>
        </p:nvSpPr>
        <p:spPr>
          <a:xfrm>
            <a:off x="719943" y="7274699"/>
            <a:ext cx="4290998" cy="276999"/>
          </a:xfrm>
          <a:prstGeom prst="rect">
            <a:avLst/>
          </a:prstGeom>
          <a:noFill/>
        </p:spPr>
        <p:txBody>
          <a:bodyPr wrap="square" rtlCol="0">
            <a:spAutoFit/>
          </a:bodyPr>
          <a:lstStyle/>
          <a:p>
            <a:pPr lvl="0" defTabSz="731520" eaLnBrk="1" fontAlgn="auto" hangingPunct="1">
              <a:spcBef>
                <a:spcPts val="0"/>
              </a:spcBef>
              <a:spcAft>
                <a:spcPts val="0"/>
              </a:spcAft>
              <a:defRPr/>
            </a:pPr>
            <a:r>
              <a:rPr kumimoji="0" lang="en-US" sz="12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Sources: IDC, Nucleu</a:t>
            </a:r>
            <a:r>
              <a:rPr lang="en-US" sz="1200" dirty="0">
                <a:solidFill>
                  <a:srgbClr val="FFFFFF"/>
                </a:solidFill>
                <a:ea typeface="Amazon Ember" panose="020B0603020204020204" pitchFamily="34" charset="0"/>
                <a:cs typeface="Amazon Ember" panose="020B0603020204020204" pitchFamily="34" charset="0"/>
              </a:rPr>
              <a:t>s Research, AWS Analysis </a:t>
            </a:r>
            <a:endParaRPr kumimoji="0" lang="en-US" sz="12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115878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B7DA7FD-BFA4-4708-AD0A-A5EB6A5219E0}"/>
              </a:ext>
            </a:extLst>
          </p:cNvPr>
          <p:cNvSpPr/>
          <p:nvPr/>
        </p:nvSpPr>
        <p:spPr>
          <a:xfrm>
            <a:off x="9590783" y="2027886"/>
            <a:ext cx="2588618" cy="4289192"/>
          </a:xfrm>
          <a:prstGeom prst="rect">
            <a:avLst/>
          </a:prstGeom>
          <a:solidFill>
            <a:srgbClr val="C1F3FF">
              <a:alpha val="15000"/>
            </a:srgb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lIns="603504"/>
          <a:lstStyle/>
          <a:p>
            <a:pPr>
              <a:defRPr/>
            </a:pPr>
            <a:r>
              <a:rPr lang="en-US" sz="1440" dirty="0">
                <a:solidFill>
                  <a:srgbClr val="03A0C7"/>
                </a:solidFill>
                <a:latin typeface="Arial" panose="020B0604020202020204" pitchFamily="34" charset="0"/>
                <a:cs typeface="Arial" panose="020B0604020202020204" pitchFamily="34" charset="0"/>
              </a:rPr>
              <a:t>Private subnet</a:t>
            </a:r>
          </a:p>
        </p:txBody>
      </p:sp>
      <p:sp>
        <p:nvSpPr>
          <p:cNvPr id="2" name="Title 1">
            <a:extLst>
              <a:ext uri="{FF2B5EF4-FFF2-40B4-BE49-F238E27FC236}">
                <a16:creationId xmlns:a16="http://schemas.microsoft.com/office/drawing/2014/main" id="{E2DB83C1-F683-510C-2CD1-822E125E8015}"/>
              </a:ext>
            </a:extLst>
          </p:cNvPr>
          <p:cNvSpPr>
            <a:spLocks noGrp="1"/>
          </p:cNvSpPr>
          <p:nvPr>
            <p:ph type="title"/>
          </p:nvPr>
        </p:nvSpPr>
        <p:spPr>
          <a:xfrm>
            <a:off x="368135" y="301660"/>
            <a:ext cx="13167360" cy="731521"/>
          </a:xfrm>
        </p:spPr>
        <p:txBody>
          <a:bodyPr>
            <a:normAutofit fontScale="90000"/>
          </a:bodyPr>
          <a:lstStyle/>
          <a:p>
            <a:r>
              <a:rPr lang="en-US" dirty="0"/>
              <a:t>KEIKI Data Replication</a:t>
            </a:r>
          </a:p>
        </p:txBody>
      </p:sp>
      <p:grpSp>
        <p:nvGrpSpPr>
          <p:cNvPr id="4" name="Group 3">
            <a:extLst>
              <a:ext uri="{FF2B5EF4-FFF2-40B4-BE49-F238E27FC236}">
                <a16:creationId xmlns:a16="http://schemas.microsoft.com/office/drawing/2014/main" id="{8A2C869F-9FB1-48B6-BA76-115CEC0B701B}"/>
              </a:ext>
            </a:extLst>
          </p:cNvPr>
          <p:cNvGrpSpPr/>
          <p:nvPr/>
        </p:nvGrpSpPr>
        <p:grpSpPr>
          <a:xfrm>
            <a:off x="9487636" y="2606604"/>
            <a:ext cx="2691764" cy="1451836"/>
            <a:chOff x="2239963" y="1182688"/>
            <a:chExt cx="2243137" cy="1209863"/>
          </a:xfrm>
        </p:grpSpPr>
        <p:pic>
          <p:nvPicPr>
            <p:cNvPr id="7" name="Graphic 6">
              <a:extLst>
                <a:ext uri="{FF2B5EF4-FFF2-40B4-BE49-F238E27FC236}">
                  <a16:creationId xmlns:a16="http://schemas.microsoft.com/office/drawing/2014/main" id="{D15AE8CE-883B-401B-B1AC-A7B54CEA11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9263" y="1182688"/>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9">
              <a:extLst>
                <a:ext uri="{FF2B5EF4-FFF2-40B4-BE49-F238E27FC236}">
                  <a16:creationId xmlns:a16="http://schemas.microsoft.com/office/drawing/2014/main" id="{BB2BC817-98E3-4A31-A49A-66798CCDA4F7}"/>
                </a:ext>
              </a:extLst>
            </p:cNvPr>
            <p:cNvSpPr txBox="1">
              <a:spLocks noChangeArrowheads="1"/>
            </p:cNvSpPr>
            <p:nvPr/>
          </p:nvSpPr>
          <p:spPr bwMode="auto">
            <a:xfrm>
              <a:off x="2239963" y="1946275"/>
              <a:ext cx="2243137"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40" dirty="0">
                  <a:solidFill>
                    <a:schemeClr val="bg1"/>
                  </a:solidFill>
                  <a:latin typeface="Arial" panose="020B0604020202020204" pitchFamily="34" charset="0"/>
                  <a:ea typeface="Amazon Ember" panose="020B0603020204020204" pitchFamily="34" charset="0"/>
                  <a:cs typeface="Arial" panose="020B0604020202020204" pitchFamily="34" charset="0"/>
                </a:rPr>
                <a:t>PostgreSQL Database (Amazon RDS)</a:t>
              </a:r>
            </a:p>
          </p:txBody>
        </p:sp>
      </p:grpSp>
      <p:sp>
        <p:nvSpPr>
          <p:cNvPr id="23" name="TextBox 22">
            <a:extLst>
              <a:ext uri="{FF2B5EF4-FFF2-40B4-BE49-F238E27FC236}">
                <a16:creationId xmlns:a16="http://schemas.microsoft.com/office/drawing/2014/main" id="{AE9A3BFA-D055-4894-AFA2-479BB928C9F7}"/>
              </a:ext>
            </a:extLst>
          </p:cNvPr>
          <p:cNvSpPr txBox="1"/>
          <p:nvPr/>
        </p:nvSpPr>
        <p:spPr>
          <a:xfrm>
            <a:off x="789929" y="3410898"/>
            <a:ext cx="3073733" cy="535531"/>
          </a:xfrm>
          <a:prstGeom prst="rect">
            <a:avLst/>
          </a:prstGeom>
          <a:noFill/>
        </p:spPr>
        <p:txBody>
          <a:bodyPr wrap="square" rtlCol="0">
            <a:spAutoFit/>
          </a:bodyPr>
          <a:lstStyle/>
          <a:p>
            <a:r>
              <a:rPr lang="en-US" sz="1440" dirty="0">
                <a:solidFill>
                  <a:schemeClr val="bg1"/>
                </a:solidFill>
              </a:rPr>
              <a:t>Replication </a:t>
            </a:r>
          </a:p>
          <a:p>
            <a:r>
              <a:rPr lang="en-US" sz="1440" dirty="0">
                <a:solidFill>
                  <a:schemeClr val="bg1"/>
                </a:solidFill>
              </a:rPr>
              <a:t>[P-logs nightly batch]</a:t>
            </a:r>
          </a:p>
        </p:txBody>
      </p:sp>
      <p:grpSp>
        <p:nvGrpSpPr>
          <p:cNvPr id="27" name="Group 26">
            <a:extLst>
              <a:ext uri="{FF2B5EF4-FFF2-40B4-BE49-F238E27FC236}">
                <a16:creationId xmlns:a16="http://schemas.microsoft.com/office/drawing/2014/main" id="{F4EC3FB6-EFE8-4A07-B3EB-470BC5A4191E}"/>
              </a:ext>
            </a:extLst>
          </p:cNvPr>
          <p:cNvGrpSpPr/>
          <p:nvPr/>
        </p:nvGrpSpPr>
        <p:grpSpPr>
          <a:xfrm>
            <a:off x="9487912" y="4802271"/>
            <a:ext cx="2750820" cy="1451489"/>
            <a:chOff x="7014245" y="1182977"/>
            <a:chExt cx="2292350" cy="1209574"/>
          </a:xfrm>
        </p:grpSpPr>
        <p:pic>
          <p:nvPicPr>
            <p:cNvPr id="28" name="Graphic 18">
              <a:extLst>
                <a:ext uri="{FF2B5EF4-FFF2-40B4-BE49-F238E27FC236}">
                  <a16:creationId xmlns:a16="http://schemas.microsoft.com/office/drawing/2014/main" id="{564779D7-FA13-465A-82CF-1783E380B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1482" y="1182977"/>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11">
              <a:extLst>
                <a:ext uri="{FF2B5EF4-FFF2-40B4-BE49-F238E27FC236}">
                  <a16:creationId xmlns:a16="http://schemas.microsoft.com/office/drawing/2014/main" id="{B4DE76F4-79E0-4EDD-A73C-54F63F7BB9DF}"/>
                </a:ext>
              </a:extLst>
            </p:cNvPr>
            <p:cNvSpPr txBox="1">
              <a:spLocks noChangeArrowheads="1"/>
            </p:cNvSpPr>
            <p:nvPr/>
          </p:nvSpPr>
          <p:spPr bwMode="auto">
            <a:xfrm>
              <a:off x="7014245" y="1946275"/>
              <a:ext cx="229235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40" dirty="0">
                  <a:solidFill>
                    <a:schemeClr val="bg1"/>
                  </a:solidFill>
                  <a:latin typeface="Arial" panose="020B0604020202020204" pitchFamily="34" charset="0"/>
                  <a:ea typeface="Amazon Ember" panose="020B0603020204020204" pitchFamily="34" charset="0"/>
                  <a:cs typeface="Arial" panose="020B0604020202020204" pitchFamily="34" charset="0"/>
                </a:rPr>
                <a:t>AWS Database Migration Service (AWS DMS)</a:t>
              </a:r>
            </a:p>
          </p:txBody>
        </p:sp>
      </p:grpSp>
      <p:cxnSp>
        <p:nvCxnSpPr>
          <p:cNvPr id="6" name="Straight Arrow Connector 5">
            <a:extLst>
              <a:ext uri="{FF2B5EF4-FFF2-40B4-BE49-F238E27FC236}">
                <a16:creationId xmlns:a16="http://schemas.microsoft.com/office/drawing/2014/main" id="{778CC0CE-3892-40DD-8E95-3CF653EB702D}"/>
              </a:ext>
            </a:extLst>
          </p:cNvPr>
          <p:cNvCxnSpPr>
            <a:cxnSpLocks/>
            <a:stCxn id="45" idx="3"/>
          </p:cNvCxnSpPr>
          <p:nvPr/>
        </p:nvCxnSpPr>
        <p:spPr>
          <a:xfrm flipV="1">
            <a:off x="4768153" y="5435054"/>
            <a:ext cx="3162094" cy="822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1" name="Graphic 30">
            <a:extLst>
              <a:ext uri="{FF2B5EF4-FFF2-40B4-BE49-F238E27FC236}">
                <a16:creationId xmlns:a16="http://schemas.microsoft.com/office/drawing/2014/main" id="{A57C04E7-F64F-4769-95F2-934F364264D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591740" y="2039647"/>
            <a:ext cx="457200" cy="457200"/>
          </a:xfrm>
          <a:prstGeom prst="rect">
            <a:avLst/>
          </a:prstGeom>
        </p:spPr>
      </p:pic>
      <p:sp>
        <p:nvSpPr>
          <p:cNvPr id="33" name="Rectangle 32">
            <a:extLst>
              <a:ext uri="{FF2B5EF4-FFF2-40B4-BE49-F238E27FC236}">
                <a16:creationId xmlns:a16="http://schemas.microsoft.com/office/drawing/2014/main" id="{6EED5377-BBEE-4F01-A833-8A684960DEE7}"/>
              </a:ext>
            </a:extLst>
          </p:cNvPr>
          <p:cNvSpPr/>
          <p:nvPr/>
        </p:nvSpPr>
        <p:spPr>
          <a:xfrm>
            <a:off x="8396275" y="1821156"/>
            <a:ext cx="4569684" cy="4883653"/>
          </a:xfrm>
          <a:prstGeom prst="rect">
            <a:avLst/>
          </a:prstGeom>
          <a:noFill/>
          <a:ln w="12700">
            <a:solidFill>
              <a:srgbClr val="6BAE3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0" tIns="109728" rIns="109728" bIns="54864" numCol="1" spcCol="0" rtlCol="0" fromWordArt="0" anchor="t" anchorCtr="0" forceAA="0" compatLnSpc="1">
            <a:prstTxWarp prst="textNoShape">
              <a:avLst/>
            </a:prstTxWarp>
            <a:noAutofit/>
          </a:bodyPr>
          <a:lstStyle/>
          <a:p>
            <a:pPr marL="32918"/>
            <a:r>
              <a:rPr lang="en-US" sz="1440" dirty="0">
                <a:ln w="0"/>
                <a:solidFill>
                  <a:srgbClr val="6BAE3D"/>
                </a:solidFill>
                <a:latin typeface="Arial" panose="020B0604020202020204" pitchFamily="34" charset="0"/>
                <a:cs typeface="Arial" panose="020B0604020202020204" pitchFamily="34" charset="0"/>
              </a:rPr>
              <a:t>VPC</a:t>
            </a:r>
          </a:p>
        </p:txBody>
      </p:sp>
      <p:pic>
        <p:nvPicPr>
          <p:cNvPr id="34" name="Graphic 33">
            <a:extLst>
              <a:ext uri="{FF2B5EF4-FFF2-40B4-BE49-F238E27FC236}">
                <a16:creationId xmlns:a16="http://schemas.microsoft.com/office/drawing/2014/main" id="{66B62767-5FEB-4989-A2F2-ECB630D534A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375257" y="1819567"/>
            <a:ext cx="457200" cy="457200"/>
          </a:xfrm>
          <a:prstGeom prst="rect">
            <a:avLst/>
          </a:prstGeom>
        </p:spPr>
      </p:pic>
      <p:sp>
        <p:nvSpPr>
          <p:cNvPr id="26" name="TextBox 25">
            <a:extLst>
              <a:ext uri="{FF2B5EF4-FFF2-40B4-BE49-F238E27FC236}">
                <a16:creationId xmlns:a16="http://schemas.microsoft.com/office/drawing/2014/main" id="{6A93A91E-232E-407D-9C19-9B60A6D6F9F0}"/>
              </a:ext>
            </a:extLst>
          </p:cNvPr>
          <p:cNvSpPr txBox="1"/>
          <p:nvPr/>
        </p:nvSpPr>
        <p:spPr>
          <a:xfrm>
            <a:off x="1809028" y="5768176"/>
            <a:ext cx="2371748" cy="609398"/>
          </a:xfrm>
          <a:prstGeom prst="rect">
            <a:avLst/>
          </a:prstGeom>
          <a:noFill/>
        </p:spPr>
        <p:txBody>
          <a:bodyPr wrap="square" rtlCol="0">
            <a:spAutoFit/>
          </a:bodyPr>
          <a:lstStyle/>
          <a:p>
            <a:r>
              <a:rPr lang="en-US" sz="1680" dirty="0">
                <a:solidFill>
                  <a:schemeClr val="bg1"/>
                </a:solidFill>
              </a:rPr>
              <a:t>CSEA Staging</a:t>
            </a:r>
          </a:p>
          <a:p>
            <a:r>
              <a:rPr lang="en-US" sz="1680" dirty="0">
                <a:solidFill>
                  <a:schemeClr val="bg1"/>
                </a:solidFill>
              </a:rPr>
              <a:t>MS SQL Server 2019</a:t>
            </a:r>
          </a:p>
        </p:txBody>
      </p:sp>
      <p:grpSp>
        <p:nvGrpSpPr>
          <p:cNvPr id="5" name="Group 4">
            <a:extLst>
              <a:ext uri="{FF2B5EF4-FFF2-40B4-BE49-F238E27FC236}">
                <a16:creationId xmlns:a16="http://schemas.microsoft.com/office/drawing/2014/main" id="{D4DB75F2-F223-45BF-9F65-6441B3DFA520}"/>
              </a:ext>
            </a:extLst>
          </p:cNvPr>
          <p:cNvGrpSpPr/>
          <p:nvPr/>
        </p:nvGrpSpPr>
        <p:grpSpPr>
          <a:xfrm>
            <a:off x="2450999" y="1341960"/>
            <a:ext cx="1285876" cy="1755316"/>
            <a:chOff x="1078564" y="1256276"/>
            <a:chExt cx="1071563" cy="1462764"/>
          </a:xfrm>
        </p:grpSpPr>
        <p:pic>
          <p:nvPicPr>
            <p:cNvPr id="35" name="Graphic 20">
              <a:extLst>
                <a:ext uri="{FF2B5EF4-FFF2-40B4-BE49-F238E27FC236}">
                  <a16:creationId xmlns:a16="http://schemas.microsoft.com/office/drawing/2014/main" id="{68A7E6BB-9414-4BF9-8E19-CA25050433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6663" y="1256276"/>
              <a:ext cx="955366" cy="955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7">
              <a:extLst>
                <a:ext uri="{FF2B5EF4-FFF2-40B4-BE49-F238E27FC236}">
                  <a16:creationId xmlns:a16="http://schemas.microsoft.com/office/drawing/2014/main" id="{DBE457E9-81BA-44BB-9FF6-1F813C07111D}"/>
                </a:ext>
              </a:extLst>
            </p:cNvPr>
            <p:cNvSpPr txBox="1">
              <a:spLocks noChangeArrowheads="1"/>
            </p:cNvSpPr>
            <p:nvPr/>
          </p:nvSpPr>
          <p:spPr bwMode="auto">
            <a:xfrm>
              <a:off x="1078564" y="2211208"/>
              <a:ext cx="1071563" cy="50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680" dirty="0">
                  <a:solidFill>
                    <a:schemeClr val="bg1"/>
                  </a:solidFill>
                  <a:latin typeface="Arial" panose="020B0604020202020204" pitchFamily="34" charset="0"/>
                  <a:cs typeface="Arial" panose="020B0604020202020204" pitchFamily="34" charset="0"/>
                </a:rPr>
                <a:t>KEIKI mainframe</a:t>
              </a:r>
            </a:p>
          </p:txBody>
        </p:sp>
      </p:grpSp>
      <p:sp>
        <p:nvSpPr>
          <p:cNvPr id="39" name="Rectangle 38">
            <a:extLst>
              <a:ext uri="{FF2B5EF4-FFF2-40B4-BE49-F238E27FC236}">
                <a16:creationId xmlns:a16="http://schemas.microsoft.com/office/drawing/2014/main" id="{11035C4E-3861-48CD-A16B-7AC61D5655EB}"/>
              </a:ext>
            </a:extLst>
          </p:cNvPr>
          <p:cNvSpPr/>
          <p:nvPr/>
        </p:nvSpPr>
        <p:spPr>
          <a:xfrm>
            <a:off x="946027" y="4293805"/>
            <a:ext cx="3527110" cy="2282496"/>
          </a:xfrm>
          <a:prstGeom prst="rect">
            <a:avLst/>
          </a:prstGeom>
          <a:noFill/>
          <a:ln w="12700">
            <a:solidFill>
              <a:srgbClr val="517FFF"/>
            </a:solidFill>
          </a:ln>
        </p:spPr>
        <p:style>
          <a:lnRef idx="2">
            <a:schemeClr val="accent1">
              <a:shade val="50000"/>
            </a:schemeClr>
          </a:lnRef>
          <a:fillRef idx="1">
            <a:schemeClr val="accent1"/>
          </a:fillRef>
          <a:effectRef idx="0">
            <a:schemeClr val="accent1"/>
          </a:effectRef>
          <a:fontRef idx="minor">
            <a:schemeClr val="lt1"/>
          </a:fontRef>
        </p:style>
        <p:txBody>
          <a:bodyPr lIns="603504" tIns="109728"/>
          <a:lstStyle/>
          <a:p>
            <a:pPr>
              <a:defRPr/>
            </a:pPr>
            <a:r>
              <a:rPr lang="en-US" sz="1440" dirty="0">
                <a:solidFill>
                  <a:srgbClr val="517FFF"/>
                </a:solidFill>
                <a:latin typeface="Arial" panose="020B0604020202020204" pitchFamily="34" charset="0"/>
                <a:cs typeface="Arial" panose="020B0604020202020204" pitchFamily="34" charset="0"/>
              </a:rPr>
              <a:t>CSEA on-premise</a:t>
            </a:r>
          </a:p>
        </p:txBody>
      </p:sp>
      <p:pic>
        <p:nvPicPr>
          <p:cNvPr id="40" name="Graphic 39">
            <a:extLst>
              <a:ext uri="{FF2B5EF4-FFF2-40B4-BE49-F238E27FC236}">
                <a16:creationId xmlns:a16="http://schemas.microsoft.com/office/drawing/2014/main" id="{F3D7302D-05C1-4388-9C2B-D6A4F0285C1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6026" y="4293805"/>
            <a:ext cx="457200" cy="457200"/>
          </a:xfrm>
          <a:prstGeom prst="rect">
            <a:avLst/>
          </a:prstGeom>
        </p:spPr>
      </p:pic>
      <p:pic>
        <p:nvPicPr>
          <p:cNvPr id="41" name="Graphic 10">
            <a:extLst>
              <a:ext uri="{FF2B5EF4-FFF2-40B4-BE49-F238E27FC236}">
                <a16:creationId xmlns:a16="http://schemas.microsoft.com/office/drawing/2014/main" id="{714CF665-BA86-4160-822E-E9137E86F80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82083" y="4848199"/>
            <a:ext cx="915551" cy="91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Straight Arrow Connector 41">
            <a:extLst>
              <a:ext uri="{FF2B5EF4-FFF2-40B4-BE49-F238E27FC236}">
                <a16:creationId xmlns:a16="http://schemas.microsoft.com/office/drawing/2014/main" id="{70243F72-8486-47B2-8E63-0EB29C3AEABB}"/>
              </a:ext>
            </a:extLst>
          </p:cNvPr>
          <p:cNvCxnSpPr>
            <a:cxnSpLocks/>
            <a:endCxn id="8" idx="2"/>
          </p:cNvCxnSpPr>
          <p:nvPr/>
        </p:nvCxnSpPr>
        <p:spPr>
          <a:xfrm flipV="1">
            <a:off x="10827134" y="4058440"/>
            <a:ext cx="6384" cy="67342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08C4F674-B6D6-4E98-87EB-3E8670B62CC2}"/>
              </a:ext>
            </a:extLst>
          </p:cNvPr>
          <p:cNvGrpSpPr/>
          <p:nvPr/>
        </p:nvGrpSpPr>
        <p:grpSpPr>
          <a:xfrm>
            <a:off x="7050393" y="4950935"/>
            <a:ext cx="2691764" cy="1228332"/>
            <a:chOff x="2249488" y="1184275"/>
            <a:chExt cx="2243137" cy="1023610"/>
          </a:xfrm>
        </p:grpSpPr>
        <p:pic>
          <p:nvPicPr>
            <p:cNvPr id="36" name="Graphic 7">
              <a:extLst>
                <a:ext uri="{FF2B5EF4-FFF2-40B4-BE49-F238E27FC236}">
                  <a16:creationId xmlns:a16="http://schemas.microsoft.com/office/drawing/2014/main" id="{2E393100-234B-4BD2-9236-815C936C93D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89263" y="1184275"/>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9">
              <a:extLst>
                <a:ext uri="{FF2B5EF4-FFF2-40B4-BE49-F238E27FC236}">
                  <a16:creationId xmlns:a16="http://schemas.microsoft.com/office/drawing/2014/main" id="{237E05F3-ED48-475E-9AB0-8208187F3939}"/>
                </a:ext>
              </a:extLst>
            </p:cNvPr>
            <p:cNvSpPr txBox="1">
              <a:spLocks noChangeArrowheads="1"/>
            </p:cNvSpPr>
            <p:nvPr/>
          </p:nvSpPr>
          <p:spPr bwMode="auto">
            <a:xfrm>
              <a:off x="2249488" y="1946275"/>
              <a:ext cx="22431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40" dirty="0">
                  <a:solidFill>
                    <a:schemeClr val="bg1"/>
                  </a:solidFill>
                  <a:latin typeface="Arial" panose="020B0604020202020204" pitchFamily="34" charset="0"/>
                  <a:ea typeface="Amazon Ember" panose="020B0603020204020204" pitchFamily="34" charset="0"/>
                  <a:cs typeface="Arial" panose="020B0604020202020204" pitchFamily="34" charset="0"/>
                </a:rPr>
                <a:t>AWS Transit Gateway</a:t>
              </a:r>
            </a:p>
          </p:txBody>
        </p:sp>
      </p:grpSp>
      <p:grpSp>
        <p:nvGrpSpPr>
          <p:cNvPr id="15" name="Group 14">
            <a:extLst>
              <a:ext uri="{FF2B5EF4-FFF2-40B4-BE49-F238E27FC236}">
                <a16:creationId xmlns:a16="http://schemas.microsoft.com/office/drawing/2014/main" id="{F604A612-F9B4-4C43-A596-883E103BAE46}"/>
              </a:ext>
            </a:extLst>
          </p:cNvPr>
          <p:cNvGrpSpPr/>
          <p:nvPr/>
        </p:nvGrpSpPr>
        <p:grpSpPr>
          <a:xfrm>
            <a:off x="3587053" y="5168962"/>
            <a:ext cx="1813560" cy="844107"/>
            <a:chOff x="2249488" y="2805113"/>
            <a:chExt cx="1511300" cy="703422"/>
          </a:xfrm>
        </p:grpSpPr>
        <p:sp>
          <p:nvSpPr>
            <p:cNvPr id="44" name="TextBox 11">
              <a:extLst>
                <a:ext uri="{FF2B5EF4-FFF2-40B4-BE49-F238E27FC236}">
                  <a16:creationId xmlns:a16="http://schemas.microsoft.com/office/drawing/2014/main" id="{957ADC71-1D64-475D-AA15-936678E330C7}"/>
                </a:ext>
              </a:extLst>
            </p:cNvPr>
            <p:cNvSpPr txBox="1">
              <a:spLocks noChangeArrowheads="1"/>
            </p:cNvSpPr>
            <p:nvPr/>
          </p:nvSpPr>
          <p:spPr bwMode="auto">
            <a:xfrm>
              <a:off x="2249488" y="3262313"/>
              <a:ext cx="1511300" cy="24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320" dirty="0">
                  <a:solidFill>
                    <a:schemeClr val="bg1"/>
                  </a:solidFill>
                  <a:latin typeface="Arial" panose="020B0604020202020204" pitchFamily="34" charset="0"/>
                  <a:ea typeface="Amazon Ember" panose="020B0603020204020204" pitchFamily="34" charset="0"/>
                  <a:cs typeface="Arial" panose="020B0604020202020204" pitchFamily="34" charset="0"/>
                </a:rPr>
                <a:t>Customer gateway</a:t>
              </a:r>
            </a:p>
          </p:txBody>
        </p:sp>
        <p:pic>
          <p:nvPicPr>
            <p:cNvPr id="45" name="Graphic 7">
              <a:extLst>
                <a:ext uri="{FF2B5EF4-FFF2-40B4-BE49-F238E27FC236}">
                  <a16:creationId xmlns:a16="http://schemas.microsoft.com/office/drawing/2014/main" id="{FE58D866-E8D9-40F6-9E14-5CF927719B76}"/>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2776538" y="280511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16">
            <a:extLst>
              <a:ext uri="{FF2B5EF4-FFF2-40B4-BE49-F238E27FC236}">
                <a16:creationId xmlns:a16="http://schemas.microsoft.com/office/drawing/2014/main" id="{45D5E7E3-7A5D-4F5B-981F-D96446C070A4}"/>
              </a:ext>
            </a:extLst>
          </p:cNvPr>
          <p:cNvGrpSpPr/>
          <p:nvPr/>
        </p:nvGrpSpPr>
        <p:grpSpPr>
          <a:xfrm>
            <a:off x="4892286" y="4127605"/>
            <a:ext cx="2750820" cy="1228332"/>
            <a:chOff x="4487863" y="1184275"/>
            <a:chExt cx="2292350" cy="1023610"/>
          </a:xfrm>
        </p:grpSpPr>
        <p:pic>
          <p:nvPicPr>
            <p:cNvPr id="46" name="Graphic 20">
              <a:extLst>
                <a:ext uri="{FF2B5EF4-FFF2-40B4-BE49-F238E27FC236}">
                  <a16:creationId xmlns:a16="http://schemas.microsoft.com/office/drawing/2014/main" id="{82FCFD34-4C31-4880-8292-CDFCAA83D0CC}"/>
                </a:ext>
              </a:extLst>
            </p:cNvPr>
            <p:cNvPicPr>
              <a:picLocks noChangeAspect="1" noChangeArrowheads="1"/>
            </p:cNvPicPr>
            <p:nvPr/>
          </p:nvPicPr>
          <p:blipFill>
            <a:blip r:embed="rId16"/>
            <a:srcRect/>
            <a:stretch/>
          </p:blipFill>
          <p:spPr bwMode="auto">
            <a:xfrm>
              <a:off x="5241925" y="1184275"/>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11">
              <a:extLst>
                <a:ext uri="{FF2B5EF4-FFF2-40B4-BE49-F238E27FC236}">
                  <a16:creationId xmlns:a16="http://schemas.microsoft.com/office/drawing/2014/main" id="{B23644D3-0A55-4C08-87F5-D5A9007577B7}"/>
                </a:ext>
              </a:extLst>
            </p:cNvPr>
            <p:cNvSpPr txBox="1">
              <a:spLocks noChangeArrowheads="1"/>
            </p:cNvSpPr>
            <p:nvPr/>
          </p:nvSpPr>
          <p:spPr bwMode="auto">
            <a:xfrm>
              <a:off x="4487863" y="1946275"/>
              <a:ext cx="22923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40" dirty="0">
                  <a:solidFill>
                    <a:schemeClr val="bg1"/>
                  </a:solidFill>
                  <a:latin typeface="Arial" panose="020B0604020202020204" pitchFamily="34" charset="0"/>
                  <a:ea typeface="Amazon Ember" panose="020B0603020204020204" pitchFamily="34" charset="0"/>
                  <a:cs typeface="Arial" panose="020B0604020202020204" pitchFamily="34" charset="0"/>
                </a:rPr>
                <a:t>AWS Site-to-Site VPN</a:t>
              </a:r>
            </a:p>
          </p:txBody>
        </p:sp>
      </p:grpSp>
      <p:pic>
        <p:nvPicPr>
          <p:cNvPr id="47" name="Graphic 46" descr="Download from cloud outline">
            <a:extLst>
              <a:ext uri="{FF2B5EF4-FFF2-40B4-BE49-F238E27FC236}">
                <a16:creationId xmlns:a16="http://schemas.microsoft.com/office/drawing/2014/main" id="{92360FDB-CE2A-4BAC-7F8D-21EB4F6D05D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709583" y="3320805"/>
            <a:ext cx="756102" cy="756102"/>
          </a:xfrm>
          <a:prstGeom prst="rect">
            <a:avLst/>
          </a:prstGeom>
        </p:spPr>
      </p:pic>
    </p:spTree>
    <p:extLst>
      <p:ext uri="{BB962C8B-B14F-4D97-AF65-F5344CB8AC3E}">
        <p14:creationId xmlns:p14="http://schemas.microsoft.com/office/powerpoint/2010/main" val="3769600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CF2FB-1C6A-404F-829F-C331EFFD4BD4}"/>
              </a:ext>
            </a:extLst>
          </p:cNvPr>
          <p:cNvSpPr>
            <a:spLocks noGrp="1"/>
          </p:cNvSpPr>
          <p:nvPr>
            <p:ph type="title"/>
          </p:nvPr>
        </p:nvSpPr>
        <p:spPr>
          <a:xfrm>
            <a:off x="731520" y="370912"/>
            <a:ext cx="13167360" cy="731521"/>
          </a:xfrm>
        </p:spPr>
        <p:txBody>
          <a:bodyPr>
            <a:normAutofit fontScale="90000"/>
          </a:bodyPr>
          <a:lstStyle/>
          <a:p>
            <a:r>
              <a:rPr lang="en-US" dirty="0"/>
              <a:t>DMS Instances</a:t>
            </a:r>
          </a:p>
        </p:txBody>
      </p:sp>
      <p:pic>
        <p:nvPicPr>
          <p:cNvPr id="7" name="Picture 6" descr="Graphical user interface, text, application&#10;&#10;Description automatically generated">
            <a:extLst>
              <a:ext uri="{FF2B5EF4-FFF2-40B4-BE49-F238E27FC236}">
                <a16:creationId xmlns:a16="http://schemas.microsoft.com/office/drawing/2014/main" id="{E4F97263-D440-46E4-BE73-165BF23E0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319" y="1699297"/>
            <a:ext cx="3085223" cy="4729086"/>
          </a:xfrm>
          <a:prstGeom prst="rect">
            <a:avLst/>
          </a:prstGeom>
        </p:spPr>
      </p:pic>
      <p:pic>
        <p:nvPicPr>
          <p:cNvPr id="5" name="Content Placeholder 4" descr="Graphical user interface, text, application&#10;&#10;Description automatically generated">
            <a:extLst>
              <a:ext uri="{FF2B5EF4-FFF2-40B4-BE49-F238E27FC236}">
                <a16:creationId xmlns:a16="http://schemas.microsoft.com/office/drawing/2014/main" id="{A28A5E90-642A-4676-B77F-706925B4CC8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031915" y="3517719"/>
            <a:ext cx="11105983" cy="2300963"/>
          </a:xfrm>
        </p:spPr>
      </p:pic>
      <p:sp>
        <p:nvSpPr>
          <p:cNvPr id="8" name="Rectangle 7">
            <a:extLst>
              <a:ext uri="{FF2B5EF4-FFF2-40B4-BE49-F238E27FC236}">
                <a16:creationId xmlns:a16="http://schemas.microsoft.com/office/drawing/2014/main" id="{A2215C54-208C-465D-AC3C-29E614A2449A}"/>
              </a:ext>
            </a:extLst>
          </p:cNvPr>
          <p:cNvSpPr/>
          <p:nvPr/>
        </p:nvSpPr>
        <p:spPr>
          <a:xfrm>
            <a:off x="4845032" y="4798676"/>
            <a:ext cx="1313645" cy="10200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56" dirty="0">
                <a:noFill/>
              </a:rPr>
              <a:t>c</a:t>
            </a:r>
          </a:p>
        </p:txBody>
      </p:sp>
      <p:sp>
        <p:nvSpPr>
          <p:cNvPr id="11" name="Rectangle 10">
            <a:extLst>
              <a:ext uri="{FF2B5EF4-FFF2-40B4-BE49-F238E27FC236}">
                <a16:creationId xmlns:a16="http://schemas.microsoft.com/office/drawing/2014/main" id="{4A703291-820E-483F-ACF4-F0862F20D02E}"/>
              </a:ext>
            </a:extLst>
          </p:cNvPr>
          <p:cNvSpPr/>
          <p:nvPr/>
        </p:nvSpPr>
        <p:spPr>
          <a:xfrm>
            <a:off x="7755658" y="4788364"/>
            <a:ext cx="1313645" cy="10200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56" dirty="0">
                <a:noFill/>
              </a:rPr>
              <a:t>c</a:t>
            </a:r>
          </a:p>
        </p:txBody>
      </p:sp>
    </p:spTree>
    <p:extLst>
      <p:ext uri="{BB962C8B-B14F-4D97-AF65-F5344CB8AC3E}">
        <p14:creationId xmlns:p14="http://schemas.microsoft.com/office/powerpoint/2010/main" val="1770934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6D6-95D3-4622-9EA0-B1828E67700F}"/>
              </a:ext>
            </a:extLst>
          </p:cNvPr>
          <p:cNvSpPr>
            <a:spLocks noGrp="1"/>
          </p:cNvSpPr>
          <p:nvPr>
            <p:ph type="title"/>
          </p:nvPr>
        </p:nvSpPr>
        <p:spPr/>
        <p:txBody>
          <a:bodyPr>
            <a:normAutofit fontScale="90000"/>
          </a:bodyPr>
          <a:lstStyle/>
          <a:p>
            <a:r>
              <a:rPr lang="en-US" dirty="0"/>
              <a:t>DMS Endpoints</a:t>
            </a:r>
          </a:p>
        </p:txBody>
      </p:sp>
      <p:pic>
        <p:nvPicPr>
          <p:cNvPr id="9" name="Content Placeholder 8" descr="A screenshot of a computer&#10;&#10;Description automatically generated with medium confidence">
            <a:extLst>
              <a:ext uri="{FF2B5EF4-FFF2-40B4-BE49-F238E27FC236}">
                <a16:creationId xmlns:a16="http://schemas.microsoft.com/office/drawing/2014/main" id="{05BED486-C960-4C6F-8901-B7CFB9BC62F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2669" y="2288731"/>
            <a:ext cx="12708640" cy="4897681"/>
          </a:xfrm>
        </p:spPr>
      </p:pic>
      <p:sp>
        <p:nvSpPr>
          <p:cNvPr id="11" name="Rectangle 10">
            <a:extLst>
              <a:ext uri="{FF2B5EF4-FFF2-40B4-BE49-F238E27FC236}">
                <a16:creationId xmlns:a16="http://schemas.microsoft.com/office/drawing/2014/main" id="{1C346E32-2BD1-4211-B736-A066E16694A4}"/>
              </a:ext>
            </a:extLst>
          </p:cNvPr>
          <p:cNvSpPr/>
          <p:nvPr/>
        </p:nvSpPr>
        <p:spPr>
          <a:xfrm>
            <a:off x="4930034" y="3430949"/>
            <a:ext cx="1020006" cy="37013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56" dirty="0">
                <a:noFill/>
              </a:rPr>
              <a:t>c</a:t>
            </a:r>
          </a:p>
        </p:txBody>
      </p:sp>
      <p:sp>
        <p:nvSpPr>
          <p:cNvPr id="12" name="Rectangle 11">
            <a:extLst>
              <a:ext uri="{FF2B5EF4-FFF2-40B4-BE49-F238E27FC236}">
                <a16:creationId xmlns:a16="http://schemas.microsoft.com/office/drawing/2014/main" id="{B7635A17-1369-4C4A-A511-F507D563B53C}"/>
              </a:ext>
            </a:extLst>
          </p:cNvPr>
          <p:cNvSpPr/>
          <p:nvPr/>
        </p:nvSpPr>
        <p:spPr>
          <a:xfrm>
            <a:off x="7237914" y="3436106"/>
            <a:ext cx="1563508" cy="36962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56" dirty="0">
                <a:noFill/>
              </a:rPr>
              <a:t>c</a:t>
            </a:r>
          </a:p>
        </p:txBody>
      </p:sp>
    </p:spTree>
    <p:extLst>
      <p:ext uri="{BB962C8B-B14F-4D97-AF65-F5344CB8AC3E}">
        <p14:creationId xmlns:p14="http://schemas.microsoft.com/office/powerpoint/2010/main" val="6785676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6092C-B0A5-447E-9321-BFC4F9C89827}"/>
              </a:ext>
            </a:extLst>
          </p:cNvPr>
          <p:cNvSpPr>
            <a:spLocks noGrp="1"/>
          </p:cNvSpPr>
          <p:nvPr>
            <p:ph type="title"/>
          </p:nvPr>
        </p:nvSpPr>
        <p:spPr/>
        <p:txBody>
          <a:bodyPr>
            <a:normAutofit fontScale="90000"/>
          </a:bodyPr>
          <a:lstStyle/>
          <a:p>
            <a:r>
              <a:rPr lang="en-US" dirty="0"/>
              <a:t>DMS Tasks</a:t>
            </a:r>
          </a:p>
        </p:txBody>
      </p:sp>
      <p:pic>
        <p:nvPicPr>
          <p:cNvPr id="9" name="Content Placeholder 8" descr="Graphical user interface, application&#10;&#10;Description automatically generated">
            <a:extLst>
              <a:ext uri="{FF2B5EF4-FFF2-40B4-BE49-F238E27FC236}">
                <a16:creationId xmlns:a16="http://schemas.microsoft.com/office/drawing/2014/main" id="{63B110A6-4CBE-4B42-B75B-1D22992F179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836" y="2152219"/>
            <a:ext cx="14468729" cy="4052821"/>
          </a:xfrm>
        </p:spPr>
      </p:pic>
      <p:sp>
        <p:nvSpPr>
          <p:cNvPr id="11" name="Rectangle 10">
            <a:extLst>
              <a:ext uri="{FF2B5EF4-FFF2-40B4-BE49-F238E27FC236}">
                <a16:creationId xmlns:a16="http://schemas.microsoft.com/office/drawing/2014/main" id="{12EC294F-997E-40AD-8A36-F6A9B647EFA1}"/>
              </a:ext>
            </a:extLst>
          </p:cNvPr>
          <p:cNvSpPr/>
          <p:nvPr/>
        </p:nvSpPr>
        <p:spPr>
          <a:xfrm>
            <a:off x="4108368" y="2887468"/>
            <a:ext cx="1501670" cy="33175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56" dirty="0">
                <a:noFill/>
              </a:rPr>
              <a:t>c</a:t>
            </a:r>
          </a:p>
        </p:txBody>
      </p:sp>
      <p:sp>
        <p:nvSpPr>
          <p:cNvPr id="12" name="Rectangle 11">
            <a:extLst>
              <a:ext uri="{FF2B5EF4-FFF2-40B4-BE49-F238E27FC236}">
                <a16:creationId xmlns:a16="http://schemas.microsoft.com/office/drawing/2014/main" id="{F404214A-ACA8-43DF-BE92-0DCDF5F3234E}"/>
              </a:ext>
            </a:extLst>
          </p:cNvPr>
          <p:cNvSpPr/>
          <p:nvPr/>
        </p:nvSpPr>
        <p:spPr>
          <a:xfrm>
            <a:off x="6408523" y="2869438"/>
            <a:ext cx="1501670" cy="33175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56" dirty="0">
                <a:noFill/>
              </a:rPr>
              <a:t>c</a:t>
            </a:r>
          </a:p>
        </p:txBody>
      </p:sp>
    </p:spTree>
    <p:extLst>
      <p:ext uri="{BB962C8B-B14F-4D97-AF65-F5344CB8AC3E}">
        <p14:creationId xmlns:p14="http://schemas.microsoft.com/office/powerpoint/2010/main" val="33270206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F6F1D-2D88-47B5-BD2A-C6A815305CD0}"/>
              </a:ext>
            </a:extLst>
          </p:cNvPr>
          <p:cNvSpPr>
            <a:spLocks noGrp="1"/>
          </p:cNvSpPr>
          <p:nvPr>
            <p:ph type="title"/>
          </p:nvPr>
        </p:nvSpPr>
        <p:spPr>
          <a:xfrm>
            <a:off x="687185" y="677768"/>
            <a:ext cx="13167360" cy="731521"/>
          </a:xfrm>
        </p:spPr>
        <p:txBody>
          <a:bodyPr>
            <a:normAutofit fontScale="90000"/>
          </a:bodyPr>
          <a:lstStyle/>
          <a:p>
            <a:r>
              <a:rPr lang="en-US" dirty="0"/>
              <a:t>CSEA Portal</a:t>
            </a:r>
          </a:p>
        </p:txBody>
      </p:sp>
      <p:pic>
        <p:nvPicPr>
          <p:cNvPr id="7" name="Picture 6" descr="Graphical user interface, text, application, email&#10;&#10;Description automatically generated">
            <a:extLst>
              <a:ext uri="{FF2B5EF4-FFF2-40B4-BE49-F238E27FC236}">
                <a16:creationId xmlns:a16="http://schemas.microsoft.com/office/drawing/2014/main" id="{20F50803-0239-4536-87C4-795944CF0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904" y="2023256"/>
            <a:ext cx="7933385" cy="5029199"/>
          </a:xfrm>
          <a:prstGeom prst="rect">
            <a:avLst/>
          </a:prstGeom>
        </p:spPr>
      </p:pic>
      <p:sp>
        <p:nvSpPr>
          <p:cNvPr id="8" name="TextBox 7">
            <a:extLst>
              <a:ext uri="{FF2B5EF4-FFF2-40B4-BE49-F238E27FC236}">
                <a16:creationId xmlns:a16="http://schemas.microsoft.com/office/drawing/2014/main" id="{DE27243B-3D31-4D2F-ADF1-38638DE20222}"/>
              </a:ext>
            </a:extLst>
          </p:cNvPr>
          <p:cNvSpPr txBox="1"/>
          <p:nvPr/>
        </p:nvSpPr>
        <p:spPr>
          <a:xfrm>
            <a:off x="9277753" y="770224"/>
            <a:ext cx="4278800" cy="546610"/>
          </a:xfrm>
          <a:prstGeom prst="rect">
            <a:avLst/>
          </a:prstGeom>
          <a:noFill/>
        </p:spPr>
        <p:txBody>
          <a:bodyPr wrap="none" lIns="109728" tIns="87782" rIns="109728" bIns="87782" rtlCol="0">
            <a:spAutoFit/>
          </a:bodyPr>
          <a:lstStyle/>
          <a:p>
            <a:pPr algn="ctr">
              <a:defRPr/>
            </a:pPr>
            <a:r>
              <a:rPr lang="en-US" sz="2400" dirty="0">
                <a:solidFill>
                  <a:srgbClr val="FFC000"/>
                </a:solidFill>
                <a:latin typeface="Amazon Ember Heavy"/>
              </a:rPr>
              <a:t>Customer &amp; Agency Portals</a:t>
            </a:r>
          </a:p>
        </p:txBody>
      </p:sp>
      <p:grpSp>
        <p:nvGrpSpPr>
          <p:cNvPr id="9" name="Group 8">
            <a:extLst>
              <a:ext uri="{FF2B5EF4-FFF2-40B4-BE49-F238E27FC236}">
                <a16:creationId xmlns:a16="http://schemas.microsoft.com/office/drawing/2014/main" id="{25D0E505-FDCB-468E-AA78-13A72408B621}"/>
              </a:ext>
            </a:extLst>
          </p:cNvPr>
          <p:cNvGrpSpPr/>
          <p:nvPr/>
        </p:nvGrpSpPr>
        <p:grpSpPr>
          <a:xfrm>
            <a:off x="9546865" y="1316834"/>
            <a:ext cx="3748319" cy="1175316"/>
            <a:chOff x="1559972" y="2087826"/>
            <a:chExt cx="1606959" cy="1295123"/>
          </a:xfrm>
        </p:grpSpPr>
        <p:sp>
          <p:nvSpPr>
            <p:cNvPr id="10" name="Rectangle: Rounded Corners 1">
              <a:extLst>
                <a:ext uri="{FF2B5EF4-FFF2-40B4-BE49-F238E27FC236}">
                  <a16:creationId xmlns:a16="http://schemas.microsoft.com/office/drawing/2014/main" id="{21DD1A5C-2AFC-49E5-90EF-E805266323D4}"/>
                </a:ext>
              </a:extLst>
            </p:cNvPr>
            <p:cNvSpPr/>
            <p:nvPr/>
          </p:nvSpPr>
          <p:spPr>
            <a:xfrm>
              <a:off x="1559972" y="2087826"/>
              <a:ext cx="1606959" cy="129512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algn="ctr" defTabSz="609562">
                <a:defRPr/>
              </a:pPr>
              <a:endParaRPr lang="ru-RU" sz="3360" kern="0">
                <a:solidFill>
                  <a:schemeClr val="bg1"/>
                </a:solidFill>
                <a:latin typeface="Amazon Ember"/>
              </a:endParaRPr>
            </a:p>
          </p:txBody>
        </p:sp>
        <p:cxnSp>
          <p:nvCxnSpPr>
            <p:cNvPr id="11" name="Straight Connector 10">
              <a:extLst>
                <a:ext uri="{FF2B5EF4-FFF2-40B4-BE49-F238E27FC236}">
                  <a16:creationId xmlns:a16="http://schemas.microsoft.com/office/drawing/2014/main" id="{7016F0F4-E1B7-462B-A601-11CB810E28E9}"/>
                </a:ext>
              </a:extLst>
            </p:cNvPr>
            <p:cNvCxnSpPr>
              <a:cxnSpLocks/>
            </p:cNvCxnSpPr>
            <p:nvPr/>
          </p:nvCxnSpPr>
          <p:spPr>
            <a:xfrm>
              <a:off x="1559972" y="2090296"/>
              <a:ext cx="1606959" cy="0"/>
            </a:xfrm>
            <a:prstGeom prst="line">
              <a:avLst/>
            </a:prstGeom>
            <a:noFill/>
            <a:ln w="19050" cap="flat" cmpd="sng" algn="ctr">
              <a:solidFill>
                <a:srgbClr val="FFC000"/>
              </a:solidFill>
              <a:prstDash val="solid"/>
              <a:miter lim="800000"/>
              <a:headEnd type="none" w="lg" len="lg"/>
              <a:tailEnd type="none" w="lg" len="lg"/>
            </a:ln>
            <a:effectLst/>
          </p:spPr>
        </p:cxnSp>
      </p:grpSp>
      <p:sp>
        <p:nvSpPr>
          <p:cNvPr id="12" name="Rectangle 11">
            <a:extLst>
              <a:ext uri="{FF2B5EF4-FFF2-40B4-BE49-F238E27FC236}">
                <a16:creationId xmlns:a16="http://schemas.microsoft.com/office/drawing/2014/main" id="{08A84C1D-483B-4BF3-8D70-1306F756C3D2}"/>
              </a:ext>
            </a:extLst>
          </p:cNvPr>
          <p:cNvSpPr/>
          <p:nvPr/>
        </p:nvSpPr>
        <p:spPr>
          <a:xfrm>
            <a:off x="9655232" y="1381975"/>
            <a:ext cx="3639952" cy="978729"/>
          </a:xfrm>
          <a:prstGeom prst="rect">
            <a:avLst/>
          </a:prstGeom>
        </p:spPr>
        <p:txBody>
          <a:bodyPr wrap="square">
            <a:spAutoFit/>
          </a:bodyPr>
          <a:lstStyle/>
          <a:p>
            <a:pPr marL="342900" indent="-342900">
              <a:buFont typeface="Arial" panose="020B0604020202020204" pitchFamily="34" charset="0"/>
              <a:buChar char="•"/>
            </a:pPr>
            <a:r>
              <a:rPr lang="en-US" sz="192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Security</a:t>
            </a:r>
          </a:p>
          <a:p>
            <a:pPr marL="342900" indent="-342900">
              <a:buFont typeface="Arial" panose="020B0604020202020204" pitchFamily="34" charset="0"/>
              <a:buChar char="•"/>
            </a:pPr>
            <a:r>
              <a:rPr lang="en-US" sz="192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Workflows</a:t>
            </a:r>
          </a:p>
          <a:p>
            <a:pPr marL="342900" indent="-342900">
              <a:buFont typeface="Arial" panose="020B0604020202020204" pitchFamily="34" charset="0"/>
              <a:buChar char="•"/>
            </a:pPr>
            <a:r>
              <a:rPr lang="en-US" sz="192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Awesome user experience</a:t>
            </a:r>
          </a:p>
        </p:txBody>
      </p:sp>
      <p:pic>
        <p:nvPicPr>
          <p:cNvPr id="16" name="Picture 15" descr="Graphical user interface, application&#10;&#10;Description automatically generated">
            <a:extLst>
              <a:ext uri="{FF2B5EF4-FFF2-40B4-BE49-F238E27FC236}">
                <a16:creationId xmlns:a16="http://schemas.microsoft.com/office/drawing/2014/main" id="{B47820DC-3A07-49FC-93F5-B636312A7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8506" y="3375178"/>
            <a:ext cx="6923682" cy="4389120"/>
          </a:xfrm>
          <a:prstGeom prst="rect">
            <a:avLst/>
          </a:prstGeom>
        </p:spPr>
      </p:pic>
      <p:sp>
        <p:nvSpPr>
          <p:cNvPr id="14" name="TextBox 13">
            <a:extLst>
              <a:ext uri="{FF2B5EF4-FFF2-40B4-BE49-F238E27FC236}">
                <a16:creationId xmlns:a16="http://schemas.microsoft.com/office/drawing/2014/main" id="{E93739C9-A754-A0D7-D4F2-FDA4A5448D36}"/>
              </a:ext>
            </a:extLst>
          </p:cNvPr>
          <p:cNvSpPr txBox="1"/>
          <p:nvPr/>
        </p:nvSpPr>
        <p:spPr>
          <a:xfrm>
            <a:off x="775855" y="262170"/>
            <a:ext cx="7315200" cy="387798"/>
          </a:xfrm>
          <a:prstGeom prst="rect">
            <a:avLst/>
          </a:prstGeom>
          <a:noFill/>
        </p:spPr>
        <p:txBody>
          <a:bodyPr wrap="square">
            <a:spAutoFit/>
          </a:bodyPr>
          <a:lstStyle/>
          <a:p>
            <a:r>
              <a:rPr lang="en-US" sz="1920" dirty="0">
                <a:solidFill>
                  <a:schemeClr val="bg1"/>
                </a:solidFill>
              </a:rPr>
              <a:t>Application Migration Strategy: Proof of Acceleration</a:t>
            </a:r>
          </a:p>
        </p:txBody>
      </p:sp>
    </p:spTree>
    <p:extLst>
      <p:ext uri="{BB962C8B-B14F-4D97-AF65-F5344CB8AC3E}">
        <p14:creationId xmlns:p14="http://schemas.microsoft.com/office/powerpoint/2010/main" val="15822626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04DFC00-93F5-4085-B47D-A4C18F44C126}"/>
              </a:ext>
            </a:extLst>
          </p:cNvPr>
          <p:cNvSpPr>
            <a:spLocks noChangeArrowheads="1"/>
          </p:cNvSpPr>
          <p:nvPr/>
        </p:nvSpPr>
        <p:spPr bwMode="auto">
          <a:xfrm flipV="1">
            <a:off x="7315200" y="-1207180"/>
            <a:ext cx="10944160" cy="64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728" tIns="54864" rIns="109728" bIns="54864" numCol="1" anchor="ctr" anchorCtr="0" compatLnSpc="1">
            <a:prstTxWarp prst="textNoShape">
              <a:avLst/>
            </a:prstTxWarp>
            <a:spAutoFit/>
          </a:bodyPr>
          <a:lstStyle/>
          <a:p>
            <a:endParaRPr lang="en-US" sz="3456" dirty="0"/>
          </a:p>
        </p:txBody>
      </p:sp>
      <p:pic>
        <p:nvPicPr>
          <p:cNvPr id="8" name="Picture 7" descr="Diagram&#10;&#10;Description automatically generated">
            <a:extLst>
              <a:ext uri="{FF2B5EF4-FFF2-40B4-BE49-F238E27FC236}">
                <a16:creationId xmlns:a16="http://schemas.microsoft.com/office/drawing/2014/main" id="{8B85B7B1-1042-47D9-8113-CC526B3C5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40" y="981342"/>
            <a:ext cx="10862456" cy="7697546"/>
          </a:xfrm>
          <a:prstGeom prst="rect">
            <a:avLst/>
          </a:prstGeom>
        </p:spPr>
      </p:pic>
      <p:pic>
        <p:nvPicPr>
          <p:cNvPr id="12" name="Content Placeholder 11" descr="Graphical user interface, text, application&#10;&#10;Description automatically generated">
            <a:extLst>
              <a:ext uri="{FF2B5EF4-FFF2-40B4-BE49-F238E27FC236}">
                <a16:creationId xmlns:a16="http://schemas.microsoft.com/office/drawing/2014/main" id="{4C32C102-8E90-4BB6-888C-DBD2DECDCF9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445947" y="111116"/>
            <a:ext cx="6746953" cy="4277087"/>
          </a:xfrm>
        </p:spPr>
      </p:pic>
      <p:pic>
        <p:nvPicPr>
          <p:cNvPr id="14" name="Picture 13" descr="Graphical user interface&#10;&#10;Description automatically generated">
            <a:extLst>
              <a:ext uri="{FF2B5EF4-FFF2-40B4-BE49-F238E27FC236}">
                <a16:creationId xmlns:a16="http://schemas.microsoft.com/office/drawing/2014/main" id="{DBAAED17-229B-48CC-B724-7C23331ED9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3955" y="3659915"/>
            <a:ext cx="7350934" cy="4659967"/>
          </a:xfrm>
          <a:prstGeom prst="rect">
            <a:avLst/>
          </a:prstGeom>
        </p:spPr>
      </p:pic>
    </p:spTree>
    <p:extLst>
      <p:ext uri="{BB962C8B-B14F-4D97-AF65-F5344CB8AC3E}">
        <p14:creationId xmlns:p14="http://schemas.microsoft.com/office/powerpoint/2010/main" val="2502850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91D9394-5171-45AF-9BEC-2EA7DF5BA8B8}"/>
              </a:ext>
            </a:extLst>
          </p:cNvPr>
          <p:cNvSpPr/>
          <p:nvPr/>
        </p:nvSpPr>
        <p:spPr>
          <a:xfrm>
            <a:off x="4929257" y="2248288"/>
            <a:ext cx="2750819" cy="2384672"/>
          </a:xfrm>
          <a:prstGeom prst="rect">
            <a:avLst/>
          </a:prstGeom>
          <a:solidFill>
            <a:srgbClr val="C1F3FF">
              <a:alpha val="15000"/>
            </a:srgb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lIns="603504"/>
          <a:lstStyle/>
          <a:p>
            <a:pPr>
              <a:defRPr/>
            </a:pPr>
            <a:r>
              <a:rPr lang="en-US" sz="1440" dirty="0">
                <a:solidFill>
                  <a:srgbClr val="03A0C7"/>
                </a:solidFill>
                <a:latin typeface="Arial" panose="020B0604020202020204" pitchFamily="34" charset="0"/>
                <a:cs typeface="Arial" panose="020B0604020202020204" pitchFamily="34" charset="0"/>
              </a:rPr>
              <a:t>Private subnet</a:t>
            </a:r>
          </a:p>
        </p:txBody>
      </p:sp>
      <p:grpSp>
        <p:nvGrpSpPr>
          <p:cNvPr id="3" name="Group 2">
            <a:extLst>
              <a:ext uri="{FF2B5EF4-FFF2-40B4-BE49-F238E27FC236}">
                <a16:creationId xmlns:a16="http://schemas.microsoft.com/office/drawing/2014/main" id="{80272CAF-F2FD-4AE5-9B61-A36170F215EF}"/>
              </a:ext>
            </a:extLst>
          </p:cNvPr>
          <p:cNvGrpSpPr/>
          <p:nvPr/>
        </p:nvGrpSpPr>
        <p:grpSpPr>
          <a:xfrm>
            <a:off x="10638882" y="2160219"/>
            <a:ext cx="2735580" cy="1230237"/>
            <a:chOff x="112389" y="2827663"/>
            <a:chExt cx="2279650" cy="1025197"/>
          </a:xfrm>
        </p:grpSpPr>
        <p:pic>
          <p:nvPicPr>
            <p:cNvPr id="7" name="Graphic 21">
              <a:extLst>
                <a:ext uri="{FF2B5EF4-FFF2-40B4-BE49-F238E27FC236}">
                  <a16:creationId xmlns:a16="http://schemas.microsoft.com/office/drawing/2014/main" id="{75F90A02-BEDA-426B-9C5F-9B99E2437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1" y="282766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a:extLst>
                <a:ext uri="{FF2B5EF4-FFF2-40B4-BE49-F238E27FC236}">
                  <a16:creationId xmlns:a16="http://schemas.microsoft.com/office/drawing/2014/main" id="{F5F076E1-6D5C-422A-B3DD-B669D604D19E}"/>
                </a:ext>
              </a:extLst>
            </p:cNvPr>
            <p:cNvSpPr txBox="1">
              <a:spLocks noChangeArrowheads="1"/>
            </p:cNvSpPr>
            <p:nvPr/>
          </p:nvSpPr>
          <p:spPr bwMode="auto">
            <a:xfrm>
              <a:off x="112389" y="3591250"/>
              <a:ext cx="22796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40" dirty="0">
                  <a:solidFill>
                    <a:schemeClr val="bg1"/>
                  </a:solidFill>
                  <a:latin typeface="Arial" panose="020B0604020202020204" pitchFamily="34" charset="0"/>
                  <a:ea typeface="Amazon Ember" panose="020B0603020204020204" pitchFamily="34" charset="0"/>
                  <a:cs typeface="Arial" panose="020B0604020202020204" pitchFamily="34" charset="0"/>
                </a:rPr>
                <a:t>Amazon Route 53</a:t>
              </a:r>
            </a:p>
          </p:txBody>
        </p:sp>
      </p:grpSp>
      <p:grpSp>
        <p:nvGrpSpPr>
          <p:cNvPr id="4" name="Group 3">
            <a:extLst>
              <a:ext uri="{FF2B5EF4-FFF2-40B4-BE49-F238E27FC236}">
                <a16:creationId xmlns:a16="http://schemas.microsoft.com/office/drawing/2014/main" id="{3EC25081-610A-498D-BF10-3B8D11C4E6F1}"/>
              </a:ext>
            </a:extLst>
          </p:cNvPr>
          <p:cNvGrpSpPr/>
          <p:nvPr/>
        </p:nvGrpSpPr>
        <p:grpSpPr>
          <a:xfrm>
            <a:off x="10631262" y="3388345"/>
            <a:ext cx="2750820" cy="1228332"/>
            <a:chOff x="2239572" y="2881098"/>
            <a:chExt cx="2292350" cy="1023610"/>
          </a:xfrm>
        </p:grpSpPr>
        <p:pic>
          <p:nvPicPr>
            <p:cNvPr id="9" name="Graphic 19">
              <a:extLst>
                <a:ext uri="{FF2B5EF4-FFF2-40B4-BE49-F238E27FC236}">
                  <a16:creationId xmlns:a16="http://schemas.microsoft.com/office/drawing/2014/main" id="{FE6C5334-B909-4E82-8E81-B919E31140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5222" y="2881098"/>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1">
              <a:extLst>
                <a:ext uri="{FF2B5EF4-FFF2-40B4-BE49-F238E27FC236}">
                  <a16:creationId xmlns:a16="http://schemas.microsoft.com/office/drawing/2014/main" id="{D04A7766-A390-4262-B9B0-25404C7598D5}"/>
                </a:ext>
              </a:extLst>
            </p:cNvPr>
            <p:cNvSpPr txBox="1">
              <a:spLocks noChangeArrowheads="1"/>
            </p:cNvSpPr>
            <p:nvPr/>
          </p:nvSpPr>
          <p:spPr bwMode="auto">
            <a:xfrm>
              <a:off x="2239572" y="3643098"/>
              <a:ext cx="22923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40" dirty="0">
                  <a:solidFill>
                    <a:schemeClr val="bg1"/>
                  </a:solidFill>
                  <a:latin typeface="Arial" panose="020B0604020202020204" pitchFamily="34" charset="0"/>
                  <a:ea typeface="Amazon Ember" panose="020B0603020204020204" pitchFamily="34" charset="0"/>
                  <a:cs typeface="Arial" panose="020B0604020202020204" pitchFamily="34" charset="0"/>
                </a:rPr>
                <a:t>Amazon CloudFront</a:t>
              </a:r>
            </a:p>
          </p:txBody>
        </p:sp>
      </p:grpSp>
      <p:grpSp>
        <p:nvGrpSpPr>
          <p:cNvPr id="2" name="Group 1">
            <a:extLst>
              <a:ext uri="{FF2B5EF4-FFF2-40B4-BE49-F238E27FC236}">
                <a16:creationId xmlns:a16="http://schemas.microsoft.com/office/drawing/2014/main" id="{5A21C25A-44A9-4435-80FF-302095AF9B4D}"/>
              </a:ext>
            </a:extLst>
          </p:cNvPr>
          <p:cNvGrpSpPr/>
          <p:nvPr/>
        </p:nvGrpSpPr>
        <p:grpSpPr>
          <a:xfrm>
            <a:off x="12384563" y="3364029"/>
            <a:ext cx="2750820" cy="1228066"/>
            <a:chOff x="1921604" y="3387993"/>
            <a:chExt cx="2292350" cy="1023388"/>
          </a:xfrm>
        </p:grpSpPr>
        <p:pic>
          <p:nvPicPr>
            <p:cNvPr id="11" name="Graphic 17">
              <a:extLst>
                <a:ext uri="{FF2B5EF4-FFF2-40B4-BE49-F238E27FC236}">
                  <a16:creationId xmlns:a16="http://schemas.microsoft.com/office/drawing/2014/main" id="{6840BF49-1F38-4BCF-802B-62C2FDCEFD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8434" y="338799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B21CD403-3EB5-4663-9A9F-54B72F0F0DDE}"/>
                </a:ext>
              </a:extLst>
            </p:cNvPr>
            <p:cNvSpPr txBox="1">
              <a:spLocks noChangeArrowheads="1"/>
            </p:cNvSpPr>
            <p:nvPr/>
          </p:nvSpPr>
          <p:spPr bwMode="auto">
            <a:xfrm>
              <a:off x="1921604" y="4149771"/>
              <a:ext cx="22923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40" dirty="0">
                  <a:solidFill>
                    <a:schemeClr val="bg1"/>
                  </a:solidFill>
                  <a:latin typeface="Arial" panose="020B0604020202020204" pitchFamily="34" charset="0"/>
                  <a:ea typeface="Amazon Ember" panose="020B0603020204020204" pitchFamily="34" charset="0"/>
                  <a:cs typeface="Arial" panose="020B0604020202020204" pitchFamily="34" charset="0"/>
                </a:rPr>
                <a:t>Amazon Cognito</a:t>
              </a:r>
            </a:p>
          </p:txBody>
        </p:sp>
      </p:grpSp>
      <p:grpSp>
        <p:nvGrpSpPr>
          <p:cNvPr id="41" name="Group 40">
            <a:extLst>
              <a:ext uri="{FF2B5EF4-FFF2-40B4-BE49-F238E27FC236}">
                <a16:creationId xmlns:a16="http://schemas.microsoft.com/office/drawing/2014/main" id="{F2FEA07D-A5C6-44F6-BE1D-170E473477AA}"/>
              </a:ext>
            </a:extLst>
          </p:cNvPr>
          <p:cNvGrpSpPr/>
          <p:nvPr/>
        </p:nvGrpSpPr>
        <p:grpSpPr>
          <a:xfrm>
            <a:off x="7849891" y="3357611"/>
            <a:ext cx="2691764" cy="1228332"/>
            <a:chOff x="6789734" y="1184275"/>
            <a:chExt cx="2243137" cy="1023610"/>
          </a:xfrm>
        </p:grpSpPr>
        <p:pic>
          <p:nvPicPr>
            <p:cNvPr id="13" name="Graphic 17">
              <a:extLst>
                <a:ext uri="{FF2B5EF4-FFF2-40B4-BE49-F238E27FC236}">
                  <a16:creationId xmlns:a16="http://schemas.microsoft.com/office/drawing/2014/main" id="{EA31F321-7DE6-4B34-B903-8296B553271B}"/>
                </a:ext>
              </a:extLst>
            </p:cNvPr>
            <p:cNvPicPr>
              <a:picLocks noChangeAspect="1" noChangeArrowheads="1"/>
            </p:cNvPicPr>
            <p:nvPr/>
          </p:nvPicPr>
          <p:blipFill>
            <a:blip r:embed="rId6"/>
            <a:srcRect/>
            <a:stretch/>
          </p:blipFill>
          <p:spPr bwMode="auto">
            <a:xfrm>
              <a:off x="7527921" y="1184275"/>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9">
              <a:extLst>
                <a:ext uri="{FF2B5EF4-FFF2-40B4-BE49-F238E27FC236}">
                  <a16:creationId xmlns:a16="http://schemas.microsoft.com/office/drawing/2014/main" id="{82D66F33-0D66-4C74-9F41-774A7B423E18}"/>
                </a:ext>
              </a:extLst>
            </p:cNvPr>
            <p:cNvSpPr txBox="1">
              <a:spLocks noChangeArrowheads="1"/>
            </p:cNvSpPr>
            <p:nvPr/>
          </p:nvSpPr>
          <p:spPr bwMode="auto">
            <a:xfrm>
              <a:off x="6789734" y="1946275"/>
              <a:ext cx="22431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40" dirty="0">
                  <a:solidFill>
                    <a:schemeClr val="bg1"/>
                  </a:solidFill>
                  <a:latin typeface="Arial" panose="020B0604020202020204" pitchFamily="34" charset="0"/>
                  <a:ea typeface="Amazon Ember" panose="020B0603020204020204" pitchFamily="34" charset="0"/>
                  <a:cs typeface="Arial" panose="020B0604020202020204" pitchFamily="34" charset="0"/>
                </a:rPr>
                <a:t>API Gateways</a:t>
              </a:r>
            </a:p>
          </p:txBody>
        </p:sp>
      </p:grpSp>
      <p:grpSp>
        <p:nvGrpSpPr>
          <p:cNvPr id="40" name="Group 39">
            <a:extLst>
              <a:ext uri="{FF2B5EF4-FFF2-40B4-BE49-F238E27FC236}">
                <a16:creationId xmlns:a16="http://schemas.microsoft.com/office/drawing/2014/main" id="{31462020-535F-4529-8545-928B9E7D75A7}"/>
              </a:ext>
            </a:extLst>
          </p:cNvPr>
          <p:cNvGrpSpPr/>
          <p:nvPr/>
        </p:nvGrpSpPr>
        <p:grpSpPr>
          <a:xfrm>
            <a:off x="4595989" y="5520815"/>
            <a:ext cx="2735580" cy="1230237"/>
            <a:chOff x="4920057" y="447398"/>
            <a:chExt cx="2279650" cy="1025197"/>
          </a:xfrm>
        </p:grpSpPr>
        <p:pic>
          <p:nvPicPr>
            <p:cNvPr id="15" name="Graphic 23">
              <a:extLst>
                <a:ext uri="{FF2B5EF4-FFF2-40B4-BE49-F238E27FC236}">
                  <a16:creationId xmlns:a16="http://schemas.microsoft.com/office/drawing/2014/main" id="{8A3B2B58-90AE-4274-BD1C-0B0404AF72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7769" y="447398"/>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2">
              <a:extLst>
                <a:ext uri="{FF2B5EF4-FFF2-40B4-BE49-F238E27FC236}">
                  <a16:creationId xmlns:a16="http://schemas.microsoft.com/office/drawing/2014/main" id="{1247EAF4-5770-4C65-8A2A-4B0523F63ECE}"/>
                </a:ext>
              </a:extLst>
            </p:cNvPr>
            <p:cNvSpPr txBox="1">
              <a:spLocks noChangeArrowheads="1"/>
            </p:cNvSpPr>
            <p:nvPr/>
          </p:nvSpPr>
          <p:spPr bwMode="auto">
            <a:xfrm>
              <a:off x="4920057" y="1210985"/>
              <a:ext cx="22796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40" dirty="0">
                  <a:solidFill>
                    <a:schemeClr val="bg1"/>
                  </a:solidFill>
                  <a:latin typeface="Arial" panose="020B0604020202020204" pitchFamily="34" charset="0"/>
                  <a:ea typeface="Amazon Ember" panose="020B0603020204020204" pitchFamily="34" charset="0"/>
                  <a:cs typeface="Arial" panose="020B0604020202020204" pitchFamily="34" charset="0"/>
                </a:rPr>
                <a:t>Amazon DynamoDB</a:t>
              </a:r>
            </a:p>
          </p:txBody>
        </p:sp>
      </p:grpSp>
      <p:sp>
        <p:nvSpPr>
          <p:cNvPr id="23" name="Rectangle 22">
            <a:extLst>
              <a:ext uri="{FF2B5EF4-FFF2-40B4-BE49-F238E27FC236}">
                <a16:creationId xmlns:a16="http://schemas.microsoft.com/office/drawing/2014/main" id="{51FCE182-B831-4420-A593-F2FA35E0176E}"/>
              </a:ext>
            </a:extLst>
          </p:cNvPr>
          <p:cNvSpPr/>
          <p:nvPr/>
        </p:nvSpPr>
        <p:spPr>
          <a:xfrm>
            <a:off x="4895814" y="1734527"/>
            <a:ext cx="6121321" cy="3613327"/>
          </a:xfrm>
          <a:prstGeom prst="rect">
            <a:avLst/>
          </a:prstGeom>
          <a:noFill/>
          <a:ln w="12700">
            <a:solidFill>
              <a:srgbClr val="6BAE3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0" tIns="109728" rIns="109728" bIns="54864" numCol="1" spcCol="0" rtlCol="0" fromWordArt="0" anchor="t" anchorCtr="0" forceAA="0" compatLnSpc="1">
            <a:prstTxWarp prst="textNoShape">
              <a:avLst/>
            </a:prstTxWarp>
            <a:noAutofit/>
          </a:bodyPr>
          <a:lstStyle/>
          <a:p>
            <a:pPr marL="32918"/>
            <a:r>
              <a:rPr lang="en-US" sz="1440" dirty="0">
                <a:ln w="0"/>
                <a:solidFill>
                  <a:srgbClr val="6BAE3D"/>
                </a:solidFill>
                <a:latin typeface="Arial" panose="020B0604020202020204" pitchFamily="34" charset="0"/>
                <a:cs typeface="Arial" panose="020B0604020202020204" pitchFamily="34" charset="0"/>
              </a:rPr>
              <a:t>VPC</a:t>
            </a:r>
          </a:p>
        </p:txBody>
      </p:sp>
      <p:pic>
        <p:nvPicPr>
          <p:cNvPr id="26" name="Graphic 25">
            <a:extLst>
              <a:ext uri="{FF2B5EF4-FFF2-40B4-BE49-F238E27FC236}">
                <a16:creationId xmlns:a16="http://schemas.microsoft.com/office/drawing/2014/main" id="{416D455E-E170-4F07-97C3-526BBDE12DC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4903325" y="1745825"/>
            <a:ext cx="457200" cy="457200"/>
          </a:xfrm>
          <a:prstGeom prst="rect">
            <a:avLst/>
          </a:prstGeom>
        </p:spPr>
      </p:pic>
      <p:pic>
        <p:nvPicPr>
          <p:cNvPr id="29" name="Graphic 28">
            <a:extLst>
              <a:ext uri="{FF2B5EF4-FFF2-40B4-BE49-F238E27FC236}">
                <a16:creationId xmlns:a16="http://schemas.microsoft.com/office/drawing/2014/main" id="{AA299546-DCB5-43D6-8DAF-BAD89CFE305E}"/>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4905004" y="2251760"/>
            <a:ext cx="457200" cy="457200"/>
          </a:xfrm>
          <a:prstGeom prst="rect">
            <a:avLst/>
          </a:prstGeom>
        </p:spPr>
      </p:pic>
      <p:grpSp>
        <p:nvGrpSpPr>
          <p:cNvPr id="36" name="Group 35">
            <a:extLst>
              <a:ext uri="{FF2B5EF4-FFF2-40B4-BE49-F238E27FC236}">
                <a16:creationId xmlns:a16="http://schemas.microsoft.com/office/drawing/2014/main" id="{1920610B-9968-4F44-B94E-9AE67952F128}"/>
              </a:ext>
            </a:extLst>
          </p:cNvPr>
          <p:cNvGrpSpPr/>
          <p:nvPr/>
        </p:nvGrpSpPr>
        <p:grpSpPr>
          <a:xfrm>
            <a:off x="13019113" y="1952459"/>
            <a:ext cx="1481719" cy="1214287"/>
            <a:chOff x="200957" y="281252"/>
            <a:chExt cx="1234766" cy="1011906"/>
          </a:xfrm>
        </p:grpSpPr>
        <p:pic>
          <p:nvPicPr>
            <p:cNvPr id="33" name="Graphic 32">
              <a:extLst>
                <a:ext uri="{FF2B5EF4-FFF2-40B4-BE49-F238E27FC236}">
                  <a16:creationId xmlns:a16="http://schemas.microsoft.com/office/drawing/2014/main" id="{B421F572-FE67-46FB-8602-E2B44364B86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2400" y="281252"/>
              <a:ext cx="762054" cy="767890"/>
            </a:xfrm>
            <a:prstGeom prst="rect">
              <a:avLst/>
            </a:prstGeom>
          </p:spPr>
        </p:pic>
        <p:sp>
          <p:nvSpPr>
            <p:cNvPr id="35" name="TextBox 17">
              <a:extLst>
                <a:ext uri="{FF2B5EF4-FFF2-40B4-BE49-F238E27FC236}">
                  <a16:creationId xmlns:a16="http://schemas.microsoft.com/office/drawing/2014/main" id="{B3F8C5DA-9912-4C1E-A2A8-03CDF0BDFC8F}"/>
                </a:ext>
              </a:extLst>
            </p:cNvPr>
            <p:cNvSpPr txBox="1">
              <a:spLocks noChangeArrowheads="1"/>
            </p:cNvSpPr>
            <p:nvPr/>
          </p:nvSpPr>
          <p:spPr bwMode="auto">
            <a:xfrm>
              <a:off x="200957" y="1046936"/>
              <a:ext cx="1234766" cy="24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320" dirty="0">
                  <a:solidFill>
                    <a:schemeClr val="bg1"/>
                  </a:solidFill>
                  <a:latin typeface="Arial" panose="020B0604020202020204" pitchFamily="34" charset="0"/>
                  <a:ea typeface="Amazon Ember" panose="020B0603020204020204" pitchFamily="34" charset="0"/>
                  <a:cs typeface="Arial" panose="020B0604020202020204" pitchFamily="34" charset="0"/>
                </a:rPr>
                <a:t>ETS Azure AD</a:t>
              </a:r>
            </a:p>
          </p:txBody>
        </p:sp>
      </p:grpSp>
      <p:sp>
        <p:nvSpPr>
          <p:cNvPr id="37" name="TextBox 17">
            <a:extLst>
              <a:ext uri="{FF2B5EF4-FFF2-40B4-BE49-F238E27FC236}">
                <a16:creationId xmlns:a16="http://schemas.microsoft.com/office/drawing/2014/main" id="{C0C408FC-82EA-4DE1-9993-DDED0491F5E1}"/>
              </a:ext>
            </a:extLst>
          </p:cNvPr>
          <p:cNvSpPr txBox="1">
            <a:spLocks noChangeArrowheads="1"/>
          </p:cNvSpPr>
          <p:nvPr/>
        </p:nvSpPr>
        <p:spPr bwMode="auto">
          <a:xfrm>
            <a:off x="6862549" y="4597911"/>
            <a:ext cx="1634489"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320" dirty="0">
                <a:solidFill>
                  <a:schemeClr val="bg1"/>
                </a:solidFill>
                <a:latin typeface="Arial" panose="020B0604020202020204" pitchFamily="34" charset="0"/>
                <a:ea typeface="Amazon Ember" panose="020B0603020204020204" pitchFamily="34" charset="0"/>
                <a:cs typeface="Arial" panose="020B0604020202020204" pitchFamily="34" charset="0"/>
              </a:rPr>
              <a:t>Lambda functions</a:t>
            </a:r>
          </a:p>
        </p:txBody>
      </p:sp>
      <p:grpSp>
        <p:nvGrpSpPr>
          <p:cNvPr id="6" name="Group 5">
            <a:extLst>
              <a:ext uri="{FF2B5EF4-FFF2-40B4-BE49-F238E27FC236}">
                <a16:creationId xmlns:a16="http://schemas.microsoft.com/office/drawing/2014/main" id="{AAB94754-9065-4869-B4BB-C452472F3438}"/>
              </a:ext>
            </a:extLst>
          </p:cNvPr>
          <p:cNvGrpSpPr/>
          <p:nvPr/>
        </p:nvGrpSpPr>
        <p:grpSpPr>
          <a:xfrm>
            <a:off x="11516688" y="682822"/>
            <a:ext cx="1287780" cy="981266"/>
            <a:chOff x="1566065" y="5227143"/>
            <a:chExt cx="1073150" cy="817722"/>
          </a:xfrm>
        </p:grpSpPr>
        <p:pic>
          <p:nvPicPr>
            <p:cNvPr id="46" name="Graphic 22">
              <a:extLst>
                <a:ext uri="{FF2B5EF4-FFF2-40B4-BE49-F238E27FC236}">
                  <a16:creationId xmlns:a16="http://schemas.microsoft.com/office/drawing/2014/main" id="{EBD97FBB-E17E-4B54-83CB-D18441D7156F}"/>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flipH="1">
              <a:off x="1867690" y="5227143"/>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39">
              <a:extLst>
                <a:ext uri="{FF2B5EF4-FFF2-40B4-BE49-F238E27FC236}">
                  <a16:creationId xmlns:a16="http://schemas.microsoft.com/office/drawing/2014/main" id="{2CB93B76-14BB-487D-ACEF-6B4CE230265A}"/>
                </a:ext>
              </a:extLst>
            </p:cNvPr>
            <p:cNvSpPr txBox="1">
              <a:spLocks noChangeArrowheads="1"/>
            </p:cNvSpPr>
            <p:nvPr/>
          </p:nvSpPr>
          <p:spPr bwMode="auto">
            <a:xfrm>
              <a:off x="1566065" y="5798643"/>
              <a:ext cx="1073150" cy="24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320" dirty="0">
                  <a:solidFill>
                    <a:schemeClr val="bg1"/>
                  </a:solidFill>
                  <a:latin typeface="Arial" panose="020B0604020202020204" pitchFamily="34" charset="0"/>
                  <a:cs typeface="Arial" panose="020B0604020202020204" pitchFamily="34" charset="0"/>
                </a:rPr>
                <a:t>Customers</a:t>
              </a:r>
            </a:p>
          </p:txBody>
        </p:sp>
      </p:grpSp>
      <p:grpSp>
        <p:nvGrpSpPr>
          <p:cNvPr id="19" name="Group 18">
            <a:extLst>
              <a:ext uri="{FF2B5EF4-FFF2-40B4-BE49-F238E27FC236}">
                <a16:creationId xmlns:a16="http://schemas.microsoft.com/office/drawing/2014/main" id="{03C076A0-6D73-4B94-92E4-EBFFCF57510B}"/>
              </a:ext>
            </a:extLst>
          </p:cNvPr>
          <p:cNvGrpSpPr/>
          <p:nvPr/>
        </p:nvGrpSpPr>
        <p:grpSpPr>
          <a:xfrm>
            <a:off x="13054295" y="688978"/>
            <a:ext cx="1287780" cy="981267"/>
            <a:chOff x="3315764" y="5379543"/>
            <a:chExt cx="1073150" cy="817722"/>
          </a:xfrm>
        </p:grpSpPr>
        <p:pic>
          <p:nvPicPr>
            <p:cNvPr id="54" name="Graphic 22">
              <a:extLst>
                <a:ext uri="{FF2B5EF4-FFF2-40B4-BE49-F238E27FC236}">
                  <a16:creationId xmlns:a16="http://schemas.microsoft.com/office/drawing/2014/main" id="{90754F0C-B122-4887-82F7-AAE540E3BFAA}"/>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flipH="1">
              <a:off x="3617389" y="5379543"/>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Box 39">
              <a:extLst>
                <a:ext uri="{FF2B5EF4-FFF2-40B4-BE49-F238E27FC236}">
                  <a16:creationId xmlns:a16="http://schemas.microsoft.com/office/drawing/2014/main" id="{9F412265-5AF5-4E36-8E47-B9E1DB5108C9}"/>
                </a:ext>
              </a:extLst>
            </p:cNvPr>
            <p:cNvSpPr txBox="1">
              <a:spLocks noChangeArrowheads="1"/>
            </p:cNvSpPr>
            <p:nvPr/>
          </p:nvSpPr>
          <p:spPr bwMode="auto">
            <a:xfrm>
              <a:off x="3315764" y="5951043"/>
              <a:ext cx="1073150" cy="24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320" dirty="0">
                  <a:solidFill>
                    <a:schemeClr val="bg1"/>
                  </a:solidFill>
                  <a:latin typeface="Arial" panose="020B0604020202020204" pitchFamily="34" charset="0"/>
                  <a:cs typeface="Arial" panose="020B0604020202020204" pitchFamily="34" charset="0"/>
                </a:rPr>
                <a:t>Agency Users</a:t>
              </a:r>
            </a:p>
          </p:txBody>
        </p:sp>
      </p:grpSp>
      <p:sp>
        <p:nvSpPr>
          <p:cNvPr id="56" name="Title 1">
            <a:extLst>
              <a:ext uri="{FF2B5EF4-FFF2-40B4-BE49-F238E27FC236}">
                <a16:creationId xmlns:a16="http://schemas.microsoft.com/office/drawing/2014/main" id="{B8DF956F-472F-4F44-89B9-3FF56068BE5B}"/>
              </a:ext>
            </a:extLst>
          </p:cNvPr>
          <p:cNvSpPr>
            <a:spLocks noGrp="1"/>
          </p:cNvSpPr>
          <p:nvPr>
            <p:ph type="title"/>
          </p:nvPr>
        </p:nvSpPr>
        <p:spPr>
          <a:xfrm>
            <a:off x="626226" y="426722"/>
            <a:ext cx="13167360" cy="731521"/>
          </a:xfrm>
        </p:spPr>
        <p:txBody>
          <a:bodyPr>
            <a:normAutofit fontScale="90000"/>
          </a:bodyPr>
          <a:lstStyle/>
          <a:p>
            <a:r>
              <a:rPr lang="en-US" dirty="0"/>
              <a:t>Portal Architecture</a:t>
            </a:r>
          </a:p>
        </p:txBody>
      </p:sp>
      <p:grpSp>
        <p:nvGrpSpPr>
          <p:cNvPr id="57" name="Group 56">
            <a:extLst>
              <a:ext uri="{FF2B5EF4-FFF2-40B4-BE49-F238E27FC236}">
                <a16:creationId xmlns:a16="http://schemas.microsoft.com/office/drawing/2014/main" id="{EDDE988B-190B-43E4-8E5F-D3501ADC760A}"/>
              </a:ext>
            </a:extLst>
          </p:cNvPr>
          <p:cNvGrpSpPr/>
          <p:nvPr/>
        </p:nvGrpSpPr>
        <p:grpSpPr>
          <a:xfrm>
            <a:off x="4798431" y="2710529"/>
            <a:ext cx="2478606" cy="1451836"/>
            <a:chOff x="2362179" y="1182688"/>
            <a:chExt cx="2065505" cy="1209863"/>
          </a:xfrm>
        </p:grpSpPr>
        <p:pic>
          <p:nvPicPr>
            <p:cNvPr id="58" name="Graphic 6">
              <a:extLst>
                <a:ext uri="{FF2B5EF4-FFF2-40B4-BE49-F238E27FC236}">
                  <a16:creationId xmlns:a16="http://schemas.microsoft.com/office/drawing/2014/main" id="{D85797D3-5F2D-4288-A1BE-435ABEFE78D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89263" y="1182688"/>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Box 9">
              <a:extLst>
                <a:ext uri="{FF2B5EF4-FFF2-40B4-BE49-F238E27FC236}">
                  <a16:creationId xmlns:a16="http://schemas.microsoft.com/office/drawing/2014/main" id="{15D5F34F-A47C-4CF2-BD62-79398FDF2DB1}"/>
                </a:ext>
              </a:extLst>
            </p:cNvPr>
            <p:cNvSpPr txBox="1">
              <a:spLocks noChangeArrowheads="1"/>
            </p:cNvSpPr>
            <p:nvPr/>
          </p:nvSpPr>
          <p:spPr bwMode="auto">
            <a:xfrm>
              <a:off x="2362179" y="1946275"/>
              <a:ext cx="2065505"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40" dirty="0">
                  <a:solidFill>
                    <a:schemeClr val="bg1"/>
                  </a:solidFill>
                  <a:latin typeface="Arial" panose="020B0604020202020204" pitchFamily="34" charset="0"/>
                  <a:ea typeface="Amazon Ember" panose="020B0603020204020204" pitchFamily="34" charset="0"/>
                  <a:cs typeface="Arial" panose="020B0604020202020204" pitchFamily="34" charset="0"/>
                </a:rPr>
                <a:t>PostgreSQL RDS (Application Database</a:t>
              </a:r>
            </a:p>
          </p:txBody>
        </p:sp>
      </p:grpSp>
      <p:sp>
        <p:nvSpPr>
          <p:cNvPr id="60" name="Rectangle 59">
            <a:extLst>
              <a:ext uri="{FF2B5EF4-FFF2-40B4-BE49-F238E27FC236}">
                <a16:creationId xmlns:a16="http://schemas.microsoft.com/office/drawing/2014/main" id="{1561F8F3-134D-4681-A4CE-050EB19645BC}"/>
              </a:ext>
            </a:extLst>
          </p:cNvPr>
          <p:cNvSpPr/>
          <p:nvPr/>
        </p:nvSpPr>
        <p:spPr>
          <a:xfrm>
            <a:off x="1874892" y="2249557"/>
            <a:ext cx="2588618" cy="4289192"/>
          </a:xfrm>
          <a:prstGeom prst="rect">
            <a:avLst/>
          </a:prstGeom>
          <a:solidFill>
            <a:srgbClr val="C1F3FF">
              <a:alpha val="15000"/>
            </a:srgb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lIns="603504"/>
          <a:lstStyle/>
          <a:p>
            <a:pPr>
              <a:defRPr/>
            </a:pPr>
            <a:r>
              <a:rPr lang="en-US" sz="1440" dirty="0">
                <a:solidFill>
                  <a:srgbClr val="03A0C7"/>
                </a:solidFill>
                <a:latin typeface="Arial" panose="020B0604020202020204" pitchFamily="34" charset="0"/>
                <a:cs typeface="Arial" panose="020B0604020202020204" pitchFamily="34" charset="0"/>
              </a:rPr>
              <a:t>Private subnet</a:t>
            </a:r>
          </a:p>
        </p:txBody>
      </p:sp>
      <p:grpSp>
        <p:nvGrpSpPr>
          <p:cNvPr id="61" name="Group 60">
            <a:extLst>
              <a:ext uri="{FF2B5EF4-FFF2-40B4-BE49-F238E27FC236}">
                <a16:creationId xmlns:a16="http://schemas.microsoft.com/office/drawing/2014/main" id="{60F4DB6F-AB95-49D7-B0D2-885BEB8C2628}"/>
              </a:ext>
            </a:extLst>
          </p:cNvPr>
          <p:cNvGrpSpPr/>
          <p:nvPr/>
        </p:nvGrpSpPr>
        <p:grpSpPr>
          <a:xfrm>
            <a:off x="1771746" y="2734062"/>
            <a:ext cx="2691764" cy="1451836"/>
            <a:chOff x="2239963" y="1182688"/>
            <a:chExt cx="2243137" cy="1209863"/>
          </a:xfrm>
        </p:grpSpPr>
        <p:pic>
          <p:nvPicPr>
            <p:cNvPr id="62" name="Graphic 6">
              <a:extLst>
                <a:ext uri="{FF2B5EF4-FFF2-40B4-BE49-F238E27FC236}">
                  <a16:creationId xmlns:a16="http://schemas.microsoft.com/office/drawing/2014/main" id="{775E58D2-885A-47B1-93AD-445EDC13C48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89263" y="1182688"/>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TextBox 9">
              <a:extLst>
                <a:ext uri="{FF2B5EF4-FFF2-40B4-BE49-F238E27FC236}">
                  <a16:creationId xmlns:a16="http://schemas.microsoft.com/office/drawing/2014/main" id="{65C5D479-C209-4B62-B2C0-0CA6DD61030F}"/>
                </a:ext>
              </a:extLst>
            </p:cNvPr>
            <p:cNvSpPr txBox="1">
              <a:spLocks noChangeArrowheads="1"/>
            </p:cNvSpPr>
            <p:nvPr/>
          </p:nvSpPr>
          <p:spPr bwMode="auto">
            <a:xfrm>
              <a:off x="2239963" y="1946275"/>
              <a:ext cx="2243137"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40" dirty="0">
                  <a:solidFill>
                    <a:schemeClr val="bg1"/>
                  </a:solidFill>
                  <a:latin typeface="Arial" panose="020B0604020202020204" pitchFamily="34" charset="0"/>
                  <a:ea typeface="Amazon Ember" panose="020B0603020204020204" pitchFamily="34" charset="0"/>
                  <a:cs typeface="Arial" panose="020B0604020202020204" pitchFamily="34" charset="0"/>
                </a:rPr>
                <a:t>PostgreSQL RDS (Replicated KEIKI data)</a:t>
              </a:r>
            </a:p>
          </p:txBody>
        </p:sp>
      </p:grpSp>
      <p:grpSp>
        <p:nvGrpSpPr>
          <p:cNvPr id="64" name="Group 63">
            <a:extLst>
              <a:ext uri="{FF2B5EF4-FFF2-40B4-BE49-F238E27FC236}">
                <a16:creationId xmlns:a16="http://schemas.microsoft.com/office/drawing/2014/main" id="{E607DBCF-5F40-48F9-80A6-A683DEBF0DA9}"/>
              </a:ext>
            </a:extLst>
          </p:cNvPr>
          <p:cNvGrpSpPr/>
          <p:nvPr/>
        </p:nvGrpSpPr>
        <p:grpSpPr>
          <a:xfrm>
            <a:off x="1772021" y="4802271"/>
            <a:ext cx="2750820" cy="1451489"/>
            <a:chOff x="7014245" y="1182977"/>
            <a:chExt cx="2292350" cy="1209574"/>
          </a:xfrm>
        </p:grpSpPr>
        <p:pic>
          <p:nvPicPr>
            <p:cNvPr id="65" name="Graphic 18">
              <a:extLst>
                <a:ext uri="{FF2B5EF4-FFF2-40B4-BE49-F238E27FC236}">
                  <a16:creationId xmlns:a16="http://schemas.microsoft.com/office/drawing/2014/main" id="{0BDD0205-9E62-4B89-BFFA-36250214690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71482" y="1182977"/>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TextBox 11">
              <a:extLst>
                <a:ext uri="{FF2B5EF4-FFF2-40B4-BE49-F238E27FC236}">
                  <a16:creationId xmlns:a16="http://schemas.microsoft.com/office/drawing/2014/main" id="{304B7E69-CD9E-4852-8764-789C42BCF7C7}"/>
                </a:ext>
              </a:extLst>
            </p:cNvPr>
            <p:cNvSpPr txBox="1">
              <a:spLocks noChangeArrowheads="1"/>
            </p:cNvSpPr>
            <p:nvPr/>
          </p:nvSpPr>
          <p:spPr bwMode="auto">
            <a:xfrm>
              <a:off x="7014245" y="1946275"/>
              <a:ext cx="229235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40" dirty="0">
                  <a:solidFill>
                    <a:schemeClr val="bg1"/>
                  </a:solidFill>
                  <a:latin typeface="Arial" panose="020B0604020202020204" pitchFamily="34" charset="0"/>
                  <a:ea typeface="Amazon Ember" panose="020B0603020204020204" pitchFamily="34" charset="0"/>
                  <a:cs typeface="Arial" panose="020B0604020202020204" pitchFamily="34" charset="0"/>
                </a:rPr>
                <a:t>AWS Database Migration Service (AWS DMS)</a:t>
              </a:r>
            </a:p>
          </p:txBody>
        </p:sp>
      </p:grpSp>
      <p:pic>
        <p:nvPicPr>
          <p:cNvPr id="67" name="Graphic 66">
            <a:extLst>
              <a:ext uri="{FF2B5EF4-FFF2-40B4-BE49-F238E27FC236}">
                <a16:creationId xmlns:a16="http://schemas.microsoft.com/office/drawing/2014/main" id="{9E2B12EE-3D8D-4187-A8B1-0140577DBDAA}"/>
              </a:ext>
            </a:extLst>
          </p:cNvPr>
          <p:cNvPicPr>
            <a:picLocks noChangeAspect="1"/>
          </p:cNvPicPr>
          <p:nvPr/>
        </p:nvPicPr>
        <p:blipFill>
          <a:blip r:embed="rId18">
            <a:extLst>
              <a:ext uri="{96DAC541-7B7A-43D3-8B79-37D633B846F1}">
                <asvg:svgBlip xmlns:asvg="http://schemas.microsoft.com/office/drawing/2016/SVG/main" r:embed="rId11"/>
              </a:ext>
            </a:extLst>
          </a:blip>
          <a:srcRect/>
          <a:stretch/>
        </p:blipFill>
        <p:spPr>
          <a:xfrm>
            <a:off x="1875850" y="2261323"/>
            <a:ext cx="457200" cy="457200"/>
          </a:xfrm>
          <a:prstGeom prst="rect">
            <a:avLst/>
          </a:prstGeom>
        </p:spPr>
      </p:pic>
      <p:sp>
        <p:nvSpPr>
          <p:cNvPr id="68" name="Rectangle 67">
            <a:extLst>
              <a:ext uri="{FF2B5EF4-FFF2-40B4-BE49-F238E27FC236}">
                <a16:creationId xmlns:a16="http://schemas.microsoft.com/office/drawing/2014/main" id="{B03ECE81-7EE8-435B-921E-644E06F9F8A1}"/>
              </a:ext>
            </a:extLst>
          </p:cNvPr>
          <p:cNvSpPr/>
          <p:nvPr/>
        </p:nvSpPr>
        <p:spPr>
          <a:xfrm>
            <a:off x="1466931" y="1734589"/>
            <a:ext cx="3190315" cy="4970220"/>
          </a:xfrm>
          <a:prstGeom prst="rect">
            <a:avLst/>
          </a:prstGeom>
          <a:noFill/>
          <a:ln w="12700">
            <a:solidFill>
              <a:srgbClr val="6BAE3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0" tIns="109728" rIns="109728" bIns="54864" numCol="1" spcCol="0" rtlCol="0" fromWordArt="0" anchor="t" anchorCtr="0" forceAA="0" compatLnSpc="1">
            <a:prstTxWarp prst="textNoShape">
              <a:avLst/>
            </a:prstTxWarp>
            <a:noAutofit/>
          </a:bodyPr>
          <a:lstStyle/>
          <a:p>
            <a:pPr marL="32918"/>
            <a:r>
              <a:rPr lang="en-US" sz="1440" dirty="0">
                <a:ln w="0"/>
                <a:solidFill>
                  <a:srgbClr val="6BAE3D"/>
                </a:solidFill>
                <a:latin typeface="Arial" panose="020B0604020202020204" pitchFamily="34" charset="0"/>
                <a:cs typeface="Arial" panose="020B0604020202020204" pitchFamily="34" charset="0"/>
              </a:rPr>
              <a:t>VPC</a:t>
            </a:r>
          </a:p>
        </p:txBody>
      </p:sp>
      <p:pic>
        <p:nvPicPr>
          <p:cNvPr id="69" name="Graphic 68">
            <a:extLst>
              <a:ext uri="{FF2B5EF4-FFF2-40B4-BE49-F238E27FC236}">
                <a16:creationId xmlns:a16="http://schemas.microsoft.com/office/drawing/2014/main" id="{C517242B-A8C4-48FF-9A6C-B0480FA9221B}"/>
              </a:ext>
            </a:extLst>
          </p:cNvPr>
          <p:cNvPicPr>
            <a:picLocks noChangeAspect="1"/>
          </p:cNvPicPr>
          <p:nvPr/>
        </p:nvPicPr>
        <p:blipFill>
          <a:blip r:embed="rId19">
            <a:extLst>
              <a:ext uri="{96DAC541-7B7A-43D3-8B79-37D633B846F1}">
                <asvg:svgBlip xmlns:asvg="http://schemas.microsoft.com/office/drawing/2016/SVG/main" r:embed="rId9"/>
              </a:ext>
            </a:extLst>
          </a:blip>
          <a:srcRect/>
          <a:stretch/>
        </p:blipFill>
        <p:spPr>
          <a:xfrm>
            <a:off x="1469710" y="1745264"/>
            <a:ext cx="457200" cy="457200"/>
          </a:xfrm>
          <a:prstGeom prst="rect">
            <a:avLst/>
          </a:prstGeom>
        </p:spPr>
      </p:pic>
      <p:cxnSp>
        <p:nvCxnSpPr>
          <p:cNvPr id="70" name="Straight Arrow Connector 69">
            <a:extLst>
              <a:ext uri="{FF2B5EF4-FFF2-40B4-BE49-F238E27FC236}">
                <a16:creationId xmlns:a16="http://schemas.microsoft.com/office/drawing/2014/main" id="{809ACC39-B23D-40CE-9AA6-6259B433422C}"/>
              </a:ext>
            </a:extLst>
          </p:cNvPr>
          <p:cNvCxnSpPr>
            <a:cxnSpLocks/>
          </p:cNvCxnSpPr>
          <p:nvPr/>
        </p:nvCxnSpPr>
        <p:spPr>
          <a:xfrm flipV="1">
            <a:off x="3111244" y="4126782"/>
            <a:ext cx="6384" cy="65496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29AE4C61-D3F9-4645-A5AA-EABCDDCE1FE1}"/>
              </a:ext>
            </a:extLst>
          </p:cNvPr>
          <p:cNvCxnSpPr>
            <a:cxnSpLocks/>
            <a:endCxn id="65" idx="1"/>
          </p:cNvCxnSpPr>
          <p:nvPr/>
        </p:nvCxnSpPr>
        <p:spPr>
          <a:xfrm>
            <a:off x="480486" y="5259470"/>
            <a:ext cx="2200219"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E6F6894-B370-4906-B389-F988C1C48772}"/>
              </a:ext>
            </a:extLst>
          </p:cNvPr>
          <p:cNvSpPr txBox="1"/>
          <p:nvPr/>
        </p:nvSpPr>
        <p:spPr>
          <a:xfrm>
            <a:off x="177272" y="4865295"/>
            <a:ext cx="1365065" cy="313932"/>
          </a:xfrm>
          <a:prstGeom prst="rect">
            <a:avLst/>
          </a:prstGeom>
          <a:noFill/>
        </p:spPr>
        <p:txBody>
          <a:bodyPr wrap="square" rtlCol="0">
            <a:spAutoFit/>
          </a:bodyPr>
          <a:lstStyle/>
          <a:p>
            <a:r>
              <a:rPr lang="en-US" sz="1440" dirty="0">
                <a:solidFill>
                  <a:schemeClr val="bg1"/>
                </a:solidFill>
              </a:rPr>
              <a:t>KEIKI Data</a:t>
            </a:r>
          </a:p>
        </p:txBody>
      </p:sp>
      <p:cxnSp>
        <p:nvCxnSpPr>
          <p:cNvPr id="73" name="Straight Arrow Connector 72">
            <a:extLst>
              <a:ext uri="{FF2B5EF4-FFF2-40B4-BE49-F238E27FC236}">
                <a16:creationId xmlns:a16="http://schemas.microsoft.com/office/drawing/2014/main" id="{9E362A87-8018-4E22-A059-182A8C191484}"/>
              </a:ext>
            </a:extLst>
          </p:cNvPr>
          <p:cNvCxnSpPr>
            <a:cxnSpLocks/>
          </p:cNvCxnSpPr>
          <p:nvPr/>
        </p:nvCxnSpPr>
        <p:spPr>
          <a:xfrm>
            <a:off x="3595106" y="3206599"/>
            <a:ext cx="1955826" cy="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25512835-25B9-4C83-9B00-B8FCF6CFC352}"/>
              </a:ext>
            </a:extLst>
          </p:cNvPr>
          <p:cNvGrpSpPr/>
          <p:nvPr/>
        </p:nvGrpSpPr>
        <p:grpSpPr>
          <a:xfrm>
            <a:off x="9048758" y="3379094"/>
            <a:ext cx="2750820" cy="1228332"/>
            <a:chOff x="4487863" y="2824537"/>
            <a:chExt cx="2292350" cy="1023610"/>
          </a:xfrm>
        </p:grpSpPr>
        <p:pic>
          <p:nvPicPr>
            <p:cNvPr id="75" name="Graphic 8">
              <a:extLst>
                <a:ext uri="{FF2B5EF4-FFF2-40B4-BE49-F238E27FC236}">
                  <a16:creationId xmlns:a16="http://schemas.microsoft.com/office/drawing/2014/main" id="{25C5E1E8-AA9E-4195-B85F-6EE0D856B93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246688" y="2824537"/>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Box 11">
              <a:extLst>
                <a:ext uri="{FF2B5EF4-FFF2-40B4-BE49-F238E27FC236}">
                  <a16:creationId xmlns:a16="http://schemas.microsoft.com/office/drawing/2014/main" id="{CBFC84DB-55AC-464E-849A-A7622E17C2C1}"/>
                </a:ext>
              </a:extLst>
            </p:cNvPr>
            <p:cNvSpPr txBox="1">
              <a:spLocks noChangeArrowheads="1"/>
            </p:cNvSpPr>
            <p:nvPr/>
          </p:nvSpPr>
          <p:spPr bwMode="auto">
            <a:xfrm>
              <a:off x="4487863" y="3586537"/>
              <a:ext cx="22923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40" dirty="0">
                  <a:solidFill>
                    <a:schemeClr val="bg1"/>
                  </a:solidFill>
                  <a:latin typeface="Arial" panose="020B0604020202020204" pitchFamily="34" charset="0"/>
                  <a:ea typeface="Amazon Ember" panose="020B0603020204020204" pitchFamily="34" charset="0"/>
                  <a:cs typeface="Arial" panose="020B0604020202020204" pitchFamily="34" charset="0"/>
                </a:rPr>
                <a:t>AWS WAF</a:t>
              </a:r>
            </a:p>
          </p:txBody>
        </p:sp>
      </p:grpSp>
      <p:grpSp>
        <p:nvGrpSpPr>
          <p:cNvPr id="81" name="Group 80">
            <a:extLst>
              <a:ext uri="{FF2B5EF4-FFF2-40B4-BE49-F238E27FC236}">
                <a16:creationId xmlns:a16="http://schemas.microsoft.com/office/drawing/2014/main" id="{B88B4519-F509-4184-B0C0-8468ECB602C3}"/>
              </a:ext>
            </a:extLst>
          </p:cNvPr>
          <p:cNvGrpSpPr/>
          <p:nvPr/>
        </p:nvGrpSpPr>
        <p:grpSpPr>
          <a:xfrm>
            <a:off x="7005903" y="2543462"/>
            <a:ext cx="558827" cy="1897030"/>
            <a:chOff x="5838252" y="2126480"/>
            <a:chExt cx="465689" cy="1580858"/>
          </a:xfrm>
        </p:grpSpPr>
        <p:pic>
          <p:nvPicPr>
            <p:cNvPr id="38" name="Graphic 13">
              <a:extLst>
                <a:ext uri="{FF2B5EF4-FFF2-40B4-BE49-F238E27FC236}">
                  <a16:creationId xmlns:a16="http://schemas.microsoft.com/office/drawing/2014/main" id="{73501EEC-C403-4829-B59C-9610A26BAA60}"/>
                </a:ext>
              </a:extLst>
            </p:cNvPr>
            <p:cNvPicPr>
              <a:picLocks noChangeAspect="1" noChangeArrowheads="1"/>
            </p:cNvPicPr>
            <p:nvPr/>
          </p:nvPicPr>
          <p:blipFill>
            <a:blip r:embed="rId21">
              <a:extLst>
                <a:ext uri="{96DAC541-7B7A-43D3-8B79-37D633B846F1}">
                  <asvg:svgBlip xmlns:asvg="http://schemas.microsoft.com/office/drawing/2016/SVG/main" r:embed="rId22"/>
                </a:ext>
              </a:extLst>
            </a:blip>
            <a:srcRect/>
            <a:stretch/>
          </p:blipFill>
          <p:spPr bwMode="auto">
            <a:xfrm>
              <a:off x="5846741" y="32501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Graphic 13">
              <a:extLst>
                <a:ext uri="{FF2B5EF4-FFF2-40B4-BE49-F238E27FC236}">
                  <a16:creationId xmlns:a16="http://schemas.microsoft.com/office/drawing/2014/main" id="{74C1017E-51F5-4DEC-9B0F-1605DB7FFC3E}"/>
                </a:ext>
              </a:extLst>
            </p:cNvPr>
            <p:cNvPicPr>
              <a:picLocks noChangeAspect="1" noChangeArrowheads="1"/>
            </p:cNvPicPr>
            <p:nvPr/>
          </p:nvPicPr>
          <p:blipFill>
            <a:blip r:embed="rId21">
              <a:extLst>
                <a:ext uri="{96DAC541-7B7A-43D3-8B79-37D633B846F1}">
                  <asvg:svgBlip xmlns:asvg="http://schemas.microsoft.com/office/drawing/2016/SVG/main" r:embed="rId22"/>
                </a:ext>
              </a:extLst>
            </a:blip>
            <a:srcRect/>
            <a:stretch/>
          </p:blipFill>
          <p:spPr bwMode="auto">
            <a:xfrm>
              <a:off x="5838252" y="212648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Graphic 13">
              <a:extLst>
                <a:ext uri="{FF2B5EF4-FFF2-40B4-BE49-F238E27FC236}">
                  <a16:creationId xmlns:a16="http://schemas.microsoft.com/office/drawing/2014/main" id="{F188CC05-BBF6-4769-A88A-55BD2D021424}"/>
                </a:ext>
              </a:extLst>
            </p:cNvPr>
            <p:cNvPicPr>
              <a:picLocks noChangeAspect="1" noChangeArrowheads="1"/>
            </p:cNvPicPr>
            <p:nvPr/>
          </p:nvPicPr>
          <p:blipFill>
            <a:blip r:embed="rId21">
              <a:extLst>
                <a:ext uri="{96DAC541-7B7A-43D3-8B79-37D633B846F1}">
                  <asvg:svgBlip xmlns:asvg="http://schemas.microsoft.com/office/drawing/2016/SVG/main" r:embed="rId22"/>
                </a:ext>
              </a:extLst>
            </a:blip>
            <a:srcRect/>
            <a:stretch/>
          </p:blipFill>
          <p:spPr bwMode="auto">
            <a:xfrm>
              <a:off x="5838252" y="2688309"/>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 name="Group 44">
            <a:extLst>
              <a:ext uri="{FF2B5EF4-FFF2-40B4-BE49-F238E27FC236}">
                <a16:creationId xmlns:a16="http://schemas.microsoft.com/office/drawing/2014/main" id="{D5DE3F48-4F92-401E-B394-EDA1A38E6310}"/>
              </a:ext>
            </a:extLst>
          </p:cNvPr>
          <p:cNvGrpSpPr/>
          <p:nvPr/>
        </p:nvGrpSpPr>
        <p:grpSpPr>
          <a:xfrm>
            <a:off x="7831629" y="2543462"/>
            <a:ext cx="558827" cy="1897030"/>
            <a:chOff x="6526357" y="2112625"/>
            <a:chExt cx="465689" cy="1580858"/>
          </a:xfrm>
        </p:grpSpPr>
        <p:pic>
          <p:nvPicPr>
            <p:cNvPr id="78" name="Graphic 13">
              <a:extLst>
                <a:ext uri="{FF2B5EF4-FFF2-40B4-BE49-F238E27FC236}">
                  <a16:creationId xmlns:a16="http://schemas.microsoft.com/office/drawing/2014/main" id="{43C97187-9CF1-4E42-BA6B-4313CE67ABB4}"/>
                </a:ext>
              </a:extLst>
            </p:cNvPr>
            <p:cNvPicPr>
              <a:picLocks noChangeAspect="1" noChangeArrowheads="1"/>
            </p:cNvPicPr>
            <p:nvPr/>
          </p:nvPicPr>
          <p:blipFill>
            <a:blip r:embed="rId21">
              <a:extLst>
                <a:ext uri="{96DAC541-7B7A-43D3-8B79-37D633B846F1}">
                  <asvg:svgBlip xmlns:asvg="http://schemas.microsoft.com/office/drawing/2016/SVG/main" r:embed="rId22"/>
                </a:ext>
              </a:extLst>
            </a:blip>
            <a:srcRect/>
            <a:stretch/>
          </p:blipFill>
          <p:spPr bwMode="auto">
            <a:xfrm>
              <a:off x="6534846" y="323628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Graphic 13">
              <a:extLst>
                <a:ext uri="{FF2B5EF4-FFF2-40B4-BE49-F238E27FC236}">
                  <a16:creationId xmlns:a16="http://schemas.microsoft.com/office/drawing/2014/main" id="{9D5B5C05-BEE7-456A-A7E9-38F898D8860B}"/>
                </a:ext>
              </a:extLst>
            </p:cNvPr>
            <p:cNvPicPr>
              <a:picLocks noChangeAspect="1" noChangeArrowheads="1"/>
            </p:cNvPicPr>
            <p:nvPr/>
          </p:nvPicPr>
          <p:blipFill>
            <a:blip r:embed="rId21">
              <a:extLst>
                <a:ext uri="{96DAC541-7B7A-43D3-8B79-37D633B846F1}">
                  <asvg:svgBlip xmlns:asvg="http://schemas.microsoft.com/office/drawing/2016/SVG/main" r:embed="rId22"/>
                </a:ext>
              </a:extLst>
            </a:blip>
            <a:srcRect/>
            <a:stretch/>
          </p:blipFill>
          <p:spPr bwMode="auto">
            <a:xfrm>
              <a:off x="6526357" y="21126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Graphic 13">
              <a:extLst>
                <a:ext uri="{FF2B5EF4-FFF2-40B4-BE49-F238E27FC236}">
                  <a16:creationId xmlns:a16="http://schemas.microsoft.com/office/drawing/2014/main" id="{0517A046-B745-4845-958C-88809B7B5CE2}"/>
                </a:ext>
              </a:extLst>
            </p:cNvPr>
            <p:cNvPicPr>
              <a:picLocks noChangeAspect="1" noChangeArrowheads="1"/>
            </p:cNvPicPr>
            <p:nvPr/>
          </p:nvPicPr>
          <p:blipFill>
            <a:blip r:embed="rId21">
              <a:extLst>
                <a:ext uri="{96DAC541-7B7A-43D3-8B79-37D633B846F1}">
                  <asvg:svgBlip xmlns:asvg="http://schemas.microsoft.com/office/drawing/2016/SVG/main" r:embed="rId22"/>
                </a:ext>
              </a:extLst>
            </a:blip>
            <a:srcRect/>
            <a:stretch/>
          </p:blipFill>
          <p:spPr bwMode="auto">
            <a:xfrm>
              <a:off x="6526357" y="2674454"/>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4" name="Group 83">
            <a:extLst>
              <a:ext uri="{FF2B5EF4-FFF2-40B4-BE49-F238E27FC236}">
                <a16:creationId xmlns:a16="http://schemas.microsoft.com/office/drawing/2014/main" id="{981B55DE-3C6D-4E6E-9547-D82373A784BF}"/>
              </a:ext>
            </a:extLst>
          </p:cNvPr>
          <p:cNvGrpSpPr/>
          <p:nvPr/>
        </p:nvGrpSpPr>
        <p:grpSpPr>
          <a:xfrm>
            <a:off x="6453364" y="5511001"/>
            <a:ext cx="2691764" cy="1228332"/>
            <a:chOff x="2249488" y="1184275"/>
            <a:chExt cx="2243137" cy="1023610"/>
          </a:xfrm>
        </p:grpSpPr>
        <p:pic>
          <p:nvPicPr>
            <p:cNvPr id="82" name="Graphic 17">
              <a:extLst>
                <a:ext uri="{FF2B5EF4-FFF2-40B4-BE49-F238E27FC236}">
                  <a16:creationId xmlns:a16="http://schemas.microsoft.com/office/drawing/2014/main" id="{6593AF68-CDF4-4113-9F98-0DE28D4C73E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989263" y="1184275"/>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TextBox 9">
              <a:extLst>
                <a:ext uri="{FF2B5EF4-FFF2-40B4-BE49-F238E27FC236}">
                  <a16:creationId xmlns:a16="http://schemas.microsoft.com/office/drawing/2014/main" id="{ACC1AADA-32F9-4D36-9B90-334E591B8119}"/>
                </a:ext>
              </a:extLst>
            </p:cNvPr>
            <p:cNvSpPr txBox="1">
              <a:spLocks noChangeArrowheads="1"/>
            </p:cNvSpPr>
            <p:nvPr/>
          </p:nvSpPr>
          <p:spPr bwMode="auto">
            <a:xfrm>
              <a:off x="2249488" y="1946275"/>
              <a:ext cx="22431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40" dirty="0">
                  <a:solidFill>
                    <a:schemeClr val="bg1"/>
                  </a:solidFill>
                  <a:latin typeface="Arial" panose="020B0604020202020204" pitchFamily="34" charset="0"/>
                  <a:ea typeface="Amazon Ember" panose="020B0603020204020204" pitchFamily="34" charset="0"/>
                  <a:cs typeface="Arial" panose="020B0604020202020204" pitchFamily="34" charset="0"/>
                </a:rPr>
                <a:t>Amazon CloudWatch</a:t>
              </a:r>
            </a:p>
          </p:txBody>
        </p:sp>
      </p:grpSp>
      <p:grpSp>
        <p:nvGrpSpPr>
          <p:cNvPr id="87" name="Group 86">
            <a:extLst>
              <a:ext uri="{FF2B5EF4-FFF2-40B4-BE49-F238E27FC236}">
                <a16:creationId xmlns:a16="http://schemas.microsoft.com/office/drawing/2014/main" id="{6FF4B783-F79B-410A-976B-EF8AA5DFC56F}"/>
              </a:ext>
            </a:extLst>
          </p:cNvPr>
          <p:cNvGrpSpPr/>
          <p:nvPr/>
        </p:nvGrpSpPr>
        <p:grpSpPr>
          <a:xfrm>
            <a:off x="8265018" y="5511002"/>
            <a:ext cx="2735580" cy="1449931"/>
            <a:chOff x="6786563" y="1184275"/>
            <a:chExt cx="2279650" cy="1208276"/>
          </a:xfrm>
        </p:grpSpPr>
        <p:pic>
          <p:nvPicPr>
            <p:cNvPr id="85" name="Graphic 18">
              <a:extLst>
                <a:ext uri="{FF2B5EF4-FFF2-40B4-BE49-F238E27FC236}">
                  <a16:creationId xmlns:a16="http://schemas.microsoft.com/office/drawing/2014/main" id="{43D8EC19-F210-4277-A0FD-30D0961A9918}"/>
                </a:ext>
              </a:extLst>
            </p:cNvPr>
            <p:cNvPicPr>
              <a:picLocks noChangeAspect="1" noChangeArrowheads="1"/>
            </p:cNvPicPr>
            <p:nvPr/>
          </p:nvPicPr>
          <p:blipFill>
            <a:blip r:embed="rId24">
              <a:extLst>
                <a:ext uri="{96DAC541-7B7A-43D3-8B79-37D633B846F1}">
                  <asvg:svgBlip xmlns:asvg="http://schemas.microsoft.com/office/drawing/2016/SVG/main" r:embed="rId25"/>
                </a:ext>
              </a:extLst>
            </a:blip>
            <a:srcRect/>
            <a:stretch/>
          </p:blipFill>
          <p:spPr bwMode="auto">
            <a:xfrm>
              <a:off x="7534275" y="1184275"/>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TextBox 12">
              <a:extLst>
                <a:ext uri="{FF2B5EF4-FFF2-40B4-BE49-F238E27FC236}">
                  <a16:creationId xmlns:a16="http://schemas.microsoft.com/office/drawing/2014/main" id="{7F3C8904-94B5-42A1-861F-B20BE61AA361}"/>
                </a:ext>
              </a:extLst>
            </p:cNvPr>
            <p:cNvSpPr txBox="1">
              <a:spLocks noChangeArrowheads="1"/>
            </p:cNvSpPr>
            <p:nvPr/>
          </p:nvSpPr>
          <p:spPr bwMode="auto">
            <a:xfrm>
              <a:off x="6786563" y="1946275"/>
              <a:ext cx="227965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40" dirty="0">
                  <a:solidFill>
                    <a:schemeClr val="bg1"/>
                  </a:solidFill>
                  <a:latin typeface="Arial" panose="020B0604020202020204" pitchFamily="34" charset="0"/>
                  <a:ea typeface="Amazon Ember" panose="020B0603020204020204" pitchFamily="34" charset="0"/>
                  <a:cs typeface="Arial" panose="020B0604020202020204" pitchFamily="34" charset="0"/>
                </a:rPr>
                <a:t>Amazon Simple Email </a:t>
              </a:r>
              <a:br>
                <a:rPr lang="en-US" altLang="en-US" sz="1440" dirty="0">
                  <a:solidFill>
                    <a:schemeClr val="bg1"/>
                  </a:solidFill>
                  <a:latin typeface="Arial" panose="020B0604020202020204" pitchFamily="34" charset="0"/>
                  <a:ea typeface="Amazon Ember" panose="020B0603020204020204" pitchFamily="34" charset="0"/>
                  <a:cs typeface="Arial" panose="020B0604020202020204" pitchFamily="34" charset="0"/>
                </a:rPr>
              </a:br>
              <a:r>
                <a:rPr lang="en-US" altLang="en-US" sz="1440" dirty="0">
                  <a:solidFill>
                    <a:schemeClr val="bg1"/>
                  </a:solidFill>
                  <a:latin typeface="Arial" panose="020B0604020202020204" pitchFamily="34" charset="0"/>
                  <a:ea typeface="Amazon Ember" panose="020B0603020204020204" pitchFamily="34" charset="0"/>
                  <a:cs typeface="Arial" panose="020B0604020202020204" pitchFamily="34" charset="0"/>
                </a:rPr>
                <a:t>Service (Amazon SES)</a:t>
              </a:r>
            </a:p>
          </p:txBody>
        </p:sp>
      </p:grpSp>
      <p:grpSp>
        <p:nvGrpSpPr>
          <p:cNvPr id="93" name="Group 92">
            <a:extLst>
              <a:ext uri="{FF2B5EF4-FFF2-40B4-BE49-F238E27FC236}">
                <a16:creationId xmlns:a16="http://schemas.microsoft.com/office/drawing/2014/main" id="{0A9CC76E-5244-4FF0-AC72-467607A360C8}"/>
              </a:ext>
            </a:extLst>
          </p:cNvPr>
          <p:cNvGrpSpPr/>
          <p:nvPr/>
        </p:nvGrpSpPr>
        <p:grpSpPr>
          <a:xfrm>
            <a:off x="8172857" y="715586"/>
            <a:ext cx="1828541" cy="1030680"/>
            <a:chOff x="6810714" y="596322"/>
            <a:chExt cx="1523784" cy="858900"/>
          </a:xfrm>
        </p:grpSpPr>
        <p:sp>
          <p:nvSpPr>
            <p:cNvPr id="17" name="TextBox 21">
              <a:extLst>
                <a:ext uri="{FF2B5EF4-FFF2-40B4-BE49-F238E27FC236}">
                  <a16:creationId xmlns:a16="http://schemas.microsoft.com/office/drawing/2014/main" id="{8D7E0093-D59F-4182-B55B-FA90405AB2CC}"/>
                </a:ext>
              </a:extLst>
            </p:cNvPr>
            <p:cNvSpPr txBox="1">
              <a:spLocks noChangeArrowheads="1"/>
            </p:cNvSpPr>
            <p:nvPr/>
          </p:nvSpPr>
          <p:spPr bwMode="auto">
            <a:xfrm>
              <a:off x="6810714" y="1209000"/>
              <a:ext cx="1436486" cy="24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320" dirty="0">
                  <a:solidFill>
                    <a:schemeClr val="bg1"/>
                  </a:solidFill>
                  <a:latin typeface="Arial" panose="020B0604020202020204" pitchFamily="34" charset="0"/>
                  <a:ea typeface="Amazon Ember" panose="020B0603020204020204" pitchFamily="34" charset="0"/>
                  <a:cs typeface="Arial" panose="020B0604020202020204" pitchFamily="34" charset="0"/>
                </a:rPr>
                <a:t>S3 Buckets</a:t>
              </a:r>
            </a:p>
          </p:txBody>
        </p:sp>
        <p:grpSp>
          <p:nvGrpSpPr>
            <p:cNvPr id="91" name="Group 90">
              <a:extLst>
                <a:ext uri="{FF2B5EF4-FFF2-40B4-BE49-F238E27FC236}">
                  <a16:creationId xmlns:a16="http://schemas.microsoft.com/office/drawing/2014/main" id="{07974AF5-DBC9-4602-AB91-25E6CFE9C61E}"/>
                </a:ext>
              </a:extLst>
            </p:cNvPr>
            <p:cNvGrpSpPr/>
            <p:nvPr/>
          </p:nvGrpSpPr>
          <p:grpSpPr>
            <a:xfrm>
              <a:off x="7572498" y="596322"/>
              <a:ext cx="762000" cy="762000"/>
              <a:chOff x="6810498" y="744106"/>
              <a:chExt cx="762000" cy="762000"/>
            </a:xfrm>
          </p:grpSpPr>
          <p:pic>
            <p:nvPicPr>
              <p:cNvPr id="18" name="Graphic 14">
                <a:extLst>
                  <a:ext uri="{FF2B5EF4-FFF2-40B4-BE49-F238E27FC236}">
                    <a16:creationId xmlns:a16="http://schemas.microsoft.com/office/drawing/2014/main" id="{D1B9CB09-B838-42E2-86A0-59F2477CF1D4}"/>
                  </a:ext>
                </a:extLst>
              </p:cNvPr>
              <p:cNvPicPr>
                <a:picLocks noChangeAspect="1" noChangeArrowheads="1"/>
              </p:cNvPicPr>
              <p:nvPr/>
            </p:nvPicPr>
            <p:blipFill>
              <a:blip r:embed="rId26">
                <a:extLst>
                  <a:ext uri="{96DAC541-7B7A-43D3-8B79-37D633B846F1}">
                    <asvg:svgBlip xmlns:asvg="http://schemas.microsoft.com/office/drawing/2016/SVG/main" r:embed="rId27"/>
                  </a:ext>
                </a:extLst>
              </a:blip>
              <a:srcRect/>
              <a:stretch/>
            </p:blipFill>
            <p:spPr bwMode="auto">
              <a:xfrm>
                <a:off x="6810498" y="744106"/>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Graphic 14">
                <a:extLst>
                  <a:ext uri="{FF2B5EF4-FFF2-40B4-BE49-F238E27FC236}">
                    <a16:creationId xmlns:a16="http://schemas.microsoft.com/office/drawing/2014/main" id="{6AC62E9E-96AE-4920-836D-CC3DABED1AFB}"/>
                  </a:ext>
                </a:extLst>
              </p:cNvPr>
              <p:cNvPicPr>
                <a:picLocks noChangeAspect="1" noChangeArrowheads="1"/>
              </p:cNvPicPr>
              <p:nvPr/>
            </p:nvPicPr>
            <p:blipFill>
              <a:blip r:embed="rId26">
                <a:extLst>
                  <a:ext uri="{96DAC541-7B7A-43D3-8B79-37D633B846F1}">
                    <asvg:svgBlip xmlns:asvg="http://schemas.microsoft.com/office/drawing/2016/SVG/main" r:embed="rId27"/>
                  </a:ext>
                </a:extLst>
              </a:blip>
              <a:srcRect/>
              <a:stretch/>
            </p:blipFill>
            <p:spPr bwMode="auto">
              <a:xfrm>
                <a:off x="6962898" y="896506"/>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Graphic 14">
                <a:extLst>
                  <a:ext uri="{FF2B5EF4-FFF2-40B4-BE49-F238E27FC236}">
                    <a16:creationId xmlns:a16="http://schemas.microsoft.com/office/drawing/2014/main" id="{E3D1D269-44F9-4F63-942C-5F8B125F8EAD}"/>
                  </a:ext>
                </a:extLst>
              </p:cNvPr>
              <p:cNvPicPr>
                <a:picLocks noChangeAspect="1" noChangeArrowheads="1"/>
              </p:cNvPicPr>
              <p:nvPr/>
            </p:nvPicPr>
            <p:blipFill>
              <a:blip r:embed="rId26">
                <a:extLst>
                  <a:ext uri="{96DAC541-7B7A-43D3-8B79-37D633B846F1}">
                    <asvg:svgBlip xmlns:asvg="http://schemas.microsoft.com/office/drawing/2016/SVG/main" r:embed="rId27"/>
                  </a:ext>
                </a:extLst>
              </a:blip>
              <a:srcRect/>
              <a:stretch/>
            </p:blipFill>
            <p:spPr bwMode="auto">
              <a:xfrm>
                <a:off x="7115298" y="1048906"/>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97" name="Group 96">
            <a:extLst>
              <a:ext uri="{FF2B5EF4-FFF2-40B4-BE49-F238E27FC236}">
                <a16:creationId xmlns:a16="http://schemas.microsoft.com/office/drawing/2014/main" id="{F337722C-AF53-4554-989A-87BDDB60CD82}"/>
              </a:ext>
            </a:extLst>
          </p:cNvPr>
          <p:cNvGrpSpPr/>
          <p:nvPr/>
        </p:nvGrpSpPr>
        <p:grpSpPr>
          <a:xfrm>
            <a:off x="9507944" y="2062536"/>
            <a:ext cx="1634489" cy="1013124"/>
            <a:chOff x="7923287" y="1718780"/>
            <a:chExt cx="1362074" cy="844270"/>
          </a:xfrm>
        </p:grpSpPr>
        <p:pic>
          <p:nvPicPr>
            <p:cNvPr id="1030" name="Picture 6" descr="React, programing icon - Download on Iconfinder">
              <a:extLst>
                <a:ext uri="{FF2B5EF4-FFF2-40B4-BE49-F238E27FC236}">
                  <a16:creationId xmlns:a16="http://schemas.microsoft.com/office/drawing/2014/main" id="{D44FB72A-E575-4832-AA3B-907FB077C09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285300" y="1718780"/>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7">
              <a:extLst>
                <a:ext uri="{FF2B5EF4-FFF2-40B4-BE49-F238E27FC236}">
                  <a16:creationId xmlns:a16="http://schemas.microsoft.com/office/drawing/2014/main" id="{B6717082-61C4-4857-BB63-13E2DD5F92D1}"/>
                </a:ext>
              </a:extLst>
            </p:cNvPr>
            <p:cNvSpPr txBox="1">
              <a:spLocks noChangeArrowheads="1"/>
            </p:cNvSpPr>
            <p:nvPr/>
          </p:nvSpPr>
          <p:spPr bwMode="auto">
            <a:xfrm>
              <a:off x="7923287" y="2316828"/>
              <a:ext cx="1362074" cy="24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320" dirty="0">
                  <a:solidFill>
                    <a:schemeClr val="bg1"/>
                  </a:solidFill>
                  <a:latin typeface="Arial" panose="020B0604020202020204" pitchFamily="34" charset="0"/>
                  <a:ea typeface="Amazon Ember" panose="020B0603020204020204" pitchFamily="34" charset="0"/>
                  <a:cs typeface="Arial" panose="020B0604020202020204" pitchFamily="34" charset="0"/>
                </a:rPr>
                <a:t>React</a:t>
              </a:r>
            </a:p>
          </p:txBody>
        </p:sp>
      </p:grpSp>
      <p:pic>
        <p:nvPicPr>
          <p:cNvPr id="1044" name="Picture 20" descr="Node.js Logo PNG Transparent &amp; SVG Vector - Freebie Supply">
            <a:extLst>
              <a:ext uri="{FF2B5EF4-FFF2-40B4-BE49-F238E27FC236}">
                <a16:creationId xmlns:a16="http://schemas.microsoft.com/office/drawing/2014/main" id="{55143A79-676A-40DD-8098-80D9150E1206}"/>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736502" y="2150626"/>
            <a:ext cx="1138876" cy="698557"/>
          </a:xfrm>
          <a:prstGeom prst="rect">
            <a:avLst/>
          </a:prstGeom>
          <a:noFill/>
          <a:extLst>
            <a:ext uri="{909E8E84-426E-40DD-AFC4-6F175D3DCCD1}">
              <a14:hiddenFill xmlns:a14="http://schemas.microsoft.com/office/drawing/2010/main">
                <a:solidFill>
                  <a:srgbClr val="FFFFFF"/>
                </a:solidFill>
              </a14:hiddenFill>
            </a:ext>
          </a:extLst>
        </p:spPr>
      </p:pic>
      <p:grpSp>
        <p:nvGrpSpPr>
          <p:cNvPr id="96" name="Group 95">
            <a:extLst>
              <a:ext uri="{FF2B5EF4-FFF2-40B4-BE49-F238E27FC236}">
                <a16:creationId xmlns:a16="http://schemas.microsoft.com/office/drawing/2014/main" id="{4C867450-DB25-D2B5-19F1-7D76EA0D1E68}"/>
              </a:ext>
            </a:extLst>
          </p:cNvPr>
          <p:cNvGrpSpPr/>
          <p:nvPr/>
        </p:nvGrpSpPr>
        <p:grpSpPr>
          <a:xfrm>
            <a:off x="45577" y="2935102"/>
            <a:ext cx="1365065" cy="1917197"/>
            <a:chOff x="625542" y="2327206"/>
            <a:chExt cx="1137554" cy="1597664"/>
          </a:xfrm>
        </p:grpSpPr>
        <p:pic>
          <p:nvPicPr>
            <p:cNvPr id="98" name="Graphic 20">
              <a:extLst>
                <a:ext uri="{FF2B5EF4-FFF2-40B4-BE49-F238E27FC236}">
                  <a16:creationId xmlns:a16="http://schemas.microsoft.com/office/drawing/2014/main" id="{16ED50FA-E375-C436-FDEA-65EF46172AD5}"/>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79481" y="2327206"/>
              <a:ext cx="452373" cy="45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 name="Group 99">
              <a:extLst>
                <a:ext uri="{FF2B5EF4-FFF2-40B4-BE49-F238E27FC236}">
                  <a16:creationId xmlns:a16="http://schemas.microsoft.com/office/drawing/2014/main" id="{E9EED38B-D5B7-1196-DC88-1E422EB4DB62}"/>
                </a:ext>
              </a:extLst>
            </p:cNvPr>
            <p:cNvGrpSpPr/>
            <p:nvPr/>
          </p:nvGrpSpPr>
          <p:grpSpPr>
            <a:xfrm>
              <a:off x="625542" y="3241225"/>
              <a:ext cx="1137554" cy="683645"/>
              <a:chOff x="-563889" y="3981705"/>
              <a:chExt cx="2939259" cy="1902080"/>
            </a:xfrm>
          </p:grpSpPr>
          <p:sp>
            <p:nvSpPr>
              <p:cNvPr id="104" name="Rectangle 103">
                <a:extLst>
                  <a:ext uri="{FF2B5EF4-FFF2-40B4-BE49-F238E27FC236}">
                    <a16:creationId xmlns:a16="http://schemas.microsoft.com/office/drawing/2014/main" id="{EC4CF9FA-2B59-6A3C-D1CF-849BD0FE1671}"/>
                  </a:ext>
                </a:extLst>
              </p:cNvPr>
              <p:cNvSpPr/>
              <p:nvPr/>
            </p:nvSpPr>
            <p:spPr>
              <a:xfrm>
                <a:off x="-563887" y="3981705"/>
                <a:ext cx="2939257" cy="1902080"/>
              </a:xfrm>
              <a:prstGeom prst="rect">
                <a:avLst/>
              </a:prstGeom>
              <a:noFill/>
              <a:ln w="12700">
                <a:solidFill>
                  <a:srgbClr val="517FFF"/>
                </a:solidFill>
              </a:ln>
            </p:spPr>
            <p:style>
              <a:lnRef idx="2">
                <a:schemeClr val="accent1">
                  <a:shade val="50000"/>
                </a:schemeClr>
              </a:lnRef>
              <a:fillRef idx="1">
                <a:schemeClr val="accent1"/>
              </a:fillRef>
              <a:effectRef idx="0">
                <a:schemeClr val="accent1"/>
              </a:effectRef>
              <a:fontRef idx="minor">
                <a:schemeClr val="lt1"/>
              </a:fontRef>
            </p:style>
            <p:txBody>
              <a:bodyPr lIns="219456" tIns="54864"/>
              <a:lstStyle/>
              <a:p>
                <a:pPr>
                  <a:defRPr/>
                </a:pPr>
                <a:r>
                  <a:rPr lang="en-US" sz="960" dirty="0">
                    <a:solidFill>
                      <a:srgbClr val="517FFF"/>
                    </a:solidFill>
                    <a:latin typeface="Arial" panose="020B0604020202020204" pitchFamily="34" charset="0"/>
                    <a:cs typeface="Arial" panose="020B0604020202020204" pitchFamily="34" charset="0"/>
                  </a:rPr>
                  <a:t>CSEA on-premise</a:t>
                </a:r>
              </a:p>
            </p:txBody>
          </p:sp>
          <p:pic>
            <p:nvPicPr>
              <p:cNvPr id="105" name="Graphic 104">
                <a:extLst>
                  <a:ext uri="{FF2B5EF4-FFF2-40B4-BE49-F238E27FC236}">
                    <a16:creationId xmlns:a16="http://schemas.microsoft.com/office/drawing/2014/main" id="{BB228E9C-569F-CB20-7FA0-FCEB177D8C12}"/>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63889" y="3981705"/>
                <a:ext cx="381000" cy="381000"/>
              </a:xfrm>
              <a:prstGeom prst="rect">
                <a:avLst/>
              </a:prstGeom>
            </p:spPr>
          </p:pic>
        </p:grpSp>
        <p:pic>
          <p:nvPicPr>
            <p:cNvPr id="101" name="Graphic 10">
              <a:extLst>
                <a:ext uri="{FF2B5EF4-FFF2-40B4-BE49-F238E27FC236}">
                  <a16:creationId xmlns:a16="http://schemas.microsoft.com/office/drawing/2014/main" id="{3FB7832C-D591-87B2-B0AE-4FEB29C5DB4E}"/>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17468" y="3479559"/>
              <a:ext cx="366518" cy="366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Graphic 101" descr="Download from cloud outline">
              <a:extLst>
                <a:ext uri="{FF2B5EF4-FFF2-40B4-BE49-F238E27FC236}">
                  <a16:creationId xmlns:a16="http://schemas.microsoft.com/office/drawing/2014/main" id="{E540E004-E042-E61A-3B3F-9F05F0DED6CA}"/>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0053" y="2825847"/>
              <a:ext cx="372606" cy="372606"/>
            </a:xfrm>
            <a:prstGeom prst="rect">
              <a:avLst/>
            </a:prstGeom>
          </p:spPr>
        </p:pic>
      </p:grpSp>
      <p:pic>
        <p:nvPicPr>
          <p:cNvPr id="106" name="Picture 105">
            <a:extLst>
              <a:ext uri="{FF2B5EF4-FFF2-40B4-BE49-F238E27FC236}">
                <a16:creationId xmlns:a16="http://schemas.microsoft.com/office/drawing/2014/main" id="{71823CF4-6565-DB0D-DD40-EC6D6F68137B}"/>
              </a:ext>
            </a:extLst>
          </p:cNvPr>
          <p:cNvPicPr>
            <a:picLocks noChangeAspect="1"/>
          </p:cNvPicPr>
          <p:nvPr/>
        </p:nvPicPr>
        <p:blipFill>
          <a:blip r:embed="rId36">
            <a:extLst>
              <a:ext uri="{28A0092B-C50C-407E-A947-70E740481C1C}">
                <a14:useLocalDpi xmlns:a14="http://schemas.microsoft.com/office/drawing/2010/main" val="0"/>
              </a:ext>
            </a:extLst>
          </a:blip>
          <a:srcRect/>
          <a:stretch/>
        </p:blipFill>
        <p:spPr>
          <a:xfrm>
            <a:off x="6082602" y="855155"/>
            <a:ext cx="2340096" cy="619985"/>
          </a:xfrm>
          <a:prstGeom prst="rect">
            <a:avLst/>
          </a:prstGeom>
        </p:spPr>
      </p:pic>
      <p:pic>
        <p:nvPicPr>
          <p:cNvPr id="110" name="Picture 109" descr="Logo&#10;&#10;Description automatically generated">
            <a:extLst>
              <a:ext uri="{FF2B5EF4-FFF2-40B4-BE49-F238E27FC236}">
                <a16:creationId xmlns:a16="http://schemas.microsoft.com/office/drawing/2014/main" id="{5C3A824E-BE6B-E340-4DC3-797F7A64C58B}"/>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883267" y="1998691"/>
            <a:ext cx="1735776" cy="586294"/>
          </a:xfrm>
          <a:prstGeom prst="rect">
            <a:avLst/>
          </a:prstGeom>
        </p:spPr>
      </p:pic>
    </p:spTree>
    <p:extLst>
      <p:ext uri="{BB962C8B-B14F-4D97-AF65-F5344CB8AC3E}">
        <p14:creationId xmlns:p14="http://schemas.microsoft.com/office/powerpoint/2010/main" val="24674367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83C1-F683-510C-2CD1-822E125E8015}"/>
              </a:ext>
            </a:extLst>
          </p:cNvPr>
          <p:cNvSpPr>
            <a:spLocks noGrp="1"/>
          </p:cNvSpPr>
          <p:nvPr>
            <p:ph type="title"/>
          </p:nvPr>
        </p:nvSpPr>
        <p:spPr>
          <a:xfrm>
            <a:off x="731520" y="1103631"/>
            <a:ext cx="13167360" cy="731521"/>
          </a:xfrm>
        </p:spPr>
        <p:txBody>
          <a:bodyPr>
            <a:normAutofit fontScale="90000"/>
          </a:bodyPr>
          <a:lstStyle/>
          <a:p>
            <a:r>
              <a:rPr lang="en-US" dirty="0"/>
              <a:t>CSEA Analytics</a:t>
            </a:r>
          </a:p>
        </p:txBody>
      </p:sp>
      <p:pic>
        <p:nvPicPr>
          <p:cNvPr id="2052" name="Picture 4" descr="Diagram&#10;&#10;Description automatically generated">
            <a:extLst>
              <a:ext uri="{FF2B5EF4-FFF2-40B4-BE49-F238E27FC236}">
                <a16:creationId xmlns:a16="http://schemas.microsoft.com/office/drawing/2014/main" id="{97F6810D-4392-4442-8482-1544BD2715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7326" y="3360079"/>
            <a:ext cx="5646420" cy="361188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0B9D1E18-B3EE-4A16-A9CF-BA70A64589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543" y="2563555"/>
            <a:ext cx="4733904" cy="36118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F493FEB-89C7-4636-A327-3537BEDEC0F5}"/>
              </a:ext>
            </a:extLst>
          </p:cNvPr>
          <p:cNvSpPr txBox="1"/>
          <p:nvPr/>
        </p:nvSpPr>
        <p:spPr>
          <a:xfrm>
            <a:off x="8802060" y="603653"/>
            <a:ext cx="1604991" cy="546610"/>
          </a:xfrm>
          <a:prstGeom prst="rect">
            <a:avLst/>
          </a:prstGeom>
          <a:noFill/>
        </p:spPr>
        <p:txBody>
          <a:bodyPr wrap="none" lIns="109728" tIns="87782" rIns="109728" bIns="87782" rtlCol="0">
            <a:spAutoFit/>
          </a:bodyPr>
          <a:lstStyle/>
          <a:p>
            <a:pPr algn="ctr">
              <a:defRPr/>
            </a:pPr>
            <a:r>
              <a:rPr lang="en-US" sz="2400" dirty="0">
                <a:solidFill>
                  <a:srgbClr val="FFC000"/>
                </a:solidFill>
                <a:latin typeface="Amazon Ember Heavy"/>
              </a:rPr>
              <a:t>Analytics</a:t>
            </a:r>
          </a:p>
        </p:txBody>
      </p:sp>
      <p:grpSp>
        <p:nvGrpSpPr>
          <p:cNvPr id="7" name="Group 6">
            <a:extLst>
              <a:ext uri="{FF2B5EF4-FFF2-40B4-BE49-F238E27FC236}">
                <a16:creationId xmlns:a16="http://schemas.microsoft.com/office/drawing/2014/main" id="{8F91CD8B-4A4A-4076-BA6B-14476896131D}"/>
              </a:ext>
            </a:extLst>
          </p:cNvPr>
          <p:cNvGrpSpPr/>
          <p:nvPr/>
        </p:nvGrpSpPr>
        <p:grpSpPr>
          <a:xfrm>
            <a:off x="7734275" y="1150264"/>
            <a:ext cx="3748319" cy="1175316"/>
            <a:chOff x="1559972" y="2087826"/>
            <a:chExt cx="1606959" cy="1295123"/>
          </a:xfrm>
        </p:grpSpPr>
        <p:sp>
          <p:nvSpPr>
            <p:cNvPr id="8" name="Rectangle: Rounded Corners 1">
              <a:extLst>
                <a:ext uri="{FF2B5EF4-FFF2-40B4-BE49-F238E27FC236}">
                  <a16:creationId xmlns:a16="http://schemas.microsoft.com/office/drawing/2014/main" id="{13351B2A-BD6E-4D50-BB82-680E527BFA63}"/>
                </a:ext>
              </a:extLst>
            </p:cNvPr>
            <p:cNvSpPr/>
            <p:nvPr/>
          </p:nvSpPr>
          <p:spPr>
            <a:xfrm>
              <a:off x="1559972" y="2087826"/>
              <a:ext cx="1606959" cy="1295123"/>
            </a:xfrm>
            <a:prstGeom prst="roundRect">
              <a:avLst>
                <a:gd name="adj" fmla="val 0"/>
              </a:avLst>
            </a:prstGeom>
            <a:solidFill>
              <a:srgbClr val="232F3E">
                <a:lumMod val="90000"/>
                <a:lumOff val="10000"/>
              </a:srgbClr>
            </a:solidFill>
            <a:ln w="6350" cap="flat" cmpd="sng" algn="ctr">
              <a:noFill/>
              <a:prstDash val="solid"/>
              <a:miter lim="800000"/>
            </a:ln>
            <a:effectLst>
              <a:outerShdw blurRad="88900" dist="38100" dir="8100000" algn="tr" rotWithShape="0">
                <a:prstClr val="black">
                  <a:alpha val="30000"/>
                </a:prstClr>
              </a:outerShdw>
            </a:effectLst>
          </p:spPr>
          <p:txBody>
            <a:bodyPr rot="0" spcFirstLastPara="0" vertOverflow="overflow" horzOverflow="overflow" vert="horz" wrap="square" lIns="243840" tIns="195072" rIns="243840" bIns="195072" numCol="1" spcCol="0" rtlCol="0" fromWordArt="0" anchor="ctr" anchorCtr="0" forceAA="0" compatLnSpc="1">
              <a:prstTxWarp prst="textNoShape">
                <a:avLst/>
              </a:prstTxWarp>
              <a:noAutofit/>
            </a:bodyPr>
            <a:lstStyle/>
            <a:p>
              <a:pPr algn="ctr" defTabSz="609562">
                <a:defRPr/>
              </a:pPr>
              <a:endParaRPr lang="ru-RU" sz="3360" kern="0">
                <a:solidFill>
                  <a:schemeClr val="bg1"/>
                </a:solidFill>
                <a:latin typeface="Amazon Ember"/>
              </a:endParaRPr>
            </a:p>
          </p:txBody>
        </p:sp>
        <p:cxnSp>
          <p:nvCxnSpPr>
            <p:cNvPr id="9" name="Straight Connector 8">
              <a:extLst>
                <a:ext uri="{FF2B5EF4-FFF2-40B4-BE49-F238E27FC236}">
                  <a16:creationId xmlns:a16="http://schemas.microsoft.com/office/drawing/2014/main" id="{DC18ED0C-266F-4893-8F57-31C632FABEA5}"/>
                </a:ext>
              </a:extLst>
            </p:cNvPr>
            <p:cNvCxnSpPr>
              <a:cxnSpLocks/>
            </p:cNvCxnSpPr>
            <p:nvPr/>
          </p:nvCxnSpPr>
          <p:spPr>
            <a:xfrm>
              <a:off x="1559972" y="2090296"/>
              <a:ext cx="1606959" cy="0"/>
            </a:xfrm>
            <a:prstGeom prst="line">
              <a:avLst/>
            </a:prstGeom>
            <a:noFill/>
            <a:ln w="19050" cap="flat" cmpd="sng" algn="ctr">
              <a:solidFill>
                <a:srgbClr val="FFC000"/>
              </a:solidFill>
              <a:prstDash val="solid"/>
              <a:miter lim="800000"/>
              <a:headEnd type="none" w="lg" len="lg"/>
              <a:tailEnd type="none" w="lg" len="lg"/>
            </a:ln>
            <a:effectLst/>
          </p:spPr>
        </p:cxnSp>
      </p:grpSp>
      <p:sp>
        <p:nvSpPr>
          <p:cNvPr id="10" name="Rectangle 9">
            <a:extLst>
              <a:ext uri="{FF2B5EF4-FFF2-40B4-BE49-F238E27FC236}">
                <a16:creationId xmlns:a16="http://schemas.microsoft.com/office/drawing/2014/main" id="{2535DBDC-6B4A-4A25-AE6D-4E5E7E1B9C60}"/>
              </a:ext>
            </a:extLst>
          </p:cNvPr>
          <p:cNvSpPr/>
          <p:nvPr/>
        </p:nvSpPr>
        <p:spPr>
          <a:xfrm>
            <a:off x="7842642" y="1215404"/>
            <a:ext cx="3639952" cy="978729"/>
          </a:xfrm>
          <a:prstGeom prst="rect">
            <a:avLst/>
          </a:prstGeom>
        </p:spPr>
        <p:txBody>
          <a:bodyPr wrap="square">
            <a:spAutoFit/>
          </a:bodyPr>
          <a:lstStyle/>
          <a:p>
            <a:pPr marL="342900" indent="-342900">
              <a:buFont typeface="Arial" panose="020B0604020202020204" pitchFamily="34" charset="0"/>
              <a:buChar char="•"/>
            </a:pPr>
            <a:r>
              <a:rPr lang="en-US" sz="192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Performance</a:t>
            </a:r>
          </a:p>
          <a:p>
            <a:pPr marL="342900" indent="-342900">
              <a:buFont typeface="Arial" panose="020B0604020202020204" pitchFamily="34" charset="0"/>
              <a:buChar char="•"/>
            </a:pPr>
            <a:r>
              <a:rPr lang="en-US" sz="192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Self-sufficiency</a:t>
            </a:r>
          </a:p>
          <a:p>
            <a:pPr marL="342900" indent="-342900">
              <a:buFont typeface="Arial" panose="020B0604020202020204" pitchFamily="34" charset="0"/>
              <a:buChar char="•"/>
            </a:pPr>
            <a:r>
              <a:rPr lang="en-US" sz="192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Affordability</a:t>
            </a:r>
          </a:p>
        </p:txBody>
      </p:sp>
      <p:sp>
        <p:nvSpPr>
          <p:cNvPr id="13" name="TextBox 12">
            <a:extLst>
              <a:ext uri="{FF2B5EF4-FFF2-40B4-BE49-F238E27FC236}">
                <a16:creationId xmlns:a16="http://schemas.microsoft.com/office/drawing/2014/main" id="{0580B6DF-77F8-42B1-68A3-F22D06875F11}"/>
              </a:ext>
            </a:extLst>
          </p:cNvPr>
          <p:cNvSpPr txBox="1"/>
          <p:nvPr/>
        </p:nvSpPr>
        <p:spPr>
          <a:xfrm>
            <a:off x="776905" y="618782"/>
            <a:ext cx="7315200" cy="387798"/>
          </a:xfrm>
          <a:prstGeom prst="rect">
            <a:avLst/>
          </a:prstGeom>
          <a:noFill/>
        </p:spPr>
        <p:txBody>
          <a:bodyPr wrap="square">
            <a:spAutoFit/>
          </a:bodyPr>
          <a:lstStyle/>
          <a:p>
            <a:r>
              <a:rPr lang="en-US" sz="1920" dirty="0">
                <a:solidFill>
                  <a:schemeClr val="bg1"/>
                </a:solidFill>
              </a:rPr>
              <a:t>Application Migration Strategy: Proof of Acceleration</a:t>
            </a:r>
          </a:p>
        </p:txBody>
      </p:sp>
    </p:spTree>
    <p:extLst>
      <p:ext uri="{BB962C8B-B14F-4D97-AF65-F5344CB8AC3E}">
        <p14:creationId xmlns:p14="http://schemas.microsoft.com/office/powerpoint/2010/main" val="17242696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F82FD-5045-410D-B2DC-6DF7DE919F02}"/>
              </a:ext>
            </a:extLst>
          </p:cNvPr>
          <p:cNvSpPr>
            <a:spLocks noGrp="1"/>
          </p:cNvSpPr>
          <p:nvPr>
            <p:ph type="title"/>
          </p:nvPr>
        </p:nvSpPr>
        <p:spPr/>
        <p:txBody>
          <a:bodyPr>
            <a:normAutofit fontScale="90000"/>
          </a:bodyPr>
          <a:lstStyle/>
          <a:p>
            <a:endParaRPr lang="en-US" dirty="0"/>
          </a:p>
        </p:txBody>
      </p:sp>
      <p:pic>
        <p:nvPicPr>
          <p:cNvPr id="7" name="Picture 6" descr="Graphical user interface, text, application&#10;&#10;Description automatically generated">
            <a:extLst>
              <a:ext uri="{FF2B5EF4-FFF2-40B4-BE49-F238E27FC236}">
                <a16:creationId xmlns:a16="http://schemas.microsoft.com/office/drawing/2014/main" id="{92C4D1A9-E0CB-47CC-BE25-F9B3049BBC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293" y="292448"/>
            <a:ext cx="6751667" cy="3977844"/>
          </a:xfrm>
          <a:prstGeom prst="rect">
            <a:avLst/>
          </a:prstGeom>
        </p:spPr>
      </p:pic>
      <p:pic>
        <p:nvPicPr>
          <p:cNvPr id="5" name="Content Placeholder 4" descr="Graphical user interface, application, Word&#10;&#10;Description automatically generated">
            <a:extLst>
              <a:ext uri="{FF2B5EF4-FFF2-40B4-BE49-F238E27FC236}">
                <a16:creationId xmlns:a16="http://schemas.microsoft.com/office/drawing/2014/main" id="{DF77555A-8EB3-4A09-A73E-6A863E9ECD4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94707" y="2103120"/>
            <a:ext cx="9055084" cy="5029200"/>
          </a:xfrm>
        </p:spPr>
      </p:pic>
    </p:spTree>
    <p:extLst>
      <p:ext uri="{BB962C8B-B14F-4D97-AF65-F5344CB8AC3E}">
        <p14:creationId xmlns:p14="http://schemas.microsoft.com/office/powerpoint/2010/main" val="30568334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F82FD-5045-410D-B2DC-6DF7DE919F02}"/>
              </a:ext>
            </a:extLst>
          </p:cNvPr>
          <p:cNvSpPr>
            <a:spLocks noGrp="1"/>
          </p:cNvSpPr>
          <p:nvPr>
            <p:ph type="title"/>
          </p:nvPr>
        </p:nvSpPr>
        <p:spPr/>
        <p:txBody>
          <a:bodyPr>
            <a:normAutofit fontScale="90000"/>
          </a:bodyPr>
          <a:lstStyle/>
          <a:p>
            <a:endParaRPr lang="en-US" dirty="0"/>
          </a:p>
        </p:txBody>
      </p:sp>
      <p:pic>
        <p:nvPicPr>
          <p:cNvPr id="10" name="Picture 9" descr="Graphical user interface&#10;&#10;Description automatically generated with medium confidence">
            <a:extLst>
              <a:ext uri="{FF2B5EF4-FFF2-40B4-BE49-F238E27FC236}">
                <a16:creationId xmlns:a16="http://schemas.microsoft.com/office/drawing/2014/main" id="{6E42309A-B81A-454F-AEB6-60FD165968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32"/>
            <a:ext cx="10912400" cy="5524784"/>
          </a:xfrm>
          <a:prstGeom prst="rect">
            <a:avLst/>
          </a:prstGeom>
        </p:spPr>
      </p:pic>
      <p:pic>
        <p:nvPicPr>
          <p:cNvPr id="14" name="Content Placeholder 13" descr="Graphical user interface, table&#10;&#10;Description automatically generated with medium confidence">
            <a:extLst>
              <a:ext uri="{FF2B5EF4-FFF2-40B4-BE49-F238E27FC236}">
                <a16:creationId xmlns:a16="http://schemas.microsoft.com/office/drawing/2014/main" id="{636CAAF9-81F0-4C0C-99A5-ED6F98FBA58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33439" y="2657788"/>
            <a:ext cx="4996961" cy="5029200"/>
          </a:xfrm>
        </p:spPr>
      </p:pic>
    </p:spTree>
    <p:extLst>
      <p:ext uri="{BB962C8B-B14F-4D97-AF65-F5344CB8AC3E}">
        <p14:creationId xmlns:p14="http://schemas.microsoft.com/office/powerpoint/2010/main" val="2740127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AB0143-7237-478E-B15B-B02E45F29A1F}"/>
              </a:ext>
            </a:extLst>
          </p:cNvPr>
          <p:cNvSpPr>
            <a:spLocks noGrp="1"/>
          </p:cNvSpPr>
          <p:nvPr>
            <p:ph type="title"/>
          </p:nvPr>
        </p:nvSpPr>
        <p:spPr/>
        <p:txBody>
          <a:bodyPr/>
          <a:lstStyle/>
          <a:p>
            <a:r>
              <a:rPr lang="en-US" dirty="0"/>
              <a:t>Three keys to migration and modernization success</a:t>
            </a:r>
          </a:p>
        </p:txBody>
      </p:sp>
    </p:spTree>
    <p:extLst>
      <p:ext uri="{BB962C8B-B14F-4D97-AF65-F5344CB8AC3E}">
        <p14:creationId xmlns:p14="http://schemas.microsoft.com/office/powerpoint/2010/main" val="278401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83C1-F683-510C-2CD1-822E125E8015}"/>
              </a:ext>
            </a:extLst>
          </p:cNvPr>
          <p:cNvSpPr>
            <a:spLocks noGrp="1"/>
          </p:cNvSpPr>
          <p:nvPr>
            <p:ph type="title"/>
          </p:nvPr>
        </p:nvSpPr>
        <p:spPr>
          <a:xfrm>
            <a:off x="731520" y="547408"/>
            <a:ext cx="13167360" cy="731521"/>
          </a:xfrm>
        </p:spPr>
        <p:txBody>
          <a:bodyPr>
            <a:normAutofit fontScale="90000"/>
          </a:bodyPr>
          <a:lstStyle/>
          <a:p>
            <a:r>
              <a:rPr lang="en-US" dirty="0"/>
              <a:t>Analytics Architecture</a:t>
            </a:r>
          </a:p>
        </p:txBody>
      </p:sp>
      <p:grpSp>
        <p:nvGrpSpPr>
          <p:cNvPr id="4" name="Group 3">
            <a:extLst>
              <a:ext uri="{FF2B5EF4-FFF2-40B4-BE49-F238E27FC236}">
                <a16:creationId xmlns:a16="http://schemas.microsoft.com/office/drawing/2014/main" id="{DDDE3213-0401-4B9A-AA39-B779C6F902CA}"/>
              </a:ext>
            </a:extLst>
          </p:cNvPr>
          <p:cNvGrpSpPr/>
          <p:nvPr/>
        </p:nvGrpSpPr>
        <p:grpSpPr>
          <a:xfrm>
            <a:off x="10121185" y="2644577"/>
            <a:ext cx="2722244" cy="1226427"/>
            <a:chOff x="4487303" y="1185863"/>
            <a:chExt cx="2268537" cy="1022022"/>
          </a:xfrm>
        </p:grpSpPr>
        <p:pic>
          <p:nvPicPr>
            <p:cNvPr id="5" name="Graphic 7">
              <a:extLst>
                <a:ext uri="{FF2B5EF4-FFF2-40B4-BE49-F238E27FC236}">
                  <a16:creationId xmlns:a16="http://schemas.microsoft.com/office/drawing/2014/main" id="{6F61B87F-7416-4E41-9A7F-BA2547EFF5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5365" y="118586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a:extLst>
                <a:ext uri="{FF2B5EF4-FFF2-40B4-BE49-F238E27FC236}">
                  <a16:creationId xmlns:a16="http://schemas.microsoft.com/office/drawing/2014/main" id="{82674520-EBFC-4EB7-BF9A-1B0B00A2DFD6}"/>
                </a:ext>
              </a:extLst>
            </p:cNvPr>
            <p:cNvSpPr txBox="1">
              <a:spLocks noChangeArrowheads="1"/>
            </p:cNvSpPr>
            <p:nvPr/>
          </p:nvSpPr>
          <p:spPr bwMode="auto">
            <a:xfrm>
              <a:off x="4487303" y="1946275"/>
              <a:ext cx="22685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40" dirty="0">
                  <a:solidFill>
                    <a:schemeClr val="bg1"/>
                  </a:solidFill>
                  <a:latin typeface="Arial" panose="020B0604020202020204" pitchFamily="34" charset="0"/>
                  <a:ea typeface="Amazon Ember" panose="020B0603020204020204" pitchFamily="34" charset="0"/>
                  <a:cs typeface="Arial" panose="020B0604020202020204" pitchFamily="34" charset="0"/>
                </a:rPr>
                <a:t>Amazon QuickSight</a:t>
              </a:r>
            </a:p>
          </p:txBody>
        </p:sp>
      </p:grpSp>
      <p:sp>
        <p:nvSpPr>
          <p:cNvPr id="7" name="Rectangle 6">
            <a:extLst>
              <a:ext uri="{FF2B5EF4-FFF2-40B4-BE49-F238E27FC236}">
                <a16:creationId xmlns:a16="http://schemas.microsoft.com/office/drawing/2014/main" id="{79F6F83C-FE74-4818-B2DD-07E8AFF4D584}"/>
              </a:ext>
            </a:extLst>
          </p:cNvPr>
          <p:cNvSpPr/>
          <p:nvPr/>
        </p:nvSpPr>
        <p:spPr>
          <a:xfrm>
            <a:off x="2835279" y="2249557"/>
            <a:ext cx="2588618" cy="4289192"/>
          </a:xfrm>
          <a:prstGeom prst="rect">
            <a:avLst/>
          </a:prstGeom>
          <a:solidFill>
            <a:srgbClr val="C1F3FF">
              <a:alpha val="15000"/>
            </a:srgb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lIns="603504"/>
          <a:lstStyle/>
          <a:p>
            <a:pPr>
              <a:defRPr/>
            </a:pPr>
            <a:r>
              <a:rPr lang="en-US" sz="1440" dirty="0">
                <a:solidFill>
                  <a:srgbClr val="03A0C7"/>
                </a:solidFill>
                <a:latin typeface="Arial" panose="020B0604020202020204" pitchFamily="34" charset="0"/>
                <a:cs typeface="Arial" panose="020B0604020202020204" pitchFamily="34" charset="0"/>
              </a:rPr>
              <a:t>Private subnet</a:t>
            </a:r>
          </a:p>
        </p:txBody>
      </p:sp>
      <p:grpSp>
        <p:nvGrpSpPr>
          <p:cNvPr id="8" name="Group 7">
            <a:extLst>
              <a:ext uri="{FF2B5EF4-FFF2-40B4-BE49-F238E27FC236}">
                <a16:creationId xmlns:a16="http://schemas.microsoft.com/office/drawing/2014/main" id="{59E7594B-33EB-4C24-9D91-D5ECFCF6A38B}"/>
              </a:ext>
            </a:extLst>
          </p:cNvPr>
          <p:cNvGrpSpPr/>
          <p:nvPr/>
        </p:nvGrpSpPr>
        <p:grpSpPr>
          <a:xfrm>
            <a:off x="2732132" y="2734062"/>
            <a:ext cx="2691764" cy="1451836"/>
            <a:chOff x="2239963" y="1182688"/>
            <a:chExt cx="2243137" cy="1209863"/>
          </a:xfrm>
        </p:grpSpPr>
        <p:pic>
          <p:nvPicPr>
            <p:cNvPr id="9" name="Graphic 6">
              <a:extLst>
                <a:ext uri="{FF2B5EF4-FFF2-40B4-BE49-F238E27FC236}">
                  <a16:creationId xmlns:a16="http://schemas.microsoft.com/office/drawing/2014/main" id="{09CD4864-EA52-4AB6-B77B-327E663B7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9263" y="1182688"/>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6D66CD3-F57E-42F6-A791-ED74913D6712}"/>
                </a:ext>
              </a:extLst>
            </p:cNvPr>
            <p:cNvSpPr txBox="1">
              <a:spLocks noChangeArrowheads="1"/>
            </p:cNvSpPr>
            <p:nvPr/>
          </p:nvSpPr>
          <p:spPr bwMode="auto">
            <a:xfrm>
              <a:off x="2239963" y="1946275"/>
              <a:ext cx="2243137"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40" dirty="0">
                  <a:solidFill>
                    <a:schemeClr val="bg1"/>
                  </a:solidFill>
                  <a:latin typeface="Arial" panose="020B0604020202020204" pitchFamily="34" charset="0"/>
                  <a:ea typeface="Amazon Ember" panose="020B0603020204020204" pitchFamily="34" charset="0"/>
                  <a:cs typeface="Arial" panose="020B0604020202020204" pitchFamily="34" charset="0"/>
                </a:rPr>
                <a:t>MS SQL RDS (Replicated KEIKI data)</a:t>
              </a:r>
            </a:p>
          </p:txBody>
        </p:sp>
      </p:grpSp>
      <p:grpSp>
        <p:nvGrpSpPr>
          <p:cNvPr id="11" name="Group 10">
            <a:extLst>
              <a:ext uri="{FF2B5EF4-FFF2-40B4-BE49-F238E27FC236}">
                <a16:creationId xmlns:a16="http://schemas.microsoft.com/office/drawing/2014/main" id="{A7138E21-D9B7-49C3-BA51-DC39FDF7D900}"/>
              </a:ext>
            </a:extLst>
          </p:cNvPr>
          <p:cNvGrpSpPr/>
          <p:nvPr/>
        </p:nvGrpSpPr>
        <p:grpSpPr>
          <a:xfrm>
            <a:off x="2732407" y="4802271"/>
            <a:ext cx="2750820" cy="1451489"/>
            <a:chOff x="7014245" y="1182977"/>
            <a:chExt cx="2292350" cy="1209574"/>
          </a:xfrm>
        </p:grpSpPr>
        <p:pic>
          <p:nvPicPr>
            <p:cNvPr id="12" name="Graphic 18">
              <a:extLst>
                <a:ext uri="{FF2B5EF4-FFF2-40B4-BE49-F238E27FC236}">
                  <a16:creationId xmlns:a16="http://schemas.microsoft.com/office/drawing/2014/main" id="{5649461E-B5A6-4538-8909-0AAA39B66F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1482" y="1182977"/>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1">
              <a:extLst>
                <a:ext uri="{FF2B5EF4-FFF2-40B4-BE49-F238E27FC236}">
                  <a16:creationId xmlns:a16="http://schemas.microsoft.com/office/drawing/2014/main" id="{805F8B86-F9E9-485E-90BC-C61780365D4D}"/>
                </a:ext>
              </a:extLst>
            </p:cNvPr>
            <p:cNvSpPr txBox="1">
              <a:spLocks noChangeArrowheads="1"/>
            </p:cNvSpPr>
            <p:nvPr/>
          </p:nvSpPr>
          <p:spPr bwMode="auto">
            <a:xfrm>
              <a:off x="7014245" y="1946275"/>
              <a:ext cx="229235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40" dirty="0">
                  <a:solidFill>
                    <a:schemeClr val="bg1"/>
                  </a:solidFill>
                  <a:latin typeface="Arial" panose="020B0604020202020204" pitchFamily="34" charset="0"/>
                  <a:ea typeface="Amazon Ember" panose="020B0603020204020204" pitchFamily="34" charset="0"/>
                  <a:cs typeface="Arial" panose="020B0604020202020204" pitchFamily="34" charset="0"/>
                </a:rPr>
                <a:t>AWS Database Migration Service (AWS DMS)</a:t>
              </a:r>
            </a:p>
          </p:txBody>
        </p:sp>
      </p:grpSp>
      <p:pic>
        <p:nvPicPr>
          <p:cNvPr id="14" name="Graphic 13">
            <a:extLst>
              <a:ext uri="{FF2B5EF4-FFF2-40B4-BE49-F238E27FC236}">
                <a16:creationId xmlns:a16="http://schemas.microsoft.com/office/drawing/2014/main" id="{AC980631-47BF-4226-AB5D-C90D04E72C4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836236" y="2261323"/>
            <a:ext cx="457200" cy="457200"/>
          </a:xfrm>
          <a:prstGeom prst="rect">
            <a:avLst/>
          </a:prstGeom>
        </p:spPr>
      </p:pic>
      <p:sp>
        <p:nvSpPr>
          <p:cNvPr id="15" name="Rectangle 14">
            <a:extLst>
              <a:ext uri="{FF2B5EF4-FFF2-40B4-BE49-F238E27FC236}">
                <a16:creationId xmlns:a16="http://schemas.microsoft.com/office/drawing/2014/main" id="{2752597D-E0EC-43D4-AEC8-A55E71E7F4F4}"/>
              </a:ext>
            </a:extLst>
          </p:cNvPr>
          <p:cNvSpPr/>
          <p:nvPr/>
        </p:nvSpPr>
        <p:spPr>
          <a:xfrm>
            <a:off x="2427317" y="1734589"/>
            <a:ext cx="3413906" cy="4970220"/>
          </a:xfrm>
          <a:prstGeom prst="rect">
            <a:avLst/>
          </a:prstGeom>
          <a:noFill/>
          <a:ln w="12700">
            <a:solidFill>
              <a:srgbClr val="6BAE3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0" tIns="109728" rIns="109728" bIns="54864" numCol="1" spcCol="0" rtlCol="0" fromWordArt="0" anchor="t" anchorCtr="0" forceAA="0" compatLnSpc="1">
            <a:prstTxWarp prst="textNoShape">
              <a:avLst/>
            </a:prstTxWarp>
            <a:noAutofit/>
          </a:bodyPr>
          <a:lstStyle/>
          <a:p>
            <a:pPr marL="32918"/>
            <a:r>
              <a:rPr lang="en-US" sz="1440" dirty="0">
                <a:ln w="0"/>
                <a:solidFill>
                  <a:srgbClr val="6BAE3D"/>
                </a:solidFill>
                <a:latin typeface="Arial" panose="020B0604020202020204" pitchFamily="34" charset="0"/>
                <a:cs typeface="Arial" panose="020B0604020202020204" pitchFamily="34" charset="0"/>
              </a:rPr>
              <a:t>VPC</a:t>
            </a:r>
          </a:p>
        </p:txBody>
      </p:sp>
      <p:pic>
        <p:nvPicPr>
          <p:cNvPr id="16" name="Graphic 15">
            <a:extLst>
              <a:ext uri="{FF2B5EF4-FFF2-40B4-BE49-F238E27FC236}">
                <a16:creationId xmlns:a16="http://schemas.microsoft.com/office/drawing/2014/main" id="{E0B7673E-2741-467E-872C-A1DC088D1CE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430096" y="1745264"/>
            <a:ext cx="457200" cy="457200"/>
          </a:xfrm>
          <a:prstGeom prst="rect">
            <a:avLst/>
          </a:prstGeom>
        </p:spPr>
      </p:pic>
      <p:cxnSp>
        <p:nvCxnSpPr>
          <p:cNvPr id="17" name="Straight Arrow Connector 16">
            <a:extLst>
              <a:ext uri="{FF2B5EF4-FFF2-40B4-BE49-F238E27FC236}">
                <a16:creationId xmlns:a16="http://schemas.microsoft.com/office/drawing/2014/main" id="{D9C2B2A7-2F91-4FC0-8D90-DBB9C1B376C7}"/>
              </a:ext>
            </a:extLst>
          </p:cNvPr>
          <p:cNvCxnSpPr>
            <a:cxnSpLocks/>
          </p:cNvCxnSpPr>
          <p:nvPr/>
        </p:nvCxnSpPr>
        <p:spPr>
          <a:xfrm flipV="1">
            <a:off x="4071630" y="4126782"/>
            <a:ext cx="6384" cy="65496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A8CC8C6-5F13-4AEC-BCC7-7D9967F0BC3A}"/>
              </a:ext>
            </a:extLst>
          </p:cNvPr>
          <p:cNvCxnSpPr>
            <a:cxnSpLocks/>
            <a:endCxn id="12" idx="1"/>
          </p:cNvCxnSpPr>
          <p:nvPr/>
        </p:nvCxnSpPr>
        <p:spPr>
          <a:xfrm>
            <a:off x="1440873" y="5259470"/>
            <a:ext cx="2200219"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76A8A6D-D5E1-4146-A03D-22C8A7CB1899}"/>
              </a:ext>
            </a:extLst>
          </p:cNvPr>
          <p:cNvSpPr txBox="1"/>
          <p:nvPr/>
        </p:nvSpPr>
        <p:spPr>
          <a:xfrm>
            <a:off x="952918" y="4865826"/>
            <a:ext cx="1365065" cy="313932"/>
          </a:xfrm>
          <a:prstGeom prst="rect">
            <a:avLst/>
          </a:prstGeom>
          <a:noFill/>
        </p:spPr>
        <p:txBody>
          <a:bodyPr wrap="square" rtlCol="0">
            <a:spAutoFit/>
          </a:bodyPr>
          <a:lstStyle/>
          <a:p>
            <a:r>
              <a:rPr lang="en-US" sz="1440" dirty="0">
                <a:solidFill>
                  <a:schemeClr val="bg1"/>
                </a:solidFill>
              </a:rPr>
              <a:t>KEIKI Data</a:t>
            </a:r>
          </a:p>
        </p:txBody>
      </p:sp>
      <p:grpSp>
        <p:nvGrpSpPr>
          <p:cNvPr id="67" name="Group 66">
            <a:extLst>
              <a:ext uri="{FF2B5EF4-FFF2-40B4-BE49-F238E27FC236}">
                <a16:creationId xmlns:a16="http://schemas.microsoft.com/office/drawing/2014/main" id="{555F7CC3-C87A-4A50-8B3C-C2C5F7C656FF}"/>
              </a:ext>
            </a:extLst>
          </p:cNvPr>
          <p:cNvGrpSpPr/>
          <p:nvPr/>
        </p:nvGrpSpPr>
        <p:grpSpPr>
          <a:xfrm>
            <a:off x="1027301" y="6131175"/>
            <a:ext cx="1287780" cy="1243331"/>
            <a:chOff x="472936" y="5049274"/>
            <a:chExt cx="1073150" cy="1036109"/>
          </a:xfrm>
        </p:grpSpPr>
        <p:pic>
          <p:nvPicPr>
            <p:cNvPr id="20" name="Graphic 16">
              <a:extLst>
                <a:ext uri="{FF2B5EF4-FFF2-40B4-BE49-F238E27FC236}">
                  <a16:creationId xmlns:a16="http://schemas.microsoft.com/office/drawing/2014/main" id="{E058B250-00DB-4E81-A4E1-AC6E340DA833}"/>
                </a:ext>
              </a:extLst>
            </p:cNvPr>
            <p:cNvPicPr>
              <a:picLocks noChangeAspect="1" noChangeArrowheads="1"/>
            </p:cNvPicPr>
            <p:nvPr/>
          </p:nvPicPr>
          <p:blipFill>
            <a:blip r:embed="rId9">
              <a:extLst>
                <a:ext uri="{96DAC541-7B7A-43D3-8B79-37D633B846F1}">
                  <asvg:svgBlip xmlns:asvg="http://schemas.microsoft.com/office/drawing/2016/SVG/main" r:embed="rId10"/>
                </a:ext>
              </a:extLst>
            </a:blip>
            <a:srcRect/>
            <a:stretch/>
          </p:blipFill>
          <p:spPr bwMode="auto">
            <a:xfrm>
              <a:off x="656148" y="5049274"/>
              <a:ext cx="706727" cy="70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33">
              <a:extLst>
                <a:ext uri="{FF2B5EF4-FFF2-40B4-BE49-F238E27FC236}">
                  <a16:creationId xmlns:a16="http://schemas.microsoft.com/office/drawing/2014/main" id="{C863E651-200C-4177-AE59-3B6AAE04E5DE}"/>
                </a:ext>
              </a:extLst>
            </p:cNvPr>
            <p:cNvSpPr txBox="1">
              <a:spLocks noChangeArrowheads="1"/>
            </p:cNvSpPr>
            <p:nvPr/>
          </p:nvSpPr>
          <p:spPr bwMode="auto">
            <a:xfrm>
              <a:off x="472936" y="5823773"/>
              <a:ext cx="1073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40" dirty="0">
                  <a:solidFill>
                    <a:schemeClr val="bg1"/>
                  </a:solidFill>
                  <a:latin typeface="Arial" panose="020B0604020202020204" pitchFamily="34" charset="0"/>
                  <a:cs typeface="Arial" panose="020B0604020202020204" pitchFamily="34" charset="0"/>
                </a:rPr>
                <a:t>Files</a:t>
              </a:r>
            </a:p>
          </p:txBody>
        </p:sp>
      </p:grpSp>
      <p:grpSp>
        <p:nvGrpSpPr>
          <p:cNvPr id="24" name="Group 23">
            <a:extLst>
              <a:ext uri="{FF2B5EF4-FFF2-40B4-BE49-F238E27FC236}">
                <a16:creationId xmlns:a16="http://schemas.microsoft.com/office/drawing/2014/main" id="{153909CC-3D3D-4F82-B3C7-74F715464247}"/>
              </a:ext>
            </a:extLst>
          </p:cNvPr>
          <p:cNvGrpSpPr/>
          <p:nvPr/>
        </p:nvGrpSpPr>
        <p:grpSpPr>
          <a:xfrm>
            <a:off x="7381739" y="6066571"/>
            <a:ext cx="2687954" cy="1451836"/>
            <a:chOff x="2249488" y="1182688"/>
            <a:chExt cx="2239962" cy="1209863"/>
          </a:xfrm>
        </p:grpSpPr>
        <p:pic>
          <p:nvPicPr>
            <p:cNvPr id="22" name="Graphic 8">
              <a:extLst>
                <a:ext uri="{FF2B5EF4-FFF2-40B4-BE49-F238E27FC236}">
                  <a16:creationId xmlns:a16="http://schemas.microsoft.com/office/drawing/2014/main" id="{309E9846-720B-4B11-B5A0-29BBE5DC618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89263" y="1182688"/>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9">
              <a:extLst>
                <a:ext uri="{FF2B5EF4-FFF2-40B4-BE49-F238E27FC236}">
                  <a16:creationId xmlns:a16="http://schemas.microsoft.com/office/drawing/2014/main" id="{9F324FC0-81E8-4BFA-92C4-C1568FCB9A18}"/>
                </a:ext>
              </a:extLst>
            </p:cNvPr>
            <p:cNvSpPr txBox="1">
              <a:spLocks noChangeArrowheads="1"/>
            </p:cNvSpPr>
            <p:nvPr/>
          </p:nvSpPr>
          <p:spPr bwMode="auto">
            <a:xfrm>
              <a:off x="2249488" y="1946275"/>
              <a:ext cx="2239962"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40" dirty="0">
                  <a:solidFill>
                    <a:schemeClr val="bg1"/>
                  </a:solidFill>
                  <a:latin typeface="Arial" panose="020B0604020202020204" pitchFamily="34" charset="0"/>
                  <a:ea typeface="Amazon Ember" panose="020B0603020204020204" pitchFamily="34" charset="0"/>
                  <a:cs typeface="Arial" panose="020B0604020202020204" pitchFamily="34" charset="0"/>
                </a:rPr>
                <a:t>Amazon Simple Storage Service (Amazon S3)</a:t>
              </a:r>
            </a:p>
          </p:txBody>
        </p:sp>
      </p:grpSp>
      <p:grpSp>
        <p:nvGrpSpPr>
          <p:cNvPr id="28" name="Group 27">
            <a:extLst>
              <a:ext uri="{FF2B5EF4-FFF2-40B4-BE49-F238E27FC236}">
                <a16:creationId xmlns:a16="http://schemas.microsoft.com/office/drawing/2014/main" id="{FC33B50C-2FFE-4233-9E44-ADAFDDCE3258}"/>
              </a:ext>
            </a:extLst>
          </p:cNvPr>
          <p:cNvGrpSpPr>
            <a:grpSpLocks noChangeAspect="1"/>
          </p:cNvGrpSpPr>
          <p:nvPr/>
        </p:nvGrpSpPr>
        <p:grpSpPr>
          <a:xfrm>
            <a:off x="7836900" y="2604597"/>
            <a:ext cx="1167230" cy="1041802"/>
            <a:chOff x="15093741" y="2048127"/>
            <a:chExt cx="545120" cy="486543"/>
          </a:xfrm>
        </p:grpSpPr>
        <p:sp>
          <p:nvSpPr>
            <p:cNvPr id="29" name="Freeform: Shape 28">
              <a:extLst>
                <a:ext uri="{FF2B5EF4-FFF2-40B4-BE49-F238E27FC236}">
                  <a16:creationId xmlns:a16="http://schemas.microsoft.com/office/drawing/2014/main" id="{E106C3B1-E765-487F-8C02-27D161956B02}"/>
                </a:ext>
              </a:extLst>
            </p:cNvPr>
            <p:cNvSpPr/>
            <p:nvPr/>
          </p:nvSpPr>
          <p:spPr>
            <a:xfrm>
              <a:off x="15238808" y="2108547"/>
              <a:ext cx="247820" cy="86898"/>
            </a:xfrm>
            <a:custGeom>
              <a:avLst/>
              <a:gdLst>
                <a:gd name="connsiteX0" fmla="*/ 245567 w 247820"/>
                <a:gd name="connsiteY0" fmla="*/ 46989 h 86898"/>
                <a:gd name="connsiteX1" fmla="*/ 125198 w 247820"/>
                <a:gd name="connsiteY1" fmla="*/ 84645 h 86898"/>
                <a:gd name="connsiteX2" fmla="*/ 4828 w 247820"/>
                <a:gd name="connsiteY2" fmla="*/ 46989 h 86898"/>
                <a:gd name="connsiteX3" fmla="*/ 125198 w 247820"/>
                <a:gd name="connsiteY3" fmla="*/ 4828 h 86898"/>
                <a:gd name="connsiteX4" fmla="*/ 245567 w 247820"/>
                <a:gd name="connsiteY4" fmla="*/ 46989 h 8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20" h="86898">
                  <a:moveTo>
                    <a:pt x="245567" y="46989"/>
                  </a:moveTo>
                  <a:cubicBezTo>
                    <a:pt x="245567" y="67587"/>
                    <a:pt x="194716" y="84645"/>
                    <a:pt x="125198" y="84645"/>
                  </a:cubicBezTo>
                  <a:cubicBezTo>
                    <a:pt x="55679" y="84645"/>
                    <a:pt x="4828" y="67909"/>
                    <a:pt x="4828" y="46989"/>
                  </a:cubicBezTo>
                  <a:cubicBezTo>
                    <a:pt x="4828" y="26069"/>
                    <a:pt x="55679" y="4828"/>
                    <a:pt x="125198" y="4828"/>
                  </a:cubicBezTo>
                  <a:cubicBezTo>
                    <a:pt x="194716" y="4828"/>
                    <a:pt x="245567" y="26391"/>
                    <a:pt x="245567" y="46989"/>
                  </a:cubicBezTo>
                  <a:close/>
                </a:path>
              </a:pathLst>
            </a:custGeom>
            <a:noFill/>
            <a:ln w="19050" cap="flat">
              <a:solidFill>
                <a:schemeClr val="bg1"/>
              </a:solidFill>
              <a:prstDash val="solid"/>
              <a:round/>
            </a:ln>
          </p:spPr>
          <p:txBody>
            <a:bodyPr rtlCol="0" anchor="ctr"/>
            <a:lstStyle/>
            <a:p>
              <a:pPr defTabSz="877824">
                <a:defRPr/>
              </a:pPr>
              <a:endParaRPr lang="en-US" sz="3456" dirty="0">
                <a:solidFill>
                  <a:srgbClr val="FFFFFF"/>
                </a:solidFill>
                <a:latin typeface="Amazon Ember"/>
              </a:endParaRPr>
            </a:p>
          </p:txBody>
        </p:sp>
        <p:sp>
          <p:nvSpPr>
            <p:cNvPr id="30" name="Freeform: Shape 29">
              <a:extLst>
                <a:ext uri="{FF2B5EF4-FFF2-40B4-BE49-F238E27FC236}">
                  <a16:creationId xmlns:a16="http://schemas.microsoft.com/office/drawing/2014/main" id="{EAB4D26A-41ED-4404-BC56-E88459DD7F1D}"/>
                </a:ext>
              </a:extLst>
            </p:cNvPr>
            <p:cNvSpPr/>
            <p:nvPr/>
          </p:nvSpPr>
          <p:spPr>
            <a:xfrm>
              <a:off x="15238486" y="2225377"/>
              <a:ext cx="164141" cy="45058"/>
            </a:xfrm>
            <a:custGeom>
              <a:avLst/>
              <a:gdLst>
                <a:gd name="connsiteX0" fmla="*/ 4828 w 164140"/>
                <a:gd name="connsiteY0" fmla="*/ 4828 h 45058"/>
                <a:gd name="connsiteX1" fmla="*/ 125198 w 164140"/>
                <a:gd name="connsiteY1" fmla="*/ 42483 h 45058"/>
                <a:gd name="connsiteX2" fmla="*/ 159313 w 164140"/>
                <a:gd name="connsiteY2" fmla="*/ 42483 h 45058"/>
              </a:gdLst>
              <a:ahLst/>
              <a:cxnLst>
                <a:cxn ang="0">
                  <a:pos x="connsiteX0" y="connsiteY0"/>
                </a:cxn>
                <a:cxn ang="0">
                  <a:pos x="connsiteX1" y="connsiteY1"/>
                </a:cxn>
                <a:cxn ang="0">
                  <a:pos x="connsiteX2" y="connsiteY2"/>
                </a:cxn>
              </a:cxnLst>
              <a:rect l="l" t="t" r="r" b="b"/>
              <a:pathLst>
                <a:path w="164140" h="45058">
                  <a:moveTo>
                    <a:pt x="4828" y="4828"/>
                  </a:moveTo>
                  <a:cubicBezTo>
                    <a:pt x="4828" y="25426"/>
                    <a:pt x="55679" y="42483"/>
                    <a:pt x="125198" y="42483"/>
                  </a:cubicBezTo>
                  <a:lnTo>
                    <a:pt x="159313" y="42483"/>
                  </a:lnTo>
                </a:path>
              </a:pathLst>
            </a:custGeom>
            <a:noFill/>
            <a:ln w="19050" cap="flat">
              <a:solidFill>
                <a:schemeClr val="bg1"/>
              </a:solidFill>
              <a:prstDash val="solid"/>
              <a:round/>
            </a:ln>
          </p:spPr>
          <p:txBody>
            <a:bodyPr rtlCol="0" anchor="ctr"/>
            <a:lstStyle/>
            <a:p>
              <a:pPr defTabSz="877824">
                <a:defRPr/>
              </a:pPr>
              <a:endParaRPr lang="en-US" sz="3456" dirty="0">
                <a:solidFill>
                  <a:srgbClr val="FFFFFF"/>
                </a:solidFill>
                <a:latin typeface="Amazon Ember"/>
              </a:endParaRPr>
            </a:p>
          </p:txBody>
        </p:sp>
        <p:sp>
          <p:nvSpPr>
            <p:cNvPr id="31" name="Freeform: Shape 30">
              <a:extLst>
                <a:ext uri="{FF2B5EF4-FFF2-40B4-BE49-F238E27FC236}">
                  <a16:creationId xmlns:a16="http://schemas.microsoft.com/office/drawing/2014/main" id="{4E91C657-856E-4565-B60C-B64D10903503}"/>
                </a:ext>
              </a:extLst>
            </p:cNvPr>
            <p:cNvSpPr/>
            <p:nvPr/>
          </p:nvSpPr>
          <p:spPr>
            <a:xfrm>
              <a:off x="15238808" y="2299079"/>
              <a:ext cx="157704" cy="45058"/>
            </a:xfrm>
            <a:custGeom>
              <a:avLst/>
              <a:gdLst>
                <a:gd name="connsiteX0" fmla="*/ 154485 w 157703"/>
                <a:gd name="connsiteY0" fmla="*/ 42483 h 45058"/>
                <a:gd name="connsiteX1" fmla="*/ 4828 w 157703"/>
                <a:gd name="connsiteY1" fmla="*/ 4828 h 45058"/>
              </a:gdLst>
              <a:ahLst/>
              <a:cxnLst>
                <a:cxn ang="0">
                  <a:pos x="connsiteX0" y="connsiteY0"/>
                </a:cxn>
                <a:cxn ang="0">
                  <a:pos x="connsiteX1" y="connsiteY1"/>
                </a:cxn>
              </a:cxnLst>
              <a:rect l="l" t="t" r="r" b="b"/>
              <a:pathLst>
                <a:path w="157703" h="45058">
                  <a:moveTo>
                    <a:pt x="154485" y="42483"/>
                  </a:moveTo>
                  <a:cubicBezTo>
                    <a:pt x="79496" y="44093"/>
                    <a:pt x="4828" y="25748"/>
                    <a:pt x="4828" y="4828"/>
                  </a:cubicBezTo>
                </a:path>
              </a:pathLst>
            </a:custGeom>
            <a:noFill/>
            <a:ln w="19050" cap="flat">
              <a:solidFill>
                <a:schemeClr val="bg1"/>
              </a:solidFill>
              <a:prstDash val="solid"/>
              <a:round/>
            </a:ln>
          </p:spPr>
          <p:txBody>
            <a:bodyPr rtlCol="0" anchor="ctr"/>
            <a:lstStyle/>
            <a:p>
              <a:pPr defTabSz="877824">
                <a:defRPr/>
              </a:pPr>
              <a:endParaRPr lang="en-US" sz="3456" dirty="0">
                <a:solidFill>
                  <a:srgbClr val="FFFFFF"/>
                </a:solidFill>
                <a:latin typeface="Amazon Ember"/>
              </a:endParaRPr>
            </a:p>
          </p:txBody>
        </p:sp>
        <p:sp>
          <p:nvSpPr>
            <p:cNvPr id="32" name="Freeform: Shape 31">
              <a:extLst>
                <a:ext uri="{FF2B5EF4-FFF2-40B4-BE49-F238E27FC236}">
                  <a16:creationId xmlns:a16="http://schemas.microsoft.com/office/drawing/2014/main" id="{CBB44641-4B3D-4140-828F-F14231795544}"/>
                </a:ext>
              </a:extLst>
            </p:cNvPr>
            <p:cNvSpPr/>
            <p:nvPr/>
          </p:nvSpPr>
          <p:spPr>
            <a:xfrm>
              <a:off x="15238486" y="2148456"/>
              <a:ext cx="9655" cy="228510"/>
            </a:xfrm>
            <a:custGeom>
              <a:avLst/>
              <a:gdLst>
                <a:gd name="connsiteX0" fmla="*/ 4828 w 9655"/>
                <a:gd name="connsiteY0" fmla="*/ 4828 h 228509"/>
                <a:gd name="connsiteX1" fmla="*/ 4828 w 9655"/>
                <a:gd name="connsiteY1" fmla="*/ 225291 h 228509"/>
              </a:gdLst>
              <a:ahLst/>
              <a:cxnLst>
                <a:cxn ang="0">
                  <a:pos x="connsiteX0" y="connsiteY0"/>
                </a:cxn>
                <a:cxn ang="0">
                  <a:pos x="connsiteX1" y="connsiteY1"/>
                </a:cxn>
              </a:cxnLst>
              <a:rect l="l" t="t" r="r" b="b"/>
              <a:pathLst>
                <a:path w="9655" h="228509">
                  <a:moveTo>
                    <a:pt x="4828" y="4828"/>
                  </a:moveTo>
                  <a:lnTo>
                    <a:pt x="4828" y="225291"/>
                  </a:lnTo>
                </a:path>
              </a:pathLst>
            </a:custGeom>
            <a:ln w="19050" cap="flat">
              <a:solidFill>
                <a:schemeClr val="bg1"/>
              </a:solidFill>
              <a:prstDash val="solid"/>
              <a:round/>
            </a:ln>
          </p:spPr>
          <p:txBody>
            <a:bodyPr rtlCol="0" anchor="ctr"/>
            <a:lstStyle/>
            <a:p>
              <a:pPr defTabSz="877824">
                <a:defRPr/>
              </a:pPr>
              <a:endParaRPr lang="en-US" sz="3456" dirty="0">
                <a:solidFill>
                  <a:srgbClr val="FFFFFF"/>
                </a:solidFill>
                <a:latin typeface="Amazon Ember"/>
              </a:endParaRPr>
            </a:p>
          </p:txBody>
        </p:sp>
        <p:sp>
          <p:nvSpPr>
            <p:cNvPr id="33" name="Freeform: Shape 32">
              <a:extLst>
                <a:ext uri="{FF2B5EF4-FFF2-40B4-BE49-F238E27FC236}">
                  <a16:creationId xmlns:a16="http://schemas.microsoft.com/office/drawing/2014/main" id="{EFD5D6B2-5FB8-4D71-8E29-A1688301534B}"/>
                </a:ext>
              </a:extLst>
            </p:cNvPr>
            <p:cNvSpPr/>
            <p:nvPr/>
          </p:nvSpPr>
          <p:spPr>
            <a:xfrm>
              <a:off x="15479548" y="2150709"/>
              <a:ext cx="9655" cy="61150"/>
            </a:xfrm>
            <a:custGeom>
              <a:avLst/>
              <a:gdLst>
                <a:gd name="connsiteX0" fmla="*/ 4828 w 9655"/>
                <a:gd name="connsiteY0" fmla="*/ 4828 h 61150"/>
                <a:gd name="connsiteX1" fmla="*/ 4828 w 9655"/>
                <a:gd name="connsiteY1" fmla="*/ 56645 h 61150"/>
              </a:gdLst>
              <a:ahLst/>
              <a:cxnLst>
                <a:cxn ang="0">
                  <a:pos x="connsiteX0" y="connsiteY0"/>
                </a:cxn>
                <a:cxn ang="0">
                  <a:pos x="connsiteX1" y="connsiteY1"/>
                </a:cxn>
              </a:cxnLst>
              <a:rect l="l" t="t" r="r" b="b"/>
              <a:pathLst>
                <a:path w="9655" h="61150">
                  <a:moveTo>
                    <a:pt x="4828" y="4828"/>
                  </a:moveTo>
                  <a:lnTo>
                    <a:pt x="4828" y="56645"/>
                  </a:lnTo>
                </a:path>
              </a:pathLst>
            </a:custGeom>
            <a:ln w="19050" cap="flat">
              <a:solidFill>
                <a:schemeClr val="bg1"/>
              </a:solidFill>
              <a:prstDash val="solid"/>
              <a:round/>
            </a:ln>
          </p:spPr>
          <p:txBody>
            <a:bodyPr rtlCol="0" anchor="ctr"/>
            <a:lstStyle/>
            <a:p>
              <a:pPr defTabSz="877824">
                <a:defRPr/>
              </a:pPr>
              <a:endParaRPr lang="en-US" sz="3456" dirty="0">
                <a:solidFill>
                  <a:srgbClr val="FFFFFF"/>
                </a:solidFill>
                <a:latin typeface="Amazon Ember"/>
              </a:endParaRPr>
            </a:p>
          </p:txBody>
        </p:sp>
        <p:sp>
          <p:nvSpPr>
            <p:cNvPr id="34" name="Freeform: Shape 33">
              <a:extLst>
                <a:ext uri="{FF2B5EF4-FFF2-40B4-BE49-F238E27FC236}">
                  <a16:creationId xmlns:a16="http://schemas.microsoft.com/office/drawing/2014/main" id="{EFCDF32E-2C69-4E17-93AD-E312A97AC1D6}"/>
                </a:ext>
              </a:extLst>
            </p:cNvPr>
            <p:cNvSpPr/>
            <p:nvPr/>
          </p:nvSpPr>
          <p:spPr>
            <a:xfrm>
              <a:off x="15238486" y="2367954"/>
              <a:ext cx="154485" cy="45058"/>
            </a:xfrm>
            <a:custGeom>
              <a:avLst/>
              <a:gdLst>
                <a:gd name="connsiteX0" fmla="*/ 150945 w 154485"/>
                <a:gd name="connsiteY0" fmla="*/ 42483 h 45058"/>
                <a:gd name="connsiteX1" fmla="*/ 4828 w 154485"/>
                <a:gd name="connsiteY1" fmla="*/ 4828 h 45058"/>
              </a:gdLst>
              <a:ahLst/>
              <a:cxnLst>
                <a:cxn ang="0">
                  <a:pos x="connsiteX0" y="connsiteY0"/>
                </a:cxn>
                <a:cxn ang="0">
                  <a:pos x="connsiteX1" y="connsiteY1"/>
                </a:cxn>
              </a:cxnLst>
              <a:rect l="l" t="t" r="r" b="b"/>
              <a:pathLst>
                <a:path w="154485" h="45058">
                  <a:moveTo>
                    <a:pt x="150945" y="42483"/>
                  </a:moveTo>
                  <a:cubicBezTo>
                    <a:pt x="66300" y="47311"/>
                    <a:pt x="4828" y="25748"/>
                    <a:pt x="4828" y="4828"/>
                  </a:cubicBezTo>
                </a:path>
              </a:pathLst>
            </a:custGeom>
            <a:noFill/>
            <a:ln w="19050" cap="flat">
              <a:solidFill>
                <a:schemeClr val="bg1"/>
              </a:solidFill>
              <a:prstDash val="solid"/>
              <a:round/>
            </a:ln>
          </p:spPr>
          <p:txBody>
            <a:bodyPr rtlCol="0" anchor="ctr"/>
            <a:lstStyle/>
            <a:p>
              <a:pPr defTabSz="877824">
                <a:defRPr/>
              </a:pPr>
              <a:endParaRPr lang="en-US" sz="3456" dirty="0">
                <a:solidFill>
                  <a:srgbClr val="FFFFFF"/>
                </a:solidFill>
                <a:latin typeface="Amazon Ember"/>
              </a:endParaRPr>
            </a:p>
          </p:txBody>
        </p:sp>
        <p:sp>
          <p:nvSpPr>
            <p:cNvPr id="35" name="Freeform: Shape 34">
              <a:extLst>
                <a:ext uri="{FF2B5EF4-FFF2-40B4-BE49-F238E27FC236}">
                  <a16:creationId xmlns:a16="http://schemas.microsoft.com/office/drawing/2014/main" id="{BAE1B9F8-A261-45D3-ACA5-504BD106FD76}"/>
                </a:ext>
              </a:extLst>
            </p:cNvPr>
            <p:cNvSpPr/>
            <p:nvPr/>
          </p:nvSpPr>
          <p:spPr>
            <a:xfrm>
              <a:off x="15420007" y="2225699"/>
              <a:ext cx="218854" cy="308971"/>
            </a:xfrm>
            <a:custGeom>
              <a:avLst/>
              <a:gdLst>
                <a:gd name="connsiteX0" fmla="*/ 4828 w 218854"/>
                <a:gd name="connsiteY0" fmla="*/ 297062 h 308970"/>
                <a:gd name="connsiteX1" fmla="*/ 4828 w 218854"/>
                <a:gd name="connsiteY1" fmla="*/ 12874 h 308970"/>
                <a:gd name="connsiteX2" fmla="*/ 12874 w 218854"/>
                <a:gd name="connsiteY2" fmla="*/ 4828 h 308970"/>
                <a:gd name="connsiteX3" fmla="*/ 144186 w 218854"/>
                <a:gd name="connsiteY3" fmla="*/ 4828 h 308970"/>
                <a:gd name="connsiteX4" fmla="*/ 214027 w 218854"/>
                <a:gd name="connsiteY4" fmla="*/ 74668 h 308970"/>
                <a:gd name="connsiteX5" fmla="*/ 214027 w 218854"/>
                <a:gd name="connsiteY5" fmla="*/ 297062 h 308970"/>
                <a:gd name="connsiteX6" fmla="*/ 205980 w 218854"/>
                <a:gd name="connsiteY6" fmla="*/ 305109 h 308970"/>
                <a:gd name="connsiteX7" fmla="*/ 13196 w 218854"/>
                <a:gd name="connsiteY7" fmla="*/ 305109 h 308970"/>
                <a:gd name="connsiteX8" fmla="*/ 4828 w 218854"/>
                <a:gd name="connsiteY8" fmla="*/ 297062 h 30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854" h="308970">
                  <a:moveTo>
                    <a:pt x="4828" y="297062"/>
                  </a:moveTo>
                  <a:lnTo>
                    <a:pt x="4828" y="12874"/>
                  </a:lnTo>
                  <a:cubicBezTo>
                    <a:pt x="4828" y="8368"/>
                    <a:pt x="8368" y="4828"/>
                    <a:pt x="12874" y="4828"/>
                  </a:cubicBezTo>
                  <a:lnTo>
                    <a:pt x="144186" y="4828"/>
                  </a:lnTo>
                  <a:lnTo>
                    <a:pt x="214027" y="74668"/>
                  </a:lnTo>
                  <a:lnTo>
                    <a:pt x="214027" y="297062"/>
                  </a:lnTo>
                  <a:cubicBezTo>
                    <a:pt x="214027" y="301568"/>
                    <a:pt x="210486" y="305109"/>
                    <a:pt x="205980" y="305109"/>
                  </a:cubicBezTo>
                  <a:lnTo>
                    <a:pt x="13196" y="305109"/>
                  </a:lnTo>
                  <a:cubicBezTo>
                    <a:pt x="8368" y="305109"/>
                    <a:pt x="4828" y="301568"/>
                    <a:pt x="4828" y="297062"/>
                  </a:cubicBezTo>
                  <a:close/>
                </a:path>
              </a:pathLst>
            </a:custGeom>
            <a:noFill/>
            <a:ln w="19050" cap="flat">
              <a:solidFill>
                <a:schemeClr val="bg1"/>
              </a:solidFill>
              <a:prstDash val="solid"/>
              <a:round/>
            </a:ln>
          </p:spPr>
          <p:txBody>
            <a:bodyPr rtlCol="0" anchor="ctr"/>
            <a:lstStyle/>
            <a:p>
              <a:pPr defTabSz="877824">
                <a:defRPr/>
              </a:pPr>
              <a:endParaRPr lang="en-US" sz="3456" dirty="0">
                <a:solidFill>
                  <a:srgbClr val="FFFFFF"/>
                </a:solidFill>
                <a:latin typeface="Amazon Ember"/>
              </a:endParaRPr>
            </a:p>
          </p:txBody>
        </p:sp>
        <p:sp>
          <p:nvSpPr>
            <p:cNvPr id="36" name="Freeform: Shape 35">
              <a:extLst>
                <a:ext uri="{FF2B5EF4-FFF2-40B4-BE49-F238E27FC236}">
                  <a16:creationId xmlns:a16="http://schemas.microsoft.com/office/drawing/2014/main" id="{92DB62C9-A8A8-4CD9-8998-E53513FF59F3}"/>
                </a:ext>
              </a:extLst>
            </p:cNvPr>
            <p:cNvSpPr/>
            <p:nvPr/>
          </p:nvSpPr>
          <p:spPr>
            <a:xfrm>
              <a:off x="15559365" y="2225699"/>
              <a:ext cx="77243" cy="77243"/>
            </a:xfrm>
            <a:custGeom>
              <a:avLst/>
              <a:gdLst>
                <a:gd name="connsiteX0" fmla="*/ 4828 w 77242"/>
                <a:gd name="connsiteY0" fmla="*/ 74668 h 77242"/>
                <a:gd name="connsiteX1" fmla="*/ 74668 w 77242"/>
                <a:gd name="connsiteY1" fmla="*/ 74668 h 77242"/>
                <a:gd name="connsiteX2" fmla="*/ 4828 w 77242"/>
                <a:gd name="connsiteY2" fmla="*/ 4828 h 77242"/>
              </a:gdLst>
              <a:ahLst/>
              <a:cxnLst>
                <a:cxn ang="0">
                  <a:pos x="connsiteX0" y="connsiteY0"/>
                </a:cxn>
                <a:cxn ang="0">
                  <a:pos x="connsiteX1" y="connsiteY1"/>
                </a:cxn>
                <a:cxn ang="0">
                  <a:pos x="connsiteX2" y="connsiteY2"/>
                </a:cxn>
              </a:cxnLst>
              <a:rect l="l" t="t" r="r" b="b"/>
              <a:pathLst>
                <a:path w="77242" h="77242">
                  <a:moveTo>
                    <a:pt x="4828" y="74668"/>
                  </a:moveTo>
                  <a:lnTo>
                    <a:pt x="74668" y="74668"/>
                  </a:lnTo>
                  <a:lnTo>
                    <a:pt x="4828" y="4828"/>
                  </a:lnTo>
                  <a:close/>
                </a:path>
              </a:pathLst>
            </a:custGeom>
            <a:noFill/>
            <a:ln w="19050" cap="flat">
              <a:solidFill>
                <a:schemeClr val="bg1"/>
              </a:solidFill>
              <a:prstDash val="solid"/>
              <a:round/>
            </a:ln>
          </p:spPr>
          <p:txBody>
            <a:bodyPr rtlCol="0" anchor="ctr"/>
            <a:lstStyle/>
            <a:p>
              <a:pPr defTabSz="877824">
                <a:defRPr/>
              </a:pPr>
              <a:endParaRPr lang="en-US" sz="3456" dirty="0">
                <a:solidFill>
                  <a:srgbClr val="FFFFFF"/>
                </a:solidFill>
                <a:latin typeface="Amazon Ember"/>
              </a:endParaRPr>
            </a:p>
          </p:txBody>
        </p:sp>
        <p:sp>
          <p:nvSpPr>
            <p:cNvPr id="37" name="Freeform: Shape 36">
              <a:extLst>
                <a:ext uri="{FF2B5EF4-FFF2-40B4-BE49-F238E27FC236}">
                  <a16:creationId xmlns:a16="http://schemas.microsoft.com/office/drawing/2014/main" id="{6D4AEE5C-43BF-4D6E-A6D2-85D706973F44}"/>
                </a:ext>
              </a:extLst>
            </p:cNvPr>
            <p:cNvSpPr/>
            <p:nvPr/>
          </p:nvSpPr>
          <p:spPr>
            <a:xfrm>
              <a:off x="15450904" y="2351862"/>
              <a:ext cx="154485" cy="9655"/>
            </a:xfrm>
            <a:custGeom>
              <a:avLst/>
              <a:gdLst>
                <a:gd name="connsiteX0" fmla="*/ 4828 w 154485"/>
                <a:gd name="connsiteY0" fmla="*/ 4828 h 9655"/>
                <a:gd name="connsiteX1" fmla="*/ 152554 w 154485"/>
                <a:gd name="connsiteY1" fmla="*/ 4828 h 9655"/>
              </a:gdLst>
              <a:ahLst/>
              <a:cxnLst>
                <a:cxn ang="0">
                  <a:pos x="connsiteX0" y="connsiteY0"/>
                </a:cxn>
                <a:cxn ang="0">
                  <a:pos x="connsiteX1" y="connsiteY1"/>
                </a:cxn>
              </a:cxnLst>
              <a:rect l="l" t="t" r="r" b="b"/>
              <a:pathLst>
                <a:path w="154485" h="9655">
                  <a:moveTo>
                    <a:pt x="4828" y="4828"/>
                  </a:moveTo>
                  <a:lnTo>
                    <a:pt x="152554" y="4828"/>
                  </a:lnTo>
                </a:path>
              </a:pathLst>
            </a:custGeom>
            <a:ln w="19050" cap="flat">
              <a:solidFill>
                <a:schemeClr val="bg1"/>
              </a:solidFill>
              <a:prstDash val="solid"/>
              <a:round/>
            </a:ln>
          </p:spPr>
          <p:txBody>
            <a:bodyPr rtlCol="0" anchor="ctr"/>
            <a:lstStyle/>
            <a:p>
              <a:pPr defTabSz="877824">
                <a:defRPr/>
              </a:pPr>
              <a:endParaRPr lang="en-US" sz="3456" dirty="0">
                <a:solidFill>
                  <a:srgbClr val="FFFFFF"/>
                </a:solidFill>
                <a:latin typeface="Amazon Ember"/>
              </a:endParaRPr>
            </a:p>
          </p:txBody>
        </p:sp>
        <p:sp>
          <p:nvSpPr>
            <p:cNvPr id="38" name="Freeform: Shape 37">
              <a:extLst>
                <a:ext uri="{FF2B5EF4-FFF2-40B4-BE49-F238E27FC236}">
                  <a16:creationId xmlns:a16="http://schemas.microsoft.com/office/drawing/2014/main" id="{630BB3C8-CE41-4D0A-B5F3-09D233DA1737}"/>
                </a:ext>
              </a:extLst>
            </p:cNvPr>
            <p:cNvSpPr/>
            <p:nvPr/>
          </p:nvSpPr>
          <p:spPr>
            <a:xfrm>
              <a:off x="15450904" y="2392736"/>
              <a:ext cx="154485" cy="9655"/>
            </a:xfrm>
            <a:custGeom>
              <a:avLst/>
              <a:gdLst>
                <a:gd name="connsiteX0" fmla="*/ 4828 w 154485"/>
                <a:gd name="connsiteY0" fmla="*/ 4828 h 9655"/>
                <a:gd name="connsiteX1" fmla="*/ 152554 w 154485"/>
                <a:gd name="connsiteY1" fmla="*/ 4828 h 9655"/>
              </a:gdLst>
              <a:ahLst/>
              <a:cxnLst>
                <a:cxn ang="0">
                  <a:pos x="connsiteX0" y="connsiteY0"/>
                </a:cxn>
                <a:cxn ang="0">
                  <a:pos x="connsiteX1" y="connsiteY1"/>
                </a:cxn>
              </a:cxnLst>
              <a:rect l="l" t="t" r="r" b="b"/>
              <a:pathLst>
                <a:path w="154485" h="9655">
                  <a:moveTo>
                    <a:pt x="4828" y="4828"/>
                  </a:moveTo>
                  <a:lnTo>
                    <a:pt x="152554" y="4828"/>
                  </a:lnTo>
                </a:path>
              </a:pathLst>
            </a:custGeom>
            <a:ln w="19050" cap="flat">
              <a:solidFill>
                <a:schemeClr val="bg1"/>
              </a:solidFill>
              <a:prstDash val="solid"/>
              <a:round/>
            </a:ln>
          </p:spPr>
          <p:txBody>
            <a:bodyPr rtlCol="0" anchor="ctr"/>
            <a:lstStyle/>
            <a:p>
              <a:pPr defTabSz="877824">
                <a:defRPr/>
              </a:pPr>
              <a:endParaRPr lang="en-US" sz="3456" dirty="0">
                <a:solidFill>
                  <a:srgbClr val="FFFFFF"/>
                </a:solidFill>
                <a:latin typeface="Amazon Ember"/>
              </a:endParaRPr>
            </a:p>
          </p:txBody>
        </p:sp>
        <p:sp>
          <p:nvSpPr>
            <p:cNvPr id="39" name="Freeform: Shape 38">
              <a:extLst>
                <a:ext uri="{FF2B5EF4-FFF2-40B4-BE49-F238E27FC236}">
                  <a16:creationId xmlns:a16="http://schemas.microsoft.com/office/drawing/2014/main" id="{A96DFEE8-E4C2-4C1A-BD82-6B58A8A0C13A}"/>
                </a:ext>
              </a:extLst>
            </p:cNvPr>
            <p:cNvSpPr/>
            <p:nvPr/>
          </p:nvSpPr>
          <p:spPr>
            <a:xfrm>
              <a:off x="15450904" y="2433932"/>
              <a:ext cx="151267" cy="9655"/>
            </a:xfrm>
            <a:custGeom>
              <a:avLst/>
              <a:gdLst>
                <a:gd name="connsiteX0" fmla="*/ 4828 w 151266"/>
                <a:gd name="connsiteY0" fmla="*/ 4828 h 9655"/>
                <a:gd name="connsiteX1" fmla="*/ 148692 w 151266"/>
                <a:gd name="connsiteY1" fmla="*/ 4828 h 9655"/>
              </a:gdLst>
              <a:ahLst/>
              <a:cxnLst>
                <a:cxn ang="0">
                  <a:pos x="connsiteX0" y="connsiteY0"/>
                </a:cxn>
                <a:cxn ang="0">
                  <a:pos x="connsiteX1" y="connsiteY1"/>
                </a:cxn>
              </a:cxnLst>
              <a:rect l="l" t="t" r="r" b="b"/>
              <a:pathLst>
                <a:path w="151266" h="9655">
                  <a:moveTo>
                    <a:pt x="4828" y="4828"/>
                  </a:moveTo>
                  <a:lnTo>
                    <a:pt x="148692" y="4828"/>
                  </a:lnTo>
                </a:path>
              </a:pathLst>
            </a:custGeom>
            <a:ln w="19050" cap="flat">
              <a:solidFill>
                <a:schemeClr val="bg1"/>
              </a:solidFill>
              <a:prstDash val="solid"/>
              <a:round/>
            </a:ln>
          </p:spPr>
          <p:txBody>
            <a:bodyPr rtlCol="0" anchor="ctr"/>
            <a:lstStyle/>
            <a:p>
              <a:pPr defTabSz="877824">
                <a:defRPr/>
              </a:pPr>
              <a:endParaRPr lang="en-US" sz="3456" dirty="0">
                <a:solidFill>
                  <a:srgbClr val="FFFFFF"/>
                </a:solidFill>
                <a:latin typeface="Amazon Ember"/>
              </a:endParaRPr>
            </a:p>
          </p:txBody>
        </p:sp>
        <p:sp>
          <p:nvSpPr>
            <p:cNvPr id="40" name="Freeform: Shape 39">
              <a:extLst>
                <a:ext uri="{FF2B5EF4-FFF2-40B4-BE49-F238E27FC236}">
                  <a16:creationId xmlns:a16="http://schemas.microsoft.com/office/drawing/2014/main" id="{8B58FEFA-E9A9-4C16-BA6F-A2416326F6DB}"/>
                </a:ext>
              </a:extLst>
            </p:cNvPr>
            <p:cNvSpPr/>
            <p:nvPr/>
          </p:nvSpPr>
          <p:spPr>
            <a:xfrm>
              <a:off x="15450904" y="2474806"/>
              <a:ext cx="57932" cy="9655"/>
            </a:xfrm>
            <a:custGeom>
              <a:avLst/>
              <a:gdLst>
                <a:gd name="connsiteX0" fmla="*/ 4828 w 57932"/>
                <a:gd name="connsiteY0" fmla="*/ 4828 h 9655"/>
                <a:gd name="connsiteX1" fmla="*/ 55357 w 57932"/>
                <a:gd name="connsiteY1" fmla="*/ 4828 h 9655"/>
              </a:gdLst>
              <a:ahLst/>
              <a:cxnLst>
                <a:cxn ang="0">
                  <a:pos x="connsiteX0" y="connsiteY0"/>
                </a:cxn>
                <a:cxn ang="0">
                  <a:pos x="connsiteX1" y="connsiteY1"/>
                </a:cxn>
              </a:cxnLst>
              <a:rect l="l" t="t" r="r" b="b"/>
              <a:pathLst>
                <a:path w="57932" h="9655">
                  <a:moveTo>
                    <a:pt x="4828" y="4828"/>
                  </a:moveTo>
                  <a:lnTo>
                    <a:pt x="55357" y="4828"/>
                  </a:lnTo>
                </a:path>
              </a:pathLst>
            </a:custGeom>
            <a:ln w="19050" cap="flat">
              <a:solidFill>
                <a:schemeClr val="bg1"/>
              </a:solidFill>
              <a:prstDash val="solid"/>
              <a:round/>
            </a:ln>
          </p:spPr>
          <p:txBody>
            <a:bodyPr rtlCol="0" anchor="ctr"/>
            <a:lstStyle/>
            <a:p>
              <a:pPr defTabSz="877824">
                <a:defRPr/>
              </a:pPr>
              <a:endParaRPr lang="en-US" sz="3456" dirty="0">
                <a:solidFill>
                  <a:srgbClr val="FFFFFF"/>
                </a:solidFill>
                <a:latin typeface="Amazon Ember"/>
              </a:endParaRPr>
            </a:p>
          </p:txBody>
        </p:sp>
        <p:sp>
          <p:nvSpPr>
            <p:cNvPr id="41" name="Freeform: Shape 40">
              <a:extLst>
                <a:ext uri="{FF2B5EF4-FFF2-40B4-BE49-F238E27FC236}">
                  <a16:creationId xmlns:a16="http://schemas.microsoft.com/office/drawing/2014/main" id="{5F540AD4-A24A-4518-8849-2E9D87DB9A18}"/>
                </a:ext>
              </a:extLst>
            </p:cNvPr>
            <p:cNvSpPr/>
            <p:nvPr/>
          </p:nvSpPr>
          <p:spPr>
            <a:xfrm>
              <a:off x="15450904" y="2310987"/>
              <a:ext cx="90116" cy="9655"/>
            </a:xfrm>
            <a:custGeom>
              <a:avLst/>
              <a:gdLst>
                <a:gd name="connsiteX0" fmla="*/ 4828 w 90116"/>
                <a:gd name="connsiteY0" fmla="*/ 4828 h 9655"/>
                <a:gd name="connsiteX1" fmla="*/ 88185 w 90116"/>
                <a:gd name="connsiteY1" fmla="*/ 4828 h 9655"/>
              </a:gdLst>
              <a:ahLst/>
              <a:cxnLst>
                <a:cxn ang="0">
                  <a:pos x="connsiteX0" y="connsiteY0"/>
                </a:cxn>
                <a:cxn ang="0">
                  <a:pos x="connsiteX1" y="connsiteY1"/>
                </a:cxn>
              </a:cxnLst>
              <a:rect l="l" t="t" r="r" b="b"/>
              <a:pathLst>
                <a:path w="90116" h="9655">
                  <a:moveTo>
                    <a:pt x="4828" y="4828"/>
                  </a:moveTo>
                  <a:lnTo>
                    <a:pt x="88185" y="4828"/>
                  </a:lnTo>
                </a:path>
              </a:pathLst>
            </a:custGeom>
            <a:ln w="19050" cap="flat">
              <a:solidFill>
                <a:schemeClr val="bg1"/>
              </a:solidFill>
              <a:prstDash val="solid"/>
              <a:round/>
            </a:ln>
          </p:spPr>
          <p:txBody>
            <a:bodyPr rtlCol="0" anchor="ctr"/>
            <a:lstStyle/>
            <a:p>
              <a:pPr defTabSz="877824">
                <a:defRPr/>
              </a:pPr>
              <a:endParaRPr lang="en-US" sz="3456" dirty="0">
                <a:solidFill>
                  <a:srgbClr val="FFFFFF"/>
                </a:solidFill>
                <a:latin typeface="Amazon Ember"/>
              </a:endParaRPr>
            </a:p>
          </p:txBody>
        </p:sp>
        <p:sp>
          <p:nvSpPr>
            <p:cNvPr id="42" name="Freeform: Shape 41">
              <a:extLst>
                <a:ext uri="{FF2B5EF4-FFF2-40B4-BE49-F238E27FC236}">
                  <a16:creationId xmlns:a16="http://schemas.microsoft.com/office/drawing/2014/main" id="{AE121DC2-0FC5-47A4-980B-FA1224EC9923}"/>
                </a:ext>
              </a:extLst>
            </p:cNvPr>
            <p:cNvSpPr/>
            <p:nvPr/>
          </p:nvSpPr>
          <p:spPr>
            <a:xfrm>
              <a:off x="15160718" y="2100949"/>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ln w="19050" cap="flat">
              <a:solidFill>
                <a:schemeClr val="bg1"/>
              </a:solidFill>
              <a:prstDash val="solid"/>
              <a:round/>
            </a:ln>
          </p:spPr>
          <p:txBody>
            <a:bodyPr rtlCol="0" anchor="ctr"/>
            <a:lstStyle/>
            <a:p>
              <a:pPr defTabSz="877824"/>
              <a:endParaRPr lang="en-US" sz="3456" dirty="0">
                <a:solidFill>
                  <a:srgbClr val="FFFFFF"/>
                </a:solidFill>
                <a:latin typeface="Amazon Ember"/>
              </a:endParaRPr>
            </a:p>
          </p:txBody>
        </p:sp>
        <p:sp>
          <p:nvSpPr>
            <p:cNvPr id="43" name="Freeform: Shape 42">
              <a:extLst>
                <a:ext uri="{FF2B5EF4-FFF2-40B4-BE49-F238E27FC236}">
                  <a16:creationId xmlns:a16="http://schemas.microsoft.com/office/drawing/2014/main" id="{4F81AA6C-EC06-40E6-BC6C-56A36F9F3CDD}"/>
                </a:ext>
              </a:extLst>
            </p:cNvPr>
            <p:cNvSpPr/>
            <p:nvPr/>
          </p:nvSpPr>
          <p:spPr>
            <a:xfrm>
              <a:off x="15256892" y="2098796"/>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ln w="19050" cap="flat">
              <a:solidFill>
                <a:schemeClr val="bg1"/>
              </a:solidFill>
              <a:prstDash val="solid"/>
              <a:round/>
            </a:ln>
          </p:spPr>
          <p:txBody>
            <a:bodyPr rtlCol="0" anchor="ctr"/>
            <a:lstStyle/>
            <a:p>
              <a:pPr defTabSz="877824"/>
              <a:endParaRPr lang="en-US" sz="3456" dirty="0">
                <a:solidFill>
                  <a:srgbClr val="FFFFFF"/>
                </a:solidFill>
                <a:latin typeface="Amazon Ember"/>
              </a:endParaRPr>
            </a:p>
          </p:txBody>
        </p:sp>
        <p:sp>
          <p:nvSpPr>
            <p:cNvPr id="44" name="Freeform: Shape 43">
              <a:extLst>
                <a:ext uri="{FF2B5EF4-FFF2-40B4-BE49-F238E27FC236}">
                  <a16:creationId xmlns:a16="http://schemas.microsoft.com/office/drawing/2014/main" id="{B85C9093-C7BC-4AFC-B003-7C1A4870FD17}"/>
                </a:ext>
              </a:extLst>
            </p:cNvPr>
            <p:cNvSpPr/>
            <p:nvPr/>
          </p:nvSpPr>
          <p:spPr>
            <a:xfrm>
              <a:off x="15137551" y="2159332"/>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ln w="19050" cap="flat">
              <a:solidFill>
                <a:schemeClr val="bg1"/>
              </a:solidFill>
              <a:prstDash val="solid"/>
              <a:round/>
            </a:ln>
          </p:spPr>
          <p:txBody>
            <a:bodyPr rtlCol="0" anchor="ctr"/>
            <a:lstStyle/>
            <a:p>
              <a:pPr defTabSz="877824"/>
              <a:endParaRPr lang="en-US" sz="3456" dirty="0">
                <a:solidFill>
                  <a:srgbClr val="FFFFFF"/>
                </a:solidFill>
                <a:latin typeface="Amazon Ember"/>
              </a:endParaRPr>
            </a:p>
          </p:txBody>
        </p:sp>
        <p:sp>
          <p:nvSpPr>
            <p:cNvPr id="45" name="Freeform: Shape 44">
              <a:extLst>
                <a:ext uri="{FF2B5EF4-FFF2-40B4-BE49-F238E27FC236}">
                  <a16:creationId xmlns:a16="http://schemas.microsoft.com/office/drawing/2014/main" id="{4C809057-CB0A-4532-9F74-DE4AFE7CE749}"/>
                </a:ext>
              </a:extLst>
            </p:cNvPr>
            <p:cNvSpPr/>
            <p:nvPr/>
          </p:nvSpPr>
          <p:spPr>
            <a:xfrm>
              <a:off x="15196211" y="2159332"/>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ln w="19050" cap="flat">
              <a:solidFill>
                <a:schemeClr val="bg1"/>
              </a:solidFill>
              <a:prstDash val="solid"/>
              <a:round/>
            </a:ln>
          </p:spPr>
          <p:txBody>
            <a:bodyPr rtlCol="0" anchor="ctr"/>
            <a:lstStyle/>
            <a:p>
              <a:pPr defTabSz="877824"/>
              <a:endParaRPr lang="en-US" sz="3456" dirty="0">
                <a:solidFill>
                  <a:srgbClr val="FFFFFF"/>
                </a:solidFill>
                <a:latin typeface="Amazon Ember"/>
              </a:endParaRPr>
            </a:p>
          </p:txBody>
        </p:sp>
        <p:sp>
          <p:nvSpPr>
            <p:cNvPr id="46" name="Freeform: Shape 45">
              <a:extLst>
                <a:ext uri="{FF2B5EF4-FFF2-40B4-BE49-F238E27FC236}">
                  <a16:creationId xmlns:a16="http://schemas.microsoft.com/office/drawing/2014/main" id="{81503D32-B566-4B8B-8285-669D1D181E57}"/>
                </a:ext>
              </a:extLst>
            </p:cNvPr>
            <p:cNvSpPr/>
            <p:nvPr/>
          </p:nvSpPr>
          <p:spPr>
            <a:xfrm>
              <a:off x="15117566" y="2229549"/>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ln w="19050" cap="flat">
              <a:solidFill>
                <a:schemeClr val="bg1"/>
              </a:solidFill>
              <a:prstDash val="solid"/>
              <a:round/>
            </a:ln>
          </p:spPr>
          <p:txBody>
            <a:bodyPr rtlCol="0" anchor="ctr"/>
            <a:lstStyle/>
            <a:p>
              <a:pPr defTabSz="877824"/>
              <a:endParaRPr lang="en-US" sz="3456" dirty="0">
                <a:solidFill>
                  <a:srgbClr val="FFFFFF"/>
                </a:solidFill>
                <a:latin typeface="Amazon Ember"/>
              </a:endParaRPr>
            </a:p>
          </p:txBody>
        </p:sp>
        <p:sp>
          <p:nvSpPr>
            <p:cNvPr id="47" name="Freeform: Shape 46">
              <a:extLst>
                <a:ext uri="{FF2B5EF4-FFF2-40B4-BE49-F238E27FC236}">
                  <a16:creationId xmlns:a16="http://schemas.microsoft.com/office/drawing/2014/main" id="{A7309164-8C79-48A2-A850-B64365E14147}"/>
                </a:ext>
              </a:extLst>
            </p:cNvPr>
            <p:cNvSpPr/>
            <p:nvPr/>
          </p:nvSpPr>
          <p:spPr>
            <a:xfrm>
              <a:off x="15170026" y="2203232"/>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ln w="19050" cap="flat">
              <a:solidFill>
                <a:schemeClr val="bg1"/>
              </a:solidFill>
              <a:prstDash val="solid"/>
              <a:round/>
            </a:ln>
          </p:spPr>
          <p:txBody>
            <a:bodyPr rtlCol="0" anchor="ctr"/>
            <a:lstStyle/>
            <a:p>
              <a:pPr defTabSz="877824"/>
              <a:endParaRPr lang="en-US" sz="3456" dirty="0">
                <a:solidFill>
                  <a:srgbClr val="FFFFFF"/>
                </a:solidFill>
                <a:latin typeface="Amazon Ember"/>
              </a:endParaRPr>
            </a:p>
          </p:txBody>
        </p:sp>
        <p:sp>
          <p:nvSpPr>
            <p:cNvPr id="48" name="Freeform: Shape 47">
              <a:extLst>
                <a:ext uri="{FF2B5EF4-FFF2-40B4-BE49-F238E27FC236}">
                  <a16:creationId xmlns:a16="http://schemas.microsoft.com/office/drawing/2014/main" id="{50E8F050-2859-43F4-93DC-724D5A6025F1}"/>
                </a:ext>
              </a:extLst>
            </p:cNvPr>
            <p:cNvSpPr/>
            <p:nvPr/>
          </p:nvSpPr>
          <p:spPr>
            <a:xfrm>
              <a:off x="15213215" y="2077664"/>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ln w="19050" cap="flat">
              <a:solidFill>
                <a:schemeClr val="bg1"/>
              </a:solidFill>
              <a:prstDash val="solid"/>
              <a:round/>
            </a:ln>
          </p:spPr>
          <p:txBody>
            <a:bodyPr rtlCol="0" anchor="ctr"/>
            <a:lstStyle/>
            <a:p>
              <a:pPr defTabSz="877824"/>
              <a:endParaRPr lang="en-US" sz="3456" dirty="0">
                <a:solidFill>
                  <a:srgbClr val="FFFFFF"/>
                </a:solidFill>
                <a:latin typeface="Amazon Ember"/>
              </a:endParaRPr>
            </a:p>
          </p:txBody>
        </p:sp>
        <p:sp>
          <p:nvSpPr>
            <p:cNvPr id="49" name="Freeform: Shape 48">
              <a:extLst>
                <a:ext uri="{FF2B5EF4-FFF2-40B4-BE49-F238E27FC236}">
                  <a16:creationId xmlns:a16="http://schemas.microsoft.com/office/drawing/2014/main" id="{40B77BB9-016A-4439-A9D2-F468F34C0967}"/>
                </a:ext>
              </a:extLst>
            </p:cNvPr>
            <p:cNvSpPr/>
            <p:nvPr/>
          </p:nvSpPr>
          <p:spPr>
            <a:xfrm>
              <a:off x="15093741" y="2048127"/>
              <a:ext cx="28966" cy="28966"/>
            </a:xfrm>
            <a:custGeom>
              <a:avLst/>
              <a:gdLst>
                <a:gd name="connsiteX0" fmla="*/ 26391 w 28966"/>
                <a:gd name="connsiteY0" fmla="*/ 26391 h 28966"/>
                <a:gd name="connsiteX1" fmla="*/ 4828 w 28966"/>
                <a:gd name="connsiteY1" fmla="*/ 26391 h 28966"/>
                <a:gd name="connsiteX2" fmla="*/ 4828 w 28966"/>
                <a:gd name="connsiteY2" fmla="*/ 4828 h 28966"/>
                <a:gd name="connsiteX3" fmla="*/ 26391 w 28966"/>
                <a:gd name="connsiteY3" fmla="*/ 4828 h 28966"/>
              </a:gdLst>
              <a:ahLst/>
              <a:cxnLst>
                <a:cxn ang="0">
                  <a:pos x="connsiteX0" y="connsiteY0"/>
                </a:cxn>
                <a:cxn ang="0">
                  <a:pos x="connsiteX1" y="connsiteY1"/>
                </a:cxn>
                <a:cxn ang="0">
                  <a:pos x="connsiteX2" y="connsiteY2"/>
                </a:cxn>
                <a:cxn ang="0">
                  <a:pos x="connsiteX3" y="connsiteY3"/>
                </a:cxn>
              </a:cxnLst>
              <a:rect l="l" t="t" r="r" b="b"/>
              <a:pathLst>
                <a:path w="28966" h="28966">
                  <a:moveTo>
                    <a:pt x="26391" y="26391"/>
                  </a:moveTo>
                  <a:lnTo>
                    <a:pt x="4828" y="26391"/>
                  </a:lnTo>
                  <a:lnTo>
                    <a:pt x="4828" y="4828"/>
                  </a:lnTo>
                  <a:lnTo>
                    <a:pt x="26391" y="4828"/>
                  </a:lnTo>
                  <a:close/>
                </a:path>
              </a:pathLst>
            </a:custGeom>
            <a:ln w="19050" cap="flat">
              <a:solidFill>
                <a:schemeClr val="bg1"/>
              </a:solidFill>
              <a:prstDash val="solid"/>
              <a:round/>
            </a:ln>
          </p:spPr>
          <p:txBody>
            <a:bodyPr rtlCol="0" anchor="ctr"/>
            <a:lstStyle/>
            <a:p>
              <a:pPr defTabSz="877824"/>
              <a:endParaRPr lang="en-US" sz="3456" dirty="0">
                <a:solidFill>
                  <a:srgbClr val="FFFFFF"/>
                </a:solidFill>
                <a:latin typeface="Amazon Ember"/>
              </a:endParaRPr>
            </a:p>
          </p:txBody>
        </p:sp>
      </p:grpSp>
      <p:sp>
        <p:nvSpPr>
          <p:cNvPr id="50" name="TextBox 33">
            <a:extLst>
              <a:ext uri="{FF2B5EF4-FFF2-40B4-BE49-F238E27FC236}">
                <a16:creationId xmlns:a16="http://schemas.microsoft.com/office/drawing/2014/main" id="{1544D6DF-98E3-4DB7-B806-110889A56BB0}"/>
              </a:ext>
            </a:extLst>
          </p:cNvPr>
          <p:cNvSpPr txBox="1">
            <a:spLocks noChangeArrowheads="1"/>
          </p:cNvSpPr>
          <p:nvPr/>
        </p:nvSpPr>
        <p:spPr bwMode="auto">
          <a:xfrm>
            <a:off x="7898923" y="3729082"/>
            <a:ext cx="128778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40" dirty="0">
                <a:solidFill>
                  <a:schemeClr val="bg1"/>
                </a:solidFill>
                <a:latin typeface="Arial" panose="020B0604020202020204" pitchFamily="34" charset="0"/>
                <a:cs typeface="Arial" panose="020B0604020202020204" pitchFamily="34" charset="0"/>
              </a:rPr>
              <a:t>Data Sets</a:t>
            </a:r>
          </a:p>
        </p:txBody>
      </p:sp>
      <p:cxnSp>
        <p:nvCxnSpPr>
          <p:cNvPr id="51" name="Straight Arrow Connector 50">
            <a:extLst>
              <a:ext uri="{FF2B5EF4-FFF2-40B4-BE49-F238E27FC236}">
                <a16:creationId xmlns:a16="http://schemas.microsoft.com/office/drawing/2014/main" id="{1FD8EF03-00AB-4FA6-8053-45327972A8A4}"/>
              </a:ext>
            </a:extLst>
          </p:cNvPr>
          <p:cNvCxnSpPr>
            <a:cxnSpLocks/>
          </p:cNvCxnSpPr>
          <p:nvPr/>
        </p:nvCxnSpPr>
        <p:spPr>
          <a:xfrm>
            <a:off x="4630258" y="3141945"/>
            <a:ext cx="3056244" cy="827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92B0EB8-E72E-4749-85D3-67EE9C841DA8}"/>
              </a:ext>
            </a:extLst>
          </p:cNvPr>
          <p:cNvCxnSpPr>
            <a:cxnSpLocks/>
          </p:cNvCxnSpPr>
          <p:nvPr/>
        </p:nvCxnSpPr>
        <p:spPr>
          <a:xfrm flipV="1">
            <a:off x="2274389" y="7060384"/>
            <a:ext cx="5412113" cy="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83C85BD1-2EC2-4184-9E89-DA4AC383A0B0}"/>
              </a:ext>
            </a:extLst>
          </p:cNvPr>
          <p:cNvCxnSpPr>
            <a:cxnSpLocks/>
          </p:cNvCxnSpPr>
          <p:nvPr/>
        </p:nvCxnSpPr>
        <p:spPr>
          <a:xfrm flipH="1" flipV="1">
            <a:off x="8669388" y="4108669"/>
            <a:ext cx="56328" cy="188037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F4D79170-843B-4E5A-810B-D5184C99C416}"/>
              </a:ext>
            </a:extLst>
          </p:cNvPr>
          <p:cNvCxnSpPr>
            <a:cxnSpLocks/>
          </p:cNvCxnSpPr>
          <p:nvPr/>
        </p:nvCxnSpPr>
        <p:spPr>
          <a:xfrm>
            <a:off x="9247481" y="3161563"/>
            <a:ext cx="1580894" cy="591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7EF48A26-9913-0632-0852-1BD287B52376}"/>
              </a:ext>
            </a:extLst>
          </p:cNvPr>
          <p:cNvGrpSpPr/>
          <p:nvPr/>
        </p:nvGrpSpPr>
        <p:grpSpPr>
          <a:xfrm>
            <a:off x="806863" y="2875800"/>
            <a:ext cx="1365065" cy="4498706"/>
            <a:chOff x="625542" y="2327206"/>
            <a:chExt cx="1137554" cy="3748921"/>
          </a:xfrm>
        </p:grpSpPr>
        <p:pic>
          <p:nvPicPr>
            <p:cNvPr id="60" name="Graphic 20">
              <a:extLst>
                <a:ext uri="{FF2B5EF4-FFF2-40B4-BE49-F238E27FC236}">
                  <a16:creationId xmlns:a16="http://schemas.microsoft.com/office/drawing/2014/main" id="{7F12204D-CA41-1E30-B726-9CE47E195BA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9481" y="2327206"/>
              <a:ext cx="452373" cy="45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17CE0148-5C42-7383-C485-4515CBB64430}"/>
                </a:ext>
              </a:extLst>
            </p:cNvPr>
            <p:cNvGrpSpPr/>
            <p:nvPr/>
          </p:nvGrpSpPr>
          <p:grpSpPr>
            <a:xfrm>
              <a:off x="625542" y="3241224"/>
              <a:ext cx="1137554" cy="2834903"/>
              <a:chOff x="-563889" y="3981703"/>
              <a:chExt cx="2939259" cy="7887444"/>
            </a:xfrm>
          </p:grpSpPr>
          <p:sp>
            <p:nvSpPr>
              <p:cNvPr id="63" name="Rectangle 62">
                <a:extLst>
                  <a:ext uri="{FF2B5EF4-FFF2-40B4-BE49-F238E27FC236}">
                    <a16:creationId xmlns:a16="http://schemas.microsoft.com/office/drawing/2014/main" id="{47D18172-FD09-C29D-B23F-6F2D4405016C}"/>
                  </a:ext>
                </a:extLst>
              </p:cNvPr>
              <p:cNvSpPr/>
              <p:nvPr/>
            </p:nvSpPr>
            <p:spPr>
              <a:xfrm>
                <a:off x="-563887" y="3981703"/>
                <a:ext cx="2939257" cy="7887444"/>
              </a:xfrm>
              <a:prstGeom prst="rect">
                <a:avLst/>
              </a:prstGeom>
              <a:noFill/>
              <a:ln w="12700">
                <a:solidFill>
                  <a:srgbClr val="517FFF"/>
                </a:solidFill>
              </a:ln>
            </p:spPr>
            <p:style>
              <a:lnRef idx="2">
                <a:schemeClr val="accent1">
                  <a:shade val="50000"/>
                </a:schemeClr>
              </a:lnRef>
              <a:fillRef idx="1">
                <a:schemeClr val="accent1"/>
              </a:fillRef>
              <a:effectRef idx="0">
                <a:schemeClr val="accent1"/>
              </a:effectRef>
              <a:fontRef idx="minor">
                <a:schemeClr val="lt1"/>
              </a:fontRef>
            </p:style>
            <p:txBody>
              <a:bodyPr lIns="219456" tIns="54864"/>
              <a:lstStyle/>
              <a:p>
                <a:pPr>
                  <a:defRPr/>
                </a:pPr>
                <a:r>
                  <a:rPr lang="en-US" sz="960" dirty="0">
                    <a:solidFill>
                      <a:srgbClr val="517FFF"/>
                    </a:solidFill>
                    <a:latin typeface="Arial" panose="020B0604020202020204" pitchFamily="34" charset="0"/>
                    <a:cs typeface="Arial" panose="020B0604020202020204" pitchFamily="34" charset="0"/>
                  </a:rPr>
                  <a:t>CSEA on-premise</a:t>
                </a:r>
              </a:p>
            </p:txBody>
          </p:sp>
          <p:pic>
            <p:nvPicPr>
              <p:cNvPr id="64" name="Graphic 63">
                <a:extLst>
                  <a:ext uri="{FF2B5EF4-FFF2-40B4-BE49-F238E27FC236}">
                    <a16:creationId xmlns:a16="http://schemas.microsoft.com/office/drawing/2014/main" id="{C507DC96-AD43-DE3B-C694-70C7BBA5132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3889" y="3981705"/>
                <a:ext cx="381000" cy="381000"/>
              </a:xfrm>
              <a:prstGeom prst="rect">
                <a:avLst/>
              </a:prstGeom>
            </p:spPr>
          </p:pic>
        </p:grpSp>
        <p:pic>
          <p:nvPicPr>
            <p:cNvPr id="65" name="Graphic 10">
              <a:extLst>
                <a:ext uri="{FF2B5EF4-FFF2-40B4-BE49-F238E27FC236}">
                  <a16:creationId xmlns:a16="http://schemas.microsoft.com/office/drawing/2014/main" id="{D580E73A-E234-010D-3ABF-E4D8F245C2B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7468" y="3479559"/>
              <a:ext cx="366518" cy="366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Graphic 67" descr="Download from cloud outline">
              <a:extLst>
                <a:ext uri="{FF2B5EF4-FFF2-40B4-BE49-F238E27FC236}">
                  <a16:creationId xmlns:a16="http://schemas.microsoft.com/office/drawing/2014/main" id="{E1947886-EE0C-8B97-B732-BD06311ED12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20053" y="2825847"/>
              <a:ext cx="372606" cy="372606"/>
            </a:xfrm>
            <a:prstGeom prst="rect">
              <a:avLst/>
            </a:prstGeom>
          </p:spPr>
        </p:pic>
      </p:grpSp>
      <p:sp>
        <p:nvSpPr>
          <p:cNvPr id="26" name="Rectangle 62">
            <a:extLst>
              <a:ext uri="{FF2B5EF4-FFF2-40B4-BE49-F238E27FC236}">
                <a16:creationId xmlns:a16="http://schemas.microsoft.com/office/drawing/2014/main" id="{47D18172-FD09-C29D-B23F-6F2D4405016C}"/>
              </a:ext>
            </a:extLst>
          </p:cNvPr>
          <p:cNvSpPr/>
          <p:nvPr/>
        </p:nvSpPr>
        <p:spPr>
          <a:xfrm>
            <a:off x="806864" y="3972622"/>
            <a:ext cx="1365064" cy="3401884"/>
          </a:xfrm>
          <a:prstGeom prst="rect">
            <a:avLst/>
          </a:prstGeom>
          <a:noFill/>
          <a:ln w="12700">
            <a:solidFill>
              <a:srgbClr val="517FFF"/>
            </a:solidFill>
          </a:ln>
        </p:spPr>
        <p:style>
          <a:lnRef idx="2">
            <a:schemeClr val="accent1">
              <a:shade val="50000"/>
            </a:schemeClr>
          </a:lnRef>
          <a:fillRef idx="1">
            <a:schemeClr val="accent1"/>
          </a:fillRef>
          <a:effectRef idx="0">
            <a:schemeClr val="accent1"/>
          </a:effectRef>
          <a:fontRef idx="minor">
            <a:schemeClr val="lt1"/>
          </a:fontRef>
        </p:style>
        <p:txBody>
          <a:bodyPr lIns="219456" tIns="54864"/>
          <a:lstStyle/>
          <a:p>
            <a:pPr>
              <a:defRPr/>
            </a:pPr>
            <a:r>
              <a:rPr lang="en-US" sz="960" dirty="0">
                <a:solidFill>
                  <a:srgbClr val="517FFF"/>
                </a:solidFill>
                <a:latin typeface="Arial" panose="020B0604020202020204" pitchFamily="34" charset="0"/>
                <a:cs typeface="Arial" panose="020B0604020202020204" pitchFamily="34" charset="0"/>
              </a:rPr>
              <a:t>CSEA on-premise</a:t>
            </a:r>
          </a:p>
        </p:txBody>
      </p:sp>
    </p:spTree>
    <p:extLst>
      <p:ext uri="{BB962C8B-B14F-4D97-AF65-F5344CB8AC3E}">
        <p14:creationId xmlns:p14="http://schemas.microsoft.com/office/powerpoint/2010/main" val="20792117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FE06E5-EE73-7653-531E-DD3D9979F8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04485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A7CAB1-F09B-6540-8B3E-276A1CAE44B7}"/>
              </a:ext>
            </a:extLst>
          </p:cNvPr>
          <p:cNvSpPr txBox="1"/>
          <p:nvPr/>
        </p:nvSpPr>
        <p:spPr>
          <a:xfrm>
            <a:off x="6660544" y="1866194"/>
            <a:ext cx="7773282" cy="535531"/>
          </a:xfrm>
          <a:prstGeom prst="rect">
            <a:avLst/>
          </a:prstGeom>
          <a:noFill/>
        </p:spPr>
        <p:txBody>
          <a:bodyPr wrap="none" rtlCol="0">
            <a:spAutoFit/>
          </a:bodyPr>
          <a:lstStyle/>
          <a:p>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URL : https://</a:t>
            </a:r>
            <a:r>
              <a:rPr lang="en-US"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eventbox.dev</a:t>
            </a: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/survey/XM58Y3B</a:t>
            </a:r>
          </a:p>
        </p:txBody>
      </p:sp>
      <p:sp>
        <p:nvSpPr>
          <p:cNvPr id="5" name="TextBox 4">
            <a:extLst>
              <a:ext uri="{FF2B5EF4-FFF2-40B4-BE49-F238E27FC236}">
                <a16:creationId xmlns:a16="http://schemas.microsoft.com/office/drawing/2014/main" id="{0CCCE98D-0BAA-8B49-A5A4-52637ADAFD29}"/>
              </a:ext>
            </a:extLst>
          </p:cNvPr>
          <p:cNvSpPr txBox="1"/>
          <p:nvPr/>
        </p:nvSpPr>
        <p:spPr>
          <a:xfrm>
            <a:off x="6660544" y="3316418"/>
            <a:ext cx="7560205" cy="3046988"/>
          </a:xfrm>
          <a:prstGeom prst="rect">
            <a:avLst/>
          </a:prstGeom>
          <a:noFill/>
        </p:spPr>
        <p:txBody>
          <a:bodyPr wrap="square" rtlCol="0">
            <a:spAutoFit/>
          </a:bodyPr>
          <a:lstStyle/>
          <a:p>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Stason Rodrigues | Solutions Architect | AWS | </a:t>
            </a:r>
            <a:r>
              <a:rPr lang="en-US" sz="24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stasonr@amazon.com</a:t>
            </a:r>
            <a:endPar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endPar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Rishabh Doshi | Manager, Solutions Architecture | AWS | </a:t>
            </a:r>
            <a:r>
              <a:rPr lang="en-US" sz="24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rishdosh@amazon.com</a:t>
            </a:r>
            <a:endPar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endPar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Jeff Masumoto | VP Solutions &amp; Consulting Services | </a:t>
            </a:r>
            <a:r>
              <a:rPr lang="en-US" sz="24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DataHouse</a:t>
            </a: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 </a:t>
            </a:r>
            <a:r>
              <a:rPr lang="en-US" sz="24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jeff_masumoto@datahouse.com</a:t>
            </a:r>
            <a:endPar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6" name="TextBox 5">
            <a:extLst>
              <a:ext uri="{FF2B5EF4-FFF2-40B4-BE49-F238E27FC236}">
                <a16:creationId xmlns:a16="http://schemas.microsoft.com/office/drawing/2014/main" id="{9006F013-861E-954D-AB57-D4A4F02862E4}"/>
              </a:ext>
            </a:extLst>
          </p:cNvPr>
          <p:cNvSpPr txBox="1"/>
          <p:nvPr/>
        </p:nvSpPr>
        <p:spPr>
          <a:xfrm>
            <a:off x="308010" y="209462"/>
            <a:ext cx="4889633" cy="683264"/>
          </a:xfrm>
          <a:prstGeom prst="rect">
            <a:avLst/>
          </a:prstGeom>
          <a:noFill/>
        </p:spPr>
        <p:txBody>
          <a:bodyPr wrap="square" rtlCol="0">
            <a:spAutoFit/>
          </a:bodyPr>
          <a:lstStyle/>
          <a:p>
            <a:r>
              <a:rPr lang="en-US" sz="384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Feedback Please!</a:t>
            </a:r>
          </a:p>
        </p:txBody>
      </p:sp>
      <p:pic>
        <p:nvPicPr>
          <p:cNvPr id="7" name="Picture 6">
            <a:extLst>
              <a:ext uri="{FF2B5EF4-FFF2-40B4-BE49-F238E27FC236}">
                <a16:creationId xmlns:a16="http://schemas.microsoft.com/office/drawing/2014/main" id="{236AACD2-A307-344B-A69F-AC57B3750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072" y="1866194"/>
            <a:ext cx="4497212" cy="4497212"/>
          </a:xfrm>
          <a:prstGeom prst="rect">
            <a:avLst/>
          </a:prstGeom>
        </p:spPr>
      </p:pic>
    </p:spTree>
    <p:extLst>
      <p:ext uri="{BB962C8B-B14F-4D97-AF65-F5344CB8AC3E}">
        <p14:creationId xmlns:p14="http://schemas.microsoft.com/office/powerpoint/2010/main" val="39852159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34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D9B06CB-A3BB-4CD5-A6B7-A3283D7AF746}"/>
              </a:ext>
            </a:extLst>
          </p:cNvPr>
          <p:cNvGrpSpPr/>
          <p:nvPr/>
        </p:nvGrpSpPr>
        <p:grpSpPr>
          <a:xfrm>
            <a:off x="5512800" y="1820061"/>
            <a:ext cx="3635646" cy="4882156"/>
            <a:chOff x="5638983" y="1820061"/>
            <a:chExt cx="3635646" cy="4882156"/>
          </a:xfrm>
        </p:grpSpPr>
        <p:sp>
          <p:nvSpPr>
            <p:cNvPr id="95" name="TextBox 94">
              <a:extLst>
                <a:ext uri="{FF2B5EF4-FFF2-40B4-BE49-F238E27FC236}">
                  <a16:creationId xmlns:a16="http://schemas.microsoft.com/office/drawing/2014/main" id="{BD7D0141-6AA6-4778-BBF8-530ACAAD5247}"/>
                </a:ext>
              </a:extLst>
            </p:cNvPr>
            <p:cNvSpPr txBox="1"/>
            <p:nvPr/>
          </p:nvSpPr>
          <p:spPr>
            <a:xfrm>
              <a:off x="5638983" y="4964857"/>
              <a:ext cx="3635646" cy="1737360"/>
            </a:xfrm>
            <a:prstGeom prst="rect">
              <a:avLst/>
            </a:prstGeom>
            <a:noFill/>
          </p:spPr>
          <p:txBody>
            <a:bodyPr wrap="square" lIns="91440" tIns="146304" rIns="91440" bIns="146304" rtlCol="0" anchor="t" anchorCtr="0">
              <a:noAutofit/>
            </a:bodyPr>
            <a:lstStyle/>
            <a:p>
              <a:pPr algn="ctr">
                <a:lnSpc>
                  <a:spcPct val="90000"/>
                </a:lnSpc>
              </a:pPr>
              <a: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Build An </a:t>
              </a:r>
              <a:b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br>
              <a: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Operating Model </a:t>
              </a:r>
            </a:p>
            <a:p>
              <a:pPr algn="ctr">
                <a:lnSpc>
                  <a:spcPct val="90000"/>
                </a:lnSpc>
              </a:pPr>
              <a: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&amp; </a:t>
              </a:r>
            </a:p>
            <a:p>
              <a:pPr algn="ctr">
                <a:lnSpc>
                  <a:spcPct val="90000"/>
                </a:lnSpc>
              </a:pPr>
              <a: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A Service management framework</a:t>
              </a:r>
            </a:p>
          </p:txBody>
        </p:sp>
        <p:grpSp>
          <p:nvGrpSpPr>
            <p:cNvPr id="373" name="Group 372">
              <a:extLst>
                <a:ext uri="{FF2B5EF4-FFF2-40B4-BE49-F238E27FC236}">
                  <a16:creationId xmlns:a16="http://schemas.microsoft.com/office/drawing/2014/main" id="{10A64502-B546-4ACB-9989-1E68FF377414}"/>
                </a:ext>
              </a:extLst>
            </p:cNvPr>
            <p:cNvGrpSpPr/>
            <p:nvPr/>
          </p:nvGrpSpPr>
          <p:grpSpPr>
            <a:xfrm>
              <a:off x="6039486" y="1820061"/>
              <a:ext cx="2834640" cy="2834640"/>
              <a:chOff x="4251960" y="2129424"/>
              <a:chExt cx="2834640" cy="2834640"/>
            </a:xfrm>
          </p:grpSpPr>
          <p:sp>
            <p:nvSpPr>
              <p:cNvPr id="27" name="Oval 26">
                <a:extLst>
                  <a:ext uri="{FF2B5EF4-FFF2-40B4-BE49-F238E27FC236}">
                    <a16:creationId xmlns:a16="http://schemas.microsoft.com/office/drawing/2014/main" id="{A84D48F7-7D85-4D17-A465-61A16B79DC89}"/>
                  </a:ext>
                </a:extLst>
              </p:cNvPr>
              <p:cNvSpPr>
                <a:spLocks noChangeAspect="1"/>
              </p:cNvSpPr>
              <p:nvPr/>
            </p:nvSpPr>
            <p:spPr bwMode="auto">
              <a:xfrm>
                <a:off x="4251960" y="2129424"/>
                <a:ext cx="2834640" cy="2834640"/>
              </a:xfrm>
              <a:prstGeom prst="ellipse">
                <a:avLst/>
              </a:prstGeom>
              <a:gradFill flip="none" rotWithShape="1">
                <a:gsLst>
                  <a:gs pos="84000">
                    <a:schemeClr val="accent1"/>
                  </a:gs>
                  <a:gs pos="46000">
                    <a:schemeClr val="accent3"/>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Segoe UI" pitchFamily="34" charset="0"/>
                  <a:cs typeface="Segoe UI" pitchFamily="34" charset="0"/>
                </a:endParaRPr>
              </a:p>
            </p:txBody>
          </p:sp>
          <p:sp>
            <p:nvSpPr>
              <p:cNvPr id="33" name="Oval 32">
                <a:extLst>
                  <a:ext uri="{FF2B5EF4-FFF2-40B4-BE49-F238E27FC236}">
                    <a16:creationId xmlns:a16="http://schemas.microsoft.com/office/drawing/2014/main" id="{3BD73530-8F1E-48B4-94F1-EDE1847F6841}"/>
                  </a:ext>
                </a:extLst>
              </p:cNvPr>
              <p:cNvSpPr>
                <a:spLocks noChangeAspect="1"/>
              </p:cNvSpPr>
              <p:nvPr/>
            </p:nvSpPr>
            <p:spPr bwMode="auto">
              <a:xfrm>
                <a:off x="4389120" y="2266584"/>
                <a:ext cx="2560320" cy="2560320"/>
              </a:xfrm>
              <a:prstGeom prst="ellipse">
                <a:avLst/>
              </a:prstGeom>
              <a:solidFill>
                <a:srgbClr val="232F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grpSp>
            <p:nvGrpSpPr>
              <p:cNvPr id="202" name="Group 201">
                <a:extLst>
                  <a:ext uri="{FF2B5EF4-FFF2-40B4-BE49-F238E27FC236}">
                    <a16:creationId xmlns:a16="http://schemas.microsoft.com/office/drawing/2014/main" id="{A1760A03-D77E-4C5F-A93D-C5664956310C}"/>
                  </a:ext>
                </a:extLst>
              </p:cNvPr>
              <p:cNvGrpSpPr/>
              <p:nvPr/>
            </p:nvGrpSpPr>
            <p:grpSpPr>
              <a:xfrm>
                <a:off x="4907720" y="2801878"/>
                <a:ext cx="1523120" cy="1489732"/>
                <a:chOff x="5313422" y="113855"/>
                <a:chExt cx="1739019" cy="1700898"/>
              </a:xfrm>
            </p:grpSpPr>
            <p:grpSp>
              <p:nvGrpSpPr>
                <p:cNvPr id="145" name="Graphic 135">
                  <a:extLst>
                    <a:ext uri="{FF2B5EF4-FFF2-40B4-BE49-F238E27FC236}">
                      <a16:creationId xmlns:a16="http://schemas.microsoft.com/office/drawing/2014/main" id="{357F1D35-9447-441A-AAA6-9BE794751E82}"/>
                    </a:ext>
                  </a:extLst>
                </p:cNvPr>
                <p:cNvGrpSpPr/>
                <p:nvPr/>
              </p:nvGrpSpPr>
              <p:grpSpPr>
                <a:xfrm>
                  <a:off x="5370603" y="294428"/>
                  <a:ext cx="696710" cy="694705"/>
                  <a:chOff x="5370603" y="294428"/>
                  <a:chExt cx="696710" cy="694705"/>
                </a:xfrm>
                <a:noFill/>
              </p:grpSpPr>
              <p:grpSp>
                <p:nvGrpSpPr>
                  <p:cNvPr id="147" name="Graphic 135">
                    <a:extLst>
                      <a:ext uri="{FF2B5EF4-FFF2-40B4-BE49-F238E27FC236}">
                        <a16:creationId xmlns:a16="http://schemas.microsoft.com/office/drawing/2014/main" id="{357F1D35-9447-441A-AAA6-9BE794751E82}"/>
                      </a:ext>
                    </a:extLst>
                  </p:cNvPr>
                  <p:cNvGrpSpPr/>
                  <p:nvPr/>
                </p:nvGrpSpPr>
                <p:grpSpPr>
                  <a:xfrm>
                    <a:off x="5390667" y="310479"/>
                    <a:ext cx="528176" cy="530182"/>
                    <a:chOff x="5390667" y="310479"/>
                    <a:chExt cx="528176" cy="530182"/>
                  </a:xfrm>
                  <a:noFill/>
                </p:grpSpPr>
                <p:sp>
                  <p:nvSpPr>
                    <p:cNvPr id="148" name="Freeform: Shape 147">
                      <a:extLst>
                        <a:ext uri="{FF2B5EF4-FFF2-40B4-BE49-F238E27FC236}">
                          <a16:creationId xmlns:a16="http://schemas.microsoft.com/office/drawing/2014/main" id="{2B9FEDF8-61C1-4F20-B231-BB33BC3C07AE}"/>
                        </a:ext>
                      </a:extLst>
                    </p:cNvPr>
                    <p:cNvSpPr/>
                    <p:nvPr/>
                  </p:nvSpPr>
                  <p:spPr>
                    <a:xfrm rot="-2834463">
                      <a:off x="5558452" y="478926"/>
                      <a:ext cx="192606" cy="192606"/>
                    </a:xfrm>
                    <a:custGeom>
                      <a:avLst/>
                      <a:gdLst>
                        <a:gd name="connsiteX0" fmla="*/ 192607 w 192606"/>
                        <a:gd name="connsiteY0" fmla="*/ 96303 h 192606"/>
                        <a:gd name="connsiteX1" fmla="*/ 96303 w 192606"/>
                        <a:gd name="connsiteY1" fmla="*/ 192607 h 192606"/>
                        <a:gd name="connsiteX2" fmla="*/ 0 w 192606"/>
                        <a:gd name="connsiteY2" fmla="*/ 96303 h 192606"/>
                        <a:gd name="connsiteX3" fmla="*/ 96303 w 192606"/>
                        <a:gd name="connsiteY3" fmla="*/ 0 h 192606"/>
                        <a:gd name="connsiteX4" fmla="*/ 192607 w 192606"/>
                        <a:gd name="connsiteY4" fmla="*/ 96303 h 192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06" h="192606">
                          <a:moveTo>
                            <a:pt x="192607" y="96303"/>
                          </a:moveTo>
                          <a:cubicBezTo>
                            <a:pt x="192607" y="149490"/>
                            <a:pt x="149490" y="192607"/>
                            <a:pt x="96303" y="192607"/>
                          </a:cubicBezTo>
                          <a:cubicBezTo>
                            <a:pt x="43117" y="192607"/>
                            <a:pt x="0" y="149490"/>
                            <a:pt x="0" y="96303"/>
                          </a:cubicBezTo>
                          <a:cubicBezTo>
                            <a:pt x="0" y="43117"/>
                            <a:pt x="43117" y="0"/>
                            <a:pt x="96303" y="0"/>
                          </a:cubicBezTo>
                          <a:cubicBezTo>
                            <a:pt x="149490" y="0"/>
                            <a:pt x="192607" y="43117"/>
                            <a:pt x="192607" y="96303"/>
                          </a:cubicBezTo>
                          <a:close/>
                        </a:path>
                      </a:pathLst>
                    </a:custGeom>
                    <a:noFill/>
                    <a:ln w="19050" cap="flat">
                      <a:solidFill>
                        <a:schemeClr val="accent3"/>
                      </a:solidFill>
                      <a:prstDash val="solid"/>
                      <a:round/>
                    </a:ln>
                  </p:spPr>
                  <p:txBody>
                    <a:bodyPr rtlCol="0" anchor="ctr"/>
                    <a:lstStyle/>
                    <a:p>
                      <a:endParaRPr lang="en-US" dirty="0"/>
                    </a:p>
                  </p:txBody>
                </p:sp>
                <p:sp>
                  <p:nvSpPr>
                    <p:cNvPr id="150" name="Freeform: Shape 149">
                      <a:extLst>
                        <a:ext uri="{FF2B5EF4-FFF2-40B4-BE49-F238E27FC236}">
                          <a16:creationId xmlns:a16="http://schemas.microsoft.com/office/drawing/2014/main" id="{03C0CDC1-8B8E-4614-B17E-E7D0613A5C8A}"/>
                        </a:ext>
                      </a:extLst>
                    </p:cNvPr>
                    <p:cNvSpPr/>
                    <p:nvPr/>
                  </p:nvSpPr>
                  <p:spPr>
                    <a:xfrm>
                      <a:off x="5390667" y="310479"/>
                      <a:ext cx="528176" cy="530182"/>
                    </a:xfrm>
                    <a:custGeom>
                      <a:avLst/>
                      <a:gdLst>
                        <a:gd name="connsiteX0" fmla="*/ 457452 w 528176"/>
                        <a:gd name="connsiteY0" fmla="*/ 310987 h 530182"/>
                        <a:gd name="connsiteX1" fmla="*/ 527675 w 528176"/>
                        <a:gd name="connsiteY1" fmla="*/ 302460 h 530182"/>
                        <a:gd name="connsiteX2" fmla="*/ 528176 w 528176"/>
                        <a:gd name="connsiteY2" fmla="*/ 232237 h 530182"/>
                        <a:gd name="connsiteX3" fmla="*/ 457452 w 528176"/>
                        <a:gd name="connsiteY3" fmla="*/ 222205 h 530182"/>
                        <a:gd name="connsiteX4" fmla="*/ 431871 w 528176"/>
                        <a:gd name="connsiteY4" fmla="*/ 160509 h 530182"/>
                        <a:gd name="connsiteX5" fmla="*/ 475509 w 528176"/>
                        <a:gd name="connsiteY5" fmla="*/ 103830 h 530182"/>
                        <a:gd name="connsiteX6" fmla="*/ 426855 w 528176"/>
                        <a:gd name="connsiteY6" fmla="*/ 54673 h 530182"/>
                        <a:gd name="connsiteX7" fmla="*/ 370175 w 528176"/>
                        <a:gd name="connsiteY7" fmla="*/ 97309 h 530182"/>
                        <a:gd name="connsiteX8" fmla="*/ 309984 w 528176"/>
                        <a:gd name="connsiteY8" fmla="*/ 71728 h 530182"/>
                        <a:gd name="connsiteX9" fmla="*/ 301958 w 528176"/>
                        <a:gd name="connsiteY9" fmla="*/ 502 h 530182"/>
                        <a:gd name="connsiteX10" fmla="*/ 231735 w 528176"/>
                        <a:gd name="connsiteY10" fmla="*/ 0 h 530182"/>
                        <a:gd name="connsiteX11" fmla="*/ 221704 w 528176"/>
                        <a:gd name="connsiteY11" fmla="*/ 71226 h 530182"/>
                        <a:gd name="connsiteX12" fmla="*/ 160008 w 528176"/>
                        <a:gd name="connsiteY12" fmla="*/ 96306 h 530182"/>
                        <a:gd name="connsiteX13" fmla="*/ 103328 w 528176"/>
                        <a:gd name="connsiteY13" fmla="*/ 52667 h 530182"/>
                        <a:gd name="connsiteX14" fmla="*/ 54172 w 528176"/>
                        <a:gd name="connsiteY14" fmla="*/ 101322 h 530182"/>
                        <a:gd name="connsiteX15" fmla="*/ 97309 w 528176"/>
                        <a:gd name="connsiteY15" fmla="*/ 157500 h 530182"/>
                        <a:gd name="connsiteX16" fmla="*/ 70724 w 528176"/>
                        <a:gd name="connsiteY16" fmla="*/ 219196 h 530182"/>
                        <a:gd name="connsiteX17" fmla="*/ 502 w 528176"/>
                        <a:gd name="connsiteY17" fmla="*/ 227723 h 530182"/>
                        <a:gd name="connsiteX18" fmla="*/ 0 w 528176"/>
                        <a:gd name="connsiteY18" fmla="*/ 297946 h 530182"/>
                        <a:gd name="connsiteX19" fmla="*/ 69721 w 528176"/>
                        <a:gd name="connsiteY19" fmla="*/ 307476 h 530182"/>
                        <a:gd name="connsiteX20" fmla="*/ 94801 w 528176"/>
                        <a:gd name="connsiteY20" fmla="*/ 369673 h 530182"/>
                        <a:gd name="connsiteX21" fmla="*/ 52166 w 528176"/>
                        <a:gd name="connsiteY21" fmla="*/ 426855 h 530182"/>
                        <a:gd name="connsiteX22" fmla="*/ 100820 w 528176"/>
                        <a:gd name="connsiteY22" fmla="*/ 476011 h 530182"/>
                        <a:gd name="connsiteX23" fmla="*/ 158001 w 528176"/>
                        <a:gd name="connsiteY23" fmla="*/ 433877 h 530182"/>
                        <a:gd name="connsiteX24" fmla="*/ 218694 w 528176"/>
                        <a:gd name="connsiteY24" fmla="*/ 459458 h 530182"/>
                        <a:gd name="connsiteX25" fmla="*/ 227221 w 528176"/>
                        <a:gd name="connsiteY25" fmla="*/ 529681 h 530182"/>
                        <a:gd name="connsiteX26" fmla="*/ 297444 w 528176"/>
                        <a:gd name="connsiteY26" fmla="*/ 530183 h 530182"/>
                        <a:gd name="connsiteX27" fmla="*/ 307476 w 528176"/>
                        <a:gd name="connsiteY27" fmla="*/ 459960 h 530182"/>
                        <a:gd name="connsiteX28" fmla="*/ 368670 w 528176"/>
                        <a:gd name="connsiteY28" fmla="*/ 434880 h 530182"/>
                        <a:gd name="connsiteX29" fmla="*/ 425851 w 528176"/>
                        <a:gd name="connsiteY29" fmla="*/ 477515 h 530182"/>
                        <a:gd name="connsiteX30" fmla="*/ 475007 w 528176"/>
                        <a:gd name="connsiteY30" fmla="*/ 428861 h 530182"/>
                        <a:gd name="connsiteX31" fmla="*/ 432372 w 528176"/>
                        <a:gd name="connsiteY31" fmla="*/ 372181 h 530182"/>
                        <a:gd name="connsiteX32" fmla="*/ 457452 w 528176"/>
                        <a:gd name="connsiteY32" fmla="*/ 310987 h 5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8176" h="530182">
                          <a:moveTo>
                            <a:pt x="457452" y="310987"/>
                          </a:moveTo>
                          <a:lnTo>
                            <a:pt x="527675" y="302460"/>
                          </a:lnTo>
                          <a:lnTo>
                            <a:pt x="528176" y="232237"/>
                          </a:lnTo>
                          <a:lnTo>
                            <a:pt x="457452" y="222205"/>
                          </a:lnTo>
                          <a:cubicBezTo>
                            <a:pt x="452436" y="200135"/>
                            <a:pt x="443909" y="179068"/>
                            <a:pt x="431871" y="160509"/>
                          </a:cubicBezTo>
                          <a:lnTo>
                            <a:pt x="475509" y="103830"/>
                          </a:lnTo>
                          <a:lnTo>
                            <a:pt x="426855" y="54673"/>
                          </a:lnTo>
                          <a:lnTo>
                            <a:pt x="370175" y="97309"/>
                          </a:lnTo>
                          <a:cubicBezTo>
                            <a:pt x="351616" y="85772"/>
                            <a:pt x="331552" y="77245"/>
                            <a:pt x="309984" y="71728"/>
                          </a:cubicBezTo>
                          <a:lnTo>
                            <a:pt x="301958" y="502"/>
                          </a:lnTo>
                          <a:lnTo>
                            <a:pt x="231735" y="0"/>
                          </a:lnTo>
                          <a:lnTo>
                            <a:pt x="221704" y="71226"/>
                          </a:lnTo>
                          <a:cubicBezTo>
                            <a:pt x="199634" y="76242"/>
                            <a:pt x="178567" y="84769"/>
                            <a:pt x="160008" y="96306"/>
                          </a:cubicBezTo>
                          <a:lnTo>
                            <a:pt x="103328" y="52667"/>
                          </a:lnTo>
                          <a:lnTo>
                            <a:pt x="54172" y="101322"/>
                          </a:lnTo>
                          <a:lnTo>
                            <a:pt x="97309" y="157500"/>
                          </a:lnTo>
                          <a:cubicBezTo>
                            <a:pt x="85271" y="176059"/>
                            <a:pt x="76242" y="196624"/>
                            <a:pt x="70724" y="219196"/>
                          </a:cubicBezTo>
                          <a:lnTo>
                            <a:pt x="502" y="227723"/>
                          </a:lnTo>
                          <a:lnTo>
                            <a:pt x="0" y="297946"/>
                          </a:lnTo>
                          <a:lnTo>
                            <a:pt x="69721" y="307476"/>
                          </a:lnTo>
                          <a:cubicBezTo>
                            <a:pt x="74737" y="329546"/>
                            <a:pt x="83264" y="350613"/>
                            <a:pt x="94801" y="369673"/>
                          </a:cubicBezTo>
                          <a:lnTo>
                            <a:pt x="52166" y="426855"/>
                          </a:lnTo>
                          <a:lnTo>
                            <a:pt x="100820" y="476011"/>
                          </a:lnTo>
                          <a:lnTo>
                            <a:pt x="158001" y="433877"/>
                          </a:lnTo>
                          <a:cubicBezTo>
                            <a:pt x="176560" y="445414"/>
                            <a:pt x="196624" y="454442"/>
                            <a:pt x="218694" y="459458"/>
                          </a:cubicBezTo>
                          <a:lnTo>
                            <a:pt x="227221" y="529681"/>
                          </a:lnTo>
                          <a:lnTo>
                            <a:pt x="297444" y="530183"/>
                          </a:lnTo>
                          <a:lnTo>
                            <a:pt x="307476" y="459960"/>
                          </a:lnTo>
                          <a:cubicBezTo>
                            <a:pt x="329546" y="454944"/>
                            <a:pt x="350111" y="446417"/>
                            <a:pt x="368670" y="434880"/>
                          </a:cubicBezTo>
                          <a:lnTo>
                            <a:pt x="425851" y="477515"/>
                          </a:lnTo>
                          <a:lnTo>
                            <a:pt x="475007" y="428861"/>
                          </a:lnTo>
                          <a:lnTo>
                            <a:pt x="432372" y="372181"/>
                          </a:lnTo>
                          <a:cubicBezTo>
                            <a:pt x="443407" y="353121"/>
                            <a:pt x="452436" y="332555"/>
                            <a:pt x="457452" y="310987"/>
                          </a:cubicBezTo>
                          <a:close/>
                        </a:path>
                      </a:pathLst>
                    </a:custGeom>
                    <a:noFill/>
                    <a:ln w="19050" cap="flat">
                      <a:solidFill>
                        <a:schemeClr val="accent3"/>
                      </a:solidFill>
                      <a:prstDash val="solid"/>
                      <a:round/>
                    </a:ln>
                  </p:spPr>
                  <p:txBody>
                    <a:bodyPr rtlCol="0" anchor="ctr"/>
                    <a:lstStyle/>
                    <a:p>
                      <a:endParaRPr lang="en-US" dirty="0"/>
                    </a:p>
                  </p:txBody>
                </p:sp>
              </p:grpSp>
              <p:grpSp>
                <p:nvGrpSpPr>
                  <p:cNvPr id="151" name="Graphic 135">
                    <a:extLst>
                      <a:ext uri="{FF2B5EF4-FFF2-40B4-BE49-F238E27FC236}">
                        <a16:creationId xmlns:a16="http://schemas.microsoft.com/office/drawing/2014/main" id="{357F1D35-9447-441A-AAA6-9BE794751E82}"/>
                      </a:ext>
                    </a:extLst>
                  </p:cNvPr>
                  <p:cNvGrpSpPr/>
                  <p:nvPr/>
                </p:nvGrpSpPr>
                <p:grpSpPr>
                  <a:xfrm>
                    <a:off x="5370603" y="294428"/>
                    <a:ext cx="654075" cy="654075"/>
                    <a:chOff x="5370603" y="294428"/>
                    <a:chExt cx="654075" cy="654075"/>
                  </a:xfrm>
                  <a:noFill/>
                </p:grpSpPr>
                <p:sp>
                  <p:nvSpPr>
                    <p:cNvPr id="152" name="Freeform: Shape 151">
                      <a:extLst>
                        <a:ext uri="{FF2B5EF4-FFF2-40B4-BE49-F238E27FC236}">
                          <a16:creationId xmlns:a16="http://schemas.microsoft.com/office/drawing/2014/main" id="{AA1A7AD1-52DE-45EF-96C4-C4E5F43F0686}"/>
                        </a:ext>
                      </a:extLst>
                    </p:cNvPr>
                    <p:cNvSpPr/>
                    <p:nvPr/>
                  </p:nvSpPr>
                  <p:spPr>
                    <a:xfrm>
                      <a:off x="5966494" y="850694"/>
                      <a:ext cx="1003" cy="1504"/>
                    </a:xfrm>
                    <a:custGeom>
                      <a:avLst/>
                      <a:gdLst>
                        <a:gd name="connsiteX0" fmla="*/ 1003 w 1003"/>
                        <a:gd name="connsiteY0" fmla="*/ 0 h 1504"/>
                        <a:gd name="connsiteX1" fmla="*/ 0 w 1003"/>
                        <a:gd name="connsiteY1" fmla="*/ 1505 h 1504"/>
                      </a:gdLst>
                      <a:ahLst/>
                      <a:cxnLst>
                        <a:cxn ang="0">
                          <a:pos x="connsiteX0" y="connsiteY0"/>
                        </a:cxn>
                        <a:cxn ang="0">
                          <a:pos x="connsiteX1" y="connsiteY1"/>
                        </a:cxn>
                      </a:cxnLst>
                      <a:rect l="l" t="t" r="r" b="b"/>
                      <a:pathLst>
                        <a:path w="1003" h="1504">
                          <a:moveTo>
                            <a:pt x="1003" y="0"/>
                          </a:moveTo>
                          <a:cubicBezTo>
                            <a:pt x="502" y="502"/>
                            <a:pt x="0" y="1003"/>
                            <a:pt x="0" y="1505"/>
                          </a:cubicBezTo>
                        </a:path>
                      </a:pathLst>
                    </a:custGeom>
                    <a:noFill/>
                    <a:ln w="19050" cap="flat">
                      <a:solidFill>
                        <a:schemeClr val="tx1"/>
                      </a:solid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A3E82991-77E6-4AFB-9DA6-49C50398D7FB}"/>
                        </a:ext>
                      </a:extLst>
                    </p:cNvPr>
                    <p:cNvSpPr/>
                    <p:nvPr/>
                  </p:nvSpPr>
                  <p:spPr>
                    <a:xfrm>
                      <a:off x="5967498" y="294428"/>
                      <a:ext cx="57181" cy="555763"/>
                    </a:xfrm>
                    <a:custGeom>
                      <a:avLst/>
                      <a:gdLst>
                        <a:gd name="connsiteX0" fmla="*/ 0 w 57181"/>
                        <a:gd name="connsiteY0" fmla="*/ 0 h 555763"/>
                        <a:gd name="connsiteX1" fmla="*/ 57182 w 57181"/>
                        <a:gd name="connsiteY1" fmla="*/ 0 h 555763"/>
                        <a:gd name="connsiteX2" fmla="*/ 57182 w 57181"/>
                        <a:gd name="connsiteY2" fmla="*/ 393248 h 555763"/>
                        <a:gd name="connsiteX3" fmla="*/ 0 w 57181"/>
                        <a:gd name="connsiteY3" fmla="*/ 555764 h 555763"/>
                      </a:gdLst>
                      <a:ahLst/>
                      <a:cxnLst>
                        <a:cxn ang="0">
                          <a:pos x="connsiteX0" y="connsiteY0"/>
                        </a:cxn>
                        <a:cxn ang="0">
                          <a:pos x="connsiteX1" y="connsiteY1"/>
                        </a:cxn>
                        <a:cxn ang="0">
                          <a:pos x="connsiteX2" y="connsiteY2"/>
                        </a:cxn>
                        <a:cxn ang="0">
                          <a:pos x="connsiteX3" y="connsiteY3"/>
                        </a:cxn>
                      </a:cxnLst>
                      <a:rect l="l" t="t" r="r" b="b"/>
                      <a:pathLst>
                        <a:path w="57181" h="555763">
                          <a:moveTo>
                            <a:pt x="0" y="0"/>
                          </a:moveTo>
                          <a:lnTo>
                            <a:pt x="57182" y="0"/>
                          </a:lnTo>
                          <a:lnTo>
                            <a:pt x="57182" y="393248"/>
                          </a:lnTo>
                          <a:cubicBezTo>
                            <a:pt x="57182" y="454944"/>
                            <a:pt x="35613" y="511122"/>
                            <a:pt x="0" y="555764"/>
                          </a:cubicBezTo>
                        </a:path>
                      </a:pathLst>
                    </a:custGeom>
                    <a:noFill/>
                    <a:ln w="19050" cap="flat">
                      <a:solidFill>
                        <a:schemeClr val="tx1"/>
                      </a:solid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3BD1A9CB-6116-41E6-990A-BF55B5EC691C}"/>
                        </a:ext>
                      </a:extLst>
                    </p:cNvPr>
                    <p:cNvSpPr/>
                    <p:nvPr/>
                  </p:nvSpPr>
                  <p:spPr>
                    <a:xfrm>
                      <a:off x="5370603" y="851697"/>
                      <a:ext cx="595891" cy="96807"/>
                    </a:xfrm>
                    <a:custGeom>
                      <a:avLst/>
                      <a:gdLst>
                        <a:gd name="connsiteX0" fmla="*/ 0 w 595891"/>
                        <a:gd name="connsiteY0" fmla="*/ 39626 h 96807"/>
                        <a:gd name="connsiteX1" fmla="*/ 0 w 595891"/>
                        <a:gd name="connsiteY1" fmla="*/ 96807 h 96807"/>
                        <a:gd name="connsiteX2" fmla="*/ 393248 w 595891"/>
                        <a:gd name="connsiteY2" fmla="*/ 96807 h 96807"/>
                        <a:gd name="connsiteX3" fmla="*/ 595891 w 595891"/>
                        <a:gd name="connsiteY3" fmla="*/ 0 h 96807"/>
                      </a:gdLst>
                      <a:ahLst/>
                      <a:cxnLst>
                        <a:cxn ang="0">
                          <a:pos x="connsiteX0" y="connsiteY0"/>
                        </a:cxn>
                        <a:cxn ang="0">
                          <a:pos x="connsiteX1" y="connsiteY1"/>
                        </a:cxn>
                        <a:cxn ang="0">
                          <a:pos x="connsiteX2" y="connsiteY2"/>
                        </a:cxn>
                        <a:cxn ang="0">
                          <a:pos x="connsiteX3" y="connsiteY3"/>
                        </a:cxn>
                      </a:cxnLst>
                      <a:rect l="l" t="t" r="r" b="b"/>
                      <a:pathLst>
                        <a:path w="595891" h="96807">
                          <a:moveTo>
                            <a:pt x="0" y="39626"/>
                          </a:moveTo>
                          <a:lnTo>
                            <a:pt x="0" y="96807"/>
                          </a:lnTo>
                          <a:lnTo>
                            <a:pt x="393248" y="96807"/>
                          </a:lnTo>
                          <a:cubicBezTo>
                            <a:pt x="475007" y="96807"/>
                            <a:pt x="547738" y="59188"/>
                            <a:pt x="595891" y="0"/>
                          </a:cubicBezTo>
                        </a:path>
                      </a:pathLst>
                    </a:custGeom>
                    <a:noFill/>
                    <a:ln w="19050" cap="flat">
                      <a:solidFill>
                        <a:schemeClr val="tx1"/>
                      </a:solidFill>
                      <a:prstDash val="solid"/>
                      <a:miter/>
                    </a:ln>
                  </p:spPr>
                  <p:txBody>
                    <a:bodyPr rtlCol="0" anchor="ctr"/>
                    <a:lstStyle/>
                    <a:p>
                      <a:endParaRPr lang="en-US" dirty="0"/>
                    </a:p>
                  </p:txBody>
                </p:sp>
              </p:grpSp>
              <p:sp>
                <p:nvSpPr>
                  <p:cNvPr id="155" name="Freeform: Shape 154">
                    <a:extLst>
                      <a:ext uri="{FF2B5EF4-FFF2-40B4-BE49-F238E27FC236}">
                        <a16:creationId xmlns:a16="http://schemas.microsoft.com/office/drawing/2014/main" id="{42998B67-1F44-4BF9-8FCD-92E589541259}"/>
                      </a:ext>
                    </a:extLst>
                  </p:cNvPr>
                  <p:cNvSpPr/>
                  <p:nvPr/>
                </p:nvSpPr>
                <p:spPr>
                  <a:xfrm>
                    <a:off x="5956102" y="861227"/>
                    <a:ext cx="111211" cy="127906"/>
                  </a:xfrm>
                  <a:custGeom>
                    <a:avLst/>
                    <a:gdLst>
                      <a:gd name="connsiteX0" fmla="*/ 0 w 345596"/>
                      <a:gd name="connsiteY0" fmla="*/ 0 h 343590"/>
                      <a:gd name="connsiteX1" fmla="*/ 345597 w 345596"/>
                      <a:gd name="connsiteY1" fmla="*/ 343590 h 343590"/>
                    </a:gdLst>
                    <a:ahLst/>
                    <a:cxnLst>
                      <a:cxn ang="0">
                        <a:pos x="connsiteX0" y="connsiteY0"/>
                      </a:cxn>
                      <a:cxn ang="0">
                        <a:pos x="connsiteX1" y="connsiteY1"/>
                      </a:cxn>
                    </a:cxnLst>
                    <a:rect l="l" t="t" r="r" b="b"/>
                    <a:pathLst>
                      <a:path w="345596" h="343590">
                        <a:moveTo>
                          <a:pt x="0" y="0"/>
                        </a:moveTo>
                        <a:lnTo>
                          <a:pt x="345597" y="343590"/>
                        </a:lnTo>
                      </a:path>
                    </a:pathLst>
                  </a:custGeom>
                  <a:ln w="19050" cap="flat">
                    <a:solidFill>
                      <a:schemeClr val="tx1"/>
                    </a:solidFill>
                    <a:prstDash val="solid"/>
                    <a:miter/>
                  </a:ln>
                </p:spPr>
                <p:txBody>
                  <a:bodyPr rtlCol="0" anchor="ctr"/>
                  <a:lstStyle/>
                  <a:p>
                    <a:endParaRPr lang="en-US" dirty="0"/>
                  </a:p>
                </p:txBody>
              </p:sp>
            </p:grpSp>
            <p:sp>
              <p:nvSpPr>
                <p:cNvPr id="157" name="Freeform: Shape 156">
                  <a:extLst>
                    <a:ext uri="{FF2B5EF4-FFF2-40B4-BE49-F238E27FC236}">
                      <a16:creationId xmlns:a16="http://schemas.microsoft.com/office/drawing/2014/main" id="{83391EA4-DF1E-4979-9F4B-D5F4D234029E}"/>
                    </a:ext>
                  </a:extLst>
                </p:cNvPr>
                <p:cNvSpPr/>
                <p:nvPr/>
              </p:nvSpPr>
              <p:spPr>
                <a:xfrm>
                  <a:off x="5313422" y="783480"/>
                  <a:ext cx="109347" cy="109347"/>
                </a:xfrm>
                <a:custGeom>
                  <a:avLst/>
                  <a:gdLst>
                    <a:gd name="connsiteX0" fmla="*/ 109347 w 109347"/>
                    <a:gd name="connsiteY0" fmla="*/ 54673 h 109347"/>
                    <a:gd name="connsiteX1" fmla="*/ 54673 w 109347"/>
                    <a:gd name="connsiteY1" fmla="*/ 109347 h 109347"/>
                    <a:gd name="connsiteX2" fmla="*/ 0 w 109347"/>
                    <a:gd name="connsiteY2" fmla="*/ 54673 h 109347"/>
                    <a:gd name="connsiteX3" fmla="*/ 54673 w 109347"/>
                    <a:gd name="connsiteY3" fmla="*/ 0 h 109347"/>
                    <a:gd name="connsiteX4" fmla="*/ 109347 w 109347"/>
                    <a:gd name="connsiteY4" fmla="*/ 54673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3"/>
                      </a:moveTo>
                      <a:cubicBezTo>
                        <a:pt x="109347" y="84869"/>
                        <a:pt x="84869" y="109347"/>
                        <a:pt x="54673" y="109347"/>
                      </a:cubicBezTo>
                      <a:cubicBezTo>
                        <a:pt x="24478" y="109347"/>
                        <a:pt x="0" y="84869"/>
                        <a:pt x="0" y="54673"/>
                      </a:cubicBezTo>
                      <a:cubicBezTo>
                        <a:pt x="0" y="24478"/>
                        <a:pt x="24478" y="0"/>
                        <a:pt x="54673" y="0"/>
                      </a:cubicBezTo>
                      <a:cubicBezTo>
                        <a:pt x="84869" y="0"/>
                        <a:pt x="109347" y="24478"/>
                        <a:pt x="109347" y="54673"/>
                      </a:cubicBezTo>
                      <a:close/>
                    </a:path>
                  </a:pathLst>
                </a:custGeom>
                <a:noFill/>
                <a:ln w="19050" cap="flat">
                  <a:solidFill>
                    <a:schemeClr val="tx1"/>
                  </a:solid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1DEB910C-EBDA-4120-A0CD-C1CACED54296}"/>
                    </a:ext>
                  </a:extLst>
                </p:cNvPr>
                <p:cNvSpPr/>
                <p:nvPr/>
              </p:nvSpPr>
              <p:spPr>
                <a:xfrm>
                  <a:off x="5859154" y="243768"/>
                  <a:ext cx="109347" cy="109347"/>
                </a:xfrm>
                <a:custGeom>
                  <a:avLst/>
                  <a:gdLst>
                    <a:gd name="connsiteX0" fmla="*/ 109347 w 109347"/>
                    <a:gd name="connsiteY0" fmla="*/ 54674 h 109347"/>
                    <a:gd name="connsiteX1" fmla="*/ 54674 w 109347"/>
                    <a:gd name="connsiteY1" fmla="*/ 109347 h 109347"/>
                    <a:gd name="connsiteX2" fmla="*/ 0 w 109347"/>
                    <a:gd name="connsiteY2" fmla="*/ 54674 h 109347"/>
                    <a:gd name="connsiteX3" fmla="*/ 54674 w 109347"/>
                    <a:gd name="connsiteY3" fmla="*/ 0 h 109347"/>
                    <a:gd name="connsiteX4" fmla="*/ 109347 w 109347"/>
                    <a:gd name="connsiteY4" fmla="*/ 54674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4"/>
                      </a:moveTo>
                      <a:cubicBezTo>
                        <a:pt x="109347" y="84869"/>
                        <a:pt x="84869" y="109347"/>
                        <a:pt x="54674" y="109347"/>
                      </a:cubicBezTo>
                      <a:cubicBezTo>
                        <a:pt x="24478" y="109347"/>
                        <a:pt x="0" y="84869"/>
                        <a:pt x="0" y="54674"/>
                      </a:cubicBezTo>
                      <a:cubicBezTo>
                        <a:pt x="0" y="24478"/>
                        <a:pt x="24478" y="0"/>
                        <a:pt x="54674" y="0"/>
                      </a:cubicBezTo>
                      <a:cubicBezTo>
                        <a:pt x="84869" y="0"/>
                        <a:pt x="109347" y="24478"/>
                        <a:pt x="109347" y="54674"/>
                      </a:cubicBezTo>
                      <a:close/>
                    </a:path>
                  </a:pathLst>
                </a:custGeom>
                <a:noFill/>
                <a:ln w="19050" cap="flat">
                  <a:solidFill>
                    <a:schemeClr val="tx1"/>
                  </a:solidFill>
                  <a:prstDash val="solid"/>
                  <a:miter/>
                </a:ln>
              </p:spPr>
              <p:txBody>
                <a:bodyPr rtlCol="0" anchor="ctr"/>
                <a:lstStyle/>
                <a:p>
                  <a:endParaRPr lang="en-US" dirty="0"/>
                </a:p>
              </p:txBody>
            </p:sp>
            <p:grpSp>
              <p:nvGrpSpPr>
                <p:cNvPr id="162" name="Graphic 135">
                  <a:extLst>
                    <a:ext uri="{FF2B5EF4-FFF2-40B4-BE49-F238E27FC236}">
                      <a16:creationId xmlns:a16="http://schemas.microsoft.com/office/drawing/2014/main" id="{357F1D35-9447-441A-AAA6-9BE794751E82}"/>
                    </a:ext>
                  </a:extLst>
                </p:cNvPr>
                <p:cNvGrpSpPr/>
                <p:nvPr/>
              </p:nvGrpSpPr>
              <p:grpSpPr>
                <a:xfrm>
                  <a:off x="6336669" y="182072"/>
                  <a:ext cx="638526" cy="637523"/>
                  <a:chOff x="6336669" y="182072"/>
                  <a:chExt cx="638526" cy="637523"/>
                </a:xfrm>
                <a:noFill/>
              </p:grpSpPr>
              <p:sp>
                <p:nvSpPr>
                  <p:cNvPr id="163" name="Freeform: Shape 162">
                    <a:extLst>
                      <a:ext uri="{FF2B5EF4-FFF2-40B4-BE49-F238E27FC236}">
                        <a16:creationId xmlns:a16="http://schemas.microsoft.com/office/drawing/2014/main" id="{2B16BD7A-9AC5-4180-ABAD-215F6F3671F1}"/>
                      </a:ext>
                    </a:extLst>
                  </p:cNvPr>
                  <p:cNvSpPr/>
                  <p:nvPr/>
                </p:nvSpPr>
                <p:spPr>
                  <a:xfrm rot="-2714585">
                    <a:off x="6540415" y="385648"/>
                    <a:ext cx="230732" cy="230732"/>
                  </a:xfrm>
                  <a:custGeom>
                    <a:avLst/>
                    <a:gdLst>
                      <a:gd name="connsiteX0" fmla="*/ 230732 w 230732"/>
                      <a:gd name="connsiteY0" fmla="*/ 115366 h 230732"/>
                      <a:gd name="connsiteX1" fmla="*/ 115366 w 230732"/>
                      <a:gd name="connsiteY1" fmla="*/ 230732 h 230732"/>
                      <a:gd name="connsiteX2" fmla="*/ 0 w 230732"/>
                      <a:gd name="connsiteY2" fmla="*/ 115366 h 230732"/>
                      <a:gd name="connsiteX3" fmla="*/ 115366 w 230732"/>
                      <a:gd name="connsiteY3" fmla="*/ 0 h 230732"/>
                      <a:gd name="connsiteX4" fmla="*/ 230732 w 230732"/>
                      <a:gd name="connsiteY4" fmla="*/ 115366 h 230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32" h="230732">
                        <a:moveTo>
                          <a:pt x="230732" y="115366"/>
                        </a:moveTo>
                        <a:cubicBezTo>
                          <a:pt x="230732" y="179081"/>
                          <a:pt x="179081" y="230732"/>
                          <a:pt x="115366" y="230732"/>
                        </a:cubicBezTo>
                        <a:cubicBezTo>
                          <a:pt x="51651" y="230732"/>
                          <a:pt x="0" y="179081"/>
                          <a:pt x="0" y="115366"/>
                        </a:cubicBezTo>
                        <a:cubicBezTo>
                          <a:pt x="0" y="51651"/>
                          <a:pt x="51651" y="0"/>
                          <a:pt x="115366" y="0"/>
                        </a:cubicBezTo>
                        <a:cubicBezTo>
                          <a:pt x="179081" y="0"/>
                          <a:pt x="230732" y="51651"/>
                          <a:pt x="230732" y="115366"/>
                        </a:cubicBezTo>
                        <a:close/>
                      </a:path>
                    </a:pathLst>
                  </a:custGeom>
                  <a:noFill/>
                  <a:ln w="19050" cap="flat">
                    <a:solidFill>
                      <a:schemeClr val="accent3"/>
                    </a:solidFill>
                    <a:prstDash val="solid"/>
                    <a:round/>
                  </a:ln>
                </p:spPr>
                <p:txBody>
                  <a:bodyPr rtlCol="0" anchor="ctr"/>
                  <a:lstStyle/>
                  <a:p>
                    <a:endParaRPr lang="en-US" dirty="0"/>
                  </a:p>
                </p:txBody>
              </p:sp>
              <p:sp>
                <p:nvSpPr>
                  <p:cNvPr id="164" name="Freeform: Shape 163">
                    <a:extLst>
                      <a:ext uri="{FF2B5EF4-FFF2-40B4-BE49-F238E27FC236}">
                        <a16:creationId xmlns:a16="http://schemas.microsoft.com/office/drawing/2014/main" id="{6316142A-EFA8-4F2B-8403-E70B2B8750B8}"/>
                      </a:ext>
                    </a:extLst>
                  </p:cNvPr>
                  <p:cNvSpPr/>
                  <p:nvPr/>
                </p:nvSpPr>
                <p:spPr>
                  <a:xfrm>
                    <a:off x="6336669" y="182072"/>
                    <a:ext cx="638526" cy="637523"/>
                  </a:xfrm>
                  <a:custGeom>
                    <a:avLst/>
                    <a:gdLst>
                      <a:gd name="connsiteX0" fmla="*/ 89283 w 638526"/>
                      <a:gd name="connsiteY0" fmla="*/ 383718 h 637523"/>
                      <a:gd name="connsiteX1" fmla="*/ 4514 w 638526"/>
                      <a:gd name="connsiteY1" fmla="*/ 377197 h 637523"/>
                      <a:gd name="connsiteX2" fmla="*/ 0 w 638526"/>
                      <a:gd name="connsiteY2" fmla="*/ 292930 h 637523"/>
                      <a:gd name="connsiteX3" fmla="*/ 84268 w 638526"/>
                      <a:gd name="connsiteY3" fmla="*/ 277380 h 637523"/>
                      <a:gd name="connsiteX4" fmla="*/ 111353 w 638526"/>
                      <a:gd name="connsiteY4" fmla="*/ 202142 h 637523"/>
                      <a:gd name="connsiteX5" fmla="*/ 56178 w 638526"/>
                      <a:gd name="connsiteY5" fmla="*/ 136433 h 637523"/>
                      <a:gd name="connsiteX6" fmla="*/ 111855 w 638526"/>
                      <a:gd name="connsiteY6" fmla="*/ 75239 h 637523"/>
                      <a:gd name="connsiteX7" fmla="*/ 183081 w 638526"/>
                      <a:gd name="connsiteY7" fmla="*/ 123893 h 637523"/>
                      <a:gd name="connsiteX8" fmla="*/ 254307 w 638526"/>
                      <a:gd name="connsiteY8" fmla="*/ 90287 h 637523"/>
                      <a:gd name="connsiteX9" fmla="*/ 260326 w 638526"/>
                      <a:gd name="connsiteY9" fmla="*/ 4514 h 637523"/>
                      <a:gd name="connsiteX10" fmla="*/ 344594 w 638526"/>
                      <a:gd name="connsiteY10" fmla="*/ 0 h 637523"/>
                      <a:gd name="connsiteX11" fmla="*/ 360143 w 638526"/>
                      <a:gd name="connsiteY11" fmla="*/ 84769 h 637523"/>
                      <a:gd name="connsiteX12" fmla="*/ 435883 w 638526"/>
                      <a:gd name="connsiteY12" fmla="*/ 111353 h 637523"/>
                      <a:gd name="connsiteX13" fmla="*/ 501592 w 638526"/>
                      <a:gd name="connsiteY13" fmla="*/ 56178 h 637523"/>
                      <a:gd name="connsiteX14" fmla="*/ 562786 w 638526"/>
                      <a:gd name="connsiteY14" fmla="*/ 111353 h 637523"/>
                      <a:gd name="connsiteX15" fmla="*/ 514132 w 638526"/>
                      <a:gd name="connsiteY15" fmla="*/ 181075 h 637523"/>
                      <a:gd name="connsiteX16" fmla="*/ 549243 w 638526"/>
                      <a:gd name="connsiteY16" fmla="*/ 253304 h 637523"/>
                      <a:gd name="connsiteX17" fmla="*/ 634012 w 638526"/>
                      <a:gd name="connsiteY17" fmla="*/ 259825 h 637523"/>
                      <a:gd name="connsiteX18" fmla="*/ 638526 w 638526"/>
                      <a:gd name="connsiteY18" fmla="*/ 344092 h 637523"/>
                      <a:gd name="connsiteX19" fmla="*/ 555262 w 638526"/>
                      <a:gd name="connsiteY19" fmla="*/ 359140 h 637523"/>
                      <a:gd name="connsiteX20" fmla="*/ 528678 w 638526"/>
                      <a:gd name="connsiteY20" fmla="*/ 434880 h 637523"/>
                      <a:gd name="connsiteX21" fmla="*/ 582348 w 638526"/>
                      <a:gd name="connsiteY21" fmla="*/ 501090 h 637523"/>
                      <a:gd name="connsiteX22" fmla="*/ 526671 w 638526"/>
                      <a:gd name="connsiteY22" fmla="*/ 562284 h 637523"/>
                      <a:gd name="connsiteX23" fmla="*/ 455947 w 638526"/>
                      <a:gd name="connsiteY23" fmla="*/ 514633 h 637523"/>
                      <a:gd name="connsiteX24" fmla="*/ 384721 w 638526"/>
                      <a:gd name="connsiteY24" fmla="*/ 548240 h 637523"/>
                      <a:gd name="connsiteX25" fmla="*/ 378200 w 638526"/>
                      <a:gd name="connsiteY25" fmla="*/ 633009 h 637523"/>
                      <a:gd name="connsiteX26" fmla="*/ 293933 w 638526"/>
                      <a:gd name="connsiteY26" fmla="*/ 637523 h 637523"/>
                      <a:gd name="connsiteX27" fmla="*/ 278383 w 638526"/>
                      <a:gd name="connsiteY27" fmla="*/ 553757 h 637523"/>
                      <a:gd name="connsiteX28" fmla="*/ 203646 w 638526"/>
                      <a:gd name="connsiteY28" fmla="*/ 527173 h 637523"/>
                      <a:gd name="connsiteX29" fmla="*/ 136433 w 638526"/>
                      <a:gd name="connsiteY29" fmla="*/ 580843 h 637523"/>
                      <a:gd name="connsiteX30" fmla="*/ 75239 w 638526"/>
                      <a:gd name="connsiteY30" fmla="*/ 525167 h 637523"/>
                      <a:gd name="connsiteX31" fmla="*/ 123392 w 638526"/>
                      <a:gd name="connsiteY31" fmla="*/ 454944 h 637523"/>
                      <a:gd name="connsiteX32" fmla="*/ 89283 w 638526"/>
                      <a:gd name="connsiteY32" fmla="*/ 383718 h 63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8526" h="637523">
                        <a:moveTo>
                          <a:pt x="89283" y="383718"/>
                        </a:moveTo>
                        <a:lnTo>
                          <a:pt x="4514" y="377197"/>
                        </a:lnTo>
                        <a:lnTo>
                          <a:pt x="0" y="292930"/>
                        </a:lnTo>
                        <a:lnTo>
                          <a:pt x="84268" y="277380"/>
                        </a:lnTo>
                        <a:cubicBezTo>
                          <a:pt x="89283" y="250294"/>
                          <a:pt x="98312" y="225215"/>
                          <a:pt x="111353" y="202142"/>
                        </a:cubicBezTo>
                        <a:lnTo>
                          <a:pt x="56178" y="136433"/>
                        </a:lnTo>
                        <a:lnTo>
                          <a:pt x="111855" y="75239"/>
                        </a:lnTo>
                        <a:lnTo>
                          <a:pt x="183081" y="123893"/>
                        </a:lnTo>
                        <a:cubicBezTo>
                          <a:pt x="204650" y="108845"/>
                          <a:pt x="228224" y="97810"/>
                          <a:pt x="254307" y="90287"/>
                        </a:cubicBezTo>
                        <a:lnTo>
                          <a:pt x="260326" y="4514"/>
                        </a:lnTo>
                        <a:lnTo>
                          <a:pt x="344594" y="0"/>
                        </a:lnTo>
                        <a:lnTo>
                          <a:pt x="360143" y="84769"/>
                        </a:lnTo>
                        <a:cubicBezTo>
                          <a:pt x="387229" y="89283"/>
                          <a:pt x="412309" y="98814"/>
                          <a:pt x="435883" y="111353"/>
                        </a:cubicBezTo>
                        <a:lnTo>
                          <a:pt x="501592" y="56178"/>
                        </a:lnTo>
                        <a:lnTo>
                          <a:pt x="562786" y="111353"/>
                        </a:lnTo>
                        <a:lnTo>
                          <a:pt x="514132" y="181075"/>
                        </a:lnTo>
                        <a:cubicBezTo>
                          <a:pt x="529681" y="202643"/>
                          <a:pt x="541719" y="227221"/>
                          <a:pt x="549243" y="253304"/>
                        </a:cubicBezTo>
                        <a:lnTo>
                          <a:pt x="634012" y="259825"/>
                        </a:lnTo>
                        <a:lnTo>
                          <a:pt x="638526" y="344092"/>
                        </a:lnTo>
                        <a:lnTo>
                          <a:pt x="555262" y="359140"/>
                        </a:lnTo>
                        <a:cubicBezTo>
                          <a:pt x="550748" y="386226"/>
                          <a:pt x="541218" y="411807"/>
                          <a:pt x="528678" y="434880"/>
                        </a:cubicBezTo>
                        <a:lnTo>
                          <a:pt x="582348" y="501090"/>
                        </a:lnTo>
                        <a:lnTo>
                          <a:pt x="526671" y="562284"/>
                        </a:lnTo>
                        <a:lnTo>
                          <a:pt x="455947" y="514633"/>
                        </a:lnTo>
                        <a:cubicBezTo>
                          <a:pt x="434379" y="529681"/>
                          <a:pt x="410804" y="541218"/>
                          <a:pt x="384721" y="548240"/>
                        </a:cubicBezTo>
                        <a:lnTo>
                          <a:pt x="378200" y="633009"/>
                        </a:lnTo>
                        <a:lnTo>
                          <a:pt x="293933" y="637523"/>
                        </a:lnTo>
                        <a:lnTo>
                          <a:pt x="278383" y="553757"/>
                        </a:lnTo>
                        <a:cubicBezTo>
                          <a:pt x="251799" y="549243"/>
                          <a:pt x="226720" y="539713"/>
                          <a:pt x="203646" y="527173"/>
                        </a:cubicBezTo>
                        <a:lnTo>
                          <a:pt x="136433" y="580843"/>
                        </a:lnTo>
                        <a:lnTo>
                          <a:pt x="75239" y="525167"/>
                        </a:lnTo>
                        <a:lnTo>
                          <a:pt x="123392" y="454944"/>
                        </a:lnTo>
                        <a:cubicBezTo>
                          <a:pt x="108344" y="433877"/>
                          <a:pt x="96807" y="409801"/>
                          <a:pt x="89283" y="383718"/>
                        </a:cubicBezTo>
                        <a:close/>
                      </a:path>
                    </a:pathLst>
                  </a:custGeom>
                  <a:noFill/>
                  <a:ln w="19050" cap="flat">
                    <a:solidFill>
                      <a:schemeClr val="accent3"/>
                    </a:solidFill>
                    <a:prstDash val="solid"/>
                    <a:round/>
                  </a:ln>
                </p:spPr>
                <p:txBody>
                  <a:bodyPr rtlCol="0" anchor="ctr"/>
                  <a:lstStyle/>
                  <a:p>
                    <a:endParaRPr lang="en-US" dirty="0"/>
                  </a:p>
                </p:txBody>
              </p:sp>
            </p:grpSp>
            <p:grpSp>
              <p:nvGrpSpPr>
                <p:cNvPr id="165" name="Graphic 135">
                  <a:extLst>
                    <a:ext uri="{FF2B5EF4-FFF2-40B4-BE49-F238E27FC236}">
                      <a16:creationId xmlns:a16="http://schemas.microsoft.com/office/drawing/2014/main" id="{357F1D35-9447-441A-AAA6-9BE794751E82}"/>
                    </a:ext>
                  </a:extLst>
                </p:cNvPr>
                <p:cNvGrpSpPr/>
                <p:nvPr/>
              </p:nvGrpSpPr>
              <p:grpSpPr>
                <a:xfrm>
                  <a:off x="6211773" y="163513"/>
                  <a:ext cx="784991" cy="784991"/>
                  <a:chOff x="6211773" y="163513"/>
                  <a:chExt cx="784991" cy="784991"/>
                </a:xfrm>
                <a:noFill/>
              </p:grpSpPr>
              <p:sp>
                <p:nvSpPr>
                  <p:cNvPr id="166" name="Freeform: Shape 165">
                    <a:extLst>
                      <a:ext uri="{FF2B5EF4-FFF2-40B4-BE49-F238E27FC236}">
                        <a16:creationId xmlns:a16="http://schemas.microsoft.com/office/drawing/2014/main" id="{585D34A4-2680-4D3B-BC16-6DD75ABA6F6B}"/>
                      </a:ext>
                    </a:extLst>
                  </p:cNvPr>
                  <p:cNvSpPr/>
                  <p:nvPr/>
                </p:nvSpPr>
                <p:spPr>
                  <a:xfrm>
                    <a:off x="6280491" y="831132"/>
                    <a:ext cx="1504" cy="2006"/>
                  </a:xfrm>
                  <a:custGeom>
                    <a:avLst/>
                    <a:gdLst>
                      <a:gd name="connsiteX0" fmla="*/ 0 w 1504"/>
                      <a:gd name="connsiteY0" fmla="*/ 0 h 2006"/>
                      <a:gd name="connsiteX1" fmla="*/ 1505 w 1504"/>
                      <a:gd name="connsiteY1" fmla="*/ 2006 h 2006"/>
                    </a:gdLst>
                    <a:ahLst/>
                    <a:cxnLst>
                      <a:cxn ang="0">
                        <a:pos x="connsiteX0" y="connsiteY0"/>
                      </a:cxn>
                      <a:cxn ang="0">
                        <a:pos x="connsiteX1" y="connsiteY1"/>
                      </a:cxn>
                    </a:cxnLst>
                    <a:rect l="l" t="t" r="r" b="b"/>
                    <a:pathLst>
                      <a:path w="1504" h="2006">
                        <a:moveTo>
                          <a:pt x="0" y="0"/>
                        </a:moveTo>
                        <a:cubicBezTo>
                          <a:pt x="502" y="502"/>
                          <a:pt x="1003" y="1003"/>
                          <a:pt x="1505" y="2006"/>
                        </a:cubicBezTo>
                      </a:path>
                    </a:pathLst>
                  </a:custGeom>
                  <a:noFill/>
                  <a:ln w="19050" cap="flat">
                    <a:solidFill>
                      <a:schemeClr val="tx1"/>
                    </a:solid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095C6C45-6143-4B4C-BA4F-A6DE04D0E7A8}"/>
                      </a:ext>
                    </a:extLst>
                  </p:cNvPr>
                  <p:cNvSpPr/>
                  <p:nvPr/>
                </p:nvSpPr>
                <p:spPr>
                  <a:xfrm>
                    <a:off x="6211773" y="163513"/>
                    <a:ext cx="68718" cy="667117"/>
                  </a:xfrm>
                  <a:custGeom>
                    <a:avLst/>
                    <a:gdLst>
                      <a:gd name="connsiteX0" fmla="*/ 68718 w 68718"/>
                      <a:gd name="connsiteY0" fmla="*/ 0 h 667117"/>
                      <a:gd name="connsiteX1" fmla="*/ 0 w 68718"/>
                      <a:gd name="connsiteY1" fmla="*/ 0 h 667117"/>
                      <a:gd name="connsiteX2" fmla="*/ 0 w 68718"/>
                      <a:gd name="connsiteY2" fmla="*/ 471998 h 667117"/>
                      <a:gd name="connsiteX3" fmla="*/ 68718 w 68718"/>
                      <a:gd name="connsiteY3" fmla="*/ 667117 h 667117"/>
                    </a:gdLst>
                    <a:ahLst/>
                    <a:cxnLst>
                      <a:cxn ang="0">
                        <a:pos x="connsiteX0" y="connsiteY0"/>
                      </a:cxn>
                      <a:cxn ang="0">
                        <a:pos x="connsiteX1" y="connsiteY1"/>
                      </a:cxn>
                      <a:cxn ang="0">
                        <a:pos x="connsiteX2" y="connsiteY2"/>
                      </a:cxn>
                      <a:cxn ang="0">
                        <a:pos x="connsiteX3" y="connsiteY3"/>
                      </a:cxn>
                    </a:cxnLst>
                    <a:rect l="l" t="t" r="r" b="b"/>
                    <a:pathLst>
                      <a:path w="68718" h="667117">
                        <a:moveTo>
                          <a:pt x="68718" y="0"/>
                        </a:moveTo>
                        <a:lnTo>
                          <a:pt x="0" y="0"/>
                        </a:lnTo>
                        <a:lnTo>
                          <a:pt x="0" y="471998"/>
                        </a:lnTo>
                        <a:cubicBezTo>
                          <a:pt x="0" y="545732"/>
                          <a:pt x="25581" y="613948"/>
                          <a:pt x="68718" y="667117"/>
                        </a:cubicBezTo>
                      </a:path>
                    </a:pathLst>
                  </a:custGeom>
                  <a:noFill/>
                  <a:ln w="19050" cap="flat">
                    <a:solidFill>
                      <a:schemeClr val="tx1"/>
                    </a:solid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77C9623D-4CDD-4E5A-A6C9-A04CBACDFD37}"/>
                      </a:ext>
                    </a:extLst>
                  </p:cNvPr>
                  <p:cNvSpPr/>
                  <p:nvPr/>
                </p:nvSpPr>
                <p:spPr>
                  <a:xfrm>
                    <a:off x="6281494" y="832636"/>
                    <a:ext cx="715269" cy="115867"/>
                  </a:xfrm>
                  <a:custGeom>
                    <a:avLst/>
                    <a:gdLst>
                      <a:gd name="connsiteX0" fmla="*/ 715270 w 715269"/>
                      <a:gd name="connsiteY0" fmla="*/ 47150 h 115867"/>
                      <a:gd name="connsiteX1" fmla="*/ 715270 w 715269"/>
                      <a:gd name="connsiteY1" fmla="*/ 115868 h 115867"/>
                      <a:gd name="connsiteX2" fmla="*/ 243272 w 715269"/>
                      <a:gd name="connsiteY2" fmla="*/ 115868 h 115867"/>
                      <a:gd name="connsiteX3" fmla="*/ 0 w 715269"/>
                      <a:gd name="connsiteY3" fmla="*/ 0 h 115867"/>
                    </a:gdLst>
                    <a:ahLst/>
                    <a:cxnLst>
                      <a:cxn ang="0">
                        <a:pos x="connsiteX0" y="connsiteY0"/>
                      </a:cxn>
                      <a:cxn ang="0">
                        <a:pos x="connsiteX1" y="connsiteY1"/>
                      </a:cxn>
                      <a:cxn ang="0">
                        <a:pos x="connsiteX2" y="connsiteY2"/>
                      </a:cxn>
                      <a:cxn ang="0">
                        <a:pos x="connsiteX3" y="connsiteY3"/>
                      </a:cxn>
                    </a:cxnLst>
                    <a:rect l="l" t="t" r="r" b="b"/>
                    <a:pathLst>
                      <a:path w="715269" h="115867">
                        <a:moveTo>
                          <a:pt x="715270" y="47150"/>
                        </a:moveTo>
                        <a:lnTo>
                          <a:pt x="715270" y="115868"/>
                        </a:lnTo>
                        <a:lnTo>
                          <a:pt x="243272" y="115868"/>
                        </a:lnTo>
                        <a:cubicBezTo>
                          <a:pt x="144960" y="115868"/>
                          <a:pt x="57683" y="70724"/>
                          <a:pt x="0" y="0"/>
                        </a:cubicBezTo>
                      </a:path>
                    </a:pathLst>
                  </a:custGeom>
                  <a:noFill/>
                  <a:ln w="19050" cap="flat">
                    <a:solidFill>
                      <a:schemeClr val="tx1"/>
                    </a:solidFill>
                    <a:prstDash val="solid"/>
                    <a:miter/>
                  </a:ln>
                </p:spPr>
                <p:txBody>
                  <a:bodyPr rtlCol="0" anchor="ctr"/>
                  <a:lstStyle/>
                  <a:p>
                    <a:endParaRPr lang="en-US" dirty="0"/>
                  </a:p>
                </p:txBody>
              </p:sp>
            </p:grpSp>
            <p:sp>
              <p:nvSpPr>
                <p:cNvPr id="169" name="Freeform: Shape 168">
                  <a:extLst>
                    <a:ext uri="{FF2B5EF4-FFF2-40B4-BE49-F238E27FC236}">
                      <a16:creationId xmlns:a16="http://schemas.microsoft.com/office/drawing/2014/main" id="{32CF5145-6F70-4D50-9A2D-4E7B06C9AEF8}"/>
                    </a:ext>
                  </a:extLst>
                </p:cNvPr>
                <p:cNvSpPr/>
                <p:nvPr/>
              </p:nvSpPr>
              <p:spPr>
                <a:xfrm>
                  <a:off x="6204750" y="870595"/>
                  <a:ext cx="109347" cy="120543"/>
                </a:xfrm>
                <a:custGeom>
                  <a:avLst/>
                  <a:gdLst>
                    <a:gd name="connsiteX0" fmla="*/ 370676 w 370676"/>
                    <a:gd name="connsiteY0" fmla="*/ 0 h 406289"/>
                    <a:gd name="connsiteX1" fmla="*/ 0 w 370676"/>
                    <a:gd name="connsiteY1" fmla="*/ 406289 h 406289"/>
                  </a:gdLst>
                  <a:ahLst/>
                  <a:cxnLst>
                    <a:cxn ang="0">
                      <a:pos x="connsiteX0" y="connsiteY0"/>
                    </a:cxn>
                    <a:cxn ang="0">
                      <a:pos x="connsiteX1" y="connsiteY1"/>
                    </a:cxn>
                  </a:cxnLst>
                  <a:rect l="l" t="t" r="r" b="b"/>
                  <a:pathLst>
                    <a:path w="370676" h="406289">
                      <a:moveTo>
                        <a:pt x="370676" y="0"/>
                      </a:moveTo>
                      <a:lnTo>
                        <a:pt x="0" y="406289"/>
                      </a:lnTo>
                    </a:path>
                  </a:pathLst>
                </a:custGeom>
                <a:ln w="19050" cap="flat">
                  <a:solidFill>
                    <a:schemeClr val="tx1"/>
                  </a:solid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3A05D9AC-74F9-4FA7-AF9F-72C3CFC31146}"/>
                    </a:ext>
                  </a:extLst>
                </p:cNvPr>
                <p:cNvSpPr/>
                <p:nvPr/>
              </p:nvSpPr>
              <p:spPr>
                <a:xfrm>
                  <a:off x="6272967" y="113855"/>
                  <a:ext cx="109347" cy="109347"/>
                </a:xfrm>
                <a:custGeom>
                  <a:avLst/>
                  <a:gdLst>
                    <a:gd name="connsiteX0" fmla="*/ 109347 w 109347"/>
                    <a:gd name="connsiteY0" fmla="*/ 54674 h 109347"/>
                    <a:gd name="connsiteX1" fmla="*/ 54674 w 109347"/>
                    <a:gd name="connsiteY1" fmla="*/ 109347 h 109347"/>
                    <a:gd name="connsiteX2" fmla="*/ 0 w 109347"/>
                    <a:gd name="connsiteY2" fmla="*/ 54674 h 109347"/>
                    <a:gd name="connsiteX3" fmla="*/ 54674 w 109347"/>
                    <a:gd name="connsiteY3" fmla="*/ 0 h 109347"/>
                    <a:gd name="connsiteX4" fmla="*/ 109347 w 109347"/>
                    <a:gd name="connsiteY4" fmla="*/ 54674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4"/>
                      </a:moveTo>
                      <a:cubicBezTo>
                        <a:pt x="109347" y="84869"/>
                        <a:pt x="84869" y="109347"/>
                        <a:pt x="54674" y="109347"/>
                      </a:cubicBezTo>
                      <a:cubicBezTo>
                        <a:pt x="24478" y="109347"/>
                        <a:pt x="0" y="84869"/>
                        <a:pt x="0" y="54674"/>
                      </a:cubicBezTo>
                      <a:cubicBezTo>
                        <a:pt x="0" y="24478"/>
                        <a:pt x="24478" y="0"/>
                        <a:pt x="54674" y="0"/>
                      </a:cubicBezTo>
                      <a:cubicBezTo>
                        <a:pt x="84869" y="0"/>
                        <a:pt x="109347" y="24478"/>
                        <a:pt x="109347" y="54674"/>
                      </a:cubicBezTo>
                      <a:close/>
                    </a:path>
                  </a:pathLst>
                </a:custGeom>
                <a:noFill/>
                <a:ln w="19050" cap="flat">
                  <a:solidFill>
                    <a:schemeClr val="tx1"/>
                  </a:solid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B17135BA-968B-49E9-9B4C-DE6A65327434}"/>
                    </a:ext>
                  </a:extLst>
                </p:cNvPr>
                <p:cNvSpPr/>
                <p:nvPr/>
              </p:nvSpPr>
              <p:spPr>
                <a:xfrm>
                  <a:off x="6943094" y="772947"/>
                  <a:ext cx="109347" cy="109347"/>
                </a:xfrm>
                <a:custGeom>
                  <a:avLst/>
                  <a:gdLst>
                    <a:gd name="connsiteX0" fmla="*/ 109347 w 109347"/>
                    <a:gd name="connsiteY0" fmla="*/ 54674 h 109347"/>
                    <a:gd name="connsiteX1" fmla="*/ 54674 w 109347"/>
                    <a:gd name="connsiteY1" fmla="*/ 109347 h 109347"/>
                    <a:gd name="connsiteX2" fmla="*/ 0 w 109347"/>
                    <a:gd name="connsiteY2" fmla="*/ 54674 h 109347"/>
                    <a:gd name="connsiteX3" fmla="*/ 54674 w 109347"/>
                    <a:gd name="connsiteY3" fmla="*/ 0 h 109347"/>
                    <a:gd name="connsiteX4" fmla="*/ 109347 w 109347"/>
                    <a:gd name="connsiteY4" fmla="*/ 54674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4"/>
                      </a:moveTo>
                      <a:cubicBezTo>
                        <a:pt x="109347" y="84869"/>
                        <a:pt x="84869" y="109347"/>
                        <a:pt x="54674" y="109347"/>
                      </a:cubicBezTo>
                      <a:cubicBezTo>
                        <a:pt x="24478" y="109347"/>
                        <a:pt x="0" y="84869"/>
                        <a:pt x="0" y="54674"/>
                      </a:cubicBezTo>
                      <a:cubicBezTo>
                        <a:pt x="0" y="24478"/>
                        <a:pt x="24478" y="0"/>
                        <a:pt x="54674" y="0"/>
                      </a:cubicBezTo>
                      <a:cubicBezTo>
                        <a:pt x="84869" y="0"/>
                        <a:pt x="109347" y="24478"/>
                        <a:pt x="109347" y="54674"/>
                      </a:cubicBezTo>
                      <a:close/>
                    </a:path>
                  </a:pathLst>
                </a:custGeom>
                <a:noFill/>
                <a:ln w="19050" cap="flat">
                  <a:solidFill>
                    <a:schemeClr val="tx1"/>
                  </a:solidFill>
                  <a:prstDash val="solid"/>
                  <a:miter/>
                </a:ln>
              </p:spPr>
              <p:txBody>
                <a:bodyPr rtlCol="0" anchor="ctr"/>
                <a:lstStyle/>
                <a:p>
                  <a:endParaRPr lang="en-US" dirty="0"/>
                </a:p>
              </p:txBody>
            </p:sp>
            <p:grpSp>
              <p:nvGrpSpPr>
                <p:cNvPr id="173" name="Graphic 135">
                  <a:extLst>
                    <a:ext uri="{FF2B5EF4-FFF2-40B4-BE49-F238E27FC236}">
                      <a16:creationId xmlns:a16="http://schemas.microsoft.com/office/drawing/2014/main" id="{357F1D35-9447-441A-AAA6-9BE794751E82}"/>
                    </a:ext>
                  </a:extLst>
                </p:cNvPr>
                <p:cNvGrpSpPr/>
                <p:nvPr/>
              </p:nvGrpSpPr>
              <p:grpSpPr>
                <a:xfrm>
                  <a:off x="6317609" y="1213846"/>
                  <a:ext cx="528176" cy="528176"/>
                  <a:chOff x="6317609" y="1213846"/>
                  <a:chExt cx="528176" cy="528176"/>
                </a:xfrm>
                <a:noFill/>
              </p:grpSpPr>
              <p:sp>
                <p:nvSpPr>
                  <p:cNvPr id="174" name="Freeform: Shape 173">
                    <a:extLst>
                      <a:ext uri="{FF2B5EF4-FFF2-40B4-BE49-F238E27FC236}">
                        <a16:creationId xmlns:a16="http://schemas.microsoft.com/office/drawing/2014/main" id="{F621D680-2941-4369-88C2-0B35147B077B}"/>
                      </a:ext>
                    </a:extLst>
                  </p:cNvPr>
                  <p:cNvSpPr/>
                  <p:nvPr/>
                </p:nvSpPr>
                <p:spPr>
                  <a:xfrm rot="-2867302">
                    <a:off x="6485604" y="1381746"/>
                    <a:ext cx="192619" cy="192619"/>
                  </a:xfrm>
                  <a:custGeom>
                    <a:avLst/>
                    <a:gdLst>
                      <a:gd name="connsiteX0" fmla="*/ 192620 w 192619"/>
                      <a:gd name="connsiteY0" fmla="*/ 96310 h 192619"/>
                      <a:gd name="connsiteX1" fmla="*/ 96310 w 192619"/>
                      <a:gd name="connsiteY1" fmla="*/ 192620 h 192619"/>
                      <a:gd name="connsiteX2" fmla="*/ 0 w 192619"/>
                      <a:gd name="connsiteY2" fmla="*/ 96310 h 192619"/>
                      <a:gd name="connsiteX3" fmla="*/ 96310 w 192619"/>
                      <a:gd name="connsiteY3" fmla="*/ 0 h 192619"/>
                      <a:gd name="connsiteX4" fmla="*/ 192620 w 192619"/>
                      <a:gd name="connsiteY4" fmla="*/ 96310 h 19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19" h="192619">
                        <a:moveTo>
                          <a:pt x="192620" y="96310"/>
                        </a:moveTo>
                        <a:cubicBezTo>
                          <a:pt x="192620" y="149500"/>
                          <a:pt x="149500" y="192620"/>
                          <a:pt x="96310" y="192620"/>
                        </a:cubicBezTo>
                        <a:cubicBezTo>
                          <a:pt x="43119" y="192620"/>
                          <a:pt x="0" y="149500"/>
                          <a:pt x="0" y="96310"/>
                        </a:cubicBezTo>
                        <a:cubicBezTo>
                          <a:pt x="0" y="43119"/>
                          <a:pt x="43119" y="0"/>
                          <a:pt x="96310" y="0"/>
                        </a:cubicBezTo>
                        <a:cubicBezTo>
                          <a:pt x="149500" y="0"/>
                          <a:pt x="192620" y="43119"/>
                          <a:pt x="192620" y="96310"/>
                        </a:cubicBezTo>
                        <a:close/>
                      </a:path>
                    </a:pathLst>
                  </a:custGeom>
                  <a:noFill/>
                  <a:ln w="19050" cap="flat">
                    <a:solidFill>
                      <a:schemeClr val="accent3"/>
                    </a:solidFill>
                    <a:prstDash val="solid"/>
                    <a:round/>
                  </a:ln>
                </p:spPr>
                <p:txBody>
                  <a:bodyPr rtlCol="0" anchor="ctr"/>
                  <a:lstStyle/>
                  <a:p>
                    <a:endParaRPr lang="en-US" dirty="0"/>
                  </a:p>
                </p:txBody>
              </p:sp>
              <p:sp>
                <p:nvSpPr>
                  <p:cNvPr id="175" name="Freeform: Shape 174">
                    <a:extLst>
                      <a:ext uri="{FF2B5EF4-FFF2-40B4-BE49-F238E27FC236}">
                        <a16:creationId xmlns:a16="http://schemas.microsoft.com/office/drawing/2014/main" id="{C009C2A1-A73F-41A4-99FF-945C54BBC853}"/>
                      </a:ext>
                    </a:extLst>
                  </p:cNvPr>
                  <p:cNvSpPr/>
                  <p:nvPr/>
                </p:nvSpPr>
                <p:spPr>
                  <a:xfrm>
                    <a:off x="6317609" y="1213846"/>
                    <a:ext cx="528176" cy="528176"/>
                  </a:xfrm>
                  <a:custGeom>
                    <a:avLst/>
                    <a:gdLst>
                      <a:gd name="connsiteX0" fmla="*/ 70223 w 528176"/>
                      <a:gd name="connsiteY0" fmla="*/ 220199 h 528176"/>
                      <a:gd name="connsiteX1" fmla="*/ 0 w 528176"/>
                      <a:gd name="connsiteY1" fmla="*/ 229227 h 528176"/>
                      <a:gd name="connsiteX2" fmla="*/ 0 w 528176"/>
                      <a:gd name="connsiteY2" fmla="*/ 299450 h 528176"/>
                      <a:gd name="connsiteX3" fmla="*/ 70724 w 528176"/>
                      <a:gd name="connsiteY3" fmla="*/ 308479 h 528176"/>
                      <a:gd name="connsiteX4" fmla="*/ 96807 w 528176"/>
                      <a:gd name="connsiteY4" fmla="*/ 370175 h 528176"/>
                      <a:gd name="connsiteX5" fmla="*/ 53670 w 528176"/>
                      <a:gd name="connsiteY5" fmla="*/ 427356 h 528176"/>
                      <a:gd name="connsiteX6" fmla="*/ 102826 w 528176"/>
                      <a:gd name="connsiteY6" fmla="*/ 476011 h 528176"/>
                      <a:gd name="connsiteX7" fmla="*/ 160008 w 528176"/>
                      <a:gd name="connsiteY7" fmla="*/ 432372 h 528176"/>
                      <a:gd name="connsiteX8" fmla="*/ 220700 w 528176"/>
                      <a:gd name="connsiteY8" fmla="*/ 456950 h 528176"/>
                      <a:gd name="connsiteX9" fmla="*/ 229228 w 528176"/>
                      <a:gd name="connsiteY9" fmla="*/ 528176 h 528176"/>
                      <a:gd name="connsiteX10" fmla="*/ 299450 w 528176"/>
                      <a:gd name="connsiteY10" fmla="*/ 528176 h 528176"/>
                      <a:gd name="connsiteX11" fmla="*/ 308479 w 528176"/>
                      <a:gd name="connsiteY11" fmla="*/ 456950 h 528176"/>
                      <a:gd name="connsiteX12" fmla="*/ 370175 w 528176"/>
                      <a:gd name="connsiteY12" fmla="*/ 431369 h 528176"/>
                      <a:gd name="connsiteX13" fmla="*/ 426855 w 528176"/>
                      <a:gd name="connsiteY13" fmla="*/ 474506 h 528176"/>
                      <a:gd name="connsiteX14" fmla="*/ 475509 w 528176"/>
                      <a:gd name="connsiteY14" fmla="*/ 425350 h 528176"/>
                      <a:gd name="connsiteX15" fmla="*/ 431871 w 528176"/>
                      <a:gd name="connsiteY15" fmla="*/ 369673 h 528176"/>
                      <a:gd name="connsiteX16" fmla="*/ 457953 w 528176"/>
                      <a:gd name="connsiteY16" fmla="*/ 307977 h 528176"/>
                      <a:gd name="connsiteX17" fmla="*/ 528176 w 528176"/>
                      <a:gd name="connsiteY17" fmla="*/ 298949 h 528176"/>
                      <a:gd name="connsiteX18" fmla="*/ 528176 w 528176"/>
                      <a:gd name="connsiteY18" fmla="*/ 228726 h 528176"/>
                      <a:gd name="connsiteX19" fmla="*/ 458455 w 528176"/>
                      <a:gd name="connsiteY19" fmla="*/ 220199 h 528176"/>
                      <a:gd name="connsiteX20" fmla="*/ 432874 w 528176"/>
                      <a:gd name="connsiteY20" fmla="*/ 158503 h 528176"/>
                      <a:gd name="connsiteX21" fmla="*/ 474506 w 528176"/>
                      <a:gd name="connsiteY21" fmla="*/ 101322 h 528176"/>
                      <a:gd name="connsiteX22" fmla="*/ 425350 w 528176"/>
                      <a:gd name="connsiteY22" fmla="*/ 52667 h 528176"/>
                      <a:gd name="connsiteX23" fmla="*/ 368670 w 528176"/>
                      <a:gd name="connsiteY23" fmla="*/ 95302 h 528176"/>
                      <a:gd name="connsiteX24" fmla="*/ 307977 w 528176"/>
                      <a:gd name="connsiteY24" fmla="*/ 70223 h 528176"/>
                      <a:gd name="connsiteX25" fmla="*/ 298949 w 528176"/>
                      <a:gd name="connsiteY25" fmla="*/ 0 h 528176"/>
                      <a:gd name="connsiteX26" fmla="*/ 228726 w 528176"/>
                      <a:gd name="connsiteY26" fmla="*/ 0 h 528176"/>
                      <a:gd name="connsiteX27" fmla="*/ 219196 w 528176"/>
                      <a:gd name="connsiteY27" fmla="*/ 70223 h 528176"/>
                      <a:gd name="connsiteX28" fmla="*/ 158001 w 528176"/>
                      <a:gd name="connsiteY28" fmla="*/ 95804 h 528176"/>
                      <a:gd name="connsiteX29" fmla="*/ 100820 w 528176"/>
                      <a:gd name="connsiteY29" fmla="*/ 53670 h 528176"/>
                      <a:gd name="connsiteX30" fmla="*/ 52166 w 528176"/>
                      <a:gd name="connsiteY30" fmla="*/ 102826 h 528176"/>
                      <a:gd name="connsiteX31" fmla="*/ 95302 w 528176"/>
                      <a:gd name="connsiteY31" fmla="*/ 159005 h 528176"/>
                      <a:gd name="connsiteX32" fmla="*/ 70223 w 528176"/>
                      <a:gd name="connsiteY32" fmla="*/ 220199 h 52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8176" h="528176">
                        <a:moveTo>
                          <a:pt x="70223" y="220199"/>
                        </a:moveTo>
                        <a:lnTo>
                          <a:pt x="0" y="229227"/>
                        </a:lnTo>
                        <a:lnTo>
                          <a:pt x="0" y="299450"/>
                        </a:lnTo>
                        <a:lnTo>
                          <a:pt x="70724" y="308479"/>
                        </a:lnTo>
                        <a:cubicBezTo>
                          <a:pt x="75740" y="330549"/>
                          <a:pt x="84769" y="351616"/>
                          <a:pt x="96807" y="370175"/>
                        </a:cubicBezTo>
                        <a:lnTo>
                          <a:pt x="53670" y="427356"/>
                        </a:lnTo>
                        <a:lnTo>
                          <a:pt x="102826" y="476011"/>
                        </a:lnTo>
                        <a:lnTo>
                          <a:pt x="160008" y="432372"/>
                        </a:lnTo>
                        <a:cubicBezTo>
                          <a:pt x="178567" y="443909"/>
                          <a:pt x="198630" y="452436"/>
                          <a:pt x="220700" y="456950"/>
                        </a:cubicBezTo>
                        <a:lnTo>
                          <a:pt x="229228" y="528176"/>
                        </a:lnTo>
                        <a:lnTo>
                          <a:pt x="299450" y="528176"/>
                        </a:lnTo>
                        <a:lnTo>
                          <a:pt x="308479" y="456950"/>
                        </a:lnTo>
                        <a:cubicBezTo>
                          <a:pt x="330549" y="451934"/>
                          <a:pt x="351616" y="442906"/>
                          <a:pt x="370175" y="431369"/>
                        </a:cubicBezTo>
                        <a:lnTo>
                          <a:pt x="426855" y="474506"/>
                        </a:lnTo>
                        <a:lnTo>
                          <a:pt x="475509" y="425350"/>
                        </a:lnTo>
                        <a:lnTo>
                          <a:pt x="431871" y="369673"/>
                        </a:lnTo>
                        <a:cubicBezTo>
                          <a:pt x="443909" y="351114"/>
                          <a:pt x="452436" y="330047"/>
                          <a:pt x="457953" y="307977"/>
                        </a:cubicBezTo>
                        <a:lnTo>
                          <a:pt x="528176" y="298949"/>
                        </a:lnTo>
                        <a:lnTo>
                          <a:pt x="528176" y="228726"/>
                        </a:lnTo>
                        <a:lnTo>
                          <a:pt x="458455" y="220199"/>
                        </a:lnTo>
                        <a:cubicBezTo>
                          <a:pt x="453439" y="198129"/>
                          <a:pt x="444410" y="177062"/>
                          <a:pt x="432874" y="158503"/>
                        </a:cubicBezTo>
                        <a:lnTo>
                          <a:pt x="474506" y="101322"/>
                        </a:lnTo>
                        <a:lnTo>
                          <a:pt x="425350" y="52667"/>
                        </a:lnTo>
                        <a:lnTo>
                          <a:pt x="368670" y="95302"/>
                        </a:lnTo>
                        <a:cubicBezTo>
                          <a:pt x="350111" y="83766"/>
                          <a:pt x="329546" y="75239"/>
                          <a:pt x="307977" y="70223"/>
                        </a:cubicBezTo>
                        <a:lnTo>
                          <a:pt x="298949" y="0"/>
                        </a:lnTo>
                        <a:lnTo>
                          <a:pt x="228726" y="0"/>
                        </a:lnTo>
                        <a:lnTo>
                          <a:pt x="219196" y="70223"/>
                        </a:lnTo>
                        <a:cubicBezTo>
                          <a:pt x="197126" y="75239"/>
                          <a:pt x="176560" y="83766"/>
                          <a:pt x="158001" y="95804"/>
                        </a:cubicBezTo>
                        <a:lnTo>
                          <a:pt x="100820" y="53670"/>
                        </a:lnTo>
                        <a:lnTo>
                          <a:pt x="52166" y="102826"/>
                        </a:lnTo>
                        <a:lnTo>
                          <a:pt x="95302" y="159005"/>
                        </a:lnTo>
                        <a:cubicBezTo>
                          <a:pt x="83766" y="178065"/>
                          <a:pt x="75239" y="198630"/>
                          <a:pt x="70223" y="220199"/>
                        </a:cubicBezTo>
                        <a:close/>
                      </a:path>
                    </a:pathLst>
                  </a:custGeom>
                  <a:noFill/>
                  <a:ln w="19050" cap="flat">
                    <a:solidFill>
                      <a:schemeClr val="accent3"/>
                    </a:solidFill>
                    <a:prstDash val="solid"/>
                    <a:round/>
                  </a:ln>
                </p:spPr>
                <p:txBody>
                  <a:bodyPr rtlCol="0" anchor="ctr"/>
                  <a:lstStyle/>
                  <a:p>
                    <a:endParaRPr lang="en-US" dirty="0"/>
                  </a:p>
                </p:txBody>
              </p:sp>
            </p:grpSp>
            <p:grpSp>
              <p:nvGrpSpPr>
                <p:cNvPr id="176" name="Graphic 135">
                  <a:extLst>
                    <a:ext uri="{FF2B5EF4-FFF2-40B4-BE49-F238E27FC236}">
                      <a16:creationId xmlns:a16="http://schemas.microsoft.com/office/drawing/2014/main" id="{357F1D35-9447-441A-AAA6-9BE794751E82}"/>
                    </a:ext>
                  </a:extLst>
                </p:cNvPr>
                <p:cNvGrpSpPr/>
                <p:nvPr/>
              </p:nvGrpSpPr>
              <p:grpSpPr>
                <a:xfrm>
                  <a:off x="6211773" y="1105001"/>
                  <a:ext cx="654075" cy="654075"/>
                  <a:chOff x="6211773" y="1105001"/>
                  <a:chExt cx="654075" cy="654075"/>
                </a:xfrm>
                <a:noFill/>
              </p:grpSpPr>
              <p:sp>
                <p:nvSpPr>
                  <p:cNvPr id="177" name="Freeform: Shape 176">
                    <a:extLst>
                      <a:ext uri="{FF2B5EF4-FFF2-40B4-BE49-F238E27FC236}">
                        <a16:creationId xmlns:a16="http://schemas.microsoft.com/office/drawing/2014/main" id="{E0DC0852-AEAC-4ABA-A9EF-811F49296BB5}"/>
                      </a:ext>
                    </a:extLst>
                  </p:cNvPr>
                  <p:cNvSpPr/>
                  <p:nvPr/>
                </p:nvSpPr>
                <p:spPr>
                  <a:xfrm>
                    <a:off x="6268954" y="1201808"/>
                    <a:ext cx="1003" cy="1504"/>
                  </a:xfrm>
                  <a:custGeom>
                    <a:avLst/>
                    <a:gdLst>
                      <a:gd name="connsiteX0" fmla="*/ 0 w 1003"/>
                      <a:gd name="connsiteY0" fmla="*/ 1505 h 1504"/>
                      <a:gd name="connsiteX1" fmla="*/ 1003 w 1003"/>
                      <a:gd name="connsiteY1" fmla="*/ 0 h 1504"/>
                    </a:gdLst>
                    <a:ahLst/>
                    <a:cxnLst>
                      <a:cxn ang="0">
                        <a:pos x="connsiteX0" y="connsiteY0"/>
                      </a:cxn>
                      <a:cxn ang="0">
                        <a:pos x="connsiteX1" y="connsiteY1"/>
                      </a:cxn>
                    </a:cxnLst>
                    <a:rect l="l" t="t" r="r" b="b"/>
                    <a:pathLst>
                      <a:path w="1003" h="1504">
                        <a:moveTo>
                          <a:pt x="0" y="1505"/>
                        </a:moveTo>
                        <a:cubicBezTo>
                          <a:pt x="502" y="1003"/>
                          <a:pt x="1003" y="502"/>
                          <a:pt x="1003" y="0"/>
                        </a:cubicBezTo>
                      </a:path>
                    </a:pathLst>
                  </a:custGeom>
                  <a:noFill/>
                  <a:ln w="19050" cap="flat">
                    <a:solidFill>
                      <a:schemeClr val="tx1"/>
                    </a:solid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2E5180D1-A1B4-4605-B8DD-81DC2F9D8802}"/>
                      </a:ext>
                    </a:extLst>
                  </p:cNvPr>
                  <p:cNvSpPr/>
                  <p:nvPr/>
                </p:nvSpPr>
                <p:spPr>
                  <a:xfrm>
                    <a:off x="6211773" y="1203313"/>
                    <a:ext cx="57181" cy="555763"/>
                  </a:xfrm>
                  <a:custGeom>
                    <a:avLst/>
                    <a:gdLst>
                      <a:gd name="connsiteX0" fmla="*/ 57181 w 57181"/>
                      <a:gd name="connsiteY0" fmla="*/ 555764 h 555763"/>
                      <a:gd name="connsiteX1" fmla="*/ 0 w 57181"/>
                      <a:gd name="connsiteY1" fmla="*/ 555764 h 555763"/>
                      <a:gd name="connsiteX2" fmla="*/ 0 w 57181"/>
                      <a:gd name="connsiteY2" fmla="*/ 162516 h 555763"/>
                      <a:gd name="connsiteX3" fmla="*/ 57181 w 57181"/>
                      <a:gd name="connsiteY3" fmla="*/ 0 h 555763"/>
                    </a:gdLst>
                    <a:ahLst/>
                    <a:cxnLst>
                      <a:cxn ang="0">
                        <a:pos x="connsiteX0" y="connsiteY0"/>
                      </a:cxn>
                      <a:cxn ang="0">
                        <a:pos x="connsiteX1" y="connsiteY1"/>
                      </a:cxn>
                      <a:cxn ang="0">
                        <a:pos x="connsiteX2" y="connsiteY2"/>
                      </a:cxn>
                      <a:cxn ang="0">
                        <a:pos x="connsiteX3" y="connsiteY3"/>
                      </a:cxn>
                    </a:cxnLst>
                    <a:rect l="l" t="t" r="r" b="b"/>
                    <a:pathLst>
                      <a:path w="57181" h="555763">
                        <a:moveTo>
                          <a:pt x="57181" y="555764"/>
                        </a:moveTo>
                        <a:lnTo>
                          <a:pt x="0" y="555764"/>
                        </a:lnTo>
                        <a:lnTo>
                          <a:pt x="0" y="162516"/>
                        </a:lnTo>
                        <a:cubicBezTo>
                          <a:pt x="0" y="100820"/>
                          <a:pt x="21569" y="44642"/>
                          <a:pt x="57181" y="0"/>
                        </a:cubicBezTo>
                      </a:path>
                    </a:pathLst>
                  </a:custGeom>
                  <a:noFill/>
                  <a:ln w="19050" cap="flat">
                    <a:solidFill>
                      <a:schemeClr val="tx1"/>
                    </a:solid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46B9DF95-5631-42AD-B6C9-1EECF1A4E1B0}"/>
                      </a:ext>
                    </a:extLst>
                  </p:cNvPr>
                  <p:cNvSpPr/>
                  <p:nvPr/>
                </p:nvSpPr>
                <p:spPr>
                  <a:xfrm>
                    <a:off x="6269957" y="1105001"/>
                    <a:ext cx="595890" cy="96807"/>
                  </a:xfrm>
                  <a:custGeom>
                    <a:avLst/>
                    <a:gdLst>
                      <a:gd name="connsiteX0" fmla="*/ 595891 w 595890"/>
                      <a:gd name="connsiteY0" fmla="*/ 57181 h 96807"/>
                      <a:gd name="connsiteX1" fmla="*/ 595891 w 595890"/>
                      <a:gd name="connsiteY1" fmla="*/ 0 h 96807"/>
                      <a:gd name="connsiteX2" fmla="*/ 202643 w 595890"/>
                      <a:gd name="connsiteY2" fmla="*/ 0 h 96807"/>
                      <a:gd name="connsiteX3" fmla="*/ 0 w 595890"/>
                      <a:gd name="connsiteY3" fmla="*/ 96807 h 96807"/>
                    </a:gdLst>
                    <a:ahLst/>
                    <a:cxnLst>
                      <a:cxn ang="0">
                        <a:pos x="connsiteX0" y="connsiteY0"/>
                      </a:cxn>
                      <a:cxn ang="0">
                        <a:pos x="connsiteX1" y="connsiteY1"/>
                      </a:cxn>
                      <a:cxn ang="0">
                        <a:pos x="connsiteX2" y="connsiteY2"/>
                      </a:cxn>
                      <a:cxn ang="0">
                        <a:pos x="connsiteX3" y="connsiteY3"/>
                      </a:cxn>
                    </a:cxnLst>
                    <a:rect l="l" t="t" r="r" b="b"/>
                    <a:pathLst>
                      <a:path w="595890" h="96807">
                        <a:moveTo>
                          <a:pt x="595891" y="57181"/>
                        </a:moveTo>
                        <a:lnTo>
                          <a:pt x="595891" y="0"/>
                        </a:lnTo>
                        <a:lnTo>
                          <a:pt x="202643" y="0"/>
                        </a:lnTo>
                        <a:cubicBezTo>
                          <a:pt x="120884" y="0"/>
                          <a:pt x="48153" y="37619"/>
                          <a:pt x="0" y="96807"/>
                        </a:cubicBezTo>
                      </a:path>
                    </a:pathLst>
                  </a:custGeom>
                  <a:noFill/>
                  <a:ln w="19050" cap="flat">
                    <a:solidFill>
                      <a:schemeClr val="tx1"/>
                    </a:solidFill>
                    <a:prstDash val="solid"/>
                    <a:miter/>
                  </a:ln>
                </p:spPr>
                <p:txBody>
                  <a:bodyPr rtlCol="0" anchor="ctr"/>
                  <a:lstStyle/>
                  <a:p>
                    <a:endParaRPr lang="en-US" dirty="0"/>
                  </a:p>
                </p:txBody>
              </p:sp>
            </p:grpSp>
            <p:sp>
              <p:nvSpPr>
                <p:cNvPr id="180" name="Freeform: Shape 179">
                  <a:extLst>
                    <a:ext uri="{FF2B5EF4-FFF2-40B4-BE49-F238E27FC236}">
                      <a16:creationId xmlns:a16="http://schemas.microsoft.com/office/drawing/2014/main" id="{550FA134-CAF3-4DC7-99DC-8223D9EE0CC3}"/>
                    </a:ext>
                  </a:extLst>
                </p:cNvPr>
                <p:cNvSpPr/>
                <p:nvPr/>
              </p:nvSpPr>
              <p:spPr>
                <a:xfrm>
                  <a:off x="6204751" y="1124061"/>
                  <a:ext cx="74738" cy="74389"/>
                </a:xfrm>
                <a:custGeom>
                  <a:avLst/>
                  <a:gdLst>
                    <a:gd name="connsiteX0" fmla="*/ 309984 w 309983"/>
                    <a:gd name="connsiteY0" fmla="*/ 283901 h 283900"/>
                    <a:gd name="connsiteX1" fmla="*/ 0 w 309983"/>
                    <a:gd name="connsiteY1" fmla="*/ 0 h 283900"/>
                  </a:gdLst>
                  <a:ahLst/>
                  <a:cxnLst>
                    <a:cxn ang="0">
                      <a:pos x="connsiteX0" y="connsiteY0"/>
                    </a:cxn>
                    <a:cxn ang="0">
                      <a:pos x="connsiteX1" y="connsiteY1"/>
                    </a:cxn>
                  </a:cxnLst>
                  <a:rect l="l" t="t" r="r" b="b"/>
                  <a:pathLst>
                    <a:path w="309983" h="283900">
                      <a:moveTo>
                        <a:pt x="309984" y="283901"/>
                      </a:moveTo>
                      <a:lnTo>
                        <a:pt x="0" y="0"/>
                      </a:lnTo>
                    </a:path>
                  </a:pathLst>
                </a:custGeom>
                <a:ln w="19050" cap="flat">
                  <a:solidFill>
                    <a:schemeClr val="tx1"/>
                  </a:solid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2DC3A600-375D-4614-9BDE-0C9E742F77E3}"/>
                    </a:ext>
                  </a:extLst>
                </p:cNvPr>
                <p:cNvSpPr/>
                <p:nvPr/>
              </p:nvSpPr>
              <p:spPr>
                <a:xfrm>
                  <a:off x="6808667" y="1157166"/>
                  <a:ext cx="109347" cy="109347"/>
                </a:xfrm>
                <a:custGeom>
                  <a:avLst/>
                  <a:gdLst>
                    <a:gd name="connsiteX0" fmla="*/ 109347 w 109347"/>
                    <a:gd name="connsiteY0" fmla="*/ 54673 h 109347"/>
                    <a:gd name="connsiteX1" fmla="*/ 54674 w 109347"/>
                    <a:gd name="connsiteY1" fmla="*/ 109347 h 109347"/>
                    <a:gd name="connsiteX2" fmla="*/ 0 w 109347"/>
                    <a:gd name="connsiteY2" fmla="*/ 54673 h 109347"/>
                    <a:gd name="connsiteX3" fmla="*/ 54674 w 109347"/>
                    <a:gd name="connsiteY3" fmla="*/ 0 h 109347"/>
                    <a:gd name="connsiteX4" fmla="*/ 109347 w 109347"/>
                    <a:gd name="connsiteY4" fmla="*/ 54673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3"/>
                      </a:moveTo>
                      <a:cubicBezTo>
                        <a:pt x="109347" y="84869"/>
                        <a:pt x="84869" y="109347"/>
                        <a:pt x="54674" y="109347"/>
                      </a:cubicBezTo>
                      <a:cubicBezTo>
                        <a:pt x="24478" y="109347"/>
                        <a:pt x="0" y="84869"/>
                        <a:pt x="0" y="54673"/>
                      </a:cubicBezTo>
                      <a:cubicBezTo>
                        <a:pt x="0" y="24478"/>
                        <a:pt x="24478" y="0"/>
                        <a:pt x="54674" y="0"/>
                      </a:cubicBezTo>
                      <a:cubicBezTo>
                        <a:pt x="84869" y="0"/>
                        <a:pt x="109347" y="24478"/>
                        <a:pt x="109347" y="54673"/>
                      </a:cubicBezTo>
                      <a:close/>
                    </a:path>
                  </a:pathLst>
                </a:custGeom>
                <a:noFill/>
                <a:ln w="19050" cap="flat">
                  <a:solidFill>
                    <a:schemeClr val="tx1"/>
                  </a:solid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0B37B0FA-87C3-4F61-B62E-A60D8453B50F}"/>
                    </a:ext>
                  </a:extLst>
                </p:cNvPr>
                <p:cNvSpPr/>
                <p:nvPr/>
              </p:nvSpPr>
              <p:spPr>
                <a:xfrm>
                  <a:off x="6264440" y="1705406"/>
                  <a:ext cx="109347" cy="109347"/>
                </a:xfrm>
                <a:custGeom>
                  <a:avLst/>
                  <a:gdLst>
                    <a:gd name="connsiteX0" fmla="*/ 109347 w 109347"/>
                    <a:gd name="connsiteY0" fmla="*/ 54674 h 109347"/>
                    <a:gd name="connsiteX1" fmla="*/ 54674 w 109347"/>
                    <a:gd name="connsiteY1" fmla="*/ 109347 h 109347"/>
                    <a:gd name="connsiteX2" fmla="*/ 0 w 109347"/>
                    <a:gd name="connsiteY2" fmla="*/ 54674 h 109347"/>
                    <a:gd name="connsiteX3" fmla="*/ 54674 w 109347"/>
                    <a:gd name="connsiteY3" fmla="*/ 0 h 109347"/>
                    <a:gd name="connsiteX4" fmla="*/ 109347 w 109347"/>
                    <a:gd name="connsiteY4" fmla="*/ 54674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4"/>
                      </a:moveTo>
                      <a:cubicBezTo>
                        <a:pt x="109347" y="84869"/>
                        <a:pt x="84869" y="109347"/>
                        <a:pt x="54674" y="109347"/>
                      </a:cubicBezTo>
                      <a:cubicBezTo>
                        <a:pt x="24478" y="109347"/>
                        <a:pt x="0" y="84869"/>
                        <a:pt x="0" y="54674"/>
                      </a:cubicBezTo>
                      <a:cubicBezTo>
                        <a:pt x="0" y="24478"/>
                        <a:pt x="24478" y="0"/>
                        <a:pt x="54674" y="0"/>
                      </a:cubicBezTo>
                      <a:cubicBezTo>
                        <a:pt x="84869" y="0"/>
                        <a:pt x="109347" y="24478"/>
                        <a:pt x="109347" y="54674"/>
                      </a:cubicBezTo>
                      <a:close/>
                    </a:path>
                  </a:pathLst>
                </a:custGeom>
                <a:noFill/>
                <a:ln w="19050" cap="flat">
                  <a:solidFill>
                    <a:schemeClr val="tx1"/>
                  </a:solidFill>
                  <a:prstDash val="solid"/>
                  <a:miter/>
                </a:ln>
              </p:spPr>
              <p:txBody>
                <a:bodyPr rtlCol="0" anchor="ctr"/>
                <a:lstStyle/>
                <a:p>
                  <a:endParaRPr lang="en-US" dirty="0"/>
                </a:p>
              </p:txBody>
            </p:sp>
            <p:grpSp>
              <p:nvGrpSpPr>
                <p:cNvPr id="184" name="Graphic 135">
                  <a:extLst>
                    <a:ext uri="{FF2B5EF4-FFF2-40B4-BE49-F238E27FC236}">
                      <a16:creationId xmlns:a16="http://schemas.microsoft.com/office/drawing/2014/main" id="{357F1D35-9447-441A-AAA6-9BE794751E82}"/>
                    </a:ext>
                  </a:extLst>
                </p:cNvPr>
                <p:cNvGrpSpPr/>
                <p:nvPr/>
              </p:nvGrpSpPr>
              <p:grpSpPr>
                <a:xfrm>
                  <a:off x="5517570" y="1192779"/>
                  <a:ext cx="422841" cy="422340"/>
                  <a:chOff x="5517570" y="1192779"/>
                  <a:chExt cx="422841" cy="422340"/>
                </a:xfrm>
                <a:noFill/>
              </p:grpSpPr>
              <p:sp>
                <p:nvSpPr>
                  <p:cNvPr id="185" name="Freeform: Shape 184">
                    <a:extLst>
                      <a:ext uri="{FF2B5EF4-FFF2-40B4-BE49-F238E27FC236}">
                        <a16:creationId xmlns:a16="http://schemas.microsoft.com/office/drawing/2014/main" id="{99C51D39-1982-49E4-ACE9-9E4C3E563347}"/>
                      </a:ext>
                    </a:extLst>
                  </p:cNvPr>
                  <p:cNvSpPr/>
                  <p:nvPr/>
                </p:nvSpPr>
                <p:spPr>
                  <a:xfrm rot="-2518338">
                    <a:off x="5651910" y="1326802"/>
                    <a:ext cx="153493" cy="153493"/>
                  </a:xfrm>
                  <a:custGeom>
                    <a:avLst/>
                    <a:gdLst>
                      <a:gd name="connsiteX0" fmla="*/ 153494 w 153493"/>
                      <a:gd name="connsiteY0" fmla="*/ 76747 h 153493"/>
                      <a:gd name="connsiteX1" fmla="*/ 76747 w 153493"/>
                      <a:gd name="connsiteY1" fmla="*/ 153494 h 153493"/>
                      <a:gd name="connsiteX2" fmla="*/ 0 w 153493"/>
                      <a:gd name="connsiteY2" fmla="*/ 76747 h 153493"/>
                      <a:gd name="connsiteX3" fmla="*/ 76747 w 153493"/>
                      <a:gd name="connsiteY3" fmla="*/ 0 h 153493"/>
                      <a:gd name="connsiteX4" fmla="*/ 153494 w 153493"/>
                      <a:gd name="connsiteY4" fmla="*/ 76747 h 153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93" h="153493">
                        <a:moveTo>
                          <a:pt x="153494" y="76747"/>
                        </a:moveTo>
                        <a:cubicBezTo>
                          <a:pt x="153494" y="119133"/>
                          <a:pt x="119133" y="153494"/>
                          <a:pt x="76747" y="153494"/>
                        </a:cubicBezTo>
                        <a:cubicBezTo>
                          <a:pt x="34361" y="153494"/>
                          <a:pt x="0" y="119133"/>
                          <a:pt x="0" y="76747"/>
                        </a:cubicBezTo>
                        <a:cubicBezTo>
                          <a:pt x="0" y="34361"/>
                          <a:pt x="34361" y="0"/>
                          <a:pt x="76747" y="0"/>
                        </a:cubicBezTo>
                        <a:cubicBezTo>
                          <a:pt x="119133" y="0"/>
                          <a:pt x="153494" y="34361"/>
                          <a:pt x="153494" y="76747"/>
                        </a:cubicBezTo>
                        <a:close/>
                      </a:path>
                    </a:pathLst>
                  </a:custGeom>
                  <a:noFill/>
                  <a:ln w="19050" cap="flat">
                    <a:solidFill>
                      <a:schemeClr val="accent3"/>
                    </a:solidFill>
                    <a:prstDash val="solid"/>
                    <a:round/>
                  </a:ln>
                </p:spPr>
                <p:txBody>
                  <a:bodyPr rtlCol="0" anchor="ctr"/>
                  <a:lstStyle/>
                  <a:p>
                    <a:endParaRPr lang="en-US" dirty="0"/>
                  </a:p>
                </p:txBody>
              </p:sp>
              <p:sp>
                <p:nvSpPr>
                  <p:cNvPr id="186" name="Freeform: Shape 185">
                    <a:extLst>
                      <a:ext uri="{FF2B5EF4-FFF2-40B4-BE49-F238E27FC236}">
                        <a16:creationId xmlns:a16="http://schemas.microsoft.com/office/drawing/2014/main" id="{831E7859-7508-498F-8B51-671F0FD87DBA}"/>
                      </a:ext>
                    </a:extLst>
                  </p:cNvPr>
                  <p:cNvSpPr/>
                  <p:nvPr/>
                </p:nvSpPr>
                <p:spPr>
                  <a:xfrm>
                    <a:off x="5517570" y="1192779"/>
                    <a:ext cx="422841" cy="422340"/>
                  </a:xfrm>
                  <a:custGeom>
                    <a:avLst/>
                    <a:gdLst>
                      <a:gd name="connsiteX0" fmla="*/ 366664 w 422841"/>
                      <a:gd name="connsiteY0" fmla="*/ 176560 h 422340"/>
                      <a:gd name="connsiteX1" fmla="*/ 422842 w 422841"/>
                      <a:gd name="connsiteY1" fmla="*/ 184084 h 422340"/>
                      <a:gd name="connsiteX2" fmla="*/ 422340 w 422841"/>
                      <a:gd name="connsiteY2" fmla="*/ 240262 h 422340"/>
                      <a:gd name="connsiteX3" fmla="*/ 365660 w 422841"/>
                      <a:gd name="connsiteY3" fmla="*/ 247285 h 422340"/>
                      <a:gd name="connsiteX4" fmla="*/ 344594 w 422841"/>
                      <a:gd name="connsiteY4" fmla="*/ 296441 h 422340"/>
                      <a:gd name="connsiteX5" fmla="*/ 378702 w 422841"/>
                      <a:gd name="connsiteY5" fmla="*/ 342086 h 422340"/>
                      <a:gd name="connsiteX6" fmla="*/ 339578 w 422841"/>
                      <a:gd name="connsiteY6" fmla="*/ 380708 h 422340"/>
                      <a:gd name="connsiteX7" fmla="*/ 293933 w 422841"/>
                      <a:gd name="connsiteY7" fmla="*/ 345597 h 422340"/>
                      <a:gd name="connsiteX8" fmla="*/ 245278 w 422841"/>
                      <a:gd name="connsiteY8" fmla="*/ 365159 h 422340"/>
                      <a:gd name="connsiteX9" fmla="*/ 238256 w 422841"/>
                      <a:gd name="connsiteY9" fmla="*/ 422340 h 422340"/>
                      <a:gd name="connsiteX10" fmla="*/ 182078 w 422841"/>
                      <a:gd name="connsiteY10" fmla="*/ 421839 h 422340"/>
                      <a:gd name="connsiteX11" fmla="*/ 175056 w 422841"/>
                      <a:gd name="connsiteY11" fmla="*/ 364657 h 422340"/>
                      <a:gd name="connsiteX12" fmla="*/ 125900 w 422841"/>
                      <a:gd name="connsiteY12" fmla="*/ 344092 h 422340"/>
                      <a:gd name="connsiteX13" fmla="*/ 80255 w 422841"/>
                      <a:gd name="connsiteY13" fmla="*/ 378702 h 422340"/>
                      <a:gd name="connsiteX14" fmla="*/ 41632 w 422841"/>
                      <a:gd name="connsiteY14" fmla="*/ 339578 h 422340"/>
                      <a:gd name="connsiteX15" fmla="*/ 76744 w 422841"/>
                      <a:gd name="connsiteY15" fmla="*/ 294936 h 422340"/>
                      <a:gd name="connsiteX16" fmla="*/ 56178 w 422841"/>
                      <a:gd name="connsiteY16" fmla="*/ 245278 h 422340"/>
                      <a:gd name="connsiteX17" fmla="*/ 0 w 422841"/>
                      <a:gd name="connsiteY17" fmla="*/ 237754 h 422340"/>
                      <a:gd name="connsiteX18" fmla="*/ 502 w 422841"/>
                      <a:gd name="connsiteY18" fmla="*/ 181576 h 422340"/>
                      <a:gd name="connsiteX19" fmla="*/ 56680 w 422841"/>
                      <a:gd name="connsiteY19" fmla="*/ 175056 h 422340"/>
                      <a:gd name="connsiteX20" fmla="*/ 77245 w 422841"/>
                      <a:gd name="connsiteY20" fmla="*/ 125899 h 422340"/>
                      <a:gd name="connsiteX21" fmla="*/ 44140 w 422841"/>
                      <a:gd name="connsiteY21" fmla="*/ 79753 h 422340"/>
                      <a:gd name="connsiteX22" fmla="*/ 83264 w 422841"/>
                      <a:gd name="connsiteY22" fmla="*/ 41131 h 422340"/>
                      <a:gd name="connsiteX23" fmla="*/ 128408 w 422841"/>
                      <a:gd name="connsiteY23" fmla="*/ 75740 h 422340"/>
                      <a:gd name="connsiteX24" fmla="*/ 177062 w 422841"/>
                      <a:gd name="connsiteY24" fmla="*/ 56178 h 422340"/>
                      <a:gd name="connsiteX25" fmla="*/ 184586 w 422841"/>
                      <a:gd name="connsiteY25" fmla="*/ 0 h 422340"/>
                      <a:gd name="connsiteX26" fmla="*/ 240764 w 422841"/>
                      <a:gd name="connsiteY26" fmla="*/ 502 h 422340"/>
                      <a:gd name="connsiteX27" fmla="*/ 247786 w 422841"/>
                      <a:gd name="connsiteY27" fmla="*/ 56680 h 422340"/>
                      <a:gd name="connsiteX28" fmla="*/ 296441 w 422841"/>
                      <a:gd name="connsiteY28" fmla="*/ 77245 h 422340"/>
                      <a:gd name="connsiteX29" fmla="*/ 342587 w 422841"/>
                      <a:gd name="connsiteY29" fmla="*/ 43638 h 422340"/>
                      <a:gd name="connsiteX30" fmla="*/ 381210 w 422841"/>
                      <a:gd name="connsiteY30" fmla="*/ 82763 h 422340"/>
                      <a:gd name="connsiteX31" fmla="*/ 346600 w 422841"/>
                      <a:gd name="connsiteY31" fmla="*/ 127906 h 422340"/>
                      <a:gd name="connsiteX32" fmla="*/ 366664 w 422841"/>
                      <a:gd name="connsiteY32" fmla="*/ 176560 h 42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22841" h="422340">
                        <a:moveTo>
                          <a:pt x="366664" y="176560"/>
                        </a:moveTo>
                        <a:lnTo>
                          <a:pt x="422842" y="184084"/>
                        </a:lnTo>
                        <a:lnTo>
                          <a:pt x="422340" y="240262"/>
                        </a:lnTo>
                        <a:lnTo>
                          <a:pt x="365660" y="247285"/>
                        </a:lnTo>
                        <a:cubicBezTo>
                          <a:pt x="361648" y="264840"/>
                          <a:pt x="354124" y="281393"/>
                          <a:pt x="344594" y="296441"/>
                        </a:cubicBezTo>
                        <a:lnTo>
                          <a:pt x="378702" y="342086"/>
                        </a:lnTo>
                        <a:lnTo>
                          <a:pt x="339578" y="380708"/>
                        </a:lnTo>
                        <a:lnTo>
                          <a:pt x="293933" y="345597"/>
                        </a:lnTo>
                        <a:cubicBezTo>
                          <a:pt x="278885" y="354625"/>
                          <a:pt x="262834" y="361146"/>
                          <a:pt x="245278" y="365159"/>
                        </a:cubicBezTo>
                        <a:lnTo>
                          <a:pt x="238256" y="422340"/>
                        </a:lnTo>
                        <a:lnTo>
                          <a:pt x="182078" y="421839"/>
                        </a:lnTo>
                        <a:lnTo>
                          <a:pt x="175056" y="364657"/>
                        </a:lnTo>
                        <a:cubicBezTo>
                          <a:pt x="157500" y="360644"/>
                          <a:pt x="140947" y="353622"/>
                          <a:pt x="125900" y="344092"/>
                        </a:cubicBezTo>
                        <a:lnTo>
                          <a:pt x="80255" y="378702"/>
                        </a:lnTo>
                        <a:lnTo>
                          <a:pt x="41632" y="339578"/>
                        </a:lnTo>
                        <a:lnTo>
                          <a:pt x="76744" y="294936"/>
                        </a:lnTo>
                        <a:cubicBezTo>
                          <a:pt x="67213" y="279888"/>
                          <a:pt x="60191" y="263336"/>
                          <a:pt x="56178" y="245278"/>
                        </a:cubicBezTo>
                        <a:lnTo>
                          <a:pt x="0" y="237754"/>
                        </a:lnTo>
                        <a:lnTo>
                          <a:pt x="502" y="181576"/>
                        </a:lnTo>
                        <a:lnTo>
                          <a:pt x="56680" y="175056"/>
                        </a:lnTo>
                        <a:cubicBezTo>
                          <a:pt x="60693" y="157500"/>
                          <a:pt x="67715" y="140446"/>
                          <a:pt x="77245" y="125899"/>
                        </a:cubicBezTo>
                        <a:lnTo>
                          <a:pt x="44140" y="79753"/>
                        </a:lnTo>
                        <a:lnTo>
                          <a:pt x="83264" y="41131"/>
                        </a:lnTo>
                        <a:lnTo>
                          <a:pt x="128408" y="75740"/>
                        </a:lnTo>
                        <a:cubicBezTo>
                          <a:pt x="143455" y="66712"/>
                          <a:pt x="159506" y="59689"/>
                          <a:pt x="177062" y="56178"/>
                        </a:cubicBezTo>
                        <a:lnTo>
                          <a:pt x="184586" y="0"/>
                        </a:lnTo>
                        <a:lnTo>
                          <a:pt x="240764" y="502"/>
                        </a:lnTo>
                        <a:lnTo>
                          <a:pt x="247786" y="56680"/>
                        </a:lnTo>
                        <a:cubicBezTo>
                          <a:pt x="265342" y="60693"/>
                          <a:pt x="281895" y="67715"/>
                          <a:pt x="296441" y="77245"/>
                        </a:cubicBezTo>
                        <a:lnTo>
                          <a:pt x="342587" y="43638"/>
                        </a:lnTo>
                        <a:lnTo>
                          <a:pt x="381210" y="82763"/>
                        </a:lnTo>
                        <a:lnTo>
                          <a:pt x="346600" y="127906"/>
                        </a:lnTo>
                        <a:cubicBezTo>
                          <a:pt x="355629" y="142452"/>
                          <a:pt x="362651" y="159005"/>
                          <a:pt x="366664" y="176560"/>
                        </a:cubicBezTo>
                        <a:close/>
                      </a:path>
                    </a:pathLst>
                  </a:custGeom>
                  <a:noFill/>
                  <a:ln w="19050" cap="flat">
                    <a:solidFill>
                      <a:schemeClr val="accent3"/>
                    </a:solidFill>
                    <a:prstDash val="solid"/>
                    <a:round/>
                  </a:ln>
                </p:spPr>
                <p:txBody>
                  <a:bodyPr rtlCol="0" anchor="ctr"/>
                  <a:lstStyle/>
                  <a:p>
                    <a:endParaRPr lang="en-US" dirty="0"/>
                  </a:p>
                </p:txBody>
              </p:sp>
            </p:grpSp>
            <p:grpSp>
              <p:nvGrpSpPr>
                <p:cNvPr id="187" name="Graphic 135">
                  <a:extLst>
                    <a:ext uri="{FF2B5EF4-FFF2-40B4-BE49-F238E27FC236}">
                      <a16:creationId xmlns:a16="http://schemas.microsoft.com/office/drawing/2014/main" id="{357F1D35-9447-441A-AAA6-9BE794751E82}"/>
                    </a:ext>
                  </a:extLst>
                </p:cNvPr>
                <p:cNvGrpSpPr/>
                <p:nvPr/>
              </p:nvGrpSpPr>
              <p:grpSpPr>
                <a:xfrm>
                  <a:off x="5501519" y="1105502"/>
                  <a:ext cx="523160" cy="523160"/>
                  <a:chOff x="5501519" y="1105502"/>
                  <a:chExt cx="523160" cy="523160"/>
                </a:xfrm>
                <a:noFill/>
              </p:grpSpPr>
              <p:sp>
                <p:nvSpPr>
                  <p:cNvPr id="188" name="Freeform: Shape 187">
                    <a:extLst>
                      <a:ext uri="{FF2B5EF4-FFF2-40B4-BE49-F238E27FC236}">
                        <a16:creationId xmlns:a16="http://schemas.microsoft.com/office/drawing/2014/main" id="{FA8F707F-E893-4212-A3C0-697FD8C9D488}"/>
                      </a:ext>
                    </a:extLst>
                  </p:cNvPr>
                  <p:cNvSpPr/>
                  <p:nvPr/>
                </p:nvSpPr>
                <p:spPr>
                  <a:xfrm>
                    <a:off x="5978031" y="1182748"/>
                    <a:ext cx="1003" cy="1003"/>
                  </a:xfrm>
                  <a:custGeom>
                    <a:avLst/>
                    <a:gdLst>
                      <a:gd name="connsiteX0" fmla="*/ 1003 w 1003"/>
                      <a:gd name="connsiteY0" fmla="*/ 1003 h 1003"/>
                      <a:gd name="connsiteX1" fmla="*/ 0 w 1003"/>
                      <a:gd name="connsiteY1" fmla="*/ 0 h 1003"/>
                    </a:gdLst>
                    <a:ahLst/>
                    <a:cxnLst>
                      <a:cxn ang="0">
                        <a:pos x="connsiteX0" y="connsiteY0"/>
                      </a:cxn>
                      <a:cxn ang="0">
                        <a:pos x="connsiteX1" y="connsiteY1"/>
                      </a:cxn>
                    </a:cxnLst>
                    <a:rect l="l" t="t" r="r" b="b"/>
                    <a:pathLst>
                      <a:path w="1003" h="1003">
                        <a:moveTo>
                          <a:pt x="1003" y="1003"/>
                        </a:moveTo>
                        <a:cubicBezTo>
                          <a:pt x="502" y="502"/>
                          <a:pt x="502" y="0"/>
                          <a:pt x="0" y="0"/>
                        </a:cubicBezTo>
                      </a:path>
                    </a:pathLst>
                  </a:custGeom>
                  <a:noFill/>
                  <a:ln w="19050" cap="flat">
                    <a:solidFill>
                      <a:schemeClr val="tx1"/>
                    </a:solid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1330CA9F-F2E2-45EC-80B6-9D9FC69F6FCA}"/>
                      </a:ext>
                    </a:extLst>
                  </p:cNvPr>
                  <p:cNvSpPr/>
                  <p:nvPr/>
                </p:nvSpPr>
                <p:spPr>
                  <a:xfrm>
                    <a:off x="5979034" y="1183751"/>
                    <a:ext cx="45644" cy="444911"/>
                  </a:xfrm>
                  <a:custGeom>
                    <a:avLst/>
                    <a:gdLst>
                      <a:gd name="connsiteX0" fmla="*/ 0 w 45644"/>
                      <a:gd name="connsiteY0" fmla="*/ 444912 h 444911"/>
                      <a:gd name="connsiteX1" fmla="*/ 45645 w 45644"/>
                      <a:gd name="connsiteY1" fmla="*/ 444912 h 444911"/>
                      <a:gd name="connsiteX2" fmla="*/ 45645 w 45644"/>
                      <a:gd name="connsiteY2" fmla="*/ 130414 h 444911"/>
                      <a:gd name="connsiteX3" fmla="*/ 0 w 45644"/>
                      <a:gd name="connsiteY3" fmla="*/ 0 h 444911"/>
                    </a:gdLst>
                    <a:ahLst/>
                    <a:cxnLst>
                      <a:cxn ang="0">
                        <a:pos x="connsiteX0" y="connsiteY0"/>
                      </a:cxn>
                      <a:cxn ang="0">
                        <a:pos x="connsiteX1" y="connsiteY1"/>
                      </a:cxn>
                      <a:cxn ang="0">
                        <a:pos x="connsiteX2" y="connsiteY2"/>
                      </a:cxn>
                      <a:cxn ang="0">
                        <a:pos x="connsiteX3" y="connsiteY3"/>
                      </a:cxn>
                    </a:cxnLst>
                    <a:rect l="l" t="t" r="r" b="b"/>
                    <a:pathLst>
                      <a:path w="45644" h="444911">
                        <a:moveTo>
                          <a:pt x="0" y="444912"/>
                        </a:moveTo>
                        <a:lnTo>
                          <a:pt x="45645" y="444912"/>
                        </a:lnTo>
                        <a:lnTo>
                          <a:pt x="45645" y="130414"/>
                        </a:lnTo>
                        <a:cubicBezTo>
                          <a:pt x="45645" y="81258"/>
                          <a:pt x="28591" y="36115"/>
                          <a:pt x="0" y="0"/>
                        </a:cubicBezTo>
                      </a:path>
                    </a:pathLst>
                  </a:custGeom>
                  <a:noFill/>
                  <a:ln w="19050" cap="flat">
                    <a:solidFill>
                      <a:schemeClr val="tx1"/>
                    </a:solid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03BB50EB-831E-467D-9973-57DD1B984DDD}"/>
                      </a:ext>
                    </a:extLst>
                  </p:cNvPr>
                  <p:cNvSpPr/>
                  <p:nvPr/>
                </p:nvSpPr>
                <p:spPr>
                  <a:xfrm>
                    <a:off x="5501519" y="1105502"/>
                    <a:ext cx="476512" cy="77245"/>
                  </a:xfrm>
                  <a:custGeom>
                    <a:avLst/>
                    <a:gdLst>
                      <a:gd name="connsiteX0" fmla="*/ 0 w 476512"/>
                      <a:gd name="connsiteY0" fmla="*/ 45645 h 77245"/>
                      <a:gd name="connsiteX1" fmla="*/ 0 w 476512"/>
                      <a:gd name="connsiteY1" fmla="*/ 0 h 77245"/>
                      <a:gd name="connsiteX2" fmla="*/ 314498 w 476512"/>
                      <a:gd name="connsiteY2" fmla="*/ 0 h 77245"/>
                      <a:gd name="connsiteX3" fmla="*/ 476512 w 476512"/>
                      <a:gd name="connsiteY3" fmla="*/ 77245 h 77245"/>
                    </a:gdLst>
                    <a:ahLst/>
                    <a:cxnLst>
                      <a:cxn ang="0">
                        <a:pos x="connsiteX0" y="connsiteY0"/>
                      </a:cxn>
                      <a:cxn ang="0">
                        <a:pos x="connsiteX1" y="connsiteY1"/>
                      </a:cxn>
                      <a:cxn ang="0">
                        <a:pos x="connsiteX2" y="connsiteY2"/>
                      </a:cxn>
                      <a:cxn ang="0">
                        <a:pos x="connsiteX3" y="connsiteY3"/>
                      </a:cxn>
                    </a:cxnLst>
                    <a:rect l="l" t="t" r="r" b="b"/>
                    <a:pathLst>
                      <a:path w="476512" h="77245">
                        <a:moveTo>
                          <a:pt x="0" y="45645"/>
                        </a:moveTo>
                        <a:lnTo>
                          <a:pt x="0" y="0"/>
                        </a:lnTo>
                        <a:lnTo>
                          <a:pt x="314498" y="0"/>
                        </a:lnTo>
                        <a:cubicBezTo>
                          <a:pt x="379705" y="0"/>
                          <a:pt x="438391" y="30096"/>
                          <a:pt x="476512" y="77245"/>
                        </a:cubicBezTo>
                      </a:path>
                    </a:pathLst>
                  </a:custGeom>
                  <a:noFill/>
                  <a:ln w="19050" cap="flat">
                    <a:solidFill>
                      <a:schemeClr val="tx1"/>
                    </a:solidFill>
                    <a:prstDash val="solid"/>
                    <a:miter/>
                  </a:ln>
                </p:spPr>
                <p:txBody>
                  <a:bodyPr rtlCol="0" anchor="ctr"/>
                  <a:lstStyle/>
                  <a:p>
                    <a:endParaRPr lang="en-US" dirty="0"/>
                  </a:p>
                </p:txBody>
              </p:sp>
            </p:grpSp>
            <p:sp>
              <p:nvSpPr>
                <p:cNvPr id="191" name="Freeform: Shape 190">
                  <a:extLst>
                    <a:ext uri="{FF2B5EF4-FFF2-40B4-BE49-F238E27FC236}">
                      <a16:creationId xmlns:a16="http://schemas.microsoft.com/office/drawing/2014/main" id="{B45FE343-CBA0-4FC3-B460-83329857FF1C}"/>
                    </a:ext>
                  </a:extLst>
                </p:cNvPr>
                <p:cNvSpPr/>
                <p:nvPr/>
              </p:nvSpPr>
              <p:spPr>
                <a:xfrm>
                  <a:off x="5988083" y="1121870"/>
                  <a:ext cx="74739" cy="68903"/>
                </a:xfrm>
                <a:custGeom>
                  <a:avLst/>
                  <a:gdLst>
                    <a:gd name="connsiteX0" fmla="*/ 0 w 260326"/>
                    <a:gd name="connsiteY0" fmla="*/ 255310 h 255310"/>
                    <a:gd name="connsiteX1" fmla="*/ 260326 w 260326"/>
                    <a:gd name="connsiteY1" fmla="*/ 0 h 255310"/>
                  </a:gdLst>
                  <a:ahLst/>
                  <a:cxnLst>
                    <a:cxn ang="0">
                      <a:pos x="connsiteX0" y="connsiteY0"/>
                    </a:cxn>
                    <a:cxn ang="0">
                      <a:pos x="connsiteX1" y="connsiteY1"/>
                    </a:cxn>
                  </a:cxnLst>
                  <a:rect l="l" t="t" r="r" b="b"/>
                  <a:pathLst>
                    <a:path w="260326" h="255310">
                      <a:moveTo>
                        <a:pt x="0" y="255310"/>
                      </a:moveTo>
                      <a:lnTo>
                        <a:pt x="260326" y="0"/>
                      </a:lnTo>
                    </a:path>
                  </a:pathLst>
                </a:custGeom>
                <a:ln w="19050" cap="flat">
                  <a:solidFill>
                    <a:schemeClr val="tx1"/>
                  </a:solid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E6F62E67-8E4E-4B7C-A202-2FFAAA67009E}"/>
                    </a:ext>
                  </a:extLst>
                </p:cNvPr>
                <p:cNvSpPr/>
                <p:nvPr/>
              </p:nvSpPr>
              <p:spPr>
                <a:xfrm>
                  <a:off x="5445341" y="1149141"/>
                  <a:ext cx="109347" cy="109347"/>
                </a:xfrm>
                <a:custGeom>
                  <a:avLst/>
                  <a:gdLst>
                    <a:gd name="connsiteX0" fmla="*/ 109347 w 109347"/>
                    <a:gd name="connsiteY0" fmla="*/ 54674 h 109347"/>
                    <a:gd name="connsiteX1" fmla="*/ 54674 w 109347"/>
                    <a:gd name="connsiteY1" fmla="*/ 109347 h 109347"/>
                    <a:gd name="connsiteX2" fmla="*/ 0 w 109347"/>
                    <a:gd name="connsiteY2" fmla="*/ 54674 h 109347"/>
                    <a:gd name="connsiteX3" fmla="*/ 54674 w 109347"/>
                    <a:gd name="connsiteY3" fmla="*/ 0 h 109347"/>
                    <a:gd name="connsiteX4" fmla="*/ 109347 w 109347"/>
                    <a:gd name="connsiteY4" fmla="*/ 54674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4"/>
                      </a:moveTo>
                      <a:cubicBezTo>
                        <a:pt x="109347" y="84869"/>
                        <a:pt x="84869" y="109347"/>
                        <a:pt x="54674" y="109347"/>
                      </a:cubicBezTo>
                      <a:cubicBezTo>
                        <a:pt x="24478" y="109347"/>
                        <a:pt x="0" y="84869"/>
                        <a:pt x="0" y="54674"/>
                      </a:cubicBezTo>
                      <a:cubicBezTo>
                        <a:pt x="0" y="24478"/>
                        <a:pt x="24478" y="0"/>
                        <a:pt x="54674" y="0"/>
                      </a:cubicBezTo>
                      <a:cubicBezTo>
                        <a:pt x="84869" y="0"/>
                        <a:pt x="109347" y="24478"/>
                        <a:pt x="109347" y="54674"/>
                      </a:cubicBezTo>
                      <a:close/>
                    </a:path>
                  </a:pathLst>
                </a:custGeom>
                <a:noFill/>
                <a:ln w="19050" cap="flat">
                  <a:solidFill>
                    <a:schemeClr val="tx1"/>
                  </a:solid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4252CC4C-2569-40FF-BB0B-F63BDBF33030}"/>
                    </a:ext>
                  </a:extLst>
                </p:cNvPr>
                <p:cNvSpPr/>
                <p:nvPr/>
              </p:nvSpPr>
              <p:spPr>
                <a:xfrm>
                  <a:off x="5871694" y="1577500"/>
                  <a:ext cx="109347" cy="109347"/>
                </a:xfrm>
                <a:custGeom>
                  <a:avLst/>
                  <a:gdLst>
                    <a:gd name="connsiteX0" fmla="*/ 109347 w 109347"/>
                    <a:gd name="connsiteY0" fmla="*/ 54674 h 109347"/>
                    <a:gd name="connsiteX1" fmla="*/ 54674 w 109347"/>
                    <a:gd name="connsiteY1" fmla="*/ 109347 h 109347"/>
                    <a:gd name="connsiteX2" fmla="*/ 0 w 109347"/>
                    <a:gd name="connsiteY2" fmla="*/ 54674 h 109347"/>
                    <a:gd name="connsiteX3" fmla="*/ 54674 w 109347"/>
                    <a:gd name="connsiteY3" fmla="*/ 0 h 109347"/>
                    <a:gd name="connsiteX4" fmla="*/ 109347 w 109347"/>
                    <a:gd name="connsiteY4" fmla="*/ 54674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4"/>
                      </a:moveTo>
                      <a:cubicBezTo>
                        <a:pt x="109347" y="84869"/>
                        <a:pt x="84869" y="109347"/>
                        <a:pt x="54674" y="109347"/>
                      </a:cubicBezTo>
                      <a:cubicBezTo>
                        <a:pt x="24478" y="109347"/>
                        <a:pt x="0" y="84869"/>
                        <a:pt x="0" y="54674"/>
                      </a:cubicBezTo>
                      <a:cubicBezTo>
                        <a:pt x="0" y="24478"/>
                        <a:pt x="24478" y="0"/>
                        <a:pt x="54674" y="0"/>
                      </a:cubicBezTo>
                      <a:cubicBezTo>
                        <a:pt x="84869" y="0"/>
                        <a:pt x="109347" y="24478"/>
                        <a:pt x="109347" y="54674"/>
                      </a:cubicBezTo>
                      <a:close/>
                    </a:path>
                  </a:pathLst>
                </a:custGeom>
                <a:noFill/>
                <a:ln w="19050" cap="flat">
                  <a:solidFill>
                    <a:schemeClr val="tx1"/>
                  </a:solid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239FCFD4-292F-4198-B1AB-2E6FAF3B7E58}"/>
                    </a:ext>
                  </a:extLst>
                </p:cNvPr>
                <p:cNvSpPr/>
                <p:nvPr/>
              </p:nvSpPr>
              <p:spPr>
                <a:xfrm rot="18765537">
                  <a:off x="6038797" y="966058"/>
                  <a:ext cx="192606" cy="192606"/>
                </a:xfrm>
                <a:custGeom>
                  <a:avLst/>
                  <a:gdLst>
                    <a:gd name="connsiteX0" fmla="*/ 192607 w 192606"/>
                    <a:gd name="connsiteY0" fmla="*/ 96303 h 192606"/>
                    <a:gd name="connsiteX1" fmla="*/ 96303 w 192606"/>
                    <a:gd name="connsiteY1" fmla="*/ 192607 h 192606"/>
                    <a:gd name="connsiteX2" fmla="*/ 0 w 192606"/>
                    <a:gd name="connsiteY2" fmla="*/ 96303 h 192606"/>
                    <a:gd name="connsiteX3" fmla="*/ 96303 w 192606"/>
                    <a:gd name="connsiteY3" fmla="*/ 0 h 192606"/>
                    <a:gd name="connsiteX4" fmla="*/ 192607 w 192606"/>
                    <a:gd name="connsiteY4" fmla="*/ 96303 h 192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06" h="192606">
                      <a:moveTo>
                        <a:pt x="192607" y="96303"/>
                      </a:moveTo>
                      <a:cubicBezTo>
                        <a:pt x="192607" y="149490"/>
                        <a:pt x="149490" y="192607"/>
                        <a:pt x="96303" y="192607"/>
                      </a:cubicBezTo>
                      <a:cubicBezTo>
                        <a:pt x="43116" y="192607"/>
                        <a:pt x="0" y="149490"/>
                        <a:pt x="0" y="96303"/>
                      </a:cubicBezTo>
                      <a:cubicBezTo>
                        <a:pt x="0" y="43117"/>
                        <a:pt x="43116" y="0"/>
                        <a:pt x="96303" y="0"/>
                      </a:cubicBezTo>
                      <a:cubicBezTo>
                        <a:pt x="149490" y="0"/>
                        <a:pt x="192607" y="43117"/>
                        <a:pt x="192607" y="96303"/>
                      </a:cubicBezTo>
                      <a:close/>
                    </a:path>
                  </a:pathLst>
                </a:custGeom>
                <a:noFill/>
                <a:ln w="19050" cap="flat">
                  <a:solidFill>
                    <a:schemeClr val="tx1"/>
                  </a:solidFill>
                  <a:prstDash val="solid"/>
                  <a:round/>
                </a:ln>
              </p:spPr>
              <p:txBody>
                <a:bodyPr rtlCol="0" anchor="ctr"/>
                <a:lstStyle/>
                <a:p>
                  <a:endParaRPr lang="en-US" dirty="0"/>
                </a:p>
              </p:txBody>
            </p:sp>
          </p:grpSp>
        </p:grpSp>
      </p:grpSp>
      <p:grpSp>
        <p:nvGrpSpPr>
          <p:cNvPr id="2" name="Group 1">
            <a:extLst>
              <a:ext uri="{FF2B5EF4-FFF2-40B4-BE49-F238E27FC236}">
                <a16:creationId xmlns:a16="http://schemas.microsoft.com/office/drawing/2014/main" id="{18AE770B-A12A-421F-AD36-E9A6E4AF8FA2}"/>
              </a:ext>
            </a:extLst>
          </p:cNvPr>
          <p:cNvGrpSpPr/>
          <p:nvPr/>
        </p:nvGrpSpPr>
        <p:grpSpPr>
          <a:xfrm>
            <a:off x="1061359" y="1820061"/>
            <a:ext cx="3383280" cy="4882156"/>
            <a:chOff x="495300" y="1820061"/>
            <a:chExt cx="3383280" cy="4882156"/>
          </a:xfrm>
        </p:grpSpPr>
        <p:sp>
          <p:nvSpPr>
            <p:cNvPr id="94" name="TextBox 93">
              <a:extLst>
                <a:ext uri="{FF2B5EF4-FFF2-40B4-BE49-F238E27FC236}">
                  <a16:creationId xmlns:a16="http://schemas.microsoft.com/office/drawing/2014/main" id="{636EF19F-B6F5-41A9-ABE8-3B9EFB080743}"/>
                </a:ext>
              </a:extLst>
            </p:cNvPr>
            <p:cNvSpPr txBox="1"/>
            <p:nvPr/>
          </p:nvSpPr>
          <p:spPr>
            <a:xfrm>
              <a:off x="495300" y="4964857"/>
              <a:ext cx="3383280" cy="1737360"/>
            </a:xfrm>
            <a:prstGeom prst="rect">
              <a:avLst/>
            </a:prstGeom>
            <a:noFill/>
          </p:spPr>
          <p:txBody>
            <a:bodyPr wrap="square" lIns="91440" tIns="146304" rIns="91440" bIns="146304" rtlCol="0" anchor="t" anchorCtr="0">
              <a:noAutofit/>
            </a:bodyPr>
            <a:lstStyle/>
            <a:p>
              <a:pPr algn="ctr">
                <a:lnSpc>
                  <a:spcPct val="90000"/>
                </a:lnSpc>
              </a:pPr>
              <a: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Make a Plan for your application portfolio</a:t>
              </a:r>
            </a:p>
          </p:txBody>
        </p:sp>
        <p:grpSp>
          <p:nvGrpSpPr>
            <p:cNvPr id="372" name="Group 371">
              <a:extLst>
                <a:ext uri="{FF2B5EF4-FFF2-40B4-BE49-F238E27FC236}">
                  <a16:creationId xmlns:a16="http://schemas.microsoft.com/office/drawing/2014/main" id="{ADA008E9-1852-4002-83AD-0B8F60F5322D}"/>
                </a:ext>
              </a:extLst>
            </p:cNvPr>
            <p:cNvGrpSpPr/>
            <p:nvPr/>
          </p:nvGrpSpPr>
          <p:grpSpPr>
            <a:xfrm>
              <a:off x="769620" y="1820061"/>
              <a:ext cx="2834640" cy="2834640"/>
              <a:chOff x="769620" y="2129424"/>
              <a:chExt cx="2834640" cy="2834640"/>
            </a:xfrm>
          </p:grpSpPr>
          <p:sp>
            <p:nvSpPr>
              <p:cNvPr id="26" name="Oval 25">
                <a:extLst>
                  <a:ext uri="{FF2B5EF4-FFF2-40B4-BE49-F238E27FC236}">
                    <a16:creationId xmlns:a16="http://schemas.microsoft.com/office/drawing/2014/main" id="{B6B91181-2479-4952-8A41-89F1F710F6EF}"/>
                  </a:ext>
                </a:extLst>
              </p:cNvPr>
              <p:cNvSpPr>
                <a:spLocks noChangeAspect="1"/>
              </p:cNvSpPr>
              <p:nvPr/>
            </p:nvSpPr>
            <p:spPr bwMode="auto">
              <a:xfrm>
                <a:off x="769620" y="2129424"/>
                <a:ext cx="2834640" cy="2834640"/>
              </a:xfrm>
              <a:prstGeom prst="ellipse">
                <a:avLst/>
              </a:prstGeom>
              <a:gradFill flip="none" rotWithShape="1">
                <a:gsLst>
                  <a:gs pos="87000">
                    <a:schemeClr val="accent1"/>
                  </a:gs>
                  <a:gs pos="43000">
                    <a:schemeClr val="accent3"/>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sp>
            <p:nvSpPr>
              <p:cNvPr id="31" name="Oval 30">
                <a:extLst>
                  <a:ext uri="{FF2B5EF4-FFF2-40B4-BE49-F238E27FC236}">
                    <a16:creationId xmlns:a16="http://schemas.microsoft.com/office/drawing/2014/main" id="{D57AEB0C-949B-466E-976A-7270421E4BAF}"/>
                  </a:ext>
                </a:extLst>
              </p:cNvPr>
              <p:cNvSpPr>
                <a:spLocks noChangeAspect="1"/>
              </p:cNvSpPr>
              <p:nvPr/>
            </p:nvSpPr>
            <p:spPr bwMode="auto">
              <a:xfrm>
                <a:off x="906780" y="2266584"/>
                <a:ext cx="2560320" cy="2560320"/>
              </a:xfrm>
              <a:prstGeom prst="ellipse">
                <a:avLst/>
              </a:prstGeom>
              <a:solidFill>
                <a:srgbClr val="232F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grpSp>
            <p:nvGrpSpPr>
              <p:cNvPr id="252" name="Group 251">
                <a:extLst>
                  <a:ext uri="{FF2B5EF4-FFF2-40B4-BE49-F238E27FC236}">
                    <a16:creationId xmlns:a16="http://schemas.microsoft.com/office/drawing/2014/main" id="{28662D40-2C12-4B72-BF10-DB25189601E6}"/>
                  </a:ext>
                </a:extLst>
              </p:cNvPr>
              <p:cNvGrpSpPr/>
              <p:nvPr/>
            </p:nvGrpSpPr>
            <p:grpSpPr>
              <a:xfrm>
                <a:off x="1473836" y="2811471"/>
                <a:ext cx="1429902" cy="1468328"/>
                <a:chOff x="1473836" y="2811471"/>
                <a:chExt cx="1429902" cy="1468328"/>
              </a:xfrm>
            </p:grpSpPr>
            <p:grpSp>
              <p:nvGrpSpPr>
                <p:cNvPr id="206" name="Graphic 203">
                  <a:extLst>
                    <a:ext uri="{FF2B5EF4-FFF2-40B4-BE49-F238E27FC236}">
                      <a16:creationId xmlns:a16="http://schemas.microsoft.com/office/drawing/2014/main" id="{BF6ACB16-063B-4AED-BF4E-CFB129D000C8}"/>
                    </a:ext>
                  </a:extLst>
                </p:cNvPr>
                <p:cNvGrpSpPr/>
                <p:nvPr/>
              </p:nvGrpSpPr>
              <p:grpSpPr>
                <a:xfrm>
                  <a:off x="1473836" y="2910493"/>
                  <a:ext cx="1124708" cy="1305016"/>
                  <a:chOff x="1473836" y="2910493"/>
                  <a:chExt cx="1124708" cy="1305016"/>
                </a:xfrm>
                <a:noFill/>
              </p:grpSpPr>
              <p:sp>
                <p:nvSpPr>
                  <p:cNvPr id="207" name="Freeform: Shape 206">
                    <a:extLst>
                      <a:ext uri="{FF2B5EF4-FFF2-40B4-BE49-F238E27FC236}">
                        <a16:creationId xmlns:a16="http://schemas.microsoft.com/office/drawing/2014/main" id="{2273E972-9525-4166-81A9-C4FFEE8B2524}"/>
                      </a:ext>
                    </a:extLst>
                  </p:cNvPr>
                  <p:cNvSpPr/>
                  <p:nvPr/>
                </p:nvSpPr>
                <p:spPr>
                  <a:xfrm>
                    <a:off x="1473836" y="4208120"/>
                    <a:ext cx="1124708" cy="7389"/>
                  </a:xfrm>
                  <a:custGeom>
                    <a:avLst/>
                    <a:gdLst>
                      <a:gd name="connsiteX0" fmla="*/ 0 w 1124708"/>
                      <a:gd name="connsiteY0" fmla="*/ 0 h 7389"/>
                      <a:gd name="connsiteX1" fmla="*/ 1124709 w 1124708"/>
                      <a:gd name="connsiteY1" fmla="*/ 0 h 7389"/>
                    </a:gdLst>
                    <a:ahLst/>
                    <a:cxnLst>
                      <a:cxn ang="0">
                        <a:pos x="connsiteX0" y="connsiteY0"/>
                      </a:cxn>
                      <a:cxn ang="0">
                        <a:pos x="connsiteX1" y="connsiteY1"/>
                      </a:cxn>
                    </a:cxnLst>
                    <a:rect l="l" t="t" r="r" b="b"/>
                    <a:pathLst>
                      <a:path w="1124708" h="7389">
                        <a:moveTo>
                          <a:pt x="0" y="0"/>
                        </a:moveTo>
                        <a:lnTo>
                          <a:pt x="1124709" y="0"/>
                        </a:lnTo>
                      </a:path>
                    </a:pathLst>
                  </a:custGeom>
                  <a:ln w="19050" cap="flat">
                    <a:solidFill>
                      <a:schemeClr val="tx1"/>
                    </a:solidFill>
                    <a:prstDash val="solid"/>
                    <a:miter/>
                  </a:ln>
                </p:spPr>
                <p:txBody>
                  <a:bodyPr rtlCol="0" anchor="ctr"/>
                  <a:lstStyle/>
                  <a:p>
                    <a:endParaRPr lang="en-US" dirty="0"/>
                  </a:p>
                </p:txBody>
              </p:sp>
              <p:sp>
                <p:nvSpPr>
                  <p:cNvPr id="208" name="Freeform: Shape 207">
                    <a:extLst>
                      <a:ext uri="{FF2B5EF4-FFF2-40B4-BE49-F238E27FC236}">
                        <a16:creationId xmlns:a16="http://schemas.microsoft.com/office/drawing/2014/main" id="{AF545356-3709-4C7E-BEF1-885A2853A232}"/>
                      </a:ext>
                    </a:extLst>
                  </p:cNvPr>
                  <p:cNvSpPr/>
                  <p:nvPr/>
                </p:nvSpPr>
                <p:spPr>
                  <a:xfrm>
                    <a:off x="1473836" y="2910493"/>
                    <a:ext cx="1124708" cy="7389"/>
                  </a:xfrm>
                  <a:custGeom>
                    <a:avLst/>
                    <a:gdLst>
                      <a:gd name="connsiteX0" fmla="*/ 0 w 1124708"/>
                      <a:gd name="connsiteY0" fmla="*/ 0 h 7389"/>
                      <a:gd name="connsiteX1" fmla="*/ 1124709 w 1124708"/>
                      <a:gd name="connsiteY1" fmla="*/ 0 h 7389"/>
                    </a:gdLst>
                    <a:ahLst/>
                    <a:cxnLst>
                      <a:cxn ang="0">
                        <a:pos x="connsiteX0" y="connsiteY0"/>
                      </a:cxn>
                      <a:cxn ang="0">
                        <a:pos x="connsiteX1" y="connsiteY1"/>
                      </a:cxn>
                    </a:cxnLst>
                    <a:rect l="l" t="t" r="r" b="b"/>
                    <a:pathLst>
                      <a:path w="1124708" h="7389">
                        <a:moveTo>
                          <a:pt x="0" y="0"/>
                        </a:moveTo>
                        <a:lnTo>
                          <a:pt x="1124709" y="0"/>
                        </a:lnTo>
                      </a:path>
                    </a:pathLst>
                  </a:custGeom>
                  <a:ln w="19050" cap="flat">
                    <a:solidFill>
                      <a:schemeClr val="tx1"/>
                    </a:solidFill>
                    <a:prstDash val="solid"/>
                    <a:miter/>
                  </a:ln>
                </p:spPr>
                <p:txBody>
                  <a:bodyPr rtlCol="0" anchor="ctr"/>
                  <a:lstStyle/>
                  <a:p>
                    <a:endParaRPr lang="en-US" dirty="0"/>
                  </a:p>
                </p:txBody>
              </p:sp>
              <p:grpSp>
                <p:nvGrpSpPr>
                  <p:cNvPr id="209" name="Graphic 203">
                    <a:extLst>
                      <a:ext uri="{FF2B5EF4-FFF2-40B4-BE49-F238E27FC236}">
                        <a16:creationId xmlns:a16="http://schemas.microsoft.com/office/drawing/2014/main" id="{BF6ACB16-063B-4AED-BF4E-CFB129D000C8}"/>
                      </a:ext>
                    </a:extLst>
                  </p:cNvPr>
                  <p:cNvGrpSpPr/>
                  <p:nvPr/>
                </p:nvGrpSpPr>
                <p:grpSpPr>
                  <a:xfrm>
                    <a:off x="1663012" y="3264458"/>
                    <a:ext cx="120451" cy="506192"/>
                    <a:chOff x="1663012" y="3264458"/>
                    <a:chExt cx="120451" cy="506192"/>
                  </a:xfrm>
                </p:grpSpPr>
                <p:sp>
                  <p:nvSpPr>
                    <p:cNvPr id="210" name="Freeform: Shape 209">
                      <a:extLst>
                        <a:ext uri="{FF2B5EF4-FFF2-40B4-BE49-F238E27FC236}">
                          <a16:creationId xmlns:a16="http://schemas.microsoft.com/office/drawing/2014/main" id="{35D86B9B-6F6A-4F23-AA14-37D9227CDFAD}"/>
                        </a:ext>
                      </a:extLst>
                    </p:cNvPr>
                    <p:cNvSpPr/>
                    <p:nvPr/>
                  </p:nvSpPr>
                  <p:spPr>
                    <a:xfrm>
                      <a:off x="1663012" y="3264458"/>
                      <a:ext cx="120451" cy="7389"/>
                    </a:xfrm>
                    <a:custGeom>
                      <a:avLst/>
                      <a:gdLst>
                        <a:gd name="connsiteX0" fmla="*/ 0 w 120451"/>
                        <a:gd name="connsiteY0" fmla="*/ 0 h 7389"/>
                        <a:gd name="connsiteX1" fmla="*/ 120452 w 120451"/>
                        <a:gd name="connsiteY1" fmla="*/ 0 h 7389"/>
                      </a:gdLst>
                      <a:ahLst/>
                      <a:cxnLst>
                        <a:cxn ang="0">
                          <a:pos x="connsiteX0" y="connsiteY0"/>
                        </a:cxn>
                        <a:cxn ang="0">
                          <a:pos x="connsiteX1" y="connsiteY1"/>
                        </a:cxn>
                      </a:cxnLst>
                      <a:rect l="l" t="t" r="r" b="b"/>
                      <a:pathLst>
                        <a:path w="120451" h="7389">
                          <a:moveTo>
                            <a:pt x="0" y="0"/>
                          </a:moveTo>
                          <a:lnTo>
                            <a:pt x="120452" y="0"/>
                          </a:lnTo>
                        </a:path>
                      </a:pathLst>
                    </a:custGeom>
                    <a:ln w="19050" cap="flat">
                      <a:solidFill>
                        <a:schemeClr val="tx1"/>
                      </a:solid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8C78906F-9ED2-4B77-82BE-BE28BCF2CCE2}"/>
                        </a:ext>
                      </a:extLst>
                    </p:cNvPr>
                    <p:cNvSpPr/>
                    <p:nvPr/>
                  </p:nvSpPr>
                  <p:spPr>
                    <a:xfrm>
                      <a:off x="1663012" y="3384910"/>
                      <a:ext cx="120451" cy="7389"/>
                    </a:xfrm>
                    <a:custGeom>
                      <a:avLst/>
                      <a:gdLst>
                        <a:gd name="connsiteX0" fmla="*/ 0 w 120451"/>
                        <a:gd name="connsiteY0" fmla="*/ 0 h 7389"/>
                        <a:gd name="connsiteX1" fmla="*/ 120452 w 120451"/>
                        <a:gd name="connsiteY1" fmla="*/ 0 h 7389"/>
                      </a:gdLst>
                      <a:ahLst/>
                      <a:cxnLst>
                        <a:cxn ang="0">
                          <a:pos x="connsiteX0" y="connsiteY0"/>
                        </a:cxn>
                        <a:cxn ang="0">
                          <a:pos x="connsiteX1" y="connsiteY1"/>
                        </a:cxn>
                      </a:cxnLst>
                      <a:rect l="l" t="t" r="r" b="b"/>
                      <a:pathLst>
                        <a:path w="120451" h="7389">
                          <a:moveTo>
                            <a:pt x="0" y="0"/>
                          </a:moveTo>
                          <a:lnTo>
                            <a:pt x="120452" y="0"/>
                          </a:lnTo>
                        </a:path>
                      </a:pathLst>
                    </a:custGeom>
                    <a:ln w="19050" cap="flat">
                      <a:solidFill>
                        <a:schemeClr val="tx1"/>
                      </a:solid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21752351-CB79-4E84-A8F4-A48D29572788}"/>
                        </a:ext>
                      </a:extLst>
                    </p:cNvPr>
                    <p:cNvSpPr/>
                    <p:nvPr/>
                  </p:nvSpPr>
                  <p:spPr>
                    <a:xfrm>
                      <a:off x="1663012" y="3512751"/>
                      <a:ext cx="120451" cy="7389"/>
                    </a:xfrm>
                    <a:custGeom>
                      <a:avLst/>
                      <a:gdLst>
                        <a:gd name="connsiteX0" fmla="*/ 0 w 120451"/>
                        <a:gd name="connsiteY0" fmla="*/ 0 h 7389"/>
                        <a:gd name="connsiteX1" fmla="*/ 120452 w 120451"/>
                        <a:gd name="connsiteY1" fmla="*/ 0 h 7389"/>
                      </a:gdLst>
                      <a:ahLst/>
                      <a:cxnLst>
                        <a:cxn ang="0">
                          <a:pos x="connsiteX0" y="connsiteY0"/>
                        </a:cxn>
                        <a:cxn ang="0">
                          <a:pos x="connsiteX1" y="connsiteY1"/>
                        </a:cxn>
                      </a:cxnLst>
                      <a:rect l="l" t="t" r="r" b="b"/>
                      <a:pathLst>
                        <a:path w="120451" h="7389">
                          <a:moveTo>
                            <a:pt x="0" y="0"/>
                          </a:moveTo>
                          <a:lnTo>
                            <a:pt x="120452" y="0"/>
                          </a:lnTo>
                        </a:path>
                      </a:pathLst>
                    </a:custGeom>
                    <a:ln w="19050" cap="flat">
                      <a:solidFill>
                        <a:schemeClr val="tx1"/>
                      </a:solidFill>
                      <a:prstDash val="solid"/>
                      <a:miter/>
                    </a:ln>
                  </p:spPr>
                  <p:txBody>
                    <a:bodyPr rtlCol="0" anchor="ctr"/>
                    <a:lstStyle/>
                    <a:p>
                      <a:endParaRPr lang="en-US" dirty="0"/>
                    </a:p>
                  </p:txBody>
                </p:sp>
                <p:sp>
                  <p:nvSpPr>
                    <p:cNvPr id="213" name="Freeform: Shape 212">
                      <a:extLst>
                        <a:ext uri="{FF2B5EF4-FFF2-40B4-BE49-F238E27FC236}">
                          <a16:creationId xmlns:a16="http://schemas.microsoft.com/office/drawing/2014/main" id="{2FF7ADE4-93D1-43DD-BE9A-11743EE9C8CB}"/>
                        </a:ext>
                      </a:extLst>
                    </p:cNvPr>
                    <p:cNvSpPr/>
                    <p:nvPr/>
                  </p:nvSpPr>
                  <p:spPr>
                    <a:xfrm>
                      <a:off x="1663012" y="3629508"/>
                      <a:ext cx="120451" cy="7389"/>
                    </a:xfrm>
                    <a:custGeom>
                      <a:avLst/>
                      <a:gdLst>
                        <a:gd name="connsiteX0" fmla="*/ 0 w 120451"/>
                        <a:gd name="connsiteY0" fmla="*/ 0 h 7389"/>
                        <a:gd name="connsiteX1" fmla="*/ 120452 w 120451"/>
                        <a:gd name="connsiteY1" fmla="*/ 0 h 7389"/>
                      </a:gdLst>
                      <a:ahLst/>
                      <a:cxnLst>
                        <a:cxn ang="0">
                          <a:pos x="connsiteX0" y="connsiteY0"/>
                        </a:cxn>
                        <a:cxn ang="0">
                          <a:pos x="connsiteX1" y="connsiteY1"/>
                        </a:cxn>
                      </a:cxnLst>
                      <a:rect l="l" t="t" r="r" b="b"/>
                      <a:pathLst>
                        <a:path w="120451" h="7389">
                          <a:moveTo>
                            <a:pt x="0" y="0"/>
                          </a:moveTo>
                          <a:lnTo>
                            <a:pt x="120452" y="0"/>
                          </a:lnTo>
                        </a:path>
                      </a:pathLst>
                    </a:custGeom>
                    <a:ln w="19050" cap="flat">
                      <a:solidFill>
                        <a:schemeClr val="tx1"/>
                      </a:solidFill>
                      <a:prstDash val="solid"/>
                      <a:miter/>
                    </a:ln>
                  </p:spPr>
                  <p:txBody>
                    <a:bodyPr rtlCol="0" anchor="ctr"/>
                    <a:lstStyle/>
                    <a:p>
                      <a:endParaRPr lang="en-US" dirty="0"/>
                    </a:p>
                  </p:txBody>
                </p:sp>
                <p:sp>
                  <p:nvSpPr>
                    <p:cNvPr id="214" name="Freeform: Shape 213">
                      <a:extLst>
                        <a:ext uri="{FF2B5EF4-FFF2-40B4-BE49-F238E27FC236}">
                          <a16:creationId xmlns:a16="http://schemas.microsoft.com/office/drawing/2014/main" id="{E487BEE2-24F9-48CA-87F5-ECC0C2F785B0}"/>
                        </a:ext>
                      </a:extLst>
                    </p:cNvPr>
                    <p:cNvSpPr/>
                    <p:nvPr/>
                  </p:nvSpPr>
                  <p:spPr>
                    <a:xfrm>
                      <a:off x="1663012" y="3770651"/>
                      <a:ext cx="120451" cy="7389"/>
                    </a:xfrm>
                    <a:custGeom>
                      <a:avLst/>
                      <a:gdLst>
                        <a:gd name="connsiteX0" fmla="*/ 0 w 120451"/>
                        <a:gd name="connsiteY0" fmla="*/ 0 h 7389"/>
                        <a:gd name="connsiteX1" fmla="*/ 120452 w 120451"/>
                        <a:gd name="connsiteY1" fmla="*/ 0 h 7389"/>
                      </a:gdLst>
                      <a:ahLst/>
                      <a:cxnLst>
                        <a:cxn ang="0">
                          <a:pos x="connsiteX0" y="connsiteY0"/>
                        </a:cxn>
                        <a:cxn ang="0">
                          <a:pos x="connsiteX1" y="connsiteY1"/>
                        </a:cxn>
                      </a:cxnLst>
                      <a:rect l="l" t="t" r="r" b="b"/>
                      <a:pathLst>
                        <a:path w="120451" h="7389">
                          <a:moveTo>
                            <a:pt x="0" y="0"/>
                          </a:moveTo>
                          <a:lnTo>
                            <a:pt x="120452" y="0"/>
                          </a:lnTo>
                        </a:path>
                      </a:pathLst>
                    </a:custGeom>
                    <a:ln w="19050" cap="flat">
                      <a:solidFill>
                        <a:schemeClr val="tx1"/>
                      </a:solidFill>
                      <a:prstDash val="solid"/>
                      <a:miter/>
                    </a:ln>
                  </p:spPr>
                  <p:txBody>
                    <a:bodyPr rtlCol="0" anchor="ctr"/>
                    <a:lstStyle/>
                    <a:p>
                      <a:endParaRPr lang="en-US" dirty="0"/>
                    </a:p>
                  </p:txBody>
                </p:sp>
              </p:grpSp>
              <p:grpSp>
                <p:nvGrpSpPr>
                  <p:cNvPr id="215" name="Graphic 203">
                    <a:extLst>
                      <a:ext uri="{FF2B5EF4-FFF2-40B4-BE49-F238E27FC236}">
                        <a16:creationId xmlns:a16="http://schemas.microsoft.com/office/drawing/2014/main" id="{BF6ACB16-063B-4AED-BF4E-CFB129D000C8}"/>
                      </a:ext>
                    </a:extLst>
                  </p:cNvPr>
                  <p:cNvGrpSpPr/>
                  <p:nvPr/>
                </p:nvGrpSpPr>
                <p:grpSpPr>
                  <a:xfrm>
                    <a:off x="1893570" y="3264458"/>
                    <a:ext cx="212083" cy="506192"/>
                    <a:chOff x="1893570" y="3264458"/>
                    <a:chExt cx="212083" cy="506192"/>
                  </a:xfrm>
                </p:grpSpPr>
                <p:sp>
                  <p:nvSpPr>
                    <p:cNvPr id="216" name="Freeform: Shape 215">
                      <a:extLst>
                        <a:ext uri="{FF2B5EF4-FFF2-40B4-BE49-F238E27FC236}">
                          <a16:creationId xmlns:a16="http://schemas.microsoft.com/office/drawing/2014/main" id="{152F73CE-37F9-494C-BD7C-01CAF5B06354}"/>
                        </a:ext>
                      </a:extLst>
                    </p:cNvPr>
                    <p:cNvSpPr/>
                    <p:nvPr/>
                  </p:nvSpPr>
                  <p:spPr>
                    <a:xfrm>
                      <a:off x="1893570" y="3264458"/>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17" name="Freeform: Shape 216">
                      <a:extLst>
                        <a:ext uri="{FF2B5EF4-FFF2-40B4-BE49-F238E27FC236}">
                          <a16:creationId xmlns:a16="http://schemas.microsoft.com/office/drawing/2014/main" id="{3B8E4507-62B8-4739-9498-C3EDF5EDD16F}"/>
                        </a:ext>
                      </a:extLst>
                    </p:cNvPr>
                    <p:cNvSpPr/>
                    <p:nvPr/>
                  </p:nvSpPr>
                  <p:spPr>
                    <a:xfrm>
                      <a:off x="1893570" y="3384910"/>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18" name="Freeform: Shape 217">
                      <a:extLst>
                        <a:ext uri="{FF2B5EF4-FFF2-40B4-BE49-F238E27FC236}">
                          <a16:creationId xmlns:a16="http://schemas.microsoft.com/office/drawing/2014/main" id="{8C60E556-B89C-46E3-B73E-157891EFD559}"/>
                        </a:ext>
                      </a:extLst>
                    </p:cNvPr>
                    <p:cNvSpPr/>
                    <p:nvPr/>
                  </p:nvSpPr>
                  <p:spPr>
                    <a:xfrm>
                      <a:off x="1893570" y="3512751"/>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19" name="Freeform: Shape 218">
                      <a:extLst>
                        <a:ext uri="{FF2B5EF4-FFF2-40B4-BE49-F238E27FC236}">
                          <a16:creationId xmlns:a16="http://schemas.microsoft.com/office/drawing/2014/main" id="{63123264-2E83-4FA4-BA88-C939F23B0C13}"/>
                        </a:ext>
                      </a:extLst>
                    </p:cNvPr>
                    <p:cNvSpPr/>
                    <p:nvPr/>
                  </p:nvSpPr>
                  <p:spPr>
                    <a:xfrm>
                      <a:off x="1893570" y="3629508"/>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20" name="Freeform: Shape 219">
                      <a:extLst>
                        <a:ext uri="{FF2B5EF4-FFF2-40B4-BE49-F238E27FC236}">
                          <a16:creationId xmlns:a16="http://schemas.microsoft.com/office/drawing/2014/main" id="{9925D24C-7AC6-4FD2-972A-6AA80CB7CDC1}"/>
                        </a:ext>
                      </a:extLst>
                    </p:cNvPr>
                    <p:cNvSpPr/>
                    <p:nvPr/>
                  </p:nvSpPr>
                  <p:spPr>
                    <a:xfrm>
                      <a:off x="1893570" y="3770651"/>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grpSp>
              <p:grpSp>
                <p:nvGrpSpPr>
                  <p:cNvPr id="221" name="Graphic 203">
                    <a:extLst>
                      <a:ext uri="{FF2B5EF4-FFF2-40B4-BE49-F238E27FC236}">
                        <a16:creationId xmlns:a16="http://schemas.microsoft.com/office/drawing/2014/main" id="{BF6ACB16-063B-4AED-BF4E-CFB129D000C8}"/>
                      </a:ext>
                    </a:extLst>
                  </p:cNvPr>
                  <p:cNvGrpSpPr/>
                  <p:nvPr/>
                </p:nvGrpSpPr>
                <p:grpSpPr>
                  <a:xfrm>
                    <a:off x="2227583" y="3264458"/>
                    <a:ext cx="212083" cy="743401"/>
                    <a:chOff x="2227583" y="3264458"/>
                    <a:chExt cx="212083" cy="743401"/>
                  </a:xfrm>
                </p:grpSpPr>
                <p:sp>
                  <p:nvSpPr>
                    <p:cNvPr id="222" name="Freeform: Shape 221">
                      <a:extLst>
                        <a:ext uri="{FF2B5EF4-FFF2-40B4-BE49-F238E27FC236}">
                          <a16:creationId xmlns:a16="http://schemas.microsoft.com/office/drawing/2014/main" id="{53AE09C6-1A15-4681-9E7A-A332333E1E91}"/>
                        </a:ext>
                      </a:extLst>
                    </p:cNvPr>
                    <p:cNvSpPr/>
                    <p:nvPr/>
                  </p:nvSpPr>
                  <p:spPr>
                    <a:xfrm>
                      <a:off x="2227583" y="3264458"/>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23" name="Freeform: Shape 222">
                      <a:extLst>
                        <a:ext uri="{FF2B5EF4-FFF2-40B4-BE49-F238E27FC236}">
                          <a16:creationId xmlns:a16="http://schemas.microsoft.com/office/drawing/2014/main" id="{DDFE2EA9-1EF0-422D-8642-4A9C8E6E22CC}"/>
                        </a:ext>
                      </a:extLst>
                    </p:cNvPr>
                    <p:cNvSpPr/>
                    <p:nvPr/>
                  </p:nvSpPr>
                  <p:spPr>
                    <a:xfrm>
                      <a:off x="2227583" y="3384910"/>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24" name="Freeform: Shape 223">
                      <a:extLst>
                        <a:ext uri="{FF2B5EF4-FFF2-40B4-BE49-F238E27FC236}">
                          <a16:creationId xmlns:a16="http://schemas.microsoft.com/office/drawing/2014/main" id="{2D25A528-7539-453E-A5A9-3CA5E30BE675}"/>
                        </a:ext>
                      </a:extLst>
                    </p:cNvPr>
                    <p:cNvSpPr/>
                    <p:nvPr/>
                  </p:nvSpPr>
                  <p:spPr>
                    <a:xfrm>
                      <a:off x="2227583" y="3512751"/>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25" name="Freeform: Shape 224">
                      <a:extLst>
                        <a:ext uri="{FF2B5EF4-FFF2-40B4-BE49-F238E27FC236}">
                          <a16:creationId xmlns:a16="http://schemas.microsoft.com/office/drawing/2014/main" id="{4B6A3010-518B-4D47-8650-070CD313B160}"/>
                        </a:ext>
                      </a:extLst>
                    </p:cNvPr>
                    <p:cNvSpPr/>
                    <p:nvPr/>
                  </p:nvSpPr>
                  <p:spPr>
                    <a:xfrm>
                      <a:off x="2227583" y="3629508"/>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26" name="Freeform: Shape 225">
                      <a:extLst>
                        <a:ext uri="{FF2B5EF4-FFF2-40B4-BE49-F238E27FC236}">
                          <a16:creationId xmlns:a16="http://schemas.microsoft.com/office/drawing/2014/main" id="{77C3441F-7F68-4DC5-A2A0-C2B9DED41197}"/>
                        </a:ext>
                      </a:extLst>
                    </p:cNvPr>
                    <p:cNvSpPr/>
                    <p:nvPr/>
                  </p:nvSpPr>
                  <p:spPr>
                    <a:xfrm>
                      <a:off x="2227583" y="3770651"/>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27" name="Freeform: Shape 226">
                      <a:extLst>
                        <a:ext uri="{FF2B5EF4-FFF2-40B4-BE49-F238E27FC236}">
                          <a16:creationId xmlns:a16="http://schemas.microsoft.com/office/drawing/2014/main" id="{A07AAE06-EA83-4BA2-84F4-3E04E6C2EC19}"/>
                        </a:ext>
                      </a:extLst>
                    </p:cNvPr>
                    <p:cNvSpPr/>
                    <p:nvPr/>
                  </p:nvSpPr>
                  <p:spPr>
                    <a:xfrm>
                      <a:off x="2227583" y="3904404"/>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28" name="Freeform: Shape 227">
                      <a:extLst>
                        <a:ext uri="{FF2B5EF4-FFF2-40B4-BE49-F238E27FC236}">
                          <a16:creationId xmlns:a16="http://schemas.microsoft.com/office/drawing/2014/main" id="{C883A3B3-4CC5-4777-A266-C0CD61101CA9}"/>
                        </a:ext>
                      </a:extLst>
                    </p:cNvPr>
                    <p:cNvSpPr/>
                    <p:nvPr/>
                  </p:nvSpPr>
                  <p:spPr>
                    <a:xfrm>
                      <a:off x="2227583" y="4007860"/>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grpSp>
              <p:sp>
                <p:nvSpPr>
                  <p:cNvPr id="229" name="Freeform: Shape 228">
                    <a:extLst>
                      <a:ext uri="{FF2B5EF4-FFF2-40B4-BE49-F238E27FC236}">
                        <a16:creationId xmlns:a16="http://schemas.microsoft.com/office/drawing/2014/main" id="{54C9047A-A581-4D82-AF41-9C3807A3CD28}"/>
                      </a:ext>
                    </a:extLst>
                  </p:cNvPr>
                  <p:cNvSpPr/>
                  <p:nvPr/>
                </p:nvSpPr>
                <p:spPr>
                  <a:xfrm>
                    <a:off x="1593549" y="3927312"/>
                    <a:ext cx="368744" cy="7389"/>
                  </a:xfrm>
                  <a:custGeom>
                    <a:avLst/>
                    <a:gdLst>
                      <a:gd name="connsiteX0" fmla="*/ 0 w 368744"/>
                      <a:gd name="connsiteY0" fmla="*/ 0 h 7389"/>
                      <a:gd name="connsiteX1" fmla="*/ 368745 w 368744"/>
                      <a:gd name="connsiteY1" fmla="*/ 0 h 7389"/>
                    </a:gdLst>
                    <a:ahLst/>
                    <a:cxnLst>
                      <a:cxn ang="0">
                        <a:pos x="connsiteX0" y="connsiteY0"/>
                      </a:cxn>
                      <a:cxn ang="0">
                        <a:pos x="connsiteX1" y="connsiteY1"/>
                      </a:cxn>
                    </a:cxnLst>
                    <a:rect l="l" t="t" r="r" b="b"/>
                    <a:pathLst>
                      <a:path w="368744" h="7389">
                        <a:moveTo>
                          <a:pt x="0" y="0"/>
                        </a:moveTo>
                        <a:lnTo>
                          <a:pt x="368745" y="0"/>
                        </a:lnTo>
                      </a:path>
                    </a:pathLst>
                  </a:custGeom>
                  <a:ln w="19050" cap="flat">
                    <a:solidFill>
                      <a:schemeClr val="tx1"/>
                    </a:solidFill>
                    <a:prstDash val="solid"/>
                    <a:miter/>
                  </a:ln>
                </p:spPr>
                <p:txBody>
                  <a:bodyPr rtlCol="0" anchor="ctr"/>
                  <a:lstStyle/>
                  <a:p>
                    <a:endParaRPr lang="en-US" dirty="0"/>
                  </a:p>
                </p:txBody>
              </p:sp>
              <p:sp>
                <p:nvSpPr>
                  <p:cNvPr id="230" name="Freeform: Shape 229">
                    <a:extLst>
                      <a:ext uri="{FF2B5EF4-FFF2-40B4-BE49-F238E27FC236}">
                        <a16:creationId xmlns:a16="http://schemas.microsoft.com/office/drawing/2014/main" id="{B9DF2E16-37DA-41AF-ACBB-B619E056F4FA}"/>
                      </a:ext>
                    </a:extLst>
                  </p:cNvPr>
                  <p:cNvSpPr/>
                  <p:nvPr/>
                </p:nvSpPr>
                <p:spPr>
                  <a:xfrm>
                    <a:off x="1785681" y="3054592"/>
                    <a:ext cx="207649" cy="7389"/>
                  </a:xfrm>
                  <a:custGeom>
                    <a:avLst/>
                    <a:gdLst>
                      <a:gd name="connsiteX0" fmla="*/ 0 w 207649"/>
                      <a:gd name="connsiteY0" fmla="*/ 0 h 7389"/>
                      <a:gd name="connsiteX1" fmla="*/ 207650 w 207649"/>
                      <a:gd name="connsiteY1" fmla="*/ 0 h 7389"/>
                    </a:gdLst>
                    <a:ahLst/>
                    <a:cxnLst>
                      <a:cxn ang="0">
                        <a:pos x="connsiteX0" y="connsiteY0"/>
                      </a:cxn>
                      <a:cxn ang="0">
                        <a:pos x="connsiteX1" y="connsiteY1"/>
                      </a:cxn>
                    </a:cxnLst>
                    <a:rect l="l" t="t" r="r" b="b"/>
                    <a:pathLst>
                      <a:path w="207649" h="7389">
                        <a:moveTo>
                          <a:pt x="0" y="0"/>
                        </a:moveTo>
                        <a:lnTo>
                          <a:pt x="207650" y="0"/>
                        </a:lnTo>
                      </a:path>
                    </a:pathLst>
                  </a:custGeom>
                  <a:ln w="19050" cap="flat">
                    <a:solidFill>
                      <a:schemeClr val="tx1"/>
                    </a:solidFill>
                    <a:prstDash val="solid"/>
                    <a:miter/>
                  </a:ln>
                </p:spPr>
                <p:txBody>
                  <a:bodyPr rtlCol="0" anchor="ctr"/>
                  <a:lstStyle/>
                  <a:p>
                    <a:endParaRPr lang="en-US" dirty="0"/>
                  </a:p>
                </p:txBody>
              </p:sp>
              <p:sp>
                <p:nvSpPr>
                  <p:cNvPr id="231" name="Freeform: Shape 230">
                    <a:extLst>
                      <a:ext uri="{FF2B5EF4-FFF2-40B4-BE49-F238E27FC236}">
                        <a16:creationId xmlns:a16="http://schemas.microsoft.com/office/drawing/2014/main" id="{0E1B8A9F-1C5E-4DBC-BA4A-6F69A05FC239}"/>
                      </a:ext>
                    </a:extLst>
                  </p:cNvPr>
                  <p:cNvSpPr/>
                  <p:nvPr/>
                </p:nvSpPr>
                <p:spPr>
                  <a:xfrm>
                    <a:off x="1594288" y="4023378"/>
                    <a:ext cx="368744" cy="7389"/>
                  </a:xfrm>
                  <a:custGeom>
                    <a:avLst/>
                    <a:gdLst>
                      <a:gd name="connsiteX0" fmla="*/ 0 w 368744"/>
                      <a:gd name="connsiteY0" fmla="*/ 0 h 7389"/>
                      <a:gd name="connsiteX1" fmla="*/ 368745 w 368744"/>
                      <a:gd name="connsiteY1" fmla="*/ 0 h 7389"/>
                    </a:gdLst>
                    <a:ahLst/>
                    <a:cxnLst>
                      <a:cxn ang="0">
                        <a:pos x="connsiteX0" y="connsiteY0"/>
                      </a:cxn>
                      <a:cxn ang="0">
                        <a:pos x="connsiteX1" y="connsiteY1"/>
                      </a:cxn>
                    </a:cxnLst>
                    <a:rect l="l" t="t" r="r" b="b"/>
                    <a:pathLst>
                      <a:path w="368744" h="7389">
                        <a:moveTo>
                          <a:pt x="0" y="0"/>
                        </a:moveTo>
                        <a:lnTo>
                          <a:pt x="368745" y="0"/>
                        </a:lnTo>
                      </a:path>
                    </a:pathLst>
                  </a:custGeom>
                  <a:ln w="19050" cap="flat">
                    <a:solidFill>
                      <a:schemeClr val="tx1"/>
                    </a:solidFill>
                    <a:prstDash val="solid"/>
                    <a:miter/>
                  </a:ln>
                </p:spPr>
                <p:txBody>
                  <a:bodyPr rtlCol="0" anchor="ctr"/>
                  <a:lstStyle/>
                  <a:p>
                    <a:endParaRPr lang="en-US" dirty="0"/>
                  </a:p>
                </p:txBody>
              </p:sp>
              <p:sp>
                <p:nvSpPr>
                  <p:cNvPr id="232" name="Freeform: Shape 231">
                    <a:extLst>
                      <a:ext uri="{FF2B5EF4-FFF2-40B4-BE49-F238E27FC236}">
                        <a16:creationId xmlns:a16="http://schemas.microsoft.com/office/drawing/2014/main" id="{1DE9E6B4-B753-4439-81C7-825CF5699304}"/>
                      </a:ext>
                    </a:extLst>
                  </p:cNvPr>
                  <p:cNvSpPr/>
                  <p:nvPr/>
                </p:nvSpPr>
                <p:spPr>
                  <a:xfrm>
                    <a:off x="1580248" y="2971827"/>
                    <a:ext cx="161094" cy="161094"/>
                  </a:xfrm>
                  <a:custGeom>
                    <a:avLst/>
                    <a:gdLst>
                      <a:gd name="connsiteX0" fmla="*/ 161095 w 161094"/>
                      <a:gd name="connsiteY0" fmla="*/ 80547 h 161094"/>
                      <a:gd name="connsiteX1" fmla="*/ 80547 w 161094"/>
                      <a:gd name="connsiteY1" fmla="*/ 161095 h 161094"/>
                      <a:gd name="connsiteX2" fmla="*/ 0 w 161094"/>
                      <a:gd name="connsiteY2" fmla="*/ 80547 h 161094"/>
                      <a:gd name="connsiteX3" fmla="*/ 80547 w 161094"/>
                      <a:gd name="connsiteY3" fmla="*/ 0 h 161094"/>
                      <a:gd name="connsiteX4" fmla="*/ 161095 w 161094"/>
                      <a:gd name="connsiteY4" fmla="*/ 80547 h 161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94" h="161094">
                        <a:moveTo>
                          <a:pt x="161095" y="80547"/>
                        </a:moveTo>
                        <a:cubicBezTo>
                          <a:pt x="161095" y="125033"/>
                          <a:pt x="125033" y="161095"/>
                          <a:pt x="80547" y="161095"/>
                        </a:cubicBezTo>
                        <a:cubicBezTo>
                          <a:pt x="36062" y="161095"/>
                          <a:pt x="0" y="125033"/>
                          <a:pt x="0" y="80547"/>
                        </a:cubicBezTo>
                        <a:cubicBezTo>
                          <a:pt x="0" y="36062"/>
                          <a:pt x="36062" y="0"/>
                          <a:pt x="80547" y="0"/>
                        </a:cubicBezTo>
                        <a:cubicBezTo>
                          <a:pt x="125033" y="0"/>
                          <a:pt x="161095" y="36062"/>
                          <a:pt x="161095" y="80547"/>
                        </a:cubicBezTo>
                        <a:close/>
                      </a:path>
                    </a:pathLst>
                  </a:custGeom>
                  <a:noFill/>
                  <a:ln w="19050" cap="flat">
                    <a:solidFill>
                      <a:schemeClr val="tx1"/>
                    </a:solidFill>
                    <a:prstDash val="solid"/>
                    <a:miter/>
                  </a:ln>
                </p:spPr>
                <p:txBody>
                  <a:bodyPr rtlCol="0" anchor="ctr"/>
                  <a:lstStyle/>
                  <a:p>
                    <a:endParaRPr lang="en-US" dirty="0"/>
                  </a:p>
                </p:txBody>
              </p:sp>
              <p:sp>
                <p:nvSpPr>
                  <p:cNvPr id="233" name="Freeform: Shape 232">
                    <a:extLst>
                      <a:ext uri="{FF2B5EF4-FFF2-40B4-BE49-F238E27FC236}">
                        <a16:creationId xmlns:a16="http://schemas.microsoft.com/office/drawing/2014/main" id="{4E1CC62B-880E-427F-8959-06AB55D93CCD}"/>
                      </a:ext>
                    </a:extLst>
                  </p:cNvPr>
                  <p:cNvSpPr/>
                  <p:nvPr/>
                </p:nvSpPr>
                <p:spPr>
                  <a:xfrm>
                    <a:off x="1592071" y="3201646"/>
                    <a:ext cx="886761" cy="633295"/>
                  </a:xfrm>
                  <a:custGeom>
                    <a:avLst/>
                    <a:gdLst>
                      <a:gd name="connsiteX0" fmla="*/ 0 w 886761"/>
                      <a:gd name="connsiteY0" fmla="*/ 0 h 633295"/>
                      <a:gd name="connsiteX1" fmla="*/ 886761 w 886761"/>
                      <a:gd name="connsiteY1" fmla="*/ 0 h 633295"/>
                      <a:gd name="connsiteX2" fmla="*/ 886761 w 886761"/>
                      <a:gd name="connsiteY2" fmla="*/ 633295 h 633295"/>
                      <a:gd name="connsiteX3" fmla="*/ 0 w 886761"/>
                      <a:gd name="connsiteY3" fmla="*/ 633295 h 633295"/>
                    </a:gdLst>
                    <a:ahLst/>
                    <a:cxnLst>
                      <a:cxn ang="0">
                        <a:pos x="connsiteX0" y="connsiteY0"/>
                      </a:cxn>
                      <a:cxn ang="0">
                        <a:pos x="connsiteX1" y="connsiteY1"/>
                      </a:cxn>
                      <a:cxn ang="0">
                        <a:pos x="connsiteX2" y="connsiteY2"/>
                      </a:cxn>
                      <a:cxn ang="0">
                        <a:pos x="connsiteX3" y="connsiteY3"/>
                      </a:cxn>
                    </a:cxnLst>
                    <a:rect l="l" t="t" r="r" b="b"/>
                    <a:pathLst>
                      <a:path w="886761" h="633295">
                        <a:moveTo>
                          <a:pt x="0" y="0"/>
                        </a:moveTo>
                        <a:lnTo>
                          <a:pt x="886761" y="0"/>
                        </a:lnTo>
                        <a:lnTo>
                          <a:pt x="886761" y="633295"/>
                        </a:lnTo>
                        <a:lnTo>
                          <a:pt x="0" y="633295"/>
                        </a:lnTo>
                        <a:close/>
                      </a:path>
                    </a:pathLst>
                  </a:custGeom>
                  <a:noFill/>
                  <a:ln w="19050" cap="flat">
                    <a:solidFill>
                      <a:schemeClr val="tx1"/>
                    </a:solidFill>
                    <a:prstDash val="solid"/>
                    <a:miter/>
                  </a:ln>
                </p:spPr>
                <p:txBody>
                  <a:bodyPr rtlCol="0" anchor="ctr"/>
                  <a:lstStyle/>
                  <a:p>
                    <a:endParaRPr lang="en-US" dirty="0"/>
                  </a:p>
                </p:txBody>
              </p:sp>
              <p:sp>
                <p:nvSpPr>
                  <p:cNvPr id="234" name="Freeform: Shape 233">
                    <a:extLst>
                      <a:ext uri="{FF2B5EF4-FFF2-40B4-BE49-F238E27FC236}">
                        <a16:creationId xmlns:a16="http://schemas.microsoft.com/office/drawing/2014/main" id="{3D97F1B7-5C3D-4539-BDA6-6C3C4C916779}"/>
                      </a:ext>
                    </a:extLst>
                  </p:cNvPr>
                  <p:cNvSpPr/>
                  <p:nvPr/>
                </p:nvSpPr>
                <p:spPr>
                  <a:xfrm>
                    <a:off x="1592071" y="3328749"/>
                    <a:ext cx="886761" cy="7389"/>
                  </a:xfrm>
                  <a:custGeom>
                    <a:avLst/>
                    <a:gdLst>
                      <a:gd name="connsiteX0" fmla="*/ 0 w 886761"/>
                      <a:gd name="connsiteY0" fmla="*/ 0 h 7389"/>
                      <a:gd name="connsiteX1" fmla="*/ 886761 w 886761"/>
                      <a:gd name="connsiteY1" fmla="*/ 0 h 7389"/>
                    </a:gdLst>
                    <a:ahLst/>
                    <a:cxnLst>
                      <a:cxn ang="0">
                        <a:pos x="connsiteX0" y="connsiteY0"/>
                      </a:cxn>
                      <a:cxn ang="0">
                        <a:pos x="connsiteX1" y="connsiteY1"/>
                      </a:cxn>
                    </a:cxnLst>
                    <a:rect l="l" t="t" r="r" b="b"/>
                    <a:pathLst>
                      <a:path w="886761" h="7389">
                        <a:moveTo>
                          <a:pt x="0" y="0"/>
                        </a:moveTo>
                        <a:lnTo>
                          <a:pt x="886761" y="0"/>
                        </a:lnTo>
                      </a:path>
                    </a:pathLst>
                  </a:custGeom>
                  <a:ln w="19050" cap="flat">
                    <a:solidFill>
                      <a:schemeClr val="tx1"/>
                    </a:solidFill>
                    <a:prstDash val="solid"/>
                    <a:miter/>
                  </a:ln>
                </p:spPr>
                <p:txBody>
                  <a:bodyPr rtlCol="0" anchor="ctr"/>
                  <a:lstStyle/>
                  <a:p>
                    <a:endParaRPr lang="en-US" dirty="0"/>
                  </a:p>
                </p:txBody>
              </p:sp>
              <p:sp>
                <p:nvSpPr>
                  <p:cNvPr id="235" name="Freeform: Shape 234">
                    <a:extLst>
                      <a:ext uri="{FF2B5EF4-FFF2-40B4-BE49-F238E27FC236}">
                        <a16:creationId xmlns:a16="http://schemas.microsoft.com/office/drawing/2014/main" id="{E1B7AB3B-249B-46BD-AEE6-7AEEEE8434D5}"/>
                      </a:ext>
                    </a:extLst>
                  </p:cNvPr>
                  <p:cNvSpPr/>
                  <p:nvPr/>
                </p:nvSpPr>
                <p:spPr>
                  <a:xfrm>
                    <a:off x="1592071" y="3443289"/>
                    <a:ext cx="886761" cy="7389"/>
                  </a:xfrm>
                  <a:custGeom>
                    <a:avLst/>
                    <a:gdLst>
                      <a:gd name="connsiteX0" fmla="*/ 0 w 886761"/>
                      <a:gd name="connsiteY0" fmla="*/ 0 h 7389"/>
                      <a:gd name="connsiteX1" fmla="*/ 886761 w 886761"/>
                      <a:gd name="connsiteY1" fmla="*/ 0 h 7389"/>
                    </a:gdLst>
                    <a:ahLst/>
                    <a:cxnLst>
                      <a:cxn ang="0">
                        <a:pos x="connsiteX0" y="connsiteY0"/>
                      </a:cxn>
                      <a:cxn ang="0">
                        <a:pos x="connsiteX1" y="connsiteY1"/>
                      </a:cxn>
                    </a:cxnLst>
                    <a:rect l="l" t="t" r="r" b="b"/>
                    <a:pathLst>
                      <a:path w="886761" h="7389">
                        <a:moveTo>
                          <a:pt x="0" y="0"/>
                        </a:moveTo>
                        <a:lnTo>
                          <a:pt x="886761" y="0"/>
                        </a:lnTo>
                      </a:path>
                    </a:pathLst>
                  </a:custGeom>
                  <a:ln w="19050" cap="flat">
                    <a:solidFill>
                      <a:schemeClr val="tx1"/>
                    </a:solidFill>
                    <a:prstDash val="solid"/>
                    <a:miter/>
                  </a:ln>
                </p:spPr>
                <p:txBody>
                  <a:bodyPr rtlCol="0" anchor="ctr"/>
                  <a:lstStyle/>
                  <a:p>
                    <a:endParaRPr lang="en-US" dirty="0"/>
                  </a:p>
                </p:txBody>
              </p:sp>
              <p:sp>
                <p:nvSpPr>
                  <p:cNvPr id="236" name="Freeform: Shape 235">
                    <a:extLst>
                      <a:ext uri="{FF2B5EF4-FFF2-40B4-BE49-F238E27FC236}">
                        <a16:creationId xmlns:a16="http://schemas.microsoft.com/office/drawing/2014/main" id="{A9830DE3-7769-47EA-B77E-A1F2446A883B}"/>
                      </a:ext>
                    </a:extLst>
                  </p:cNvPr>
                  <p:cNvSpPr/>
                  <p:nvPr/>
                </p:nvSpPr>
                <p:spPr>
                  <a:xfrm>
                    <a:off x="1592071" y="3581475"/>
                    <a:ext cx="886761" cy="7389"/>
                  </a:xfrm>
                  <a:custGeom>
                    <a:avLst/>
                    <a:gdLst>
                      <a:gd name="connsiteX0" fmla="*/ 0 w 886761"/>
                      <a:gd name="connsiteY0" fmla="*/ 0 h 7389"/>
                      <a:gd name="connsiteX1" fmla="*/ 886761 w 886761"/>
                      <a:gd name="connsiteY1" fmla="*/ 0 h 7389"/>
                    </a:gdLst>
                    <a:ahLst/>
                    <a:cxnLst>
                      <a:cxn ang="0">
                        <a:pos x="connsiteX0" y="connsiteY0"/>
                      </a:cxn>
                      <a:cxn ang="0">
                        <a:pos x="connsiteX1" y="connsiteY1"/>
                      </a:cxn>
                    </a:cxnLst>
                    <a:rect l="l" t="t" r="r" b="b"/>
                    <a:pathLst>
                      <a:path w="886761" h="7389">
                        <a:moveTo>
                          <a:pt x="0" y="0"/>
                        </a:moveTo>
                        <a:lnTo>
                          <a:pt x="886761" y="0"/>
                        </a:lnTo>
                      </a:path>
                    </a:pathLst>
                  </a:custGeom>
                  <a:ln w="19050" cap="flat">
                    <a:solidFill>
                      <a:schemeClr val="tx1"/>
                    </a:solidFill>
                    <a:prstDash val="solid"/>
                    <a:miter/>
                  </a:ln>
                </p:spPr>
                <p:txBody>
                  <a:bodyPr rtlCol="0" anchor="ctr"/>
                  <a:lstStyle/>
                  <a:p>
                    <a:endParaRPr lang="en-US" dirty="0"/>
                  </a:p>
                </p:txBody>
              </p:sp>
              <p:sp>
                <p:nvSpPr>
                  <p:cNvPr id="237" name="Freeform: Shape 236">
                    <a:extLst>
                      <a:ext uri="{FF2B5EF4-FFF2-40B4-BE49-F238E27FC236}">
                        <a16:creationId xmlns:a16="http://schemas.microsoft.com/office/drawing/2014/main" id="{A475BF77-F12A-45ED-85D2-1684D65E4945}"/>
                      </a:ext>
                    </a:extLst>
                  </p:cNvPr>
                  <p:cNvSpPr/>
                  <p:nvPr/>
                </p:nvSpPr>
                <p:spPr>
                  <a:xfrm>
                    <a:off x="1592071" y="3696754"/>
                    <a:ext cx="886761" cy="7389"/>
                  </a:xfrm>
                  <a:custGeom>
                    <a:avLst/>
                    <a:gdLst>
                      <a:gd name="connsiteX0" fmla="*/ 0 w 886761"/>
                      <a:gd name="connsiteY0" fmla="*/ 0 h 7389"/>
                      <a:gd name="connsiteX1" fmla="*/ 886761 w 886761"/>
                      <a:gd name="connsiteY1" fmla="*/ 0 h 7389"/>
                    </a:gdLst>
                    <a:ahLst/>
                    <a:cxnLst>
                      <a:cxn ang="0">
                        <a:pos x="connsiteX0" y="connsiteY0"/>
                      </a:cxn>
                      <a:cxn ang="0">
                        <a:pos x="connsiteX1" y="connsiteY1"/>
                      </a:cxn>
                    </a:cxnLst>
                    <a:rect l="l" t="t" r="r" b="b"/>
                    <a:pathLst>
                      <a:path w="886761" h="7389">
                        <a:moveTo>
                          <a:pt x="0" y="0"/>
                        </a:moveTo>
                        <a:lnTo>
                          <a:pt x="886761" y="0"/>
                        </a:lnTo>
                      </a:path>
                    </a:pathLst>
                  </a:custGeom>
                  <a:ln w="19050" cap="flat">
                    <a:solidFill>
                      <a:schemeClr val="tx1"/>
                    </a:solidFill>
                    <a:prstDash val="solid"/>
                    <a:miter/>
                  </a:ln>
                </p:spPr>
                <p:txBody>
                  <a:bodyPr rtlCol="0" anchor="ctr"/>
                  <a:lstStyle/>
                  <a:p>
                    <a:endParaRPr lang="en-US" dirty="0"/>
                  </a:p>
                </p:txBody>
              </p:sp>
              <p:sp>
                <p:nvSpPr>
                  <p:cNvPr id="238" name="Freeform: Shape 237">
                    <a:extLst>
                      <a:ext uri="{FF2B5EF4-FFF2-40B4-BE49-F238E27FC236}">
                        <a16:creationId xmlns:a16="http://schemas.microsoft.com/office/drawing/2014/main" id="{D0FF1FBF-3E2E-471E-8DF4-AC5C793FF9DB}"/>
                      </a:ext>
                    </a:extLst>
                  </p:cNvPr>
                  <p:cNvSpPr/>
                  <p:nvPr/>
                </p:nvSpPr>
                <p:spPr>
                  <a:xfrm>
                    <a:off x="2167727" y="3213470"/>
                    <a:ext cx="311105" cy="852029"/>
                  </a:xfrm>
                  <a:custGeom>
                    <a:avLst/>
                    <a:gdLst>
                      <a:gd name="connsiteX0" fmla="*/ 0 w 311105"/>
                      <a:gd name="connsiteY0" fmla="*/ 0 h 852029"/>
                      <a:gd name="connsiteX1" fmla="*/ 0 w 311105"/>
                      <a:gd name="connsiteY1" fmla="*/ 852030 h 852029"/>
                      <a:gd name="connsiteX2" fmla="*/ 311105 w 311105"/>
                      <a:gd name="connsiteY2" fmla="*/ 852030 h 852029"/>
                      <a:gd name="connsiteX3" fmla="*/ 311105 w 311105"/>
                      <a:gd name="connsiteY3" fmla="*/ 633295 h 852029"/>
                    </a:gdLst>
                    <a:ahLst/>
                    <a:cxnLst>
                      <a:cxn ang="0">
                        <a:pos x="connsiteX0" y="connsiteY0"/>
                      </a:cxn>
                      <a:cxn ang="0">
                        <a:pos x="connsiteX1" y="connsiteY1"/>
                      </a:cxn>
                      <a:cxn ang="0">
                        <a:pos x="connsiteX2" y="connsiteY2"/>
                      </a:cxn>
                      <a:cxn ang="0">
                        <a:pos x="connsiteX3" y="connsiteY3"/>
                      </a:cxn>
                    </a:cxnLst>
                    <a:rect l="l" t="t" r="r" b="b"/>
                    <a:pathLst>
                      <a:path w="311105" h="852029">
                        <a:moveTo>
                          <a:pt x="0" y="0"/>
                        </a:moveTo>
                        <a:lnTo>
                          <a:pt x="0" y="852030"/>
                        </a:lnTo>
                        <a:lnTo>
                          <a:pt x="311105" y="852030"/>
                        </a:lnTo>
                        <a:lnTo>
                          <a:pt x="311105" y="633295"/>
                        </a:lnTo>
                      </a:path>
                    </a:pathLst>
                  </a:custGeom>
                  <a:noFill/>
                  <a:ln w="19050" cap="flat">
                    <a:solidFill>
                      <a:schemeClr val="tx1"/>
                    </a:solidFill>
                    <a:prstDash val="solid"/>
                    <a:miter/>
                  </a:ln>
                </p:spPr>
                <p:txBody>
                  <a:bodyPr rtlCol="0" anchor="ctr"/>
                  <a:lstStyle/>
                  <a:p>
                    <a:endParaRPr lang="en-US" dirty="0"/>
                  </a:p>
                </p:txBody>
              </p:sp>
              <p:sp>
                <p:nvSpPr>
                  <p:cNvPr id="239" name="Freeform: Shape 238">
                    <a:extLst>
                      <a:ext uri="{FF2B5EF4-FFF2-40B4-BE49-F238E27FC236}">
                        <a16:creationId xmlns:a16="http://schemas.microsoft.com/office/drawing/2014/main" id="{1B5F11CD-B73D-4F3B-877C-C77D0B8F77F3}"/>
                      </a:ext>
                    </a:extLst>
                  </p:cNvPr>
                  <p:cNvSpPr/>
                  <p:nvPr/>
                </p:nvSpPr>
                <p:spPr>
                  <a:xfrm>
                    <a:off x="2167727" y="3950220"/>
                    <a:ext cx="311105" cy="7389"/>
                  </a:xfrm>
                  <a:custGeom>
                    <a:avLst/>
                    <a:gdLst>
                      <a:gd name="connsiteX0" fmla="*/ 0 w 311105"/>
                      <a:gd name="connsiteY0" fmla="*/ 0 h 7389"/>
                      <a:gd name="connsiteX1" fmla="*/ 311105 w 311105"/>
                      <a:gd name="connsiteY1" fmla="*/ 0 h 7389"/>
                    </a:gdLst>
                    <a:ahLst/>
                    <a:cxnLst>
                      <a:cxn ang="0">
                        <a:pos x="connsiteX0" y="connsiteY0"/>
                      </a:cxn>
                      <a:cxn ang="0">
                        <a:pos x="connsiteX1" y="connsiteY1"/>
                      </a:cxn>
                    </a:cxnLst>
                    <a:rect l="l" t="t" r="r" b="b"/>
                    <a:pathLst>
                      <a:path w="311105" h="7389">
                        <a:moveTo>
                          <a:pt x="0" y="0"/>
                        </a:moveTo>
                        <a:lnTo>
                          <a:pt x="311105" y="0"/>
                        </a:lnTo>
                      </a:path>
                    </a:pathLst>
                  </a:custGeom>
                  <a:ln w="19050" cap="flat">
                    <a:solidFill>
                      <a:schemeClr val="tx1"/>
                    </a:solidFill>
                    <a:prstDash val="solid"/>
                    <a:miter/>
                  </a:ln>
                </p:spPr>
                <p:txBody>
                  <a:bodyPr rtlCol="0" anchor="ctr"/>
                  <a:lstStyle/>
                  <a:p>
                    <a:endParaRPr lang="en-US" dirty="0"/>
                  </a:p>
                </p:txBody>
              </p:sp>
            </p:grpSp>
            <p:grpSp>
              <p:nvGrpSpPr>
                <p:cNvPr id="240" name="Graphic 203">
                  <a:extLst>
                    <a:ext uri="{FF2B5EF4-FFF2-40B4-BE49-F238E27FC236}">
                      <a16:creationId xmlns:a16="http://schemas.microsoft.com/office/drawing/2014/main" id="{BF6ACB16-063B-4AED-BF4E-CFB129D000C8}"/>
                    </a:ext>
                  </a:extLst>
                </p:cNvPr>
                <p:cNvGrpSpPr/>
                <p:nvPr/>
              </p:nvGrpSpPr>
              <p:grpSpPr>
                <a:xfrm>
                  <a:off x="2646578" y="3053853"/>
                  <a:ext cx="257160" cy="976914"/>
                  <a:chOff x="2646578" y="3053853"/>
                  <a:chExt cx="257160" cy="976914"/>
                </a:xfrm>
                <a:noFill/>
              </p:grpSpPr>
              <p:grpSp>
                <p:nvGrpSpPr>
                  <p:cNvPr id="241" name="Graphic 203">
                    <a:extLst>
                      <a:ext uri="{FF2B5EF4-FFF2-40B4-BE49-F238E27FC236}">
                        <a16:creationId xmlns:a16="http://schemas.microsoft.com/office/drawing/2014/main" id="{BF6ACB16-063B-4AED-BF4E-CFB129D000C8}"/>
                      </a:ext>
                    </a:extLst>
                  </p:cNvPr>
                  <p:cNvGrpSpPr/>
                  <p:nvPr/>
                </p:nvGrpSpPr>
                <p:grpSpPr>
                  <a:xfrm>
                    <a:off x="2646578" y="3053853"/>
                    <a:ext cx="107889" cy="970449"/>
                    <a:chOff x="2646578" y="3053853"/>
                    <a:chExt cx="107889" cy="970449"/>
                  </a:xfrm>
                  <a:noFill/>
                </p:grpSpPr>
                <p:sp>
                  <p:nvSpPr>
                    <p:cNvPr id="242" name="Freeform: Shape 241">
                      <a:extLst>
                        <a:ext uri="{FF2B5EF4-FFF2-40B4-BE49-F238E27FC236}">
                          <a16:creationId xmlns:a16="http://schemas.microsoft.com/office/drawing/2014/main" id="{C3E9401E-7E27-411D-A468-397B50DF95DD}"/>
                        </a:ext>
                      </a:extLst>
                    </p:cNvPr>
                    <p:cNvSpPr/>
                    <p:nvPr/>
                  </p:nvSpPr>
                  <p:spPr>
                    <a:xfrm>
                      <a:off x="2647317" y="3897754"/>
                      <a:ext cx="107150" cy="126548"/>
                    </a:xfrm>
                    <a:custGeom>
                      <a:avLst/>
                      <a:gdLst>
                        <a:gd name="connsiteX0" fmla="*/ 107150 w 107150"/>
                        <a:gd name="connsiteY0" fmla="*/ 0 h 126548"/>
                        <a:gd name="connsiteX1" fmla="*/ 56161 w 107150"/>
                        <a:gd name="connsiteY1" fmla="*/ 124885 h 126548"/>
                        <a:gd name="connsiteX2" fmla="*/ 50989 w 107150"/>
                        <a:gd name="connsiteY2" fmla="*/ 124885 h 126548"/>
                        <a:gd name="connsiteX3" fmla="*/ 0 w 107150"/>
                        <a:gd name="connsiteY3" fmla="*/ 0 h 126548"/>
                      </a:gdLst>
                      <a:ahLst/>
                      <a:cxnLst>
                        <a:cxn ang="0">
                          <a:pos x="connsiteX0" y="connsiteY0"/>
                        </a:cxn>
                        <a:cxn ang="0">
                          <a:pos x="connsiteX1" y="connsiteY1"/>
                        </a:cxn>
                        <a:cxn ang="0">
                          <a:pos x="connsiteX2" y="connsiteY2"/>
                        </a:cxn>
                        <a:cxn ang="0">
                          <a:pos x="connsiteX3" y="connsiteY3"/>
                        </a:cxn>
                      </a:cxnLst>
                      <a:rect l="l" t="t" r="r" b="b"/>
                      <a:pathLst>
                        <a:path w="107150" h="126548">
                          <a:moveTo>
                            <a:pt x="107150" y="0"/>
                          </a:moveTo>
                          <a:lnTo>
                            <a:pt x="56161" y="124885"/>
                          </a:lnTo>
                          <a:cubicBezTo>
                            <a:pt x="55423" y="127102"/>
                            <a:pt x="51728" y="127102"/>
                            <a:pt x="50989" y="124885"/>
                          </a:cubicBezTo>
                          <a:lnTo>
                            <a:pt x="0" y="0"/>
                          </a:lnTo>
                        </a:path>
                      </a:pathLst>
                    </a:custGeom>
                    <a:noFill/>
                    <a:ln w="19050" cap="flat">
                      <a:solidFill>
                        <a:schemeClr val="accent3"/>
                      </a:solidFill>
                      <a:prstDash val="solid"/>
                      <a:miter/>
                    </a:ln>
                  </p:spPr>
                  <p:txBody>
                    <a:bodyPr rtlCol="0" anchor="ctr"/>
                    <a:lstStyle/>
                    <a:p>
                      <a:endParaRPr lang="en-US" dirty="0"/>
                    </a:p>
                  </p:txBody>
                </p:sp>
                <p:sp>
                  <p:nvSpPr>
                    <p:cNvPr id="243" name="Freeform: Shape 242">
                      <a:extLst>
                        <a:ext uri="{FF2B5EF4-FFF2-40B4-BE49-F238E27FC236}">
                          <a16:creationId xmlns:a16="http://schemas.microsoft.com/office/drawing/2014/main" id="{F1FE9452-865A-41CA-ADBD-47E1467D8762}"/>
                        </a:ext>
                      </a:extLst>
                    </p:cNvPr>
                    <p:cNvSpPr/>
                    <p:nvPr/>
                  </p:nvSpPr>
                  <p:spPr>
                    <a:xfrm>
                      <a:off x="2646578" y="3053853"/>
                      <a:ext cx="107889" cy="807691"/>
                    </a:xfrm>
                    <a:custGeom>
                      <a:avLst/>
                      <a:gdLst>
                        <a:gd name="connsiteX0" fmla="*/ 0 w 107889"/>
                        <a:gd name="connsiteY0" fmla="*/ 807692 h 807691"/>
                        <a:gd name="connsiteX1" fmla="*/ 0 w 107889"/>
                        <a:gd name="connsiteY1" fmla="*/ 53945 h 807691"/>
                        <a:gd name="connsiteX2" fmla="*/ 53945 w 107889"/>
                        <a:gd name="connsiteY2" fmla="*/ 0 h 807691"/>
                        <a:gd name="connsiteX3" fmla="*/ 53945 w 107889"/>
                        <a:gd name="connsiteY3" fmla="*/ 0 h 807691"/>
                        <a:gd name="connsiteX4" fmla="*/ 53945 w 107889"/>
                        <a:gd name="connsiteY4" fmla="*/ 0 h 807691"/>
                        <a:gd name="connsiteX5" fmla="*/ 107889 w 107889"/>
                        <a:gd name="connsiteY5" fmla="*/ 53945 h 807691"/>
                        <a:gd name="connsiteX6" fmla="*/ 107889 w 107889"/>
                        <a:gd name="connsiteY6" fmla="*/ 807692 h 807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89" h="807691">
                          <a:moveTo>
                            <a:pt x="0" y="807692"/>
                          </a:moveTo>
                          <a:lnTo>
                            <a:pt x="0" y="53945"/>
                          </a:lnTo>
                          <a:cubicBezTo>
                            <a:pt x="0" y="24386"/>
                            <a:pt x="24386" y="0"/>
                            <a:pt x="53945" y="0"/>
                          </a:cubicBezTo>
                          <a:lnTo>
                            <a:pt x="53945" y="0"/>
                          </a:lnTo>
                          <a:lnTo>
                            <a:pt x="53945" y="0"/>
                          </a:lnTo>
                          <a:cubicBezTo>
                            <a:pt x="83503" y="0"/>
                            <a:pt x="107889" y="24386"/>
                            <a:pt x="107889" y="53945"/>
                          </a:cubicBezTo>
                          <a:lnTo>
                            <a:pt x="107889" y="807692"/>
                          </a:lnTo>
                        </a:path>
                      </a:pathLst>
                    </a:custGeom>
                    <a:noFill/>
                    <a:ln w="19050" cap="flat">
                      <a:solidFill>
                        <a:schemeClr val="accent3"/>
                      </a:solidFill>
                      <a:prstDash val="solid"/>
                      <a:miter/>
                    </a:ln>
                  </p:spPr>
                  <p:txBody>
                    <a:bodyPr rtlCol="0" anchor="ctr"/>
                    <a:lstStyle/>
                    <a:p>
                      <a:endParaRPr lang="en-US" dirty="0"/>
                    </a:p>
                  </p:txBody>
                </p:sp>
                <p:sp>
                  <p:nvSpPr>
                    <p:cNvPr id="244" name="Freeform: Shape 243">
                      <a:extLst>
                        <a:ext uri="{FF2B5EF4-FFF2-40B4-BE49-F238E27FC236}">
                          <a16:creationId xmlns:a16="http://schemas.microsoft.com/office/drawing/2014/main" id="{DCB87A66-F300-474F-A2F5-5321527EF13C}"/>
                        </a:ext>
                      </a:extLst>
                    </p:cNvPr>
                    <p:cNvSpPr/>
                    <p:nvPr/>
                  </p:nvSpPr>
                  <p:spPr>
                    <a:xfrm>
                      <a:off x="2700523" y="3227510"/>
                      <a:ext cx="7389" cy="634034"/>
                    </a:xfrm>
                    <a:custGeom>
                      <a:avLst/>
                      <a:gdLst>
                        <a:gd name="connsiteX0" fmla="*/ 0 w 7389"/>
                        <a:gd name="connsiteY0" fmla="*/ 634034 h 634034"/>
                        <a:gd name="connsiteX1" fmla="*/ 0 w 7389"/>
                        <a:gd name="connsiteY1" fmla="*/ 0 h 634034"/>
                      </a:gdLst>
                      <a:ahLst/>
                      <a:cxnLst>
                        <a:cxn ang="0">
                          <a:pos x="connsiteX0" y="connsiteY0"/>
                        </a:cxn>
                        <a:cxn ang="0">
                          <a:pos x="connsiteX1" y="connsiteY1"/>
                        </a:cxn>
                      </a:cxnLst>
                      <a:rect l="l" t="t" r="r" b="b"/>
                      <a:pathLst>
                        <a:path w="7389" h="634034">
                          <a:moveTo>
                            <a:pt x="0" y="634034"/>
                          </a:moveTo>
                          <a:lnTo>
                            <a:pt x="0" y="0"/>
                          </a:lnTo>
                        </a:path>
                      </a:pathLst>
                    </a:custGeom>
                    <a:ln w="19050" cap="flat">
                      <a:solidFill>
                        <a:schemeClr val="accent3"/>
                      </a:solidFill>
                      <a:prstDash val="solid"/>
                      <a:miter/>
                    </a:ln>
                  </p:spPr>
                  <p:txBody>
                    <a:bodyPr rtlCol="0" anchor="ctr"/>
                    <a:lstStyle/>
                    <a:p>
                      <a:endParaRPr lang="en-US" dirty="0"/>
                    </a:p>
                  </p:txBody>
                </p:sp>
              </p:grpSp>
              <p:sp>
                <p:nvSpPr>
                  <p:cNvPr id="245" name="Freeform: Shape 244">
                    <a:extLst>
                      <a:ext uri="{FF2B5EF4-FFF2-40B4-BE49-F238E27FC236}">
                        <a16:creationId xmlns:a16="http://schemas.microsoft.com/office/drawing/2014/main" id="{9FA85553-C954-49BA-AF12-07AADA74FF20}"/>
                      </a:ext>
                    </a:extLst>
                  </p:cNvPr>
                  <p:cNvSpPr/>
                  <p:nvPr/>
                </p:nvSpPr>
                <p:spPr>
                  <a:xfrm>
                    <a:off x="2753728" y="4023378"/>
                    <a:ext cx="150010" cy="7389"/>
                  </a:xfrm>
                  <a:custGeom>
                    <a:avLst/>
                    <a:gdLst>
                      <a:gd name="connsiteX0" fmla="*/ 0 w 150010"/>
                      <a:gd name="connsiteY0" fmla="*/ 0 h 7389"/>
                      <a:gd name="connsiteX1" fmla="*/ 150010 w 150010"/>
                      <a:gd name="connsiteY1" fmla="*/ 0 h 7389"/>
                    </a:gdLst>
                    <a:ahLst/>
                    <a:cxnLst>
                      <a:cxn ang="0">
                        <a:pos x="connsiteX0" y="connsiteY0"/>
                      </a:cxn>
                      <a:cxn ang="0">
                        <a:pos x="connsiteX1" y="connsiteY1"/>
                      </a:cxn>
                    </a:cxnLst>
                    <a:rect l="l" t="t" r="r" b="b"/>
                    <a:pathLst>
                      <a:path w="150010" h="7389">
                        <a:moveTo>
                          <a:pt x="0" y="0"/>
                        </a:moveTo>
                        <a:lnTo>
                          <a:pt x="150010" y="0"/>
                        </a:lnTo>
                      </a:path>
                    </a:pathLst>
                  </a:custGeom>
                  <a:ln w="19050" cap="flat">
                    <a:solidFill>
                      <a:schemeClr val="accent3"/>
                    </a:solidFill>
                    <a:prstDash val="solid"/>
                    <a:miter/>
                  </a:ln>
                </p:spPr>
                <p:txBody>
                  <a:bodyPr rtlCol="0" anchor="ctr"/>
                  <a:lstStyle/>
                  <a:p>
                    <a:endParaRPr lang="en-US" dirty="0"/>
                  </a:p>
                </p:txBody>
              </p:sp>
              <p:sp>
                <p:nvSpPr>
                  <p:cNvPr id="246" name="Freeform: Shape 245">
                    <a:extLst>
                      <a:ext uri="{FF2B5EF4-FFF2-40B4-BE49-F238E27FC236}">
                        <a16:creationId xmlns:a16="http://schemas.microsoft.com/office/drawing/2014/main" id="{4BC22414-F24A-4041-9642-497E0B1DB035}"/>
                      </a:ext>
                    </a:extLst>
                  </p:cNvPr>
                  <p:cNvSpPr/>
                  <p:nvPr/>
                </p:nvSpPr>
                <p:spPr>
                  <a:xfrm>
                    <a:off x="2670225" y="3221598"/>
                    <a:ext cx="59856" cy="7389"/>
                  </a:xfrm>
                  <a:custGeom>
                    <a:avLst/>
                    <a:gdLst>
                      <a:gd name="connsiteX0" fmla="*/ 0 w 59856"/>
                      <a:gd name="connsiteY0" fmla="*/ 0 h 7389"/>
                      <a:gd name="connsiteX1" fmla="*/ 59856 w 59856"/>
                      <a:gd name="connsiteY1" fmla="*/ 0 h 7389"/>
                    </a:gdLst>
                    <a:ahLst/>
                    <a:cxnLst>
                      <a:cxn ang="0">
                        <a:pos x="connsiteX0" y="connsiteY0"/>
                      </a:cxn>
                      <a:cxn ang="0">
                        <a:pos x="connsiteX1" y="connsiteY1"/>
                      </a:cxn>
                    </a:cxnLst>
                    <a:rect l="l" t="t" r="r" b="b"/>
                    <a:pathLst>
                      <a:path w="59856" h="7389">
                        <a:moveTo>
                          <a:pt x="0" y="0"/>
                        </a:moveTo>
                        <a:lnTo>
                          <a:pt x="59856" y="0"/>
                        </a:lnTo>
                      </a:path>
                    </a:pathLst>
                  </a:custGeom>
                  <a:ln w="19050" cap="flat">
                    <a:solidFill>
                      <a:schemeClr val="accent3"/>
                    </a:solidFill>
                    <a:prstDash val="solid"/>
                    <a:miter/>
                  </a:ln>
                </p:spPr>
                <p:txBody>
                  <a:bodyPr rtlCol="0" anchor="ctr"/>
                  <a:lstStyle/>
                  <a:p>
                    <a:endParaRPr lang="en-US" dirty="0"/>
                  </a:p>
                </p:txBody>
              </p:sp>
              <p:sp>
                <p:nvSpPr>
                  <p:cNvPr id="248" name="Freeform: Shape 247">
                    <a:extLst>
                      <a:ext uri="{FF2B5EF4-FFF2-40B4-BE49-F238E27FC236}">
                        <a16:creationId xmlns:a16="http://schemas.microsoft.com/office/drawing/2014/main" id="{5E356057-28CE-4B05-A3D6-6F739458BE2C}"/>
                      </a:ext>
                    </a:extLst>
                  </p:cNvPr>
                  <p:cNvSpPr/>
                  <p:nvPr/>
                </p:nvSpPr>
                <p:spPr>
                  <a:xfrm>
                    <a:off x="2646578" y="3149918"/>
                    <a:ext cx="107889" cy="7389"/>
                  </a:xfrm>
                  <a:custGeom>
                    <a:avLst/>
                    <a:gdLst>
                      <a:gd name="connsiteX0" fmla="*/ 0 w 107889"/>
                      <a:gd name="connsiteY0" fmla="*/ 0 h 7389"/>
                      <a:gd name="connsiteX1" fmla="*/ 107889 w 107889"/>
                      <a:gd name="connsiteY1" fmla="*/ 0 h 7389"/>
                    </a:gdLst>
                    <a:ahLst/>
                    <a:cxnLst>
                      <a:cxn ang="0">
                        <a:pos x="connsiteX0" y="connsiteY0"/>
                      </a:cxn>
                      <a:cxn ang="0">
                        <a:pos x="connsiteX1" y="connsiteY1"/>
                      </a:cxn>
                    </a:cxnLst>
                    <a:rect l="l" t="t" r="r" b="b"/>
                    <a:pathLst>
                      <a:path w="107889" h="7389">
                        <a:moveTo>
                          <a:pt x="0" y="0"/>
                        </a:moveTo>
                        <a:lnTo>
                          <a:pt x="107889" y="0"/>
                        </a:lnTo>
                      </a:path>
                    </a:pathLst>
                  </a:custGeom>
                  <a:ln w="19050" cap="flat">
                    <a:solidFill>
                      <a:schemeClr val="accent3"/>
                    </a:solidFill>
                    <a:prstDash val="solid"/>
                    <a:miter/>
                  </a:ln>
                </p:spPr>
                <p:txBody>
                  <a:bodyPr rtlCol="0" anchor="ctr"/>
                  <a:lstStyle/>
                  <a:p>
                    <a:endParaRPr lang="en-US" dirty="0"/>
                  </a:p>
                </p:txBody>
              </p:sp>
            </p:grpSp>
            <p:grpSp>
              <p:nvGrpSpPr>
                <p:cNvPr id="249" name="Graphic 203">
                  <a:extLst>
                    <a:ext uri="{FF2B5EF4-FFF2-40B4-BE49-F238E27FC236}">
                      <a16:creationId xmlns:a16="http://schemas.microsoft.com/office/drawing/2014/main" id="{BF6ACB16-063B-4AED-BF4E-CFB129D000C8}"/>
                    </a:ext>
                  </a:extLst>
                </p:cNvPr>
                <p:cNvGrpSpPr/>
                <p:nvPr/>
              </p:nvGrpSpPr>
              <p:grpSpPr>
                <a:xfrm>
                  <a:off x="1473836" y="2811471"/>
                  <a:ext cx="1124708" cy="1468328"/>
                  <a:chOff x="1473836" y="2811471"/>
                  <a:chExt cx="1124708" cy="1468328"/>
                </a:xfrm>
                <a:noFill/>
              </p:grpSpPr>
              <p:sp>
                <p:nvSpPr>
                  <p:cNvPr id="250" name="Freeform: Shape 249">
                    <a:extLst>
                      <a:ext uri="{FF2B5EF4-FFF2-40B4-BE49-F238E27FC236}">
                        <a16:creationId xmlns:a16="http://schemas.microsoft.com/office/drawing/2014/main" id="{2D6729E7-F4D4-49CD-BD40-E6D04C9D685E}"/>
                      </a:ext>
                    </a:extLst>
                  </p:cNvPr>
                  <p:cNvSpPr/>
                  <p:nvPr/>
                </p:nvSpPr>
                <p:spPr>
                  <a:xfrm>
                    <a:off x="1473836" y="2811471"/>
                    <a:ext cx="1124708" cy="948095"/>
                  </a:xfrm>
                  <a:custGeom>
                    <a:avLst/>
                    <a:gdLst>
                      <a:gd name="connsiteX0" fmla="*/ 1124709 w 1124708"/>
                      <a:gd name="connsiteY0" fmla="*/ 213562 h 948095"/>
                      <a:gd name="connsiteX1" fmla="*/ 1124709 w 1124708"/>
                      <a:gd name="connsiteY1" fmla="*/ 0 h 948095"/>
                      <a:gd name="connsiteX2" fmla="*/ 0 w 1124708"/>
                      <a:gd name="connsiteY2" fmla="*/ 0 h 948095"/>
                      <a:gd name="connsiteX3" fmla="*/ 0 w 1124708"/>
                      <a:gd name="connsiteY3" fmla="*/ 948096 h 948095"/>
                    </a:gdLst>
                    <a:ahLst/>
                    <a:cxnLst>
                      <a:cxn ang="0">
                        <a:pos x="connsiteX0" y="connsiteY0"/>
                      </a:cxn>
                      <a:cxn ang="0">
                        <a:pos x="connsiteX1" y="connsiteY1"/>
                      </a:cxn>
                      <a:cxn ang="0">
                        <a:pos x="connsiteX2" y="connsiteY2"/>
                      </a:cxn>
                      <a:cxn ang="0">
                        <a:pos x="connsiteX3" y="connsiteY3"/>
                      </a:cxn>
                    </a:cxnLst>
                    <a:rect l="l" t="t" r="r" b="b"/>
                    <a:pathLst>
                      <a:path w="1124708" h="948095">
                        <a:moveTo>
                          <a:pt x="1124709" y="213562"/>
                        </a:moveTo>
                        <a:lnTo>
                          <a:pt x="1124709" y="0"/>
                        </a:lnTo>
                        <a:lnTo>
                          <a:pt x="0" y="0"/>
                        </a:lnTo>
                        <a:lnTo>
                          <a:pt x="0" y="948096"/>
                        </a:lnTo>
                      </a:path>
                    </a:pathLst>
                  </a:custGeom>
                  <a:noFill/>
                  <a:ln w="19050" cap="flat">
                    <a:solidFill>
                      <a:schemeClr val="tx1"/>
                    </a:solid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4045B906-B2DD-4FA3-AF03-5B2723973C1B}"/>
                      </a:ext>
                    </a:extLst>
                  </p:cNvPr>
                  <p:cNvSpPr/>
                  <p:nvPr/>
                </p:nvSpPr>
                <p:spPr>
                  <a:xfrm>
                    <a:off x="1943081" y="4081757"/>
                    <a:ext cx="655464" cy="198043"/>
                  </a:xfrm>
                  <a:custGeom>
                    <a:avLst/>
                    <a:gdLst>
                      <a:gd name="connsiteX0" fmla="*/ 655464 w 655464"/>
                      <a:gd name="connsiteY0" fmla="*/ 0 h 198043"/>
                      <a:gd name="connsiteX1" fmla="*/ 655464 w 655464"/>
                      <a:gd name="connsiteY1" fmla="*/ 198043 h 198043"/>
                      <a:gd name="connsiteX2" fmla="*/ 0 w 655464"/>
                      <a:gd name="connsiteY2" fmla="*/ 198043 h 198043"/>
                    </a:gdLst>
                    <a:ahLst/>
                    <a:cxnLst>
                      <a:cxn ang="0">
                        <a:pos x="connsiteX0" y="connsiteY0"/>
                      </a:cxn>
                      <a:cxn ang="0">
                        <a:pos x="connsiteX1" y="connsiteY1"/>
                      </a:cxn>
                      <a:cxn ang="0">
                        <a:pos x="connsiteX2" y="connsiteY2"/>
                      </a:cxn>
                    </a:cxnLst>
                    <a:rect l="l" t="t" r="r" b="b"/>
                    <a:pathLst>
                      <a:path w="655464" h="198043">
                        <a:moveTo>
                          <a:pt x="655464" y="0"/>
                        </a:moveTo>
                        <a:lnTo>
                          <a:pt x="655464" y="198043"/>
                        </a:lnTo>
                        <a:lnTo>
                          <a:pt x="0" y="198043"/>
                        </a:lnTo>
                      </a:path>
                    </a:pathLst>
                  </a:custGeom>
                  <a:noFill/>
                  <a:ln w="19050" cap="flat">
                    <a:solidFill>
                      <a:schemeClr val="tx1"/>
                    </a:solidFill>
                    <a:prstDash val="solid"/>
                    <a:miter/>
                  </a:ln>
                </p:spPr>
                <p:txBody>
                  <a:bodyPr rtlCol="0" anchor="ctr"/>
                  <a:lstStyle/>
                  <a:p>
                    <a:endParaRPr lang="en-US" dirty="0"/>
                  </a:p>
                </p:txBody>
              </p:sp>
            </p:grpSp>
          </p:grpSp>
        </p:grpSp>
      </p:grpSp>
      <p:grpSp>
        <p:nvGrpSpPr>
          <p:cNvPr id="4" name="Group 3">
            <a:extLst>
              <a:ext uri="{FF2B5EF4-FFF2-40B4-BE49-F238E27FC236}">
                <a16:creationId xmlns:a16="http://schemas.microsoft.com/office/drawing/2014/main" id="{90189C76-CFC2-4B03-8670-FAF6A366D002}"/>
              </a:ext>
            </a:extLst>
          </p:cNvPr>
          <p:cNvGrpSpPr/>
          <p:nvPr/>
        </p:nvGrpSpPr>
        <p:grpSpPr>
          <a:xfrm>
            <a:off x="10216608" y="1820061"/>
            <a:ext cx="3383280" cy="4882156"/>
            <a:chOff x="10942320" y="1820061"/>
            <a:chExt cx="3383280" cy="4882156"/>
          </a:xfrm>
        </p:grpSpPr>
        <p:sp>
          <p:nvSpPr>
            <p:cNvPr id="96" name="Rectangle 95">
              <a:extLst>
                <a:ext uri="{FF2B5EF4-FFF2-40B4-BE49-F238E27FC236}">
                  <a16:creationId xmlns:a16="http://schemas.microsoft.com/office/drawing/2014/main" id="{2599C028-2F01-42E3-85E1-1C73130FF8D7}"/>
                </a:ext>
              </a:extLst>
            </p:cNvPr>
            <p:cNvSpPr/>
            <p:nvPr/>
          </p:nvSpPr>
          <p:spPr>
            <a:xfrm>
              <a:off x="10942320" y="4964857"/>
              <a:ext cx="3383280" cy="1737360"/>
            </a:xfrm>
            <a:prstGeom prst="rect">
              <a:avLst/>
            </a:prstGeom>
            <a:noFill/>
          </p:spPr>
          <p:txBody>
            <a:bodyPr wrap="square" lIns="91440" tIns="146304" rIns="91440" bIns="146304" rtlCol="0" anchor="t" anchorCtr="0">
              <a:noAutofit/>
            </a:bodyPr>
            <a:lstStyle/>
            <a:p>
              <a:pPr algn="ctr">
                <a:lnSpc>
                  <a:spcPct val="90000"/>
                </a:lnSpc>
              </a:pPr>
              <a: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Don’t do </a:t>
              </a:r>
              <a:b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br>
              <a: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it alone!</a:t>
              </a:r>
            </a:p>
            <a:p>
              <a:pPr algn="ctr">
                <a:lnSpc>
                  <a:spcPct val="90000"/>
                </a:lnSpc>
              </a:pPr>
              <a:endParaRPr lang="en-US" sz="500" dirty="0"/>
            </a:p>
            <a:p>
              <a:pPr algn="ctr" eaLnBrk="1" hangingPunct="1">
                <a:lnSpc>
                  <a:spcPct val="90000"/>
                </a:lnSpc>
                <a:spcBef>
                  <a:spcPts val="0"/>
                </a:spcBef>
                <a:spcAft>
                  <a:spcPts val="600"/>
                </a:spcAft>
                <a:buSzPct val="90000"/>
                <a:buFont typeface="Arial" panose="020B0604020202020204" pitchFamily="34" charset="0"/>
              </a:pPr>
              <a:endParaRPr lang="en-US" sz="100" b="1" cap="all" spc="300" dirty="0">
                <a:solidFill>
                  <a:srgbClr val="E659D6"/>
                </a:solidFill>
                <a:latin typeface="Amazon Ember Display" panose="020F0603020204020204" pitchFamily="34" charset="0"/>
                <a:ea typeface="Amazon Ember Display" panose="020F0603020204020204" pitchFamily="34" charset="0"/>
                <a:cs typeface="Amazon Ember Display" panose="020F0603020204020204" pitchFamily="34" charset="0"/>
              </a:endParaRPr>
            </a:p>
            <a:p>
              <a:pPr algn="ctr" eaLnBrk="1" hangingPunct="1">
                <a:lnSpc>
                  <a:spcPct val="90000"/>
                </a:lnSpc>
                <a:spcBef>
                  <a:spcPts val="0"/>
                </a:spcBef>
                <a:spcAft>
                  <a:spcPts val="600"/>
                </a:spcAft>
                <a:buSzPct val="90000"/>
                <a:buFont typeface="Arial" panose="020B0604020202020204" pitchFamily="34" charset="0"/>
              </a:pPr>
              <a:r>
                <a:rPr lang="en-US" sz="1600" b="1" cap="all" spc="300" dirty="0">
                  <a:solidFill>
                    <a:schemeClr val="accent1">
                      <a:lumMod val="20000"/>
                      <a:lumOff val="80000"/>
                    </a:schemeClr>
                  </a:solidFill>
                  <a:latin typeface="Amazon Ember Display" panose="020F0603020204020204" pitchFamily="34" charset="0"/>
                  <a:ea typeface="Amazon Ember Display" panose="020F0603020204020204" pitchFamily="34" charset="0"/>
                  <a:cs typeface="Amazon Ember Display" panose="020F0603020204020204" pitchFamily="34" charset="0"/>
                </a:rPr>
                <a:t>Use an experienced</a:t>
              </a:r>
              <a:br>
                <a:rPr lang="en-US" sz="1600" b="1" cap="all" spc="300" dirty="0">
                  <a:solidFill>
                    <a:schemeClr val="accent1">
                      <a:lumMod val="20000"/>
                      <a:lumOff val="80000"/>
                    </a:schemeClr>
                  </a:solidFill>
                  <a:latin typeface="Amazon Ember Display" panose="020F0603020204020204" pitchFamily="34" charset="0"/>
                  <a:ea typeface="Amazon Ember Display" panose="020F0603020204020204" pitchFamily="34" charset="0"/>
                  <a:cs typeface="Amazon Ember Display" panose="020F0603020204020204" pitchFamily="34" charset="0"/>
                </a:rPr>
              </a:br>
              <a:r>
                <a:rPr lang="en-US" sz="1600" b="1" cap="all" spc="300" dirty="0">
                  <a:solidFill>
                    <a:schemeClr val="accent1">
                      <a:lumMod val="20000"/>
                      <a:lumOff val="80000"/>
                    </a:schemeClr>
                  </a:solidFill>
                  <a:latin typeface="Amazon Ember Display" panose="020F0603020204020204" pitchFamily="34" charset="0"/>
                  <a:ea typeface="Amazon Ember Display" panose="020F0603020204020204" pitchFamily="34" charset="0"/>
                  <a:cs typeface="Amazon Ember Display" panose="020F0603020204020204" pitchFamily="34" charset="0"/>
                </a:rPr>
                <a:t>partner</a:t>
              </a:r>
              <a:r>
                <a:rPr lang="en-US" sz="1600" b="1" cap="all" spc="300" dirty="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p>
          </p:txBody>
        </p:sp>
        <p:grpSp>
          <p:nvGrpSpPr>
            <p:cNvPr id="375" name="Group 374">
              <a:extLst>
                <a:ext uri="{FF2B5EF4-FFF2-40B4-BE49-F238E27FC236}">
                  <a16:creationId xmlns:a16="http://schemas.microsoft.com/office/drawing/2014/main" id="{8B1E5FEE-8BD6-4211-AD0B-CF81E84B2629}"/>
                </a:ext>
              </a:extLst>
            </p:cNvPr>
            <p:cNvGrpSpPr/>
            <p:nvPr/>
          </p:nvGrpSpPr>
          <p:grpSpPr>
            <a:xfrm>
              <a:off x="11216640" y="1820061"/>
              <a:ext cx="2834640" cy="2834640"/>
              <a:chOff x="11216640" y="2129424"/>
              <a:chExt cx="2834640" cy="2834640"/>
            </a:xfrm>
          </p:grpSpPr>
          <p:sp>
            <p:nvSpPr>
              <p:cNvPr id="30" name="Oval 29">
                <a:extLst>
                  <a:ext uri="{FF2B5EF4-FFF2-40B4-BE49-F238E27FC236}">
                    <a16:creationId xmlns:a16="http://schemas.microsoft.com/office/drawing/2014/main" id="{28AD4BCC-1BBA-4D1E-B82C-C1447EF6B824}"/>
                  </a:ext>
                </a:extLst>
              </p:cNvPr>
              <p:cNvSpPr>
                <a:spLocks noChangeAspect="1"/>
              </p:cNvSpPr>
              <p:nvPr/>
            </p:nvSpPr>
            <p:spPr bwMode="auto">
              <a:xfrm>
                <a:off x="11216640" y="2129424"/>
                <a:ext cx="2834640" cy="2834640"/>
              </a:xfrm>
              <a:prstGeom prst="ellipse">
                <a:avLst/>
              </a:prstGeom>
              <a:gradFill flip="none" rotWithShape="1">
                <a:gsLst>
                  <a:gs pos="80000">
                    <a:schemeClr val="accent1"/>
                  </a:gs>
                  <a:gs pos="46000">
                    <a:schemeClr val="accent3"/>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sp>
            <p:nvSpPr>
              <p:cNvPr id="36" name="Oval 35">
                <a:extLst>
                  <a:ext uri="{FF2B5EF4-FFF2-40B4-BE49-F238E27FC236}">
                    <a16:creationId xmlns:a16="http://schemas.microsoft.com/office/drawing/2014/main" id="{EB60A733-B69B-4712-BB59-E8E204C2E0F2}"/>
                  </a:ext>
                </a:extLst>
              </p:cNvPr>
              <p:cNvSpPr>
                <a:spLocks noChangeAspect="1"/>
              </p:cNvSpPr>
              <p:nvPr/>
            </p:nvSpPr>
            <p:spPr bwMode="auto">
              <a:xfrm>
                <a:off x="11353800" y="2266584"/>
                <a:ext cx="2560320" cy="2560320"/>
              </a:xfrm>
              <a:prstGeom prst="ellipse">
                <a:avLst/>
              </a:prstGeom>
              <a:solidFill>
                <a:srgbClr val="232F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grpSp>
            <p:nvGrpSpPr>
              <p:cNvPr id="371" name="Group 370">
                <a:extLst>
                  <a:ext uri="{FF2B5EF4-FFF2-40B4-BE49-F238E27FC236}">
                    <a16:creationId xmlns:a16="http://schemas.microsoft.com/office/drawing/2014/main" id="{4AC56D5F-0373-4757-9DAB-8C989885E124}"/>
                  </a:ext>
                </a:extLst>
              </p:cNvPr>
              <p:cNvGrpSpPr/>
              <p:nvPr/>
            </p:nvGrpSpPr>
            <p:grpSpPr>
              <a:xfrm>
                <a:off x="11696664" y="2991459"/>
                <a:ext cx="1874592" cy="1110571"/>
                <a:chOff x="11696664" y="2991459"/>
                <a:chExt cx="1874592" cy="1110571"/>
              </a:xfrm>
            </p:grpSpPr>
            <p:grpSp>
              <p:nvGrpSpPr>
                <p:cNvPr id="345" name="Group 344">
                  <a:extLst>
                    <a:ext uri="{FF2B5EF4-FFF2-40B4-BE49-F238E27FC236}">
                      <a16:creationId xmlns:a16="http://schemas.microsoft.com/office/drawing/2014/main" id="{23446BF5-8C45-4B8F-BAB3-E0EDAEC18595}"/>
                    </a:ext>
                  </a:extLst>
                </p:cNvPr>
                <p:cNvGrpSpPr/>
                <p:nvPr/>
              </p:nvGrpSpPr>
              <p:grpSpPr>
                <a:xfrm>
                  <a:off x="12258888" y="3184706"/>
                  <a:ext cx="751051" cy="917324"/>
                  <a:chOff x="423018" y="2639878"/>
                  <a:chExt cx="449775" cy="549349"/>
                </a:xfrm>
              </p:grpSpPr>
              <p:sp>
                <p:nvSpPr>
                  <p:cNvPr id="356" name="Freeform: Shape 355">
                    <a:extLst>
                      <a:ext uri="{FF2B5EF4-FFF2-40B4-BE49-F238E27FC236}">
                        <a16:creationId xmlns:a16="http://schemas.microsoft.com/office/drawing/2014/main" id="{9CB41A80-0B62-42C7-8EC9-9C037E44BCC9}"/>
                      </a:ext>
                    </a:extLst>
                  </p:cNvPr>
                  <p:cNvSpPr/>
                  <p:nvPr/>
                </p:nvSpPr>
                <p:spPr>
                  <a:xfrm>
                    <a:off x="534780" y="2639878"/>
                    <a:ext cx="240789" cy="458863"/>
                  </a:xfrm>
                  <a:custGeom>
                    <a:avLst/>
                    <a:gdLst>
                      <a:gd name="connsiteX0" fmla="*/ 4957 w 175152"/>
                      <a:gd name="connsiteY0" fmla="*/ 80031 h 333780"/>
                      <a:gd name="connsiteX1" fmla="*/ 77992 w 175152"/>
                      <a:gd name="connsiteY1" fmla="*/ 5013 h 333780"/>
                      <a:gd name="connsiteX2" fmla="*/ 157968 w 175152"/>
                      <a:gd name="connsiteY2" fmla="*/ 101512 h 333780"/>
                      <a:gd name="connsiteX3" fmla="*/ 147723 w 175152"/>
                      <a:gd name="connsiteY3" fmla="*/ 330202 h 333780"/>
                    </a:gdLst>
                    <a:ahLst/>
                    <a:cxnLst>
                      <a:cxn ang="0">
                        <a:pos x="connsiteX0" y="connsiteY0"/>
                      </a:cxn>
                      <a:cxn ang="0">
                        <a:pos x="connsiteX1" y="connsiteY1"/>
                      </a:cxn>
                      <a:cxn ang="0">
                        <a:pos x="connsiteX2" y="connsiteY2"/>
                      </a:cxn>
                      <a:cxn ang="0">
                        <a:pos x="connsiteX3" y="connsiteY3"/>
                      </a:cxn>
                    </a:cxnLst>
                    <a:rect l="l" t="t" r="r" b="b"/>
                    <a:pathLst>
                      <a:path w="175152" h="333780">
                        <a:moveTo>
                          <a:pt x="4957" y="80031"/>
                        </a:moveTo>
                        <a:cubicBezTo>
                          <a:pt x="15202" y="53924"/>
                          <a:pt x="38666" y="3031"/>
                          <a:pt x="77992" y="5013"/>
                        </a:cubicBezTo>
                        <a:cubicBezTo>
                          <a:pt x="106413" y="6666"/>
                          <a:pt x="134504" y="27816"/>
                          <a:pt x="157968" y="101512"/>
                        </a:cubicBezTo>
                        <a:cubicBezTo>
                          <a:pt x="174161" y="151745"/>
                          <a:pt x="179448" y="248244"/>
                          <a:pt x="147723" y="330202"/>
                        </a:cubicBezTo>
                      </a:path>
                    </a:pathLst>
                  </a:custGeom>
                  <a:noFill/>
                  <a:ln w="19050" cap="flat">
                    <a:solidFill>
                      <a:schemeClr val="tx1"/>
                    </a:solidFill>
                    <a:prstDash val="solid"/>
                    <a:round/>
                  </a:ln>
                </p:spPr>
                <p:txBody>
                  <a:bodyPr rtlCol="0" anchor="ctr"/>
                  <a:lstStyle/>
                  <a:p>
                    <a:endParaRPr lang="en-US" dirty="0"/>
                  </a:p>
                </p:txBody>
              </p:sp>
              <p:sp>
                <p:nvSpPr>
                  <p:cNvPr id="357" name="Freeform: Shape 356">
                    <a:extLst>
                      <a:ext uri="{FF2B5EF4-FFF2-40B4-BE49-F238E27FC236}">
                        <a16:creationId xmlns:a16="http://schemas.microsoft.com/office/drawing/2014/main" id="{7A310E30-BEA6-4203-8327-01282C3F2457}"/>
                      </a:ext>
                    </a:extLst>
                  </p:cNvPr>
                  <p:cNvSpPr/>
                  <p:nvPr/>
                </p:nvSpPr>
                <p:spPr>
                  <a:xfrm>
                    <a:off x="515244" y="3002956"/>
                    <a:ext cx="199900" cy="186271"/>
                  </a:xfrm>
                  <a:custGeom>
                    <a:avLst/>
                    <a:gdLst>
                      <a:gd name="connsiteX0" fmla="*/ 142766 w 145409"/>
                      <a:gd name="connsiteY0" fmla="*/ 100465 h 135495"/>
                      <a:gd name="connsiteX1" fmla="*/ 93194 w 145409"/>
                      <a:gd name="connsiteY1" fmla="*/ 132190 h 135495"/>
                      <a:gd name="connsiteX2" fmla="*/ 4957 w 145409"/>
                      <a:gd name="connsiteY2" fmla="*/ 4957 h 135495"/>
                    </a:gdLst>
                    <a:ahLst/>
                    <a:cxnLst>
                      <a:cxn ang="0">
                        <a:pos x="connsiteX0" y="connsiteY0"/>
                      </a:cxn>
                      <a:cxn ang="0">
                        <a:pos x="connsiteX1" y="connsiteY1"/>
                      </a:cxn>
                      <a:cxn ang="0">
                        <a:pos x="connsiteX2" y="connsiteY2"/>
                      </a:cxn>
                    </a:cxnLst>
                    <a:rect l="l" t="t" r="r" b="b"/>
                    <a:pathLst>
                      <a:path w="145409" h="135495">
                        <a:moveTo>
                          <a:pt x="142766" y="100465"/>
                        </a:moveTo>
                        <a:cubicBezTo>
                          <a:pt x="142766" y="100465"/>
                          <a:pt x="120624" y="132190"/>
                          <a:pt x="93194" y="132190"/>
                        </a:cubicBezTo>
                        <a:cubicBezTo>
                          <a:pt x="80636" y="132190"/>
                          <a:pt x="29082" y="126903"/>
                          <a:pt x="4957" y="4957"/>
                        </a:cubicBezTo>
                      </a:path>
                    </a:pathLst>
                  </a:custGeom>
                  <a:noFill/>
                  <a:ln w="19050" cap="flat">
                    <a:solidFill>
                      <a:schemeClr val="tx1"/>
                    </a:solidFill>
                    <a:prstDash val="solid"/>
                    <a:round/>
                  </a:ln>
                </p:spPr>
                <p:txBody>
                  <a:bodyPr rtlCol="0" anchor="ctr"/>
                  <a:lstStyle/>
                  <a:p>
                    <a:endParaRPr lang="en-US" dirty="0"/>
                  </a:p>
                </p:txBody>
              </p:sp>
              <p:sp>
                <p:nvSpPr>
                  <p:cNvPr id="358" name="Freeform: Shape 357">
                    <a:extLst>
                      <a:ext uri="{FF2B5EF4-FFF2-40B4-BE49-F238E27FC236}">
                        <a16:creationId xmlns:a16="http://schemas.microsoft.com/office/drawing/2014/main" id="{80224785-521C-4812-9270-64505156424A}"/>
                      </a:ext>
                    </a:extLst>
                  </p:cNvPr>
                  <p:cNvSpPr/>
                  <p:nvPr/>
                </p:nvSpPr>
                <p:spPr>
                  <a:xfrm>
                    <a:off x="507746" y="2795786"/>
                    <a:ext cx="22716" cy="163554"/>
                  </a:xfrm>
                  <a:custGeom>
                    <a:avLst/>
                    <a:gdLst>
                      <a:gd name="connsiteX0" fmla="*/ 13386 w 16523"/>
                      <a:gd name="connsiteY0" fmla="*/ 4957 h 118971"/>
                      <a:gd name="connsiteX1" fmla="*/ 5785 w 16523"/>
                      <a:gd name="connsiteY1" fmla="*/ 116658 h 118971"/>
                    </a:gdLst>
                    <a:ahLst/>
                    <a:cxnLst>
                      <a:cxn ang="0">
                        <a:pos x="connsiteX0" y="connsiteY0"/>
                      </a:cxn>
                      <a:cxn ang="0">
                        <a:pos x="connsiteX1" y="connsiteY1"/>
                      </a:cxn>
                    </a:cxnLst>
                    <a:rect l="l" t="t" r="r" b="b"/>
                    <a:pathLst>
                      <a:path w="16523" h="118971">
                        <a:moveTo>
                          <a:pt x="13386" y="4957"/>
                        </a:moveTo>
                        <a:cubicBezTo>
                          <a:pt x="13386" y="4957"/>
                          <a:pt x="1819" y="54859"/>
                          <a:pt x="5785" y="116658"/>
                        </a:cubicBezTo>
                      </a:path>
                    </a:pathLst>
                  </a:custGeom>
                  <a:noFill/>
                  <a:ln w="19050" cap="flat">
                    <a:solidFill>
                      <a:schemeClr val="tx1"/>
                    </a:solidFill>
                    <a:prstDash val="solid"/>
                    <a:round/>
                  </a:ln>
                </p:spPr>
                <p:txBody>
                  <a:bodyPr rtlCol="0" anchor="ctr"/>
                  <a:lstStyle/>
                  <a:p>
                    <a:endParaRPr lang="en-US" dirty="0"/>
                  </a:p>
                </p:txBody>
              </p:sp>
              <p:sp>
                <p:nvSpPr>
                  <p:cNvPr id="359" name="Freeform: Shape 358">
                    <a:extLst>
                      <a:ext uri="{FF2B5EF4-FFF2-40B4-BE49-F238E27FC236}">
                        <a16:creationId xmlns:a16="http://schemas.microsoft.com/office/drawing/2014/main" id="{D1C13D17-718B-471A-9DF0-1ECED062979B}"/>
                      </a:ext>
                    </a:extLst>
                  </p:cNvPr>
                  <p:cNvSpPr/>
                  <p:nvPr/>
                </p:nvSpPr>
                <p:spPr>
                  <a:xfrm>
                    <a:off x="441644" y="2727639"/>
                    <a:ext cx="72691" cy="49975"/>
                  </a:xfrm>
                  <a:custGeom>
                    <a:avLst/>
                    <a:gdLst>
                      <a:gd name="connsiteX0" fmla="*/ 49571 w 52876"/>
                      <a:gd name="connsiteY0" fmla="*/ 31395 h 36352"/>
                      <a:gd name="connsiteX1" fmla="*/ 4957 w 52876"/>
                      <a:gd name="connsiteY1" fmla="*/ 4957 h 36352"/>
                    </a:gdLst>
                    <a:ahLst/>
                    <a:cxnLst>
                      <a:cxn ang="0">
                        <a:pos x="connsiteX0" y="connsiteY0"/>
                      </a:cxn>
                      <a:cxn ang="0">
                        <a:pos x="connsiteX1" y="connsiteY1"/>
                      </a:cxn>
                    </a:cxnLst>
                    <a:rect l="l" t="t" r="r" b="b"/>
                    <a:pathLst>
                      <a:path w="52876" h="36352">
                        <a:moveTo>
                          <a:pt x="49571" y="31395"/>
                        </a:moveTo>
                        <a:cubicBezTo>
                          <a:pt x="37344" y="27430"/>
                          <a:pt x="17846" y="22472"/>
                          <a:pt x="4957" y="4957"/>
                        </a:cubicBezTo>
                      </a:path>
                    </a:pathLst>
                  </a:custGeom>
                  <a:noFill/>
                  <a:ln w="19050" cap="flat">
                    <a:solidFill>
                      <a:schemeClr val="tx1"/>
                    </a:solidFill>
                    <a:prstDash val="solid"/>
                    <a:round/>
                  </a:ln>
                </p:spPr>
                <p:txBody>
                  <a:bodyPr rtlCol="0" anchor="ctr"/>
                  <a:lstStyle/>
                  <a:p>
                    <a:endParaRPr lang="en-US" dirty="0"/>
                  </a:p>
                </p:txBody>
              </p:sp>
              <p:sp>
                <p:nvSpPr>
                  <p:cNvPr id="360" name="Freeform: Shape 359">
                    <a:extLst>
                      <a:ext uri="{FF2B5EF4-FFF2-40B4-BE49-F238E27FC236}">
                        <a16:creationId xmlns:a16="http://schemas.microsoft.com/office/drawing/2014/main" id="{35CB5473-E38E-4111-87AB-3AFB090B5B3C}"/>
                      </a:ext>
                    </a:extLst>
                  </p:cNvPr>
                  <p:cNvSpPr/>
                  <p:nvPr/>
                </p:nvSpPr>
                <p:spPr>
                  <a:xfrm>
                    <a:off x="554315" y="2766711"/>
                    <a:ext cx="231703" cy="27260"/>
                  </a:xfrm>
                  <a:custGeom>
                    <a:avLst/>
                    <a:gdLst>
                      <a:gd name="connsiteX0" fmla="*/ 4957 w 168542"/>
                      <a:gd name="connsiteY0" fmla="*/ 11236 h 19828"/>
                      <a:gd name="connsiteX1" fmla="*/ 164577 w 168542"/>
                      <a:gd name="connsiteY1" fmla="*/ 4957 h 19828"/>
                    </a:gdLst>
                    <a:ahLst/>
                    <a:cxnLst>
                      <a:cxn ang="0">
                        <a:pos x="connsiteX0" y="connsiteY0"/>
                      </a:cxn>
                      <a:cxn ang="0">
                        <a:pos x="connsiteX1" y="connsiteY1"/>
                      </a:cxn>
                    </a:cxnLst>
                    <a:rect l="l" t="t" r="r" b="b"/>
                    <a:pathLst>
                      <a:path w="168542" h="19828">
                        <a:moveTo>
                          <a:pt x="4957" y="11236"/>
                        </a:moveTo>
                        <a:cubicBezTo>
                          <a:pt x="35030" y="14871"/>
                          <a:pt x="91542" y="24125"/>
                          <a:pt x="164577" y="4957"/>
                        </a:cubicBezTo>
                      </a:path>
                    </a:pathLst>
                  </a:custGeom>
                  <a:noFill/>
                  <a:ln w="19050" cap="flat">
                    <a:solidFill>
                      <a:schemeClr val="tx1"/>
                    </a:solidFill>
                    <a:prstDash val="solid"/>
                    <a:round/>
                  </a:ln>
                </p:spPr>
                <p:txBody>
                  <a:bodyPr rtlCol="0" anchor="ctr"/>
                  <a:lstStyle/>
                  <a:p>
                    <a:endParaRPr lang="en-US" dirty="0"/>
                  </a:p>
                </p:txBody>
              </p:sp>
              <p:sp>
                <p:nvSpPr>
                  <p:cNvPr id="361" name="Freeform: Shape 360">
                    <a:extLst>
                      <a:ext uri="{FF2B5EF4-FFF2-40B4-BE49-F238E27FC236}">
                        <a16:creationId xmlns:a16="http://schemas.microsoft.com/office/drawing/2014/main" id="{78A128EC-514E-4F55-BA68-22FC1AE4F40C}"/>
                      </a:ext>
                    </a:extLst>
                  </p:cNvPr>
                  <p:cNvSpPr/>
                  <p:nvPr/>
                </p:nvSpPr>
                <p:spPr>
                  <a:xfrm>
                    <a:off x="708330" y="2908457"/>
                    <a:ext cx="131752" cy="13629"/>
                  </a:xfrm>
                  <a:custGeom>
                    <a:avLst/>
                    <a:gdLst>
                      <a:gd name="connsiteX0" fmla="*/ 90881 w 95838"/>
                      <a:gd name="connsiteY0" fmla="*/ 4957 h 9914"/>
                      <a:gd name="connsiteX1" fmla="*/ 4957 w 95838"/>
                      <a:gd name="connsiteY1" fmla="*/ 5288 h 9914"/>
                    </a:gdLst>
                    <a:ahLst/>
                    <a:cxnLst>
                      <a:cxn ang="0">
                        <a:pos x="connsiteX0" y="connsiteY0"/>
                      </a:cxn>
                      <a:cxn ang="0">
                        <a:pos x="connsiteX1" y="connsiteY1"/>
                      </a:cxn>
                    </a:cxnLst>
                    <a:rect l="l" t="t" r="r" b="b"/>
                    <a:pathLst>
                      <a:path w="95838" h="9914">
                        <a:moveTo>
                          <a:pt x="90881" y="4957"/>
                        </a:moveTo>
                        <a:lnTo>
                          <a:pt x="4957" y="5288"/>
                        </a:lnTo>
                      </a:path>
                    </a:pathLst>
                  </a:custGeom>
                  <a:ln w="19050" cap="flat">
                    <a:solidFill>
                      <a:schemeClr val="tx1"/>
                    </a:solidFill>
                    <a:prstDash val="solid"/>
                    <a:round/>
                  </a:ln>
                </p:spPr>
                <p:txBody>
                  <a:bodyPr rtlCol="0" anchor="ctr"/>
                  <a:lstStyle/>
                  <a:p>
                    <a:endParaRPr lang="en-US" dirty="0"/>
                  </a:p>
                </p:txBody>
              </p:sp>
              <p:sp>
                <p:nvSpPr>
                  <p:cNvPr id="362" name="Freeform: Shape 361">
                    <a:extLst>
                      <a:ext uri="{FF2B5EF4-FFF2-40B4-BE49-F238E27FC236}">
                        <a16:creationId xmlns:a16="http://schemas.microsoft.com/office/drawing/2014/main" id="{F1114F93-2E55-47C3-980E-B5969BFEDA49}"/>
                      </a:ext>
                    </a:extLst>
                  </p:cNvPr>
                  <p:cNvSpPr/>
                  <p:nvPr/>
                </p:nvSpPr>
                <p:spPr>
                  <a:xfrm>
                    <a:off x="448459" y="2909366"/>
                    <a:ext cx="213530" cy="13629"/>
                  </a:xfrm>
                  <a:custGeom>
                    <a:avLst/>
                    <a:gdLst>
                      <a:gd name="connsiteX0" fmla="*/ 4957 w 155323"/>
                      <a:gd name="connsiteY0" fmla="*/ 4957 h 9914"/>
                      <a:gd name="connsiteX1" fmla="*/ 153010 w 155323"/>
                      <a:gd name="connsiteY1" fmla="*/ 4957 h 9914"/>
                    </a:gdLst>
                    <a:ahLst/>
                    <a:cxnLst>
                      <a:cxn ang="0">
                        <a:pos x="connsiteX0" y="connsiteY0"/>
                      </a:cxn>
                      <a:cxn ang="0">
                        <a:pos x="connsiteX1" y="connsiteY1"/>
                      </a:cxn>
                    </a:cxnLst>
                    <a:rect l="l" t="t" r="r" b="b"/>
                    <a:pathLst>
                      <a:path w="155323" h="9914">
                        <a:moveTo>
                          <a:pt x="4957" y="4957"/>
                        </a:moveTo>
                        <a:lnTo>
                          <a:pt x="153010" y="4957"/>
                        </a:lnTo>
                      </a:path>
                    </a:pathLst>
                  </a:custGeom>
                  <a:ln w="19050" cap="flat">
                    <a:solidFill>
                      <a:schemeClr val="tx1"/>
                    </a:solidFill>
                    <a:prstDash val="solid"/>
                    <a:round/>
                  </a:ln>
                </p:spPr>
                <p:txBody>
                  <a:bodyPr rtlCol="0" anchor="ctr"/>
                  <a:lstStyle/>
                  <a:p>
                    <a:endParaRPr lang="en-US" dirty="0"/>
                  </a:p>
                </p:txBody>
              </p:sp>
              <p:sp>
                <p:nvSpPr>
                  <p:cNvPr id="363" name="Freeform: Shape 362">
                    <a:extLst>
                      <a:ext uri="{FF2B5EF4-FFF2-40B4-BE49-F238E27FC236}">
                        <a16:creationId xmlns:a16="http://schemas.microsoft.com/office/drawing/2014/main" id="{E2313B43-5AA2-4938-85FB-1B190FB43FC0}"/>
                      </a:ext>
                    </a:extLst>
                  </p:cNvPr>
                  <p:cNvSpPr/>
                  <p:nvPr/>
                </p:nvSpPr>
                <p:spPr>
                  <a:xfrm>
                    <a:off x="469813" y="3041574"/>
                    <a:ext cx="345283" cy="36345"/>
                  </a:xfrm>
                  <a:custGeom>
                    <a:avLst/>
                    <a:gdLst>
                      <a:gd name="connsiteX0" fmla="*/ 4957 w 251161"/>
                      <a:gd name="connsiteY0" fmla="*/ 23464 h 26438"/>
                      <a:gd name="connsiteX1" fmla="*/ 125250 w 251161"/>
                      <a:gd name="connsiteY1" fmla="*/ 4957 h 26438"/>
                      <a:gd name="connsiteX2" fmla="*/ 248848 w 251161"/>
                      <a:gd name="connsiteY2" fmla="*/ 23133 h 26438"/>
                    </a:gdLst>
                    <a:ahLst/>
                    <a:cxnLst>
                      <a:cxn ang="0">
                        <a:pos x="connsiteX0" y="connsiteY0"/>
                      </a:cxn>
                      <a:cxn ang="0">
                        <a:pos x="connsiteX1" y="connsiteY1"/>
                      </a:cxn>
                      <a:cxn ang="0">
                        <a:pos x="connsiteX2" y="connsiteY2"/>
                      </a:cxn>
                    </a:cxnLst>
                    <a:rect l="l" t="t" r="r" b="b"/>
                    <a:pathLst>
                      <a:path w="251161" h="26438">
                        <a:moveTo>
                          <a:pt x="4957" y="23464"/>
                        </a:moveTo>
                        <a:cubicBezTo>
                          <a:pt x="4957" y="23464"/>
                          <a:pt x="45606" y="4957"/>
                          <a:pt x="125250" y="4957"/>
                        </a:cubicBezTo>
                        <a:cubicBezTo>
                          <a:pt x="156315" y="4957"/>
                          <a:pt x="205226" y="6610"/>
                          <a:pt x="248848" y="23133"/>
                        </a:cubicBezTo>
                      </a:path>
                    </a:pathLst>
                  </a:custGeom>
                  <a:noFill/>
                  <a:ln w="19050" cap="flat">
                    <a:solidFill>
                      <a:schemeClr val="tx1"/>
                    </a:solidFill>
                    <a:prstDash val="solid"/>
                    <a:round/>
                  </a:ln>
                </p:spPr>
                <p:txBody>
                  <a:bodyPr rtlCol="0" anchor="ctr"/>
                  <a:lstStyle/>
                  <a:p>
                    <a:endParaRPr lang="en-US" dirty="0"/>
                  </a:p>
                </p:txBody>
              </p:sp>
              <p:sp>
                <p:nvSpPr>
                  <p:cNvPr id="364" name="Freeform: Shape 363">
                    <a:extLst>
                      <a:ext uri="{FF2B5EF4-FFF2-40B4-BE49-F238E27FC236}">
                        <a16:creationId xmlns:a16="http://schemas.microsoft.com/office/drawing/2014/main" id="{1842E3C5-CFB0-46F7-A175-51319E3A0434}"/>
                      </a:ext>
                    </a:extLst>
                  </p:cNvPr>
                  <p:cNvSpPr/>
                  <p:nvPr/>
                </p:nvSpPr>
                <p:spPr>
                  <a:xfrm>
                    <a:off x="457091" y="3102906"/>
                    <a:ext cx="377085" cy="86320"/>
                  </a:xfrm>
                  <a:custGeom>
                    <a:avLst/>
                    <a:gdLst>
                      <a:gd name="connsiteX0" fmla="*/ 4957 w 274295"/>
                      <a:gd name="connsiteY0" fmla="*/ 4957 h 62790"/>
                      <a:gd name="connsiteX1" fmla="*/ 135826 w 274295"/>
                      <a:gd name="connsiteY1" fmla="*/ 59486 h 62790"/>
                      <a:gd name="connsiteX2" fmla="*/ 272312 w 274295"/>
                      <a:gd name="connsiteY2" fmla="*/ 6610 h 62790"/>
                    </a:gdLst>
                    <a:ahLst/>
                    <a:cxnLst>
                      <a:cxn ang="0">
                        <a:pos x="connsiteX0" y="connsiteY0"/>
                      </a:cxn>
                      <a:cxn ang="0">
                        <a:pos x="connsiteX1" y="connsiteY1"/>
                      </a:cxn>
                      <a:cxn ang="0">
                        <a:pos x="connsiteX2" y="connsiteY2"/>
                      </a:cxn>
                    </a:cxnLst>
                    <a:rect l="l" t="t" r="r" b="b"/>
                    <a:pathLst>
                      <a:path w="274295" h="62790">
                        <a:moveTo>
                          <a:pt x="4957" y="4957"/>
                        </a:moveTo>
                        <a:cubicBezTo>
                          <a:pt x="4957" y="4957"/>
                          <a:pt x="46597" y="56511"/>
                          <a:pt x="135826" y="59486"/>
                        </a:cubicBezTo>
                        <a:cubicBezTo>
                          <a:pt x="172508" y="60808"/>
                          <a:pt x="234638" y="45606"/>
                          <a:pt x="272312" y="6610"/>
                        </a:cubicBezTo>
                      </a:path>
                    </a:pathLst>
                  </a:custGeom>
                  <a:noFill/>
                  <a:ln w="19050" cap="flat">
                    <a:solidFill>
                      <a:schemeClr val="tx1"/>
                    </a:solidFill>
                    <a:prstDash val="solid"/>
                    <a:round/>
                  </a:ln>
                </p:spPr>
                <p:txBody>
                  <a:bodyPr rtlCol="0" anchor="ctr"/>
                  <a:lstStyle/>
                  <a:p>
                    <a:endParaRPr lang="en-US" dirty="0"/>
                  </a:p>
                </p:txBody>
              </p:sp>
              <p:sp>
                <p:nvSpPr>
                  <p:cNvPr id="365" name="Freeform: Shape 364">
                    <a:extLst>
                      <a:ext uri="{FF2B5EF4-FFF2-40B4-BE49-F238E27FC236}">
                        <a16:creationId xmlns:a16="http://schemas.microsoft.com/office/drawing/2014/main" id="{24347487-2253-42F6-B050-283FA2FE7116}"/>
                      </a:ext>
                    </a:extLst>
                  </p:cNvPr>
                  <p:cNvSpPr/>
                  <p:nvPr/>
                </p:nvSpPr>
                <p:spPr>
                  <a:xfrm>
                    <a:off x="423018" y="2639904"/>
                    <a:ext cx="449775" cy="122667"/>
                  </a:xfrm>
                  <a:custGeom>
                    <a:avLst/>
                    <a:gdLst>
                      <a:gd name="connsiteX0" fmla="*/ 4957 w 327171"/>
                      <a:gd name="connsiteY0" fmla="*/ 85630 h 89228"/>
                      <a:gd name="connsiteX1" fmla="*/ 157968 w 327171"/>
                      <a:gd name="connsiteY1" fmla="*/ 4994 h 89228"/>
                      <a:gd name="connsiteX2" fmla="*/ 322875 w 327171"/>
                      <a:gd name="connsiteY2" fmla="*/ 83317 h 89228"/>
                    </a:gdLst>
                    <a:ahLst/>
                    <a:cxnLst>
                      <a:cxn ang="0">
                        <a:pos x="connsiteX0" y="connsiteY0"/>
                      </a:cxn>
                      <a:cxn ang="0">
                        <a:pos x="connsiteX1" y="connsiteY1"/>
                      </a:cxn>
                      <a:cxn ang="0">
                        <a:pos x="connsiteX2" y="connsiteY2"/>
                      </a:cxn>
                    </a:cxnLst>
                    <a:rect l="l" t="t" r="r" b="b"/>
                    <a:pathLst>
                      <a:path w="327171" h="89228">
                        <a:moveTo>
                          <a:pt x="4957" y="85630"/>
                        </a:moveTo>
                        <a:cubicBezTo>
                          <a:pt x="4957" y="85630"/>
                          <a:pt x="58164" y="7307"/>
                          <a:pt x="157968" y="4994"/>
                        </a:cubicBezTo>
                        <a:cubicBezTo>
                          <a:pt x="194650" y="4333"/>
                          <a:pt x="270660" y="11934"/>
                          <a:pt x="322875" y="83317"/>
                        </a:cubicBezTo>
                      </a:path>
                    </a:pathLst>
                  </a:custGeom>
                  <a:noFill/>
                  <a:ln w="19050" cap="flat">
                    <a:solidFill>
                      <a:schemeClr val="tx1"/>
                    </a:solidFill>
                    <a:prstDash val="solid"/>
                    <a:round/>
                  </a:ln>
                </p:spPr>
                <p:txBody>
                  <a:bodyPr rtlCol="0" anchor="ctr"/>
                  <a:lstStyle/>
                  <a:p>
                    <a:endParaRPr lang="en-US" dirty="0"/>
                  </a:p>
                </p:txBody>
              </p:sp>
              <p:sp>
                <p:nvSpPr>
                  <p:cNvPr id="367" name="Freeform: Shape 366">
                    <a:extLst>
                      <a:ext uri="{FF2B5EF4-FFF2-40B4-BE49-F238E27FC236}">
                        <a16:creationId xmlns:a16="http://schemas.microsoft.com/office/drawing/2014/main" id="{B315E9B2-7248-4928-B554-9EFCCA07F002}"/>
                      </a:ext>
                    </a:extLst>
                  </p:cNvPr>
                  <p:cNvSpPr/>
                  <p:nvPr/>
                </p:nvSpPr>
                <p:spPr>
                  <a:xfrm>
                    <a:off x="487077" y="2952981"/>
                    <a:ext cx="63605" cy="63605"/>
                  </a:xfrm>
                  <a:custGeom>
                    <a:avLst/>
                    <a:gdLst>
                      <a:gd name="connsiteX0" fmla="*/ 41310 w 46266"/>
                      <a:gd name="connsiteY0" fmla="*/ 23133 h 46266"/>
                      <a:gd name="connsiteX1" fmla="*/ 23133 w 46266"/>
                      <a:gd name="connsiteY1" fmla="*/ 41309 h 46266"/>
                      <a:gd name="connsiteX2" fmla="*/ 4957 w 46266"/>
                      <a:gd name="connsiteY2" fmla="*/ 23133 h 46266"/>
                      <a:gd name="connsiteX3" fmla="*/ 23133 w 46266"/>
                      <a:gd name="connsiteY3" fmla="*/ 4957 h 46266"/>
                      <a:gd name="connsiteX4" fmla="*/ 41310 w 46266"/>
                      <a:gd name="connsiteY4" fmla="*/ 23133 h 4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6" h="46266">
                        <a:moveTo>
                          <a:pt x="41310" y="23133"/>
                        </a:moveTo>
                        <a:cubicBezTo>
                          <a:pt x="41310" y="33172"/>
                          <a:pt x="33172" y="41309"/>
                          <a:pt x="23133" y="41309"/>
                        </a:cubicBezTo>
                        <a:cubicBezTo>
                          <a:pt x="13095" y="41309"/>
                          <a:pt x="4957" y="33172"/>
                          <a:pt x="4957" y="23133"/>
                        </a:cubicBezTo>
                        <a:cubicBezTo>
                          <a:pt x="4957" y="13095"/>
                          <a:pt x="13095" y="4957"/>
                          <a:pt x="23133" y="4957"/>
                        </a:cubicBezTo>
                        <a:cubicBezTo>
                          <a:pt x="33172" y="4957"/>
                          <a:pt x="41310" y="13095"/>
                          <a:pt x="41310" y="23133"/>
                        </a:cubicBezTo>
                        <a:close/>
                      </a:path>
                    </a:pathLst>
                  </a:custGeom>
                  <a:noFill/>
                  <a:ln w="19050" cap="flat">
                    <a:solidFill>
                      <a:schemeClr val="accent3"/>
                    </a:solidFill>
                    <a:prstDash val="solid"/>
                    <a:round/>
                  </a:ln>
                </p:spPr>
                <p:txBody>
                  <a:bodyPr rtlCol="0" anchor="ctr"/>
                  <a:lstStyle/>
                  <a:p>
                    <a:endParaRPr lang="en-US" dirty="0"/>
                  </a:p>
                </p:txBody>
              </p:sp>
              <p:sp>
                <p:nvSpPr>
                  <p:cNvPr id="370" name="Freeform: Shape 369">
                    <a:extLst>
                      <a:ext uri="{FF2B5EF4-FFF2-40B4-BE49-F238E27FC236}">
                        <a16:creationId xmlns:a16="http://schemas.microsoft.com/office/drawing/2014/main" id="{B4D2D34E-BF45-4B19-BE56-DE25860F2919}"/>
                      </a:ext>
                    </a:extLst>
                  </p:cNvPr>
                  <p:cNvSpPr/>
                  <p:nvPr/>
                </p:nvSpPr>
                <p:spPr>
                  <a:xfrm>
                    <a:off x="654719" y="2884834"/>
                    <a:ext cx="63605" cy="63605"/>
                  </a:xfrm>
                  <a:custGeom>
                    <a:avLst/>
                    <a:gdLst>
                      <a:gd name="connsiteX0" fmla="*/ 41309 w 46266"/>
                      <a:gd name="connsiteY0" fmla="*/ 23133 h 46266"/>
                      <a:gd name="connsiteX1" fmla="*/ 23133 w 46266"/>
                      <a:gd name="connsiteY1" fmla="*/ 41309 h 46266"/>
                      <a:gd name="connsiteX2" fmla="*/ 4957 w 46266"/>
                      <a:gd name="connsiteY2" fmla="*/ 23133 h 46266"/>
                      <a:gd name="connsiteX3" fmla="*/ 23133 w 46266"/>
                      <a:gd name="connsiteY3" fmla="*/ 4957 h 46266"/>
                      <a:gd name="connsiteX4" fmla="*/ 41309 w 46266"/>
                      <a:gd name="connsiteY4" fmla="*/ 23133 h 4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6" h="46266">
                        <a:moveTo>
                          <a:pt x="41309" y="23133"/>
                        </a:moveTo>
                        <a:cubicBezTo>
                          <a:pt x="41309" y="33172"/>
                          <a:pt x="33172" y="41309"/>
                          <a:pt x="23133" y="41309"/>
                        </a:cubicBezTo>
                        <a:cubicBezTo>
                          <a:pt x="13095" y="41309"/>
                          <a:pt x="4957" y="33172"/>
                          <a:pt x="4957" y="23133"/>
                        </a:cubicBezTo>
                        <a:cubicBezTo>
                          <a:pt x="4957" y="13095"/>
                          <a:pt x="13095" y="4957"/>
                          <a:pt x="23133" y="4957"/>
                        </a:cubicBezTo>
                        <a:cubicBezTo>
                          <a:pt x="33172" y="4957"/>
                          <a:pt x="41309" y="13095"/>
                          <a:pt x="41309" y="23133"/>
                        </a:cubicBezTo>
                        <a:close/>
                      </a:path>
                    </a:pathLst>
                  </a:custGeom>
                  <a:noFill/>
                  <a:ln w="19050" cap="flat">
                    <a:solidFill>
                      <a:schemeClr val="accent3"/>
                    </a:solidFill>
                    <a:prstDash val="solid"/>
                    <a:round/>
                  </a:ln>
                </p:spPr>
                <p:txBody>
                  <a:bodyPr rtlCol="0" anchor="ctr"/>
                  <a:lstStyle/>
                  <a:p>
                    <a:endParaRPr lang="en-US" dirty="0"/>
                  </a:p>
                </p:txBody>
              </p:sp>
              <p:sp>
                <p:nvSpPr>
                  <p:cNvPr id="366" name="Freeform: Shape 365">
                    <a:extLst>
                      <a:ext uri="{FF2B5EF4-FFF2-40B4-BE49-F238E27FC236}">
                        <a16:creationId xmlns:a16="http://schemas.microsoft.com/office/drawing/2014/main" id="{AF9B42A9-A82F-44E4-BBA0-52FF7C014338}"/>
                      </a:ext>
                    </a:extLst>
                  </p:cNvPr>
                  <p:cNvSpPr/>
                  <p:nvPr/>
                </p:nvSpPr>
                <p:spPr>
                  <a:xfrm>
                    <a:off x="502069" y="2745812"/>
                    <a:ext cx="63605" cy="63605"/>
                  </a:xfrm>
                  <a:custGeom>
                    <a:avLst/>
                    <a:gdLst>
                      <a:gd name="connsiteX0" fmla="*/ 41309 w 46266"/>
                      <a:gd name="connsiteY0" fmla="*/ 23133 h 46266"/>
                      <a:gd name="connsiteX1" fmla="*/ 23133 w 46266"/>
                      <a:gd name="connsiteY1" fmla="*/ 41309 h 46266"/>
                      <a:gd name="connsiteX2" fmla="*/ 4957 w 46266"/>
                      <a:gd name="connsiteY2" fmla="*/ 23133 h 46266"/>
                      <a:gd name="connsiteX3" fmla="*/ 23133 w 46266"/>
                      <a:gd name="connsiteY3" fmla="*/ 4957 h 46266"/>
                      <a:gd name="connsiteX4" fmla="*/ 41309 w 46266"/>
                      <a:gd name="connsiteY4" fmla="*/ 23133 h 4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6" h="46266">
                        <a:moveTo>
                          <a:pt x="41309" y="23133"/>
                        </a:moveTo>
                        <a:cubicBezTo>
                          <a:pt x="41309" y="33172"/>
                          <a:pt x="33172" y="41309"/>
                          <a:pt x="23133" y="41309"/>
                        </a:cubicBezTo>
                        <a:cubicBezTo>
                          <a:pt x="13095" y="41309"/>
                          <a:pt x="4957" y="33172"/>
                          <a:pt x="4957" y="23133"/>
                        </a:cubicBezTo>
                        <a:cubicBezTo>
                          <a:pt x="4957" y="13095"/>
                          <a:pt x="13095" y="4957"/>
                          <a:pt x="23133" y="4957"/>
                        </a:cubicBezTo>
                        <a:cubicBezTo>
                          <a:pt x="33172" y="4957"/>
                          <a:pt x="41309" y="13095"/>
                          <a:pt x="41309" y="23133"/>
                        </a:cubicBezTo>
                        <a:close/>
                      </a:path>
                    </a:pathLst>
                  </a:custGeom>
                  <a:noFill/>
                  <a:ln w="19050" cap="flat">
                    <a:solidFill>
                      <a:schemeClr val="accent3"/>
                    </a:solidFill>
                    <a:prstDash val="solid"/>
                    <a:round/>
                  </a:ln>
                </p:spPr>
                <p:txBody>
                  <a:bodyPr rtlCol="0" anchor="ctr"/>
                  <a:lstStyle/>
                  <a:p>
                    <a:endParaRPr lang="en-US" dirty="0"/>
                  </a:p>
                </p:txBody>
              </p:sp>
              <p:sp>
                <p:nvSpPr>
                  <p:cNvPr id="368" name="Freeform: Shape 367">
                    <a:extLst>
                      <a:ext uri="{FF2B5EF4-FFF2-40B4-BE49-F238E27FC236}">
                        <a16:creationId xmlns:a16="http://schemas.microsoft.com/office/drawing/2014/main" id="{1A083CE6-767B-4CD4-9D2C-B9F25E3F6397}"/>
                      </a:ext>
                    </a:extLst>
                  </p:cNvPr>
                  <p:cNvSpPr/>
                  <p:nvPr/>
                </p:nvSpPr>
                <p:spPr>
                  <a:xfrm>
                    <a:off x="694246" y="3087005"/>
                    <a:ext cx="63605" cy="63605"/>
                  </a:xfrm>
                  <a:custGeom>
                    <a:avLst/>
                    <a:gdLst>
                      <a:gd name="connsiteX0" fmla="*/ 41310 w 46266"/>
                      <a:gd name="connsiteY0" fmla="*/ 23133 h 46266"/>
                      <a:gd name="connsiteX1" fmla="*/ 23133 w 46266"/>
                      <a:gd name="connsiteY1" fmla="*/ 41309 h 46266"/>
                      <a:gd name="connsiteX2" fmla="*/ 4957 w 46266"/>
                      <a:gd name="connsiteY2" fmla="*/ 23133 h 46266"/>
                      <a:gd name="connsiteX3" fmla="*/ 23133 w 46266"/>
                      <a:gd name="connsiteY3" fmla="*/ 4957 h 46266"/>
                      <a:gd name="connsiteX4" fmla="*/ 41310 w 46266"/>
                      <a:gd name="connsiteY4" fmla="*/ 23133 h 4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6" h="46266">
                        <a:moveTo>
                          <a:pt x="41310" y="23133"/>
                        </a:moveTo>
                        <a:cubicBezTo>
                          <a:pt x="41310" y="33172"/>
                          <a:pt x="33172" y="41309"/>
                          <a:pt x="23133" y="41309"/>
                        </a:cubicBezTo>
                        <a:cubicBezTo>
                          <a:pt x="13095" y="41309"/>
                          <a:pt x="4957" y="33172"/>
                          <a:pt x="4957" y="23133"/>
                        </a:cubicBezTo>
                        <a:cubicBezTo>
                          <a:pt x="4957" y="13095"/>
                          <a:pt x="13095" y="4957"/>
                          <a:pt x="23133" y="4957"/>
                        </a:cubicBezTo>
                        <a:cubicBezTo>
                          <a:pt x="33172" y="4957"/>
                          <a:pt x="41310" y="13095"/>
                          <a:pt x="41310" y="23133"/>
                        </a:cubicBezTo>
                        <a:close/>
                      </a:path>
                    </a:pathLst>
                  </a:custGeom>
                  <a:noFill/>
                  <a:ln w="19050" cap="flat">
                    <a:solidFill>
                      <a:schemeClr val="accent3"/>
                    </a:solidFill>
                    <a:prstDash val="solid"/>
                    <a:round/>
                  </a:ln>
                </p:spPr>
                <p:txBody>
                  <a:bodyPr rtlCol="0" anchor="ctr"/>
                  <a:lstStyle/>
                  <a:p>
                    <a:endParaRPr lang="en-US" dirty="0"/>
                  </a:p>
                </p:txBody>
              </p:sp>
              <p:sp>
                <p:nvSpPr>
                  <p:cNvPr id="369" name="Freeform: Shape 368">
                    <a:extLst>
                      <a:ext uri="{FF2B5EF4-FFF2-40B4-BE49-F238E27FC236}">
                        <a16:creationId xmlns:a16="http://schemas.microsoft.com/office/drawing/2014/main" id="{91A7D990-2586-44B1-94D3-6796ED88F7D7}"/>
                      </a:ext>
                    </a:extLst>
                  </p:cNvPr>
                  <p:cNvSpPr/>
                  <p:nvPr/>
                </p:nvSpPr>
                <p:spPr>
                  <a:xfrm>
                    <a:off x="774660" y="2735817"/>
                    <a:ext cx="63605" cy="63605"/>
                  </a:xfrm>
                  <a:custGeom>
                    <a:avLst/>
                    <a:gdLst>
                      <a:gd name="connsiteX0" fmla="*/ 41310 w 46266"/>
                      <a:gd name="connsiteY0" fmla="*/ 23133 h 46266"/>
                      <a:gd name="connsiteX1" fmla="*/ 23133 w 46266"/>
                      <a:gd name="connsiteY1" fmla="*/ 41310 h 46266"/>
                      <a:gd name="connsiteX2" fmla="*/ 4957 w 46266"/>
                      <a:gd name="connsiteY2" fmla="*/ 23133 h 46266"/>
                      <a:gd name="connsiteX3" fmla="*/ 23133 w 46266"/>
                      <a:gd name="connsiteY3" fmla="*/ 4957 h 46266"/>
                      <a:gd name="connsiteX4" fmla="*/ 41310 w 46266"/>
                      <a:gd name="connsiteY4" fmla="*/ 23133 h 4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6" h="46266">
                        <a:moveTo>
                          <a:pt x="41310" y="23133"/>
                        </a:moveTo>
                        <a:cubicBezTo>
                          <a:pt x="41310" y="33172"/>
                          <a:pt x="33172" y="41310"/>
                          <a:pt x="23133" y="41310"/>
                        </a:cubicBezTo>
                        <a:cubicBezTo>
                          <a:pt x="13095" y="41310"/>
                          <a:pt x="4957" y="33172"/>
                          <a:pt x="4957" y="23133"/>
                        </a:cubicBezTo>
                        <a:cubicBezTo>
                          <a:pt x="4957" y="13095"/>
                          <a:pt x="13095" y="4957"/>
                          <a:pt x="23133" y="4957"/>
                        </a:cubicBezTo>
                        <a:cubicBezTo>
                          <a:pt x="33172" y="4957"/>
                          <a:pt x="41310" y="13095"/>
                          <a:pt x="41310" y="23133"/>
                        </a:cubicBezTo>
                        <a:close/>
                      </a:path>
                    </a:pathLst>
                  </a:custGeom>
                  <a:noFill/>
                  <a:ln w="19050" cap="flat">
                    <a:solidFill>
                      <a:schemeClr val="accent3"/>
                    </a:solidFill>
                    <a:prstDash val="solid"/>
                    <a:round/>
                  </a:ln>
                </p:spPr>
                <p:txBody>
                  <a:bodyPr rtlCol="0" anchor="ctr"/>
                  <a:lstStyle/>
                  <a:p>
                    <a:endParaRPr lang="en-US" dirty="0"/>
                  </a:p>
                </p:txBody>
              </p:sp>
            </p:grpSp>
            <p:grpSp>
              <p:nvGrpSpPr>
                <p:cNvPr id="346" name="Group 345">
                  <a:extLst>
                    <a:ext uri="{FF2B5EF4-FFF2-40B4-BE49-F238E27FC236}">
                      <a16:creationId xmlns:a16="http://schemas.microsoft.com/office/drawing/2014/main" id="{E6ED73AF-84A4-4071-9A9C-3C88B8CEEFD7}"/>
                    </a:ext>
                  </a:extLst>
                </p:cNvPr>
                <p:cNvGrpSpPr/>
                <p:nvPr/>
              </p:nvGrpSpPr>
              <p:grpSpPr>
                <a:xfrm>
                  <a:off x="11696664" y="2991459"/>
                  <a:ext cx="603189" cy="901115"/>
                  <a:chOff x="3160290" y="4021668"/>
                  <a:chExt cx="361226" cy="539642"/>
                </a:xfrm>
              </p:grpSpPr>
              <p:sp>
                <p:nvSpPr>
                  <p:cNvPr id="352" name="Freeform: Shape 351">
                    <a:extLst>
                      <a:ext uri="{FF2B5EF4-FFF2-40B4-BE49-F238E27FC236}">
                        <a16:creationId xmlns:a16="http://schemas.microsoft.com/office/drawing/2014/main" id="{ED433199-49D5-4B41-91ED-BB3A730FF452}"/>
                      </a:ext>
                    </a:extLst>
                  </p:cNvPr>
                  <p:cNvSpPr/>
                  <p:nvPr/>
                </p:nvSpPr>
                <p:spPr>
                  <a:xfrm>
                    <a:off x="3343622" y="4262123"/>
                    <a:ext cx="163205" cy="163205"/>
                  </a:xfrm>
                  <a:custGeom>
                    <a:avLst/>
                    <a:gdLst>
                      <a:gd name="connsiteX0" fmla="*/ 4097 w 81936"/>
                      <a:gd name="connsiteY0" fmla="*/ 41241 h 81936"/>
                      <a:gd name="connsiteX1" fmla="*/ 41241 w 81936"/>
                      <a:gd name="connsiteY1" fmla="*/ 4097 h 81936"/>
                      <a:gd name="connsiteX2" fmla="*/ 78386 w 81936"/>
                      <a:gd name="connsiteY2" fmla="*/ 41241 h 81936"/>
                      <a:gd name="connsiteX3" fmla="*/ 41241 w 81936"/>
                      <a:gd name="connsiteY3" fmla="*/ 78386 h 81936"/>
                      <a:gd name="connsiteX4" fmla="*/ 4097 w 81936"/>
                      <a:gd name="connsiteY4" fmla="*/ 41241 h 8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36" h="81936">
                        <a:moveTo>
                          <a:pt x="4097" y="41241"/>
                        </a:moveTo>
                        <a:cubicBezTo>
                          <a:pt x="4097" y="20757"/>
                          <a:pt x="20757" y="4097"/>
                          <a:pt x="41241" y="4097"/>
                        </a:cubicBezTo>
                        <a:cubicBezTo>
                          <a:pt x="61725" y="4097"/>
                          <a:pt x="78386" y="20757"/>
                          <a:pt x="78386" y="41241"/>
                        </a:cubicBezTo>
                        <a:cubicBezTo>
                          <a:pt x="78386" y="61725"/>
                          <a:pt x="61725" y="78386"/>
                          <a:pt x="41241" y="78386"/>
                        </a:cubicBezTo>
                        <a:cubicBezTo>
                          <a:pt x="20757" y="78386"/>
                          <a:pt x="4097" y="61725"/>
                          <a:pt x="4097" y="41241"/>
                        </a:cubicBezTo>
                      </a:path>
                    </a:pathLst>
                  </a:custGeom>
                  <a:noFill/>
                  <a:ln w="19050" cap="flat">
                    <a:solidFill>
                      <a:schemeClr val="accent3"/>
                    </a:solidFill>
                    <a:prstDash val="solid"/>
                    <a:round/>
                  </a:ln>
                </p:spPr>
                <p:txBody>
                  <a:bodyPr rtlCol="0" anchor="ctr"/>
                  <a:lstStyle/>
                  <a:p>
                    <a:endParaRPr lang="en-US" dirty="0"/>
                  </a:p>
                </p:txBody>
              </p:sp>
              <p:sp>
                <p:nvSpPr>
                  <p:cNvPr id="353" name="Freeform: Shape 352">
                    <a:extLst>
                      <a:ext uri="{FF2B5EF4-FFF2-40B4-BE49-F238E27FC236}">
                        <a16:creationId xmlns:a16="http://schemas.microsoft.com/office/drawing/2014/main" id="{5846D6F8-5BCA-4F76-8E8A-03CC61898985}"/>
                      </a:ext>
                    </a:extLst>
                  </p:cNvPr>
                  <p:cNvSpPr/>
                  <p:nvPr/>
                </p:nvSpPr>
                <p:spPr>
                  <a:xfrm>
                    <a:off x="3216323" y="4021668"/>
                    <a:ext cx="163205" cy="163205"/>
                  </a:xfrm>
                  <a:custGeom>
                    <a:avLst/>
                    <a:gdLst>
                      <a:gd name="connsiteX0" fmla="*/ 4097 w 81936"/>
                      <a:gd name="connsiteY0" fmla="*/ 41241 h 81936"/>
                      <a:gd name="connsiteX1" fmla="*/ 41241 w 81936"/>
                      <a:gd name="connsiteY1" fmla="*/ 4097 h 81936"/>
                      <a:gd name="connsiteX2" fmla="*/ 78386 w 81936"/>
                      <a:gd name="connsiteY2" fmla="*/ 41241 h 81936"/>
                      <a:gd name="connsiteX3" fmla="*/ 41241 w 81936"/>
                      <a:gd name="connsiteY3" fmla="*/ 78386 h 81936"/>
                      <a:gd name="connsiteX4" fmla="*/ 4097 w 81936"/>
                      <a:gd name="connsiteY4" fmla="*/ 41241 h 8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36" h="81936">
                        <a:moveTo>
                          <a:pt x="4097" y="41241"/>
                        </a:moveTo>
                        <a:cubicBezTo>
                          <a:pt x="4097" y="20757"/>
                          <a:pt x="20757" y="4097"/>
                          <a:pt x="41241" y="4097"/>
                        </a:cubicBezTo>
                        <a:cubicBezTo>
                          <a:pt x="61725" y="4097"/>
                          <a:pt x="78386" y="20757"/>
                          <a:pt x="78386" y="41241"/>
                        </a:cubicBezTo>
                        <a:cubicBezTo>
                          <a:pt x="78386" y="61725"/>
                          <a:pt x="61725" y="78386"/>
                          <a:pt x="41241" y="78386"/>
                        </a:cubicBezTo>
                        <a:cubicBezTo>
                          <a:pt x="20757" y="78386"/>
                          <a:pt x="4097" y="61725"/>
                          <a:pt x="4097" y="41241"/>
                        </a:cubicBezTo>
                      </a:path>
                    </a:pathLst>
                  </a:custGeom>
                  <a:noFill/>
                  <a:ln w="19050" cap="flat">
                    <a:solidFill>
                      <a:schemeClr val="accent3"/>
                    </a:solidFill>
                    <a:prstDash val="solid"/>
                    <a:round/>
                  </a:ln>
                </p:spPr>
                <p:txBody>
                  <a:bodyPr rtlCol="0" anchor="ctr"/>
                  <a:lstStyle/>
                  <a:p>
                    <a:endParaRPr lang="en-US" dirty="0"/>
                  </a:p>
                </p:txBody>
              </p:sp>
              <p:sp>
                <p:nvSpPr>
                  <p:cNvPr id="354" name="Freeform: Shape 353">
                    <a:extLst>
                      <a:ext uri="{FF2B5EF4-FFF2-40B4-BE49-F238E27FC236}">
                        <a16:creationId xmlns:a16="http://schemas.microsoft.com/office/drawing/2014/main" id="{21BBE899-D01B-4DC0-835F-8F914A54F9E4}"/>
                      </a:ext>
                    </a:extLst>
                  </p:cNvPr>
                  <p:cNvSpPr/>
                  <p:nvPr/>
                </p:nvSpPr>
                <p:spPr>
                  <a:xfrm>
                    <a:off x="3160290" y="4175057"/>
                    <a:ext cx="233927" cy="146886"/>
                  </a:xfrm>
                  <a:custGeom>
                    <a:avLst/>
                    <a:gdLst>
                      <a:gd name="connsiteX0" fmla="*/ 69373 w 117441"/>
                      <a:gd name="connsiteY0" fmla="*/ 72116 h 73742"/>
                      <a:gd name="connsiteX1" fmla="*/ 4097 w 117441"/>
                      <a:gd name="connsiteY1" fmla="*/ 72116 h 73742"/>
                      <a:gd name="connsiteX2" fmla="*/ 70465 w 117441"/>
                      <a:gd name="connsiteY2" fmla="*/ 4109 h 73742"/>
                      <a:gd name="connsiteX3" fmla="*/ 115257 w 117441"/>
                      <a:gd name="connsiteY3" fmla="*/ 21589 h 73742"/>
                    </a:gdLst>
                    <a:ahLst/>
                    <a:cxnLst>
                      <a:cxn ang="0">
                        <a:pos x="connsiteX0" y="connsiteY0"/>
                      </a:cxn>
                      <a:cxn ang="0">
                        <a:pos x="connsiteX1" y="connsiteY1"/>
                      </a:cxn>
                      <a:cxn ang="0">
                        <a:pos x="connsiteX2" y="connsiteY2"/>
                      </a:cxn>
                      <a:cxn ang="0">
                        <a:pos x="connsiteX3" y="connsiteY3"/>
                      </a:cxn>
                    </a:cxnLst>
                    <a:rect l="l" t="t" r="r" b="b"/>
                    <a:pathLst>
                      <a:path w="117441" h="73742">
                        <a:moveTo>
                          <a:pt x="69373" y="72116"/>
                        </a:moveTo>
                        <a:lnTo>
                          <a:pt x="4097" y="72116"/>
                        </a:lnTo>
                        <a:cubicBezTo>
                          <a:pt x="4097" y="72116"/>
                          <a:pt x="4643" y="6021"/>
                          <a:pt x="70465" y="4109"/>
                        </a:cubicBezTo>
                        <a:cubicBezTo>
                          <a:pt x="70465" y="4109"/>
                          <a:pt x="95046" y="3016"/>
                          <a:pt x="115257" y="21589"/>
                        </a:cubicBezTo>
                      </a:path>
                    </a:pathLst>
                  </a:custGeom>
                  <a:noFill/>
                  <a:ln w="19050" cap="flat">
                    <a:solidFill>
                      <a:schemeClr val="accent3"/>
                    </a:solidFill>
                    <a:prstDash val="solid"/>
                    <a:round/>
                  </a:ln>
                </p:spPr>
                <p:txBody>
                  <a:bodyPr rtlCol="0" anchor="ctr"/>
                  <a:lstStyle/>
                  <a:p>
                    <a:endParaRPr lang="en-US" dirty="0"/>
                  </a:p>
                </p:txBody>
              </p:sp>
              <p:sp>
                <p:nvSpPr>
                  <p:cNvPr id="355" name="Freeform: Shape 354">
                    <a:extLst>
                      <a:ext uri="{FF2B5EF4-FFF2-40B4-BE49-F238E27FC236}">
                        <a16:creationId xmlns:a16="http://schemas.microsoft.com/office/drawing/2014/main" id="{97F11214-D932-42F1-8E7C-FF583D076891}"/>
                      </a:ext>
                    </a:extLst>
                  </p:cNvPr>
                  <p:cNvSpPr/>
                  <p:nvPr/>
                </p:nvSpPr>
                <p:spPr>
                  <a:xfrm>
                    <a:off x="3287589" y="4414424"/>
                    <a:ext cx="233927" cy="146886"/>
                  </a:xfrm>
                  <a:custGeom>
                    <a:avLst/>
                    <a:gdLst>
                      <a:gd name="connsiteX0" fmla="*/ 109521 w 117441"/>
                      <a:gd name="connsiteY0" fmla="*/ 72116 h 73742"/>
                      <a:gd name="connsiteX1" fmla="*/ 4097 w 117441"/>
                      <a:gd name="connsiteY1" fmla="*/ 72116 h 73742"/>
                      <a:gd name="connsiteX2" fmla="*/ 70465 w 117441"/>
                      <a:gd name="connsiteY2" fmla="*/ 4109 h 73742"/>
                      <a:gd name="connsiteX3" fmla="*/ 115257 w 117441"/>
                      <a:gd name="connsiteY3" fmla="*/ 21589 h 73742"/>
                    </a:gdLst>
                    <a:ahLst/>
                    <a:cxnLst>
                      <a:cxn ang="0">
                        <a:pos x="connsiteX0" y="connsiteY0"/>
                      </a:cxn>
                      <a:cxn ang="0">
                        <a:pos x="connsiteX1" y="connsiteY1"/>
                      </a:cxn>
                      <a:cxn ang="0">
                        <a:pos x="connsiteX2" y="connsiteY2"/>
                      </a:cxn>
                      <a:cxn ang="0">
                        <a:pos x="connsiteX3" y="connsiteY3"/>
                      </a:cxn>
                    </a:cxnLst>
                    <a:rect l="l" t="t" r="r" b="b"/>
                    <a:pathLst>
                      <a:path w="117441" h="73742">
                        <a:moveTo>
                          <a:pt x="109521" y="72116"/>
                        </a:moveTo>
                        <a:lnTo>
                          <a:pt x="4097" y="72116"/>
                        </a:lnTo>
                        <a:cubicBezTo>
                          <a:pt x="4097" y="72116"/>
                          <a:pt x="4643" y="6021"/>
                          <a:pt x="70465" y="4109"/>
                        </a:cubicBezTo>
                        <a:cubicBezTo>
                          <a:pt x="70465" y="4109"/>
                          <a:pt x="95046" y="3016"/>
                          <a:pt x="115257" y="21589"/>
                        </a:cubicBezTo>
                      </a:path>
                    </a:pathLst>
                  </a:custGeom>
                  <a:noFill/>
                  <a:ln w="19050" cap="flat">
                    <a:solidFill>
                      <a:schemeClr val="accent3"/>
                    </a:solidFill>
                    <a:prstDash val="solid"/>
                    <a:round/>
                  </a:ln>
                </p:spPr>
                <p:txBody>
                  <a:bodyPr rtlCol="0" anchor="ctr"/>
                  <a:lstStyle/>
                  <a:p>
                    <a:endParaRPr lang="en-US" dirty="0"/>
                  </a:p>
                </p:txBody>
              </p:sp>
            </p:grpSp>
            <p:grpSp>
              <p:nvGrpSpPr>
                <p:cNvPr id="347" name="Group 346">
                  <a:extLst>
                    <a:ext uri="{FF2B5EF4-FFF2-40B4-BE49-F238E27FC236}">
                      <a16:creationId xmlns:a16="http://schemas.microsoft.com/office/drawing/2014/main" id="{B9A0CF19-BC5B-4448-A706-EC3751FDAA1A}"/>
                    </a:ext>
                  </a:extLst>
                </p:cNvPr>
                <p:cNvGrpSpPr/>
                <p:nvPr/>
              </p:nvGrpSpPr>
              <p:grpSpPr>
                <a:xfrm>
                  <a:off x="12968975" y="2991459"/>
                  <a:ext cx="602281" cy="901115"/>
                  <a:chOff x="3772853" y="4021668"/>
                  <a:chExt cx="360682" cy="539642"/>
                </a:xfrm>
              </p:grpSpPr>
              <p:sp>
                <p:nvSpPr>
                  <p:cNvPr id="348" name="Freeform: Shape 347">
                    <a:extLst>
                      <a:ext uri="{FF2B5EF4-FFF2-40B4-BE49-F238E27FC236}">
                        <a16:creationId xmlns:a16="http://schemas.microsoft.com/office/drawing/2014/main" id="{0E432E6C-8DB8-4410-BBA6-B2AFCC3C7BFB}"/>
                      </a:ext>
                    </a:extLst>
                  </p:cNvPr>
                  <p:cNvSpPr/>
                  <p:nvPr/>
                </p:nvSpPr>
                <p:spPr>
                  <a:xfrm>
                    <a:off x="3789716" y="4262123"/>
                    <a:ext cx="163205" cy="163205"/>
                  </a:xfrm>
                  <a:custGeom>
                    <a:avLst/>
                    <a:gdLst>
                      <a:gd name="connsiteX0" fmla="*/ 78386 w 81936"/>
                      <a:gd name="connsiteY0" fmla="*/ 41241 h 81936"/>
                      <a:gd name="connsiteX1" fmla="*/ 41241 w 81936"/>
                      <a:gd name="connsiteY1" fmla="*/ 4097 h 81936"/>
                      <a:gd name="connsiteX2" fmla="*/ 4097 w 81936"/>
                      <a:gd name="connsiteY2" fmla="*/ 41241 h 81936"/>
                      <a:gd name="connsiteX3" fmla="*/ 41241 w 81936"/>
                      <a:gd name="connsiteY3" fmla="*/ 78386 h 81936"/>
                      <a:gd name="connsiteX4" fmla="*/ 78386 w 81936"/>
                      <a:gd name="connsiteY4" fmla="*/ 41241 h 8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36" h="81936">
                        <a:moveTo>
                          <a:pt x="78386" y="41241"/>
                        </a:moveTo>
                        <a:cubicBezTo>
                          <a:pt x="78386" y="20757"/>
                          <a:pt x="61725" y="4097"/>
                          <a:pt x="41241" y="4097"/>
                        </a:cubicBezTo>
                        <a:cubicBezTo>
                          <a:pt x="20757" y="4097"/>
                          <a:pt x="4097" y="20757"/>
                          <a:pt x="4097" y="41241"/>
                        </a:cubicBezTo>
                        <a:cubicBezTo>
                          <a:pt x="4097" y="61725"/>
                          <a:pt x="20757" y="78386"/>
                          <a:pt x="41241" y="78386"/>
                        </a:cubicBezTo>
                        <a:cubicBezTo>
                          <a:pt x="61725" y="78386"/>
                          <a:pt x="78386" y="61725"/>
                          <a:pt x="78386" y="41241"/>
                        </a:cubicBezTo>
                      </a:path>
                    </a:pathLst>
                  </a:custGeom>
                  <a:noFill/>
                  <a:ln w="19050" cap="flat">
                    <a:solidFill>
                      <a:schemeClr val="accent3"/>
                    </a:solidFill>
                    <a:prstDash val="solid"/>
                    <a:round/>
                  </a:ln>
                </p:spPr>
                <p:txBody>
                  <a:bodyPr rtlCol="0" anchor="ctr"/>
                  <a:lstStyle/>
                  <a:p>
                    <a:endParaRPr lang="en-US" dirty="0"/>
                  </a:p>
                </p:txBody>
              </p:sp>
              <p:sp>
                <p:nvSpPr>
                  <p:cNvPr id="349" name="Freeform: Shape 348">
                    <a:extLst>
                      <a:ext uri="{FF2B5EF4-FFF2-40B4-BE49-F238E27FC236}">
                        <a16:creationId xmlns:a16="http://schemas.microsoft.com/office/drawing/2014/main" id="{35AA8AE0-FE12-4F70-A39E-43CC6107F596}"/>
                      </a:ext>
                    </a:extLst>
                  </p:cNvPr>
                  <p:cNvSpPr/>
                  <p:nvPr/>
                </p:nvSpPr>
                <p:spPr>
                  <a:xfrm>
                    <a:off x="3917015" y="4021668"/>
                    <a:ext cx="163205" cy="163205"/>
                  </a:xfrm>
                  <a:custGeom>
                    <a:avLst/>
                    <a:gdLst>
                      <a:gd name="connsiteX0" fmla="*/ 78386 w 81936"/>
                      <a:gd name="connsiteY0" fmla="*/ 41241 h 81936"/>
                      <a:gd name="connsiteX1" fmla="*/ 41241 w 81936"/>
                      <a:gd name="connsiteY1" fmla="*/ 4097 h 81936"/>
                      <a:gd name="connsiteX2" fmla="*/ 4097 w 81936"/>
                      <a:gd name="connsiteY2" fmla="*/ 41241 h 81936"/>
                      <a:gd name="connsiteX3" fmla="*/ 41241 w 81936"/>
                      <a:gd name="connsiteY3" fmla="*/ 78386 h 81936"/>
                      <a:gd name="connsiteX4" fmla="*/ 78386 w 81936"/>
                      <a:gd name="connsiteY4" fmla="*/ 41241 h 8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36" h="81936">
                        <a:moveTo>
                          <a:pt x="78386" y="41241"/>
                        </a:moveTo>
                        <a:cubicBezTo>
                          <a:pt x="78386" y="20757"/>
                          <a:pt x="61725" y="4097"/>
                          <a:pt x="41241" y="4097"/>
                        </a:cubicBezTo>
                        <a:cubicBezTo>
                          <a:pt x="20757" y="4097"/>
                          <a:pt x="4097" y="20757"/>
                          <a:pt x="4097" y="41241"/>
                        </a:cubicBezTo>
                        <a:cubicBezTo>
                          <a:pt x="4097" y="61725"/>
                          <a:pt x="20757" y="78386"/>
                          <a:pt x="41241" y="78386"/>
                        </a:cubicBezTo>
                        <a:cubicBezTo>
                          <a:pt x="61725" y="78386"/>
                          <a:pt x="78386" y="61725"/>
                          <a:pt x="78386" y="41241"/>
                        </a:cubicBezTo>
                      </a:path>
                    </a:pathLst>
                  </a:custGeom>
                  <a:noFill/>
                  <a:ln w="19050" cap="flat">
                    <a:solidFill>
                      <a:schemeClr val="accent3"/>
                    </a:solidFill>
                    <a:prstDash val="solid"/>
                    <a:round/>
                  </a:ln>
                </p:spPr>
                <p:txBody>
                  <a:bodyPr rtlCol="0" anchor="ctr"/>
                  <a:lstStyle/>
                  <a:p>
                    <a:endParaRPr lang="en-US" dirty="0"/>
                  </a:p>
                </p:txBody>
              </p:sp>
              <p:sp>
                <p:nvSpPr>
                  <p:cNvPr id="350" name="Freeform: Shape 349">
                    <a:extLst>
                      <a:ext uri="{FF2B5EF4-FFF2-40B4-BE49-F238E27FC236}">
                        <a16:creationId xmlns:a16="http://schemas.microsoft.com/office/drawing/2014/main" id="{E973E402-AF49-4E95-A69D-E5B3288E6758}"/>
                      </a:ext>
                    </a:extLst>
                  </p:cNvPr>
                  <p:cNvSpPr/>
                  <p:nvPr/>
                </p:nvSpPr>
                <p:spPr>
                  <a:xfrm>
                    <a:off x="3899608" y="4175057"/>
                    <a:ext cx="233927" cy="146886"/>
                  </a:xfrm>
                  <a:custGeom>
                    <a:avLst/>
                    <a:gdLst>
                      <a:gd name="connsiteX0" fmla="*/ 49981 w 117441"/>
                      <a:gd name="connsiteY0" fmla="*/ 72116 h 73742"/>
                      <a:gd name="connsiteX1" fmla="*/ 115257 w 117441"/>
                      <a:gd name="connsiteY1" fmla="*/ 72116 h 73742"/>
                      <a:gd name="connsiteX2" fmla="*/ 48889 w 117441"/>
                      <a:gd name="connsiteY2" fmla="*/ 4109 h 73742"/>
                      <a:gd name="connsiteX3" fmla="*/ 4097 w 117441"/>
                      <a:gd name="connsiteY3" fmla="*/ 21589 h 73742"/>
                    </a:gdLst>
                    <a:ahLst/>
                    <a:cxnLst>
                      <a:cxn ang="0">
                        <a:pos x="connsiteX0" y="connsiteY0"/>
                      </a:cxn>
                      <a:cxn ang="0">
                        <a:pos x="connsiteX1" y="connsiteY1"/>
                      </a:cxn>
                      <a:cxn ang="0">
                        <a:pos x="connsiteX2" y="connsiteY2"/>
                      </a:cxn>
                      <a:cxn ang="0">
                        <a:pos x="connsiteX3" y="connsiteY3"/>
                      </a:cxn>
                    </a:cxnLst>
                    <a:rect l="l" t="t" r="r" b="b"/>
                    <a:pathLst>
                      <a:path w="117441" h="73742">
                        <a:moveTo>
                          <a:pt x="49981" y="72116"/>
                        </a:moveTo>
                        <a:lnTo>
                          <a:pt x="115257" y="72116"/>
                        </a:lnTo>
                        <a:cubicBezTo>
                          <a:pt x="115257" y="72116"/>
                          <a:pt x="114711" y="6021"/>
                          <a:pt x="48889" y="4109"/>
                        </a:cubicBezTo>
                        <a:cubicBezTo>
                          <a:pt x="48889" y="4109"/>
                          <a:pt x="24308" y="3016"/>
                          <a:pt x="4097" y="21589"/>
                        </a:cubicBezTo>
                      </a:path>
                    </a:pathLst>
                  </a:custGeom>
                  <a:noFill/>
                  <a:ln w="19050" cap="flat">
                    <a:solidFill>
                      <a:schemeClr val="accent3"/>
                    </a:solidFill>
                    <a:prstDash val="solid"/>
                    <a:round/>
                  </a:ln>
                </p:spPr>
                <p:txBody>
                  <a:bodyPr rtlCol="0" anchor="ctr"/>
                  <a:lstStyle/>
                  <a:p>
                    <a:endParaRPr lang="en-US" dirty="0"/>
                  </a:p>
                </p:txBody>
              </p:sp>
              <p:sp>
                <p:nvSpPr>
                  <p:cNvPr id="351" name="Freeform: Shape 350">
                    <a:extLst>
                      <a:ext uri="{FF2B5EF4-FFF2-40B4-BE49-F238E27FC236}">
                        <a16:creationId xmlns:a16="http://schemas.microsoft.com/office/drawing/2014/main" id="{581E5033-A284-4489-9716-EFED9830F6E7}"/>
                      </a:ext>
                    </a:extLst>
                  </p:cNvPr>
                  <p:cNvSpPr/>
                  <p:nvPr/>
                </p:nvSpPr>
                <p:spPr>
                  <a:xfrm>
                    <a:off x="3772853" y="4414424"/>
                    <a:ext cx="233927" cy="146886"/>
                  </a:xfrm>
                  <a:custGeom>
                    <a:avLst/>
                    <a:gdLst>
                      <a:gd name="connsiteX0" fmla="*/ 9559 w 117441"/>
                      <a:gd name="connsiteY0" fmla="*/ 72116 h 73742"/>
                      <a:gd name="connsiteX1" fmla="*/ 115257 w 117441"/>
                      <a:gd name="connsiteY1" fmla="*/ 72116 h 73742"/>
                      <a:gd name="connsiteX2" fmla="*/ 48889 w 117441"/>
                      <a:gd name="connsiteY2" fmla="*/ 4109 h 73742"/>
                      <a:gd name="connsiteX3" fmla="*/ 4097 w 117441"/>
                      <a:gd name="connsiteY3" fmla="*/ 21589 h 73742"/>
                    </a:gdLst>
                    <a:ahLst/>
                    <a:cxnLst>
                      <a:cxn ang="0">
                        <a:pos x="connsiteX0" y="connsiteY0"/>
                      </a:cxn>
                      <a:cxn ang="0">
                        <a:pos x="connsiteX1" y="connsiteY1"/>
                      </a:cxn>
                      <a:cxn ang="0">
                        <a:pos x="connsiteX2" y="connsiteY2"/>
                      </a:cxn>
                      <a:cxn ang="0">
                        <a:pos x="connsiteX3" y="connsiteY3"/>
                      </a:cxn>
                    </a:cxnLst>
                    <a:rect l="l" t="t" r="r" b="b"/>
                    <a:pathLst>
                      <a:path w="117441" h="73742">
                        <a:moveTo>
                          <a:pt x="9559" y="72116"/>
                        </a:moveTo>
                        <a:lnTo>
                          <a:pt x="115257" y="72116"/>
                        </a:lnTo>
                        <a:cubicBezTo>
                          <a:pt x="115257" y="72116"/>
                          <a:pt x="114711" y="6021"/>
                          <a:pt x="48889" y="4109"/>
                        </a:cubicBezTo>
                        <a:cubicBezTo>
                          <a:pt x="48889" y="4109"/>
                          <a:pt x="24308" y="3016"/>
                          <a:pt x="4097" y="21589"/>
                        </a:cubicBezTo>
                      </a:path>
                    </a:pathLst>
                  </a:custGeom>
                  <a:noFill/>
                  <a:ln w="19050" cap="flat">
                    <a:solidFill>
                      <a:schemeClr val="accent3"/>
                    </a:solidFill>
                    <a:prstDash val="solid"/>
                    <a:round/>
                  </a:ln>
                </p:spPr>
                <p:txBody>
                  <a:bodyPr rtlCol="0" anchor="ctr"/>
                  <a:lstStyle/>
                  <a:p>
                    <a:endParaRPr lang="en-US" dirty="0"/>
                  </a:p>
                </p:txBody>
              </p:sp>
            </p:grpSp>
          </p:grpSp>
        </p:grpSp>
      </p:grpSp>
      <p:sp>
        <p:nvSpPr>
          <p:cNvPr id="115" name="Title 114">
            <a:extLst>
              <a:ext uri="{FF2B5EF4-FFF2-40B4-BE49-F238E27FC236}">
                <a16:creationId xmlns:a16="http://schemas.microsoft.com/office/drawing/2014/main" id="{581DE715-B8E9-4319-B749-C2A33927F49C}"/>
              </a:ext>
            </a:extLst>
          </p:cNvPr>
          <p:cNvSpPr>
            <a:spLocks noGrp="1"/>
          </p:cNvSpPr>
          <p:nvPr>
            <p:ph type="title" idx="4294967295"/>
          </p:nvPr>
        </p:nvSpPr>
        <p:spPr>
          <a:xfrm>
            <a:off x="731520" y="1101092"/>
            <a:ext cx="13167360" cy="727709"/>
          </a:xfrm>
        </p:spPr>
        <p:txBody>
          <a:bodyPr>
            <a:normAutofit fontScale="90000"/>
          </a:bodyPr>
          <a:lstStyle/>
          <a:p>
            <a:endParaRPr lang="en-US" dirty="0"/>
          </a:p>
        </p:txBody>
      </p:sp>
    </p:spTree>
    <p:extLst>
      <p:ext uri="{BB962C8B-B14F-4D97-AF65-F5344CB8AC3E}">
        <p14:creationId xmlns:p14="http://schemas.microsoft.com/office/powerpoint/2010/main" val="143916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D9B06CB-A3BB-4CD5-A6B7-A3283D7AF746}"/>
              </a:ext>
            </a:extLst>
          </p:cNvPr>
          <p:cNvGrpSpPr/>
          <p:nvPr/>
        </p:nvGrpSpPr>
        <p:grpSpPr>
          <a:xfrm>
            <a:off x="5512800" y="1820061"/>
            <a:ext cx="3635646" cy="4882156"/>
            <a:chOff x="5638983" y="1820061"/>
            <a:chExt cx="3635646" cy="4882156"/>
          </a:xfrm>
        </p:grpSpPr>
        <p:sp>
          <p:nvSpPr>
            <p:cNvPr id="95" name="TextBox 94">
              <a:extLst>
                <a:ext uri="{FF2B5EF4-FFF2-40B4-BE49-F238E27FC236}">
                  <a16:creationId xmlns:a16="http://schemas.microsoft.com/office/drawing/2014/main" id="{BD7D0141-6AA6-4778-BBF8-530ACAAD5247}"/>
                </a:ext>
              </a:extLst>
            </p:cNvPr>
            <p:cNvSpPr txBox="1"/>
            <p:nvPr/>
          </p:nvSpPr>
          <p:spPr>
            <a:xfrm>
              <a:off x="5638983" y="4964857"/>
              <a:ext cx="3635646" cy="1737360"/>
            </a:xfrm>
            <a:prstGeom prst="rect">
              <a:avLst/>
            </a:prstGeom>
            <a:noFill/>
          </p:spPr>
          <p:txBody>
            <a:bodyPr wrap="square" lIns="91440" tIns="146304" rIns="91440" bIns="146304" rtlCol="0" anchor="t" anchorCtr="0">
              <a:noAutofit/>
            </a:bodyPr>
            <a:lstStyle/>
            <a:p>
              <a:pPr algn="ctr">
                <a:lnSpc>
                  <a:spcPct val="90000"/>
                </a:lnSpc>
              </a:pPr>
              <a: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Build An </a:t>
              </a:r>
              <a:b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br>
              <a: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Operating Model </a:t>
              </a:r>
            </a:p>
            <a:p>
              <a:pPr algn="ctr">
                <a:lnSpc>
                  <a:spcPct val="90000"/>
                </a:lnSpc>
              </a:pPr>
              <a: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&amp; </a:t>
              </a:r>
            </a:p>
            <a:p>
              <a:pPr algn="ctr">
                <a:lnSpc>
                  <a:spcPct val="90000"/>
                </a:lnSpc>
              </a:pPr>
              <a: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A Service management framework</a:t>
              </a:r>
            </a:p>
          </p:txBody>
        </p:sp>
        <p:grpSp>
          <p:nvGrpSpPr>
            <p:cNvPr id="373" name="Group 372">
              <a:extLst>
                <a:ext uri="{FF2B5EF4-FFF2-40B4-BE49-F238E27FC236}">
                  <a16:creationId xmlns:a16="http://schemas.microsoft.com/office/drawing/2014/main" id="{10A64502-B546-4ACB-9989-1E68FF377414}"/>
                </a:ext>
              </a:extLst>
            </p:cNvPr>
            <p:cNvGrpSpPr/>
            <p:nvPr/>
          </p:nvGrpSpPr>
          <p:grpSpPr>
            <a:xfrm>
              <a:off x="6039486" y="1820061"/>
              <a:ext cx="2834640" cy="2834640"/>
              <a:chOff x="4251960" y="2129424"/>
              <a:chExt cx="2834640" cy="2834640"/>
            </a:xfrm>
          </p:grpSpPr>
          <p:sp>
            <p:nvSpPr>
              <p:cNvPr id="27" name="Oval 26">
                <a:extLst>
                  <a:ext uri="{FF2B5EF4-FFF2-40B4-BE49-F238E27FC236}">
                    <a16:creationId xmlns:a16="http://schemas.microsoft.com/office/drawing/2014/main" id="{A84D48F7-7D85-4D17-A465-61A16B79DC89}"/>
                  </a:ext>
                </a:extLst>
              </p:cNvPr>
              <p:cNvSpPr>
                <a:spLocks noChangeAspect="1"/>
              </p:cNvSpPr>
              <p:nvPr/>
            </p:nvSpPr>
            <p:spPr bwMode="auto">
              <a:xfrm>
                <a:off x="4251960" y="2129424"/>
                <a:ext cx="2834640" cy="2834640"/>
              </a:xfrm>
              <a:prstGeom prst="ellipse">
                <a:avLst/>
              </a:prstGeom>
              <a:gradFill flip="none" rotWithShape="1">
                <a:gsLst>
                  <a:gs pos="84000">
                    <a:schemeClr val="accent1"/>
                  </a:gs>
                  <a:gs pos="46000">
                    <a:schemeClr val="accent3"/>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Segoe UI" pitchFamily="34" charset="0"/>
                  <a:cs typeface="Segoe UI" pitchFamily="34" charset="0"/>
                </a:endParaRPr>
              </a:p>
            </p:txBody>
          </p:sp>
          <p:sp>
            <p:nvSpPr>
              <p:cNvPr id="33" name="Oval 32">
                <a:extLst>
                  <a:ext uri="{FF2B5EF4-FFF2-40B4-BE49-F238E27FC236}">
                    <a16:creationId xmlns:a16="http://schemas.microsoft.com/office/drawing/2014/main" id="{3BD73530-8F1E-48B4-94F1-EDE1847F6841}"/>
                  </a:ext>
                </a:extLst>
              </p:cNvPr>
              <p:cNvSpPr>
                <a:spLocks noChangeAspect="1"/>
              </p:cNvSpPr>
              <p:nvPr/>
            </p:nvSpPr>
            <p:spPr bwMode="auto">
              <a:xfrm>
                <a:off x="4389120" y="2266584"/>
                <a:ext cx="2560320" cy="2560320"/>
              </a:xfrm>
              <a:prstGeom prst="ellipse">
                <a:avLst/>
              </a:prstGeom>
              <a:solidFill>
                <a:srgbClr val="232F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grpSp>
            <p:nvGrpSpPr>
              <p:cNvPr id="202" name="Group 201">
                <a:extLst>
                  <a:ext uri="{FF2B5EF4-FFF2-40B4-BE49-F238E27FC236}">
                    <a16:creationId xmlns:a16="http://schemas.microsoft.com/office/drawing/2014/main" id="{A1760A03-D77E-4C5F-A93D-C5664956310C}"/>
                  </a:ext>
                </a:extLst>
              </p:cNvPr>
              <p:cNvGrpSpPr/>
              <p:nvPr/>
            </p:nvGrpSpPr>
            <p:grpSpPr>
              <a:xfrm>
                <a:off x="4907720" y="2801878"/>
                <a:ext cx="1523120" cy="1489732"/>
                <a:chOff x="5313422" y="113855"/>
                <a:chExt cx="1739019" cy="1700898"/>
              </a:xfrm>
            </p:grpSpPr>
            <p:grpSp>
              <p:nvGrpSpPr>
                <p:cNvPr id="145" name="Graphic 135">
                  <a:extLst>
                    <a:ext uri="{FF2B5EF4-FFF2-40B4-BE49-F238E27FC236}">
                      <a16:creationId xmlns:a16="http://schemas.microsoft.com/office/drawing/2014/main" id="{357F1D35-9447-441A-AAA6-9BE794751E82}"/>
                    </a:ext>
                  </a:extLst>
                </p:cNvPr>
                <p:cNvGrpSpPr/>
                <p:nvPr/>
              </p:nvGrpSpPr>
              <p:grpSpPr>
                <a:xfrm>
                  <a:off x="5370603" y="294428"/>
                  <a:ext cx="696710" cy="694705"/>
                  <a:chOff x="5370603" y="294428"/>
                  <a:chExt cx="696710" cy="694705"/>
                </a:xfrm>
                <a:noFill/>
              </p:grpSpPr>
              <p:grpSp>
                <p:nvGrpSpPr>
                  <p:cNvPr id="147" name="Graphic 135">
                    <a:extLst>
                      <a:ext uri="{FF2B5EF4-FFF2-40B4-BE49-F238E27FC236}">
                        <a16:creationId xmlns:a16="http://schemas.microsoft.com/office/drawing/2014/main" id="{357F1D35-9447-441A-AAA6-9BE794751E82}"/>
                      </a:ext>
                    </a:extLst>
                  </p:cNvPr>
                  <p:cNvGrpSpPr/>
                  <p:nvPr/>
                </p:nvGrpSpPr>
                <p:grpSpPr>
                  <a:xfrm>
                    <a:off x="5390667" y="310479"/>
                    <a:ext cx="528176" cy="530182"/>
                    <a:chOff x="5390667" y="310479"/>
                    <a:chExt cx="528176" cy="530182"/>
                  </a:xfrm>
                  <a:noFill/>
                </p:grpSpPr>
                <p:sp>
                  <p:nvSpPr>
                    <p:cNvPr id="148" name="Freeform: Shape 147">
                      <a:extLst>
                        <a:ext uri="{FF2B5EF4-FFF2-40B4-BE49-F238E27FC236}">
                          <a16:creationId xmlns:a16="http://schemas.microsoft.com/office/drawing/2014/main" id="{2B9FEDF8-61C1-4F20-B231-BB33BC3C07AE}"/>
                        </a:ext>
                      </a:extLst>
                    </p:cNvPr>
                    <p:cNvSpPr/>
                    <p:nvPr/>
                  </p:nvSpPr>
                  <p:spPr>
                    <a:xfrm rot="-2834463">
                      <a:off x="5558452" y="478926"/>
                      <a:ext cx="192606" cy="192606"/>
                    </a:xfrm>
                    <a:custGeom>
                      <a:avLst/>
                      <a:gdLst>
                        <a:gd name="connsiteX0" fmla="*/ 192607 w 192606"/>
                        <a:gd name="connsiteY0" fmla="*/ 96303 h 192606"/>
                        <a:gd name="connsiteX1" fmla="*/ 96303 w 192606"/>
                        <a:gd name="connsiteY1" fmla="*/ 192607 h 192606"/>
                        <a:gd name="connsiteX2" fmla="*/ 0 w 192606"/>
                        <a:gd name="connsiteY2" fmla="*/ 96303 h 192606"/>
                        <a:gd name="connsiteX3" fmla="*/ 96303 w 192606"/>
                        <a:gd name="connsiteY3" fmla="*/ 0 h 192606"/>
                        <a:gd name="connsiteX4" fmla="*/ 192607 w 192606"/>
                        <a:gd name="connsiteY4" fmla="*/ 96303 h 192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06" h="192606">
                          <a:moveTo>
                            <a:pt x="192607" y="96303"/>
                          </a:moveTo>
                          <a:cubicBezTo>
                            <a:pt x="192607" y="149490"/>
                            <a:pt x="149490" y="192607"/>
                            <a:pt x="96303" y="192607"/>
                          </a:cubicBezTo>
                          <a:cubicBezTo>
                            <a:pt x="43117" y="192607"/>
                            <a:pt x="0" y="149490"/>
                            <a:pt x="0" y="96303"/>
                          </a:cubicBezTo>
                          <a:cubicBezTo>
                            <a:pt x="0" y="43117"/>
                            <a:pt x="43117" y="0"/>
                            <a:pt x="96303" y="0"/>
                          </a:cubicBezTo>
                          <a:cubicBezTo>
                            <a:pt x="149490" y="0"/>
                            <a:pt x="192607" y="43117"/>
                            <a:pt x="192607" y="96303"/>
                          </a:cubicBezTo>
                          <a:close/>
                        </a:path>
                      </a:pathLst>
                    </a:custGeom>
                    <a:noFill/>
                    <a:ln w="19050" cap="flat">
                      <a:solidFill>
                        <a:schemeClr val="accent3"/>
                      </a:solidFill>
                      <a:prstDash val="solid"/>
                      <a:round/>
                    </a:ln>
                  </p:spPr>
                  <p:txBody>
                    <a:bodyPr rtlCol="0" anchor="ctr"/>
                    <a:lstStyle/>
                    <a:p>
                      <a:endParaRPr lang="en-US" dirty="0"/>
                    </a:p>
                  </p:txBody>
                </p:sp>
                <p:sp>
                  <p:nvSpPr>
                    <p:cNvPr id="150" name="Freeform: Shape 149">
                      <a:extLst>
                        <a:ext uri="{FF2B5EF4-FFF2-40B4-BE49-F238E27FC236}">
                          <a16:creationId xmlns:a16="http://schemas.microsoft.com/office/drawing/2014/main" id="{03C0CDC1-8B8E-4614-B17E-E7D0613A5C8A}"/>
                        </a:ext>
                      </a:extLst>
                    </p:cNvPr>
                    <p:cNvSpPr/>
                    <p:nvPr/>
                  </p:nvSpPr>
                  <p:spPr>
                    <a:xfrm>
                      <a:off x="5390667" y="310479"/>
                      <a:ext cx="528176" cy="530182"/>
                    </a:xfrm>
                    <a:custGeom>
                      <a:avLst/>
                      <a:gdLst>
                        <a:gd name="connsiteX0" fmla="*/ 457452 w 528176"/>
                        <a:gd name="connsiteY0" fmla="*/ 310987 h 530182"/>
                        <a:gd name="connsiteX1" fmla="*/ 527675 w 528176"/>
                        <a:gd name="connsiteY1" fmla="*/ 302460 h 530182"/>
                        <a:gd name="connsiteX2" fmla="*/ 528176 w 528176"/>
                        <a:gd name="connsiteY2" fmla="*/ 232237 h 530182"/>
                        <a:gd name="connsiteX3" fmla="*/ 457452 w 528176"/>
                        <a:gd name="connsiteY3" fmla="*/ 222205 h 530182"/>
                        <a:gd name="connsiteX4" fmla="*/ 431871 w 528176"/>
                        <a:gd name="connsiteY4" fmla="*/ 160509 h 530182"/>
                        <a:gd name="connsiteX5" fmla="*/ 475509 w 528176"/>
                        <a:gd name="connsiteY5" fmla="*/ 103830 h 530182"/>
                        <a:gd name="connsiteX6" fmla="*/ 426855 w 528176"/>
                        <a:gd name="connsiteY6" fmla="*/ 54673 h 530182"/>
                        <a:gd name="connsiteX7" fmla="*/ 370175 w 528176"/>
                        <a:gd name="connsiteY7" fmla="*/ 97309 h 530182"/>
                        <a:gd name="connsiteX8" fmla="*/ 309984 w 528176"/>
                        <a:gd name="connsiteY8" fmla="*/ 71728 h 530182"/>
                        <a:gd name="connsiteX9" fmla="*/ 301958 w 528176"/>
                        <a:gd name="connsiteY9" fmla="*/ 502 h 530182"/>
                        <a:gd name="connsiteX10" fmla="*/ 231735 w 528176"/>
                        <a:gd name="connsiteY10" fmla="*/ 0 h 530182"/>
                        <a:gd name="connsiteX11" fmla="*/ 221704 w 528176"/>
                        <a:gd name="connsiteY11" fmla="*/ 71226 h 530182"/>
                        <a:gd name="connsiteX12" fmla="*/ 160008 w 528176"/>
                        <a:gd name="connsiteY12" fmla="*/ 96306 h 530182"/>
                        <a:gd name="connsiteX13" fmla="*/ 103328 w 528176"/>
                        <a:gd name="connsiteY13" fmla="*/ 52667 h 530182"/>
                        <a:gd name="connsiteX14" fmla="*/ 54172 w 528176"/>
                        <a:gd name="connsiteY14" fmla="*/ 101322 h 530182"/>
                        <a:gd name="connsiteX15" fmla="*/ 97309 w 528176"/>
                        <a:gd name="connsiteY15" fmla="*/ 157500 h 530182"/>
                        <a:gd name="connsiteX16" fmla="*/ 70724 w 528176"/>
                        <a:gd name="connsiteY16" fmla="*/ 219196 h 530182"/>
                        <a:gd name="connsiteX17" fmla="*/ 502 w 528176"/>
                        <a:gd name="connsiteY17" fmla="*/ 227723 h 530182"/>
                        <a:gd name="connsiteX18" fmla="*/ 0 w 528176"/>
                        <a:gd name="connsiteY18" fmla="*/ 297946 h 530182"/>
                        <a:gd name="connsiteX19" fmla="*/ 69721 w 528176"/>
                        <a:gd name="connsiteY19" fmla="*/ 307476 h 530182"/>
                        <a:gd name="connsiteX20" fmla="*/ 94801 w 528176"/>
                        <a:gd name="connsiteY20" fmla="*/ 369673 h 530182"/>
                        <a:gd name="connsiteX21" fmla="*/ 52166 w 528176"/>
                        <a:gd name="connsiteY21" fmla="*/ 426855 h 530182"/>
                        <a:gd name="connsiteX22" fmla="*/ 100820 w 528176"/>
                        <a:gd name="connsiteY22" fmla="*/ 476011 h 530182"/>
                        <a:gd name="connsiteX23" fmla="*/ 158001 w 528176"/>
                        <a:gd name="connsiteY23" fmla="*/ 433877 h 530182"/>
                        <a:gd name="connsiteX24" fmla="*/ 218694 w 528176"/>
                        <a:gd name="connsiteY24" fmla="*/ 459458 h 530182"/>
                        <a:gd name="connsiteX25" fmla="*/ 227221 w 528176"/>
                        <a:gd name="connsiteY25" fmla="*/ 529681 h 530182"/>
                        <a:gd name="connsiteX26" fmla="*/ 297444 w 528176"/>
                        <a:gd name="connsiteY26" fmla="*/ 530183 h 530182"/>
                        <a:gd name="connsiteX27" fmla="*/ 307476 w 528176"/>
                        <a:gd name="connsiteY27" fmla="*/ 459960 h 530182"/>
                        <a:gd name="connsiteX28" fmla="*/ 368670 w 528176"/>
                        <a:gd name="connsiteY28" fmla="*/ 434880 h 530182"/>
                        <a:gd name="connsiteX29" fmla="*/ 425851 w 528176"/>
                        <a:gd name="connsiteY29" fmla="*/ 477515 h 530182"/>
                        <a:gd name="connsiteX30" fmla="*/ 475007 w 528176"/>
                        <a:gd name="connsiteY30" fmla="*/ 428861 h 530182"/>
                        <a:gd name="connsiteX31" fmla="*/ 432372 w 528176"/>
                        <a:gd name="connsiteY31" fmla="*/ 372181 h 530182"/>
                        <a:gd name="connsiteX32" fmla="*/ 457452 w 528176"/>
                        <a:gd name="connsiteY32" fmla="*/ 310987 h 5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8176" h="530182">
                          <a:moveTo>
                            <a:pt x="457452" y="310987"/>
                          </a:moveTo>
                          <a:lnTo>
                            <a:pt x="527675" y="302460"/>
                          </a:lnTo>
                          <a:lnTo>
                            <a:pt x="528176" y="232237"/>
                          </a:lnTo>
                          <a:lnTo>
                            <a:pt x="457452" y="222205"/>
                          </a:lnTo>
                          <a:cubicBezTo>
                            <a:pt x="452436" y="200135"/>
                            <a:pt x="443909" y="179068"/>
                            <a:pt x="431871" y="160509"/>
                          </a:cubicBezTo>
                          <a:lnTo>
                            <a:pt x="475509" y="103830"/>
                          </a:lnTo>
                          <a:lnTo>
                            <a:pt x="426855" y="54673"/>
                          </a:lnTo>
                          <a:lnTo>
                            <a:pt x="370175" y="97309"/>
                          </a:lnTo>
                          <a:cubicBezTo>
                            <a:pt x="351616" y="85772"/>
                            <a:pt x="331552" y="77245"/>
                            <a:pt x="309984" y="71728"/>
                          </a:cubicBezTo>
                          <a:lnTo>
                            <a:pt x="301958" y="502"/>
                          </a:lnTo>
                          <a:lnTo>
                            <a:pt x="231735" y="0"/>
                          </a:lnTo>
                          <a:lnTo>
                            <a:pt x="221704" y="71226"/>
                          </a:lnTo>
                          <a:cubicBezTo>
                            <a:pt x="199634" y="76242"/>
                            <a:pt x="178567" y="84769"/>
                            <a:pt x="160008" y="96306"/>
                          </a:cubicBezTo>
                          <a:lnTo>
                            <a:pt x="103328" y="52667"/>
                          </a:lnTo>
                          <a:lnTo>
                            <a:pt x="54172" y="101322"/>
                          </a:lnTo>
                          <a:lnTo>
                            <a:pt x="97309" y="157500"/>
                          </a:lnTo>
                          <a:cubicBezTo>
                            <a:pt x="85271" y="176059"/>
                            <a:pt x="76242" y="196624"/>
                            <a:pt x="70724" y="219196"/>
                          </a:cubicBezTo>
                          <a:lnTo>
                            <a:pt x="502" y="227723"/>
                          </a:lnTo>
                          <a:lnTo>
                            <a:pt x="0" y="297946"/>
                          </a:lnTo>
                          <a:lnTo>
                            <a:pt x="69721" y="307476"/>
                          </a:lnTo>
                          <a:cubicBezTo>
                            <a:pt x="74737" y="329546"/>
                            <a:pt x="83264" y="350613"/>
                            <a:pt x="94801" y="369673"/>
                          </a:cubicBezTo>
                          <a:lnTo>
                            <a:pt x="52166" y="426855"/>
                          </a:lnTo>
                          <a:lnTo>
                            <a:pt x="100820" y="476011"/>
                          </a:lnTo>
                          <a:lnTo>
                            <a:pt x="158001" y="433877"/>
                          </a:lnTo>
                          <a:cubicBezTo>
                            <a:pt x="176560" y="445414"/>
                            <a:pt x="196624" y="454442"/>
                            <a:pt x="218694" y="459458"/>
                          </a:cubicBezTo>
                          <a:lnTo>
                            <a:pt x="227221" y="529681"/>
                          </a:lnTo>
                          <a:lnTo>
                            <a:pt x="297444" y="530183"/>
                          </a:lnTo>
                          <a:lnTo>
                            <a:pt x="307476" y="459960"/>
                          </a:lnTo>
                          <a:cubicBezTo>
                            <a:pt x="329546" y="454944"/>
                            <a:pt x="350111" y="446417"/>
                            <a:pt x="368670" y="434880"/>
                          </a:cubicBezTo>
                          <a:lnTo>
                            <a:pt x="425851" y="477515"/>
                          </a:lnTo>
                          <a:lnTo>
                            <a:pt x="475007" y="428861"/>
                          </a:lnTo>
                          <a:lnTo>
                            <a:pt x="432372" y="372181"/>
                          </a:lnTo>
                          <a:cubicBezTo>
                            <a:pt x="443407" y="353121"/>
                            <a:pt x="452436" y="332555"/>
                            <a:pt x="457452" y="310987"/>
                          </a:cubicBezTo>
                          <a:close/>
                        </a:path>
                      </a:pathLst>
                    </a:custGeom>
                    <a:noFill/>
                    <a:ln w="19050" cap="flat">
                      <a:solidFill>
                        <a:schemeClr val="accent3"/>
                      </a:solidFill>
                      <a:prstDash val="solid"/>
                      <a:round/>
                    </a:ln>
                  </p:spPr>
                  <p:txBody>
                    <a:bodyPr rtlCol="0" anchor="ctr"/>
                    <a:lstStyle/>
                    <a:p>
                      <a:endParaRPr lang="en-US" dirty="0"/>
                    </a:p>
                  </p:txBody>
                </p:sp>
              </p:grpSp>
              <p:grpSp>
                <p:nvGrpSpPr>
                  <p:cNvPr id="151" name="Graphic 135">
                    <a:extLst>
                      <a:ext uri="{FF2B5EF4-FFF2-40B4-BE49-F238E27FC236}">
                        <a16:creationId xmlns:a16="http://schemas.microsoft.com/office/drawing/2014/main" id="{357F1D35-9447-441A-AAA6-9BE794751E82}"/>
                      </a:ext>
                    </a:extLst>
                  </p:cNvPr>
                  <p:cNvGrpSpPr/>
                  <p:nvPr/>
                </p:nvGrpSpPr>
                <p:grpSpPr>
                  <a:xfrm>
                    <a:off x="5370603" y="294428"/>
                    <a:ext cx="654075" cy="654075"/>
                    <a:chOff x="5370603" y="294428"/>
                    <a:chExt cx="654075" cy="654075"/>
                  </a:xfrm>
                  <a:noFill/>
                </p:grpSpPr>
                <p:sp>
                  <p:nvSpPr>
                    <p:cNvPr id="152" name="Freeform: Shape 151">
                      <a:extLst>
                        <a:ext uri="{FF2B5EF4-FFF2-40B4-BE49-F238E27FC236}">
                          <a16:creationId xmlns:a16="http://schemas.microsoft.com/office/drawing/2014/main" id="{AA1A7AD1-52DE-45EF-96C4-C4E5F43F0686}"/>
                        </a:ext>
                      </a:extLst>
                    </p:cNvPr>
                    <p:cNvSpPr/>
                    <p:nvPr/>
                  </p:nvSpPr>
                  <p:spPr>
                    <a:xfrm>
                      <a:off x="5966494" y="850694"/>
                      <a:ext cx="1003" cy="1504"/>
                    </a:xfrm>
                    <a:custGeom>
                      <a:avLst/>
                      <a:gdLst>
                        <a:gd name="connsiteX0" fmla="*/ 1003 w 1003"/>
                        <a:gd name="connsiteY0" fmla="*/ 0 h 1504"/>
                        <a:gd name="connsiteX1" fmla="*/ 0 w 1003"/>
                        <a:gd name="connsiteY1" fmla="*/ 1505 h 1504"/>
                      </a:gdLst>
                      <a:ahLst/>
                      <a:cxnLst>
                        <a:cxn ang="0">
                          <a:pos x="connsiteX0" y="connsiteY0"/>
                        </a:cxn>
                        <a:cxn ang="0">
                          <a:pos x="connsiteX1" y="connsiteY1"/>
                        </a:cxn>
                      </a:cxnLst>
                      <a:rect l="l" t="t" r="r" b="b"/>
                      <a:pathLst>
                        <a:path w="1003" h="1504">
                          <a:moveTo>
                            <a:pt x="1003" y="0"/>
                          </a:moveTo>
                          <a:cubicBezTo>
                            <a:pt x="502" y="502"/>
                            <a:pt x="0" y="1003"/>
                            <a:pt x="0" y="1505"/>
                          </a:cubicBezTo>
                        </a:path>
                      </a:pathLst>
                    </a:custGeom>
                    <a:noFill/>
                    <a:ln w="19050" cap="flat">
                      <a:solidFill>
                        <a:schemeClr val="tx1"/>
                      </a:solid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A3E82991-77E6-4AFB-9DA6-49C50398D7FB}"/>
                        </a:ext>
                      </a:extLst>
                    </p:cNvPr>
                    <p:cNvSpPr/>
                    <p:nvPr/>
                  </p:nvSpPr>
                  <p:spPr>
                    <a:xfrm>
                      <a:off x="5967498" y="294428"/>
                      <a:ext cx="57181" cy="555763"/>
                    </a:xfrm>
                    <a:custGeom>
                      <a:avLst/>
                      <a:gdLst>
                        <a:gd name="connsiteX0" fmla="*/ 0 w 57181"/>
                        <a:gd name="connsiteY0" fmla="*/ 0 h 555763"/>
                        <a:gd name="connsiteX1" fmla="*/ 57182 w 57181"/>
                        <a:gd name="connsiteY1" fmla="*/ 0 h 555763"/>
                        <a:gd name="connsiteX2" fmla="*/ 57182 w 57181"/>
                        <a:gd name="connsiteY2" fmla="*/ 393248 h 555763"/>
                        <a:gd name="connsiteX3" fmla="*/ 0 w 57181"/>
                        <a:gd name="connsiteY3" fmla="*/ 555764 h 555763"/>
                      </a:gdLst>
                      <a:ahLst/>
                      <a:cxnLst>
                        <a:cxn ang="0">
                          <a:pos x="connsiteX0" y="connsiteY0"/>
                        </a:cxn>
                        <a:cxn ang="0">
                          <a:pos x="connsiteX1" y="connsiteY1"/>
                        </a:cxn>
                        <a:cxn ang="0">
                          <a:pos x="connsiteX2" y="connsiteY2"/>
                        </a:cxn>
                        <a:cxn ang="0">
                          <a:pos x="connsiteX3" y="connsiteY3"/>
                        </a:cxn>
                      </a:cxnLst>
                      <a:rect l="l" t="t" r="r" b="b"/>
                      <a:pathLst>
                        <a:path w="57181" h="555763">
                          <a:moveTo>
                            <a:pt x="0" y="0"/>
                          </a:moveTo>
                          <a:lnTo>
                            <a:pt x="57182" y="0"/>
                          </a:lnTo>
                          <a:lnTo>
                            <a:pt x="57182" y="393248"/>
                          </a:lnTo>
                          <a:cubicBezTo>
                            <a:pt x="57182" y="454944"/>
                            <a:pt x="35613" y="511122"/>
                            <a:pt x="0" y="555764"/>
                          </a:cubicBezTo>
                        </a:path>
                      </a:pathLst>
                    </a:custGeom>
                    <a:noFill/>
                    <a:ln w="19050" cap="flat">
                      <a:solidFill>
                        <a:schemeClr val="tx1"/>
                      </a:solid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3BD1A9CB-6116-41E6-990A-BF55B5EC691C}"/>
                        </a:ext>
                      </a:extLst>
                    </p:cNvPr>
                    <p:cNvSpPr/>
                    <p:nvPr/>
                  </p:nvSpPr>
                  <p:spPr>
                    <a:xfrm>
                      <a:off x="5370603" y="851697"/>
                      <a:ext cx="595891" cy="96807"/>
                    </a:xfrm>
                    <a:custGeom>
                      <a:avLst/>
                      <a:gdLst>
                        <a:gd name="connsiteX0" fmla="*/ 0 w 595891"/>
                        <a:gd name="connsiteY0" fmla="*/ 39626 h 96807"/>
                        <a:gd name="connsiteX1" fmla="*/ 0 w 595891"/>
                        <a:gd name="connsiteY1" fmla="*/ 96807 h 96807"/>
                        <a:gd name="connsiteX2" fmla="*/ 393248 w 595891"/>
                        <a:gd name="connsiteY2" fmla="*/ 96807 h 96807"/>
                        <a:gd name="connsiteX3" fmla="*/ 595891 w 595891"/>
                        <a:gd name="connsiteY3" fmla="*/ 0 h 96807"/>
                      </a:gdLst>
                      <a:ahLst/>
                      <a:cxnLst>
                        <a:cxn ang="0">
                          <a:pos x="connsiteX0" y="connsiteY0"/>
                        </a:cxn>
                        <a:cxn ang="0">
                          <a:pos x="connsiteX1" y="connsiteY1"/>
                        </a:cxn>
                        <a:cxn ang="0">
                          <a:pos x="connsiteX2" y="connsiteY2"/>
                        </a:cxn>
                        <a:cxn ang="0">
                          <a:pos x="connsiteX3" y="connsiteY3"/>
                        </a:cxn>
                      </a:cxnLst>
                      <a:rect l="l" t="t" r="r" b="b"/>
                      <a:pathLst>
                        <a:path w="595891" h="96807">
                          <a:moveTo>
                            <a:pt x="0" y="39626"/>
                          </a:moveTo>
                          <a:lnTo>
                            <a:pt x="0" y="96807"/>
                          </a:lnTo>
                          <a:lnTo>
                            <a:pt x="393248" y="96807"/>
                          </a:lnTo>
                          <a:cubicBezTo>
                            <a:pt x="475007" y="96807"/>
                            <a:pt x="547738" y="59188"/>
                            <a:pt x="595891" y="0"/>
                          </a:cubicBezTo>
                        </a:path>
                      </a:pathLst>
                    </a:custGeom>
                    <a:noFill/>
                    <a:ln w="19050" cap="flat">
                      <a:solidFill>
                        <a:schemeClr val="tx1"/>
                      </a:solidFill>
                      <a:prstDash val="solid"/>
                      <a:miter/>
                    </a:ln>
                  </p:spPr>
                  <p:txBody>
                    <a:bodyPr rtlCol="0" anchor="ctr"/>
                    <a:lstStyle/>
                    <a:p>
                      <a:endParaRPr lang="en-US" dirty="0"/>
                    </a:p>
                  </p:txBody>
                </p:sp>
              </p:grpSp>
              <p:sp>
                <p:nvSpPr>
                  <p:cNvPr id="155" name="Freeform: Shape 154">
                    <a:extLst>
                      <a:ext uri="{FF2B5EF4-FFF2-40B4-BE49-F238E27FC236}">
                        <a16:creationId xmlns:a16="http://schemas.microsoft.com/office/drawing/2014/main" id="{42998B67-1F44-4BF9-8FCD-92E589541259}"/>
                      </a:ext>
                    </a:extLst>
                  </p:cNvPr>
                  <p:cNvSpPr/>
                  <p:nvPr/>
                </p:nvSpPr>
                <p:spPr>
                  <a:xfrm>
                    <a:off x="5956102" y="861227"/>
                    <a:ext cx="111211" cy="127906"/>
                  </a:xfrm>
                  <a:custGeom>
                    <a:avLst/>
                    <a:gdLst>
                      <a:gd name="connsiteX0" fmla="*/ 0 w 345596"/>
                      <a:gd name="connsiteY0" fmla="*/ 0 h 343590"/>
                      <a:gd name="connsiteX1" fmla="*/ 345597 w 345596"/>
                      <a:gd name="connsiteY1" fmla="*/ 343590 h 343590"/>
                    </a:gdLst>
                    <a:ahLst/>
                    <a:cxnLst>
                      <a:cxn ang="0">
                        <a:pos x="connsiteX0" y="connsiteY0"/>
                      </a:cxn>
                      <a:cxn ang="0">
                        <a:pos x="connsiteX1" y="connsiteY1"/>
                      </a:cxn>
                    </a:cxnLst>
                    <a:rect l="l" t="t" r="r" b="b"/>
                    <a:pathLst>
                      <a:path w="345596" h="343590">
                        <a:moveTo>
                          <a:pt x="0" y="0"/>
                        </a:moveTo>
                        <a:lnTo>
                          <a:pt x="345597" y="343590"/>
                        </a:lnTo>
                      </a:path>
                    </a:pathLst>
                  </a:custGeom>
                  <a:ln w="19050" cap="flat">
                    <a:solidFill>
                      <a:schemeClr val="tx1"/>
                    </a:solidFill>
                    <a:prstDash val="solid"/>
                    <a:miter/>
                  </a:ln>
                </p:spPr>
                <p:txBody>
                  <a:bodyPr rtlCol="0" anchor="ctr"/>
                  <a:lstStyle/>
                  <a:p>
                    <a:endParaRPr lang="en-US" dirty="0"/>
                  </a:p>
                </p:txBody>
              </p:sp>
            </p:grpSp>
            <p:sp>
              <p:nvSpPr>
                <p:cNvPr id="157" name="Freeform: Shape 156">
                  <a:extLst>
                    <a:ext uri="{FF2B5EF4-FFF2-40B4-BE49-F238E27FC236}">
                      <a16:creationId xmlns:a16="http://schemas.microsoft.com/office/drawing/2014/main" id="{83391EA4-DF1E-4979-9F4B-D5F4D234029E}"/>
                    </a:ext>
                  </a:extLst>
                </p:cNvPr>
                <p:cNvSpPr/>
                <p:nvPr/>
              </p:nvSpPr>
              <p:spPr>
                <a:xfrm>
                  <a:off x="5313422" y="783480"/>
                  <a:ext cx="109347" cy="109347"/>
                </a:xfrm>
                <a:custGeom>
                  <a:avLst/>
                  <a:gdLst>
                    <a:gd name="connsiteX0" fmla="*/ 109347 w 109347"/>
                    <a:gd name="connsiteY0" fmla="*/ 54673 h 109347"/>
                    <a:gd name="connsiteX1" fmla="*/ 54673 w 109347"/>
                    <a:gd name="connsiteY1" fmla="*/ 109347 h 109347"/>
                    <a:gd name="connsiteX2" fmla="*/ 0 w 109347"/>
                    <a:gd name="connsiteY2" fmla="*/ 54673 h 109347"/>
                    <a:gd name="connsiteX3" fmla="*/ 54673 w 109347"/>
                    <a:gd name="connsiteY3" fmla="*/ 0 h 109347"/>
                    <a:gd name="connsiteX4" fmla="*/ 109347 w 109347"/>
                    <a:gd name="connsiteY4" fmla="*/ 54673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3"/>
                      </a:moveTo>
                      <a:cubicBezTo>
                        <a:pt x="109347" y="84869"/>
                        <a:pt x="84869" y="109347"/>
                        <a:pt x="54673" y="109347"/>
                      </a:cubicBezTo>
                      <a:cubicBezTo>
                        <a:pt x="24478" y="109347"/>
                        <a:pt x="0" y="84869"/>
                        <a:pt x="0" y="54673"/>
                      </a:cubicBezTo>
                      <a:cubicBezTo>
                        <a:pt x="0" y="24478"/>
                        <a:pt x="24478" y="0"/>
                        <a:pt x="54673" y="0"/>
                      </a:cubicBezTo>
                      <a:cubicBezTo>
                        <a:pt x="84869" y="0"/>
                        <a:pt x="109347" y="24478"/>
                        <a:pt x="109347" y="54673"/>
                      </a:cubicBezTo>
                      <a:close/>
                    </a:path>
                  </a:pathLst>
                </a:custGeom>
                <a:noFill/>
                <a:ln w="19050" cap="flat">
                  <a:solidFill>
                    <a:schemeClr val="tx1"/>
                  </a:solid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1DEB910C-EBDA-4120-A0CD-C1CACED54296}"/>
                    </a:ext>
                  </a:extLst>
                </p:cNvPr>
                <p:cNvSpPr/>
                <p:nvPr/>
              </p:nvSpPr>
              <p:spPr>
                <a:xfrm>
                  <a:off x="5859154" y="243768"/>
                  <a:ext cx="109347" cy="109347"/>
                </a:xfrm>
                <a:custGeom>
                  <a:avLst/>
                  <a:gdLst>
                    <a:gd name="connsiteX0" fmla="*/ 109347 w 109347"/>
                    <a:gd name="connsiteY0" fmla="*/ 54674 h 109347"/>
                    <a:gd name="connsiteX1" fmla="*/ 54674 w 109347"/>
                    <a:gd name="connsiteY1" fmla="*/ 109347 h 109347"/>
                    <a:gd name="connsiteX2" fmla="*/ 0 w 109347"/>
                    <a:gd name="connsiteY2" fmla="*/ 54674 h 109347"/>
                    <a:gd name="connsiteX3" fmla="*/ 54674 w 109347"/>
                    <a:gd name="connsiteY3" fmla="*/ 0 h 109347"/>
                    <a:gd name="connsiteX4" fmla="*/ 109347 w 109347"/>
                    <a:gd name="connsiteY4" fmla="*/ 54674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4"/>
                      </a:moveTo>
                      <a:cubicBezTo>
                        <a:pt x="109347" y="84869"/>
                        <a:pt x="84869" y="109347"/>
                        <a:pt x="54674" y="109347"/>
                      </a:cubicBezTo>
                      <a:cubicBezTo>
                        <a:pt x="24478" y="109347"/>
                        <a:pt x="0" y="84869"/>
                        <a:pt x="0" y="54674"/>
                      </a:cubicBezTo>
                      <a:cubicBezTo>
                        <a:pt x="0" y="24478"/>
                        <a:pt x="24478" y="0"/>
                        <a:pt x="54674" y="0"/>
                      </a:cubicBezTo>
                      <a:cubicBezTo>
                        <a:pt x="84869" y="0"/>
                        <a:pt x="109347" y="24478"/>
                        <a:pt x="109347" y="54674"/>
                      </a:cubicBezTo>
                      <a:close/>
                    </a:path>
                  </a:pathLst>
                </a:custGeom>
                <a:noFill/>
                <a:ln w="19050" cap="flat">
                  <a:solidFill>
                    <a:schemeClr val="tx1"/>
                  </a:solidFill>
                  <a:prstDash val="solid"/>
                  <a:miter/>
                </a:ln>
              </p:spPr>
              <p:txBody>
                <a:bodyPr rtlCol="0" anchor="ctr"/>
                <a:lstStyle/>
                <a:p>
                  <a:endParaRPr lang="en-US" dirty="0"/>
                </a:p>
              </p:txBody>
            </p:sp>
            <p:grpSp>
              <p:nvGrpSpPr>
                <p:cNvPr id="162" name="Graphic 135">
                  <a:extLst>
                    <a:ext uri="{FF2B5EF4-FFF2-40B4-BE49-F238E27FC236}">
                      <a16:creationId xmlns:a16="http://schemas.microsoft.com/office/drawing/2014/main" id="{357F1D35-9447-441A-AAA6-9BE794751E82}"/>
                    </a:ext>
                  </a:extLst>
                </p:cNvPr>
                <p:cNvGrpSpPr/>
                <p:nvPr/>
              </p:nvGrpSpPr>
              <p:grpSpPr>
                <a:xfrm>
                  <a:off x="6336669" y="182072"/>
                  <a:ext cx="638526" cy="637523"/>
                  <a:chOff x="6336669" y="182072"/>
                  <a:chExt cx="638526" cy="637523"/>
                </a:xfrm>
                <a:noFill/>
              </p:grpSpPr>
              <p:sp>
                <p:nvSpPr>
                  <p:cNvPr id="163" name="Freeform: Shape 162">
                    <a:extLst>
                      <a:ext uri="{FF2B5EF4-FFF2-40B4-BE49-F238E27FC236}">
                        <a16:creationId xmlns:a16="http://schemas.microsoft.com/office/drawing/2014/main" id="{2B16BD7A-9AC5-4180-ABAD-215F6F3671F1}"/>
                      </a:ext>
                    </a:extLst>
                  </p:cNvPr>
                  <p:cNvSpPr/>
                  <p:nvPr/>
                </p:nvSpPr>
                <p:spPr>
                  <a:xfrm rot="-2714585">
                    <a:off x="6540415" y="385648"/>
                    <a:ext cx="230732" cy="230732"/>
                  </a:xfrm>
                  <a:custGeom>
                    <a:avLst/>
                    <a:gdLst>
                      <a:gd name="connsiteX0" fmla="*/ 230732 w 230732"/>
                      <a:gd name="connsiteY0" fmla="*/ 115366 h 230732"/>
                      <a:gd name="connsiteX1" fmla="*/ 115366 w 230732"/>
                      <a:gd name="connsiteY1" fmla="*/ 230732 h 230732"/>
                      <a:gd name="connsiteX2" fmla="*/ 0 w 230732"/>
                      <a:gd name="connsiteY2" fmla="*/ 115366 h 230732"/>
                      <a:gd name="connsiteX3" fmla="*/ 115366 w 230732"/>
                      <a:gd name="connsiteY3" fmla="*/ 0 h 230732"/>
                      <a:gd name="connsiteX4" fmla="*/ 230732 w 230732"/>
                      <a:gd name="connsiteY4" fmla="*/ 115366 h 230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32" h="230732">
                        <a:moveTo>
                          <a:pt x="230732" y="115366"/>
                        </a:moveTo>
                        <a:cubicBezTo>
                          <a:pt x="230732" y="179081"/>
                          <a:pt x="179081" y="230732"/>
                          <a:pt x="115366" y="230732"/>
                        </a:cubicBezTo>
                        <a:cubicBezTo>
                          <a:pt x="51651" y="230732"/>
                          <a:pt x="0" y="179081"/>
                          <a:pt x="0" y="115366"/>
                        </a:cubicBezTo>
                        <a:cubicBezTo>
                          <a:pt x="0" y="51651"/>
                          <a:pt x="51651" y="0"/>
                          <a:pt x="115366" y="0"/>
                        </a:cubicBezTo>
                        <a:cubicBezTo>
                          <a:pt x="179081" y="0"/>
                          <a:pt x="230732" y="51651"/>
                          <a:pt x="230732" y="115366"/>
                        </a:cubicBezTo>
                        <a:close/>
                      </a:path>
                    </a:pathLst>
                  </a:custGeom>
                  <a:noFill/>
                  <a:ln w="19050" cap="flat">
                    <a:solidFill>
                      <a:schemeClr val="accent3"/>
                    </a:solidFill>
                    <a:prstDash val="solid"/>
                    <a:round/>
                  </a:ln>
                </p:spPr>
                <p:txBody>
                  <a:bodyPr rtlCol="0" anchor="ctr"/>
                  <a:lstStyle/>
                  <a:p>
                    <a:endParaRPr lang="en-US" dirty="0"/>
                  </a:p>
                </p:txBody>
              </p:sp>
              <p:sp>
                <p:nvSpPr>
                  <p:cNvPr id="164" name="Freeform: Shape 163">
                    <a:extLst>
                      <a:ext uri="{FF2B5EF4-FFF2-40B4-BE49-F238E27FC236}">
                        <a16:creationId xmlns:a16="http://schemas.microsoft.com/office/drawing/2014/main" id="{6316142A-EFA8-4F2B-8403-E70B2B8750B8}"/>
                      </a:ext>
                    </a:extLst>
                  </p:cNvPr>
                  <p:cNvSpPr/>
                  <p:nvPr/>
                </p:nvSpPr>
                <p:spPr>
                  <a:xfrm>
                    <a:off x="6336669" y="182072"/>
                    <a:ext cx="638526" cy="637523"/>
                  </a:xfrm>
                  <a:custGeom>
                    <a:avLst/>
                    <a:gdLst>
                      <a:gd name="connsiteX0" fmla="*/ 89283 w 638526"/>
                      <a:gd name="connsiteY0" fmla="*/ 383718 h 637523"/>
                      <a:gd name="connsiteX1" fmla="*/ 4514 w 638526"/>
                      <a:gd name="connsiteY1" fmla="*/ 377197 h 637523"/>
                      <a:gd name="connsiteX2" fmla="*/ 0 w 638526"/>
                      <a:gd name="connsiteY2" fmla="*/ 292930 h 637523"/>
                      <a:gd name="connsiteX3" fmla="*/ 84268 w 638526"/>
                      <a:gd name="connsiteY3" fmla="*/ 277380 h 637523"/>
                      <a:gd name="connsiteX4" fmla="*/ 111353 w 638526"/>
                      <a:gd name="connsiteY4" fmla="*/ 202142 h 637523"/>
                      <a:gd name="connsiteX5" fmla="*/ 56178 w 638526"/>
                      <a:gd name="connsiteY5" fmla="*/ 136433 h 637523"/>
                      <a:gd name="connsiteX6" fmla="*/ 111855 w 638526"/>
                      <a:gd name="connsiteY6" fmla="*/ 75239 h 637523"/>
                      <a:gd name="connsiteX7" fmla="*/ 183081 w 638526"/>
                      <a:gd name="connsiteY7" fmla="*/ 123893 h 637523"/>
                      <a:gd name="connsiteX8" fmla="*/ 254307 w 638526"/>
                      <a:gd name="connsiteY8" fmla="*/ 90287 h 637523"/>
                      <a:gd name="connsiteX9" fmla="*/ 260326 w 638526"/>
                      <a:gd name="connsiteY9" fmla="*/ 4514 h 637523"/>
                      <a:gd name="connsiteX10" fmla="*/ 344594 w 638526"/>
                      <a:gd name="connsiteY10" fmla="*/ 0 h 637523"/>
                      <a:gd name="connsiteX11" fmla="*/ 360143 w 638526"/>
                      <a:gd name="connsiteY11" fmla="*/ 84769 h 637523"/>
                      <a:gd name="connsiteX12" fmla="*/ 435883 w 638526"/>
                      <a:gd name="connsiteY12" fmla="*/ 111353 h 637523"/>
                      <a:gd name="connsiteX13" fmla="*/ 501592 w 638526"/>
                      <a:gd name="connsiteY13" fmla="*/ 56178 h 637523"/>
                      <a:gd name="connsiteX14" fmla="*/ 562786 w 638526"/>
                      <a:gd name="connsiteY14" fmla="*/ 111353 h 637523"/>
                      <a:gd name="connsiteX15" fmla="*/ 514132 w 638526"/>
                      <a:gd name="connsiteY15" fmla="*/ 181075 h 637523"/>
                      <a:gd name="connsiteX16" fmla="*/ 549243 w 638526"/>
                      <a:gd name="connsiteY16" fmla="*/ 253304 h 637523"/>
                      <a:gd name="connsiteX17" fmla="*/ 634012 w 638526"/>
                      <a:gd name="connsiteY17" fmla="*/ 259825 h 637523"/>
                      <a:gd name="connsiteX18" fmla="*/ 638526 w 638526"/>
                      <a:gd name="connsiteY18" fmla="*/ 344092 h 637523"/>
                      <a:gd name="connsiteX19" fmla="*/ 555262 w 638526"/>
                      <a:gd name="connsiteY19" fmla="*/ 359140 h 637523"/>
                      <a:gd name="connsiteX20" fmla="*/ 528678 w 638526"/>
                      <a:gd name="connsiteY20" fmla="*/ 434880 h 637523"/>
                      <a:gd name="connsiteX21" fmla="*/ 582348 w 638526"/>
                      <a:gd name="connsiteY21" fmla="*/ 501090 h 637523"/>
                      <a:gd name="connsiteX22" fmla="*/ 526671 w 638526"/>
                      <a:gd name="connsiteY22" fmla="*/ 562284 h 637523"/>
                      <a:gd name="connsiteX23" fmla="*/ 455947 w 638526"/>
                      <a:gd name="connsiteY23" fmla="*/ 514633 h 637523"/>
                      <a:gd name="connsiteX24" fmla="*/ 384721 w 638526"/>
                      <a:gd name="connsiteY24" fmla="*/ 548240 h 637523"/>
                      <a:gd name="connsiteX25" fmla="*/ 378200 w 638526"/>
                      <a:gd name="connsiteY25" fmla="*/ 633009 h 637523"/>
                      <a:gd name="connsiteX26" fmla="*/ 293933 w 638526"/>
                      <a:gd name="connsiteY26" fmla="*/ 637523 h 637523"/>
                      <a:gd name="connsiteX27" fmla="*/ 278383 w 638526"/>
                      <a:gd name="connsiteY27" fmla="*/ 553757 h 637523"/>
                      <a:gd name="connsiteX28" fmla="*/ 203646 w 638526"/>
                      <a:gd name="connsiteY28" fmla="*/ 527173 h 637523"/>
                      <a:gd name="connsiteX29" fmla="*/ 136433 w 638526"/>
                      <a:gd name="connsiteY29" fmla="*/ 580843 h 637523"/>
                      <a:gd name="connsiteX30" fmla="*/ 75239 w 638526"/>
                      <a:gd name="connsiteY30" fmla="*/ 525167 h 637523"/>
                      <a:gd name="connsiteX31" fmla="*/ 123392 w 638526"/>
                      <a:gd name="connsiteY31" fmla="*/ 454944 h 637523"/>
                      <a:gd name="connsiteX32" fmla="*/ 89283 w 638526"/>
                      <a:gd name="connsiteY32" fmla="*/ 383718 h 63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8526" h="637523">
                        <a:moveTo>
                          <a:pt x="89283" y="383718"/>
                        </a:moveTo>
                        <a:lnTo>
                          <a:pt x="4514" y="377197"/>
                        </a:lnTo>
                        <a:lnTo>
                          <a:pt x="0" y="292930"/>
                        </a:lnTo>
                        <a:lnTo>
                          <a:pt x="84268" y="277380"/>
                        </a:lnTo>
                        <a:cubicBezTo>
                          <a:pt x="89283" y="250294"/>
                          <a:pt x="98312" y="225215"/>
                          <a:pt x="111353" y="202142"/>
                        </a:cubicBezTo>
                        <a:lnTo>
                          <a:pt x="56178" y="136433"/>
                        </a:lnTo>
                        <a:lnTo>
                          <a:pt x="111855" y="75239"/>
                        </a:lnTo>
                        <a:lnTo>
                          <a:pt x="183081" y="123893"/>
                        </a:lnTo>
                        <a:cubicBezTo>
                          <a:pt x="204650" y="108845"/>
                          <a:pt x="228224" y="97810"/>
                          <a:pt x="254307" y="90287"/>
                        </a:cubicBezTo>
                        <a:lnTo>
                          <a:pt x="260326" y="4514"/>
                        </a:lnTo>
                        <a:lnTo>
                          <a:pt x="344594" y="0"/>
                        </a:lnTo>
                        <a:lnTo>
                          <a:pt x="360143" y="84769"/>
                        </a:lnTo>
                        <a:cubicBezTo>
                          <a:pt x="387229" y="89283"/>
                          <a:pt x="412309" y="98814"/>
                          <a:pt x="435883" y="111353"/>
                        </a:cubicBezTo>
                        <a:lnTo>
                          <a:pt x="501592" y="56178"/>
                        </a:lnTo>
                        <a:lnTo>
                          <a:pt x="562786" y="111353"/>
                        </a:lnTo>
                        <a:lnTo>
                          <a:pt x="514132" y="181075"/>
                        </a:lnTo>
                        <a:cubicBezTo>
                          <a:pt x="529681" y="202643"/>
                          <a:pt x="541719" y="227221"/>
                          <a:pt x="549243" y="253304"/>
                        </a:cubicBezTo>
                        <a:lnTo>
                          <a:pt x="634012" y="259825"/>
                        </a:lnTo>
                        <a:lnTo>
                          <a:pt x="638526" y="344092"/>
                        </a:lnTo>
                        <a:lnTo>
                          <a:pt x="555262" y="359140"/>
                        </a:lnTo>
                        <a:cubicBezTo>
                          <a:pt x="550748" y="386226"/>
                          <a:pt x="541218" y="411807"/>
                          <a:pt x="528678" y="434880"/>
                        </a:cubicBezTo>
                        <a:lnTo>
                          <a:pt x="582348" y="501090"/>
                        </a:lnTo>
                        <a:lnTo>
                          <a:pt x="526671" y="562284"/>
                        </a:lnTo>
                        <a:lnTo>
                          <a:pt x="455947" y="514633"/>
                        </a:lnTo>
                        <a:cubicBezTo>
                          <a:pt x="434379" y="529681"/>
                          <a:pt x="410804" y="541218"/>
                          <a:pt x="384721" y="548240"/>
                        </a:cubicBezTo>
                        <a:lnTo>
                          <a:pt x="378200" y="633009"/>
                        </a:lnTo>
                        <a:lnTo>
                          <a:pt x="293933" y="637523"/>
                        </a:lnTo>
                        <a:lnTo>
                          <a:pt x="278383" y="553757"/>
                        </a:lnTo>
                        <a:cubicBezTo>
                          <a:pt x="251799" y="549243"/>
                          <a:pt x="226720" y="539713"/>
                          <a:pt x="203646" y="527173"/>
                        </a:cubicBezTo>
                        <a:lnTo>
                          <a:pt x="136433" y="580843"/>
                        </a:lnTo>
                        <a:lnTo>
                          <a:pt x="75239" y="525167"/>
                        </a:lnTo>
                        <a:lnTo>
                          <a:pt x="123392" y="454944"/>
                        </a:lnTo>
                        <a:cubicBezTo>
                          <a:pt x="108344" y="433877"/>
                          <a:pt x="96807" y="409801"/>
                          <a:pt x="89283" y="383718"/>
                        </a:cubicBezTo>
                        <a:close/>
                      </a:path>
                    </a:pathLst>
                  </a:custGeom>
                  <a:noFill/>
                  <a:ln w="19050" cap="flat">
                    <a:solidFill>
                      <a:schemeClr val="accent3"/>
                    </a:solidFill>
                    <a:prstDash val="solid"/>
                    <a:round/>
                  </a:ln>
                </p:spPr>
                <p:txBody>
                  <a:bodyPr rtlCol="0" anchor="ctr"/>
                  <a:lstStyle/>
                  <a:p>
                    <a:endParaRPr lang="en-US" dirty="0"/>
                  </a:p>
                </p:txBody>
              </p:sp>
            </p:grpSp>
            <p:grpSp>
              <p:nvGrpSpPr>
                <p:cNvPr id="165" name="Graphic 135">
                  <a:extLst>
                    <a:ext uri="{FF2B5EF4-FFF2-40B4-BE49-F238E27FC236}">
                      <a16:creationId xmlns:a16="http://schemas.microsoft.com/office/drawing/2014/main" id="{357F1D35-9447-441A-AAA6-9BE794751E82}"/>
                    </a:ext>
                  </a:extLst>
                </p:cNvPr>
                <p:cNvGrpSpPr/>
                <p:nvPr/>
              </p:nvGrpSpPr>
              <p:grpSpPr>
                <a:xfrm>
                  <a:off x="6211773" y="163513"/>
                  <a:ext cx="784991" cy="784991"/>
                  <a:chOff x="6211773" y="163513"/>
                  <a:chExt cx="784991" cy="784991"/>
                </a:xfrm>
                <a:noFill/>
              </p:grpSpPr>
              <p:sp>
                <p:nvSpPr>
                  <p:cNvPr id="166" name="Freeform: Shape 165">
                    <a:extLst>
                      <a:ext uri="{FF2B5EF4-FFF2-40B4-BE49-F238E27FC236}">
                        <a16:creationId xmlns:a16="http://schemas.microsoft.com/office/drawing/2014/main" id="{585D34A4-2680-4D3B-BC16-6DD75ABA6F6B}"/>
                      </a:ext>
                    </a:extLst>
                  </p:cNvPr>
                  <p:cNvSpPr/>
                  <p:nvPr/>
                </p:nvSpPr>
                <p:spPr>
                  <a:xfrm>
                    <a:off x="6280491" y="831132"/>
                    <a:ext cx="1504" cy="2006"/>
                  </a:xfrm>
                  <a:custGeom>
                    <a:avLst/>
                    <a:gdLst>
                      <a:gd name="connsiteX0" fmla="*/ 0 w 1504"/>
                      <a:gd name="connsiteY0" fmla="*/ 0 h 2006"/>
                      <a:gd name="connsiteX1" fmla="*/ 1505 w 1504"/>
                      <a:gd name="connsiteY1" fmla="*/ 2006 h 2006"/>
                    </a:gdLst>
                    <a:ahLst/>
                    <a:cxnLst>
                      <a:cxn ang="0">
                        <a:pos x="connsiteX0" y="connsiteY0"/>
                      </a:cxn>
                      <a:cxn ang="0">
                        <a:pos x="connsiteX1" y="connsiteY1"/>
                      </a:cxn>
                    </a:cxnLst>
                    <a:rect l="l" t="t" r="r" b="b"/>
                    <a:pathLst>
                      <a:path w="1504" h="2006">
                        <a:moveTo>
                          <a:pt x="0" y="0"/>
                        </a:moveTo>
                        <a:cubicBezTo>
                          <a:pt x="502" y="502"/>
                          <a:pt x="1003" y="1003"/>
                          <a:pt x="1505" y="2006"/>
                        </a:cubicBezTo>
                      </a:path>
                    </a:pathLst>
                  </a:custGeom>
                  <a:noFill/>
                  <a:ln w="19050" cap="flat">
                    <a:solidFill>
                      <a:schemeClr val="tx1"/>
                    </a:solid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095C6C45-6143-4B4C-BA4F-A6DE04D0E7A8}"/>
                      </a:ext>
                    </a:extLst>
                  </p:cNvPr>
                  <p:cNvSpPr/>
                  <p:nvPr/>
                </p:nvSpPr>
                <p:spPr>
                  <a:xfrm>
                    <a:off x="6211773" y="163513"/>
                    <a:ext cx="68718" cy="667117"/>
                  </a:xfrm>
                  <a:custGeom>
                    <a:avLst/>
                    <a:gdLst>
                      <a:gd name="connsiteX0" fmla="*/ 68718 w 68718"/>
                      <a:gd name="connsiteY0" fmla="*/ 0 h 667117"/>
                      <a:gd name="connsiteX1" fmla="*/ 0 w 68718"/>
                      <a:gd name="connsiteY1" fmla="*/ 0 h 667117"/>
                      <a:gd name="connsiteX2" fmla="*/ 0 w 68718"/>
                      <a:gd name="connsiteY2" fmla="*/ 471998 h 667117"/>
                      <a:gd name="connsiteX3" fmla="*/ 68718 w 68718"/>
                      <a:gd name="connsiteY3" fmla="*/ 667117 h 667117"/>
                    </a:gdLst>
                    <a:ahLst/>
                    <a:cxnLst>
                      <a:cxn ang="0">
                        <a:pos x="connsiteX0" y="connsiteY0"/>
                      </a:cxn>
                      <a:cxn ang="0">
                        <a:pos x="connsiteX1" y="connsiteY1"/>
                      </a:cxn>
                      <a:cxn ang="0">
                        <a:pos x="connsiteX2" y="connsiteY2"/>
                      </a:cxn>
                      <a:cxn ang="0">
                        <a:pos x="connsiteX3" y="connsiteY3"/>
                      </a:cxn>
                    </a:cxnLst>
                    <a:rect l="l" t="t" r="r" b="b"/>
                    <a:pathLst>
                      <a:path w="68718" h="667117">
                        <a:moveTo>
                          <a:pt x="68718" y="0"/>
                        </a:moveTo>
                        <a:lnTo>
                          <a:pt x="0" y="0"/>
                        </a:lnTo>
                        <a:lnTo>
                          <a:pt x="0" y="471998"/>
                        </a:lnTo>
                        <a:cubicBezTo>
                          <a:pt x="0" y="545732"/>
                          <a:pt x="25581" y="613948"/>
                          <a:pt x="68718" y="667117"/>
                        </a:cubicBezTo>
                      </a:path>
                    </a:pathLst>
                  </a:custGeom>
                  <a:noFill/>
                  <a:ln w="19050" cap="flat">
                    <a:solidFill>
                      <a:schemeClr val="tx1"/>
                    </a:solid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77C9623D-4CDD-4E5A-A6C9-A04CBACDFD37}"/>
                      </a:ext>
                    </a:extLst>
                  </p:cNvPr>
                  <p:cNvSpPr/>
                  <p:nvPr/>
                </p:nvSpPr>
                <p:spPr>
                  <a:xfrm>
                    <a:off x="6281494" y="832636"/>
                    <a:ext cx="715269" cy="115867"/>
                  </a:xfrm>
                  <a:custGeom>
                    <a:avLst/>
                    <a:gdLst>
                      <a:gd name="connsiteX0" fmla="*/ 715270 w 715269"/>
                      <a:gd name="connsiteY0" fmla="*/ 47150 h 115867"/>
                      <a:gd name="connsiteX1" fmla="*/ 715270 w 715269"/>
                      <a:gd name="connsiteY1" fmla="*/ 115868 h 115867"/>
                      <a:gd name="connsiteX2" fmla="*/ 243272 w 715269"/>
                      <a:gd name="connsiteY2" fmla="*/ 115868 h 115867"/>
                      <a:gd name="connsiteX3" fmla="*/ 0 w 715269"/>
                      <a:gd name="connsiteY3" fmla="*/ 0 h 115867"/>
                    </a:gdLst>
                    <a:ahLst/>
                    <a:cxnLst>
                      <a:cxn ang="0">
                        <a:pos x="connsiteX0" y="connsiteY0"/>
                      </a:cxn>
                      <a:cxn ang="0">
                        <a:pos x="connsiteX1" y="connsiteY1"/>
                      </a:cxn>
                      <a:cxn ang="0">
                        <a:pos x="connsiteX2" y="connsiteY2"/>
                      </a:cxn>
                      <a:cxn ang="0">
                        <a:pos x="connsiteX3" y="connsiteY3"/>
                      </a:cxn>
                    </a:cxnLst>
                    <a:rect l="l" t="t" r="r" b="b"/>
                    <a:pathLst>
                      <a:path w="715269" h="115867">
                        <a:moveTo>
                          <a:pt x="715270" y="47150"/>
                        </a:moveTo>
                        <a:lnTo>
                          <a:pt x="715270" y="115868"/>
                        </a:lnTo>
                        <a:lnTo>
                          <a:pt x="243272" y="115868"/>
                        </a:lnTo>
                        <a:cubicBezTo>
                          <a:pt x="144960" y="115868"/>
                          <a:pt x="57683" y="70724"/>
                          <a:pt x="0" y="0"/>
                        </a:cubicBezTo>
                      </a:path>
                    </a:pathLst>
                  </a:custGeom>
                  <a:noFill/>
                  <a:ln w="19050" cap="flat">
                    <a:solidFill>
                      <a:schemeClr val="tx1"/>
                    </a:solidFill>
                    <a:prstDash val="solid"/>
                    <a:miter/>
                  </a:ln>
                </p:spPr>
                <p:txBody>
                  <a:bodyPr rtlCol="0" anchor="ctr"/>
                  <a:lstStyle/>
                  <a:p>
                    <a:endParaRPr lang="en-US" dirty="0"/>
                  </a:p>
                </p:txBody>
              </p:sp>
            </p:grpSp>
            <p:sp>
              <p:nvSpPr>
                <p:cNvPr id="169" name="Freeform: Shape 168">
                  <a:extLst>
                    <a:ext uri="{FF2B5EF4-FFF2-40B4-BE49-F238E27FC236}">
                      <a16:creationId xmlns:a16="http://schemas.microsoft.com/office/drawing/2014/main" id="{32CF5145-6F70-4D50-9A2D-4E7B06C9AEF8}"/>
                    </a:ext>
                  </a:extLst>
                </p:cNvPr>
                <p:cNvSpPr/>
                <p:nvPr/>
              </p:nvSpPr>
              <p:spPr>
                <a:xfrm>
                  <a:off x="6204750" y="870595"/>
                  <a:ext cx="109347" cy="120543"/>
                </a:xfrm>
                <a:custGeom>
                  <a:avLst/>
                  <a:gdLst>
                    <a:gd name="connsiteX0" fmla="*/ 370676 w 370676"/>
                    <a:gd name="connsiteY0" fmla="*/ 0 h 406289"/>
                    <a:gd name="connsiteX1" fmla="*/ 0 w 370676"/>
                    <a:gd name="connsiteY1" fmla="*/ 406289 h 406289"/>
                  </a:gdLst>
                  <a:ahLst/>
                  <a:cxnLst>
                    <a:cxn ang="0">
                      <a:pos x="connsiteX0" y="connsiteY0"/>
                    </a:cxn>
                    <a:cxn ang="0">
                      <a:pos x="connsiteX1" y="connsiteY1"/>
                    </a:cxn>
                  </a:cxnLst>
                  <a:rect l="l" t="t" r="r" b="b"/>
                  <a:pathLst>
                    <a:path w="370676" h="406289">
                      <a:moveTo>
                        <a:pt x="370676" y="0"/>
                      </a:moveTo>
                      <a:lnTo>
                        <a:pt x="0" y="406289"/>
                      </a:lnTo>
                    </a:path>
                  </a:pathLst>
                </a:custGeom>
                <a:ln w="19050" cap="flat">
                  <a:solidFill>
                    <a:schemeClr val="tx1"/>
                  </a:solid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3A05D9AC-74F9-4FA7-AF9F-72C3CFC31146}"/>
                    </a:ext>
                  </a:extLst>
                </p:cNvPr>
                <p:cNvSpPr/>
                <p:nvPr/>
              </p:nvSpPr>
              <p:spPr>
                <a:xfrm>
                  <a:off x="6272967" y="113855"/>
                  <a:ext cx="109347" cy="109347"/>
                </a:xfrm>
                <a:custGeom>
                  <a:avLst/>
                  <a:gdLst>
                    <a:gd name="connsiteX0" fmla="*/ 109347 w 109347"/>
                    <a:gd name="connsiteY0" fmla="*/ 54674 h 109347"/>
                    <a:gd name="connsiteX1" fmla="*/ 54674 w 109347"/>
                    <a:gd name="connsiteY1" fmla="*/ 109347 h 109347"/>
                    <a:gd name="connsiteX2" fmla="*/ 0 w 109347"/>
                    <a:gd name="connsiteY2" fmla="*/ 54674 h 109347"/>
                    <a:gd name="connsiteX3" fmla="*/ 54674 w 109347"/>
                    <a:gd name="connsiteY3" fmla="*/ 0 h 109347"/>
                    <a:gd name="connsiteX4" fmla="*/ 109347 w 109347"/>
                    <a:gd name="connsiteY4" fmla="*/ 54674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4"/>
                      </a:moveTo>
                      <a:cubicBezTo>
                        <a:pt x="109347" y="84869"/>
                        <a:pt x="84869" y="109347"/>
                        <a:pt x="54674" y="109347"/>
                      </a:cubicBezTo>
                      <a:cubicBezTo>
                        <a:pt x="24478" y="109347"/>
                        <a:pt x="0" y="84869"/>
                        <a:pt x="0" y="54674"/>
                      </a:cubicBezTo>
                      <a:cubicBezTo>
                        <a:pt x="0" y="24478"/>
                        <a:pt x="24478" y="0"/>
                        <a:pt x="54674" y="0"/>
                      </a:cubicBezTo>
                      <a:cubicBezTo>
                        <a:pt x="84869" y="0"/>
                        <a:pt x="109347" y="24478"/>
                        <a:pt x="109347" y="54674"/>
                      </a:cubicBezTo>
                      <a:close/>
                    </a:path>
                  </a:pathLst>
                </a:custGeom>
                <a:noFill/>
                <a:ln w="19050" cap="flat">
                  <a:solidFill>
                    <a:schemeClr val="tx1"/>
                  </a:solid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B17135BA-968B-49E9-9B4C-DE6A65327434}"/>
                    </a:ext>
                  </a:extLst>
                </p:cNvPr>
                <p:cNvSpPr/>
                <p:nvPr/>
              </p:nvSpPr>
              <p:spPr>
                <a:xfrm>
                  <a:off x="6943094" y="772947"/>
                  <a:ext cx="109347" cy="109347"/>
                </a:xfrm>
                <a:custGeom>
                  <a:avLst/>
                  <a:gdLst>
                    <a:gd name="connsiteX0" fmla="*/ 109347 w 109347"/>
                    <a:gd name="connsiteY0" fmla="*/ 54674 h 109347"/>
                    <a:gd name="connsiteX1" fmla="*/ 54674 w 109347"/>
                    <a:gd name="connsiteY1" fmla="*/ 109347 h 109347"/>
                    <a:gd name="connsiteX2" fmla="*/ 0 w 109347"/>
                    <a:gd name="connsiteY2" fmla="*/ 54674 h 109347"/>
                    <a:gd name="connsiteX3" fmla="*/ 54674 w 109347"/>
                    <a:gd name="connsiteY3" fmla="*/ 0 h 109347"/>
                    <a:gd name="connsiteX4" fmla="*/ 109347 w 109347"/>
                    <a:gd name="connsiteY4" fmla="*/ 54674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4"/>
                      </a:moveTo>
                      <a:cubicBezTo>
                        <a:pt x="109347" y="84869"/>
                        <a:pt x="84869" y="109347"/>
                        <a:pt x="54674" y="109347"/>
                      </a:cubicBezTo>
                      <a:cubicBezTo>
                        <a:pt x="24478" y="109347"/>
                        <a:pt x="0" y="84869"/>
                        <a:pt x="0" y="54674"/>
                      </a:cubicBezTo>
                      <a:cubicBezTo>
                        <a:pt x="0" y="24478"/>
                        <a:pt x="24478" y="0"/>
                        <a:pt x="54674" y="0"/>
                      </a:cubicBezTo>
                      <a:cubicBezTo>
                        <a:pt x="84869" y="0"/>
                        <a:pt x="109347" y="24478"/>
                        <a:pt x="109347" y="54674"/>
                      </a:cubicBezTo>
                      <a:close/>
                    </a:path>
                  </a:pathLst>
                </a:custGeom>
                <a:noFill/>
                <a:ln w="19050" cap="flat">
                  <a:solidFill>
                    <a:schemeClr val="tx1"/>
                  </a:solidFill>
                  <a:prstDash val="solid"/>
                  <a:miter/>
                </a:ln>
              </p:spPr>
              <p:txBody>
                <a:bodyPr rtlCol="0" anchor="ctr"/>
                <a:lstStyle/>
                <a:p>
                  <a:endParaRPr lang="en-US" dirty="0"/>
                </a:p>
              </p:txBody>
            </p:sp>
            <p:grpSp>
              <p:nvGrpSpPr>
                <p:cNvPr id="173" name="Graphic 135">
                  <a:extLst>
                    <a:ext uri="{FF2B5EF4-FFF2-40B4-BE49-F238E27FC236}">
                      <a16:creationId xmlns:a16="http://schemas.microsoft.com/office/drawing/2014/main" id="{357F1D35-9447-441A-AAA6-9BE794751E82}"/>
                    </a:ext>
                  </a:extLst>
                </p:cNvPr>
                <p:cNvGrpSpPr/>
                <p:nvPr/>
              </p:nvGrpSpPr>
              <p:grpSpPr>
                <a:xfrm>
                  <a:off x="6317609" y="1213846"/>
                  <a:ext cx="528176" cy="528176"/>
                  <a:chOff x="6317609" y="1213846"/>
                  <a:chExt cx="528176" cy="528176"/>
                </a:xfrm>
                <a:noFill/>
              </p:grpSpPr>
              <p:sp>
                <p:nvSpPr>
                  <p:cNvPr id="174" name="Freeform: Shape 173">
                    <a:extLst>
                      <a:ext uri="{FF2B5EF4-FFF2-40B4-BE49-F238E27FC236}">
                        <a16:creationId xmlns:a16="http://schemas.microsoft.com/office/drawing/2014/main" id="{F621D680-2941-4369-88C2-0B35147B077B}"/>
                      </a:ext>
                    </a:extLst>
                  </p:cNvPr>
                  <p:cNvSpPr/>
                  <p:nvPr/>
                </p:nvSpPr>
                <p:spPr>
                  <a:xfrm rot="-2867302">
                    <a:off x="6485604" y="1381746"/>
                    <a:ext cx="192619" cy="192619"/>
                  </a:xfrm>
                  <a:custGeom>
                    <a:avLst/>
                    <a:gdLst>
                      <a:gd name="connsiteX0" fmla="*/ 192620 w 192619"/>
                      <a:gd name="connsiteY0" fmla="*/ 96310 h 192619"/>
                      <a:gd name="connsiteX1" fmla="*/ 96310 w 192619"/>
                      <a:gd name="connsiteY1" fmla="*/ 192620 h 192619"/>
                      <a:gd name="connsiteX2" fmla="*/ 0 w 192619"/>
                      <a:gd name="connsiteY2" fmla="*/ 96310 h 192619"/>
                      <a:gd name="connsiteX3" fmla="*/ 96310 w 192619"/>
                      <a:gd name="connsiteY3" fmla="*/ 0 h 192619"/>
                      <a:gd name="connsiteX4" fmla="*/ 192620 w 192619"/>
                      <a:gd name="connsiteY4" fmla="*/ 96310 h 19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19" h="192619">
                        <a:moveTo>
                          <a:pt x="192620" y="96310"/>
                        </a:moveTo>
                        <a:cubicBezTo>
                          <a:pt x="192620" y="149500"/>
                          <a:pt x="149500" y="192620"/>
                          <a:pt x="96310" y="192620"/>
                        </a:cubicBezTo>
                        <a:cubicBezTo>
                          <a:pt x="43119" y="192620"/>
                          <a:pt x="0" y="149500"/>
                          <a:pt x="0" y="96310"/>
                        </a:cubicBezTo>
                        <a:cubicBezTo>
                          <a:pt x="0" y="43119"/>
                          <a:pt x="43119" y="0"/>
                          <a:pt x="96310" y="0"/>
                        </a:cubicBezTo>
                        <a:cubicBezTo>
                          <a:pt x="149500" y="0"/>
                          <a:pt x="192620" y="43119"/>
                          <a:pt x="192620" y="96310"/>
                        </a:cubicBezTo>
                        <a:close/>
                      </a:path>
                    </a:pathLst>
                  </a:custGeom>
                  <a:noFill/>
                  <a:ln w="19050" cap="flat">
                    <a:solidFill>
                      <a:schemeClr val="accent3"/>
                    </a:solidFill>
                    <a:prstDash val="solid"/>
                    <a:round/>
                  </a:ln>
                </p:spPr>
                <p:txBody>
                  <a:bodyPr rtlCol="0" anchor="ctr"/>
                  <a:lstStyle/>
                  <a:p>
                    <a:endParaRPr lang="en-US" dirty="0"/>
                  </a:p>
                </p:txBody>
              </p:sp>
              <p:sp>
                <p:nvSpPr>
                  <p:cNvPr id="175" name="Freeform: Shape 174">
                    <a:extLst>
                      <a:ext uri="{FF2B5EF4-FFF2-40B4-BE49-F238E27FC236}">
                        <a16:creationId xmlns:a16="http://schemas.microsoft.com/office/drawing/2014/main" id="{C009C2A1-A73F-41A4-99FF-945C54BBC853}"/>
                      </a:ext>
                    </a:extLst>
                  </p:cNvPr>
                  <p:cNvSpPr/>
                  <p:nvPr/>
                </p:nvSpPr>
                <p:spPr>
                  <a:xfrm>
                    <a:off x="6317609" y="1213846"/>
                    <a:ext cx="528176" cy="528176"/>
                  </a:xfrm>
                  <a:custGeom>
                    <a:avLst/>
                    <a:gdLst>
                      <a:gd name="connsiteX0" fmla="*/ 70223 w 528176"/>
                      <a:gd name="connsiteY0" fmla="*/ 220199 h 528176"/>
                      <a:gd name="connsiteX1" fmla="*/ 0 w 528176"/>
                      <a:gd name="connsiteY1" fmla="*/ 229227 h 528176"/>
                      <a:gd name="connsiteX2" fmla="*/ 0 w 528176"/>
                      <a:gd name="connsiteY2" fmla="*/ 299450 h 528176"/>
                      <a:gd name="connsiteX3" fmla="*/ 70724 w 528176"/>
                      <a:gd name="connsiteY3" fmla="*/ 308479 h 528176"/>
                      <a:gd name="connsiteX4" fmla="*/ 96807 w 528176"/>
                      <a:gd name="connsiteY4" fmla="*/ 370175 h 528176"/>
                      <a:gd name="connsiteX5" fmla="*/ 53670 w 528176"/>
                      <a:gd name="connsiteY5" fmla="*/ 427356 h 528176"/>
                      <a:gd name="connsiteX6" fmla="*/ 102826 w 528176"/>
                      <a:gd name="connsiteY6" fmla="*/ 476011 h 528176"/>
                      <a:gd name="connsiteX7" fmla="*/ 160008 w 528176"/>
                      <a:gd name="connsiteY7" fmla="*/ 432372 h 528176"/>
                      <a:gd name="connsiteX8" fmla="*/ 220700 w 528176"/>
                      <a:gd name="connsiteY8" fmla="*/ 456950 h 528176"/>
                      <a:gd name="connsiteX9" fmla="*/ 229228 w 528176"/>
                      <a:gd name="connsiteY9" fmla="*/ 528176 h 528176"/>
                      <a:gd name="connsiteX10" fmla="*/ 299450 w 528176"/>
                      <a:gd name="connsiteY10" fmla="*/ 528176 h 528176"/>
                      <a:gd name="connsiteX11" fmla="*/ 308479 w 528176"/>
                      <a:gd name="connsiteY11" fmla="*/ 456950 h 528176"/>
                      <a:gd name="connsiteX12" fmla="*/ 370175 w 528176"/>
                      <a:gd name="connsiteY12" fmla="*/ 431369 h 528176"/>
                      <a:gd name="connsiteX13" fmla="*/ 426855 w 528176"/>
                      <a:gd name="connsiteY13" fmla="*/ 474506 h 528176"/>
                      <a:gd name="connsiteX14" fmla="*/ 475509 w 528176"/>
                      <a:gd name="connsiteY14" fmla="*/ 425350 h 528176"/>
                      <a:gd name="connsiteX15" fmla="*/ 431871 w 528176"/>
                      <a:gd name="connsiteY15" fmla="*/ 369673 h 528176"/>
                      <a:gd name="connsiteX16" fmla="*/ 457953 w 528176"/>
                      <a:gd name="connsiteY16" fmla="*/ 307977 h 528176"/>
                      <a:gd name="connsiteX17" fmla="*/ 528176 w 528176"/>
                      <a:gd name="connsiteY17" fmla="*/ 298949 h 528176"/>
                      <a:gd name="connsiteX18" fmla="*/ 528176 w 528176"/>
                      <a:gd name="connsiteY18" fmla="*/ 228726 h 528176"/>
                      <a:gd name="connsiteX19" fmla="*/ 458455 w 528176"/>
                      <a:gd name="connsiteY19" fmla="*/ 220199 h 528176"/>
                      <a:gd name="connsiteX20" fmla="*/ 432874 w 528176"/>
                      <a:gd name="connsiteY20" fmla="*/ 158503 h 528176"/>
                      <a:gd name="connsiteX21" fmla="*/ 474506 w 528176"/>
                      <a:gd name="connsiteY21" fmla="*/ 101322 h 528176"/>
                      <a:gd name="connsiteX22" fmla="*/ 425350 w 528176"/>
                      <a:gd name="connsiteY22" fmla="*/ 52667 h 528176"/>
                      <a:gd name="connsiteX23" fmla="*/ 368670 w 528176"/>
                      <a:gd name="connsiteY23" fmla="*/ 95302 h 528176"/>
                      <a:gd name="connsiteX24" fmla="*/ 307977 w 528176"/>
                      <a:gd name="connsiteY24" fmla="*/ 70223 h 528176"/>
                      <a:gd name="connsiteX25" fmla="*/ 298949 w 528176"/>
                      <a:gd name="connsiteY25" fmla="*/ 0 h 528176"/>
                      <a:gd name="connsiteX26" fmla="*/ 228726 w 528176"/>
                      <a:gd name="connsiteY26" fmla="*/ 0 h 528176"/>
                      <a:gd name="connsiteX27" fmla="*/ 219196 w 528176"/>
                      <a:gd name="connsiteY27" fmla="*/ 70223 h 528176"/>
                      <a:gd name="connsiteX28" fmla="*/ 158001 w 528176"/>
                      <a:gd name="connsiteY28" fmla="*/ 95804 h 528176"/>
                      <a:gd name="connsiteX29" fmla="*/ 100820 w 528176"/>
                      <a:gd name="connsiteY29" fmla="*/ 53670 h 528176"/>
                      <a:gd name="connsiteX30" fmla="*/ 52166 w 528176"/>
                      <a:gd name="connsiteY30" fmla="*/ 102826 h 528176"/>
                      <a:gd name="connsiteX31" fmla="*/ 95302 w 528176"/>
                      <a:gd name="connsiteY31" fmla="*/ 159005 h 528176"/>
                      <a:gd name="connsiteX32" fmla="*/ 70223 w 528176"/>
                      <a:gd name="connsiteY32" fmla="*/ 220199 h 52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8176" h="528176">
                        <a:moveTo>
                          <a:pt x="70223" y="220199"/>
                        </a:moveTo>
                        <a:lnTo>
                          <a:pt x="0" y="229227"/>
                        </a:lnTo>
                        <a:lnTo>
                          <a:pt x="0" y="299450"/>
                        </a:lnTo>
                        <a:lnTo>
                          <a:pt x="70724" y="308479"/>
                        </a:lnTo>
                        <a:cubicBezTo>
                          <a:pt x="75740" y="330549"/>
                          <a:pt x="84769" y="351616"/>
                          <a:pt x="96807" y="370175"/>
                        </a:cubicBezTo>
                        <a:lnTo>
                          <a:pt x="53670" y="427356"/>
                        </a:lnTo>
                        <a:lnTo>
                          <a:pt x="102826" y="476011"/>
                        </a:lnTo>
                        <a:lnTo>
                          <a:pt x="160008" y="432372"/>
                        </a:lnTo>
                        <a:cubicBezTo>
                          <a:pt x="178567" y="443909"/>
                          <a:pt x="198630" y="452436"/>
                          <a:pt x="220700" y="456950"/>
                        </a:cubicBezTo>
                        <a:lnTo>
                          <a:pt x="229228" y="528176"/>
                        </a:lnTo>
                        <a:lnTo>
                          <a:pt x="299450" y="528176"/>
                        </a:lnTo>
                        <a:lnTo>
                          <a:pt x="308479" y="456950"/>
                        </a:lnTo>
                        <a:cubicBezTo>
                          <a:pt x="330549" y="451934"/>
                          <a:pt x="351616" y="442906"/>
                          <a:pt x="370175" y="431369"/>
                        </a:cubicBezTo>
                        <a:lnTo>
                          <a:pt x="426855" y="474506"/>
                        </a:lnTo>
                        <a:lnTo>
                          <a:pt x="475509" y="425350"/>
                        </a:lnTo>
                        <a:lnTo>
                          <a:pt x="431871" y="369673"/>
                        </a:lnTo>
                        <a:cubicBezTo>
                          <a:pt x="443909" y="351114"/>
                          <a:pt x="452436" y="330047"/>
                          <a:pt x="457953" y="307977"/>
                        </a:cubicBezTo>
                        <a:lnTo>
                          <a:pt x="528176" y="298949"/>
                        </a:lnTo>
                        <a:lnTo>
                          <a:pt x="528176" y="228726"/>
                        </a:lnTo>
                        <a:lnTo>
                          <a:pt x="458455" y="220199"/>
                        </a:lnTo>
                        <a:cubicBezTo>
                          <a:pt x="453439" y="198129"/>
                          <a:pt x="444410" y="177062"/>
                          <a:pt x="432874" y="158503"/>
                        </a:cubicBezTo>
                        <a:lnTo>
                          <a:pt x="474506" y="101322"/>
                        </a:lnTo>
                        <a:lnTo>
                          <a:pt x="425350" y="52667"/>
                        </a:lnTo>
                        <a:lnTo>
                          <a:pt x="368670" y="95302"/>
                        </a:lnTo>
                        <a:cubicBezTo>
                          <a:pt x="350111" y="83766"/>
                          <a:pt x="329546" y="75239"/>
                          <a:pt x="307977" y="70223"/>
                        </a:cubicBezTo>
                        <a:lnTo>
                          <a:pt x="298949" y="0"/>
                        </a:lnTo>
                        <a:lnTo>
                          <a:pt x="228726" y="0"/>
                        </a:lnTo>
                        <a:lnTo>
                          <a:pt x="219196" y="70223"/>
                        </a:lnTo>
                        <a:cubicBezTo>
                          <a:pt x="197126" y="75239"/>
                          <a:pt x="176560" y="83766"/>
                          <a:pt x="158001" y="95804"/>
                        </a:cubicBezTo>
                        <a:lnTo>
                          <a:pt x="100820" y="53670"/>
                        </a:lnTo>
                        <a:lnTo>
                          <a:pt x="52166" y="102826"/>
                        </a:lnTo>
                        <a:lnTo>
                          <a:pt x="95302" y="159005"/>
                        </a:lnTo>
                        <a:cubicBezTo>
                          <a:pt x="83766" y="178065"/>
                          <a:pt x="75239" y="198630"/>
                          <a:pt x="70223" y="220199"/>
                        </a:cubicBezTo>
                        <a:close/>
                      </a:path>
                    </a:pathLst>
                  </a:custGeom>
                  <a:noFill/>
                  <a:ln w="19050" cap="flat">
                    <a:solidFill>
                      <a:schemeClr val="accent3"/>
                    </a:solidFill>
                    <a:prstDash val="solid"/>
                    <a:round/>
                  </a:ln>
                </p:spPr>
                <p:txBody>
                  <a:bodyPr rtlCol="0" anchor="ctr"/>
                  <a:lstStyle/>
                  <a:p>
                    <a:endParaRPr lang="en-US" dirty="0"/>
                  </a:p>
                </p:txBody>
              </p:sp>
            </p:grpSp>
            <p:grpSp>
              <p:nvGrpSpPr>
                <p:cNvPr id="176" name="Graphic 135">
                  <a:extLst>
                    <a:ext uri="{FF2B5EF4-FFF2-40B4-BE49-F238E27FC236}">
                      <a16:creationId xmlns:a16="http://schemas.microsoft.com/office/drawing/2014/main" id="{357F1D35-9447-441A-AAA6-9BE794751E82}"/>
                    </a:ext>
                  </a:extLst>
                </p:cNvPr>
                <p:cNvGrpSpPr/>
                <p:nvPr/>
              </p:nvGrpSpPr>
              <p:grpSpPr>
                <a:xfrm>
                  <a:off x="6211773" y="1105001"/>
                  <a:ext cx="654075" cy="654075"/>
                  <a:chOff x="6211773" y="1105001"/>
                  <a:chExt cx="654075" cy="654075"/>
                </a:xfrm>
                <a:noFill/>
              </p:grpSpPr>
              <p:sp>
                <p:nvSpPr>
                  <p:cNvPr id="177" name="Freeform: Shape 176">
                    <a:extLst>
                      <a:ext uri="{FF2B5EF4-FFF2-40B4-BE49-F238E27FC236}">
                        <a16:creationId xmlns:a16="http://schemas.microsoft.com/office/drawing/2014/main" id="{E0DC0852-AEAC-4ABA-A9EF-811F49296BB5}"/>
                      </a:ext>
                    </a:extLst>
                  </p:cNvPr>
                  <p:cNvSpPr/>
                  <p:nvPr/>
                </p:nvSpPr>
                <p:spPr>
                  <a:xfrm>
                    <a:off x="6268954" y="1201808"/>
                    <a:ext cx="1003" cy="1504"/>
                  </a:xfrm>
                  <a:custGeom>
                    <a:avLst/>
                    <a:gdLst>
                      <a:gd name="connsiteX0" fmla="*/ 0 w 1003"/>
                      <a:gd name="connsiteY0" fmla="*/ 1505 h 1504"/>
                      <a:gd name="connsiteX1" fmla="*/ 1003 w 1003"/>
                      <a:gd name="connsiteY1" fmla="*/ 0 h 1504"/>
                    </a:gdLst>
                    <a:ahLst/>
                    <a:cxnLst>
                      <a:cxn ang="0">
                        <a:pos x="connsiteX0" y="connsiteY0"/>
                      </a:cxn>
                      <a:cxn ang="0">
                        <a:pos x="connsiteX1" y="connsiteY1"/>
                      </a:cxn>
                    </a:cxnLst>
                    <a:rect l="l" t="t" r="r" b="b"/>
                    <a:pathLst>
                      <a:path w="1003" h="1504">
                        <a:moveTo>
                          <a:pt x="0" y="1505"/>
                        </a:moveTo>
                        <a:cubicBezTo>
                          <a:pt x="502" y="1003"/>
                          <a:pt x="1003" y="502"/>
                          <a:pt x="1003" y="0"/>
                        </a:cubicBezTo>
                      </a:path>
                    </a:pathLst>
                  </a:custGeom>
                  <a:noFill/>
                  <a:ln w="19050" cap="flat">
                    <a:solidFill>
                      <a:schemeClr val="tx1"/>
                    </a:solid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2E5180D1-A1B4-4605-B8DD-81DC2F9D8802}"/>
                      </a:ext>
                    </a:extLst>
                  </p:cNvPr>
                  <p:cNvSpPr/>
                  <p:nvPr/>
                </p:nvSpPr>
                <p:spPr>
                  <a:xfrm>
                    <a:off x="6211773" y="1203313"/>
                    <a:ext cx="57181" cy="555763"/>
                  </a:xfrm>
                  <a:custGeom>
                    <a:avLst/>
                    <a:gdLst>
                      <a:gd name="connsiteX0" fmla="*/ 57181 w 57181"/>
                      <a:gd name="connsiteY0" fmla="*/ 555764 h 555763"/>
                      <a:gd name="connsiteX1" fmla="*/ 0 w 57181"/>
                      <a:gd name="connsiteY1" fmla="*/ 555764 h 555763"/>
                      <a:gd name="connsiteX2" fmla="*/ 0 w 57181"/>
                      <a:gd name="connsiteY2" fmla="*/ 162516 h 555763"/>
                      <a:gd name="connsiteX3" fmla="*/ 57181 w 57181"/>
                      <a:gd name="connsiteY3" fmla="*/ 0 h 555763"/>
                    </a:gdLst>
                    <a:ahLst/>
                    <a:cxnLst>
                      <a:cxn ang="0">
                        <a:pos x="connsiteX0" y="connsiteY0"/>
                      </a:cxn>
                      <a:cxn ang="0">
                        <a:pos x="connsiteX1" y="connsiteY1"/>
                      </a:cxn>
                      <a:cxn ang="0">
                        <a:pos x="connsiteX2" y="connsiteY2"/>
                      </a:cxn>
                      <a:cxn ang="0">
                        <a:pos x="connsiteX3" y="connsiteY3"/>
                      </a:cxn>
                    </a:cxnLst>
                    <a:rect l="l" t="t" r="r" b="b"/>
                    <a:pathLst>
                      <a:path w="57181" h="555763">
                        <a:moveTo>
                          <a:pt x="57181" y="555764"/>
                        </a:moveTo>
                        <a:lnTo>
                          <a:pt x="0" y="555764"/>
                        </a:lnTo>
                        <a:lnTo>
                          <a:pt x="0" y="162516"/>
                        </a:lnTo>
                        <a:cubicBezTo>
                          <a:pt x="0" y="100820"/>
                          <a:pt x="21569" y="44642"/>
                          <a:pt x="57181" y="0"/>
                        </a:cubicBezTo>
                      </a:path>
                    </a:pathLst>
                  </a:custGeom>
                  <a:noFill/>
                  <a:ln w="19050" cap="flat">
                    <a:solidFill>
                      <a:schemeClr val="tx1"/>
                    </a:solid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46B9DF95-5631-42AD-B6C9-1EECF1A4E1B0}"/>
                      </a:ext>
                    </a:extLst>
                  </p:cNvPr>
                  <p:cNvSpPr/>
                  <p:nvPr/>
                </p:nvSpPr>
                <p:spPr>
                  <a:xfrm>
                    <a:off x="6269957" y="1105001"/>
                    <a:ext cx="595890" cy="96807"/>
                  </a:xfrm>
                  <a:custGeom>
                    <a:avLst/>
                    <a:gdLst>
                      <a:gd name="connsiteX0" fmla="*/ 595891 w 595890"/>
                      <a:gd name="connsiteY0" fmla="*/ 57181 h 96807"/>
                      <a:gd name="connsiteX1" fmla="*/ 595891 w 595890"/>
                      <a:gd name="connsiteY1" fmla="*/ 0 h 96807"/>
                      <a:gd name="connsiteX2" fmla="*/ 202643 w 595890"/>
                      <a:gd name="connsiteY2" fmla="*/ 0 h 96807"/>
                      <a:gd name="connsiteX3" fmla="*/ 0 w 595890"/>
                      <a:gd name="connsiteY3" fmla="*/ 96807 h 96807"/>
                    </a:gdLst>
                    <a:ahLst/>
                    <a:cxnLst>
                      <a:cxn ang="0">
                        <a:pos x="connsiteX0" y="connsiteY0"/>
                      </a:cxn>
                      <a:cxn ang="0">
                        <a:pos x="connsiteX1" y="connsiteY1"/>
                      </a:cxn>
                      <a:cxn ang="0">
                        <a:pos x="connsiteX2" y="connsiteY2"/>
                      </a:cxn>
                      <a:cxn ang="0">
                        <a:pos x="connsiteX3" y="connsiteY3"/>
                      </a:cxn>
                    </a:cxnLst>
                    <a:rect l="l" t="t" r="r" b="b"/>
                    <a:pathLst>
                      <a:path w="595890" h="96807">
                        <a:moveTo>
                          <a:pt x="595891" y="57181"/>
                        </a:moveTo>
                        <a:lnTo>
                          <a:pt x="595891" y="0"/>
                        </a:lnTo>
                        <a:lnTo>
                          <a:pt x="202643" y="0"/>
                        </a:lnTo>
                        <a:cubicBezTo>
                          <a:pt x="120884" y="0"/>
                          <a:pt x="48153" y="37619"/>
                          <a:pt x="0" y="96807"/>
                        </a:cubicBezTo>
                      </a:path>
                    </a:pathLst>
                  </a:custGeom>
                  <a:noFill/>
                  <a:ln w="19050" cap="flat">
                    <a:solidFill>
                      <a:schemeClr val="tx1"/>
                    </a:solidFill>
                    <a:prstDash val="solid"/>
                    <a:miter/>
                  </a:ln>
                </p:spPr>
                <p:txBody>
                  <a:bodyPr rtlCol="0" anchor="ctr"/>
                  <a:lstStyle/>
                  <a:p>
                    <a:endParaRPr lang="en-US" dirty="0"/>
                  </a:p>
                </p:txBody>
              </p:sp>
            </p:grpSp>
            <p:sp>
              <p:nvSpPr>
                <p:cNvPr id="180" name="Freeform: Shape 179">
                  <a:extLst>
                    <a:ext uri="{FF2B5EF4-FFF2-40B4-BE49-F238E27FC236}">
                      <a16:creationId xmlns:a16="http://schemas.microsoft.com/office/drawing/2014/main" id="{550FA134-CAF3-4DC7-99DC-8223D9EE0CC3}"/>
                    </a:ext>
                  </a:extLst>
                </p:cNvPr>
                <p:cNvSpPr/>
                <p:nvPr/>
              </p:nvSpPr>
              <p:spPr>
                <a:xfrm>
                  <a:off x="6204751" y="1124061"/>
                  <a:ext cx="74738" cy="74389"/>
                </a:xfrm>
                <a:custGeom>
                  <a:avLst/>
                  <a:gdLst>
                    <a:gd name="connsiteX0" fmla="*/ 309984 w 309983"/>
                    <a:gd name="connsiteY0" fmla="*/ 283901 h 283900"/>
                    <a:gd name="connsiteX1" fmla="*/ 0 w 309983"/>
                    <a:gd name="connsiteY1" fmla="*/ 0 h 283900"/>
                  </a:gdLst>
                  <a:ahLst/>
                  <a:cxnLst>
                    <a:cxn ang="0">
                      <a:pos x="connsiteX0" y="connsiteY0"/>
                    </a:cxn>
                    <a:cxn ang="0">
                      <a:pos x="connsiteX1" y="connsiteY1"/>
                    </a:cxn>
                  </a:cxnLst>
                  <a:rect l="l" t="t" r="r" b="b"/>
                  <a:pathLst>
                    <a:path w="309983" h="283900">
                      <a:moveTo>
                        <a:pt x="309984" y="283901"/>
                      </a:moveTo>
                      <a:lnTo>
                        <a:pt x="0" y="0"/>
                      </a:lnTo>
                    </a:path>
                  </a:pathLst>
                </a:custGeom>
                <a:ln w="19050" cap="flat">
                  <a:solidFill>
                    <a:schemeClr val="tx1"/>
                  </a:solid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2DC3A600-375D-4614-9BDE-0C9E742F77E3}"/>
                    </a:ext>
                  </a:extLst>
                </p:cNvPr>
                <p:cNvSpPr/>
                <p:nvPr/>
              </p:nvSpPr>
              <p:spPr>
                <a:xfrm>
                  <a:off x="6808667" y="1157166"/>
                  <a:ext cx="109347" cy="109347"/>
                </a:xfrm>
                <a:custGeom>
                  <a:avLst/>
                  <a:gdLst>
                    <a:gd name="connsiteX0" fmla="*/ 109347 w 109347"/>
                    <a:gd name="connsiteY0" fmla="*/ 54673 h 109347"/>
                    <a:gd name="connsiteX1" fmla="*/ 54674 w 109347"/>
                    <a:gd name="connsiteY1" fmla="*/ 109347 h 109347"/>
                    <a:gd name="connsiteX2" fmla="*/ 0 w 109347"/>
                    <a:gd name="connsiteY2" fmla="*/ 54673 h 109347"/>
                    <a:gd name="connsiteX3" fmla="*/ 54674 w 109347"/>
                    <a:gd name="connsiteY3" fmla="*/ 0 h 109347"/>
                    <a:gd name="connsiteX4" fmla="*/ 109347 w 109347"/>
                    <a:gd name="connsiteY4" fmla="*/ 54673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3"/>
                      </a:moveTo>
                      <a:cubicBezTo>
                        <a:pt x="109347" y="84869"/>
                        <a:pt x="84869" y="109347"/>
                        <a:pt x="54674" y="109347"/>
                      </a:cubicBezTo>
                      <a:cubicBezTo>
                        <a:pt x="24478" y="109347"/>
                        <a:pt x="0" y="84869"/>
                        <a:pt x="0" y="54673"/>
                      </a:cubicBezTo>
                      <a:cubicBezTo>
                        <a:pt x="0" y="24478"/>
                        <a:pt x="24478" y="0"/>
                        <a:pt x="54674" y="0"/>
                      </a:cubicBezTo>
                      <a:cubicBezTo>
                        <a:pt x="84869" y="0"/>
                        <a:pt x="109347" y="24478"/>
                        <a:pt x="109347" y="54673"/>
                      </a:cubicBezTo>
                      <a:close/>
                    </a:path>
                  </a:pathLst>
                </a:custGeom>
                <a:noFill/>
                <a:ln w="19050" cap="flat">
                  <a:solidFill>
                    <a:schemeClr val="tx1"/>
                  </a:solid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0B37B0FA-87C3-4F61-B62E-A60D8453B50F}"/>
                    </a:ext>
                  </a:extLst>
                </p:cNvPr>
                <p:cNvSpPr/>
                <p:nvPr/>
              </p:nvSpPr>
              <p:spPr>
                <a:xfrm>
                  <a:off x="6264440" y="1705406"/>
                  <a:ext cx="109347" cy="109347"/>
                </a:xfrm>
                <a:custGeom>
                  <a:avLst/>
                  <a:gdLst>
                    <a:gd name="connsiteX0" fmla="*/ 109347 w 109347"/>
                    <a:gd name="connsiteY0" fmla="*/ 54674 h 109347"/>
                    <a:gd name="connsiteX1" fmla="*/ 54674 w 109347"/>
                    <a:gd name="connsiteY1" fmla="*/ 109347 h 109347"/>
                    <a:gd name="connsiteX2" fmla="*/ 0 w 109347"/>
                    <a:gd name="connsiteY2" fmla="*/ 54674 h 109347"/>
                    <a:gd name="connsiteX3" fmla="*/ 54674 w 109347"/>
                    <a:gd name="connsiteY3" fmla="*/ 0 h 109347"/>
                    <a:gd name="connsiteX4" fmla="*/ 109347 w 109347"/>
                    <a:gd name="connsiteY4" fmla="*/ 54674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4"/>
                      </a:moveTo>
                      <a:cubicBezTo>
                        <a:pt x="109347" y="84869"/>
                        <a:pt x="84869" y="109347"/>
                        <a:pt x="54674" y="109347"/>
                      </a:cubicBezTo>
                      <a:cubicBezTo>
                        <a:pt x="24478" y="109347"/>
                        <a:pt x="0" y="84869"/>
                        <a:pt x="0" y="54674"/>
                      </a:cubicBezTo>
                      <a:cubicBezTo>
                        <a:pt x="0" y="24478"/>
                        <a:pt x="24478" y="0"/>
                        <a:pt x="54674" y="0"/>
                      </a:cubicBezTo>
                      <a:cubicBezTo>
                        <a:pt x="84869" y="0"/>
                        <a:pt x="109347" y="24478"/>
                        <a:pt x="109347" y="54674"/>
                      </a:cubicBezTo>
                      <a:close/>
                    </a:path>
                  </a:pathLst>
                </a:custGeom>
                <a:noFill/>
                <a:ln w="19050" cap="flat">
                  <a:solidFill>
                    <a:schemeClr val="tx1"/>
                  </a:solidFill>
                  <a:prstDash val="solid"/>
                  <a:miter/>
                </a:ln>
              </p:spPr>
              <p:txBody>
                <a:bodyPr rtlCol="0" anchor="ctr"/>
                <a:lstStyle/>
                <a:p>
                  <a:endParaRPr lang="en-US" dirty="0"/>
                </a:p>
              </p:txBody>
            </p:sp>
            <p:grpSp>
              <p:nvGrpSpPr>
                <p:cNvPr id="184" name="Graphic 135">
                  <a:extLst>
                    <a:ext uri="{FF2B5EF4-FFF2-40B4-BE49-F238E27FC236}">
                      <a16:creationId xmlns:a16="http://schemas.microsoft.com/office/drawing/2014/main" id="{357F1D35-9447-441A-AAA6-9BE794751E82}"/>
                    </a:ext>
                  </a:extLst>
                </p:cNvPr>
                <p:cNvGrpSpPr/>
                <p:nvPr/>
              </p:nvGrpSpPr>
              <p:grpSpPr>
                <a:xfrm>
                  <a:off x="5517570" y="1192779"/>
                  <a:ext cx="422841" cy="422340"/>
                  <a:chOff x="5517570" y="1192779"/>
                  <a:chExt cx="422841" cy="422340"/>
                </a:xfrm>
                <a:noFill/>
              </p:grpSpPr>
              <p:sp>
                <p:nvSpPr>
                  <p:cNvPr id="185" name="Freeform: Shape 184">
                    <a:extLst>
                      <a:ext uri="{FF2B5EF4-FFF2-40B4-BE49-F238E27FC236}">
                        <a16:creationId xmlns:a16="http://schemas.microsoft.com/office/drawing/2014/main" id="{99C51D39-1982-49E4-ACE9-9E4C3E563347}"/>
                      </a:ext>
                    </a:extLst>
                  </p:cNvPr>
                  <p:cNvSpPr/>
                  <p:nvPr/>
                </p:nvSpPr>
                <p:spPr>
                  <a:xfrm rot="-2518338">
                    <a:off x="5651910" y="1326802"/>
                    <a:ext cx="153493" cy="153493"/>
                  </a:xfrm>
                  <a:custGeom>
                    <a:avLst/>
                    <a:gdLst>
                      <a:gd name="connsiteX0" fmla="*/ 153494 w 153493"/>
                      <a:gd name="connsiteY0" fmla="*/ 76747 h 153493"/>
                      <a:gd name="connsiteX1" fmla="*/ 76747 w 153493"/>
                      <a:gd name="connsiteY1" fmla="*/ 153494 h 153493"/>
                      <a:gd name="connsiteX2" fmla="*/ 0 w 153493"/>
                      <a:gd name="connsiteY2" fmla="*/ 76747 h 153493"/>
                      <a:gd name="connsiteX3" fmla="*/ 76747 w 153493"/>
                      <a:gd name="connsiteY3" fmla="*/ 0 h 153493"/>
                      <a:gd name="connsiteX4" fmla="*/ 153494 w 153493"/>
                      <a:gd name="connsiteY4" fmla="*/ 76747 h 153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93" h="153493">
                        <a:moveTo>
                          <a:pt x="153494" y="76747"/>
                        </a:moveTo>
                        <a:cubicBezTo>
                          <a:pt x="153494" y="119133"/>
                          <a:pt x="119133" y="153494"/>
                          <a:pt x="76747" y="153494"/>
                        </a:cubicBezTo>
                        <a:cubicBezTo>
                          <a:pt x="34361" y="153494"/>
                          <a:pt x="0" y="119133"/>
                          <a:pt x="0" y="76747"/>
                        </a:cubicBezTo>
                        <a:cubicBezTo>
                          <a:pt x="0" y="34361"/>
                          <a:pt x="34361" y="0"/>
                          <a:pt x="76747" y="0"/>
                        </a:cubicBezTo>
                        <a:cubicBezTo>
                          <a:pt x="119133" y="0"/>
                          <a:pt x="153494" y="34361"/>
                          <a:pt x="153494" y="76747"/>
                        </a:cubicBezTo>
                        <a:close/>
                      </a:path>
                    </a:pathLst>
                  </a:custGeom>
                  <a:noFill/>
                  <a:ln w="19050" cap="flat">
                    <a:solidFill>
                      <a:schemeClr val="accent3"/>
                    </a:solidFill>
                    <a:prstDash val="solid"/>
                    <a:round/>
                  </a:ln>
                </p:spPr>
                <p:txBody>
                  <a:bodyPr rtlCol="0" anchor="ctr"/>
                  <a:lstStyle/>
                  <a:p>
                    <a:endParaRPr lang="en-US" dirty="0"/>
                  </a:p>
                </p:txBody>
              </p:sp>
              <p:sp>
                <p:nvSpPr>
                  <p:cNvPr id="186" name="Freeform: Shape 185">
                    <a:extLst>
                      <a:ext uri="{FF2B5EF4-FFF2-40B4-BE49-F238E27FC236}">
                        <a16:creationId xmlns:a16="http://schemas.microsoft.com/office/drawing/2014/main" id="{831E7859-7508-498F-8B51-671F0FD87DBA}"/>
                      </a:ext>
                    </a:extLst>
                  </p:cNvPr>
                  <p:cNvSpPr/>
                  <p:nvPr/>
                </p:nvSpPr>
                <p:spPr>
                  <a:xfrm>
                    <a:off x="5517570" y="1192779"/>
                    <a:ext cx="422841" cy="422340"/>
                  </a:xfrm>
                  <a:custGeom>
                    <a:avLst/>
                    <a:gdLst>
                      <a:gd name="connsiteX0" fmla="*/ 366664 w 422841"/>
                      <a:gd name="connsiteY0" fmla="*/ 176560 h 422340"/>
                      <a:gd name="connsiteX1" fmla="*/ 422842 w 422841"/>
                      <a:gd name="connsiteY1" fmla="*/ 184084 h 422340"/>
                      <a:gd name="connsiteX2" fmla="*/ 422340 w 422841"/>
                      <a:gd name="connsiteY2" fmla="*/ 240262 h 422340"/>
                      <a:gd name="connsiteX3" fmla="*/ 365660 w 422841"/>
                      <a:gd name="connsiteY3" fmla="*/ 247285 h 422340"/>
                      <a:gd name="connsiteX4" fmla="*/ 344594 w 422841"/>
                      <a:gd name="connsiteY4" fmla="*/ 296441 h 422340"/>
                      <a:gd name="connsiteX5" fmla="*/ 378702 w 422841"/>
                      <a:gd name="connsiteY5" fmla="*/ 342086 h 422340"/>
                      <a:gd name="connsiteX6" fmla="*/ 339578 w 422841"/>
                      <a:gd name="connsiteY6" fmla="*/ 380708 h 422340"/>
                      <a:gd name="connsiteX7" fmla="*/ 293933 w 422841"/>
                      <a:gd name="connsiteY7" fmla="*/ 345597 h 422340"/>
                      <a:gd name="connsiteX8" fmla="*/ 245278 w 422841"/>
                      <a:gd name="connsiteY8" fmla="*/ 365159 h 422340"/>
                      <a:gd name="connsiteX9" fmla="*/ 238256 w 422841"/>
                      <a:gd name="connsiteY9" fmla="*/ 422340 h 422340"/>
                      <a:gd name="connsiteX10" fmla="*/ 182078 w 422841"/>
                      <a:gd name="connsiteY10" fmla="*/ 421839 h 422340"/>
                      <a:gd name="connsiteX11" fmla="*/ 175056 w 422841"/>
                      <a:gd name="connsiteY11" fmla="*/ 364657 h 422340"/>
                      <a:gd name="connsiteX12" fmla="*/ 125900 w 422841"/>
                      <a:gd name="connsiteY12" fmla="*/ 344092 h 422340"/>
                      <a:gd name="connsiteX13" fmla="*/ 80255 w 422841"/>
                      <a:gd name="connsiteY13" fmla="*/ 378702 h 422340"/>
                      <a:gd name="connsiteX14" fmla="*/ 41632 w 422841"/>
                      <a:gd name="connsiteY14" fmla="*/ 339578 h 422340"/>
                      <a:gd name="connsiteX15" fmla="*/ 76744 w 422841"/>
                      <a:gd name="connsiteY15" fmla="*/ 294936 h 422340"/>
                      <a:gd name="connsiteX16" fmla="*/ 56178 w 422841"/>
                      <a:gd name="connsiteY16" fmla="*/ 245278 h 422340"/>
                      <a:gd name="connsiteX17" fmla="*/ 0 w 422841"/>
                      <a:gd name="connsiteY17" fmla="*/ 237754 h 422340"/>
                      <a:gd name="connsiteX18" fmla="*/ 502 w 422841"/>
                      <a:gd name="connsiteY18" fmla="*/ 181576 h 422340"/>
                      <a:gd name="connsiteX19" fmla="*/ 56680 w 422841"/>
                      <a:gd name="connsiteY19" fmla="*/ 175056 h 422340"/>
                      <a:gd name="connsiteX20" fmla="*/ 77245 w 422841"/>
                      <a:gd name="connsiteY20" fmla="*/ 125899 h 422340"/>
                      <a:gd name="connsiteX21" fmla="*/ 44140 w 422841"/>
                      <a:gd name="connsiteY21" fmla="*/ 79753 h 422340"/>
                      <a:gd name="connsiteX22" fmla="*/ 83264 w 422841"/>
                      <a:gd name="connsiteY22" fmla="*/ 41131 h 422340"/>
                      <a:gd name="connsiteX23" fmla="*/ 128408 w 422841"/>
                      <a:gd name="connsiteY23" fmla="*/ 75740 h 422340"/>
                      <a:gd name="connsiteX24" fmla="*/ 177062 w 422841"/>
                      <a:gd name="connsiteY24" fmla="*/ 56178 h 422340"/>
                      <a:gd name="connsiteX25" fmla="*/ 184586 w 422841"/>
                      <a:gd name="connsiteY25" fmla="*/ 0 h 422340"/>
                      <a:gd name="connsiteX26" fmla="*/ 240764 w 422841"/>
                      <a:gd name="connsiteY26" fmla="*/ 502 h 422340"/>
                      <a:gd name="connsiteX27" fmla="*/ 247786 w 422841"/>
                      <a:gd name="connsiteY27" fmla="*/ 56680 h 422340"/>
                      <a:gd name="connsiteX28" fmla="*/ 296441 w 422841"/>
                      <a:gd name="connsiteY28" fmla="*/ 77245 h 422340"/>
                      <a:gd name="connsiteX29" fmla="*/ 342587 w 422841"/>
                      <a:gd name="connsiteY29" fmla="*/ 43638 h 422340"/>
                      <a:gd name="connsiteX30" fmla="*/ 381210 w 422841"/>
                      <a:gd name="connsiteY30" fmla="*/ 82763 h 422340"/>
                      <a:gd name="connsiteX31" fmla="*/ 346600 w 422841"/>
                      <a:gd name="connsiteY31" fmla="*/ 127906 h 422340"/>
                      <a:gd name="connsiteX32" fmla="*/ 366664 w 422841"/>
                      <a:gd name="connsiteY32" fmla="*/ 176560 h 42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22841" h="422340">
                        <a:moveTo>
                          <a:pt x="366664" y="176560"/>
                        </a:moveTo>
                        <a:lnTo>
                          <a:pt x="422842" y="184084"/>
                        </a:lnTo>
                        <a:lnTo>
                          <a:pt x="422340" y="240262"/>
                        </a:lnTo>
                        <a:lnTo>
                          <a:pt x="365660" y="247285"/>
                        </a:lnTo>
                        <a:cubicBezTo>
                          <a:pt x="361648" y="264840"/>
                          <a:pt x="354124" y="281393"/>
                          <a:pt x="344594" y="296441"/>
                        </a:cubicBezTo>
                        <a:lnTo>
                          <a:pt x="378702" y="342086"/>
                        </a:lnTo>
                        <a:lnTo>
                          <a:pt x="339578" y="380708"/>
                        </a:lnTo>
                        <a:lnTo>
                          <a:pt x="293933" y="345597"/>
                        </a:lnTo>
                        <a:cubicBezTo>
                          <a:pt x="278885" y="354625"/>
                          <a:pt x="262834" y="361146"/>
                          <a:pt x="245278" y="365159"/>
                        </a:cubicBezTo>
                        <a:lnTo>
                          <a:pt x="238256" y="422340"/>
                        </a:lnTo>
                        <a:lnTo>
                          <a:pt x="182078" y="421839"/>
                        </a:lnTo>
                        <a:lnTo>
                          <a:pt x="175056" y="364657"/>
                        </a:lnTo>
                        <a:cubicBezTo>
                          <a:pt x="157500" y="360644"/>
                          <a:pt x="140947" y="353622"/>
                          <a:pt x="125900" y="344092"/>
                        </a:cubicBezTo>
                        <a:lnTo>
                          <a:pt x="80255" y="378702"/>
                        </a:lnTo>
                        <a:lnTo>
                          <a:pt x="41632" y="339578"/>
                        </a:lnTo>
                        <a:lnTo>
                          <a:pt x="76744" y="294936"/>
                        </a:lnTo>
                        <a:cubicBezTo>
                          <a:pt x="67213" y="279888"/>
                          <a:pt x="60191" y="263336"/>
                          <a:pt x="56178" y="245278"/>
                        </a:cubicBezTo>
                        <a:lnTo>
                          <a:pt x="0" y="237754"/>
                        </a:lnTo>
                        <a:lnTo>
                          <a:pt x="502" y="181576"/>
                        </a:lnTo>
                        <a:lnTo>
                          <a:pt x="56680" y="175056"/>
                        </a:lnTo>
                        <a:cubicBezTo>
                          <a:pt x="60693" y="157500"/>
                          <a:pt x="67715" y="140446"/>
                          <a:pt x="77245" y="125899"/>
                        </a:cubicBezTo>
                        <a:lnTo>
                          <a:pt x="44140" y="79753"/>
                        </a:lnTo>
                        <a:lnTo>
                          <a:pt x="83264" y="41131"/>
                        </a:lnTo>
                        <a:lnTo>
                          <a:pt x="128408" y="75740"/>
                        </a:lnTo>
                        <a:cubicBezTo>
                          <a:pt x="143455" y="66712"/>
                          <a:pt x="159506" y="59689"/>
                          <a:pt x="177062" y="56178"/>
                        </a:cubicBezTo>
                        <a:lnTo>
                          <a:pt x="184586" y="0"/>
                        </a:lnTo>
                        <a:lnTo>
                          <a:pt x="240764" y="502"/>
                        </a:lnTo>
                        <a:lnTo>
                          <a:pt x="247786" y="56680"/>
                        </a:lnTo>
                        <a:cubicBezTo>
                          <a:pt x="265342" y="60693"/>
                          <a:pt x="281895" y="67715"/>
                          <a:pt x="296441" y="77245"/>
                        </a:cubicBezTo>
                        <a:lnTo>
                          <a:pt x="342587" y="43638"/>
                        </a:lnTo>
                        <a:lnTo>
                          <a:pt x="381210" y="82763"/>
                        </a:lnTo>
                        <a:lnTo>
                          <a:pt x="346600" y="127906"/>
                        </a:lnTo>
                        <a:cubicBezTo>
                          <a:pt x="355629" y="142452"/>
                          <a:pt x="362651" y="159005"/>
                          <a:pt x="366664" y="176560"/>
                        </a:cubicBezTo>
                        <a:close/>
                      </a:path>
                    </a:pathLst>
                  </a:custGeom>
                  <a:noFill/>
                  <a:ln w="19050" cap="flat">
                    <a:solidFill>
                      <a:schemeClr val="accent3"/>
                    </a:solidFill>
                    <a:prstDash val="solid"/>
                    <a:round/>
                  </a:ln>
                </p:spPr>
                <p:txBody>
                  <a:bodyPr rtlCol="0" anchor="ctr"/>
                  <a:lstStyle/>
                  <a:p>
                    <a:endParaRPr lang="en-US" dirty="0"/>
                  </a:p>
                </p:txBody>
              </p:sp>
            </p:grpSp>
            <p:grpSp>
              <p:nvGrpSpPr>
                <p:cNvPr id="187" name="Graphic 135">
                  <a:extLst>
                    <a:ext uri="{FF2B5EF4-FFF2-40B4-BE49-F238E27FC236}">
                      <a16:creationId xmlns:a16="http://schemas.microsoft.com/office/drawing/2014/main" id="{357F1D35-9447-441A-AAA6-9BE794751E82}"/>
                    </a:ext>
                  </a:extLst>
                </p:cNvPr>
                <p:cNvGrpSpPr/>
                <p:nvPr/>
              </p:nvGrpSpPr>
              <p:grpSpPr>
                <a:xfrm>
                  <a:off x="5501519" y="1105502"/>
                  <a:ext cx="523160" cy="523160"/>
                  <a:chOff x="5501519" y="1105502"/>
                  <a:chExt cx="523160" cy="523160"/>
                </a:xfrm>
                <a:noFill/>
              </p:grpSpPr>
              <p:sp>
                <p:nvSpPr>
                  <p:cNvPr id="188" name="Freeform: Shape 187">
                    <a:extLst>
                      <a:ext uri="{FF2B5EF4-FFF2-40B4-BE49-F238E27FC236}">
                        <a16:creationId xmlns:a16="http://schemas.microsoft.com/office/drawing/2014/main" id="{FA8F707F-E893-4212-A3C0-697FD8C9D488}"/>
                      </a:ext>
                    </a:extLst>
                  </p:cNvPr>
                  <p:cNvSpPr/>
                  <p:nvPr/>
                </p:nvSpPr>
                <p:spPr>
                  <a:xfrm>
                    <a:off x="5978031" y="1182748"/>
                    <a:ext cx="1003" cy="1003"/>
                  </a:xfrm>
                  <a:custGeom>
                    <a:avLst/>
                    <a:gdLst>
                      <a:gd name="connsiteX0" fmla="*/ 1003 w 1003"/>
                      <a:gd name="connsiteY0" fmla="*/ 1003 h 1003"/>
                      <a:gd name="connsiteX1" fmla="*/ 0 w 1003"/>
                      <a:gd name="connsiteY1" fmla="*/ 0 h 1003"/>
                    </a:gdLst>
                    <a:ahLst/>
                    <a:cxnLst>
                      <a:cxn ang="0">
                        <a:pos x="connsiteX0" y="connsiteY0"/>
                      </a:cxn>
                      <a:cxn ang="0">
                        <a:pos x="connsiteX1" y="connsiteY1"/>
                      </a:cxn>
                    </a:cxnLst>
                    <a:rect l="l" t="t" r="r" b="b"/>
                    <a:pathLst>
                      <a:path w="1003" h="1003">
                        <a:moveTo>
                          <a:pt x="1003" y="1003"/>
                        </a:moveTo>
                        <a:cubicBezTo>
                          <a:pt x="502" y="502"/>
                          <a:pt x="502" y="0"/>
                          <a:pt x="0" y="0"/>
                        </a:cubicBezTo>
                      </a:path>
                    </a:pathLst>
                  </a:custGeom>
                  <a:noFill/>
                  <a:ln w="19050" cap="flat">
                    <a:solidFill>
                      <a:schemeClr val="tx1"/>
                    </a:solid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1330CA9F-F2E2-45EC-80B6-9D9FC69F6FCA}"/>
                      </a:ext>
                    </a:extLst>
                  </p:cNvPr>
                  <p:cNvSpPr/>
                  <p:nvPr/>
                </p:nvSpPr>
                <p:spPr>
                  <a:xfrm>
                    <a:off x="5979034" y="1183751"/>
                    <a:ext cx="45644" cy="444911"/>
                  </a:xfrm>
                  <a:custGeom>
                    <a:avLst/>
                    <a:gdLst>
                      <a:gd name="connsiteX0" fmla="*/ 0 w 45644"/>
                      <a:gd name="connsiteY0" fmla="*/ 444912 h 444911"/>
                      <a:gd name="connsiteX1" fmla="*/ 45645 w 45644"/>
                      <a:gd name="connsiteY1" fmla="*/ 444912 h 444911"/>
                      <a:gd name="connsiteX2" fmla="*/ 45645 w 45644"/>
                      <a:gd name="connsiteY2" fmla="*/ 130414 h 444911"/>
                      <a:gd name="connsiteX3" fmla="*/ 0 w 45644"/>
                      <a:gd name="connsiteY3" fmla="*/ 0 h 444911"/>
                    </a:gdLst>
                    <a:ahLst/>
                    <a:cxnLst>
                      <a:cxn ang="0">
                        <a:pos x="connsiteX0" y="connsiteY0"/>
                      </a:cxn>
                      <a:cxn ang="0">
                        <a:pos x="connsiteX1" y="connsiteY1"/>
                      </a:cxn>
                      <a:cxn ang="0">
                        <a:pos x="connsiteX2" y="connsiteY2"/>
                      </a:cxn>
                      <a:cxn ang="0">
                        <a:pos x="connsiteX3" y="connsiteY3"/>
                      </a:cxn>
                    </a:cxnLst>
                    <a:rect l="l" t="t" r="r" b="b"/>
                    <a:pathLst>
                      <a:path w="45644" h="444911">
                        <a:moveTo>
                          <a:pt x="0" y="444912"/>
                        </a:moveTo>
                        <a:lnTo>
                          <a:pt x="45645" y="444912"/>
                        </a:lnTo>
                        <a:lnTo>
                          <a:pt x="45645" y="130414"/>
                        </a:lnTo>
                        <a:cubicBezTo>
                          <a:pt x="45645" y="81258"/>
                          <a:pt x="28591" y="36115"/>
                          <a:pt x="0" y="0"/>
                        </a:cubicBezTo>
                      </a:path>
                    </a:pathLst>
                  </a:custGeom>
                  <a:noFill/>
                  <a:ln w="19050" cap="flat">
                    <a:solidFill>
                      <a:schemeClr val="tx1"/>
                    </a:solid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03BB50EB-831E-467D-9973-57DD1B984DDD}"/>
                      </a:ext>
                    </a:extLst>
                  </p:cNvPr>
                  <p:cNvSpPr/>
                  <p:nvPr/>
                </p:nvSpPr>
                <p:spPr>
                  <a:xfrm>
                    <a:off x="5501519" y="1105502"/>
                    <a:ext cx="476512" cy="77245"/>
                  </a:xfrm>
                  <a:custGeom>
                    <a:avLst/>
                    <a:gdLst>
                      <a:gd name="connsiteX0" fmla="*/ 0 w 476512"/>
                      <a:gd name="connsiteY0" fmla="*/ 45645 h 77245"/>
                      <a:gd name="connsiteX1" fmla="*/ 0 w 476512"/>
                      <a:gd name="connsiteY1" fmla="*/ 0 h 77245"/>
                      <a:gd name="connsiteX2" fmla="*/ 314498 w 476512"/>
                      <a:gd name="connsiteY2" fmla="*/ 0 h 77245"/>
                      <a:gd name="connsiteX3" fmla="*/ 476512 w 476512"/>
                      <a:gd name="connsiteY3" fmla="*/ 77245 h 77245"/>
                    </a:gdLst>
                    <a:ahLst/>
                    <a:cxnLst>
                      <a:cxn ang="0">
                        <a:pos x="connsiteX0" y="connsiteY0"/>
                      </a:cxn>
                      <a:cxn ang="0">
                        <a:pos x="connsiteX1" y="connsiteY1"/>
                      </a:cxn>
                      <a:cxn ang="0">
                        <a:pos x="connsiteX2" y="connsiteY2"/>
                      </a:cxn>
                      <a:cxn ang="0">
                        <a:pos x="connsiteX3" y="connsiteY3"/>
                      </a:cxn>
                    </a:cxnLst>
                    <a:rect l="l" t="t" r="r" b="b"/>
                    <a:pathLst>
                      <a:path w="476512" h="77245">
                        <a:moveTo>
                          <a:pt x="0" y="45645"/>
                        </a:moveTo>
                        <a:lnTo>
                          <a:pt x="0" y="0"/>
                        </a:lnTo>
                        <a:lnTo>
                          <a:pt x="314498" y="0"/>
                        </a:lnTo>
                        <a:cubicBezTo>
                          <a:pt x="379705" y="0"/>
                          <a:pt x="438391" y="30096"/>
                          <a:pt x="476512" y="77245"/>
                        </a:cubicBezTo>
                      </a:path>
                    </a:pathLst>
                  </a:custGeom>
                  <a:noFill/>
                  <a:ln w="19050" cap="flat">
                    <a:solidFill>
                      <a:schemeClr val="tx1"/>
                    </a:solidFill>
                    <a:prstDash val="solid"/>
                    <a:miter/>
                  </a:ln>
                </p:spPr>
                <p:txBody>
                  <a:bodyPr rtlCol="0" anchor="ctr"/>
                  <a:lstStyle/>
                  <a:p>
                    <a:endParaRPr lang="en-US" dirty="0"/>
                  </a:p>
                </p:txBody>
              </p:sp>
            </p:grpSp>
            <p:sp>
              <p:nvSpPr>
                <p:cNvPr id="191" name="Freeform: Shape 190">
                  <a:extLst>
                    <a:ext uri="{FF2B5EF4-FFF2-40B4-BE49-F238E27FC236}">
                      <a16:creationId xmlns:a16="http://schemas.microsoft.com/office/drawing/2014/main" id="{B45FE343-CBA0-4FC3-B460-83329857FF1C}"/>
                    </a:ext>
                  </a:extLst>
                </p:cNvPr>
                <p:cNvSpPr/>
                <p:nvPr/>
              </p:nvSpPr>
              <p:spPr>
                <a:xfrm>
                  <a:off x="5988083" y="1121870"/>
                  <a:ext cx="74739" cy="68903"/>
                </a:xfrm>
                <a:custGeom>
                  <a:avLst/>
                  <a:gdLst>
                    <a:gd name="connsiteX0" fmla="*/ 0 w 260326"/>
                    <a:gd name="connsiteY0" fmla="*/ 255310 h 255310"/>
                    <a:gd name="connsiteX1" fmla="*/ 260326 w 260326"/>
                    <a:gd name="connsiteY1" fmla="*/ 0 h 255310"/>
                  </a:gdLst>
                  <a:ahLst/>
                  <a:cxnLst>
                    <a:cxn ang="0">
                      <a:pos x="connsiteX0" y="connsiteY0"/>
                    </a:cxn>
                    <a:cxn ang="0">
                      <a:pos x="connsiteX1" y="connsiteY1"/>
                    </a:cxn>
                  </a:cxnLst>
                  <a:rect l="l" t="t" r="r" b="b"/>
                  <a:pathLst>
                    <a:path w="260326" h="255310">
                      <a:moveTo>
                        <a:pt x="0" y="255310"/>
                      </a:moveTo>
                      <a:lnTo>
                        <a:pt x="260326" y="0"/>
                      </a:lnTo>
                    </a:path>
                  </a:pathLst>
                </a:custGeom>
                <a:ln w="19050" cap="flat">
                  <a:solidFill>
                    <a:schemeClr val="tx1"/>
                  </a:solid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E6F62E67-8E4E-4B7C-A202-2FFAAA67009E}"/>
                    </a:ext>
                  </a:extLst>
                </p:cNvPr>
                <p:cNvSpPr/>
                <p:nvPr/>
              </p:nvSpPr>
              <p:spPr>
                <a:xfrm>
                  <a:off x="5445341" y="1149141"/>
                  <a:ext cx="109347" cy="109347"/>
                </a:xfrm>
                <a:custGeom>
                  <a:avLst/>
                  <a:gdLst>
                    <a:gd name="connsiteX0" fmla="*/ 109347 w 109347"/>
                    <a:gd name="connsiteY0" fmla="*/ 54674 h 109347"/>
                    <a:gd name="connsiteX1" fmla="*/ 54674 w 109347"/>
                    <a:gd name="connsiteY1" fmla="*/ 109347 h 109347"/>
                    <a:gd name="connsiteX2" fmla="*/ 0 w 109347"/>
                    <a:gd name="connsiteY2" fmla="*/ 54674 h 109347"/>
                    <a:gd name="connsiteX3" fmla="*/ 54674 w 109347"/>
                    <a:gd name="connsiteY3" fmla="*/ 0 h 109347"/>
                    <a:gd name="connsiteX4" fmla="*/ 109347 w 109347"/>
                    <a:gd name="connsiteY4" fmla="*/ 54674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4"/>
                      </a:moveTo>
                      <a:cubicBezTo>
                        <a:pt x="109347" y="84869"/>
                        <a:pt x="84869" y="109347"/>
                        <a:pt x="54674" y="109347"/>
                      </a:cubicBezTo>
                      <a:cubicBezTo>
                        <a:pt x="24478" y="109347"/>
                        <a:pt x="0" y="84869"/>
                        <a:pt x="0" y="54674"/>
                      </a:cubicBezTo>
                      <a:cubicBezTo>
                        <a:pt x="0" y="24478"/>
                        <a:pt x="24478" y="0"/>
                        <a:pt x="54674" y="0"/>
                      </a:cubicBezTo>
                      <a:cubicBezTo>
                        <a:pt x="84869" y="0"/>
                        <a:pt x="109347" y="24478"/>
                        <a:pt x="109347" y="54674"/>
                      </a:cubicBezTo>
                      <a:close/>
                    </a:path>
                  </a:pathLst>
                </a:custGeom>
                <a:noFill/>
                <a:ln w="19050" cap="flat">
                  <a:solidFill>
                    <a:schemeClr val="tx1"/>
                  </a:solid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4252CC4C-2569-40FF-BB0B-F63BDBF33030}"/>
                    </a:ext>
                  </a:extLst>
                </p:cNvPr>
                <p:cNvSpPr/>
                <p:nvPr/>
              </p:nvSpPr>
              <p:spPr>
                <a:xfrm>
                  <a:off x="5871694" y="1577500"/>
                  <a:ext cx="109347" cy="109347"/>
                </a:xfrm>
                <a:custGeom>
                  <a:avLst/>
                  <a:gdLst>
                    <a:gd name="connsiteX0" fmla="*/ 109347 w 109347"/>
                    <a:gd name="connsiteY0" fmla="*/ 54674 h 109347"/>
                    <a:gd name="connsiteX1" fmla="*/ 54674 w 109347"/>
                    <a:gd name="connsiteY1" fmla="*/ 109347 h 109347"/>
                    <a:gd name="connsiteX2" fmla="*/ 0 w 109347"/>
                    <a:gd name="connsiteY2" fmla="*/ 54674 h 109347"/>
                    <a:gd name="connsiteX3" fmla="*/ 54674 w 109347"/>
                    <a:gd name="connsiteY3" fmla="*/ 0 h 109347"/>
                    <a:gd name="connsiteX4" fmla="*/ 109347 w 109347"/>
                    <a:gd name="connsiteY4" fmla="*/ 54674 h 10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 h="109347">
                      <a:moveTo>
                        <a:pt x="109347" y="54674"/>
                      </a:moveTo>
                      <a:cubicBezTo>
                        <a:pt x="109347" y="84869"/>
                        <a:pt x="84869" y="109347"/>
                        <a:pt x="54674" y="109347"/>
                      </a:cubicBezTo>
                      <a:cubicBezTo>
                        <a:pt x="24478" y="109347"/>
                        <a:pt x="0" y="84869"/>
                        <a:pt x="0" y="54674"/>
                      </a:cubicBezTo>
                      <a:cubicBezTo>
                        <a:pt x="0" y="24478"/>
                        <a:pt x="24478" y="0"/>
                        <a:pt x="54674" y="0"/>
                      </a:cubicBezTo>
                      <a:cubicBezTo>
                        <a:pt x="84869" y="0"/>
                        <a:pt x="109347" y="24478"/>
                        <a:pt x="109347" y="54674"/>
                      </a:cubicBezTo>
                      <a:close/>
                    </a:path>
                  </a:pathLst>
                </a:custGeom>
                <a:noFill/>
                <a:ln w="19050" cap="flat">
                  <a:solidFill>
                    <a:schemeClr val="tx1"/>
                  </a:solid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239FCFD4-292F-4198-B1AB-2E6FAF3B7E58}"/>
                    </a:ext>
                  </a:extLst>
                </p:cNvPr>
                <p:cNvSpPr/>
                <p:nvPr/>
              </p:nvSpPr>
              <p:spPr>
                <a:xfrm rot="18765537">
                  <a:off x="6038797" y="966058"/>
                  <a:ext cx="192606" cy="192606"/>
                </a:xfrm>
                <a:custGeom>
                  <a:avLst/>
                  <a:gdLst>
                    <a:gd name="connsiteX0" fmla="*/ 192607 w 192606"/>
                    <a:gd name="connsiteY0" fmla="*/ 96303 h 192606"/>
                    <a:gd name="connsiteX1" fmla="*/ 96303 w 192606"/>
                    <a:gd name="connsiteY1" fmla="*/ 192607 h 192606"/>
                    <a:gd name="connsiteX2" fmla="*/ 0 w 192606"/>
                    <a:gd name="connsiteY2" fmla="*/ 96303 h 192606"/>
                    <a:gd name="connsiteX3" fmla="*/ 96303 w 192606"/>
                    <a:gd name="connsiteY3" fmla="*/ 0 h 192606"/>
                    <a:gd name="connsiteX4" fmla="*/ 192607 w 192606"/>
                    <a:gd name="connsiteY4" fmla="*/ 96303 h 192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06" h="192606">
                      <a:moveTo>
                        <a:pt x="192607" y="96303"/>
                      </a:moveTo>
                      <a:cubicBezTo>
                        <a:pt x="192607" y="149490"/>
                        <a:pt x="149490" y="192607"/>
                        <a:pt x="96303" y="192607"/>
                      </a:cubicBezTo>
                      <a:cubicBezTo>
                        <a:pt x="43116" y="192607"/>
                        <a:pt x="0" y="149490"/>
                        <a:pt x="0" y="96303"/>
                      </a:cubicBezTo>
                      <a:cubicBezTo>
                        <a:pt x="0" y="43117"/>
                        <a:pt x="43116" y="0"/>
                        <a:pt x="96303" y="0"/>
                      </a:cubicBezTo>
                      <a:cubicBezTo>
                        <a:pt x="149490" y="0"/>
                        <a:pt x="192607" y="43117"/>
                        <a:pt x="192607" y="96303"/>
                      </a:cubicBezTo>
                      <a:close/>
                    </a:path>
                  </a:pathLst>
                </a:custGeom>
                <a:noFill/>
                <a:ln w="19050" cap="flat">
                  <a:solidFill>
                    <a:schemeClr val="tx1"/>
                  </a:solidFill>
                  <a:prstDash val="solid"/>
                  <a:round/>
                </a:ln>
              </p:spPr>
              <p:txBody>
                <a:bodyPr rtlCol="0" anchor="ctr"/>
                <a:lstStyle/>
                <a:p>
                  <a:endParaRPr lang="en-US" dirty="0"/>
                </a:p>
              </p:txBody>
            </p:sp>
          </p:grpSp>
        </p:grpSp>
      </p:grpSp>
      <p:grpSp>
        <p:nvGrpSpPr>
          <p:cNvPr id="2" name="Group 1">
            <a:extLst>
              <a:ext uri="{FF2B5EF4-FFF2-40B4-BE49-F238E27FC236}">
                <a16:creationId xmlns:a16="http://schemas.microsoft.com/office/drawing/2014/main" id="{18AE770B-A12A-421F-AD36-E9A6E4AF8FA2}"/>
              </a:ext>
            </a:extLst>
          </p:cNvPr>
          <p:cNvGrpSpPr/>
          <p:nvPr/>
        </p:nvGrpSpPr>
        <p:grpSpPr>
          <a:xfrm>
            <a:off x="1061359" y="1820061"/>
            <a:ext cx="3383280" cy="4882156"/>
            <a:chOff x="495300" y="1820061"/>
            <a:chExt cx="3383280" cy="4882156"/>
          </a:xfrm>
        </p:grpSpPr>
        <p:sp>
          <p:nvSpPr>
            <p:cNvPr id="94" name="TextBox 93">
              <a:extLst>
                <a:ext uri="{FF2B5EF4-FFF2-40B4-BE49-F238E27FC236}">
                  <a16:creationId xmlns:a16="http://schemas.microsoft.com/office/drawing/2014/main" id="{636EF19F-B6F5-41A9-ABE8-3B9EFB080743}"/>
                </a:ext>
              </a:extLst>
            </p:cNvPr>
            <p:cNvSpPr txBox="1"/>
            <p:nvPr/>
          </p:nvSpPr>
          <p:spPr>
            <a:xfrm>
              <a:off x="495300" y="4964857"/>
              <a:ext cx="3383280" cy="1737360"/>
            </a:xfrm>
            <a:prstGeom prst="rect">
              <a:avLst/>
            </a:prstGeom>
            <a:noFill/>
          </p:spPr>
          <p:txBody>
            <a:bodyPr wrap="square" lIns="91440" tIns="146304" rIns="91440" bIns="146304" rtlCol="0" anchor="t" anchorCtr="0">
              <a:noAutofit/>
            </a:bodyPr>
            <a:lstStyle/>
            <a:p>
              <a:pPr algn="ctr">
                <a:lnSpc>
                  <a:spcPct val="90000"/>
                </a:lnSpc>
              </a:pPr>
              <a: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Make a Plan for your application portfolio</a:t>
              </a:r>
            </a:p>
          </p:txBody>
        </p:sp>
        <p:grpSp>
          <p:nvGrpSpPr>
            <p:cNvPr id="372" name="Group 371">
              <a:extLst>
                <a:ext uri="{FF2B5EF4-FFF2-40B4-BE49-F238E27FC236}">
                  <a16:creationId xmlns:a16="http://schemas.microsoft.com/office/drawing/2014/main" id="{ADA008E9-1852-4002-83AD-0B8F60F5322D}"/>
                </a:ext>
              </a:extLst>
            </p:cNvPr>
            <p:cNvGrpSpPr/>
            <p:nvPr/>
          </p:nvGrpSpPr>
          <p:grpSpPr>
            <a:xfrm>
              <a:off x="769620" y="1820061"/>
              <a:ext cx="2834640" cy="2834640"/>
              <a:chOff x="769620" y="2129424"/>
              <a:chExt cx="2834640" cy="2834640"/>
            </a:xfrm>
          </p:grpSpPr>
          <p:sp>
            <p:nvSpPr>
              <p:cNvPr id="26" name="Oval 25">
                <a:extLst>
                  <a:ext uri="{FF2B5EF4-FFF2-40B4-BE49-F238E27FC236}">
                    <a16:creationId xmlns:a16="http://schemas.microsoft.com/office/drawing/2014/main" id="{B6B91181-2479-4952-8A41-89F1F710F6EF}"/>
                  </a:ext>
                </a:extLst>
              </p:cNvPr>
              <p:cNvSpPr>
                <a:spLocks noChangeAspect="1"/>
              </p:cNvSpPr>
              <p:nvPr/>
            </p:nvSpPr>
            <p:spPr bwMode="auto">
              <a:xfrm>
                <a:off x="769620" y="2129424"/>
                <a:ext cx="2834640" cy="2834640"/>
              </a:xfrm>
              <a:prstGeom prst="ellipse">
                <a:avLst/>
              </a:prstGeom>
              <a:gradFill flip="none" rotWithShape="1">
                <a:gsLst>
                  <a:gs pos="87000">
                    <a:schemeClr val="accent1"/>
                  </a:gs>
                  <a:gs pos="43000">
                    <a:schemeClr val="accent3"/>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sp>
            <p:nvSpPr>
              <p:cNvPr id="31" name="Oval 30">
                <a:extLst>
                  <a:ext uri="{FF2B5EF4-FFF2-40B4-BE49-F238E27FC236}">
                    <a16:creationId xmlns:a16="http://schemas.microsoft.com/office/drawing/2014/main" id="{D57AEB0C-949B-466E-976A-7270421E4BAF}"/>
                  </a:ext>
                </a:extLst>
              </p:cNvPr>
              <p:cNvSpPr>
                <a:spLocks noChangeAspect="1"/>
              </p:cNvSpPr>
              <p:nvPr/>
            </p:nvSpPr>
            <p:spPr bwMode="auto">
              <a:xfrm>
                <a:off x="906780" y="2266584"/>
                <a:ext cx="2560320" cy="2560320"/>
              </a:xfrm>
              <a:prstGeom prst="ellipse">
                <a:avLst/>
              </a:prstGeom>
              <a:solidFill>
                <a:srgbClr val="232F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grpSp>
            <p:nvGrpSpPr>
              <p:cNvPr id="252" name="Group 251">
                <a:extLst>
                  <a:ext uri="{FF2B5EF4-FFF2-40B4-BE49-F238E27FC236}">
                    <a16:creationId xmlns:a16="http://schemas.microsoft.com/office/drawing/2014/main" id="{28662D40-2C12-4B72-BF10-DB25189601E6}"/>
                  </a:ext>
                </a:extLst>
              </p:cNvPr>
              <p:cNvGrpSpPr/>
              <p:nvPr/>
            </p:nvGrpSpPr>
            <p:grpSpPr>
              <a:xfrm>
                <a:off x="1473836" y="2811471"/>
                <a:ext cx="1429902" cy="1468328"/>
                <a:chOff x="1473836" y="2811471"/>
                <a:chExt cx="1429902" cy="1468328"/>
              </a:xfrm>
            </p:grpSpPr>
            <p:grpSp>
              <p:nvGrpSpPr>
                <p:cNvPr id="206" name="Graphic 203">
                  <a:extLst>
                    <a:ext uri="{FF2B5EF4-FFF2-40B4-BE49-F238E27FC236}">
                      <a16:creationId xmlns:a16="http://schemas.microsoft.com/office/drawing/2014/main" id="{BF6ACB16-063B-4AED-BF4E-CFB129D000C8}"/>
                    </a:ext>
                  </a:extLst>
                </p:cNvPr>
                <p:cNvGrpSpPr/>
                <p:nvPr/>
              </p:nvGrpSpPr>
              <p:grpSpPr>
                <a:xfrm>
                  <a:off x="1473836" y="2910493"/>
                  <a:ext cx="1124708" cy="1297627"/>
                  <a:chOff x="1473836" y="2910493"/>
                  <a:chExt cx="1124708" cy="1297627"/>
                </a:xfrm>
                <a:noFill/>
              </p:grpSpPr>
              <p:sp>
                <p:nvSpPr>
                  <p:cNvPr id="207" name="Freeform: Shape 206">
                    <a:extLst>
                      <a:ext uri="{FF2B5EF4-FFF2-40B4-BE49-F238E27FC236}">
                        <a16:creationId xmlns:a16="http://schemas.microsoft.com/office/drawing/2014/main" id="{2273E972-9525-4166-81A9-C4FFEE8B2524}"/>
                      </a:ext>
                    </a:extLst>
                  </p:cNvPr>
                  <p:cNvSpPr/>
                  <p:nvPr/>
                </p:nvSpPr>
                <p:spPr>
                  <a:xfrm>
                    <a:off x="1473836" y="4208120"/>
                    <a:ext cx="1124708" cy="7389"/>
                  </a:xfrm>
                  <a:custGeom>
                    <a:avLst/>
                    <a:gdLst>
                      <a:gd name="connsiteX0" fmla="*/ 0 w 1124708"/>
                      <a:gd name="connsiteY0" fmla="*/ 0 h 7389"/>
                      <a:gd name="connsiteX1" fmla="*/ 1124709 w 1124708"/>
                      <a:gd name="connsiteY1" fmla="*/ 0 h 7389"/>
                    </a:gdLst>
                    <a:ahLst/>
                    <a:cxnLst>
                      <a:cxn ang="0">
                        <a:pos x="connsiteX0" y="connsiteY0"/>
                      </a:cxn>
                      <a:cxn ang="0">
                        <a:pos x="connsiteX1" y="connsiteY1"/>
                      </a:cxn>
                    </a:cxnLst>
                    <a:rect l="l" t="t" r="r" b="b"/>
                    <a:pathLst>
                      <a:path w="1124708" h="7389">
                        <a:moveTo>
                          <a:pt x="0" y="0"/>
                        </a:moveTo>
                        <a:lnTo>
                          <a:pt x="1124709" y="0"/>
                        </a:lnTo>
                      </a:path>
                    </a:pathLst>
                  </a:custGeom>
                  <a:ln w="19050" cap="flat">
                    <a:solidFill>
                      <a:schemeClr val="tx1"/>
                    </a:solidFill>
                    <a:prstDash val="solid"/>
                    <a:miter/>
                  </a:ln>
                </p:spPr>
                <p:txBody>
                  <a:bodyPr rtlCol="0" anchor="ctr"/>
                  <a:lstStyle/>
                  <a:p>
                    <a:endParaRPr lang="en-US" dirty="0"/>
                  </a:p>
                </p:txBody>
              </p:sp>
              <p:sp>
                <p:nvSpPr>
                  <p:cNvPr id="208" name="Freeform: Shape 207">
                    <a:extLst>
                      <a:ext uri="{FF2B5EF4-FFF2-40B4-BE49-F238E27FC236}">
                        <a16:creationId xmlns:a16="http://schemas.microsoft.com/office/drawing/2014/main" id="{AF545356-3709-4C7E-BEF1-885A2853A232}"/>
                      </a:ext>
                    </a:extLst>
                  </p:cNvPr>
                  <p:cNvSpPr/>
                  <p:nvPr/>
                </p:nvSpPr>
                <p:spPr>
                  <a:xfrm>
                    <a:off x="1473836" y="2910493"/>
                    <a:ext cx="1124708" cy="7389"/>
                  </a:xfrm>
                  <a:custGeom>
                    <a:avLst/>
                    <a:gdLst>
                      <a:gd name="connsiteX0" fmla="*/ 0 w 1124708"/>
                      <a:gd name="connsiteY0" fmla="*/ 0 h 7389"/>
                      <a:gd name="connsiteX1" fmla="*/ 1124709 w 1124708"/>
                      <a:gd name="connsiteY1" fmla="*/ 0 h 7389"/>
                    </a:gdLst>
                    <a:ahLst/>
                    <a:cxnLst>
                      <a:cxn ang="0">
                        <a:pos x="connsiteX0" y="connsiteY0"/>
                      </a:cxn>
                      <a:cxn ang="0">
                        <a:pos x="connsiteX1" y="connsiteY1"/>
                      </a:cxn>
                    </a:cxnLst>
                    <a:rect l="l" t="t" r="r" b="b"/>
                    <a:pathLst>
                      <a:path w="1124708" h="7389">
                        <a:moveTo>
                          <a:pt x="0" y="0"/>
                        </a:moveTo>
                        <a:lnTo>
                          <a:pt x="1124709" y="0"/>
                        </a:lnTo>
                      </a:path>
                    </a:pathLst>
                  </a:custGeom>
                  <a:ln w="19050" cap="flat">
                    <a:solidFill>
                      <a:schemeClr val="tx1"/>
                    </a:solidFill>
                    <a:prstDash val="solid"/>
                    <a:miter/>
                  </a:ln>
                </p:spPr>
                <p:txBody>
                  <a:bodyPr rtlCol="0" anchor="ctr"/>
                  <a:lstStyle/>
                  <a:p>
                    <a:endParaRPr lang="en-US" dirty="0"/>
                  </a:p>
                </p:txBody>
              </p:sp>
              <p:grpSp>
                <p:nvGrpSpPr>
                  <p:cNvPr id="209" name="Graphic 203">
                    <a:extLst>
                      <a:ext uri="{FF2B5EF4-FFF2-40B4-BE49-F238E27FC236}">
                        <a16:creationId xmlns:a16="http://schemas.microsoft.com/office/drawing/2014/main" id="{BF6ACB16-063B-4AED-BF4E-CFB129D000C8}"/>
                      </a:ext>
                    </a:extLst>
                  </p:cNvPr>
                  <p:cNvGrpSpPr/>
                  <p:nvPr/>
                </p:nvGrpSpPr>
                <p:grpSpPr>
                  <a:xfrm>
                    <a:off x="1663012" y="3264458"/>
                    <a:ext cx="120451" cy="506192"/>
                    <a:chOff x="1663012" y="3264458"/>
                    <a:chExt cx="120451" cy="506192"/>
                  </a:xfrm>
                </p:grpSpPr>
                <p:sp>
                  <p:nvSpPr>
                    <p:cNvPr id="210" name="Freeform: Shape 209">
                      <a:extLst>
                        <a:ext uri="{FF2B5EF4-FFF2-40B4-BE49-F238E27FC236}">
                          <a16:creationId xmlns:a16="http://schemas.microsoft.com/office/drawing/2014/main" id="{35D86B9B-6F6A-4F23-AA14-37D9227CDFAD}"/>
                        </a:ext>
                      </a:extLst>
                    </p:cNvPr>
                    <p:cNvSpPr/>
                    <p:nvPr/>
                  </p:nvSpPr>
                  <p:spPr>
                    <a:xfrm>
                      <a:off x="1663012" y="3264458"/>
                      <a:ext cx="120451" cy="7389"/>
                    </a:xfrm>
                    <a:custGeom>
                      <a:avLst/>
                      <a:gdLst>
                        <a:gd name="connsiteX0" fmla="*/ 0 w 120451"/>
                        <a:gd name="connsiteY0" fmla="*/ 0 h 7389"/>
                        <a:gd name="connsiteX1" fmla="*/ 120452 w 120451"/>
                        <a:gd name="connsiteY1" fmla="*/ 0 h 7389"/>
                      </a:gdLst>
                      <a:ahLst/>
                      <a:cxnLst>
                        <a:cxn ang="0">
                          <a:pos x="connsiteX0" y="connsiteY0"/>
                        </a:cxn>
                        <a:cxn ang="0">
                          <a:pos x="connsiteX1" y="connsiteY1"/>
                        </a:cxn>
                      </a:cxnLst>
                      <a:rect l="l" t="t" r="r" b="b"/>
                      <a:pathLst>
                        <a:path w="120451" h="7389">
                          <a:moveTo>
                            <a:pt x="0" y="0"/>
                          </a:moveTo>
                          <a:lnTo>
                            <a:pt x="120452" y="0"/>
                          </a:lnTo>
                        </a:path>
                      </a:pathLst>
                    </a:custGeom>
                    <a:ln w="19050" cap="flat">
                      <a:solidFill>
                        <a:schemeClr val="tx1"/>
                      </a:solid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8C78906F-9ED2-4B77-82BE-BE28BCF2CCE2}"/>
                        </a:ext>
                      </a:extLst>
                    </p:cNvPr>
                    <p:cNvSpPr/>
                    <p:nvPr/>
                  </p:nvSpPr>
                  <p:spPr>
                    <a:xfrm>
                      <a:off x="1663012" y="3384910"/>
                      <a:ext cx="120451" cy="7389"/>
                    </a:xfrm>
                    <a:custGeom>
                      <a:avLst/>
                      <a:gdLst>
                        <a:gd name="connsiteX0" fmla="*/ 0 w 120451"/>
                        <a:gd name="connsiteY0" fmla="*/ 0 h 7389"/>
                        <a:gd name="connsiteX1" fmla="*/ 120452 w 120451"/>
                        <a:gd name="connsiteY1" fmla="*/ 0 h 7389"/>
                      </a:gdLst>
                      <a:ahLst/>
                      <a:cxnLst>
                        <a:cxn ang="0">
                          <a:pos x="connsiteX0" y="connsiteY0"/>
                        </a:cxn>
                        <a:cxn ang="0">
                          <a:pos x="connsiteX1" y="connsiteY1"/>
                        </a:cxn>
                      </a:cxnLst>
                      <a:rect l="l" t="t" r="r" b="b"/>
                      <a:pathLst>
                        <a:path w="120451" h="7389">
                          <a:moveTo>
                            <a:pt x="0" y="0"/>
                          </a:moveTo>
                          <a:lnTo>
                            <a:pt x="120452" y="0"/>
                          </a:lnTo>
                        </a:path>
                      </a:pathLst>
                    </a:custGeom>
                    <a:ln w="19050" cap="flat">
                      <a:solidFill>
                        <a:schemeClr val="tx1"/>
                      </a:solid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21752351-CB79-4E84-A8F4-A48D29572788}"/>
                        </a:ext>
                      </a:extLst>
                    </p:cNvPr>
                    <p:cNvSpPr/>
                    <p:nvPr/>
                  </p:nvSpPr>
                  <p:spPr>
                    <a:xfrm>
                      <a:off x="1663012" y="3512751"/>
                      <a:ext cx="120451" cy="7389"/>
                    </a:xfrm>
                    <a:custGeom>
                      <a:avLst/>
                      <a:gdLst>
                        <a:gd name="connsiteX0" fmla="*/ 0 w 120451"/>
                        <a:gd name="connsiteY0" fmla="*/ 0 h 7389"/>
                        <a:gd name="connsiteX1" fmla="*/ 120452 w 120451"/>
                        <a:gd name="connsiteY1" fmla="*/ 0 h 7389"/>
                      </a:gdLst>
                      <a:ahLst/>
                      <a:cxnLst>
                        <a:cxn ang="0">
                          <a:pos x="connsiteX0" y="connsiteY0"/>
                        </a:cxn>
                        <a:cxn ang="0">
                          <a:pos x="connsiteX1" y="connsiteY1"/>
                        </a:cxn>
                      </a:cxnLst>
                      <a:rect l="l" t="t" r="r" b="b"/>
                      <a:pathLst>
                        <a:path w="120451" h="7389">
                          <a:moveTo>
                            <a:pt x="0" y="0"/>
                          </a:moveTo>
                          <a:lnTo>
                            <a:pt x="120452" y="0"/>
                          </a:lnTo>
                        </a:path>
                      </a:pathLst>
                    </a:custGeom>
                    <a:ln w="19050" cap="flat">
                      <a:solidFill>
                        <a:schemeClr val="tx1"/>
                      </a:solidFill>
                      <a:prstDash val="solid"/>
                      <a:miter/>
                    </a:ln>
                  </p:spPr>
                  <p:txBody>
                    <a:bodyPr rtlCol="0" anchor="ctr"/>
                    <a:lstStyle/>
                    <a:p>
                      <a:endParaRPr lang="en-US" dirty="0"/>
                    </a:p>
                  </p:txBody>
                </p:sp>
                <p:sp>
                  <p:nvSpPr>
                    <p:cNvPr id="213" name="Freeform: Shape 212">
                      <a:extLst>
                        <a:ext uri="{FF2B5EF4-FFF2-40B4-BE49-F238E27FC236}">
                          <a16:creationId xmlns:a16="http://schemas.microsoft.com/office/drawing/2014/main" id="{2FF7ADE4-93D1-43DD-BE9A-11743EE9C8CB}"/>
                        </a:ext>
                      </a:extLst>
                    </p:cNvPr>
                    <p:cNvSpPr/>
                    <p:nvPr/>
                  </p:nvSpPr>
                  <p:spPr>
                    <a:xfrm>
                      <a:off x="1663012" y="3629508"/>
                      <a:ext cx="120451" cy="7389"/>
                    </a:xfrm>
                    <a:custGeom>
                      <a:avLst/>
                      <a:gdLst>
                        <a:gd name="connsiteX0" fmla="*/ 0 w 120451"/>
                        <a:gd name="connsiteY0" fmla="*/ 0 h 7389"/>
                        <a:gd name="connsiteX1" fmla="*/ 120452 w 120451"/>
                        <a:gd name="connsiteY1" fmla="*/ 0 h 7389"/>
                      </a:gdLst>
                      <a:ahLst/>
                      <a:cxnLst>
                        <a:cxn ang="0">
                          <a:pos x="connsiteX0" y="connsiteY0"/>
                        </a:cxn>
                        <a:cxn ang="0">
                          <a:pos x="connsiteX1" y="connsiteY1"/>
                        </a:cxn>
                      </a:cxnLst>
                      <a:rect l="l" t="t" r="r" b="b"/>
                      <a:pathLst>
                        <a:path w="120451" h="7389">
                          <a:moveTo>
                            <a:pt x="0" y="0"/>
                          </a:moveTo>
                          <a:lnTo>
                            <a:pt x="120452" y="0"/>
                          </a:lnTo>
                        </a:path>
                      </a:pathLst>
                    </a:custGeom>
                    <a:ln w="19050" cap="flat">
                      <a:solidFill>
                        <a:schemeClr val="tx1"/>
                      </a:solidFill>
                      <a:prstDash val="solid"/>
                      <a:miter/>
                    </a:ln>
                  </p:spPr>
                  <p:txBody>
                    <a:bodyPr rtlCol="0" anchor="ctr"/>
                    <a:lstStyle/>
                    <a:p>
                      <a:endParaRPr lang="en-US" dirty="0"/>
                    </a:p>
                  </p:txBody>
                </p:sp>
                <p:sp>
                  <p:nvSpPr>
                    <p:cNvPr id="214" name="Freeform: Shape 213">
                      <a:extLst>
                        <a:ext uri="{FF2B5EF4-FFF2-40B4-BE49-F238E27FC236}">
                          <a16:creationId xmlns:a16="http://schemas.microsoft.com/office/drawing/2014/main" id="{E487BEE2-24F9-48CA-87F5-ECC0C2F785B0}"/>
                        </a:ext>
                      </a:extLst>
                    </p:cNvPr>
                    <p:cNvSpPr/>
                    <p:nvPr/>
                  </p:nvSpPr>
                  <p:spPr>
                    <a:xfrm>
                      <a:off x="1663012" y="3770651"/>
                      <a:ext cx="120451" cy="7389"/>
                    </a:xfrm>
                    <a:custGeom>
                      <a:avLst/>
                      <a:gdLst>
                        <a:gd name="connsiteX0" fmla="*/ 0 w 120451"/>
                        <a:gd name="connsiteY0" fmla="*/ 0 h 7389"/>
                        <a:gd name="connsiteX1" fmla="*/ 120452 w 120451"/>
                        <a:gd name="connsiteY1" fmla="*/ 0 h 7389"/>
                      </a:gdLst>
                      <a:ahLst/>
                      <a:cxnLst>
                        <a:cxn ang="0">
                          <a:pos x="connsiteX0" y="connsiteY0"/>
                        </a:cxn>
                        <a:cxn ang="0">
                          <a:pos x="connsiteX1" y="connsiteY1"/>
                        </a:cxn>
                      </a:cxnLst>
                      <a:rect l="l" t="t" r="r" b="b"/>
                      <a:pathLst>
                        <a:path w="120451" h="7389">
                          <a:moveTo>
                            <a:pt x="0" y="0"/>
                          </a:moveTo>
                          <a:lnTo>
                            <a:pt x="120452" y="0"/>
                          </a:lnTo>
                        </a:path>
                      </a:pathLst>
                    </a:custGeom>
                    <a:ln w="19050" cap="flat">
                      <a:solidFill>
                        <a:schemeClr val="tx1"/>
                      </a:solidFill>
                      <a:prstDash val="solid"/>
                      <a:miter/>
                    </a:ln>
                  </p:spPr>
                  <p:txBody>
                    <a:bodyPr rtlCol="0" anchor="ctr"/>
                    <a:lstStyle/>
                    <a:p>
                      <a:endParaRPr lang="en-US" dirty="0"/>
                    </a:p>
                  </p:txBody>
                </p:sp>
              </p:grpSp>
              <p:grpSp>
                <p:nvGrpSpPr>
                  <p:cNvPr id="215" name="Graphic 203">
                    <a:extLst>
                      <a:ext uri="{FF2B5EF4-FFF2-40B4-BE49-F238E27FC236}">
                        <a16:creationId xmlns:a16="http://schemas.microsoft.com/office/drawing/2014/main" id="{BF6ACB16-063B-4AED-BF4E-CFB129D000C8}"/>
                      </a:ext>
                    </a:extLst>
                  </p:cNvPr>
                  <p:cNvGrpSpPr/>
                  <p:nvPr/>
                </p:nvGrpSpPr>
                <p:grpSpPr>
                  <a:xfrm>
                    <a:off x="1893570" y="3264458"/>
                    <a:ext cx="212083" cy="506192"/>
                    <a:chOff x="1893570" y="3264458"/>
                    <a:chExt cx="212083" cy="506192"/>
                  </a:xfrm>
                </p:grpSpPr>
                <p:sp>
                  <p:nvSpPr>
                    <p:cNvPr id="216" name="Freeform: Shape 215">
                      <a:extLst>
                        <a:ext uri="{FF2B5EF4-FFF2-40B4-BE49-F238E27FC236}">
                          <a16:creationId xmlns:a16="http://schemas.microsoft.com/office/drawing/2014/main" id="{152F73CE-37F9-494C-BD7C-01CAF5B06354}"/>
                        </a:ext>
                      </a:extLst>
                    </p:cNvPr>
                    <p:cNvSpPr/>
                    <p:nvPr/>
                  </p:nvSpPr>
                  <p:spPr>
                    <a:xfrm>
                      <a:off x="1893570" y="3264458"/>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17" name="Freeform: Shape 216">
                      <a:extLst>
                        <a:ext uri="{FF2B5EF4-FFF2-40B4-BE49-F238E27FC236}">
                          <a16:creationId xmlns:a16="http://schemas.microsoft.com/office/drawing/2014/main" id="{3B8E4507-62B8-4739-9498-C3EDF5EDD16F}"/>
                        </a:ext>
                      </a:extLst>
                    </p:cNvPr>
                    <p:cNvSpPr/>
                    <p:nvPr/>
                  </p:nvSpPr>
                  <p:spPr>
                    <a:xfrm>
                      <a:off x="1893570" y="3384910"/>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18" name="Freeform: Shape 217">
                      <a:extLst>
                        <a:ext uri="{FF2B5EF4-FFF2-40B4-BE49-F238E27FC236}">
                          <a16:creationId xmlns:a16="http://schemas.microsoft.com/office/drawing/2014/main" id="{8C60E556-B89C-46E3-B73E-157891EFD559}"/>
                        </a:ext>
                      </a:extLst>
                    </p:cNvPr>
                    <p:cNvSpPr/>
                    <p:nvPr/>
                  </p:nvSpPr>
                  <p:spPr>
                    <a:xfrm>
                      <a:off x="1893570" y="3512751"/>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19" name="Freeform: Shape 218">
                      <a:extLst>
                        <a:ext uri="{FF2B5EF4-FFF2-40B4-BE49-F238E27FC236}">
                          <a16:creationId xmlns:a16="http://schemas.microsoft.com/office/drawing/2014/main" id="{63123264-2E83-4FA4-BA88-C939F23B0C13}"/>
                        </a:ext>
                      </a:extLst>
                    </p:cNvPr>
                    <p:cNvSpPr/>
                    <p:nvPr/>
                  </p:nvSpPr>
                  <p:spPr>
                    <a:xfrm>
                      <a:off x="1893570" y="3629508"/>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20" name="Freeform: Shape 219">
                      <a:extLst>
                        <a:ext uri="{FF2B5EF4-FFF2-40B4-BE49-F238E27FC236}">
                          <a16:creationId xmlns:a16="http://schemas.microsoft.com/office/drawing/2014/main" id="{9925D24C-7AC6-4FD2-972A-6AA80CB7CDC1}"/>
                        </a:ext>
                      </a:extLst>
                    </p:cNvPr>
                    <p:cNvSpPr/>
                    <p:nvPr/>
                  </p:nvSpPr>
                  <p:spPr>
                    <a:xfrm>
                      <a:off x="1893570" y="3770651"/>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grpSp>
              <p:grpSp>
                <p:nvGrpSpPr>
                  <p:cNvPr id="221" name="Graphic 203">
                    <a:extLst>
                      <a:ext uri="{FF2B5EF4-FFF2-40B4-BE49-F238E27FC236}">
                        <a16:creationId xmlns:a16="http://schemas.microsoft.com/office/drawing/2014/main" id="{BF6ACB16-063B-4AED-BF4E-CFB129D000C8}"/>
                      </a:ext>
                    </a:extLst>
                  </p:cNvPr>
                  <p:cNvGrpSpPr/>
                  <p:nvPr/>
                </p:nvGrpSpPr>
                <p:grpSpPr>
                  <a:xfrm>
                    <a:off x="2227583" y="3264458"/>
                    <a:ext cx="212083" cy="743401"/>
                    <a:chOff x="2227583" y="3264458"/>
                    <a:chExt cx="212083" cy="743401"/>
                  </a:xfrm>
                </p:grpSpPr>
                <p:sp>
                  <p:nvSpPr>
                    <p:cNvPr id="222" name="Freeform: Shape 221">
                      <a:extLst>
                        <a:ext uri="{FF2B5EF4-FFF2-40B4-BE49-F238E27FC236}">
                          <a16:creationId xmlns:a16="http://schemas.microsoft.com/office/drawing/2014/main" id="{53AE09C6-1A15-4681-9E7A-A332333E1E91}"/>
                        </a:ext>
                      </a:extLst>
                    </p:cNvPr>
                    <p:cNvSpPr/>
                    <p:nvPr/>
                  </p:nvSpPr>
                  <p:spPr>
                    <a:xfrm>
                      <a:off x="2227583" y="3264458"/>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23" name="Freeform: Shape 222">
                      <a:extLst>
                        <a:ext uri="{FF2B5EF4-FFF2-40B4-BE49-F238E27FC236}">
                          <a16:creationId xmlns:a16="http://schemas.microsoft.com/office/drawing/2014/main" id="{DDFE2EA9-1EF0-422D-8642-4A9C8E6E22CC}"/>
                        </a:ext>
                      </a:extLst>
                    </p:cNvPr>
                    <p:cNvSpPr/>
                    <p:nvPr/>
                  </p:nvSpPr>
                  <p:spPr>
                    <a:xfrm>
                      <a:off x="2227583" y="3384910"/>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24" name="Freeform: Shape 223">
                      <a:extLst>
                        <a:ext uri="{FF2B5EF4-FFF2-40B4-BE49-F238E27FC236}">
                          <a16:creationId xmlns:a16="http://schemas.microsoft.com/office/drawing/2014/main" id="{2D25A528-7539-453E-A5A9-3CA5E30BE675}"/>
                        </a:ext>
                      </a:extLst>
                    </p:cNvPr>
                    <p:cNvSpPr/>
                    <p:nvPr/>
                  </p:nvSpPr>
                  <p:spPr>
                    <a:xfrm>
                      <a:off x="2227583" y="3512751"/>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25" name="Freeform: Shape 224">
                      <a:extLst>
                        <a:ext uri="{FF2B5EF4-FFF2-40B4-BE49-F238E27FC236}">
                          <a16:creationId xmlns:a16="http://schemas.microsoft.com/office/drawing/2014/main" id="{4B6A3010-518B-4D47-8650-070CD313B160}"/>
                        </a:ext>
                      </a:extLst>
                    </p:cNvPr>
                    <p:cNvSpPr/>
                    <p:nvPr/>
                  </p:nvSpPr>
                  <p:spPr>
                    <a:xfrm>
                      <a:off x="2227583" y="3629508"/>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26" name="Freeform: Shape 225">
                      <a:extLst>
                        <a:ext uri="{FF2B5EF4-FFF2-40B4-BE49-F238E27FC236}">
                          <a16:creationId xmlns:a16="http://schemas.microsoft.com/office/drawing/2014/main" id="{77C3441F-7F68-4DC5-A2A0-C2B9DED41197}"/>
                        </a:ext>
                      </a:extLst>
                    </p:cNvPr>
                    <p:cNvSpPr/>
                    <p:nvPr/>
                  </p:nvSpPr>
                  <p:spPr>
                    <a:xfrm>
                      <a:off x="2227583" y="3770651"/>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27" name="Freeform: Shape 226">
                      <a:extLst>
                        <a:ext uri="{FF2B5EF4-FFF2-40B4-BE49-F238E27FC236}">
                          <a16:creationId xmlns:a16="http://schemas.microsoft.com/office/drawing/2014/main" id="{A07AAE06-EA83-4BA2-84F4-3E04E6C2EC19}"/>
                        </a:ext>
                      </a:extLst>
                    </p:cNvPr>
                    <p:cNvSpPr/>
                    <p:nvPr/>
                  </p:nvSpPr>
                  <p:spPr>
                    <a:xfrm>
                      <a:off x="2227583" y="3904404"/>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sp>
                  <p:nvSpPr>
                    <p:cNvPr id="228" name="Freeform: Shape 227">
                      <a:extLst>
                        <a:ext uri="{FF2B5EF4-FFF2-40B4-BE49-F238E27FC236}">
                          <a16:creationId xmlns:a16="http://schemas.microsoft.com/office/drawing/2014/main" id="{C883A3B3-4CC5-4777-A266-C0CD61101CA9}"/>
                        </a:ext>
                      </a:extLst>
                    </p:cNvPr>
                    <p:cNvSpPr/>
                    <p:nvPr/>
                  </p:nvSpPr>
                  <p:spPr>
                    <a:xfrm>
                      <a:off x="2227583" y="4007860"/>
                      <a:ext cx="212083" cy="7389"/>
                    </a:xfrm>
                    <a:custGeom>
                      <a:avLst/>
                      <a:gdLst>
                        <a:gd name="connsiteX0" fmla="*/ 0 w 212083"/>
                        <a:gd name="connsiteY0" fmla="*/ 0 h 7389"/>
                        <a:gd name="connsiteX1" fmla="*/ 212084 w 212083"/>
                        <a:gd name="connsiteY1" fmla="*/ 0 h 7389"/>
                      </a:gdLst>
                      <a:ahLst/>
                      <a:cxnLst>
                        <a:cxn ang="0">
                          <a:pos x="connsiteX0" y="connsiteY0"/>
                        </a:cxn>
                        <a:cxn ang="0">
                          <a:pos x="connsiteX1" y="connsiteY1"/>
                        </a:cxn>
                      </a:cxnLst>
                      <a:rect l="l" t="t" r="r" b="b"/>
                      <a:pathLst>
                        <a:path w="212083" h="7389">
                          <a:moveTo>
                            <a:pt x="0" y="0"/>
                          </a:moveTo>
                          <a:lnTo>
                            <a:pt x="212084" y="0"/>
                          </a:lnTo>
                        </a:path>
                      </a:pathLst>
                    </a:custGeom>
                    <a:ln w="19050" cap="flat">
                      <a:solidFill>
                        <a:schemeClr val="tx1"/>
                      </a:solidFill>
                      <a:prstDash val="solid"/>
                      <a:miter/>
                    </a:ln>
                  </p:spPr>
                  <p:txBody>
                    <a:bodyPr rtlCol="0" anchor="ctr"/>
                    <a:lstStyle/>
                    <a:p>
                      <a:endParaRPr lang="en-US" dirty="0"/>
                    </a:p>
                  </p:txBody>
                </p:sp>
              </p:grpSp>
              <p:sp>
                <p:nvSpPr>
                  <p:cNvPr id="229" name="Freeform: Shape 228">
                    <a:extLst>
                      <a:ext uri="{FF2B5EF4-FFF2-40B4-BE49-F238E27FC236}">
                        <a16:creationId xmlns:a16="http://schemas.microsoft.com/office/drawing/2014/main" id="{54C9047A-A581-4D82-AF41-9C3807A3CD28}"/>
                      </a:ext>
                    </a:extLst>
                  </p:cNvPr>
                  <p:cNvSpPr/>
                  <p:nvPr/>
                </p:nvSpPr>
                <p:spPr>
                  <a:xfrm>
                    <a:off x="1593549" y="3927312"/>
                    <a:ext cx="368744" cy="7389"/>
                  </a:xfrm>
                  <a:custGeom>
                    <a:avLst/>
                    <a:gdLst>
                      <a:gd name="connsiteX0" fmla="*/ 0 w 368744"/>
                      <a:gd name="connsiteY0" fmla="*/ 0 h 7389"/>
                      <a:gd name="connsiteX1" fmla="*/ 368745 w 368744"/>
                      <a:gd name="connsiteY1" fmla="*/ 0 h 7389"/>
                    </a:gdLst>
                    <a:ahLst/>
                    <a:cxnLst>
                      <a:cxn ang="0">
                        <a:pos x="connsiteX0" y="connsiteY0"/>
                      </a:cxn>
                      <a:cxn ang="0">
                        <a:pos x="connsiteX1" y="connsiteY1"/>
                      </a:cxn>
                    </a:cxnLst>
                    <a:rect l="l" t="t" r="r" b="b"/>
                    <a:pathLst>
                      <a:path w="368744" h="7389">
                        <a:moveTo>
                          <a:pt x="0" y="0"/>
                        </a:moveTo>
                        <a:lnTo>
                          <a:pt x="368745" y="0"/>
                        </a:lnTo>
                      </a:path>
                    </a:pathLst>
                  </a:custGeom>
                  <a:ln w="19050" cap="flat">
                    <a:solidFill>
                      <a:schemeClr val="tx1"/>
                    </a:solidFill>
                    <a:prstDash val="solid"/>
                    <a:miter/>
                  </a:ln>
                </p:spPr>
                <p:txBody>
                  <a:bodyPr rtlCol="0" anchor="ctr"/>
                  <a:lstStyle/>
                  <a:p>
                    <a:endParaRPr lang="en-US" dirty="0"/>
                  </a:p>
                </p:txBody>
              </p:sp>
              <p:sp>
                <p:nvSpPr>
                  <p:cNvPr id="230" name="Freeform: Shape 229">
                    <a:extLst>
                      <a:ext uri="{FF2B5EF4-FFF2-40B4-BE49-F238E27FC236}">
                        <a16:creationId xmlns:a16="http://schemas.microsoft.com/office/drawing/2014/main" id="{B9DF2E16-37DA-41AF-ACBB-B619E056F4FA}"/>
                      </a:ext>
                    </a:extLst>
                  </p:cNvPr>
                  <p:cNvSpPr/>
                  <p:nvPr/>
                </p:nvSpPr>
                <p:spPr>
                  <a:xfrm>
                    <a:off x="1785681" y="3054592"/>
                    <a:ext cx="207649" cy="7389"/>
                  </a:xfrm>
                  <a:custGeom>
                    <a:avLst/>
                    <a:gdLst>
                      <a:gd name="connsiteX0" fmla="*/ 0 w 207649"/>
                      <a:gd name="connsiteY0" fmla="*/ 0 h 7389"/>
                      <a:gd name="connsiteX1" fmla="*/ 207650 w 207649"/>
                      <a:gd name="connsiteY1" fmla="*/ 0 h 7389"/>
                    </a:gdLst>
                    <a:ahLst/>
                    <a:cxnLst>
                      <a:cxn ang="0">
                        <a:pos x="connsiteX0" y="connsiteY0"/>
                      </a:cxn>
                      <a:cxn ang="0">
                        <a:pos x="connsiteX1" y="connsiteY1"/>
                      </a:cxn>
                    </a:cxnLst>
                    <a:rect l="l" t="t" r="r" b="b"/>
                    <a:pathLst>
                      <a:path w="207649" h="7389">
                        <a:moveTo>
                          <a:pt x="0" y="0"/>
                        </a:moveTo>
                        <a:lnTo>
                          <a:pt x="207650" y="0"/>
                        </a:lnTo>
                      </a:path>
                    </a:pathLst>
                  </a:custGeom>
                  <a:ln w="19050" cap="flat">
                    <a:solidFill>
                      <a:schemeClr val="tx1"/>
                    </a:solidFill>
                    <a:prstDash val="solid"/>
                    <a:miter/>
                  </a:ln>
                </p:spPr>
                <p:txBody>
                  <a:bodyPr rtlCol="0" anchor="ctr"/>
                  <a:lstStyle/>
                  <a:p>
                    <a:endParaRPr lang="en-US" dirty="0"/>
                  </a:p>
                </p:txBody>
              </p:sp>
              <p:sp>
                <p:nvSpPr>
                  <p:cNvPr id="231" name="Freeform: Shape 230">
                    <a:extLst>
                      <a:ext uri="{FF2B5EF4-FFF2-40B4-BE49-F238E27FC236}">
                        <a16:creationId xmlns:a16="http://schemas.microsoft.com/office/drawing/2014/main" id="{0E1B8A9F-1C5E-4DBC-BA4A-6F69A05FC239}"/>
                      </a:ext>
                    </a:extLst>
                  </p:cNvPr>
                  <p:cNvSpPr/>
                  <p:nvPr/>
                </p:nvSpPr>
                <p:spPr>
                  <a:xfrm>
                    <a:off x="1594288" y="4023378"/>
                    <a:ext cx="368744" cy="7389"/>
                  </a:xfrm>
                  <a:custGeom>
                    <a:avLst/>
                    <a:gdLst>
                      <a:gd name="connsiteX0" fmla="*/ 0 w 368744"/>
                      <a:gd name="connsiteY0" fmla="*/ 0 h 7389"/>
                      <a:gd name="connsiteX1" fmla="*/ 368745 w 368744"/>
                      <a:gd name="connsiteY1" fmla="*/ 0 h 7389"/>
                    </a:gdLst>
                    <a:ahLst/>
                    <a:cxnLst>
                      <a:cxn ang="0">
                        <a:pos x="connsiteX0" y="connsiteY0"/>
                      </a:cxn>
                      <a:cxn ang="0">
                        <a:pos x="connsiteX1" y="connsiteY1"/>
                      </a:cxn>
                    </a:cxnLst>
                    <a:rect l="l" t="t" r="r" b="b"/>
                    <a:pathLst>
                      <a:path w="368744" h="7389">
                        <a:moveTo>
                          <a:pt x="0" y="0"/>
                        </a:moveTo>
                        <a:lnTo>
                          <a:pt x="368745" y="0"/>
                        </a:lnTo>
                      </a:path>
                    </a:pathLst>
                  </a:custGeom>
                  <a:ln w="19050" cap="flat">
                    <a:solidFill>
                      <a:schemeClr val="tx1"/>
                    </a:solidFill>
                    <a:prstDash val="solid"/>
                    <a:miter/>
                  </a:ln>
                </p:spPr>
                <p:txBody>
                  <a:bodyPr rtlCol="0" anchor="ctr"/>
                  <a:lstStyle/>
                  <a:p>
                    <a:endParaRPr lang="en-US" dirty="0"/>
                  </a:p>
                </p:txBody>
              </p:sp>
              <p:sp>
                <p:nvSpPr>
                  <p:cNvPr id="232" name="Freeform: Shape 231">
                    <a:extLst>
                      <a:ext uri="{FF2B5EF4-FFF2-40B4-BE49-F238E27FC236}">
                        <a16:creationId xmlns:a16="http://schemas.microsoft.com/office/drawing/2014/main" id="{1DE9E6B4-B753-4439-81C7-825CF5699304}"/>
                      </a:ext>
                    </a:extLst>
                  </p:cNvPr>
                  <p:cNvSpPr/>
                  <p:nvPr/>
                </p:nvSpPr>
                <p:spPr>
                  <a:xfrm>
                    <a:off x="1580248" y="2971827"/>
                    <a:ext cx="161094" cy="161094"/>
                  </a:xfrm>
                  <a:custGeom>
                    <a:avLst/>
                    <a:gdLst>
                      <a:gd name="connsiteX0" fmla="*/ 161095 w 161094"/>
                      <a:gd name="connsiteY0" fmla="*/ 80547 h 161094"/>
                      <a:gd name="connsiteX1" fmla="*/ 80547 w 161094"/>
                      <a:gd name="connsiteY1" fmla="*/ 161095 h 161094"/>
                      <a:gd name="connsiteX2" fmla="*/ 0 w 161094"/>
                      <a:gd name="connsiteY2" fmla="*/ 80547 h 161094"/>
                      <a:gd name="connsiteX3" fmla="*/ 80547 w 161094"/>
                      <a:gd name="connsiteY3" fmla="*/ 0 h 161094"/>
                      <a:gd name="connsiteX4" fmla="*/ 161095 w 161094"/>
                      <a:gd name="connsiteY4" fmla="*/ 80547 h 161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94" h="161094">
                        <a:moveTo>
                          <a:pt x="161095" y="80547"/>
                        </a:moveTo>
                        <a:cubicBezTo>
                          <a:pt x="161095" y="125033"/>
                          <a:pt x="125033" y="161095"/>
                          <a:pt x="80547" y="161095"/>
                        </a:cubicBezTo>
                        <a:cubicBezTo>
                          <a:pt x="36062" y="161095"/>
                          <a:pt x="0" y="125033"/>
                          <a:pt x="0" y="80547"/>
                        </a:cubicBezTo>
                        <a:cubicBezTo>
                          <a:pt x="0" y="36062"/>
                          <a:pt x="36062" y="0"/>
                          <a:pt x="80547" y="0"/>
                        </a:cubicBezTo>
                        <a:cubicBezTo>
                          <a:pt x="125033" y="0"/>
                          <a:pt x="161095" y="36062"/>
                          <a:pt x="161095" y="80547"/>
                        </a:cubicBezTo>
                        <a:close/>
                      </a:path>
                    </a:pathLst>
                  </a:custGeom>
                  <a:noFill/>
                  <a:ln w="19050" cap="flat">
                    <a:solidFill>
                      <a:schemeClr val="tx1"/>
                    </a:solidFill>
                    <a:prstDash val="solid"/>
                    <a:miter/>
                  </a:ln>
                </p:spPr>
                <p:txBody>
                  <a:bodyPr rtlCol="0" anchor="ctr"/>
                  <a:lstStyle/>
                  <a:p>
                    <a:endParaRPr lang="en-US" dirty="0"/>
                  </a:p>
                </p:txBody>
              </p:sp>
              <p:sp>
                <p:nvSpPr>
                  <p:cNvPr id="233" name="Freeform: Shape 232">
                    <a:extLst>
                      <a:ext uri="{FF2B5EF4-FFF2-40B4-BE49-F238E27FC236}">
                        <a16:creationId xmlns:a16="http://schemas.microsoft.com/office/drawing/2014/main" id="{4E1CC62B-880E-427F-8959-06AB55D93CCD}"/>
                      </a:ext>
                    </a:extLst>
                  </p:cNvPr>
                  <p:cNvSpPr/>
                  <p:nvPr/>
                </p:nvSpPr>
                <p:spPr>
                  <a:xfrm>
                    <a:off x="1592071" y="3201646"/>
                    <a:ext cx="886761" cy="633295"/>
                  </a:xfrm>
                  <a:custGeom>
                    <a:avLst/>
                    <a:gdLst>
                      <a:gd name="connsiteX0" fmla="*/ 0 w 886761"/>
                      <a:gd name="connsiteY0" fmla="*/ 0 h 633295"/>
                      <a:gd name="connsiteX1" fmla="*/ 886761 w 886761"/>
                      <a:gd name="connsiteY1" fmla="*/ 0 h 633295"/>
                      <a:gd name="connsiteX2" fmla="*/ 886761 w 886761"/>
                      <a:gd name="connsiteY2" fmla="*/ 633295 h 633295"/>
                      <a:gd name="connsiteX3" fmla="*/ 0 w 886761"/>
                      <a:gd name="connsiteY3" fmla="*/ 633295 h 633295"/>
                    </a:gdLst>
                    <a:ahLst/>
                    <a:cxnLst>
                      <a:cxn ang="0">
                        <a:pos x="connsiteX0" y="connsiteY0"/>
                      </a:cxn>
                      <a:cxn ang="0">
                        <a:pos x="connsiteX1" y="connsiteY1"/>
                      </a:cxn>
                      <a:cxn ang="0">
                        <a:pos x="connsiteX2" y="connsiteY2"/>
                      </a:cxn>
                      <a:cxn ang="0">
                        <a:pos x="connsiteX3" y="connsiteY3"/>
                      </a:cxn>
                    </a:cxnLst>
                    <a:rect l="l" t="t" r="r" b="b"/>
                    <a:pathLst>
                      <a:path w="886761" h="633295">
                        <a:moveTo>
                          <a:pt x="0" y="0"/>
                        </a:moveTo>
                        <a:lnTo>
                          <a:pt x="886761" y="0"/>
                        </a:lnTo>
                        <a:lnTo>
                          <a:pt x="886761" y="633295"/>
                        </a:lnTo>
                        <a:lnTo>
                          <a:pt x="0" y="633295"/>
                        </a:lnTo>
                        <a:close/>
                      </a:path>
                    </a:pathLst>
                  </a:custGeom>
                  <a:noFill/>
                  <a:ln w="19050" cap="flat">
                    <a:solidFill>
                      <a:schemeClr val="tx1"/>
                    </a:solidFill>
                    <a:prstDash val="solid"/>
                    <a:miter/>
                  </a:ln>
                </p:spPr>
                <p:txBody>
                  <a:bodyPr rtlCol="0" anchor="ctr"/>
                  <a:lstStyle/>
                  <a:p>
                    <a:endParaRPr lang="en-US" dirty="0"/>
                  </a:p>
                </p:txBody>
              </p:sp>
              <p:sp>
                <p:nvSpPr>
                  <p:cNvPr id="234" name="Freeform: Shape 233">
                    <a:extLst>
                      <a:ext uri="{FF2B5EF4-FFF2-40B4-BE49-F238E27FC236}">
                        <a16:creationId xmlns:a16="http://schemas.microsoft.com/office/drawing/2014/main" id="{3D97F1B7-5C3D-4539-BDA6-6C3C4C916779}"/>
                      </a:ext>
                    </a:extLst>
                  </p:cNvPr>
                  <p:cNvSpPr/>
                  <p:nvPr/>
                </p:nvSpPr>
                <p:spPr>
                  <a:xfrm>
                    <a:off x="1592071" y="3328749"/>
                    <a:ext cx="886761" cy="7389"/>
                  </a:xfrm>
                  <a:custGeom>
                    <a:avLst/>
                    <a:gdLst>
                      <a:gd name="connsiteX0" fmla="*/ 0 w 886761"/>
                      <a:gd name="connsiteY0" fmla="*/ 0 h 7389"/>
                      <a:gd name="connsiteX1" fmla="*/ 886761 w 886761"/>
                      <a:gd name="connsiteY1" fmla="*/ 0 h 7389"/>
                    </a:gdLst>
                    <a:ahLst/>
                    <a:cxnLst>
                      <a:cxn ang="0">
                        <a:pos x="connsiteX0" y="connsiteY0"/>
                      </a:cxn>
                      <a:cxn ang="0">
                        <a:pos x="connsiteX1" y="connsiteY1"/>
                      </a:cxn>
                    </a:cxnLst>
                    <a:rect l="l" t="t" r="r" b="b"/>
                    <a:pathLst>
                      <a:path w="886761" h="7389">
                        <a:moveTo>
                          <a:pt x="0" y="0"/>
                        </a:moveTo>
                        <a:lnTo>
                          <a:pt x="886761" y="0"/>
                        </a:lnTo>
                      </a:path>
                    </a:pathLst>
                  </a:custGeom>
                  <a:ln w="19050" cap="flat">
                    <a:solidFill>
                      <a:schemeClr val="tx1"/>
                    </a:solidFill>
                    <a:prstDash val="solid"/>
                    <a:miter/>
                  </a:ln>
                </p:spPr>
                <p:txBody>
                  <a:bodyPr rtlCol="0" anchor="ctr"/>
                  <a:lstStyle/>
                  <a:p>
                    <a:endParaRPr lang="en-US" dirty="0"/>
                  </a:p>
                </p:txBody>
              </p:sp>
              <p:sp>
                <p:nvSpPr>
                  <p:cNvPr id="235" name="Freeform: Shape 234">
                    <a:extLst>
                      <a:ext uri="{FF2B5EF4-FFF2-40B4-BE49-F238E27FC236}">
                        <a16:creationId xmlns:a16="http://schemas.microsoft.com/office/drawing/2014/main" id="{E1B7AB3B-249B-46BD-AEE6-7AEEEE8434D5}"/>
                      </a:ext>
                    </a:extLst>
                  </p:cNvPr>
                  <p:cNvSpPr/>
                  <p:nvPr/>
                </p:nvSpPr>
                <p:spPr>
                  <a:xfrm>
                    <a:off x="1592071" y="3443289"/>
                    <a:ext cx="886761" cy="7389"/>
                  </a:xfrm>
                  <a:custGeom>
                    <a:avLst/>
                    <a:gdLst>
                      <a:gd name="connsiteX0" fmla="*/ 0 w 886761"/>
                      <a:gd name="connsiteY0" fmla="*/ 0 h 7389"/>
                      <a:gd name="connsiteX1" fmla="*/ 886761 w 886761"/>
                      <a:gd name="connsiteY1" fmla="*/ 0 h 7389"/>
                    </a:gdLst>
                    <a:ahLst/>
                    <a:cxnLst>
                      <a:cxn ang="0">
                        <a:pos x="connsiteX0" y="connsiteY0"/>
                      </a:cxn>
                      <a:cxn ang="0">
                        <a:pos x="connsiteX1" y="connsiteY1"/>
                      </a:cxn>
                    </a:cxnLst>
                    <a:rect l="l" t="t" r="r" b="b"/>
                    <a:pathLst>
                      <a:path w="886761" h="7389">
                        <a:moveTo>
                          <a:pt x="0" y="0"/>
                        </a:moveTo>
                        <a:lnTo>
                          <a:pt x="886761" y="0"/>
                        </a:lnTo>
                      </a:path>
                    </a:pathLst>
                  </a:custGeom>
                  <a:ln w="19050" cap="flat">
                    <a:solidFill>
                      <a:schemeClr val="tx1"/>
                    </a:solidFill>
                    <a:prstDash val="solid"/>
                    <a:miter/>
                  </a:ln>
                </p:spPr>
                <p:txBody>
                  <a:bodyPr rtlCol="0" anchor="ctr"/>
                  <a:lstStyle/>
                  <a:p>
                    <a:endParaRPr lang="en-US" dirty="0"/>
                  </a:p>
                </p:txBody>
              </p:sp>
              <p:sp>
                <p:nvSpPr>
                  <p:cNvPr id="236" name="Freeform: Shape 235">
                    <a:extLst>
                      <a:ext uri="{FF2B5EF4-FFF2-40B4-BE49-F238E27FC236}">
                        <a16:creationId xmlns:a16="http://schemas.microsoft.com/office/drawing/2014/main" id="{A9830DE3-7769-47EA-B77E-A1F2446A883B}"/>
                      </a:ext>
                    </a:extLst>
                  </p:cNvPr>
                  <p:cNvSpPr/>
                  <p:nvPr/>
                </p:nvSpPr>
                <p:spPr>
                  <a:xfrm>
                    <a:off x="1592071" y="3581475"/>
                    <a:ext cx="886761" cy="7389"/>
                  </a:xfrm>
                  <a:custGeom>
                    <a:avLst/>
                    <a:gdLst>
                      <a:gd name="connsiteX0" fmla="*/ 0 w 886761"/>
                      <a:gd name="connsiteY0" fmla="*/ 0 h 7389"/>
                      <a:gd name="connsiteX1" fmla="*/ 886761 w 886761"/>
                      <a:gd name="connsiteY1" fmla="*/ 0 h 7389"/>
                    </a:gdLst>
                    <a:ahLst/>
                    <a:cxnLst>
                      <a:cxn ang="0">
                        <a:pos x="connsiteX0" y="connsiteY0"/>
                      </a:cxn>
                      <a:cxn ang="0">
                        <a:pos x="connsiteX1" y="connsiteY1"/>
                      </a:cxn>
                    </a:cxnLst>
                    <a:rect l="l" t="t" r="r" b="b"/>
                    <a:pathLst>
                      <a:path w="886761" h="7389">
                        <a:moveTo>
                          <a:pt x="0" y="0"/>
                        </a:moveTo>
                        <a:lnTo>
                          <a:pt x="886761" y="0"/>
                        </a:lnTo>
                      </a:path>
                    </a:pathLst>
                  </a:custGeom>
                  <a:ln w="19050" cap="flat">
                    <a:solidFill>
                      <a:schemeClr val="tx1"/>
                    </a:solidFill>
                    <a:prstDash val="solid"/>
                    <a:miter/>
                  </a:ln>
                </p:spPr>
                <p:txBody>
                  <a:bodyPr rtlCol="0" anchor="ctr"/>
                  <a:lstStyle/>
                  <a:p>
                    <a:endParaRPr lang="en-US" dirty="0"/>
                  </a:p>
                </p:txBody>
              </p:sp>
              <p:sp>
                <p:nvSpPr>
                  <p:cNvPr id="237" name="Freeform: Shape 236">
                    <a:extLst>
                      <a:ext uri="{FF2B5EF4-FFF2-40B4-BE49-F238E27FC236}">
                        <a16:creationId xmlns:a16="http://schemas.microsoft.com/office/drawing/2014/main" id="{A475BF77-F12A-45ED-85D2-1684D65E4945}"/>
                      </a:ext>
                    </a:extLst>
                  </p:cNvPr>
                  <p:cNvSpPr/>
                  <p:nvPr/>
                </p:nvSpPr>
                <p:spPr>
                  <a:xfrm>
                    <a:off x="1592071" y="3696754"/>
                    <a:ext cx="886761" cy="7389"/>
                  </a:xfrm>
                  <a:custGeom>
                    <a:avLst/>
                    <a:gdLst>
                      <a:gd name="connsiteX0" fmla="*/ 0 w 886761"/>
                      <a:gd name="connsiteY0" fmla="*/ 0 h 7389"/>
                      <a:gd name="connsiteX1" fmla="*/ 886761 w 886761"/>
                      <a:gd name="connsiteY1" fmla="*/ 0 h 7389"/>
                    </a:gdLst>
                    <a:ahLst/>
                    <a:cxnLst>
                      <a:cxn ang="0">
                        <a:pos x="connsiteX0" y="connsiteY0"/>
                      </a:cxn>
                      <a:cxn ang="0">
                        <a:pos x="connsiteX1" y="connsiteY1"/>
                      </a:cxn>
                    </a:cxnLst>
                    <a:rect l="l" t="t" r="r" b="b"/>
                    <a:pathLst>
                      <a:path w="886761" h="7389">
                        <a:moveTo>
                          <a:pt x="0" y="0"/>
                        </a:moveTo>
                        <a:lnTo>
                          <a:pt x="886761" y="0"/>
                        </a:lnTo>
                      </a:path>
                    </a:pathLst>
                  </a:custGeom>
                  <a:ln w="19050" cap="flat">
                    <a:solidFill>
                      <a:schemeClr val="tx1"/>
                    </a:solidFill>
                    <a:prstDash val="solid"/>
                    <a:miter/>
                  </a:ln>
                </p:spPr>
                <p:txBody>
                  <a:bodyPr rtlCol="0" anchor="ctr"/>
                  <a:lstStyle/>
                  <a:p>
                    <a:endParaRPr lang="en-US" dirty="0"/>
                  </a:p>
                </p:txBody>
              </p:sp>
              <p:sp>
                <p:nvSpPr>
                  <p:cNvPr id="238" name="Freeform: Shape 237">
                    <a:extLst>
                      <a:ext uri="{FF2B5EF4-FFF2-40B4-BE49-F238E27FC236}">
                        <a16:creationId xmlns:a16="http://schemas.microsoft.com/office/drawing/2014/main" id="{D0FF1FBF-3E2E-471E-8DF4-AC5C793FF9DB}"/>
                      </a:ext>
                    </a:extLst>
                  </p:cNvPr>
                  <p:cNvSpPr/>
                  <p:nvPr/>
                </p:nvSpPr>
                <p:spPr>
                  <a:xfrm>
                    <a:off x="2167727" y="3213470"/>
                    <a:ext cx="311105" cy="852029"/>
                  </a:xfrm>
                  <a:custGeom>
                    <a:avLst/>
                    <a:gdLst>
                      <a:gd name="connsiteX0" fmla="*/ 0 w 311105"/>
                      <a:gd name="connsiteY0" fmla="*/ 0 h 852029"/>
                      <a:gd name="connsiteX1" fmla="*/ 0 w 311105"/>
                      <a:gd name="connsiteY1" fmla="*/ 852030 h 852029"/>
                      <a:gd name="connsiteX2" fmla="*/ 311105 w 311105"/>
                      <a:gd name="connsiteY2" fmla="*/ 852030 h 852029"/>
                      <a:gd name="connsiteX3" fmla="*/ 311105 w 311105"/>
                      <a:gd name="connsiteY3" fmla="*/ 633295 h 852029"/>
                    </a:gdLst>
                    <a:ahLst/>
                    <a:cxnLst>
                      <a:cxn ang="0">
                        <a:pos x="connsiteX0" y="connsiteY0"/>
                      </a:cxn>
                      <a:cxn ang="0">
                        <a:pos x="connsiteX1" y="connsiteY1"/>
                      </a:cxn>
                      <a:cxn ang="0">
                        <a:pos x="connsiteX2" y="connsiteY2"/>
                      </a:cxn>
                      <a:cxn ang="0">
                        <a:pos x="connsiteX3" y="connsiteY3"/>
                      </a:cxn>
                    </a:cxnLst>
                    <a:rect l="l" t="t" r="r" b="b"/>
                    <a:pathLst>
                      <a:path w="311105" h="852029">
                        <a:moveTo>
                          <a:pt x="0" y="0"/>
                        </a:moveTo>
                        <a:lnTo>
                          <a:pt x="0" y="852030"/>
                        </a:lnTo>
                        <a:lnTo>
                          <a:pt x="311105" y="852030"/>
                        </a:lnTo>
                        <a:lnTo>
                          <a:pt x="311105" y="633295"/>
                        </a:lnTo>
                      </a:path>
                    </a:pathLst>
                  </a:custGeom>
                  <a:noFill/>
                  <a:ln w="19050" cap="flat">
                    <a:solidFill>
                      <a:schemeClr val="tx1"/>
                    </a:solidFill>
                    <a:prstDash val="solid"/>
                    <a:miter/>
                  </a:ln>
                </p:spPr>
                <p:txBody>
                  <a:bodyPr rtlCol="0" anchor="ctr"/>
                  <a:lstStyle/>
                  <a:p>
                    <a:endParaRPr lang="en-US" dirty="0"/>
                  </a:p>
                </p:txBody>
              </p:sp>
              <p:sp>
                <p:nvSpPr>
                  <p:cNvPr id="239" name="Freeform: Shape 238">
                    <a:extLst>
                      <a:ext uri="{FF2B5EF4-FFF2-40B4-BE49-F238E27FC236}">
                        <a16:creationId xmlns:a16="http://schemas.microsoft.com/office/drawing/2014/main" id="{1B5F11CD-B73D-4F3B-877C-C77D0B8F77F3}"/>
                      </a:ext>
                    </a:extLst>
                  </p:cNvPr>
                  <p:cNvSpPr/>
                  <p:nvPr/>
                </p:nvSpPr>
                <p:spPr>
                  <a:xfrm>
                    <a:off x="2167727" y="3950220"/>
                    <a:ext cx="311105" cy="7389"/>
                  </a:xfrm>
                  <a:custGeom>
                    <a:avLst/>
                    <a:gdLst>
                      <a:gd name="connsiteX0" fmla="*/ 0 w 311105"/>
                      <a:gd name="connsiteY0" fmla="*/ 0 h 7389"/>
                      <a:gd name="connsiteX1" fmla="*/ 311105 w 311105"/>
                      <a:gd name="connsiteY1" fmla="*/ 0 h 7389"/>
                    </a:gdLst>
                    <a:ahLst/>
                    <a:cxnLst>
                      <a:cxn ang="0">
                        <a:pos x="connsiteX0" y="connsiteY0"/>
                      </a:cxn>
                      <a:cxn ang="0">
                        <a:pos x="connsiteX1" y="connsiteY1"/>
                      </a:cxn>
                    </a:cxnLst>
                    <a:rect l="l" t="t" r="r" b="b"/>
                    <a:pathLst>
                      <a:path w="311105" h="7389">
                        <a:moveTo>
                          <a:pt x="0" y="0"/>
                        </a:moveTo>
                        <a:lnTo>
                          <a:pt x="311105" y="0"/>
                        </a:lnTo>
                      </a:path>
                    </a:pathLst>
                  </a:custGeom>
                  <a:ln w="19050" cap="flat">
                    <a:solidFill>
                      <a:schemeClr val="tx1"/>
                    </a:solidFill>
                    <a:prstDash val="solid"/>
                    <a:miter/>
                  </a:ln>
                </p:spPr>
                <p:txBody>
                  <a:bodyPr rtlCol="0" anchor="ctr"/>
                  <a:lstStyle/>
                  <a:p>
                    <a:endParaRPr lang="en-US" dirty="0"/>
                  </a:p>
                </p:txBody>
              </p:sp>
            </p:grpSp>
            <p:grpSp>
              <p:nvGrpSpPr>
                <p:cNvPr id="240" name="Graphic 203">
                  <a:extLst>
                    <a:ext uri="{FF2B5EF4-FFF2-40B4-BE49-F238E27FC236}">
                      <a16:creationId xmlns:a16="http://schemas.microsoft.com/office/drawing/2014/main" id="{BF6ACB16-063B-4AED-BF4E-CFB129D000C8}"/>
                    </a:ext>
                  </a:extLst>
                </p:cNvPr>
                <p:cNvGrpSpPr/>
                <p:nvPr/>
              </p:nvGrpSpPr>
              <p:grpSpPr>
                <a:xfrm>
                  <a:off x="2646578" y="3053853"/>
                  <a:ext cx="257160" cy="976914"/>
                  <a:chOff x="2646578" y="3053853"/>
                  <a:chExt cx="257160" cy="976914"/>
                </a:xfrm>
                <a:noFill/>
              </p:grpSpPr>
              <p:grpSp>
                <p:nvGrpSpPr>
                  <p:cNvPr id="241" name="Graphic 203">
                    <a:extLst>
                      <a:ext uri="{FF2B5EF4-FFF2-40B4-BE49-F238E27FC236}">
                        <a16:creationId xmlns:a16="http://schemas.microsoft.com/office/drawing/2014/main" id="{BF6ACB16-063B-4AED-BF4E-CFB129D000C8}"/>
                      </a:ext>
                    </a:extLst>
                  </p:cNvPr>
                  <p:cNvGrpSpPr/>
                  <p:nvPr/>
                </p:nvGrpSpPr>
                <p:grpSpPr>
                  <a:xfrm>
                    <a:off x="2646578" y="3053853"/>
                    <a:ext cx="107889" cy="970449"/>
                    <a:chOff x="2646578" y="3053853"/>
                    <a:chExt cx="107889" cy="970449"/>
                  </a:xfrm>
                  <a:noFill/>
                </p:grpSpPr>
                <p:sp>
                  <p:nvSpPr>
                    <p:cNvPr id="242" name="Freeform: Shape 241">
                      <a:extLst>
                        <a:ext uri="{FF2B5EF4-FFF2-40B4-BE49-F238E27FC236}">
                          <a16:creationId xmlns:a16="http://schemas.microsoft.com/office/drawing/2014/main" id="{C3E9401E-7E27-411D-A468-397B50DF95DD}"/>
                        </a:ext>
                      </a:extLst>
                    </p:cNvPr>
                    <p:cNvSpPr/>
                    <p:nvPr/>
                  </p:nvSpPr>
                  <p:spPr>
                    <a:xfrm>
                      <a:off x="2647317" y="3897754"/>
                      <a:ext cx="107150" cy="126548"/>
                    </a:xfrm>
                    <a:custGeom>
                      <a:avLst/>
                      <a:gdLst>
                        <a:gd name="connsiteX0" fmla="*/ 107150 w 107150"/>
                        <a:gd name="connsiteY0" fmla="*/ 0 h 126548"/>
                        <a:gd name="connsiteX1" fmla="*/ 56161 w 107150"/>
                        <a:gd name="connsiteY1" fmla="*/ 124885 h 126548"/>
                        <a:gd name="connsiteX2" fmla="*/ 50989 w 107150"/>
                        <a:gd name="connsiteY2" fmla="*/ 124885 h 126548"/>
                        <a:gd name="connsiteX3" fmla="*/ 0 w 107150"/>
                        <a:gd name="connsiteY3" fmla="*/ 0 h 126548"/>
                      </a:gdLst>
                      <a:ahLst/>
                      <a:cxnLst>
                        <a:cxn ang="0">
                          <a:pos x="connsiteX0" y="connsiteY0"/>
                        </a:cxn>
                        <a:cxn ang="0">
                          <a:pos x="connsiteX1" y="connsiteY1"/>
                        </a:cxn>
                        <a:cxn ang="0">
                          <a:pos x="connsiteX2" y="connsiteY2"/>
                        </a:cxn>
                        <a:cxn ang="0">
                          <a:pos x="connsiteX3" y="connsiteY3"/>
                        </a:cxn>
                      </a:cxnLst>
                      <a:rect l="l" t="t" r="r" b="b"/>
                      <a:pathLst>
                        <a:path w="107150" h="126548">
                          <a:moveTo>
                            <a:pt x="107150" y="0"/>
                          </a:moveTo>
                          <a:lnTo>
                            <a:pt x="56161" y="124885"/>
                          </a:lnTo>
                          <a:cubicBezTo>
                            <a:pt x="55423" y="127102"/>
                            <a:pt x="51728" y="127102"/>
                            <a:pt x="50989" y="124885"/>
                          </a:cubicBezTo>
                          <a:lnTo>
                            <a:pt x="0" y="0"/>
                          </a:lnTo>
                        </a:path>
                      </a:pathLst>
                    </a:custGeom>
                    <a:noFill/>
                    <a:ln w="19050" cap="flat">
                      <a:solidFill>
                        <a:schemeClr val="accent3"/>
                      </a:solidFill>
                      <a:prstDash val="solid"/>
                      <a:miter/>
                    </a:ln>
                  </p:spPr>
                  <p:txBody>
                    <a:bodyPr rtlCol="0" anchor="ctr"/>
                    <a:lstStyle/>
                    <a:p>
                      <a:endParaRPr lang="en-US" dirty="0"/>
                    </a:p>
                  </p:txBody>
                </p:sp>
                <p:sp>
                  <p:nvSpPr>
                    <p:cNvPr id="243" name="Freeform: Shape 242">
                      <a:extLst>
                        <a:ext uri="{FF2B5EF4-FFF2-40B4-BE49-F238E27FC236}">
                          <a16:creationId xmlns:a16="http://schemas.microsoft.com/office/drawing/2014/main" id="{F1FE9452-865A-41CA-ADBD-47E1467D8762}"/>
                        </a:ext>
                      </a:extLst>
                    </p:cNvPr>
                    <p:cNvSpPr/>
                    <p:nvPr/>
                  </p:nvSpPr>
                  <p:spPr>
                    <a:xfrm>
                      <a:off x="2646578" y="3053853"/>
                      <a:ext cx="107889" cy="807691"/>
                    </a:xfrm>
                    <a:custGeom>
                      <a:avLst/>
                      <a:gdLst>
                        <a:gd name="connsiteX0" fmla="*/ 0 w 107889"/>
                        <a:gd name="connsiteY0" fmla="*/ 807692 h 807691"/>
                        <a:gd name="connsiteX1" fmla="*/ 0 w 107889"/>
                        <a:gd name="connsiteY1" fmla="*/ 53945 h 807691"/>
                        <a:gd name="connsiteX2" fmla="*/ 53945 w 107889"/>
                        <a:gd name="connsiteY2" fmla="*/ 0 h 807691"/>
                        <a:gd name="connsiteX3" fmla="*/ 53945 w 107889"/>
                        <a:gd name="connsiteY3" fmla="*/ 0 h 807691"/>
                        <a:gd name="connsiteX4" fmla="*/ 53945 w 107889"/>
                        <a:gd name="connsiteY4" fmla="*/ 0 h 807691"/>
                        <a:gd name="connsiteX5" fmla="*/ 107889 w 107889"/>
                        <a:gd name="connsiteY5" fmla="*/ 53945 h 807691"/>
                        <a:gd name="connsiteX6" fmla="*/ 107889 w 107889"/>
                        <a:gd name="connsiteY6" fmla="*/ 807692 h 807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89" h="807691">
                          <a:moveTo>
                            <a:pt x="0" y="807692"/>
                          </a:moveTo>
                          <a:lnTo>
                            <a:pt x="0" y="53945"/>
                          </a:lnTo>
                          <a:cubicBezTo>
                            <a:pt x="0" y="24386"/>
                            <a:pt x="24386" y="0"/>
                            <a:pt x="53945" y="0"/>
                          </a:cubicBezTo>
                          <a:lnTo>
                            <a:pt x="53945" y="0"/>
                          </a:lnTo>
                          <a:lnTo>
                            <a:pt x="53945" y="0"/>
                          </a:lnTo>
                          <a:cubicBezTo>
                            <a:pt x="83503" y="0"/>
                            <a:pt x="107889" y="24386"/>
                            <a:pt x="107889" y="53945"/>
                          </a:cubicBezTo>
                          <a:lnTo>
                            <a:pt x="107889" y="807692"/>
                          </a:lnTo>
                        </a:path>
                      </a:pathLst>
                    </a:custGeom>
                    <a:noFill/>
                    <a:ln w="19050" cap="flat">
                      <a:solidFill>
                        <a:schemeClr val="accent3"/>
                      </a:solidFill>
                      <a:prstDash val="solid"/>
                      <a:miter/>
                    </a:ln>
                  </p:spPr>
                  <p:txBody>
                    <a:bodyPr rtlCol="0" anchor="ctr"/>
                    <a:lstStyle/>
                    <a:p>
                      <a:endParaRPr lang="en-US" dirty="0"/>
                    </a:p>
                  </p:txBody>
                </p:sp>
                <p:sp>
                  <p:nvSpPr>
                    <p:cNvPr id="244" name="Freeform: Shape 243">
                      <a:extLst>
                        <a:ext uri="{FF2B5EF4-FFF2-40B4-BE49-F238E27FC236}">
                          <a16:creationId xmlns:a16="http://schemas.microsoft.com/office/drawing/2014/main" id="{DCB87A66-F300-474F-A2F5-5321527EF13C}"/>
                        </a:ext>
                      </a:extLst>
                    </p:cNvPr>
                    <p:cNvSpPr/>
                    <p:nvPr/>
                  </p:nvSpPr>
                  <p:spPr>
                    <a:xfrm>
                      <a:off x="2700523" y="3227510"/>
                      <a:ext cx="7389" cy="634034"/>
                    </a:xfrm>
                    <a:custGeom>
                      <a:avLst/>
                      <a:gdLst>
                        <a:gd name="connsiteX0" fmla="*/ 0 w 7389"/>
                        <a:gd name="connsiteY0" fmla="*/ 634034 h 634034"/>
                        <a:gd name="connsiteX1" fmla="*/ 0 w 7389"/>
                        <a:gd name="connsiteY1" fmla="*/ 0 h 634034"/>
                      </a:gdLst>
                      <a:ahLst/>
                      <a:cxnLst>
                        <a:cxn ang="0">
                          <a:pos x="connsiteX0" y="connsiteY0"/>
                        </a:cxn>
                        <a:cxn ang="0">
                          <a:pos x="connsiteX1" y="connsiteY1"/>
                        </a:cxn>
                      </a:cxnLst>
                      <a:rect l="l" t="t" r="r" b="b"/>
                      <a:pathLst>
                        <a:path w="7389" h="634034">
                          <a:moveTo>
                            <a:pt x="0" y="634034"/>
                          </a:moveTo>
                          <a:lnTo>
                            <a:pt x="0" y="0"/>
                          </a:lnTo>
                        </a:path>
                      </a:pathLst>
                    </a:custGeom>
                    <a:ln w="19050" cap="flat">
                      <a:solidFill>
                        <a:schemeClr val="accent3"/>
                      </a:solidFill>
                      <a:prstDash val="solid"/>
                      <a:miter/>
                    </a:ln>
                  </p:spPr>
                  <p:txBody>
                    <a:bodyPr rtlCol="0" anchor="ctr"/>
                    <a:lstStyle/>
                    <a:p>
                      <a:endParaRPr lang="en-US" dirty="0"/>
                    </a:p>
                  </p:txBody>
                </p:sp>
              </p:grpSp>
              <p:sp>
                <p:nvSpPr>
                  <p:cNvPr id="245" name="Freeform: Shape 244">
                    <a:extLst>
                      <a:ext uri="{FF2B5EF4-FFF2-40B4-BE49-F238E27FC236}">
                        <a16:creationId xmlns:a16="http://schemas.microsoft.com/office/drawing/2014/main" id="{9FA85553-C954-49BA-AF12-07AADA74FF20}"/>
                      </a:ext>
                    </a:extLst>
                  </p:cNvPr>
                  <p:cNvSpPr/>
                  <p:nvPr/>
                </p:nvSpPr>
                <p:spPr>
                  <a:xfrm>
                    <a:off x="2753728" y="4023378"/>
                    <a:ext cx="150010" cy="7389"/>
                  </a:xfrm>
                  <a:custGeom>
                    <a:avLst/>
                    <a:gdLst>
                      <a:gd name="connsiteX0" fmla="*/ 0 w 150010"/>
                      <a:gd name="connsiteY0" fmla="*/ 0 h 7389"/>
                      <a:gd name="connsiteX1" fmla="*/ 150010 w 150010"/>
                      <a:gd name="connsiteY1" fmla="*/ 0 h 7389"/>
                    </a:gdLst>
                    <a:ahLst/>
                    <a:cxnLst>
                      <a:cxn ang="0">
                        <a:pos x="connsiteX0" y="connsiteY0"/>
                      </a:cxn>
                      <a:cxn ang="0">
                        <a:pos x="connsiteX1" y="connsiteY1"/>
                      </a:cxn>
                    </a:cxnLst>
                    <a:rect l="l" t="t" r="r" b="b"/>
                    <a:pathLst>
                      <a:path w="150010" h="7389">
                        <a:moveTo>
                          <a:pt x="0" y="0"/>
                        </a:moveTo>
                        <a:lnTo>
                          <a:pt x="150010" y="0"/>
                        </a:lnTo>
                      </a:path>
                    </a:pathLst>
                  </a:custGeom>
                  <a:ln w="19050" cap="flat">
                    <a:solidFill>
                      <a:schemeClr val="accent3"/>
                    </a:solidFill>
                    <a:prstDash val="solid"/>
                    <a:miter/>
                  </a:ln>
                </p:spPr>
                <p:txBody>
                  <a:bodyPr rtlCol="0" anchor="ctr"/>
                  <a:lstStyle/>
                  <a:p>
                    <a:endParaRPr lang="en-US" dirty="0"/>
                  </a:p>
                </p:txBody>
              </p:sp>
              <p:sp>
                <p:nvSpPr>
                  <p:cNvPr id="246" name="Freeform: Shape 245">
                    <a:extLst>
                      <a:ext uri="{FF2B5EF4-FFF2-40B4-BE49-F238E27FC236}">
                        <a16:creationId xmlns:a16="http://schemas.microsoft.com/office/drawing/2014/main" id="{4BC22414-F24A-4041-9642-497E0B1DB035}"/>
                      </a:ext>
                    </a:extLst>
                  </p:cNvPr>
                  <p:cNvSpPr/>
                  <p:nvPr/>
                </p:nvSpPr>
                <p:spPr>
                  <a:xfrm>
                    <a:off x="2670225" y="3221598"/>
                    <a:ext cx="59856" cy="7389"/>
                  </a:xfrm>
                  <a:custGeom>
                    <a:avLst/>
                    <a:gdLst>
                      <a:gd name="connsiteX0" fmla="*/ 0 w 59856"/>
                      <a:gd name="connsiteY0" fmla="*/ 0 h 7389"/>
                      <a:gd name="connsiteX1" fmla="*/ 59856 w 59856"/>
                      <a:gd name="connsiteY1" fmla="*/ 0 h 7389"/>
                    </a:gdLst>
                    <a:ahLst/>
                    <a:cxnLst>
                      <a:cxn ang="0">
                        <a:pos x="connsiteX0" y="connsiteY0"/>
                      </a:cxn>
                      <a:cxn ang="0">
                        <a:pos x="connsiteX1" y="connsiteY1"/>
                      </a:cxn>
                    </a:cxnLst>
                    <a:rect l="l" t="t" r="r" b="b"/>
                    <a:pathLst>
                      <a:path w="59856" h="7389">
                        <a:moveTo>
                          <a:pt x="0" y="0"/>
                        </a:moveTo>
                        <a:lnTo>
                          <a:pt x="59856" y="0"/>
                        </a:lnTo>
                      </a:path>
                    </a:pathLst>
                  </a:custGeom>
                  <a:ln w="19050" cap="flat">
                    <a:solidFill>
                      <a:schemeClr val="accent3"/>
                    </a:solidFill>
                    <a:prstDash val="solid"/>
                    <a:miter/>
                  </a:ln>
                </p:spPr>
                <p:txBody>
                  <a:bodyPr rtlCol="0" anchor="ctr"/>
                  <a:lstStyle/>
                  <a:p>
                    <a:endParaRPr lang="en-US" dirty="0"/>
                  </a:p>
                </p:txBody>
              </p:sp>
              <p:sp>
                <p:nvSpPr>
                  <p:cNvPr id="248" name="Freeform: Shape 247">
                    <a:extLst>
                      <a:ext uri="{FF2B5EF4-FFF2-40B4-BE49-F238E27FC236}">
                        <a16:creationId xmlns:a16="http://schemas.microsoft.com/office/drawing/2014/main" id="{5E356057-28CE-4B05-A3D6-6F739458BE2C}"/>
                      </a:ext>
                    </a:extLst>
                  </p:cNvPr>
                  <p:cNvSpPr/>
                  <p:nvPr/>
                </p:nvSpPr>
                <p:spPr>
                  <a:xfrm>
                    <a:off x="2646578" y="3149918"/>
                    <a:ext cx="107889" cy="7389"/>
                  </a:xfrm>
                  <a:custGeom>
                    <a:avLst/>
                    <a:gdLst>
                      <a:gd name="connsiteX0" fmla="*/ 0 w 107889"/>
                      <a:gd name="connsiteY0" fmla="*/ 0 h 7389"/>
                      <a:gd name="connsiteX1" fmla="*/ 107889 w 107889"/>
                      <a:gd name="connsiteY1" fmla="*/ 0 h 7389"/>
                    </a:gdLst>
                    <a:ahLst/>
                    <a:cxnLst>
                      <a:cxn ang="0">
                        <a:pos x="connsiteX0" y="connsiteY0"/>
                      </a:cxn>
                      <a:cxn ang="0">
                        <a:pos x="connsiteX1" y="connsiteY1"/>
                      </a:cxn>
                    </a:cxnLst>
                    <a:rect l="l" t="t" r="r" b="b"/>
                    <a:pathLst>
                      <a:path w="107889" h="7389">
                        <a:moveTo>
                          <a:pt x="0" y="0"/>
                        </a:moveTo>
                        <a:lnTo>
                          <a:pt x="107889" y="0"/>
                        </a:lnTo>
                      </a:path>
                    </a:pathLst>
                  </a:custGeom>
                  <a:ln w="19050" cap="flat">
                    <a:solidFill>
                      <a:schemeClr val="accent3"/>
                    </a:solidFill>
                    <a:prstDash val="solid"/>
                    <a:miter/>
                  </a:ln>
                </p:spPr>
                <p:txBody>
                  <a:bodyPr rtlCol="0" anchor="ctr"/>
                  <a:lstStyle/>
                  <a:p>
                    <a:endParaRPr lang="en-US" dirty="0"/>
                  </a:p>
                </p:txBody>
              </p:sp>
            </p:grpSp>
            <p:grpSp>
              <p:nvGrpSpPr>
                <p:cNvPr id="249" name="Graphic 203">
                  <a:extLst>
                    <a:ext uri="{FF2B5EF4-FFF2-40B4-BE49-F238E27FC236}">
                      <a16:creationId xmlns:a16="http://schemas.microsoft.com/office/drawing/2014/main" id="{BF6ACB16-063B-4AED-BF4E-CFB129D000C8}"/>
                    </a:ext>
                  </a:extLst>
                </p:cNvPr>
                <p:cNvGrpSpPr/>
                <p:nvPr/>
              </p:nvGrpSpPr>
              <p:grpSpPr>
                <a:xfrm>
                  <a:off x="1473836" y="2811471"/>
                  <a:ext cx="1124708" cy="1468328"/>
                  <a:chOff x="1473836" y="2811471"/>
                  <a:chExt cx="1124708" cy="1468328"/>
                </a:xfrm>
                <a:noFill/>
              </p:grpSpPr>
              <p:sp>
                <p:nvSpPr>
                  <p:cNvPr id="250" name="Freeform: Shape 249">
                    <a:extLst>
                      <a:ext uri="{FF2B5EF4-FFF2-40B4-BE49-F238E27FC236}">
                        <a16:creationId xmlns:a16="http://schemas.microsoft.com/office/drawing/2014/main" id="{2D6729E7-F4D4-49CD-BD40-E6D04C9D685E}"/>
                      </a:ext>
                    </a:extLst>
                  </p:cNvPr>
                  <p:cNvSpPr/>
                  <p:nvPr/>
                </p:nvSpPr>
                <p:spPr>
                  <a:xfrm>
                    <a:off x="1473836" y="2811471"/>
                    <a:ext cx="1124708" cy="948095"/>
                  </a:xfrm>
                  <a:custGeom>
                    <a:avLst/>
                    <a:gdLst>
                      <a:gd name="connsiteX0" fmla="*/ 1124709 w 1124708"/>
                      <a:gd name="connsiteY0" fmla="*/ 213562 h 948095"/>
                      <a:gd name="connsiteX1" fmla="*/ 1124709 w 1124708"/>
                      <a:gd name="connsiteY1" fmla="*/ 0 h 948095"/>
                      <a:gd name="connsiteX2" fmla="*/ 0 w 1124708"/>
                      <a:gd name="connsiteY2" fmla="*/ 0 h 948095"/>
                      <a:gd name="connsiteX3" fmla="*/ 0 w 1124708"/>
                      <a:gd name="connsiteY3" fmla="*/ 948096 h 948095"/>
                    </a:gdLst>
                    <a:ahLst/>
                    <a:cxnLst>
                      <a:cxn ang="0">
                        <a:pos x="connsiteX0" y="connsiteY0"/>
                      </a:cxn>
                      <a:cxn ang="0">
                        <a:pos x="connsiteX1" y="connsiteY1"/>
                      </a:cxn>
                      <a:cxn ang="0">
                        <a:pos x="connsiteX2" y="connsiteY2"/>
                      </a:cxn>
                      <a:cxn ang="0">
                        <a:pos x="connsiteX3" y="connsiteY3"/>
                      </a:cxn>
                    </a:cxnLst>
                    <a:rect l="l" t="t" r="r" b="b"/>
                    <a:pathLst>
                      <a:path w="1124708" h="948095">
                        <a:moveTo>
                          <a:pt x="1124709" y="213562"/>
                        </a:moveTo>
                        <a:lnTo>
                          <a:pt x="1124709" y="0"/>
                        </a:lnTo>
                        <a:lnTo>
                          <a:pt x="0" y="0"/>
                        </a:lnTo>
                        <a:lnTo>
                          <a:pt x="0" y="948096"/>
                        </a:lnTo>
                      </a:path>
                    </a:pathLst>
                  </a:custGeom>
                  <a:noFill/>
                  <a:ln w="19050" cap="flat">
                    <a:solidFill>
                      <a:schemeClr val="tx1"/>
                    </a:solid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4045B906-B2DD-4FA3-AF03-5B2723973C1B}"/>
                      </a:ext>
                    </a:extLst>
                  </p:cNvPr>
                  <p:cNvSpPr/>
                  <p:nvPr/>
                </p:nvSpPr>
                <p:spPr>
                  <a:xfrm>
                    <a:off x="1943081" y="4081757"/>
                    <a:ext cx="655464" cy="198043"/>
                  </a:xfrm>
                  <a:custGeom>
                    <a:avLst/>
                    <a:gdLst>
                      <a:gd name="connsiteX0" fmla="*/ 655464 w 655464"/>
                      <a:gd name="connsiteY0" fmla="*/ 0 h 198043"/>
                      <a:gd name="connsiteX1" fmla="*/ 655464 w 655464"/>
                      <a:gd name="connsiteY1" fmla="*/ 198043 h 198043"/>
                      <a:gd name="connsiteX2" fmla="*/ 0 w 655464"/>
                      <a:gd name="connsiteY2" fmla="*/ 198043 h 198043"/>
                    </a:gdLst>
                    <a:ahLst/>
                    <a:cxnLst>
                      <a:cxn ang="0">
                        <a:pos x="connsiteX0" y="connsiteY0"/>
                      </a:cxn>
                      <a:cxn ang="0">
                        <a:pos x="connsiteX1" y="connsiteY1"/>
                      </a:cxn>
                      <a:cxn ang="0">
                        <a:pos x="connsiteX2" y="connsiteY2"/>
                      </a:cxn>
                    </a:cxnLst>
                    <a:rect l="l" t="t" r="r" b="b"/>
                    <a:pathLst>
                      <a:path w="655464" h="198043">
                        <a:moveTo>
                          <a:pt x="655464" y="0"/>
                        </a:moveTo>
                        <a:lnTo>
                          <a:pt x="655464" y="198043"/>
                        </a:lnTo>
                        <a:lnTo>
                          <a:pt x="0" y="198043"/>
                        </a:lnTo>
                      </a:path>
                    </a:pathLst>
                  </a:custGeom>
                  <a:noFill/>
                  <a:ln w="19050" cap="flat">
                    <a:solidFill>
                      <a:schemeClr val="tx1"/>
                    </a:solidFill>
                    <a:prstDash val="solid"/>
                    <a:miter/>
                  </a:ln>
                </p:spPr>
                <p:txBody>
                  <a:bodyPr rtlCol="0" anchor="ctr"/>
                  <a:lstStyle/>
                  <a:p>
                    <a:endParaRPr lang="en-US" dirty="0"/>
                  </a:p>
                </p:txBody>
              </p:sp>
            </p:grpSp>
          </p:grpSp>
        </p:grpSp>
      </p:grpSp>
      <p:grpSp>
        <p:nvGrpSpPr>
          <p:cNvPr id="4" name="Group 3">
            <a:extLst>
              <a:ext uri="{FF2B5EF4-FFF2-40B4-BE49-F238E27FC236}">
                <a16:creationId xmlns:a16="http://schemas.microsoft.com/office/drawing/2014/main" id="{90189C76-CFC2-4B03-8670-FAF6A366D002}"/>
              </a:ext>
            </a:extLst>
          </p:cNvPr>
          <p:cNvGrpSpPr/>
          <p:nvPr/>
        </p:nvGrpSpPr>
        <p:grpSpPr>
          <a:xfrm>
            <a:off x="10216608" y="1820061"/>
            <a:ext cx="3383280" cy="4882156"/>
            <a:chOff x="10942320" y="1820061"/>
            <a:chExt cx="3383280" cy="4882156"/>
          </a:xfrm>
        </p:grpSpPr>
        <p:sp>
          <p:nvSpPr>
            <p:cNvPr id="96" name="Rectangle 95">
              <a:extLst>
                <a:ext uri="{FF2B5EF4-FFF2-40B4-BE49-F238E27FC236}">
                  <a16:creationId xmlns:a16="http://schemas.microsoft.com/office/drawing/2014/main" id="{2599C028-2F01-42E3-85E1-1C73130FF8D7}"/>
                </a:ext>
              </a:extLst>
            </p:cNvPr>
            <p:cNvSpPr/>
            <p:nvPr/>
          </p:nvSpPr>
          <p:spPr>
            <a:xfrm>
              <a:off x="10942320" y="4964857"/>
              <a:ext cx="3383280" cy="1737360"/>
            </a:xfrm>
            <a:prstGeom prst="rect">
              <a:avLst/>
            </a:prstGeom>
            <a:noFill/>
          </p:spPr>
          <p:txBody>
            <a:bodyPr wrap="square" lIns="91440" tIns="146304" rIns="91440" bIns="146304" rtlCol="0" anchor="t" anchorCtr="0">
              <a:noAutofit/>
            </a:bodyPr>
            <a:lstStyle/>
            <a:p>
              <a:pPr algn="ctr">
                <a:lnSpc>
                  <a:spcPct val="90000"/>
                </a:lnSpc>
              </a:pPr>
              <a: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Don’t do </a:t>
              </a:r>
              <a:b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br>
              <a:r>
                <a:rPr lang="en-US" sz="2200" b="1" cap="all" spc="150" dirty="0">
                  <a:latin typeface="Amazon Ember Display" panose="020F0603020204020204" pitchFamily="34" charset="0"/>
                  <a:ea typeface="Amazon Ember Display" panose="020F0603020204020204" pitchFamily="34" charset="0"/>
                  <a:cs typeface="Amazon Ember Display" panose="020F0603020204020204" pitchFamily="34" charset="0"/>
                </a:rPr>
                <a:t>it alone!</a:t>
              </a:r>
            </a:p>
            <a:p>
              <a:pPr algn="ctr">
                <a:lnSpc>
                  <a:spcPct val="90000"/>
                </a:lnSpc>
              </a:pPr>
              <a:endParaRPr lang="en-US" sz="500" dirty="0"/>
            </a:p>
            <a:p>
              <a:pPr algn="ctr" eaLnBrk="1" hangingPunct="1">
                <a:lnSpc>
                  <a:spcPct val="90000"/>
                </a:lnSpc>
                <a:spcBef>
                  <a:spcPts val="0"/>
                </a:spcBef>
                <a:spcAft>
                  <a:spcPts val="600"/>
                </a:spcAft>
                <a:buSzPct val="90000"/>
                <a:buFont typeface="Arial" panose="020B0604020202020204" pitchFamily="34" charset="0"/>
              </a:pPr>
              <a:endParaRPr lang="en-US" sz="100" b="1" cap="all" spc="300" dirty="0">
                <a:solidFill>
                  <a:srgbClr val="E659D6"/>
                </a:solidFill>
                <a:latin typeface="Amazon Ember Display" panose="020F0603020204020204" pitchFamily="34" charset="0"/>
                <a:ea typeface="Amazon Ember Display" panose="020F0603020204020204" pitchFamily="34" charset="0"/>
                <a:cs typeface="Amazon Ember Display" panose="020F0603020204020204" pitchFamily="34" charset="0"/>
              </a:endParaRPr>
            </a:p>
            <a:p>
              <a:pPr algn="ctr" eaLnBrk="1" hangingPunct="1">
                <a:lnSpc>
                  <a:spcPct val="90000"/>
                </a:lnSpc>
                <a:spcBef>
                  <a:spcPts val="0"/>
                </a:spcBef>
                <a:spcAft>
                  <a:spcPts val="600"/>
                </a:spcAft>
                <a:buSzPct val="90000"/>
                <a:buFont typeface="Arial" panose="020B0604020202020204" pitchFamily="34" charset="0"/>
              </a:pPr>
              <a:r>
                <a:rPr lang="en-US" sz="1600" b="1" cap="all" spc="300" dirty="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rPr>
                <a:t>Use an experienced</a:t>
              </a:r>
              <a:br>
                <a:rPr lang="en-US" sz="1600" b="1" cap="all" spc="300" dirty="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rPr>
              </a:br>
              <a:r>
                <a:rPr lang="en-US" sz="1600" b="1" cap="all" spc="300" dirty="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rPr>
                <a:t>partner </a:t>
              </a:r>
            </a:p>
          </p:txBody>
        </p:sp>
        <p:grpSp>
          <p:nvGrpSpPr>
            <p:cNvPr id="375" name="Group 374">
              <a:extLst>
                <a:ext uri="{FF2B5EF4-FFF2-40B4-BE49-F238E27FC236}">
                  <a16:creationId xmlns:a16="http://schemas.microsoft.com/office/drawing/2014/main" id="{8B1E5FEE-8BD6-4211-AD0B-CF81E84B2629}"/>
                </a:ext>
              </a:extLst>
            </p:cNvPr>
            <p:cNvGrpSpPr/>
            <p:nvPr/>
          </p:nvGrpSpPr>
          <p:grpSpPr>
            <a:xfrm>
              <a:off x="11216640" y="1820061"/>
              <a:ext cx="2834640" cy="2834640"/>
              <a:chOff x="11216640" y="2129424"/>
              <a:chExt cx="2834640" cy="2834640"/>
            </a:xfrm>
          </p:grpSpPr>
          <p:sp>
            <p:nvSpPr>
              <p:cNvPr id="30" name="Oval 29">
                <a:extLst>
                  <a:ext uri="{FF2B5EF4-FFF2-40B4-BE49-F238E27FC236}">
                    <a16:creationId xmlns:a16="http://schemas.microsoft.com/office/drawing/2014/main" id="{28AD4BCC-1BBA-4D1E-B82C-C1447EF6B824}"/>
                  </a:ext>
                </a:extLst>
              </p:cNvPr>
              <p:cNvSpPr>
                <a:spLocks noChangeAspect="1"/>
              </p:cNvSpPr>
              <p:nvPr/>
            </p:nvSpPr>
            <p:spPr bwMode="auto">
              <a:xfrm>
                <a:off x="11216640" y="2129424"/>
                <a:ext cx="2834640" cy="2834640"/>
              </a:xfrm>
              <a:prstGeom prst="ellipse">
                <a:avLst/>
              </a:prstGeom>
              <a:gradFill flip="none" rotWithShape="1">
                <a:gsLst>
                  <a:gs pos="80000">
                    <a:schemeClr val="accent1"/>
                  </a:gs>
                  <a:gs pos="46000">
                    <a:schemeClr val="accent3"/>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sp>
            <p:nvSpPr>
              <p:cNvPr id="36" name="Oval 35">
                <a:extLst>
                  <a:ext uri="{FF2B5EF4-FFF2-40B4-BE49-F238E27FC236}">
                    <a16:creationId xmlns:a16="http://schemas.microsoft.com/office/drawing/2014/main" id="{EB60A733-B69B-4712-BB59-E8E204C2E0F2}"/>
                  </a:ext>
                </a:extLst>
              </p:cNvPr>
              <p:cNvSpPr>
                <a:spLocks noChangeAspect="1"/>
              </p:cNvSpPr>
              <p:nvPr/>
            </p:nvSpPr>
            <p:spPr bwMode="auto">
              <a:xfrm>
                <a:off x="11353800" y="2266584"/>
                <a:ext cx="2560320" cy="2560320"/>
              </a:xfrm>
              <a:prstGeom prst="ellipse">
                <a:avLst/>
              </a:prstGeom>
              <a:solidFill>
                <a:srgbClr val="232F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ct val="90000"/>
                  </a:lnSpc>
                </a:pPr>
                <a:endParaRPr lang="en-US" sz="2400" dirty="0">
                  <a:solidFill>
                    <a:schemeClr val="tx1"/>
                  </a:solidFill>
                  <a:cs typeface="Segoe UI" pitchFamily="34" charset="0"/>
                </a:endParaRPr>
              </a:p>
            </p:txBody>
          </p:sp>
          <p:grpSp>
            <p:nvGrpSpPr>
              <p:cNvPr id="371" name="Group 370">
                <a:extLst>
                  <a:ext uri="{FF2B5EF4-FFF2-40B4-BE49-F238E27FC236}">
                    <a16:creationId xmlns:a16="http://schemas.microsoft.com/office/drawing/2014/main" id="{4AC56D5F-0373-4757-9DAB-8C989885E124}"/>
                  </a:ext>
                </a:extLst>
              </p:cNvPr>
              <p:cNvGrpSpPr/>
              <p:nvPr/>
            </p:nvGrpSpPr>
            <p:grpSpPr>
              <a:xfrm>
                <a:off x="11696664" y="2991459"/>
                <a:ext cx="1874592" cy="1110571"/>
                <a:chOff x="11696664" y="2991459"/>
                <a:chExt cx="1874592" cy="1110571"/>
              </a:xfrm>
            </p:grpSpPr>
            <p:grpSp>
              <p:nvGrpSpPr>
                <p:cNvPr id="345" name="Group 344">
                  <a:extLst>
                    <a:ext uri="{FF2B5EF4-FFF2-40B4-BE49-F238E27FC236}">
                      <a16:creationId xmlns:a16="http://schemas.microsoft.com/office/drawing/2014/main" id="{23446BF5-8C45-4B8F-BAB3-E0EDAEC18595}"/>
                    </a:ext>
                  </a:extLst>
                </p:cNvPr>
                <p:cNvGrpSpPr/>
                <p:nvPr/>
              </p:nvGrpSpPr>
              <p:grpSpPr>
                <a:xfrm>
                  <a:off x="12258888" y="3184706"/>
                  <a:ext cx="751051" cy="917324"/>
                  <a:chOff x="423018" y="2639878"/>
                  <a:chExt cx="449775" cy="549349"/>
                </a:xfrm>
              </p:grpSpPr>
              <p:sp>
                <p:nvSpPr>
                  <p:cNvPr id="356" name="Freeform: Shape 355">
                    <a:extLst>
                      <a:ext uri="{FF2B5EF4-FFF2-40B4-BE49-F238E27FC236}">
                        <a16:creationId xmlns:a16="http://schemas.microsoft.com/office/drawing/2014/main" id="{9CB41A80-0B62-42C7-8EC9-9C037E44BCC9}"/>
                      </a:ext>
                    </a:extLst>
                  </p:cNvPr>
                  <p:cNvSpPr/>
                  <p:nvPr/>
                </p:nvSpPr>
                <p:spPr>
                  <a:xfrm>
                    <a:off x="534780" y="2639878"/>
                    <a:ext cx="240789" cy="458863"/>
                  </a:xfrm>
                  <a:custGeom>
                    <a:avLst/>
                    <a:gdLst>
                      <a:gd name="connsiteX0" fmla="*/ 4957 w 175152"/>
                      <a:gd name="connsiteY0" fmla="*/ 80031 h 333780"/>
                      <a:gd name="connsiteX1" fmla="*/ 77992 w 175152"/>
                      <a:gd name="connsiteY1" fmla="*/ 5013 h 333780"/>
                      <a:gd name="connsiteX2" fmla="*/ 157968 w 175152"/>
                      <a:gd name="connsiteY2" fmla="*/ 101512 h 333780"/>
                      <a:gd name="connsiteX3" fmla="*/ 147723 w 175152"/>
                      <a:gd name="connsiteY3" fmla="*/ 330202 h 333780"/>
                    </a:gdLst>
                    <a:ahLst/>
                    <a:cxnLst>
                      <a:cxn ang="0">
                        <a:pos x="connsiteX0" y="connsiteY0"/>
                      </a:cxn>
                      <a:cxn ang="0">
                        <a:pos x="connsiteX1" y="connsiteY1"/>
                      </a:cxn>
                      <a:cxn ang="0">
                        <a:pos x="connsiteX2" y="connsiteY2"/>
                      </a:cxn>
                      <a:cxn ang="0">
                        <a:pos x="connsiteX3" y="connsiteY3"/>
                      </a:cxn>
                    </a:cxnLst>
                    <a:rect l="l" t="t" r="r" b="b"/>
                    <a:pathLst>
                      <a:path w="175152" h="333780">
                        <a:moveTo>
                          <a:pt x="4957" y="80031"/>
                        </a:moveTo>
                        <a:cubicBezTo>
                          <a:pt x="15202" y="53924"/>
                          <a:pt x="38666" y="3031"/>
                          <a:pt x="77992" y="5013"/>
                        </a:cubicBezTo>
                        <a:cubicBezTo>
                          <a:pt x="106413" y="6666"/>
                          <a:pt x="134504" y="27816"/>
                          <a:pt x="157968" y="101512"/>
                        </a:cubicBezTo>
                        <a:cubicBezTo>
                          <a:pt x="174161" y="151745"/>
                          <a:pt x="179448" y="248244"/>
                          <a:pt x="147723" y="330202"/>
                        </a:cubicBezTo>
                      </a:path>
                    </a:pathLst>
                  </a:custGeom>
                  <a:noFill/>
                  <a:ln w="19050" cap="flat">
                    <a:solidFill>
                      <a:schemeClr val="tx1"/>
                    </a:solidFill>
                    <a:prstDash val="solid"/>
                    <a:round/>
                  </a:ln>
                </p:spPr>
                <p:txBody>
                  <a:bodyPr rtlCol="0" anchor="ctr"/>
                  <a:lstStyle/>
                  <a:p>
                    <a:endParaRPr lang="en-US" dirty="0"/>
                  </a:p>
                </p:txBody>
              </p:sp>
              <p:sp>
                <p:nvSpPr>
                  <p:cNvPr id="357" name="Freeform: Shape 356">
                    <a:extLst>
                      <a:ext uri="{FF2B5EF4-FFF2-40B4-BE49-F238E27FC236}">
                        <a16:creationId xmlns:a16="http://schemas.microsoft.com/office/drawing/2014/main" id="{7A310E30-BEA6-4203-8327-01282C3F2457}"/>
                      </a:ext>
                    </a:extLst>
                  </p:cNvPr>
                  <p:cNvSpPr/>
                  <p:nvPr/>
                </p:nvSpPr>
                <p:spPr>
                  <a:xfrm>
                    <a:off x="515244" y="3002956"/>
                    <a:ext cx="199900" cy="186271"/>
                  </a:xfrm>
                  <a:custGeom>
                    <a:avLst/>
                    <a:gdLst>
                      <a:gd name="connsiteX0" fmla="*/ 142766 w 145409"/>
                      <a:gd name="connsiteY0" fmla="*/ 100465 h 135495"/>
                      <a:gd name="connsiteX1" fmla="*/ 93194 w 145409"/>
                      <a:gd name="connsiteY1" fmla="*/ 132190 h 135495"/>
                      <a:gd name="connsiteX2" fmla="*/ 4957 w 145409"/>
                      <a:gd name="connsiteY2" fmla="*/ 4957 h 135495"/>
                    </a:gdLst>
                    <a:ahLst/>
                    <a:cxnLst>
                      <a:cxn ang="0">
                        <a:pos x="connsiteX0" y="connsiteY0"/>
                      </a:cxn>
                      <a:cxn ang="0">
                        <a:pos x="connsiteX1" y="connsiteY1"/>
                      </a:cxn>
                      <a:cxn ang="0">
                        <a:pos x="connsiteX2" y="connsiteY2"/>
                      </a:cxn>
                    </a:cxnLst>
                    <a:rect l="l" t="t" r="r" b="b"/>
                    <a:pathLst>
                      <a:path w="145409" h="135495">
                        <a:moveTo>
                          <a:pt x="142766" y="100465"/>
                        </a:moveTo>
                        <a:cubicBezTo>
                          <a:pt x="142766" y="100465"/>
                          <a:pt x="120624" y="132190"/>
                          <a:pt x="93194" y="132190"/>
                        </a:cubicBezTo>
                        <a:cubicBezTo>
                          <a:pt x="80636" y="132190"/>
                          <a:pt x="29082" y="126903"/>
                          <a:pt x="4957" y="4957"/>
                        </a:cubicBezTo>
                      </a:path>
                    </a:pathLst>
                  </a:custGeom>
                  <a:noFill/>
                  <a:ln w="19050" cap="flat">
                    <a:solidFill>
                      <a:schemeClr val="tx1"/>
                    </a:solidFill>
                    <a:prstDash val="solid"/>
                    <a:round/>
                  </a:ln>
                </p:spPr>
                <p:txBody>
                  <a:bodyPr rtlCol="0" anchor="ctr"/>
                  <a:lstStyle/>
                  <a:p>
                    <a:endParaRPr lang="en-US" dirty="0"/>
                  </a:p>
                </p:txBody>
              </p:sp>
              <p:sp>
                <p:nvSpPr>
                  <p:cNvPr id="358" name="Freeform: Shape 357">
                    <a:extLst>
                      <a:ext uri="{FF2B5EF4-FFF2-40B4-BE49-F238E27FC236}">
                        <a16:creationId xmlns:a16="http://schemas.microsoft.com/office/drawing/2014/main" id="{80224785-521C-4812-9270-64505156424A}"/>
                      </a:ext>
                    </a:extLst>
                  </p:cNvPr>
                  <p:cNvSpPr/>
                  <p:nvPr/>
                </p:nvSpPr>
                <p:spPr>
                  <a:xfrm>
                    <a:off x="507746" y="2795786"/>
                    <a:ext cx="22716" cy="163554"/>
                  </a:xfrm>
                  <a:custGeom>
                    <a:avLst/>
                    <a:gdLst>
                      <a:gd name="connsiteX0" fmla="*/ 13386 w 16523"/>
                      <a:gd name="connsiteY0" fmla="*/ 4957 h 118971"/>
                      <a:gd name="connsiteX1" fmla="*/ 5785 w 16523"/>
                      <a:gd name="connsiteY1" fmla="*/ 116658 h 118971"/>
                    </a:gdLst>
                    <a:ahLst/>
                    <a:cxnLst>
                      <a:cxn ang="0">
                        <a:pos x="connsiteX0" y="connsiteY0"/>
                      </a:cxn>
                      <a:cxn ang="0">
                        <a:pos x="connsiteX1" y="connsiteY1"/>
                      </a:cxn>
                    </a:cxnLst>
                    <a:rect l="l" t="t" r="r" b="b"/>
                    <a:pathLst>
                      <a:path w="16523" h="118971">
                        <a:moveTo>
                          <a:pt x="13386" y="4957"/>
                        </a:moveTo>
                        <a:cubicBezTo>
                          <a:pt x="13386" y="4957"/>
                          <a:pt x="1819" y="54859"/>
                          <a:pt x="5785" y="116658"/>
                        </a:cubicBezTo>
                      </a:path>
                    </a:pathLst>
                  </a:custGeom>
                  <a:noFill/>
                  <a:ln w="19050" cap="flat">
                    <a:solidFill>
                      <a:schemeClr val="tx1"/>
                    </a:solidFill>
                    <a:prstDash val="solid"/>
                    <a:round/>
                  </a:ln>
                </p:spPr>
                <p:txBody>
                  <a:bodyPr rtlCol="0" anchor="ctr"/>
                  <a:lstStyle/>
                  <a:p>
                    <a:endParaRPr lang="en-US" dirty="0"/>
                  </a:p>
                </p:txBody>
              </p:sp>
              <p:sp>
                <p:nvSpPr>
                  <p:cNvPr id="359" name="Freeform: Shape 358">
                    <a:extLst>
                      <a:ext uri="{FF2B5EF4-FFF2-40B4-BE49-F238E27FC236}">
                        <a16:creationId xmlns:a16="http://schemas.microsoft.com/office/drawing/2014/main" id="{D1C13D17-718B-471A-9DF0-1ECED062979B}"/>
                      </a:ext>
                    </a:extLst>
                  </p:cNvPr>
                  <p:cNvSpPr/>
                  <p:nvPr/>
                </p:nvSpPr>
                <p:spPr>
                  <a:xfrm>
                    <a:off x="441644" y="2727639"/>
                    <a:ext cx="72691" cy="49975"/>
                  </a:xfrm>
                  <a:custGeom>
                    <a:avLst/>
                    <a:gdLst>
                      <a:gd name="connsiteX0" fmla="*/ 49571 w 52876"/>
                      <a:gd name="connsiteY0" fmla="*/ 31395 h 36352"/>
                      <a:gd name="connsiteX1" fmla="*/ 4957 w 52876"/>
                      <a:gd name="connsiteY1" fmla="*/ 4957 h 36352"/>
                    </a:gdLst>
                    <a:ahLst/>
                    <a:cxnLst>
                      <a:cxn ang="0">
                        <a:pos x="connsiteX0" y="connsiteY0"/>
                      </a:cxn>
                      <a:cxn ang="0">
                        <a:pos x="connsiteX1" y="connsiteY1"/>
                      </a:cxn>
                    </a:cxnLst>
                    <a:rect l="l" t="t" r="r" b="b"/>
                    <a:pathLst>
                      <a:path w="52876" h="36352">
                        <a:moveTo>
                          <a:pt x="49571" y="31395"/>
                        </a:moveTo>
                        <a:cubicBezTo>
                          <a:pt x="37344" y="27430"/>
                          <a:pt x="17846" y="22472"/>
                          <a:pt x="4957" y="4957"/>
                        </a:cubicBezTo>
                      </a:path>
                    </a:pathLst>
                  </a:custGeom>
                  <a:noFill/>
                  <a:ln w="19050" cap="flat">
                    <a:solidFill>
                      <a:schemeClr val="tx1"/>
                    </a:solidFill>
                    <a:prstDash val="solid"/>
                    <a:round/>
                  </a:ln>
                </p:spPr>
                <p:txBody>
                  <a:bodyPr rtlCol="0" anchor="ctr"/>
                  <a:lstStyle/>
                  <a:p>
                    <a:endParaRPr lang="en-US" dirty="0"/>
                  </a:p>
                </p:txBody>
              </p:sp>
              <p:sp>
                <p:nvSpPr>
                  <p:cNvPr id="360" name="Freeform: Shape 359">
                    <a:extLst>
                      <a:ext uri="{FF2B5EF4-FFF2-40B4-BE49-F238E27FC236}">
                        <a16:creationId xmlns:a16="http://schemas.microsoft.com/office/drawing/2014/main" id="{35CB5473-E38E-4111-87AB-3AFB090B5B3C}"/>
                      </a:ext>
                    </a:extLst>
                  </p:cNvPr>
                  <p:cNvSpPr/>
                  <p:nvPr/>
                </p:nvSpPr>
                <p:spPr>
                  <a:xfrm>
                    <a:off x="554315" y="2766711"/>
                    <a:ext cx="231703" cy="27260"/>
                  </a:xfrm>
                  <a:custGeom>
                    <a:avLst/>
                    <a:gdLst>
                      <a:gd name="connsiteX0" fmla="*/ 4957 w 168542"/>
                      <a:gd name="connsiteY0" fmla="*/ 11236 h 19828"/>
                      <a:gd name="connsiteX1" fmla="*/ 164577 w 168542"/>
                      <a:gd name="connsiteY1" fmla="*/ 4957 h 19828"/>
                    </a:gdLst>
                    <a:ahLst/>
                    <a:cxnLst>
                      <a:cxn ang="0">
                        <a:pos x="connsiteX0" y="connsiteY0"/>
                      </a:cxn>
                      <a:cxn ang="0">
                        <a:pos x="connsiteX1" y="connsiteY1"/>
                      </a:cxn>
                    </a:cxnLst>
                    <a:rect l="l" t="t" r="r" b="b"/>
                    <a:pathLst>
                      <a:path w="168542" h="19828">
                        <a:moveTo>
                          <a:pt x="4957" y="11236"/>
                        </a:moveTo>
                        <a:cubicBezTo>
                          <a:pt x="35030" y="14871"/>
                          <a:pt x="91542" y="24125"/>
                          <a:pt x="164577" y="4957"/>
                        </a:cubicBezTo>
                      </a:path>
                    </a:pathLst>
                  </a:custGeom>
                  <a:noFill/>
                  <a:ln w="19050" cap="flat">
                    <a:solidFill>
                      <a:schemeClr val="tx1"/>
                    </a:solidFill>
                    <a:prstDash val="solid"/>
                    <a:round/>
                  </a:ln>
                </p:spPr>
                <p:txBody>
                  <a:bodyPr rtlCol="0" anchor="ctr"/>
                  <a:lstStyle/>
                  <a:p>
                    <a:endParaRPr lang="en-US" dirty="0"/>
                  </a:p>
                </p:txBody>
              </p:sp>
              <p:sp>
                <p:nvSpPr>
                  <p:cNvPr id="361" name="Freeform: Shape 360">
                    <a:extLst>
                      <a:ext uri="{FF2B5EF4-FFF2-40B4-BE49-F238E27FC236}">
                        <a16:creationId xmlns:a16="http://schemas.microsoft.com/office/drawing/2014/main" id="{78A128EC-514E-4F55-BA68-22FC1AE4F40C}"/>
                      </a:ext>
                    </a:extLst>
                  </p:cNvPr>
                  <p:cNvSpPr/>
                  <p:nvPr/>
                </p:nvSpPr>
                <p:spPr>
                  <a:xfrm>
                    <a:off x="708330" y="2908457"/>
                    <a:ext cx="131752" cy="13629"/>
                  </a:xfrm>
                  <a:custGeom>
                    <a:avLst/>
                    <a:gdLst>
                      <a:gd name="connsiteX0" fmla="*/ 90881 w 95838"/>
                      <a:gd name="connsiteY0" fmla="*/ 4957 h 9914"/>
                      <a:gd name="connsiteX1" fmla="*/ 4957 w 95838"/>
                      <a:gd name="connsiteY1" fmla="*/ 5288 h 9914"/>
                    </a:gdLst>
                    <a:ahLst/>
                    <a:cxnLst>
                      <a:cxn ang="0">
                        <a:pos x="connsiteX0" y="connsiteY0"/>
                      </a:cxn>
                      <a:cxn ang="0">
                        <a:pos x="connsiteX1" y="connsiteY1"/>
                      </a:cxn>
                    </a:cxnLst>
                    <a:rect l="l" t="t" r="r" b="b"/>
                    <a:pathLst>
                      <a:path w="95838" h="9914">
                        <a:moveTo>
                          <a:pt x="90881" y="4957"/>
                        </a:moveTo>
                        <a:lnTo>
                          <a:pt x="4957" y="5288"/>
                        </a:lnTo>
                      </a:path>
                    </a:pathLst>
                  </a:custGeom>
                  <a:ln w="19050" cap="flat">
                    <a:solidFill>
                      <a:schemeClr val="tx1"/>
                    </a:solidFill>
                    <a:prstDash val="solid"/>
                    <a:round/>
                  </a:ln>
                </p:spPr>
                <p:txBody>
                  <a:bodyPr rtlCol="0" anchor="ctr"/>
                  <a:lstStyle/>
                  <a:p>
                    <a:endParaRPr lang="en-US" dirty="0"/>
                  </a:p>
                </p:txBody>
              </p:sp>
              <p:sp>
                <p:nvSpPr>
                  <p:cNvPr id="362" name="Freeform: Shape 361">
                    <a:extLst>
                      <a:ext uri="{FF2B5EF4-FFF2-40B4-BE49-F238E27FC236}">
                        <a16:creationId xmlns:a16="http://schemas.microsoft.com/office/drawing/2014/main" id="{F1114F93-2E55-47C3-980E-B5969BFEDA49}"/>
                      </a:ext>
                    </a:extLst>
                  </p:cNvPr>
                  <p:cNvSpPr/>
                  <p:nvPr/>
                </p:nvSpPr>
                <p:spPr>
                  <a:xfrm>
                    <a:off x="448459" y="2909366"/>
                    <a:ext cx="213530" cy="13629"/>
                  </a:xfrm>
                  <a:custGeom>
                    <a:avLst/>
                    <a:gdLst>
                      <a:gd name="connsiteX0" fmla="*/ 4957 w 155323"/>
                      <a:gd name="connsiteY0" fmla="*/ 4957 h 9914"/>
                      <a:gd name="connsiteX1" fmla="*/ 153010 w 155323"/>
                      <a:gd name="connsiteY1" fmla="*/ 4957 h 9914"/>
                    </a:gdLst>
                    <a:ahLst/>
                    <a:cxnLst>
                      <a:cxn ang="0">
                        <a:pos x="connsiteX0" y="connsiteY0"/>
                      </a:cxn>
                      <a:cxn ang="0">
                        <a:pos x="connsiteX1" y="connsiteY1"/>
                      </a:cxn>
                    </a:cxnLst>
                    <a:rect l="l" t="t" r="r" b="b"/>
                    <a:pathLst>
                      <a:path w="155323" h="9914">
                        <a:moveTo>
                          <a:pt x="4957" y="4957"/>
                        </a:moveTo>
                        <a:lnTo>
                          <a:pt x="153010" y="4957"/>
                        </a:lnTo>
                      </a:path>
                    </a:pathLst>
                  </a:custGeom>
                  <a:ln w="19050" cap="flat">
                    <a:solidFill>
                      <a:schemeClr val="tx1"/>
                    </a:solidFill>
                    <a:prstDash val="solid"/>
                    <a:round/>
                  </a:ln>
                </p:spPr>
                <p:txBody>
                  <a:bodyPr rtlCol="0" anchor="ctr"/>
                  <a:lstStyle/>
                  <a:p>
                    <a:endParaRPr lang="en-US" dirty="0"/>
                  </a:p>
                </p:txBody>
              </p:sp>
              <p:sp>
                <p:nvSpPr>
                  <p:cNvPr id="363" name="Freeform: Shape 362">
                    <a:extLst>
                      <a:ext uri="{FF2B5EF4-FFF2-40B4-BE49-F238E27FC236}">
                        <a16:creationId xmlns:a16="http://schemas.microsoft.com/office/drawing/2014/main" id="{E2313B43-5AA2-4938-85FB-1B190FB43FC0}"/>
                      </a:ext>
                    </a:extLst>
                  </p:cNvPr>
                  <p:cNvSpPr/>
                  <p:nvPr/>
                </p:nvSpPr>
                <p:spPr>
                  <a:xfrm>
                    <a:off x="469813" y="3041574"/>
                    <a:ext cx="345283" cy="36345"/>
                  </a:xfrm>
                  <a:custGeom>
                    <a:avLst/>
                    <a:gdLst>
                      <a:gd name="connsiteX0" fmla="*/ 4957 w 251161"/>
                      <a:gd name="connsiteY0" fmla="*/ 23464 h 26438"/>
                      <a:gd name="connsiteX1" fmla="*/ 125250 w 251161"/>
                      <a:gd name="connsiteY1" fmla="*/ 4957 h 26438"/>
                      <a:gd name="connsiteX2" fmla="*/ 248848 w 251161"/>
                      <a:gd name="connsiteY2" fmla="*/ 23133 h 26438"/>
                    </a:gdLst>
                    <a:ahLst/>
                    <a:cxnLst>
                      <a:cxn ang="0">
                        <a:pos x="connsiteX0" y="connsiteY0"/>
                      </a:cxn>
                      <a:cxn ang="0">
                        <a:pos x="connsiteX1" y="connsiteY1"/>
                      </a:cxn>
                      <a:cxn ang="0">
                        <a:pos x="connsiteX2" y="connsiteY2"/>
                      </a:cxn>
                    </a:cxnLst>
                    <a:rect l="l" t="t" r="r" b="b"/>
                    <a:pathLst>
                      <a:path w="251161" h="26438">
                        <a:moveTo>
                          <a:pt x="4957" y="23464"/>
                        </a:moveTo>
                        <a:cubicBezTo>
                          <a:pt x="4957" y="23464"/>
                          <a:pt x="45606" y="4957"/>
                          <a:pt x="125250" y="4957"/>
                        </a:cubicBezTo>
                        <a:cubicBezTo>
                          <a:pt x="156315" y="4957"/>
                          <a:pt x="205226" y="6610"/>
                          <a:pt x="248848" y="23133"/>
                        </a:cubicBezTo>
                      </a:path>
                    </a:pathLst>
                  </a:custGeom>
                  <a:noFill/>
                  <a:ln w="19050" cap="flat">
                    <a:solidFill>
                      <a:schemeClr val="tx1"/>
                    </a:solidFill>
                    <a:prstDash val="solid"/>
                    <a:round/>
                  </a:ln>
                </p:spPr>
                <p:txBody>
                  <a:bodyPr rtlCol="0" anchor="ctr"/>
                  <a:lstStyle/>
                  <a:p>
                    <a:endParaRPr lang="en-US" dirty="0"/>
                  </a:p>
                </p:txBody>
              </p:sp>
              <p:sp>
                <p:nvSpPr>
                  <p:cNvPr id="364" name="Freeform: Shape 363">
                    <a:extLst>
                      <a:ext uri="{FF2B5EF4-FFF2-40B4-BE49-F238E27FC236}">
                        <a16:creationId xmlns:a16="http://schemas.microsoft.com/office/drawing/2014/main" id="{1842E3C5-CFB0-46F7-A175-51319E3A0434}"/>
                      </a:ext>
                    </a:extLst>
                  </p:cNvPr>
                  <p:cNvSpPr/>
                  <p:nvPr/>
                </p:nvSpPr>
                <p:spPr>
                  <a:xfrm>
                    <a:off x="457091" y="3102906"/>
                    <a:ext cx="377085" cy="86320"/>
                  </a:xfrm>
                  <a:custGeom>
                    <a:avLst/>
                    <a:gdLst>
                      <a:gd name="connsiteX0" fmla="*/ 4957 w 274295"/>
                      <a:gd name="connsiteY0" fmla="*/ 4957 h 62790"/>
                      <a:gd name="connsiteX1" fmla="*/ 135826 w 274295"/>
                      <a:gd name="connsiteY1" fmla="*/ 59486 h 62790"/>
                      <a:gd name="connsiteX2" fmla="*/ 272312 w 274295"/>
                      <a:gd name="connsiteY2" fmla="*/ 6610 h 62790"/>
                    </a:gdLst>
                    <a:ahLst/>
                    <a:cxnLst>
                      <a:cxn ang="0">
                        <a:pos x="connsiteX0" y="connsiteY0"/>
                      </a:cxn>
                      <a:cxn ang="0">
                        <a:pos x="connsiteX1" y="connsiteY1"/>
                      </a:cxn>
                      <a:cxn ang="0">
                        <a:pos x="connsiteX2" y="connsiteY2"/>
                      </a:cxn>
                    </a:cxnLst>
                    <a:rect l="l" t="t" r="r" b="b"/>
                    <a:pathLst>
                      <a:path w="274295" h="62790">
                        <a:moveTo>
                          <a:pt x="4957" y="4957"/>
                        </a:moveTo>
                        <a:cubicBezTo>
                          <a:pt x="4957" y="4957"/>
                          <a:pt x="46597" y="56511"/>
                          <a:pt x="135826" y="59486"/>
                        </a:cubicBezTo>
                        <a:cubicBezTo>
                          <a:pt x="172508" y="60808"/>
                          <a:pt x="234638" y="45606"/>
                          <a:pt x="272312" y="6610"/>
                        </a:cubicBezTo>
                      </a:path>
                    </a:pathLst>
                  </a:custGeom>
                  <a:noFill/>
                  <a:ln w="19050" cap="flat">
                    <a:solidFill>
                      <a:schemeClr val="tx1"/>
                    </a:solidFill>
                    <a:prstDash val="solid"/>
                    <a:round/>
                  </a:ln>
                </p:spPr>
                <p:txBody>
                  <a:bodyPr rtlCol="0" anchor="ctr"/>
                  <a:lstStyle/>
                  <a:p>
                    <a:endParaRPr lang="en-US" dirty="0"/>
                  </a:p>
                </p:txBody>
              </p:sp>
              <p:sp>
                <p:nvSpPr>
                  <p:cNvPr id="365" name="Freeform: Shape 364">
                    <a:extLst>
                      <a:ext uri="{FF2B5EF4-FFF2-40B4-BE49-F238E27FC236}">
                        <a16:creationId xmlns:a16="http://schemas.microsoft.com/office/drawing/2014/main" id="{24347487-2253-42F6-B050-283FA2FE7116}"/>
                      </a:ext>
                    </a:extLst>
                  </p:cNvPr>
                  <p:cNvSpPr/>
                  <p:nvPr/>
                </p:nvSpPr>
                <p:spPr>
                  <a:xfrm>
                    <a:off x="423018" y="2639904"/>
                    <a:ext cx="449775" cy="122667"/>
                  </a:xfrm>
                  <a:custGeom>
                    <a:avLst/>
                    <a:gdLst>
                      <a:gd name="connsiteX0" fmla="*/ 4957 w 327171"/>
                      <a:gd name="connsiteY0" fmla="*/ 85630 h 89228"/>
                      <a:gd name="connsiteX1" fmla="*/ 157968 w 327171"/>
                      <a:gd name="connsiteY1" fmla="*/ 4994 h 89228"/>
                      <a:gd name="connsiteX2" fmla="*/ 322875 w 327171"/>
                      <a:gd name="connsiteY2" fmla="*/ 83317 h 89228"/>
                    </a:gdLst>
                    <a:ahLst/>
                    <a:cxnLst>
                      <a:cxn ang="0">
                        <a:pos x="connsiteX0" y="connsiteY0"/>
                      </a:cxn>
                      <a:cxn ang="0">
                        <a:pos x="connsiteX1" y="connsiteY1"/>
                      </a:cxn>
                      <a:cxn ang="0">
                        <a:pos x="connsiteX2" y="connsiteY2"/>
                      </a:cxn>
                    </a:cxnLst>
                    <a:rect l="l" t="t" r="r" b="b"/>
                    <a:pathLst>
                      <a:path w="327171" h="89228">
                        <a:moveTo>
                          <a:pt x="4957" y="85630"/>
                        </a:moveTo>
                        <a:cubicBezTo>
                          <a:pt x="4957" y="85630"/>
                          <a:pt x="58164" y="7307"/>
                          <a:pt x="157968" y="4994"/>
                        </a:cubicBezTo>
                        <a:cubicBezTo>
                          <a:pt x="194650" y="4333"/>
                          <a:pt x="270660" y="11934"/>
                          <a:pt x="322875" y="83317"/>
                        </a:cubicBezTo>
                      </a:path>
                    </a:pathLst>
                  </a:custGeom>
                  <a:noFill/>
                  <a:ln w="19050" cap="flat">
                    <a:solidFill>
                      <a:schemeClr val="tx1"/>
                    </a:solidFill>
                    <a:prstDash val="solid"/>
                    <a:round/>
                  </a:ln>
                </p:spPr>
                <p:txBody>
                  <a:bodyPr rtlCol="0" anchor="ctr"/>
                  <a:lstStyle/>
                  <a:p>
                    <a:endParaRPr lang="en-US" dirty="0"/>
                  </a:p>
                </p:txBody>
              </p:sp>
              <p:sp>
                <p:nvSpPr>
                  <p:cNvPr id="367" name="Freeform: Shape 366">
                    <a:extLst>
                      <a:ext uri="{FF2B5EF4-FFF2-40B4-BE49-F238E27FC236}">
                        <a16:creationId xmlns:a16="http://schemas.microsoft.com/office/drawing/2014/main" id="{B315E9B2-7248-4928-B554-9EFCCA07F002}"/>
                      </a:ext>
                    </a:extLst>
                  </p:cNvPr>
                  <p:cNvSpPr/>
                  <p:nvPr/>
                </p:nvSpPr>
                <p:spPr>
                  <a:xfrm>
                    <a:off x="487077" y="2952981"/>
                    <a:ext cx="63605" cy="63605"/>
                  </a:xfrm>
                  <a:custGeom>
                    <a:avLst/>
                    <a:gdLst>
                      <a:gd name="connsiteX0" fmla="*/ 41310 w 46266"/>
                      <a:gd name="connsiteY0" fmla="*/ 23133 h 46266"/>
                      <a:gd name="connsiteX1" fmla="*/ 23133 w 46266"/>
                      <a:gd name="connsiteY1" fmla="*/ 41309 h 46266"/>
                      <a:gd name="connsiteX2" fmla="*/ 4957 w 46266"/>
                      <a:gd name="connsiteY2" fmla="*/ 23133 h 46266"/>
                      <a:gd name="connsiteX3" fmla="*/ 23133 w 46266"/>
                      <a:gd name="connsiteY3" fmla="*/ 4957 h 46266"/>
                      <a:gd name="connsiteX4" fmla="*/ 41310 w 46266"/>
                      <a:gd name="connsiteY4" fmla="*/ 23133 h 4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6" h="46266">
                        <a:moveTo>
                          <a:pt x="41310" y="23133"/>
                        </a:moveTo>
                        <a:cubicBezTo>
                          <a:pt x="41310" y="33172"/>
                          <a:pt x="33172" y="41309"/>
                          <a:pt x="23133" y="41309"/>
                        </a:cubicBezTo>
                        <a:cubicBezTo>
                          <a:pt x="13095" y="41309"/>
                          <a:pt x="4957" y="33172"/>
                          <a:pt x="4957" y="23133"/>
                        </a:cubicBezTo>
                        <a:cubicBezTo>
                          <a:pt x="4957" y="13095"/>
                          <a:pt x="13095" y="4957"/>
                          <a:pt x="23133" y="4957"/>
                        </a:cubicBezTo>
                        <a:cubicBezTo>
                          <a:pt x="33172" y="4957"/>
                          <a:pt x="41310" y="13095"/>
                          <a:pt x="41310" y="23133"/>
                        </a:cubicBezTo>
                        <a:close/>
                      </a:path>
                    </a:pathLst>
                  </a:custGeom>
                  <a:noFill/>
                  <a:ln w="19050" cap="flat">
                    <a:solidFill>
                      <a:schemeClr val="accent3"/>
                    </a:solidFill>
                    <a:prstDash val="solid"/>
                    <a:round/>
                  </a:ln>
                </p:spPr>
                <p:txBody>
                  <a:bodyPr rtlCol="0" anchor="ctr"/>
                  <a:lstStyle/>
                  <a:p>
                    <a:endParaRPr lang="en-US" dirty="0"/>
                  </a:p>
                </p:txBody>
              </p:sp>
              <p:sp>
                <p:nvSpPr>
                  <p:cNvPr id="370" name="Freeform: Shape 369">
                    <a:extLst>
                      <a:ext uri="{FF2B5EF4-FFF2-40B4-BE49-F238E27FC236}">
                        <a16:creationId xmlns:a16="http://schemas.microsoft.com/office/drawing/2014/main" id="{B4D2D34E-BF45-4B19-BE56-DE25860F2919}"/>
                      </a:ext>
                    </a:extLst>
                  </p:cNvPr>
                  <p:cNvSpPr/>
                  <p:nvPr/>
                </p:nvSpPr>
                <p:spPr>
                  <a:xfrm>
                    <a:off x="654719" y="2884834"/>
                    <a:ext cx="63605" cy="63605"/>
                  </a:xfrm>
                  <a:custGeom>
                    <a:avLst/>
                    <a:gdLst>
                      <a:gd name="connsiteX0" fmla="*/ 41309 w 46266"/>
                      <a:gd name="connsiteY0" fmla="*/ 23133 h 46266"/>
                      <a:gd name="connsiteX1" fmla="*/ 23133 w 46266"/>
                      <a:gd name="connsiteY1" fmla="*/ 41309 h 46266"/>
                      <a:gd name="connsiteX2" fmla="*/ 4957 w 46266"/>
                      <a:gd name="connsiteY2" fmla="*/ 23133 h 46266"/>
                      <a:gd name="connsiteX3" fmla="*/ 23133 w 46266"/>
                      <a:gd name="connsiteY3" fmla="*/ 4957 h 46266"/>
                      <a:gd name="connsiteX4" fmla="*/ 41309 w 46266"/>
                      <a:gd name="connsiteY4" fmla="*/ 23133 h 4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6" h="46266">
                        <a:moveTo>
                          <a:pt x="41309" y="23133"/>
                        </a:moveTo>
                        <a:cubicBezTo>
                          <a:pt x="41309" y="33172"/>
                          <a:pt x="33172" y="41309"/>
                          <a:pt x="23133" y="41309"/>
                        </a:cubicBezTo>
                        <a:cubicBezTo>
                          <a:pt x="13095" y="41309"/>
                          <a:pt x="4957" y="33172"/>
                          <a:pt x="4957" y="23133"/>
                        </a:cubicBezTo>
                        <a:cubicBezTo>
                          <a:pt x="4957" y="13095"/>
                          <a:pt x="13095" y="4957"/>
                          <a:pt x="23133" y="4957"/>
                        </a:cubicBezTo>
                        <a:cubicBezTo>
                          <a:pt x="33172" y="4957"/>
                          <a:pt x="41309" y="13095"/>
                          <a:pt x="41309" y="23133"/>
                        </a:cubicBezTo>
                        <a:close/>
                      </a:path>
                    </a:pathLst>
                  </a:custGeom>
                  <a:noFill/>
                  <a:ln w="19050" cap="flat">
                    <a:solidFill>
                      <a:schemeClr val="accent3"/>
                    </a:solidFill>
                    <a:prstDash val="solid"/>
                    <a:round/>
                  </a:ln>
                </p:spPr>
                <p:txBody>
                  <a:bodyPr rtlCol="0" anchor="ctr"/>
                  <a:lstStyle/>
                  <a:p>
                    <a:endParaRPr lang="en-US" dirty="0"/>
                  </a:p>
                </p:txBody>
              </p:sp>
              <p:sp>
                <p:nvSpPr>
                  <p:cNvPr id="366" name="Freeform: Shape 365">
                    <a:extLst>
                      <a:ext uri="{FF2B5EF4-FFF2-40B4-BE49-F238E27FC236}">
                        <a16:creationId xmlns:a16="http://schemas.microsoft.com/office/drawing/2014/main" id="{AF9B42A9-A82F-44E4-BBA0-52FF7C014338}"/>
                      </a:ext>
                    </a:extLst>
                  </p:cNvPr>
                  <p:cNvSpPr/>
                  <p:nvPr/>
                </p:nvSpPr>
                <p:spPr>
                  <a:xfrm>
                    <a:off x="502069" y="2745812"/>
                    <a:ext cx="63605" cy="63605"/>
                  </a:xfrm>
                  <a:custGeom>
                    <a:avLst/>
                    <a:gdLst>
                      <a:gd name="connsiteX0" fmla="*/ 41309 w 46266"/>
                      <a:gd name="connsiteY0" fmla="*/ 23133 h 46266"/>
                      <a:gd name="connsiteX1" fmla="*/ 23133 w 46266"/>
                      <a:gd name="connsiteY1" fmla="*/ 41309 h 46266"/>
                      <a:gd name="connsiteX2" fmla="*/ 4957 w 46266"/>
                      <a:gd name="connsiteY2" fmla="*/ 23133 h 46266"/>
                      <a:gd name="connsiteX3" fmla="*/ 23133 w 46266"/>
                      <a:gd name="connsiteY3" fmla="*/ 4957 h 46266"/>
                      <a:gd name="connsiteX4" fmla="*/ 41309 w 46266"/>
                      <a:gd name="connsiteY4" fmla="*/ 23133 h 4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6" h="46266">
                        <a:moveTo>
                          <a:pt x="41309" y="23133"/>
                        </a:moveTo>
                        <a:cubicBezTo>
                          <a:pt x="41309" y="33172"/>
                          <a:pt x="33172" y="41309"/>
                          <a:pt x="23133" y="41309"/>
                        </a:cubicBezTo>
                        <a:cubicBezTo>
                          <a:pt x="13095" y="41309"/>
                          <a:pt x="4957" y="33172"/>
                          <a:pt x="4957" y="23133"/>
                        </a:cubicBezTo>
                        <a:cubicBezTo>
                          <a:pt x="4957" y="13095"/>
                          <a:pt x="13095" y="4957"/>
                          <a:pt x="23133" y="4957"/>
                        </a:cubicBezTo>
                        <a:cubicBezTo>
                          <a:pt x="33172" y="4957"/>
                          <a:pt x="41309" y="13095"/>
                          <a:pt x="41309" y="23133"/>
                        </a:cubicBezTo>
                        <a:close/>
                      </a:path>
                    </a:pathLst>
                  </a:custGeom>
                  <a:noFill/>
                  <a:ln w="19050" cap="flat">
                    <a:solidFill>
                      <a:schemeClr val="accent3"/>
                    </a:solidFill>
                    <a:prstDash val="solid"/>
                    <a:round/>
                  </a:ln>
                </p:spPr>
                <p:txBody>
                  <a:bodyPr rtlCol="0" anchor="ctr"/>
                  <a:lstStyle/>
                  <a:p>
                    <a:endParaRPr lang="en-US" dirty="0"/>
                  </a:p>
                </p:txBody>
              </p:sp>
              <p:sp>
                <p:nvSpPr>
                  <p:cNvPr id="368" name="Freeform: Shape 367">
                    <a:extLst>
                      <a:ext uri="{FF2B5EF4-FFF2-40B4-BE49-F238E27FC236}">
                        <a16:creationId xmlns:a16="http://schemas.microsoft.com/office/drawing/2014/main" id="{1A083CE6-767B-4CD4-9D2C-B9F25E3F6397}"/>
                      </a:ext>
                    </a:extLst>
                  </p:cNvPr>
                  <p:cNvSpPr/>
                  <p:nvPr/>
                </p:nvSpPr>
                <p:spPr>
                  <a:xfrm>
                    <a:off x="694246" y="3087005"/>
                    <a:ext cx="63605" cy="63605"/>
                  </a:xfrm>
                  <a:custGeom>
                    <a:avLst/>
                    <a:gdLst>
                      <a:gd name="connsiteX0" fmla="*/ 41310 w 46266"/>
                      <a:gd name="connsiteY0" fmla="*/ 23133 h 46266"/>
                      <a:gd name="connsiteX1" fmla="*/ 23133 w 46266"/>
                      <a:gd name="connsiteY1" fmla="*/ 41309 h 46266"/>
                      <a:gd name="connsiteX2" fmla="*/ 4957 w 46266"/>
                      <a:gd name="connsiteY2" fmla="*/ 23133 h 46266"/>
                      <a:gd name="connsiteX3" fmla="*/ 23133 w 46266"/>
                      <a:gd name="connsiteY3" fmla="*/ 4957 h 46266"/>
                      <a:gd name="connsiteX4" fmla="*/ 41310 w 46266"/>
                      <a:gd name="connsiteY4" fmla="*/ 23133 h 4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6" h="46266">
                        <a:moveTo>
                          <a:pt x="41310" y="23133"/>
                        </a:moveTo>
                        <a:cubicBezTo>
                          <a:pt x="41310" y="33172"/>
                          <a:pt x="33172" y="41309"/>
                          <a:pt x="23133" y="41309"/>
                        </a:cubicBezTo>
                        <a:cubicBezTo>
                          <a:pt x="13095" y="41309"/>
                          <a:pt x="4957" y="33172"/>
                          <a:pt x="4957" y="23133"/>
                        </a:cubicBezTo>
                        <a:cubicBezTo>
                          <a:pt x="4957" y="13095"/>
                          <a:pt x="13095" y="4957"/>
                          <a:pt x="23133" y="4957"/>
                        </a:cubicBezTo>
                        <a:cubicBezTo>
                          <a:pt x="33172" y="4957"/>
                          <a:pt x="41310" y="13095"/>
                          <a:pt x="41310" y="23133"/>
                        </a:cubicBezTo>
                        <a:close/>
                      </a:path>
                    </a:pathLst>
                  </a:custGeom>
                  <a:noFill/>
                  <a:ln w="19050" cap="flat">
                    <a:solidFill>
                      <a:schemeClr val="accent3"/>
                    </a:solidFill>
                    <a:prstDash val="solid"/>
                    <a:round/>
                  </a:ln>
                </p:spPr>
                <p:txBody>
                  <a:bodyPr rtlCol="0" anchor="ctr"/>
                  <a:lstStyle/>
                  <a:p>
                    <a:endParaRPr lang="en-US" dirty="0"/>
                  </a:p>
                </p:txBody>
              </p:sp>
              <p:sp>
                <p:nvSpPr>
                  <p:cNvPr id="369" name="Freeform: Shape 368">
                    <a:extLst>
                      <a:ext uri="{FF2B5EF4-FFF2-40B4-BE49-F238E27FC236}">
                        <a16:creationId xmlns:a16="http://schemas.microsoft.com/office/drawing/2014/main" id="{91A7D990-2586-44B1-94D3-6796ED88F7D7}"/>
                      </a:ext>
                    </a:extLst>
                  </p:cNvPr>
                  <p:cNvSpPr/>
                  <p:nvPr/>
                </p:nvSpPr>
                <p:spPr>
                  <a:xfrm>
                    <a:off x="774660" y="2735817"/>
                    <a:ext cx="63605" cy="63605"/>
                  </a:xfrm>
                  <a:custGeom>
                    <a:avLst/>
                    <a:gdLst>
                      <a:gd name="connsiteX0" fmla="*/ 41310 w 46266"/>
                      <a:gd name="connsiteY0" fmla="*/ 23133 h 46266"/>
                      <a:gd name="connsiteX1" fmla="*/ 23133 w 46266"/>
                      <a:gd name="connsiteY1" fmla="*/ 41310 h 46266"/>
                      <a:gd name="connsiteX2" fmla="*/ 4957 w 46266"/>
                      <a:gd name="connsiteY2" fmla="*/ 23133 h 46266"/>
                      <a:gd name="connsiteX3" fmla="*/ 23133 w 46266"/>
                      <a:gd name="connsiteY3" fmla="*/ 4957 h 46266"/>
                      <a:gd name="connsiteX4" fmla="*/ 41310 w 46266"/>
                      <a:gd name="connsiteY4" fmla="*/ 23133 h 4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6" h="46266">
                        <a:moveTo>
                          <a:pt x="41310" y="23133"/>
                        </a:moveTo>
                        <a:cubicBezTo>
                          <a:pt x="41310" y="33172"/>
                          <a:pt x="33172" y="41310"/>
                          <a:pt x="23133" y="41310"/>
                        </a:cubicBezTo>
                        <a:cubicBezTo>
                          <a:pt x="13095" y="41310"/>
                          <a:pt x="4957" y="33172"/>
                          <a:pt x="4957" y="23133"/>
                        </a:cubicBezTo>
                        <a:cubicBezTo>
                          <a:pt x="4957" y="13095"/>
                          <a:pt x="13095" y="4957"/>
                          <a:pt x="23133" y="4957"/>
                        </a:cubicBezTo>
                        <a:cubicBezTo>
                          <a:pt x="33172" y="4957"/>
                          <a:pt x="41310" y="13095"/>
                          <a:pt x="41310" y="23133"/>
                        </a:cubicBezTo>
                        <a:close/>
                      </a:path>
                    </a:pathLst>
                  </a:custGeom>
                  <a:noFill/>
                  <a:ln w="19050" cap="flat">
                    <a:solidFill>
                      <a:schemeClr val="accent3"/>
                    </a:solidFill>
                    <a:prstDash val="solid"/>
                    <a:round/>
                  </a:ln>
                </p:spPr>
                <p:txBody>
                  <a:bodyPr rtlCol="0" anchor="ctr"/>
                  <a:lstStyle/>
                  <a:p>
                    <a:endParaRPr lang="en-US" dirty="0"/>
                  </a:p>
                </p:txBody>
              </p:sp>
            </p:grpSp>
            <p:grpSp>
              <p:nvGrpSpPr>
                <p:cNvPr id="346" name="Group 345">
                  <a:extLst>
                    <a:ext uri="{FF2B5EF4-FFF2-40B4-BE49-F238E27FC236}">
                      <a16:creationId xmlns:a16="http://schemas.microsoft.com/office/drawing/2014/main" id="{E6ED73AF-84A4-4071-9A9C-3C88B8CEEFD7}"/>
                    </a:ext>
                  </a:extLst>
                </p:cNvPr>
                <p:cNvGrpSpPr/>
                <p:nvPr/>
              </p:nvGrpSpPr>
              <p:grpSpPr>
                <a:xfrm>
                  <a:off x="11696664" y="2991459"/>
                  <a:ext cx="603189" cy="901115"/>
                  <a:chOff x="3160290" y="4021668"/>
                  <a:chExt cx="361226" cy="539642"/>
                </a:xfrm>
              </p:grpSpPr>
              <p:sp>
                <p:nvSpPr>
                  <p:cNvPr id="352" name="Freeform: Shape 351">
                    <a:extLst>
                      <a:ext uri="{FF2B5EF4-FFF2-40B4-BE49-F238E27FC236}">
                        <a16:creationId xmlns:a16="http://schemas.microsoft.com/office/drawing/2014/main" id="{ED433199-49D5-4B41-91ED-BB3A730FF452}"/>
                      </a:ext>
                    </a:extLst>
                  </p:cNvPr>
                  <p:cNvSpPr/>
                  <p:nvPr/>
                </p:nvSpPr>
                <p:spPr>
                  <a:xfrm>
                    <a:off x="3343622" y="4262123"/>
                    <a:ext cx="163205" cy="163205"/>
                  </a:xfrm>
                  <a:custGeom>
                    <a:avLst/>
                    <a:gdLst>
                      <a:gd name="connsiteX0" fmla="*/ 4097 w 81936"/>
                      <a:gd name="connsiteY0" fmla="*/ 41241 h 81936"/>
                      <a:gd name="connsiteX1" fmla="*/ 41241 w 81936"/>
                      <a:gd name="connsiteY1" fmla="*/ 4097 h 81936"/>
                      <a:gd name="connsiteX2" fmla="*/ 78386 w 81936"/>
                      <a:gd name="connsiteY2" fmla="*/ 41241 h 81936"/>
                      <a:gd name="connsiteX3" fmla="*/ 41241 w 81936"/>
                      <a:gd name="connsiteY3" fmla="*/ 78386 h 81936"/>
                      <a:gd name="connsiteX4" fmla="*/ 4097 w 81936"/>
                      <a:gd name="connsiteY4" fmla="*/ 41241 h 8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36" h="81936">
                        <a:moveTo>
                          <a:pt x="4097" y="41241"/>
                        </a:moveTo>
                        <a:cubicBezTo>
                          <a:pt x="4097" y="20757"/>
                          <a:pt x="20757" y="4097"/>
                          <a:pt x="41241" y="4097"/>
                        </a:cubicBezTo>
                        <a:cubicBezTo>
                          <a:pt x="61725" y="4097"/>
                          <a:pt x="78386" y="20757"/>
                          <a:pt x="78386" y="41241"/>
                        </a:cubicBezTo>
                        <a:cubicBezTo>
                          <a:pt x="78386" y="61725"/>
                          <a:pt x="61725" y="78386"/>
                          <a:pt x="41241" y="78386"/>
                        </a:cubicBezTo>
                        <a:cubicBezTo>
                          <a:pt x="20757" y="78386"/>
                          <a:pt x="4097" y="61725"/>
                          <a:pt x="4097" y="41241"/>
                        </a:cubicBezTo>
                      </a:path>
                    </a:pathLst>
                  </a:custGeom>
                  <a:noFill/>
                  <a:ln w="19050" cap="flat">
                    <a:solidFill>
                      <a:schemeClr val="accent3"/>
                    </a:solidFill>
                    <a:prstDash val="solid"/>
                    <a:round/>
                  </a:ln>
                </p:spPr>
                <p:txBody>
                  <a:bodyPr rtlCol="0" anchor="ctr"/>
                  <a:lstStyle/>
                  <a:p>
                    <a:endParaRPr lang="en-US" dirty="0"/>
                  </a:p>
                </p:txBody>
              </p:sp>
              <p:sp>
                <p:nvSpPr>
                  <p:cNvPr id="353" name="Freeform: Shape 352">
                    <a:extLst>
                      <a:ext uri="{FF2B5EF4-FFF2-40B4-BE49-F238E27FC236}">
                        <a16:creationId xmlns:a16="http://schemas.microsoft.com/office/drawing/2014/main" id="{5846D6F8-5BCA-4F76-8E8A-03CC61898985}"/>
                      </a:ext>
                    </a:extLst>
                  </p:cNvPr>
                  <p:cNvSpPr/>
                  <p:nvPr/>
                </p:nvSpPr>
                <p:spPr>
                  <a:xfrm>
                    <a:off x="3216323" y="4021668"/>
                    <a:ext cx="163205" cy="163205"/>
                  </a:xfrm>
                  <a:custGeom>
                    <a:avLst/>
                    <a:gdLst>
                      <a:gd name="connsiteX0" fmla="*/ 4097 w 81936"/>
                      <a:gd name="connsiteY0" fmla="*/ 41241 h 81936"/>
                      <a:gd name="connsiteX1" fmla="*/ 41241 w 81936"/>
                      <a:gd name="connsiteY1" fmla="*/ 4097 h 81936"/>
                      <a:gd name="connsiteX2" fmla="*/ 78386 w 81936"/>
                      <a:gd name="connsiteY2" fmla="*/ 41241 h 81936"/>
                      <a:gd name="connsiteX3" fmla="*/ 41241 w 81936"/>
                      <a:gd name="connsiteY3" fmla="*/ 78386 h 81936"/>
                      <a:gd name="connsiteX4" fmla="*/ 4097 w 81936"/>
                      <a:gd name="connsiteY4" fmla="*/ 41241 h 8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36" h="81936">
                        <a:moveTo>
                          <a:pt x="4097" y="41241"/>
                        </a:moveTo>
                        <a:cubicBezTo>
                          <a:pt x="4097" y="20757"/>
                          <a:pt x="20757" y="4097"/>
                          <a:pt x="41241" y="4097"/>
                        </a:cubicBezTo>
                        <a:cubicBezTo>
                          <a:pt x="61725" y="4097"/>
                          <a:pt x="78386" y="20757"/>
                          <a:pt x="78386" y="41241"/>
                        </a:cubicBezTo>
                        <a:cubicBezTo>
                          <a:pt x="78386" y="61725"/>
                          <a:pt x="61725" y="78386"/>
                          <a:pt x="41241" y="78386"/>
                        </a:cubicBezTo>
                        <a:cubicBezTo>
                          <a:pt x="20757" y="78386"/>
                          <a:pt x="4097" y="61725"/>
                          <a:pt x="4097" y="41241"/>
                        </a:cubicBezTo>
                      </a:path>
                    </a:pathLst>
                  </a:custGeom>
                  <a:noFill/>
                  <a:ln w="19050" cap="flat">
                    <a:solidFill>
                      <a:schemeClr val="accent3"/>
                    </a:solidFill>
                    <a:prstDash val="solid"/>
                    <a:round/>
                  </a:ln>
                </p:spPr>
                <p:txBody>
                  <a:bodyPr rtlCol="0" anchor="ctr"/>
                  <a:lstStyle/>
                  <a:p>
                    <a:endParaRPr lang="en-US" dirty="0"/>
                  </a:p>
                </p:txBody>
              </p:sp>
              <p:sp>
                <p:nvSpPr>
                  <p:cNvPr id="354" name="Freeform: Shape 353">
                    <a:extLst>
                      <a:ext uri="{FF2B5EF4-FFF2-40B4-BE49-F238E27FC236}">
                        <a16:creationId xmlns:a16="http://schemas.microsoft.com/office/drawing/2014/main" id="{21BBE899-D01B-4DC0-835F-8F914A54F9E4}"/>
                      </a:ext>
                    </a:extLst>
                  </p:cNvPr>
                  <p:cNvSpPr/>
                  <p:nvPr/>
                </p:nvSpPr>
                <p:spPr>
                  <a:xfrm>
                    <a:off x="3160290" y="4175057"/>
                    <a:ext cx="233927" cy="146886"/>
                  </a:xfrm>
                  <a:custGeom>
                    <a:avLst/>
                    <a:gdLst>
                      <a:gd name="connsiteX0" fmla="*/ 69373 w 117441"/>
                      <a:gd name="connsiteY0" fmla="*/ 72116 h 73742"/>
                      <a:gd name="connsiteX1" fmla="*/ 4097 w 117441"/>
                      <a:gd name="connsiteY1" fmla="*/ 72116 h 73742"/>
                      <a:gd name="connsiteX2" fmla="*/ 70465 w 117441"/>
                      <a:gd name="connsiteY2" fmla="*/ 4109 h 73742"/>
                      <a:gd name="connsiteX3" fmla="*/ 115257 w 117441"/>
                      <a:gd name="connsiteY3" fmla="*/ 21589 h 73742"/>
                    </a:gdLst>
                    <a:ahLst/>
                    <a:cxnLst>
                      <a:cxn ang="0">
                        <a:pos x="connsiteX0" y="connsiteY0"/>
                      </a:cxn>
                      <a:cxn ang="0">
                        <a:pos x="connsiteX1" y="connsiteY1"/>
                      </a:cxn>
                      <a:cxn ang="0">
                        <a:pos x="connsiteX2" y="connsiteY2"/>
                      </a:cxn>
                      <a:cxn ang="0">
                        <a:pos x="connsiteX3" y="connsiteY3"/>
                      </a:cxn>
                    </a:cxnLst>
                    <a:rect l="l" t="t" r="r" b="b"/>
                    <a:pathLst>
                      <a:path w="117441" h="73742">
                        <a:moveTo>
                          <a:pt x="69373" y="72116"/>
                        </a:moveTo>
                        <a:lnTo>
                          <a:pt x="4097" y="72116"/>
                        </a:lnTo>
                        <a:cubicBezTo>
                          <a:pt x="4097" y="72116"/>
                          <a:pt x="4643" y="6021"/>
                          <a:pt x="70465" y="4109"/>
                        </a:cubicBezTo>
                        <a:cubicBezTo>
                          <a:pt x="70465" y="4109"/>
                          <a:pt x="95046" y="3016"/>
                          <a:pt x="115257" y="21589"/>
                        </a:cubicBezTo>
                      </a:path>
                    </a:pathLst>
                  </a:custGeom>
                  <a:noFill/>
                  <a:ln w="19050" cap="flat">
                    <a:solidFill>
                      <a:schemeClr val="accent3"/>
                    </a:solidFill>
                    <a:prstDash val="solid"/>
                    <a:round/>
                  </a:ln>
                </p:spPr>
                <p:txBody>
                  <a:bodyPr rtlCol="0" anchor="ctr"/>
                  <a:lstStyle/>
                  <a:p>
                    <a:endParaRPr lang="en-US" dirty="0"/>
                  </a:p>
                </p:txBody>
              </p:sp>
              <p:sp>
                <p:nvSpPr>
                  <p:cNvPr id="355" name="Freeform: Shape 354">
                    <a:extLst>
                      <a:ext uri="{FF2B5EF4-FFF2-40B4-BE49-F238E27FC236}">
                        <a16:creationId xmlns:a16="http://schemas.microsoft.com/office/drawing/2014/main" id="{97F11214-D932-42F1-8E7C-FF583D076891}"/>
                      </a:ext>
                    </a:extLst>
                  </p:cNvPr>
                  <p:cNvSpPr/>
                  <p:nvPr/>
                </p:nvSpPr>
                <p:spPr>
                  <a:xfrm>
                    <a:off x="3287589" y="4414424"/>
                    <a:ext cx="233927" cy="146886"/>
                  </a:xfrm>
                  <a:custGeom>
                    <a:avLst/>
                    <a:gdLst>
                      <a:gd name="connsiteX0" fmla="*/ 109521 w 117441"/>
                      <a:gd name="connsiteY0" fmla="*/ 72116 h 73742"/>
                      <a:gd name="connsiteX1" fmla="*/ 4097 w 117441"/>
                      <a:gd name="connsiteY1" fmla="*/ 72116 h 73742"/>
                      <a:gd name="connsiteX2" fmla="*/ 70465 w 117441"/>
                      <a:gd name="connsiteY2" fmla="*/ 4109 h 73742"/>
                      <a:gd name="connsiteX3" fmla="*/ 115257 w 117441"/>
                      <a:gd name="connsiteY3" fmla="*/ 21589 h 73742"/>
                    </a:gdLst>
                    <a:ahLst/>
                    <a:cxnLst>
                      <a:cxn ang="0">
                        <a:pos x="connsiteX0" y="connsiteY0"/>
                      </a:cxn>
                      <a:cxn ang="0">
                        <a:pos x="connsiteX1" y="connsiteY1"/>
                      </a:cxn>
                      <a:cxn ang="0">
                        <a:pos x="connsiteX2" y="connsiteY2"/>
                      </a:cxn>
                      <a:cxn ang="0">
                        <a:pos x="connsiteX3" y="connsiteY3"/>
                      </a:cxn>
                    </a:cxnLst>
                    <a:rect l="l" t="t" r="r" b="b"/>
                    <a:pathLst>
                      <a:path w="117441" h="73742">
                        <a:moveTo>
                          <a:pt x="109521" y="72116"/>
                        </a:moveTo>
                        <a:lnTo>
                          <a:pt x="4097" y="72116"/>
                        </a:lnTo>
                        <a:cubicBezTo>
                          <a:pt x="4097" y="72116"/>
                          <a:pt x="4643" y="6021"/>
                          <a:pt x="70465" y="4109"/>
                        </a:cubicBezTo>
                        <a:cubicBezTo>
                          <a:pt x="70465" y="4109"/>
                          <a:pt x="95046" y="3016"/>
                          <a:pt x="115257" y="21589"/>
                        </a:cubicBezTo>
                      </a:path>
                    </a:pathLst>
                  </a:custGeom>
                  <a:noFill/>
                  <a:ln w="19050" cap="flat">
                    <a:solidFill>
                      <a:schemeClr val="accent3"/>
                    </a:solidFill>
                    <a:prstDash val="solid"/>
                    <a:round/>
                  </a:ln>
                </p:spPr>
                <p:txBody>
                  <a:bodyPr rtlCol="0" anchor="ctr"/>
                  <a:lstStyle/>
                  <a:p>
                    <a:endParaRPr lang="en-US" dirty="0"/>
                  </a:p>
                </p:txBody>
              </p:sp>
            </p:grpSp>
            <p:grpSp>
              <p:nvGrpSpPr>
                <p:cNvPr id="347" name="Group 346">
                  <a:extLst>
                    <a:ext uri="{FF2B5EF4-FFF2-40B4-BE49-F238E27FC236}">
                      <a16:creationId xmlns:a16="http://schemas.microsoft.com/office/drawing/2014/main" id="{B9A0CF19-BC5B-4448-A706-EC3751FDAA1A}"/>
                    </a:ext>
                  </a:extLst>
                </p:cNvPr>
                <p:cNvGrpSpPr/>
                <p:nvPr/>
              </p:nvGrpSpPr>
              <p:grpSpPr>
                <a:xfrm>
                  <a:off x="12968975" y="2991459"/>
                  <a:ext cx="602281" cy="901115"/>
                  <a:chOff x="3772853" y="4021668"/>
                  <a:chExt cx="360682" cy="539642"/>
                </a:xfrm>
              </p:grpSpPr>
              <p:sp>
                <p:nvSpPr>
                  <p:cNvPr id="348" name="Freeform: Shape 347">
                    <a:extLst>
                      <a:ext uri="{FF2B5EF4-FFF2-40B4-BE49-F238E27FC236}">
                        <a16:creationId xmlns:a16="http://schemas.microsoft.com/office/drawing/2014/main" id="{0E432E6C-8DB8-4410-BBA6-B2AFCC3C7BFB}"/>
                      </a:ext>
                    </a:extLst>
                  </p:cNvPr>
                  <p:cNvSpPr/>
                  <p:nvPr/>
                </p:nvSpPr>
                <p:spPr>
                  <a:xfrm>
                    <a:off x="3789716" y="4262123"/>
                    <a:ext cx="163205" cy="163205"/>
                  </a:xfrm>
                  <a:custGeom>
                    <a:avLst/>
                    <a:gdLst>
                      <a:gd name="connsiteX0" fmla="*/ 78386 w 81936"/>
                      <a:gd name="connsiteY0" fmla="*/ 41241 h 81936"/>
                      <a:gd name="connsiteX1" fmla="*/ 41241 w 81936"/>
                      <a:gd name="connsiteY1" fmla="*/ 4097 h 81936"/>
                      <a:gd name="connsiteX2" fmla="*/ 4097 w 81936"/>
                      <a:gd name="connsiteY2" fmla="*/ 41241 h 81936"/>
                      <a:gd name="connsiteX3" fmla="*/ 41241 w 81936"/>
                      <a:gd name="connsiteY3" fmla="*/ 78386 h 81936"/>
                      <a:gd name="connsiteX4" fmla="*/ 78386 w 81936"/>
                      <a:gd name="connsiteY4" fmla="*/ 41241 h 8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36" h="81936">
                        <a:moveTo>
                          <a:pt x="78386" y="41241"/>
                        </a:moveTo>
                        <a:cubicBezTo>
                          <a:pt x="78386" y="20757"/>
                          <a:pt x="61725" y="4097"/>
                          <a:pt x="41241" y="4097"/>
                        </a:cubicBezTo>
                        <a:cubicBezTo>
                          <a:pt x="20757" y="4097"/>
                          <a:pt x="4097" y="20757"/>
                          <a:pt x="4097" y="41241"/>
                        </a:cubicBezTo>
                        <a:cubicBezTo>
                          <a:pt x="4097" y="61725"/>
                          <a:pt x="20757" y="78386"/>
                          <a:pt x="41241" y="78386"/>
                        </a:cubicBezTo>
                        <a:cubicBezTo>
                          <a:pt x="61725" y="78386"/>
                          <a:pt x="78386" y="61725"/>
                          <a:pt x="78386" y="41241"/>
                        </a:cubicBezTo>
                      </a:path>
                    </a:pathLst>
                  </a:custGeom>
                  <a:noFill/>
                  <a:ln w="19050" cap="flat">
                    <a:solidFill>
                      <a:schemeClr val="accent3"/>
                    </a:solidFill>
                    <a:prstDash val="solid"/>
                    <a:round/>
                  </a:ln>
                </p:spPr>
                <p:txBody>
                  <a:bodyPr rtlCol="0" anchor="ctr"/>
                  <a:lstStyle/>
                  <a:p>
                    <a:endParaRPr lang="en-US" dirty="0"/>
                  </a:p>
                </p:txBody>
              </p:sp>
              <p:sp>
                <p:nvSpPr>
                  <p:cNvPr id="349" name="Freeform: Shape 348">
                    <a:extLst>
                      <a:ext uri="{FF2B5EF4-FFF2-40B4-BE49-F238E27FC236}">
                        <a16:creationId xmlns:a16="http://schemas.microsoft.com/office/drawing/2014/main" id="{35AA8AE0-FE12-4F70-A39E-43CC6107F596}"/>
                      </a:ext>
                    </a:extLst>
                  </p:cNvPr>
                  <p:cNvSpPr/>
                  <p:nvPr/>
                </p:nvSpPr>
                <p:spPr>
                  <a:xfrm>
                    <a:off x="3917015" y="4021668"/>
                    <a:ext cx="163205" cy="163205"/>
                  </a:xfrm>
                  <a:custGeom>
                    <a:avLst/>
                    <a:gdLst>
                      <a:gd name="connsiteX0" fmla="*/ 78386 w 81936"/>
                      <a:gd name="connsiteY0" fmla="*/ 41241 h 81936"/>
                      <a:gd name="connsiteX1" fmla="*/ 41241 w 81936"/>
                      <a:gd name="connsiteY1" fmla="*/ 4097 h 81936"/>
                      <a:gd name="connsiteX2" fmla="*/ 4097 w 81936"/>
                      <a:gd name="connsiteY2" fmla="*/ 41241 h 81936"/>
                      <a:gd name="connsiteX3" fmla="*/ 41241 w 81936"/>
                      <a:gd name="connsiteY3" fmla="*/ 78386 h 81936"/>
                      <a:gd name="connsiteX4" fmla="*/ 78386 w 81936"/>
                      <a:gd name="connsiteY4" fmla="*/ 41241 h 8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36" h="81936">
                        <a:moveTo>
                          <a:pt x="78386" y="41241"/>
                        </a:moveTo>
                        <a:cubicBezTo>
                          <a:pt x="78386" y="20757"/>
                          <a:pt x="61725" y="4097"/>
                          <a:pt x="41241" y="4097"/>
                        </a:cubicBezTo>
                        <a:cubicBezTo>
                          <a:pt x="20757" y="4097"/>
                          <a:pt x="4097" y="20757"/>
                          <a:pt x="4097" y="41241"/>
                        </a:cubicBezTo>
                        <a:cubicBezTo>
                          <a:pt x="4097" y="61725"/>
                          <a:pt x="20757" y="78386"/>
                          <a:pt x="41241" y="78386"/>
                        </a:cubicBezTo>
                        <a:cubicBezTo>
                          <a:pt x="61725" y="78386"/>
                          <a:pt x="78386" y="61725"/>
                          <a:pt x="78386" y="41241"/>
                        </a:cubicBezTo>
                      </a:path>
                    </a:pathLst>
                  </a:custGeom>
                  <a:noFill/>
                  <a:ln w="19050" cap="flat">
                    <a:solidFill>
                      <a:schemeClr val="accent3"/>
                    </a:solidFill>
                    <a:prstDash val="solid"/>
                    <a:round/>
                  </a:ln>
                </p:spPr>
                <p:txBody>
                  <a:bodyPr rtlCol="0" anchor="ctr"/>
                  <a:lstStyle/>
                  <a:p>
                    <a:endParaRPr lang="en-US" dirty="0"/>
                  </a:p>
                </p:txBody>
              </p:sp>
              <p:sp>
                <p:nvSpPr>
                  <p:cNvPr id="350" name="Freeform: Shape 349">
                    <a:extLst>
                      <a:ext uri="{FF2B5EF4-FFF2-40B4-BE49-F238E27FC236}">
                        <a16:creationId xmlns:a16="http://schemas.microsoft.com/office/drawing/2014/main" id="{E973E402-AF49-4E95-A69D-E5B3288E6758}"/>
                      </a:ext>
                    </a:extLst>
                  </p:cNvPr>
                  <p:cNvSpPr/>
                  <p:nvPr/>
                </p:nvSpPr>
                <p:spPr>
                  <a:xfrm>
                    <a:off x="3899608" y="4175057"/>
                    <a:ext cx="233927" cy="146886"/>
                  </a:xfrm>
                  <a:custGeom>
                    <a:avLst/>
                    <a:gdLst>
                      <a:gd name="connsiteX0" fmla="*/ 49981 w 117441"/>
                      <a:gd name="connsiteY0" fmla="*/ 72116 h 73742"/>
                      <a:gd name="connsiteX1" fmla="*/ 115257 w 117441"/>
                      <a:gd name="connsiteY1" fmla="*/ 72116 h 73742"/>
                      <a:gd name="connsiteX2" fmla="*/ 48889 w 117441"/>
                      <a:gd name="connsiteY2" fmla="*/ 4109 h 73742"/>
                      <a:gd name="connsiteX3" fmla="*/ 4097 w 117441"/>
                      <a:gd name="connsiteY3" fmla="*/ 21589 h 73742"/>
                    </a:gdLst>
                    <a:ahLst/>
                    <a:cxnLst>
                      <a:cxn ang="0">
                        <a:pos x="connsiteX0" y="connsiteY0"/>
                      </a:cxn>
                      <a:cxn ang="0">
                        <a:pos x="connsiteX1" y="connsiteY1"/>
                      </a:cxn>
                      <a:cxn ang="0">
                        <a:pos x="connsiteX2" y="connsiteY2"/>
                      </a:cxn>
                      <a:cxn ang="0">
                        <a:pos x="connsiteX3" y="connsiteY3"/>
                      </a:cxn>
                    </a:cxnLst>
                    <a:rect l="l" t="t" r="r" b="b"/>
                    <a:pathLst>
                      <a:path w="117441" h="73742">
                        <a:moveTo>
                          <a:pt x="49981" y="72116"/>
                        </a:moveTo>
                        <a:lnTo>
                          <a:pt x="115257" y="72116"/>
                        </a:lnTo>
                        <a:cubicBezTo>
                          <a:pt x="115257" y="72116"/>
                          <a:pt x="114711" y="6021"/>
                          <a:pt x="48889" y="4109"/>
                        </a:cubicBezTo>
                        <a:cubicBezTo>
                          <a:pt x="48889" y="4109"/>
                          <a:pt x="24308" y="3016"/>
                          <a:pt x="4097" y="21589"/>
                        </a:cubicBezTo>
                      </a:path>
                    </a:pathLst>
                  </a:custGeom>
                  <a:noFill/>
                  <a:ln w="19050" cap="flat">
                    <a:solidFill>
                      <a:schemeClr val="accent3"/>
                    </a:solidFill>
                    <a:prstDash val="solid"/>
                    <a:round/>
                  </a:ln>
                </p:spPr>
                <p:txBody>
                  <a:bodyPr rtlCol="0" anchor="ctr"/>
                  <a:lstStyle/>
                  <a:p>
                    <a:endParaRPr lang="en-US" dirty="0"/>
                  </a:p>
                </p:txBody>
              </p:sp>
              <p:sp>
                <p:nvSpPr>
                  <p:cNvPr id="351" name="Freeform: Shape 350">
                    <a:extLst>
                      <a:ext uri="{FF2B5EF4-FFF2-40B4-BE49-F238E27FC236}">
                        <a16:creationId xmlns:a16="http://schemas.microsoft.com/office/drawing/2014/main" id="{581E5033-A284-4489-9716-EFED9830F6E7}"/>
                      </a:ext>
                    </a:extLst>
                  </p:cNvPr>
                  <p:cNvSpPr/>
                  <p:nvPr/>
                </p:nvSpPr>
                <p:spPr>
                  <a:xfrm>
                    <a:off x="3772853" y="4414424"/>
                    <a:ext cx="233927" cy="146886"/>
                  </a:xfrm>
                  <a:custGeom>
                    <a:avLst/>
                    <a:gdLst>
                      <a:gd name="connsiteX0" fmla="*/ 9559 w 117441"/>
                      <a:gd name="connsiteY0" fmla="*/ 72116 h 73742"/>
                      <a:gd name="connsiteX1" fmla="*/ 115257 w 117441"/>
                      <a:gd name="connsiteY1" fmla="*/ 72116 h 73742"/>
                      <a:gd name="connsiteX2" fmla="*/ 48889 w 117441"/>
                      <a:gd name="connsiteY2" fmla="*/ 4109 h 73742"/>
                      <a:gd name="connsiteX3" fmla="*/ 4097 w 117441"/>
                      <a:gd name="connsiteY3" fmla="*/ 21589 h 73742"/>
                    </a:gdLst>
                    <a:ahLst/>
                    <a:cxnLst>
                      <a:cxn ang="0">
                        <a:pos x="connsiteX0" y="connsiteY0"/>
                      </a:cxn>
                      <a:cxn ang="0">
                        <a:pos x="connsiteX1" y="connsiteY1"/>
                      </a:cxn>
                      <a:cxn ang="0">
                        <a:pos x="connsiteX2" y="connsiteY2"/>
                      </a:cxn>
                      <a:cxn ang="0">
                        <a:pos x="connsiteX3" y="connsiteY3"/>
                      </a:cxn>
                    </a:cxnLst>
                    <a:rect l="l" t="t" r="r" b="b"/>
                    <a:pathLst>
                      <a:path w="117441" h="73742">
                        <a:moveTo>
                          <a:pt x="9559" y="72116"/>
                        </a:moveTo>
                        <a:lnTo>
                          <a:pt x="115257" y="72116"/>
                        </a:lnTo>
                        <a:cubicBezTo>
                          <a:pt x="115257" y="72116"/>
                          <a:pt x="114711" y="6021"/>
                          <a:pt x="48889" y="4109"/>
                        </a:cubicBezTo>
                        <a:cubicBezTo>
                          <a:pt x="48889" y="4109"/>
                          <a:pt x="24308" y="3016"/>
                          <a:pt x="4097" y="21589"/>
                        </a:cubicBezTo>
                      </a:path>
                    </a:pathLst>
                  </a:custGeom>
                  <a:noFill/>
                  <a:ln w="19050" cap="flat">
                    <a:solidFill>
                      <a:schemeClr val="accent3"/>
                    </a:solidFill>
                    <a:prstDash val="solid"/>
                    <a:round/>
                  </a:ln>
                </p:spPr>
                <p:txBody>
                  <a:bodyPr rtlCol="0" anchor="ctr"/>
                  <a:lstStyle/>
                  <a:p>
                    <a:endParaRPr lang="en-US" dirty="0"/>
                  </a:p>
                </p:txBody>
              </p:sp>
            </p:grpSp>
          </p:grpSp>
        </p:grpSp>
      </p:grpSp>
      <p:sp>
        <p:nvSpPr>
          <p:cNvPr id="133" name="Rectangle 132">
            <a:extLst>
              <a:ext uri="{FF2B5EF4-FFF2-40B4-BE49-F238E27FC236}">
                <a16:creationId xmlns:a16="http://schemas.microsoft.com/office/drawing/2014/main" id="{7DD66C35-258D-4DCB-9DEB-525B1844D0EB}"/>
              </a:ext>
            </a:extLst>
          </p:cNvPr>
          <p:cNvSpPr/>
          <p:nvPr/>
        </p:nvSpPr>
        <p:spPr bwMode="auto">
          <a:xfrm>
            <a:off x="4200617" y="391886"/>
            <a:ext cx="10048600" cy="7106194"/>
          </a:xfrm>
          <a:prstGeom prst="rect">
            <a:avLst/>
          </a:prstGeom>
          <a:solidFill>
            <a:srgbClr val="232F3E">
              <a:alpha val="7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1D2289E9-A4F9-45C5-94D2-7AD254892613}"/>
              </a:ext>
            </a:extLst>
          </p:cNvPr>
          <p:cNvSpPr>
            <a:spLocks noGrp="1"/>
          </p:cNvSpPr>
          <p:nvPr>
            <p:ph type="title" idx="4294967295"/>
          </p:nvPr>
        </p:nvSpPr>
        <p:spPr>
          <a:xfrm>
            <a:off x="731520" y="1101092"/>
            <a:ext cx="13167360" cy="727709"/>
          </a:xfrm>
        </p:spPr>
        <p:txBody>
          <a:bodyPr>
            <a:normAutofit fontScale="90000"/>
          </a:bodyPr>
          <a:lstStyle/>
          <a:p>
            <a:endParaRPr lang="en-US" dirty="0"/>
          </a:p>
        </p:txBody>
      </p:sp>
    </p:spTree>
    <p:extLst>
      <p:ext uri="{BB962C8B-B14F-4D97-AF65-F5344CB8AC3E}">
        <p14:creationId xmlns:p14="http://schemas.microsoft.com/office/powerpoint/2010/main" val="2840732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376D5F2D-35F7-47FB-A62E-1FC3E6DC07FD}"/>
              </a:ext>
            </a:extLst>
          </p:cNvPr>
          <p:cNvSpPr>
            <a:spLocks noGrp="1"/>
          </p:cNvSpPr>
          <p:nvPr>
            <p:ph type="body" sz="quarter" idx="14"/>
          </p:nvPr>
        </p:nvSpPr>
        <p:spPr/>
        <p:txBody>
          <a:bodyPr/>
          <a:lstStyle/>
          <a:p>
            <a:endParaRPr lang="en-US" dirty="0"/>
          </a:p>
        </p:txBody>
      </p:sp>
      <p:sp>
        <p:nvSpPr>
          <p:cNvPr id="9" name="Title 8">
            <a:extLst>
              <a:ext uri="{FF2B5EF4-FFF2-40B4-BE49-F238E27FC236}">
                <a16:creationId xmlns:a16="http://schemas.microsoft.com/office/drawing/2014/main" id="{CF5A4E59-D825-4BD7-A8F5-79792311771D}"/>
              </a:ext>
            </a:extLst>
          </p:cNvPr>
          <p:cNvSpPr>
            <a:spLocks noGrp="1"/>
          </p:cNvSpPr>
          <p:nvPr>
            <p:ph type="title"/>
          </p:nvPr>
        </p:nvSpPr>
        <p:spPr/>
        <p:txBody>
          <a:bodyPr>
            <a:normAutofit fontScale="90000"/>
          </a:bodyPr>
          <a:lstStyle/>
          <a:p>
            <a:r>
              <a:rPr lang="en-US" dirty="0"/>
              <a:t>Make a plan for your application portfolio</a:t>
            </a:r>
          </a:p>
        </p:txBody>
      </p:sp>
      <p:sp>
        <p:nvSpPr>
          <p:cNvPr id="4" name="Text Placeholder 3">
            <a:extLst>
              <a:ext uri="{FF2B5EF4-FFF2-40B4-BE49-F238E27FC236}">
                <a16:creationId xmlns:a16="http://schemas.microsoft.com/office/drawing/2014/main" id="{9AB4FB42-3541-42A3-ACB1-68722912813A}"/>
              </a:ext>
            </a:extLst>
          </p:cNvPr>
          <p:cNvSpPr>
            <a:spLocks noGrp="1"/>
          </p:cNvSpPr>
          <p:nvPr>
            <p:ph type="body" idx="1"/>
          </p:nvPr>
        </p:nvSpPr>
        <p:spPr/>
        <p:txBody>
          <a:bodyPr/>
          <a:lstStyle/>
          <a:p>
            <a:endParaRPr lang="en-US" dirty="0"/>
          </a:p>
        </p:txBody>
      </p:sp>
      <p:sp>
        <p:nvSpPr>
          <p:cNvPr id="10" name="Text Placeholder 9">
            <a:extLst>
              <a:ext uri="{FF2B5EF4-FFF2-40B4-BE49-F238E27FC236}">
                <a16:creationId xmlns:a16="http://schemas.microsoft.com/office/drawing/2014/main" id="{8AE1F8CB-31DA-4837-BC5D-1E4F395E5AC2}"/>
              </a:ext>
            </a:extLst>
          </p:cNvPr>
          <p:cNvSpPr>
            <a:spLocks noGrp="1"/>
          </p:cNvSpPr>
          <p:nvPr>
            <p:ph type="body" sz="quarter" idx="3"/>
          </p:nvPr>
        </p:nvSpPr>
        <p:spPr/>
        <p:txBody>
          <a:bodyPr/>
          <a:lstStyle/>
          <a:p>
            <a:endParaRPr lang="en-US" dirty="0"/>
          </a:p>
        </p:txBody>
      </p:sp>
      <p:sp>
        <p:nvSpPr>
          <p:cNvPr id="12" name="Text Placeholder 11">
            <a:extLst>
              <a:ext uri="{FF2B5EF4-FFF2-40B4-BE49-F238E27FC236}">
                <a16:creationId xmlns:a16="http://schemas.microsoft.com/office/drawing/2014/main" id="{AAD345C0-4EBD-462C-BA37-4DF4C460B229}"/>
              </a:ext>
            </a:extLst>
          </p:cNvPr>
          <p:cNvSpPr>
            <a:spLocks noGrp="1"/>
          </p:cNvSpPr>
          <p:nvPr>
            <p:ph type="body" sz="quarter" idx="15"/>
          </p:nvPr>
        </p:nvSpPr>
        <p:spPr/>
        <p:txBody>
          <a:bodyPr/>
          <a:lstStyle/>
          <a:p>
            <a:endParaRPr lang="en-US" dirty="0"/>
          </a:p>
        </p:txBody>
      </p:sp>
      <p:sp>
        <p:nvSpPr>
          <p:cNvPr id="13" name="Text Placeholder 12">
            <a:extLst>
              <a:ext uri="{FF2B5EF4-FFF2-40B4-BE49-F238E27FC236}">
                <a16:creationId xmlns:a16="http://schemas.microsoft.com/office/drawing/2014/main" id="{3D9D66AA-D0CB-4531-857B-09DA51A68AAA}"/>
              </a:ext>
            </a:extLst>
          </p:cNvPr>
          <p:cNvSpPr>
            <a:spLocks noGrp="1"/>
          </p:cNvSpPr>
          <p:nvPr>
            <p:ph type="body" sz="quarter" idx="16"/>
          </p:nvPr>
        </p:nvSpPr>
        <p:spPr/>
        <p:txBody>
          <a:bodyPr/>
          <a:lstStyle/>
          <a:p>
            <a:endParaRPr lang="en-US" dirty="0"/>
          </a:p>
        </p:txBody>
      </p:sp>
      <p:sp>
        <p:nvSpPr>
          <p:cNvPr id="15" name="Text Placeholder 14">
            <a:extLst>
              <a:ext uri="{FF2B5EF4-FFF2-40B4-BE49-F238E27FC236}">
                <a16:creationId xmlns:a16="http://schemas.microsoft.com/office/drawing/2014/main" id="{183A7751-8545-4485-9DBB-B816A5A972F7}"/>
              </a:ext>
            </a:extLst>
          </p:cNvPr>
          <p:cNvSpPr>
            <a:spLocks noGrp="1"/>
          </p:cNvSpPr>
          <p:nvPr>
            <p:ph type="body" sz="quarter" idx="17"/>
          </p:nvPr>
        </p:nvSpPr>
        <p:spPr/>
        <p:txBody>
          <a:bodyPr/>
          <a:lstStyle/>
          <a:p>
            <a:endParaRPr lang="en-US" dirty="0"/>
          </a:p>
        </p:txBody>
      </p:sp>
      <p:grpSp>
        <p:nvGrpSpPr>
          <p:cNvPr id="35" name="Group 34">
            <a:extLst>
              <a:ext uri="{FF2B5EF4-FFF2-40B4-BE49-F238E27FC236}">
                <a16:creationId xmlns:a16="http://schemas.microsoft.com/office/drawing/2014/main" id="{E6771351-D2CB-4BF4-859C-3F65857CC847}"/>
              </a:ext>
            </a:extLst>
          </p:cNvPr>
          <p:cNvGrpSpPr/>
          <p:nvPr/>
        </p:nvGrpSpPr>
        <p:grpSpPr>
          <a:xfrm>
            <a:off x="505260" y="1957969"/>
            <a:ext cx="4437294" cy="5404732"/>
            <a:chOff x="505260" y="1957969"/>
            <a:chExt cx="4437294" cy="5404732"/>
          </a:xfrm>
        </p:grpSpPr>
        <p:sp>
          <p:nvSpPr>
            <p:cNvPr id="31" name="Rectangle 30">
              <a:extLst>
                <a:ext uri="{FF2B5EF4-FFF2-40B4-BE49-F238E27FC236}">
                  <a16:creationId xmlns:a16="http://schemas.microsoft.com/office/drawing/2014/main" id="{3EEB66CE-A3C8-4798-8019-4974243055D5}"/>
                </a:ext>
              </a:extLst>
            </p:cNvPr>
            <p:cNvSpPr/>
            <p:nvPr/>
          </p:nvSpPr>
          <p:spPr>
            <a:xfrm>
              <a:off x="507714" y="1957969"/>
              <a:ext cx="4434840" cy="5404732"/>
            </a:xfrm>
            <a:prstGeom prst="rect">
              <a:avLst/>
            </a:prstGeom>
            <a:noFill/>
            <a:ln w="25400">
              <a:gradFill>
                <a:gsLst>
                  <a:gs pos="35000">
                    <a:schemeClr val="accent3"/>
                  </a:gs>
                  <a:gs pos="100000">
                    <a:schemeClr val="accent2"/>
                  </a:gs>
                </a:gsLst>
                <a:lin ang="5400000" scaled="1"/>
              </a:gradFill>
            </a:ln>
          </p:spPr>
          <p:txBody>
            <a:bodyPr wrap="square" lIns="91440" tIns="274320" rIns="91440" bIns="91440" anchor="t" anchorCtr="0">
              <a:noAutofit/>
            </a:bodyPr>
            <a:lstStyle/>
            <a:p>
              <a:pPr marL="0" marR="0" lvl="0" indent="0" algn="ctr" defTabSz="1097212"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2"/>
                  </a:solidFill>
                  <a:effectLst/>
                  <a:uLnTx/>
                  <a:uFillTx/>
                  <a:latin typeface="+mj-lt"/>
                  <a:ea typeface="Amazon Ember Bold" panose="020B0703020204020204" pitchFamily="34" charset="0"/>
                  <a:cs typeface="Amazon Ember Bold" panose="020B0703020204020204" pitchFamily="34" charset="0"/>
                </a:rPr>
                <a:t>Reduce</a:t>
              </a:r>
              <a:r>
                <a:rPr kumimoji="0" lang="en-US" sz="3200" b="1" i="0" u="none" strike="noStrike" kern="1200" cap="none" spc="0" normalizeH="0" baseline="0" noProof="0" dirty="0">
                  <a:ln>
                    <a:noFill/>
                  </a:ln>
                  <a:solidFill>
                    <a:srgbClr val="FFFFFF"/>
                  </a:solidFill>
                  <a:effectLst/>
                  <a:uLnTx/>
                  <a:uFillTx/>
                  <a:latin typeface="+mj-lt"/>
                  <a:ea typeface="Amazon Ember Bold" panose="020B0703020204020204" pitchFamily="34" charset="0"/>
                  <a:cs typeface="Amazon Ember Bold" panose="020B0703020204020204" pitchFamily="34" charset="0"/>
                </a:rPr>
                <a:t> </a:t>
              </a:r>
              <a:r>
                <a:rPr kumimoji="0" lang="en-US" sz="3200" b="0" i="0" u="none" strike="noStrike" kern="1200" cap="none" spc="0" normalizeH="0" baseline="0" noProof="0" dirty="0">
                  <a:ln>
                    <a:noFill/>
                  </a:ln>
                  <a:solidFill>
                    <a:srgbClr val="FFFFFF"/>
                  </a:solidFill>
                  <a:effectLst/>
                  <a:uLnTx/>
                  <a:uFillTx/>
                  <a:latin typeface="+mj-lt"/>
                  <a:ea typeface="Amazon Ember Bold" panose="020B0703020204020204" pitchFamily="34" charset="0"/>
                  <a:cs typeface="Amazon Ember Bold" panose="020B0703020204020204" pitchFamily="34" charset="0"/>
                </a:rPr>
                <a:t>the size of your estate*</a:t>
              </a:r>
            </a:p>
          </p:txBody>
        </p:sp>
        <p:sp>
          <p:nvSpPr>
            <p:cNvPr id="34" name="Rectangle 33">
              <a:extLst>
                <a:ext uri="{FF2B5EF4-FFF2-40B4-BE49-F238E27FC236}">
                  <a16:creationId xmlns:a16="http://schemas.microsoft.com/office/drawing/2014/main" id="{31911966-5629-4D27-BE60-23DC96333EDE}"/>
                </a:ext>
              </a:extLst>
            </p:cNvPr>
            <p:cNvSpPr/>
            <p:nvPr/>
          </p:nvSpPr>
          <p:spPr>
            <a:xfrm>
              <a:off x="505260" y="4518373"/>
              <a:ext cx="2200698" cy="556448"/>
            </a:xfrm>
            <a:prstGeom prst="rect">
              <a:avLst/>
            </a:prstGeom>
          </p:spPr>
          <p:txBody>
            <a:bodyPr wrap="square" lIns="0" anchor="ctr">
              <a:noAutofit/>
            </a:bodyPr>
            <a:lstStyle/>
            <a:p>
              <a:pPr marL="0" marR="0" lvl="0" indent="0" algn="ctr" defTabSz="1097212" rtl="0" eaLnBrk="1" fontAlgn="auto" latinLnBrk="0" hangingPunct="1">
                <a:lnSpc>
                  <a:spcPct val="100000"/>
                </a:lnSpc>
                <a:spcBef>
                  <a:spcPts val="0"/>
                </a:spcBef>
                <a:spcAft>
                  <a:spcPts val="0"/>
                </a:spcAft>
                <a:buClrTx/>
                <a:buSzTx/>
                <a:buFontTx/>
                <a:buNone/>
                <a:tabLst/>
                <a:defRPr/>
              </a:pPr>
              <a:r>
                <a:rPr lang="en-US" sz="3200" b="1" dirty="0">
                  <a:solidFill>
                    <a:schemeClr val="accent2"/>
                  </a:solidFill>
                  <a:latin typeface="+mj-lt"/>
                  <a:ea typeface="Amazon Ember Bold" panose="020B0703020204020204" pitchFamily="34" charset="0"/>
                  <a:cs typeface="Amazon Ember Bold" panose="020B0703020204020204" pitchFamily="34" charset="0"/>
                </a:rPr>
                <a:t>Retire</a:t>
              </a:r>
            </a:p>
          </p:txBody>
        </p:sp>
        <p:grpSp>
          <p:nvGrpSpPr>
            <p:cNvPr id="17" name="Group 16">
              <a:extLst>
                <a:ext uri="{FF2B5EF4-FFF2-40B4-BE49-F238E27FC236}">
                  <a16:creationId xmlns:a16="http://schemas.microsoft.com/office/drawing/2014/main" id="{133E163B-E03D-4A0E-AE99-E54FC14B309C}"/>
                </a:ext>
              </a:extLst>
            </p:cNvPr>
            <p:cNvGrpSpPr/>
            <p:nvPr/>
          </p:nvGrpSpPr>
          <p:grpSpPr>
            <a:xfrm>
              <a:off x="1308788" y="5649292"/>
              <a:ext cx="615392" cy="613861"/>
              <a:chOff x="1763253" y="5253036"/>
              <a:chExt cx="615392" cy="613861"/>
            </a:xfrm>
          </p:grpSpPr>
          <p:sp>
            <p:nvSpPr>
              <p:cNvPr id="38" name="Freeform: Shape 37">
                <a:extLst>
                  <a:ext uri="{FF2B5EF4-FFF2-40B4-BE49-F238E27FC236}">
                    <a16:creationId xmlns:a16="http://schemas.microsoft.com/office/drawing/2014/main" id="{C9636FD9-3B59-4898-8815-FA18E8645724}"/>
                  </a:ext>
                </a:extLst>
              </p:cNvPr>
              <p:cNvSpPr/>
              <p:nvPr/>
            </p:nvSpPr>
            <p:spPr>
              <a:xfrm>
                <a:off x="1898585" y="5253036"/>
                <a:ext cx="480060" cy="480060"/>
              </a:xfrm>
              <a:custGeom>
                <a:avLst/>
                <a:gdLst>
                  <a:gd name="connsiteX0" fmla="*/ 101059 w 337936"/>
                  <a:gd name="connsiteY0" fmla="*/ 334286 h 337936"/>
                  <a:gd name="connsiteX1" fmla="*/ 226257 w 337936"/>
                  <a:gd name="connsiteY1" fmla="*/ 254790 h 337936"/>
                  <a:gd name="connsiteX2" fmla="*/ 333753 w 337936"/>
                  <a:gd name="connsiteY2" fmla="*/ 5361 h 337936"/>
                  <a:gd name="connsiteX3" fmla="*/ 84323 w 337936"/>
                  <a:gd name="connsiteY3" fmla="*/ 112857 h 337936"/>
                  <a:gd name="connsiteX4" fmla="*/ 4828 w 337936"/>
                  <a:gd name="connsiteY4" fmla="*/ 238055 h 337936"/>
                  <a:gd name="connsiteX5" fmla="*/ 101059 w 337936"/>
                  <a:gd name="connsiteY5" fmla="*/ 334286 h 337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936" h="337936">
                    <a:moveTo>
                      <a:pt x="101059" y="334286"/>
                    </a:moveTo>
                    <a:cubicBezTo>
                      <a:pt x="162210" y="313044"/>
                      <a:pt x="226257" y="254790"/>
                      <a:pt x="226257" y="254790"/>
                    </a:cubicBezTo>
                    <a:cubicBezTo>
                      <a:pt x="348236" y="132811"/>
                      <a:pt x="333753" y="5361"/>
                      <a:pt x="333753" y="5361"/>
                    </a:cubicBezTo>
                    <a:cubicBezTo>
                      <a:pt x="333753" y="5361"/>
                      <a:pt x="206302" y="-9122"/>
                      <a:pt x="84323" y="112857"/>
                    </a:cubicBezTo>
                    <a:cubicBezTo>
                      <a:pt x="84323" y="112857"/>
                      <a:pt x="26391" y="176904"/>
                      <a:pt x="4828" y="238055"/>
                    </a:cubicBezTo>
                    <a:lnTo>
                      <a:pt x="101059" y="334286"/>
                    </a:lnTo>
                    <a:close/>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39" name="Freeform: Shape 38">
                <a:extLst>
                  <a:ext uri="{FF2B5EF4-FFF2-40B4-BE49-F238E27FC236}">
                    <a16:creationId xmlns:a16="http://schemas.microsoft.com/office/drawing/2014/main" id="{95046768-46FB-4CD6-9C22-FB63A0216BBC}"/>
                  </a:ext>
                </a:extLst>
              </p:cNvPr>
              <p:cNvSpPr/>
              <p:nvPr/>
            </p:nvSpPr>
            <p:spPr>
              <a:xfrm>
                <a:off x="1863838" y="5615895"/>
                <a:ext cx="150876" cy="150876"/>
              </a:xfrm>
              <a:custGeom>
                <a:avLst/>
                <a:gdLst>
                  <a:gd name="connsiteX0" fmla="*/ 51495 w 106208"/>
                  <a:gd name="connsiteY0" fmla="*/ 4828 h 106208"/>
                  <a:gd name="connsiteX1" fmla="*/ 4828 w 106208"/>
                  <a:gd name="connsiteY1" fmla="*/ 5471 h 106208"/>
                  <a:gd name="connsiteX2" fmla="*/ 102668 w 106208"/>
                  <a:gd name="connsiteY2" fmla="*/ 103312 h 106208"/>
                  <a:gd name="connsiteX3" fmla="*/ 102668 w 106208"/>
                  <a:gd name="connsiteY3" fmla="*/ 56001 h 106208"/>
                </a:gdLst>
                <a:ahLst/>
                <a:cxnLst>
                  <a:cxn ang="0">
                    <a:pos x="connsiteX0" y="connsiteY0"/>
                  </a:cxn>
                  <a:cxn ang="0">
                    <a:pos x="connsiteX1" y="connsiteY1"/>
                  </a:cxn>
                  <a:cxn ang="0">
                    <a:pos x="connsiteX2" y="connsiteY2"/>
                  </a:cxn>
                  <a:cxn ang="0">
                    <a:pos x="connsiteX3" y="connsiteY3"/>
                  </a:cxn>
                </a:cxnLst>
                <a:rect l="l" t="t" r="r" b="b"/>
                <a:pathLst>
                  <a:path w="106208" h="106208">
                    <a:moveTo>
                      <a:pt x="51495" y="4828"/>
                    </a:moveTo>
                    <a:lnTo>
                      <a:pt x="4828" y="5471"/>
                    </a:lnTo>
                    <a:lnTo>
                      <a:pt x="102668" y="103312"/>
                    </a:lnTo>
                    <a:lnTo>
                      <a:pt x="102668" y="56001"/>
                    </a:lnTo>
                    <a:close/>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41" name="Freeform: Shape 40">
                <a:extLst>
                  <a:ext uri="{FF2B5EF4-FFF2-40B4-BE49-F238E27FC236}">
                    <a16:creationId xmlns:a16="http://schemas.microsoft.com/office/drawing/2014/main" id="{067A770C-3634-4F31-8DE0-CF36296022E8}"/>
                  </a:ext>
                </a:extLst>
              </p:cNvPr>
              <p:cNvSpPr/>
              <p:nvPr/>
            </p:nvSpPr>
            <p:spPr>
              <a:xfrm>
                <a:off x="1763253" y="5412397"/>
                <a:ext cx="251459" cy="150876"/>
              </a:xfrm>
              <a:custGeom>
                <a:avLst/>
                <a:gdLst>
                  <a:gd name="connsiteX0" fmla="*/ 174762 w 177014"/>
                  <a:gd name="connsiteY0" fmla="*/ 5503 h 106208"/>
                  <a:gd name="connsiteX1" fmla="*/ 94944 w 177014"/>
                  <a:gd name="connsiteY1" fmla="*/ 11618 h 106208"/>
                  <a:gd name="connsiteX2" fmla="*/ 4828 w 177014"/>
                  <a:gd name="connsiteY2" fmla="*/ 101734 h 106208"/>
                  <a:gd name="connsiteX3" fmla="*/ 110071 w 177014"/>
                  <a:gd name="connsiteY3" fmla="*/ 101734 h 106208"/>
                </a:gdLst>
                <a:ahLst/>
                <a:cxnLst>
                  <a:cxn ang="0">
                    <a:pos x="connsiteX0" y="connsiteY0"/>
                  </a:cxn>
                  <a:cxn ang="0">
                    <a:pos x="connsiteX1" y="connsiteY1"/>
                  </a:cxn>
                  <a:cxn ang="0">
                    <a:pos x="connsiteX2" y="connsiteY2"/>
                  </a:cxn>
                  <a:cxn ang="0">
                    <a:pos x="connsiteX3" y="connsiteY3"/>
                  </a:cxn>
                </a:cxnLst>
                <a:rect l="l" t="t" r="r" b="b"/>
                <a:pathLst>
                  <a:path w="177014" h="106208">
                    <a:moveTo>
                      <a:pt x="174762" y="5503"/>
                    </a:moveTo>
                    <a:cubicBezTo>
                      <a:pt x="171543" y="2284"/>
                      <a:pt x="94944" y="11618"/>
                      <a:pt x="94944" y="11618"/>
                    </a:cubicBezTo>
                    <a:lnTo>
                      <a:pt x="4828" y="101734"/>
                    </a:lnTo>
                    <a:lnTo>
                      <a:pt x="110071" y="101734"/>
                    </a:ln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42" name="Freeform: Shape 41">
                <a:extLst>
                  <a:ext uri="{FF2B5EF4-FFF2-40B4-BE49-F238E27FC236}">
                    <a16:creationId xmlns:a16="http://schemas.microsoft.com/office/drawing/2014/main" id="{42410C09-DC07-43EA-AC2B-999B4C966F99}"/>
                  </a:ext>
                </a:extLst>
              </p:cNvPr>
              <p:cNvSpPr/>
              <p:nvPr/>
            </p:nvSpPr>
            <p:spPr>
              <a:xfrm>
                <a:off x="2070035" y="5615438"/>
                <a:ext cx="150876" cy="251459"/>
              </a:xfrm>
              <a:custGeom>
                <a:avLst/>
                <a:gdLst>
                  <a:gd name="connsiteX0" fmla="*/ 101381 w 106208"/>
                  <a:gd name="connsiteY0" fmla="*/ 4828 h 177014"/>
                  <a:gd name="connsiteX1" fmla="*/ 95266 w 106208"/>
                  <a:gd name="connsiteY1" fmla="*/ 84645 h 177014"/>
                  <a:gd name="connsiteX2" fmla="*/ 4828 w 106208"/>
                  <a:gd name="connsiteY2" fmla="*/ 175083 h 177014"/>
                  <a:gd name="connsiteX3" fmla="*/ 4828 w 106208"/>
                  <a:gd name="connsiteY3" fmla="*/ 69840 h 177014"/>
                </a:gdLst>
                <a:ahLst/>
                <a:cxnLst>
                  <a:cxn ang="0">
                    <a:pos x="connsiteX0" y="connsiteY0"/>
                  </a:cxn>
                  <a:cxn ang="0">
                    <a:pos x="connsiteX1" y="connsiteY1"/>
                  </a:cxn>
                  <a:cxn ang="0">
                    <a:pos x="connsiteX2" y="connsiteY2"/>
                  </a:cxn>
                  <a:cxn ang="0">
                    <a:pos x="connsiteX3" y="connsiteY3"/>
                  </a:cxn>
                </a:cxnLst>
                <a:rect l="l" t="t" r="r" b="b"/>
                <a:pathLst>
                  <a:path w="106208" h="177014">
                    <a:moveTo>
                      <a:pt x="101381" y="4828"/>
                    </a:moveTo>
                    <a:cubicBezTo>
                      <a:pt x="104599" y="8046"/>
                      <a:pt x="95266" y="84645"/>
                      <a:pt x="95266" y="84645"/>
                    </a:cubicBezTo>
                    <a:lnTo>
                      <a:pt x="4828" y="175083"/>
                    </a:lnTo>
                    <a:lnTo>
                      <a:pt x="4828" y="69840"/>
                    </a:ln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43" name="Freeform: Shape 42">
                <a:extLst>
                  <a:ext uri="{FF2B5EF4-FFF2-40B4-BE49-F238E27FC236}">
                    <a16:creationId xmlns:a16="http://schemas.microsoft.com/office/drawing/2014/main" id="{8178DA95-F53B-4D3A-B226-7DAADDA75A7B}"/>
                  </a:ext>
                </a:extLst>
              </p:cNvPr>
              <p:cNvSpPr/>
              <p:nvPr/>
            </p:nvSpPr>
            <p:spPr>
              <a:xfrm>
                <a:off x="1771027" y="5680360"/>
                <a:ext cx="105156" cy="105156"/>
              </a:xfrm>
              <a:custGeom>
                <a:avLst/>
                <a:gdLst>
                  <a:gd name="connsiteX0" fmla="*/ 69197 w 74024"/>
                  <a:gd name="connsiteY0" fmla="*/ 4828 h 74024"/>
                  <a:gd name="connsiteX1" fmla="*/ 4828 w 74024"/>
                  <a:gd name="connsiteY1" fmla="*/ 69197 h 74024"/>
                </a:gdLst>
                <a:ahLst/>
                <a:cxnLst>
                  <a:cxn ang="0">
                    <a:pos x="connsiteX0" y="connsiteY0"/>
                  </a:cxn>
                  <a:cxn ang="0">
                    <a:pos x="connsiteX1" y="connsiteY1"/>
                  </a:cxn>
                </a:cxnLst>
                <a:rect l="l" t="t" r="r" b="b"/>
                <a:pathLst>
                  <a:path w="74024" h="74024">
                    <a:moveTo>
                      <a:pt x="69197" y="4828"/>
                    </a:moveTo>
                    <a:lnTo>
                      <a:pt x="4828" y="69197"/>
                    </a:lnTo>
                  </a:path>
                </a:pathLst>
              </a:custGeom>
              <a:ln w="19050" cap="flat">
                <a:solidFill>
                  <a:schemeClr val="accent2"/>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45" name="Freeform: Shape 44">
                <a:extLst>
                  <a:ext uri="{FF2B5EF4-FFF2-40B4-BE49-F238E27FC236}">
                    <a16:creationId xmlns:a16="http://schemas.microsoft.com/office/drawing/2014/main" id="{A5525C25-6B21-4490-9A72-DEA645E9B335}"/>
                  </a:ext>
                </a:extLst>
              </p:cNvPr>
              <p:cNvSpPr/>
              <p:nvPr/>
            </p:nvSpPr>
            <p:spPr>
              <a:xfrm>
                <a:off x="1851493" y="5760828"/>
                <a:ext cx="105156" cy="105156"/>
              </a:xfrm>
              <a:custGeom>
                <a:avLst/>
                <a:gdLst>
                  <a:gd name="connsiteX0" fmla="*/ 69197 w 74024"/>
                  <a:gd name="connsiteY0" fmla="*/ 4828 h 74024"/>
                  <a:gd name="connsiteX1" fmla="*/ 4828 w 74024"/>
                  <a:gd name="connsiteY1" fmla="*/ 69197 h 74024"/>
                </a:gdLst>
                <a:ahLst/>
                <a:cxnLst>
                  <a:cxn ang="0">
                    <a:pos x="connsiteX0" y="connsiteY0"/>
                  </a:cxn>
                  <a:cxn ang="0">
                    <a:pos x="connsiteX1" y="connsiteY1"/>
                  </a:cxn>
                </a:cxnLst>
                <a:rect l="l" t="t" r="r" b="b"/>
                <a:pathLst>
                  <a:path w="74024" h="74024">
                    <a:moveTo>
                      <a:pt x="69197" y="4828"/>
                    </a:moveTo>
                    <a:lnTo>
                      <a:pt x="4828" y="69197"/>
                    </a:lnTo>
                  </a:path>
                </a:pathLst>
              </a:custGeom>
              <a:ln w="19050" cap="flat">
                <a:solidFill>
                  <a:schemeClr val="accent2"/>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1" name="Freeform: Shape 50">
                <a:extLst>
                  <a:ext uri="{FF2B5EF4-FFF2-40B4-BE49-F238E27FC236}">
                    <a16:creationId xmlns:a16="http://schemas.microsoft.com/office/drawing/2014/main" id="{68A52BEB-0EAD-48D4-9639-DE890C51F50C}"/>
                  </a:ext>
                </a:extLst>
              </p:cNvPr>
              <p:cNvSpPr/>
              <p:nvPr/>
            </p:nvSpPr>
            <p:spPr>
              <a:xfrm>
                <a:off x="1771027" y="5736139"/>
                <a:ext cx="128015" cy="128015"/>
              </a:xfrm>
              <a:custGeom>
                <a:avLst/>
                <a:gdLst>
                  <a:gd name="connsiteX0" fmla="*/ 86576 w 90116"/>
                  <a:gd name="connsiteY0" fmla="*/ 4828 h 90116"/>
                  <a:gd name="connsiteX1" fmla="*/ 4828 w 90116"/>
                  <a:gd name="connsiteY1" fmla="*/ 86576 h 90116"/>
                </a:gdLst>
                <a:ahLst/>
                <a:cxnLst>
                  <a:cxn ang="0">
                    <a:pos x="connsiteX0" y="connsiteY0"/>
                  </a:cxn>
                  <a:cxn ang="0">
                    <a:pos x="connsiteX1" y="connsiteY1"/>
                  </a:cxn>
                </a:cxnLst>
                <a:rect l="l" t="t" r="r" b="b"/>
                <a:pathLst>
                  <a:path w="90116" h="90116">
                    <a:moveTo>
                      <a:pt x="86576" y="4828"/>
                    </a:moveTo>
                    <a:lnTo>
                      <a:pt x="4828" y="86576"/>
                    </a:lnTo>
                  </a:path>
                </a:pathLst>
              </a:custGeom>
              <a:ln w="19050" cap="flat">
                <a:solidFill>
                  <a:schemeClr val="accent2"/>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2" name="Freeform: Shape 51">
                <a:extLst>
                  <a:ext uri="{FF2B5EF4-FFF2-40B4-BE49-F238E27FC236}">
                    <a16:creationId xmlns:a16="http://schemas.microsoft.com/office/drawing/2014/main" id="{E26C05EE-CD1E-42F5-84EB-430870B9C1EC}"/>
                  </a:ext>
                </a:extLst>
              </p:cNvPr>
              <p:cNvSpPr/>
              <p:nvPr/>
            </p:nvSpPr>
            <p:spPr>
              <a:xfrm>
                <a:off x="2125700" y="5324088"/>
                <a:ext cx="182880" cy="182880"/>
              </a:xfrm>
              <a:custGeom>
                <a:avLst/>
                <a:gdLst>
                  <a:gd name="connsiteX0" fmla="*/ 66702 w 128737"/>
                  <a:gd name="connsiteY0" fmla="*/ 118841 h 128737"/>
                  <a:gd name="connsiteX1" fmla="*/ 10379 w 128737"/>
                  <a:gd name="connsiteY1" fmla="*/ 62518 h 128737"/>
                  <a:gd name="connsiteX2" fmla="*/ 10379 w 128737"/>
                  <a:gd name="connsiteY2" fmla="*/ 36127 h 128737"/>
                  <a:gd name="connsiteX3" fmla="*/ 36127 w 128737"/>
                  <a:gd name="connsiteY3" fmla="*/ 10379 h 128737"/>
                  <a:gd name="connsiteX4" fmla="*/ 62518 w 128737"/>
                  <a:gd name="connsiteY4" fmla="*/ 10379 h 128737"/>
                  <a:gd name="connsiteX5" fmla="*/ 119163 w 128737"/>
                  <a:gd name="connsiteY5" fmla="*/ 67024 h 128737"/>
                  <a:gd name="connsiteX6" fmla="*/ 119163 w 128737"/>
                  <a:gd name="connsiteY6" fmla="*/ 93415 h 128737"/>
                  <a:gd name="connsiteX7" fmla="*/ 93415 w 128737"/>
                  <a:gd name="connsiteY7" fmla="*/ 119163 h 128737"/>
                  <a:gd name="connsiteX8" fmla="*/ 66702 w 128737"/>
                  <a:gd name="connsiteY8" fmla="*/ 118841 h 12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37" h="128737">
                    <a:moveTo>
                      <a:pt x="66702" y="118841"/>
                    </a:moveTo>
                    <a:lnTo>
                      <a:pt x="10379" y="62518"/>
                    </a:lnTo>
                    <a:cubicBezTo>
                      <a:pt x="2977" y="55116"/>
                      <a:pt x="2977" y="43529"/>
                      <a:pt x="10379" y="36127"/>
                    </a:cubicBezTo>
                    <a:lnTo>
                      <a:pt x="36127" y="10379"/>
                    </a:lnTo>
                    <a:cubicBezTo>
                      <a:pt x="43529" y="2977"/>
                      <a:pt x="55116" y="2977"/>
                      <a:pt x="62518" y="10379"/>
                    </a:cubicBezTo>
                    <a:lnTo>
                      <a:pt x="119163" y="67024"/>
                    </a:lnTo>
                    <a:cubicBezTo>
                      <a:pt x="126565" y="74427"/>
                      <a:pt x="126565" y="86013"/>
                      <a:pt x="119163" y="93415"/>
                    </a:cubicBezTo>
                    <a:lnTo>
                      <a:pt x="93415" y="119163"/>
                    </a:lnTo>
                    <a:cubicBezTo>
                      <a:pt x="86013" y="126243"/>
                      <a:pt x="74105" y="126243"/>
                      <a:pt x="66702" y="118841"/>
                    </a:cubicBezTo>
                    <a:close/>
                  </a:path>
                </a:pathLst>
              </a:custGeom>
              <a:noFill/>
              <a:ln w="19050" cap="flat">
                <a:solidFill>
                  <a:schemeClr val="accent2"/>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grpSp>
        <p:grpSp>
          <p:nvGrpSpPr>
            <p:cNvPr id="14" name="Group 13">
              <a:extLst>
                <a:ext uri="{FF2B5EF4-FFF2-40B4-BE49-F238E27FC236}">
                  <a16:creationId xmlns:a16="http://schemas.microsoft.com/office/drawing/2014/main" id="{489C55BC-91B9-46B4-962D-FD36ADBA6F30}"/>
                </a:ext>
              </a:extLst>
            </p:cNvPr>
            <p:cNvGrpSpPr/>
            <p:nvPr/>
          </p:nvGrpSpPr>
          <p:grpSpPr>
            <a:xfrm>
              <a:off x="1294216" y="3758551"/>
              <a:ext cx="622786" cy="642458"/>
              <a:chOff x="1791003" y="3559913"/>
              <a:chExt cx="622786" cy="642458"/>
            </a:xfrm>
          </p:grpSpPr>
          <p:sp>
            <p:nvSpPr>
              <p:cNvPr id="67" name="Freeform: Shape 66">
                <a:extLst>
                  <a:ext uri="{FF2B5EF4-FFF2-40B4-BE49-F238E27FC236}">
                    <a16:creationId xmlns:a16="http://schemas.microsoft.com/office/drawing/2014/main" id="{029F2B2A-63D8-4430-A490-02AC87178E80}"/>
                  </a:ext>
                </a:extLst>
              </p:cNvPr>
              <p:cNvSpPr/>
              <p:nvPr/>
            </p:nvSpPr>
            <p:spPr>
              <a:xfrm>
                <a:off x="1956133" y="3819603"/>
                <a:ext cx="114300" cy="214884"/>
              </a:xfrm>
              <a:custGeom>
                <a:avLst/>
                <a:gdLst>
                  <a:gd name="connsiteX0" fmla="*/ 4828 w 80461"/>
                  <a:gd name="connsiteY0" fmla="*/ 146761 h 151266"/>
                  <a:gd name="connsiteX1" fmla="*/ 77565 w 80461"/>
                  <a:gd name="connsiteY1" fmla="*/ 87542 h 151266"/>
                  <a:gd name="connsiteX2" fmla="*/ 77565 w 80461"/>
                  <a:gd name="connsiteY2" fmla="*/ 4828 h 151266"/>
                </a:gdLst>
                <a:ahLst/>
                <a:cxnLst>
                  <a:cxn ang="0">
                    <a:pos x="connsiteX0" y="connsiteY0"/>
                  </a:cxn>
                  <a:cxn ang="0">
                    <a:pos x="connsiteX1" y="connsiteY1"/>
                  </a:cxn>
                  <a:cxn ang="0">
                    <a:pos x="connsiteX2" y="connsiteY2"/>
                  </a:cxn>
                </a:cxnLst>
                <a:rect l="l" t="t" r="r" b="b"/>
                <a:pathLst>
                  <a:path w="80461" h="151266">
                    <a:moveTo>
                      <a:pt x="4828" y="146761"/>
                    </a:moveTo>
                    <a:lnTo>
                      <a:pt x="77565" y="87542"/>
                    </a:lnTo>
                    <a:lnTo>
                      <a:pt x="77565" y="4828"/>
                    </a:lnTo>
                  </a:path>
                </a:pathLst>
              </a:custGeom>
              <a:noFill/>
              <a:ln w="19050" cap="flat">
                <a:solidFill>
                  <a:schemeClr val="tx1"/>
                </a:solidFill>
                <a:prstDash val="solid"/>
                <a:round/>
              </a:ln>
            </p:spPr>
            <p:txBody>
              <a:bodyPr wrap="square" lIns="0" rtlCol="0" anchor="ctr">
                <a:noAutofit/>
              </a:bodyPr>
              <a:lstStyle/>
              <a:p>
                <a:pPr marL="0" marR="0" lvl="0" indent="0" algn="r"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8" name="Freeform: Shape 67">
                <a:extLst>
                  <a:ext uri="{FF2B5EF4-FFF2-40B4-BE49-F238E27FC236}">
                    <a16:creationId xmlns:a16="http://schemas.microsoft.com/office/drawing/2014/main" id="{00C50DDE-F603-4178-916B-BDFE66563951}"/>
                  </a:ext>
                </a:extLst>
              </p:cNvPr>
              <p:cNvSpPr/>
              <p:nvPr/>
            </p:nvSpPr>
            <p:spPr>
              <a:xfrm>
                <a:off x="2121182" y="3559913"/>
                <a:ext cx="292607" cy="297180"/>
              </a:xfrm>
              <a:custGeom>
                <a:avLst/>
                <a:gdLst>
                  <a:gd name="connsiteX0" fmla="*/ 23816 w 205980"/>
                  <a:gd name="connsiteY0" fmla="*/ 163175 h 209198"/>
                  <a:gd name="connsiteX1" fmla="*/ 28000 w 205980"/>
                  <a:gd name="connsiteY1" fmla="*/ 167681 h 209198"/>
                  <a:gd name="connsiteX2" fmla="*/ 32184 w 205980"/>
                  <a:gd name="connsiteY2" fmla="*/ 172187 h 209198"/>
                  <a:gd name="connsiteX3" fmla="*/ 36368 w 205980"/>
                  <a:gd name="connsiteY3" fmla="*/ 176693 h 209198"/>
                  <a:gd name="connsiteX4" fmla="*/ 64047 w 205980"/>
                  <a:gd name="connsiteY4" fmla="*/ 162531 h 209198"/>
                  <a:gd name="connsiteX5" fmla="*/ 83680 w 205980"/>
                  <a:gd name="connsiteY5" fmla="*/ 172187 h 209198"/>
                  <a:gd name="connsiteX6" fmla="*/ 89151 w 205980"/>
                  <a:gd name="connsiteY6" fmla="*/ 202762 h 209198"/>
                  <a:gd name="connsiteX7" fmla="*/ 95266 w 205980"/>
                  <a:gd name="connsiteY7" fmla="*/ 203084 h 209198"/>
                  <a:gd name="connsiteX8" fmla="*/ 101381 w 205980"/>
                  <a:gd name="connsiteY8" fmla="*/ 203406 h 209198"/>
                  <a:gd name="connsiteX9" fmla="*/ 107496 w 205980"/>
                  <a:gd name="connsiteY9" fmla="*/ 204371 h 209198"/>
                  <a:gd name="connsiteX10" fmla="*/ 117151 w 205980"/>
                  <a:gd name="connsiteY10" fmla="*/ 174762 h 209198"/>
                  <a:gd name="connsiteX11" fmla="*/ 137749 w 205980"/>
                  <a:gd name="connsiteY11" fmla="*/ 167681 h 209198"/>
                  <a:gd name="connsiteX12" fmla="*/ 163497 w 205980"/>
                  <a:gd name="connsiteY12" fmla="*/ 185382 h 209198"/>
                  <a:gd name="connsiteX13" fmla="*/ 168003 w 205980"/>
                  <a:gd name="connsiteY13" fmla="*/ 181198 h 209198"/>
                  <a:gd name="connsiteX14" fmla="*/ 172509 w 205980"/>
                  <a:gd name="connsiteY14" fmla="*/ 177014 h 209198"/>
                  <a:gd name="connsiteX15" fmla="*/ 177015 w 205980"/>
                  <a:gd name="connsiteY15" fmla="*/ 172830 h 209198"/>
                  <a:gd name="connsiteX16" fmla="*/ 162853 w 205980"/>
                  <a:gd name="connsiteY16" fmla="*/ 145152 h 209198"/>
                  <a:gd name="connsiteX17" fmla="*/ 172509 w 205980"/>
                  <a:gd name="connsiteY17" fmla="*/ 125519 h 209198"/>
                  <a:gd name="connsiteX18" fmla="*/ 203084 w 205980"/>
                  <a:gd name="connsiteY18" fmla="*/ 120048 h 209198"/>
                  <a:gd name="connsiteX19" fmla="*/ 203406 w 205980"/>
                  <a:gd name="connsiteY19" fmla="*/ 113933 h 209198"/>
                  <a:gd name="connsiteX20" fmla="*/ 203728 w 205980"/>
                  <a:gd name="connsiteY20" fmla="*/ 107818 h 209198"/>
                  <a:gd name="connsiteX21" fmla="*/ 204049 w 205980"/>
                  <a:gd name="connsiteY21" fmla="*/ 101703 h 209198"/>
                  <a:gd name="connsiteX22" fmla="*/ 174440 w 205980"/>
                  <a:gd name="connsiteY22" fmla="*/ 92048 h 209198"/>
                  <a:gd name="connsiteX23" fmla="*/ 167359 w 205980"/>
                  <a:gd name="connsiteY23" fmla="*/ 71128 h 209198"/>
                  <a:gd name="connsiteX24" fmla="*/ 185061 w 205980"/>
                  <a:gd name="connsiteY24" fmla="*/ 45702 h 209198"/>
                  <a:gd name="connsiteX25" fmla="*/ 180877 w 205980"/>
                  <a:gd name="connsiteY25" fmla="*/ 41196 h 209198"/>
                  <a:gd name="connsiteX26" fmla="*/ 176693 w 205980"/>
                  <a:gd name="connsiteY26" fmla="*/ 36690 h 209198"/>
                  <a:gd name="connsiteX27" fmla="*/ 172509 w 205980"/>
                  <a:gd name="connsiteY27" fmla="*/ 32184 h 209198"/>
                  <a:gd name="connsiteX28" fmla="*/ 144830 w 205980"/>
                  <a:gd name="connsiteY28" fmla="*/ 46346 h 209198"/>
                  <a:gd name="connsiteX29" fmla="*/ 124876 w 205980"/>
                  <a:gd name="connsiteY29" fmla="*/ 36368 h 209198"/>
                  <a:gd name="connsiteX30" fmla="*/ 119404 w 205980"/>
                  <a:gd name="connsiteY30" fmla="*/ 5793 h 209198"/>
                  <a:gd name="connsiteX31" fmla="*/ 113289 w 205980"/>
                  <a:gd name="connsiteY31" fmla="*/ 5471 h 209198"/>
                  <a:gd name="connsiteX32" fmla="*/ 107174 w 205980"/>
                  <a:gd name="connsiteY32" fmla="*/ 5150 h 209198"/>
                  <a:gd name="connsiteX33" fmla="*/ 101059 w 205980"/>
                  <a:gd name="connsiteY33" fmla="*/ 4828 h 209198"/>
                  <a:gd name="connsiteX34" fmla="*/ 91726 w 205980"/>
                  <a:gd name="connsiteY34" fmla="*/ 34116 h 209198"/>
                  <a:gd name="connsiteX35" fmla="*/ 70806 w 205980"/>
                  <a:gd name="connsiteY35" fmla="*/ 41196 h 209198"/>
                  <a:gd name="connsiteX36" fmla="*/ 45380 w 205980"/>
                  <a:gd name="connsiteY36" fmla="*/ 23495 h 209198"/>
                  <a:gd name="connsiteX37" fmla="*/ 40874 w 205980"/>
                  <a:gd name="connsiteY37" fmla="*/ 27679 h 209198"/>
                  <a:gd name="connsiteX38" fmla="*/ 36368 w 205980"/>
                  <a:gd name="connsiteY38" fmla="*/ 31863 h 209198"/>
                  <a:gd name="connsiteX39" fmla="*/ 31863 w 205980"/>
                  <a:gd name="connsiteY39" fmla="*/ 36047 h 209198"/>
                  <a:gd name="connsiteX40" fmla="*/ 46024 w 205980"/>
                  <a:gd name="connsiteY40" fmla="*/ 63403 h 209198"/>
                  <a:gd name="connsiteX41" fmla="*/ 36047 w 205980"/>
                  <a:gd name="connsiteY41" fmla="*/ 83358 h 209198"/>
                  <a:gd name="connsiteX42" fmla="*/ 5793 w 205980"/>
                  <a:gd name="connsiteY42" fmla="*/ 88829 h 209198"/>
                  <a:gd name="connsiteX43" fmla="*/ 5471 w 205980"/>
                  <a:gd name="connsiteY43" fmla="*/ 94944 h 209198"/>
                  <a:gd name="connsiteX44" fmla="*/ 5150 w 205980"/>
                  <a:gd name="connsiteY44" fmla="*/ 101059 h 209198"/>
                  <a:gd name="connsiteX45" fmla="*/ 4828 w 205980"/>
                  <a:gd name="connsiteY45" fmla="*/ 107174 h 209198"/>
                  <a:gd name="connsiteX46" fmla="*/ 34116 w 205980"/>
                  <a:gd name="connsiteY46" fmla="*/ 116508 h 209198"/>
                  <a:gd name="connsiteX47" fmla="*/ 41196 w 205980"/>
                  <a:gd name="connsiteY47" fmla="*/ 137428 h 209198"/>
                  <a:gd name="connsiteX48" fmla="*/ 23816 w 205980"/>
                  <a:gd name="connsiteY48" fmla="*/ 163175 h 20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05980" h="209198">
                    <a:moveTo>
                      <a:pt x="23816" y="163175"/>
                    </a:moveTo>
                    <a:lnTo>
                      <a:pt x="28000" y="167681"/>
                    </a:lnTo>
                    <a:lnTo>
                      <a:pt x="32184" y="172187"/>
                    </a:lnTo>
                    <a:lnTo>
                      <a:pt x="36368" y="176693"/>
                    </a:lnTo>
                    <a:lnTo>
                      <a:pt x="64047" y="162531"/>
                    </a:lnTo>
                    <a:cubicBezTo>
                      <a:pt x="70162" y="166715"/>
                      <a:pt x="76921" y="169934"/>
                      <a:pt x="83680" y="172187"/>
                    </a:cubicBezTo>
                    <a:lnTo>
                      <a:pt x="89151" y="202762"/>
                    </a:lnTo>
                    <a:lnTo>
                      <a:pt x="95266" y="203084"/>
                    </a:lnTo>
                    <a:lnTo>
                      <a:pt x="101381" y="203406"/>
                    </a:lnTo>
                    <a:lnTo>
                      <a:pt x="107496" y="204371"/>
                    </a:lnTo>
                    <a:lnTo>
                      <a:pt x="117151" y="174762"/>
                    </a:lnTo>
                    <a:cubicBezTo>
                      <a:pt x="124232" y="173474"/>
                      <a:pt x="131313" y="171221"/>
                      <a:pt x="137749" y="167681"/>
                    </a:cubicBezTo>
                    <a:lnTo>
                      <a:pt x="163497" y="185382"/>
                    </a:lnTo>
                    <a:lnTo>
                      <a:pt x="168003" y="181198"/>
                    </a:lnTo>
                    <a:lnTo>
                      <a:pt x="172509" y="177014"/>
                    </a:lnTo>
                    <a:lnTo>
                      <a:pt x="177015" y="172830"/>
                    </a:lnTo>
                    <a:lnTo>
                      <a:pt x="162853" y="145152"/>
                    </a:lnTo>
                    <a:cubicBezTo>
                      <a:pt x="167037" y="139037"/>
                      <a:pt x="170256" y="132278"/>
                      <a:pt x="172509" y="125519"/>
                    </a:cubicBezTo>
                    <a:lnTo>
                      <a:pt x="203084" y="120048"/>
                    </a:lnTo>
                    <a:lnTo>
                      <a:pt x="203406" y="113933"/>
                    </a:lnTo>
                    <a:lnTo>
                      <a:pt x="203728" y="107818"/>
                    </a:lnTo>
                    <a:lnTo>
                      <a:pt x="204049" y="101703"/>
                    </a:lnTo>
                    <a:lnTo>
                      <a:pt x="174440" y="92048"/>
                    </a:lnTo>
                    <a:cubicBezTo>
                      <a:pt x="173152" y="84967"/>
                      <a:pt x="170899" y="77886"/>
                      <a:pt x="167359" y="71128"/>
                    </a:cubicBezTo>
                    <a:lnTo>
                      <a:pt x="185061" y="45702"/>
                    </a:lnTo>
                    <a:lnTo>
                      <a:pt x="180877" y="41196"/>
                    </a:lnTo>
                    <a:lnTo>
                      <a:pt x="176693" y="36690"/>
                    </a:lnTo>
                    <a:lnTo>
                      <a:pt x="172509" y="32184"/>
                    </a:lnTo>
                    <a:lnTo>
                      <a:pt x="144830" y="46346"/>
                    </a:lnTo>
                    <a:cubicBezTo>
                      <a:pt x="138715" y="41840"/>
                      <a:pt x="131956" y="38621"/>
                      <a:pt x="124876" y="36368"/>
                    </a:cubicBezTo>
                    <a:lnTo>
                      <a:pt x="119404" y="5793"/>
                    </a:lnTo>
                    <a:lnTo>
                      <a:pt x="113289" y="5471"/>
                    </a:lnTo>
                    <a:lnTo>
                      <a:pt x="107174" y="5150"/>
                    </a:lnTo>
                    <a:lnTo>
                      <a:pt x="101059" y="4828"/>
                    </a:lnTo>
                    <a:lnTo>
                      <a:pt x="91726" y="34116"/>
                    </a:lnTo>
                    <a:cubicBezTo>
                      <a:pt x="84323" y="35403"/>
                      <a:pt x="77243" y="37656"/>
                      <a:pt x="70806" y="41196"/>
                    </a:cubicBezTo>
                    <a:lnTo>
                      <a:pt x="45380" y="23495"/>
                    </a:lnTo>
                    <a:lnTo>
                      <a:pt x="40874" y="27679"/>
                    </a:lnTo>
                    <a:lnTo>
                      <a:pt x="36368" y="31863"/>
                    </a:lnTo>
                    <a:lnTo>
                      <a:pt x="31863" y="36047"/>
                    </a:lnTo>
                    <a:lnTo>
                      <a:pt x="46024" y="63403"/>
                    </a:lnTo>
                    <a:cubicBezTo>
                      <a:pt x="41518" y="69518"/>
                      <a:pt x="38300" y="76277"/>
                      <a:pt x="36047" y="83358"/>
                    </a:cubicBezTo>
                    <a:lnTo>
                      <a:pt x="5793" y="88829"/>
                    </a:lnTo>
                    <a:lnTo>
                      <a:pt x="5471" y="94944"/>
                    </a:lnTo>
                    <a:lnTo>
                      <a:pt x="5150" y="101059"/>
                    </a:lnTo>
                    <a:lnTo>
                      <a:pt x="4828" y="107174"/>
                    </a:lnTo>
                    <a:lnTo>
                      <a:pt x="34116" y="116508"/>
                    </a:lnTo>
                    <a:cubicBezTo>
                      <a:pt x="35403" y="123588"/>
                      <a:pt x="37656" y="130669"/>
                      <a:pt x="41196" y="137428"/>
                    </a:cubicBezTo>
                    <a:lnTo>
                      <a:pt x="23816" y="163175"/>
                    </a:lnTo>
                    <a:close/>
                  </a:path>
                </a:pathLst>
              </a:custGeom>
              <a:noFill/>
              <a:ln w="19050" cap="flat">
                <a:solidFill>
                  <a:schemeClr val="accent2"/>
                </a:solidFill>
                <a:prstDash val="solid"/>
                <a:round/>
              </a:ln>
            </p:spPr>
            <p:txBody>
              <a:bodyPr wrap="square" lIns="0" rtlCol="0" anchor="ctr">
                <a:noAutofit/>
              </a:bodyPr>
              <a:lstStyle/>
              <a:p>
                <a:pPr marL="0" marR="0" lvl="0" indent="0" algn="r"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69" name="Freeform: Shape 68">
                <a:extLst>
                  <a:ext uri="{FF2B5EF4-FFF2-40B4-BE49-F238E27FC236}">
                    <a16:creationId xmlns:a16="http://schemas.microsoft.com/office/drawing/2014/main" id="{64E24E03-20A4-465D-A29E-E70ABA68F678}"/>
                  </a:ext>
                </a:extLst>
              </p:cNvPr>
              <p:cNvSpPr/>
              <p:nvPr/>
            </p:nvSpPr>
            <p:spPr>
              <a:xfrm>
                <a:off x="2206221" y="3644952"/>
                <a:ext cx="123444" cy="123444"/>
              </a:xfrm>
              <a:custGeom>
                <a:avLst/>
                <a:gdLst>
                  <a:gd name="connsiteX0" fmla="*/ 84645 w 86898"/>
                  <a:gd name="connsiteY0" fmla="*/ 44736 h 86898"/>
                  <a:gd name="connsiteX1" fmla="*/ 44736 w 86898"/>
                  <a:gd name="connsiteY1" fmla="*/ 84645 h 86898"/>
                  <a:gd name="connsiteX2" fmla="*/ 4828 w 86898"/>
                  <a:gd name="connsiteY2" fmla="*/ 44736 h 86898"/>
                  <a:gd name="connsiteX3" fmla="*/ 44736 w 86898"/>
                  <a:gd name="connsiteY3" fmla="*/ 4828 h 86898"/>
                  <a:gd name="connsiteX4" fmla="*/ 84645 w 86898"/>
                  <a:gd name="connsiteY4" fmla="*/ 44736 h 8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98" h="86898">
                    <a:moveTo>
                      <a:pt x="84645" y="44736"/>
                    </a:moveTo>
                    <a:cubicBezTo>
                      <a:pt x="84645" y="66777"/>
                      <a:pt x="66777" y="84645"/>
                      <a:pt x="44736" y="84645"/>
                    </a:cubicBezTo>
                    <a:cubicBezTo>
                      <a:pt x="22695" y="84645"/>
                      <a:pt x="4828" y="66777"/>
                      <a:pt x="4828" y="44736"/>
                    </a:cubicBezTo>
                    <a:cubicBezTo>
                      <a:pt x="4828" y="22695"/>
                      <a:pt x="22695" y="4828"/>
                      <a:pt x="44736" y="4828"/>
                    </a:cubicBezTo>
                    <a:cubicBezTo>
                      <a:pt x="66777" y="4828"/>
                      <a:pt x="84645" y="22695"/>
                      <a:pt x="84645" y="44736"/>
                    </a:cubicBezTo>
                    <a:close/>
                  </a:path>
                </a:pathLst>
              </a:custGeom>
              <a:noFill/>
              <a:ln w="19050" cap="flat">
                <a:solidFill>
                  <a:schemeClr val="accent2"/>
                </a:solidFill>
                <a:prstDash val="solid"/>
                <a:round/>
              </a:ln>
            </p:spPr>
            <p:txBody>
              <a:bodyPr wrap="square" lIns="0" rtlCol="0" anchor="ctr">
                <a:noAutofit/>
              </a:bodyPr>
              <a:lstStyle/>
              <a:p>
                <a:pPr marL="0" marR="0" lvl="0" indent="0" algn="r"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0" name="Freeform: Shape 69">
                <a:extLst>
                  <a:ext uri="{FF2B5EF4-FFF2-40B4-BE49-F238E27FC236}">
                    <a16:creationId xmlns:a16="http://schemas.microsoft.com/office/drawing/2014/main" id="{559F6CFA-FD3D-4BEA-89F5-07BCBDF48DDD}"/>
                  </a:ext>
                </a:extLst>
              </p:cNvPr>
              <p:cNvSpPr/>
              <p:nvPr/>
            </p:nvSpPr>
            <p:spPr>
              <a:xfrm>
                <a:off x="1791003" y="3676591"/>
                <a:ext cx="525780" cy="525780"/>
              </a:xfrm>
              <a:custGeom>
                <a:avLst/>
                <a:gdLst>
                  <a:gd name="connsiteX0" fmla="*/ 204106 w 370121"/>
                  <a:gd name="connsiteY0" fmla="*/ 5729 h 370121"/>
                  <a:gd name="connsiteX1" fmla="*/ 44793 w 370121"/>
                  <a:gd name="connsiteY1" fmla="*/ 72673 h 370121"/>
                  <a:gd name="connsiteX2" fmla="*/ 4885 w 370121"/>
                  <a:gd name="connsiteY2" fmla="*/ 181456 h 370121"/>
                  <a:gd name="connsiteX3" fmla="*/ 104335 w 370121"/>
                  <a:gd name="connsiteY3" fmla="*/ 347528 h 370121"/>
                  <a:gd name="connsiteX4" fmla="*/ 324798 w 370121"/>
                  <a:gd name="connsiteY4" fmla="*/ 301504 h 370121"/>
                  <a:gd name="connsiteX5" fmla="*/ 362454 w 370121"/>
                  <a:gd name="connsiteY5" fmla="*/ 147984 h 3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21" h="370121">
                    <a:moveTo>
                      <a:pt x="204106" y="5729"/>
                    </a:moveTo>
                    <a:cubicBezTo>
                      <a:pt x="204106" y="5729"/>
                      <a:pt x="107875" y="-8110"/>
                      <a:pt x="44793" y="72673"/>
                    </a:cubicBezTo>
                    <a:cubicBezTo>
                      <a:pt x="27092" y="95524"/>
                      <a:pt x="4885" y="134789"/>
                      <a:pt x="4885" y="181456"/>
                    </a:cubicBezTo>
                    <a:cubicBezTo>
                      <a:pt x="4885" y="181456"/>
                      <a:pt x="-909" y="296355"/>
                      <a:pt x="104335" y="347528"/>
                    </a:cubicBezTo>
                    <a:cubicBezTo>
                      <a:pt x="104335" y="347528"/>
                      <a:pt x="222130" y="414150"/>
                      <a:pt x="324798" y="301504"/>
                    </a:cubicBezTo>
                    <a:cubicBezTo>
                      <a:pt x="324798" y="301504"/>
                      <a:pt x="382730" y="238423"/>
                      <a:pt x="362454" y="147984"/>
                    </a:cubicBezTo>
                  </a:path>
                </a:pathLst>
              </a:custGeom>
              <a:noFill/>
              <a:ln w="19050" cap="flat">
                <a:solidFill>
                  <a:schemeClr val="tx1"/>
                </a:solidFill>
                <a:prstDash val="solid"/>
                <a:round/>
              </a:ln>
            </p:spPr>
            <p:txBody>
              <a:bodyPr wrap="square" lIns="0" rtlCol="0" anchor="ctr">
                <a:noAutofit/>
              </a:bodyPr>
              <a:lstStyle/>
              <a:p>
                <a:pPr marL="0" marR="0" lvl="0" indent="0" algn="r"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1" name="Freeform: Shape 70">
                <a:extLst>
                  <a:ext uri="{FF2B5EF4-FFF2-40B4-BE49-F238E27FC236}">
                    <a16:creationId xmlns:a16="http://schemas.microsoft.com/office/drawing/2014/main" id="{5D84BE56-48C6-41AB-BB0A-FAA8ACFB4D95}"/>
                  </a:ext>
                </a:extLst>
              </p:cNvPr>
              <p:cNvSpPr/>
              <p:nvPr/>
            </p:nvSpPr>
            <p:spPr>
              <a:xfrm>
                <a:off x="1861329" y="3752794"/>
                <a:ext cx="379476" cy="374903"/>
              </a:xfrm>
              <a:custGeom>
                <a:avLst/>
                <a:gdLst>
                  <a:gd name="connsiteX0" fmla="*/ 259200 w 267130"/>
                  <a:gd name="connsiteY0" fmla="*/ 99491 h 263912"/>
                  <a:gd name="connsiteX1" fmla="*/ 181958 w 267130"/>
                  <a:gd name="connsiteY1" fmla="*/ 253654 h 263912"/>
                  <a:gd name="connsiteX2" fmla="*/ 34875 w 267130"/>
                  <a:gd name="connsiteY2" fmla="*/ 215355 h 263912"/>
                  <a:gd name="connsiteX3" fmla="*/ 19426 w 267130"/>
                  <a:gd name="connsiteY3" fmla="*/ 75996 h 263912"/>
                  <a:gd name="connsiteX4" fmla="*/ 172624 w 267130"/>
                  <a:gd name="connsiteY4" fmla="*/ 10340 h 26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30" h="263912">
                    <a:moveTo>
                      <a:pt x="259200" y="99491"/>
                    </a:moveTo>
                    <a:cubicBezTo>
                      <a:pt x="259200" y="99491"/>
                      <a:pt x="288810" y="205056"/>
                      <a:pt x="181958" y="253654"/>
                    </a:cubicBezTo>
                    <a:cubicBezTo>
                      <a:pt x="181958" y="253654"/>
                      <a:pt x="97634" y="289057"/>
                      <a:pt x="34875" y="215355"/>
                    </a:cubicBezTo>
                    <a:cubicBezTo>
                      <a:pt x="34875" y="215355"/>
                      <a:pt x="-20804" y="149699"/>
                      <a:pt x="19426" y="75996"/>
                    </a:cubicBezTo>
                    <a:cubicBezTo>
                      <a:pt x="19426" y="75996"/>
                      <a:pt x="62875" y="-18626"/>
                      <a:pt x="172624" y="10340"/>
                    </a:cubicBezTo>
                  </a:path>
                </a:pathLst>
              </a:custGeom>
              <a:noFill/>
              <a:ln w="19050" cap="flat">
                <a:solidFill>
                  <a:schemeClr val="tx1"/>
                </a:solidFill>
                <a:prstDash val="solid"/>
                <a:round/>
              </a:ln>
            </p:spPr>
            <p:txBody>
              <a:bodyPr wrap="square" lIns="0" rtlCol="0" anchor="ctr">
                <a:noAutofit/>
              </a:bodyPr>
              <a:lstStyle/>
              <a:p>
                <a:pPr marL="0" marR="0" lvl="0" indent="0" algn="r"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grpSp>
        <p:grpSp>
          <p:nvGrpSpPr>
            <p:cNvPr id="6" name="Group 5">
              <a:extLst>
                <a:ext uri="{FF2B5EF4-FFF2-40B4-BE49-F238E27FC236}">
                  <a16:creationId xmlns:a16="http://schemas.microsoft.com/office/drawing/2014/main" id="{B1B6FCEE-BBD1-45E7-AB3D-A3F091743856}"/>
                </a:ext>
              </a:extLst>
            </p:cNvPr>
            <p:cNvGrpSpPr/>
            <p:nvPr/>
          </p:nvGrpSpPr>
          <p:grpSpPr>
            <a:xfrm>
              <a:off x="3501002" y="3759569"/>
              <a:ext cx="610612" cy="640422"/>
              <a:chOff x="203200" y="3606800"/>
              <a:chExt cx="613074" cy="643004"/>
            </a:xfrm>
            <a:solidFill>
              <a:schemeClr val="bg1"/>
            </a:solidFill>
          </p:grpSpPr>
          <p:sp>
            <p:nvSpPr>
              <p:cNvPr id="5" name="Rectangle: Rounded Corners 4">
                <a:extLst>
                  <a:ext uri="{FF2B5EF4-FFF2-40B4-BE49-F238E27FC236}">
                    <a16:creationId xmlns:a16="http://schemas.microsoft.com/office/drawing/2014/main" id="{3FB4478B-51DC-46A7-8A87-96A1EEB039CB}"/>
                  </a:ext>
                </a:extLst>
              </p:cNvPr>
              <p:cNvSpPr/>
              <p:nvPr/>
            </p:nvSpPr>
            <p:spPr bwMode="auto">
              <a:xfrm>
                <a:off x="203200" y="3606800"/>
                <a:ext cx="441960" cy="441960"/>
              </a:xfrm>
              <a:prstGeom prst="roundRect">
                <a:avLst/>
              </a:prstGeom>
              <a:grp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8" name="Rectangle: Rounded Corners 87">
                <a:extLst>
                  <a:ext uri="{FF2B5EF4-FFF2-40B4-BE49-F238E27FC236}">
                    <a16:creationId xmlns:a16="http://schemas.microsoft.com/office/drawing/2014/main" id="{BD8503E4-D83F-4BBC-AFA1-9A3FC67DFE8F}"/>
                  </a:ext>
                </a:extLst>
              </p:cNvPr>
              <p:cNvSpPr/>
              <p:nvPr/>
            </p:nvSpPr>
            <p:spPr bwMode="auto">
              <a:xfrm>
                <a:off x="255224" y="3671761"/>
                <a:ext cx="441961" cy="441960"/>
              </a:xfrm>
              <a:prstGeom prst="roundRect">
                <a:avLst/>
              </a:prstGeom>
              <a:grp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9" name="Rectangle: Rounded Corners 88">
                <a:extLst>
                  <a:ext uri="{FF2B5EF4-FFF2-40B4-BE49-F238E27FC236}">
                    <a16:creationId xmlns:a16="http://schemas.microsoft.com/office/drawing/2014/main" id="{2D403D9A-01E1-4369-A13A-38E86C5BA95E}"/>
                  </a:ext>
                </a:extLst>
              </p:cNvPr>
              <p:cNvSpPr/>
              <p:nvPr/>
            </p:nvSpPr>
            <p:spPr bwMode="auto">
              <a:xfrm>
                <a:off x="316062" y="3739232"/>
                <a:ext cx="441961" cy="441960"/>
              </a:xfrm>
              <a:prstGeom prst="roundRect">
                <a:avLst/>
              </a:prstGeom>
              <a:grp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90" name="Rectangle: Rounded Corners 89">
                <a:extLst>
                  <a:ext uri="{FF2B5EF4-FFF2-40B4-BE49-F238E27FC236}">
                    <a16:creationId xmlns:a16="http://schemas.microsoft.com/office/drawing/2014/main" id="{BE4EA21B-4CB1-4C13-B2C4-698B991EEC23}"/>
                  </a:ext>
                </a:extLst>
              </p:cNvPr>
              <p:cNvSpPr/>
              <p:nvPr/>
            </p:nvSpPr>
            <p:spPr bwMode="auto">
              <a:xfrm>
                <a:off x="374313" y="3807844"/>
                <a:ext cx="441961" cy="441960"/>
              </a:xfrm>
              <a:prstGeom prst="roundRect">
                <a:avLst/>
              </a:prstGeom>
              <a:solidFill>
                <a:srgbClr val="232F3E"/>
              </a:solid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sp>
          <p:nvSpPr>
            <p:cNvPr id="7" name="TextBox 6">
              <a:extLst>
                <a:ext uri="{FF2B5EF4-FFF2-40B4-BE49-F238E27FC236}">
                  <a16:creationId xmlns:a16="http://schemas.microsoft.com/office/drawing/2014/main" id="{73EB71A0-69AA-4794-87E0-CB90E09C21A2}"/>
                </a:ext>
              </a:extLst>
            </p:cNvPr>
            <p:cNvSpPr txBox="1"/>
            <p:nvPr/>
          </p:nvSpPr>
          <p:spPr>
            <a:xfrm>
              <a:off x="2705959" y="4536323"/>
              <a:ext cx="2200698" cy="538498"/>
            </a:xfrm>
            <a:prstGeom prst="rect">
              <a:avLst/>
            </a:prstGeom>
          </p:spPr>
          <p:txBody>
            <a:bodyPr wrap="square" lIns="0" anchor="ctr">
              <a:noAutofit/>
            </a:bodyPr>
            <a:lstStyle>
              <a:defPPr>
                <a:defRPr lang="en-US"/>
              </a:defPPr>
              <a:lvl1pPr marL="0" marR="0" lvl="0" indent="0" defTabSz="1097212" eaLnBrk="1" fontAlgn="auto" latinLnBrk="0" hangingPunct="1">
                <a:lnSpc>
                  <a:spcPct val="100000"/>
                </a:lnSpc>
                <a:spcBef>
                  <a:spcPts val="0"/>
                </a:spcBef>
                <a:spcAft>
                  <a:spcPts val="0"/>
                </a:spcAft>
                <a:buClrTx/>
                <a:buSzTx/>
                <a:buFontTx/>
                <a:buNone/>
                <a:tabLst/>
                <a:defRPr sz="3200" b="1">
                  <a:solidFill>
                    <a:schemeClr val="accent2"/>
                  </a:solidFill>
                  <a:latin typeface="+mj-lt"/>
                  <a:ea typeface="Amazon Ember Bold" panose="020B0703020204020204" pitchFamily="34" charset="0"/>
                  <a:cs typeface="Amazon Ember Bold" panose="020B0703020204020204" pitchFamily="34" charset="0"/>
                </a:defRPr>
              </a:lvl1pPr>
            </a:lstStyle>
            <a:p>
              <a:pPr algn="ctr"/>
              <a:r>
                <a:rPr lang="en-US" dirty="0"/>
                <a:t>10%+</a:t>
              </a:r>
            </a:p>
          </p:txBody>
        </p:sp>
        <p:sp>
          <p:nvSpPr>
            <p:cNvPr id="131" name="Rectangle 130">
              <a:extLst>
                <a:ext uri="{FF2B5EF4-FFF2-40B4-BE49-F238E27FC236}">
                  <a16:creationId xmlns:a16="http://schemas.microsoft.com/office/drawing/2014/main" id="{B8DF2FFA-D71E-4B14-8E0E-076FB51A9732}"/>
                </a:ext>
              </a:extLst>
            </p:cNvPr>
            <p:cNvSpPr/>
            <p:nvPr/>
          </p:nvSpPr>
          <p:spPr>
            <a:xfrm>
              <a:off x="519832" y="6393797"/>
              <a:ext cx="2200698" cy="556448"/>
            </a:xfrm>
            <a:prstGeom prst="rect">
              <a:avLst/>
            </a:prstGeom>
          </p:spPr>
          <p:txBody>
            <a:bodyPr wrap="square" lIns="0" anchor="ctr">
              <a:noAutofit/>
            </a:bodyPr>
            <a:lstStyle/>
            <a:p>
              <a:pPr marL="0" marR="0" lvl="0" indent="0" algn="ctr" defTabSz="1097212" rtl="0" eaLnBrk="1" fontAlgn="auto" latinLnBrk="0" hangingPunct="1">
                <a:lnSpc>
                  <a:spcPct val="100000"/>
                </a:lnSpc>
                <a:spcBef>
                  <a:spcPts val="0"/>
                </a:spcBef>
                <a:spcAft>
                  <a:spcPts val="0"/>
                </a:spcAft>
                <a:buClrTx/>
                <a:buSzTx/>
                <a:buFontTx/>
                <a:buNone/>
                <a:tabLst/>
                <a:defRPr/>
              </a:pPr>
              <a:r>
                <a:rPr lang="en-US" sz="3200" b="1" dirty="0">
                  <a:solidFill>
                    <a:schemeClr val="accent2"/>
                  </a:solidFill>
                  <a:latin typeface="+mj-lt"/>
                  <a:ea typeface="Amazon Ember Bold" panose="020B0703020204020204" pitchFamily="34" charset="0"/>
                  <a:cs typeface="Amazon Ember Bold" panose="020B0703020204020204" pitchFamily="34" charset="0"/>
                </a:rPr>
                <a:t>SaaS</a:t>
              </a:r>
            </a:p>
          </p:txBody>
        </p:sp>
        <p:grpSp>
          <p:nvGrpSpPr>
            <p:cNvPr id="138" name="Group 137">
              <a:extLst>
                <a:ext uri="{FF2B5EF4-FFF2-40B4-BE49-F238E27FC236}">
                  <a16:creationId xmlns:a16="http://schemas.microsoft.com/office/drawing/2014/main" id="{D882D91B-173B-442E-8494-62CC8ADF2F01}"/>
                </a:ext>
              </a:extLst>
            </p:cNvPr>
            <p:cNvGrpSpPr/>
            <p:nvPr/>
          </p:nvGrpSpPr>
          <p:grpSpPr>
            <a:xfrm>
              <a:off x="3515574" y="5636011"/>
              <a:ext cx="610612" cy="640422"/>
              <a:chOff x="203200" y="3606800"/>
              <a:chExt cx="613074" cy="643004"/>
            </a:xfrm>
            <a:solidFill>
              <a:schemeClr val="bg1"/>
            </a:solidFill>
          </p:grpSpPr>
          <p:sp>
            <p:nvSpPr>
              <p:cNvPr id="139" name="Rectangle: Rounded Corners 138">
                <a:extLst>
                  <a:ext uri="{FF2B5EF4-FFF2-40B4-BE49-F238E27FC236}">
                    <a16:creationId xmlns:a16="http://schemas.microsoft.com/office/drawing/2014/main" id="{6CA1CA3F-BAAF-4863-83ED-025344B74897}"/>
                  </a:ext>
                </a:extLst>
              </p:cNvPr>
              <p:cNvSpPr/>
              <p:nvPr/>
            </p:nvSpPr>
            <p:spPr bwMode="auto">
              <a:xfrm>
                <a:off x="203200" y="3606800"/>
                <a:ext cx="441960" cy="441960"/>
              </a:xfrm>
              <a:prstGeom prst="roundRect">
                <a:avLst/>
              </a:prstGeom>
              <a:grp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40" name="Rectangle: Rounded Corners 139">
                <a:extLst>
                  <a:ext uri="{FF2B5EF4-FFF2-40B4-BE49-F238E27FC236}">
                    <a16:creationId xmlns:a16="http://schemas.microsoft.com/office/drawing/2014/main" id="{A341EFAB-EA90-4B87-B5D3-B157BD54F229}"/>
                  </a:ext>
                </a:extLst>
              </p:cNvPr>
              <p:cNvSpPr/>
              <p:nvPr/>
            </p:nvSpPr>
            <p:spPr bwMode="auto">
              <a:xfrm>
                <a:off x="255224" y="3671761"/>
                <a:ext cx="441961" cy="441960"/>
              </a:xfrm>
              <a:prstGeom prst="roundRect">
                <a:avLst/>
              </a:prstGeom>
              <a:grp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41" name="Rectangle: Rounded Corners 140">
                <a:extLst>
                  <a:ext uri="{FF2B5EF4-FFF2-40B4-BE49-F238E27FC236}">
                    <a16:creationId xmlns:a16="http://schemas.microsoft.com/office/drawing/2014/main" id="{CF1B3292-AD97-4D91-8101-313B36008849}"/>
                  </a:ext>
                </a:extLst>
              </p:cNvPr>
              <p:cNvSpPr/>
              <p:nvPr/>
            </p:nvSpPr>
            <p:spPr bwMode="auto">
              <a:xfrm>
                <a:off x="316062" y="3739232"/>
                <a:ext cx="441961" cy="441960"/>
              </a:xfrm>
              <a:prstGeom prst="roundRect">
                <a:avLst/>
              </a:prstGeom>
              <a:grp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42" name="Rectangle: Rounded Corners 141">
                <a:extLst>
                  <a:ext uri="{FF2B5EF4-FFF2-40B4-BE49-F238E27FC236}">
                    <a16:creationId xmlns:a16="http://schemas.microsoft.com/office/drawing/2014/main" id="{B255253F-C037-4946-AE04-ADF4EA4D5CB2}"/>
                  </a:ext>
                </a:extLst>
              </p:cNvPr>
              <p:cNvSpPr/>
              <p:nvPr/>
            </p:nvSpPr>
            <p:spPr bwMode="auto">
              <a:xfrm>
                <a:off x="374313" y="3807844"/>
                <a:ext cx="441961" cy="441960"/>
              </a:xfrm>
              <a:prstGeom prst="roundRect">
                <a:avLst/>
              </a:prstGeom>
              <a:grp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sp>
          <p:nvSpPr>
            <p:cNvPr id="143" name="TextBox 142">
              <a:extLst>
                <a:ext uri="{FF2B5EF4-FFF2-40B4-BE49-F238E27FC236}">
                  <a16:creationId xmlns:a16="http://schemas.microsoft.com/office/drawing/2014/main" id="{603E443B-DAA0-444C-BB99-2348E9B54EC2}"/>
                </a:ext>
              </a:extLst>
            </p:cNvPr>
            <p:cNvSpPr txBox="1"/>
            <p:nvPr/>
          </p:nvSpPr>
          <p:spPr>
            <a:xfrm>
              <a:off x="2720531" y="6411747"/>
              <a:ext cx="2200698" cy="538498"/>
            </a:xfrm>
            <a:prstGeom prst="rect">
              <a:avLst/>
            </a:prstGeom>
          </p:spPr>
          <p:txBody>
            <a:bodyPr wrap="square" lIns="0" anchor="ctr">
              <a:noAutofit/>
            </a:bodyPr>
            <a:lstStyle>
              <a:defPPr>
                <a:defRPr lang="en-US"/>
              </a:defPPr>
              <a:lvl1pPr marL="0" marR="0" lvl="0" indent="0" defTabSz="1097212" eaLnBrk="1" fontAlgn="auto" latinLnBrk="0" hangingPunct="1">
                <a:lnSpc>
                  <a:spcPct val="100000"/>
                </a:lnSpc>
                <a:spcBef>
                  <a:spcPts val="0"/>
                </a:spcBef>
                <a:spcAft>
                  <a:spcPts val="0"/>
                </a:spcAft>
                <a:buClrTx/>
                <a:buSzTx/>
                <a:buFontTx/>
                <a:buNone/>
                <a:tabLst/>
                <a:defRPr sz="3200" b="1">
                  <a:solidFill>
                    <a:schemeClr val="accent2"/>
                  </a:solidFill>
                  <a:latin typeface="+mj-lt"/>
                  <a:ea typeface="Amazon Ember Bold" panose="020B0703020204020204" pitchFamily="34" charset="0"/>
                  <a:cs typeface="Amazon Ember Bold" panose="020B0703020204020204" pitchFamily="34" charset="0"/>
                </a:defRPr>
              </a:lvl1pPr>
            </a:lstStyle>
            <a:p>
              <a:pPr algn="ctr"/>
              <a:r>
                <a:rPr lang="en-US" dirty="0"/>
                <a:t>20%</a:t>
              </a:r>
            </a:p>
          </p:txBody>
        </p:sp>
        <p:grpSp>
          <p:nvGrpSpPr>
            <p:cNvPr id="159" name="Group 158">
              <a:extLst>
                <a:ext uri="{FF2B5EF4-FFF2-40B4-BE49-F238E27FC236}">
                  <a16:creationId xmlns:a16="http://schemas.microsoft.com/office/drawing/2014/main" id="{CE09CCC2-649D-4AAE-A349-C47694A0B1E4}"/>
                </a:ext>
              </a:extLst>
            </p:cNvPr>
            <p:cNvGrpSpPr/>
            <p:nvPr/>
          </p:nvGrpSpPr>
          <p:grpSpPr>
            <a:xfrm>
              <a:off x="2555811" y="3910457"/>
              <a:ext cx="338646" cy="338646"/>
              <a:chOff x="6257406" y="1838554"/>
              <a:chExt cx="308971" cy="308971"/>
            </a:xfrm>
          </p:grpSpPr>
          <p:sp>
            <p:nvSpPr>
              <p:cNvPr id="160" name="Freeform: Shape 159">
                <a:extLst>
                  <a:ext uri="{FF2B5EF4-FFF2-40B4-BE49-F238E27FC236}">
                    <a16:creationId xmlns:a16="http://schemas.microsoft.com/office/drawing/2014/main" id="{00E358BA-C133-46BC-89BA-EA5EF746A80C}"/>
                  </a:ext>
                </a:extLst>
              </p:cNvPr>
              <p:cNvSpPr/>
              <p:nvPr/>
            </p:nvSpPr>
            <p:spPr>
              <a:xfrm>
                <a:off x="6257406" y="1838554"/>
                <a:ext cx="308971" cy="308971"/>
              </a:xfrm>
              <a:custGeom>
                <a:avLst/>
                <a:gdLst>
                  <a:gd name="connsiteX0" fmla="*/ 306718 w 308970"/>
                  <a:gd name="connsiteY0" fmla="*/ 155773 h 308970"/>
                  <a:gd name="connsiteX1" fmla="*/ 155773 w 308970"/>
                  <a:gd name="connsiteY1" fmla="*/ 306718 h 308970"/>
                  <a:gd name="connsiteX2" fmla="*/ 4828 w 308970"/>
                  <a:gd name="connsiteY2" fmla="*/ 155773 h 308970"/>
                  <a:gd name="connsiteX3" fmla="*/ 155773 w 308970"/>
                  <a:gd name="connsiteY3" fmla="*/ 4828 h 308970"/>
                  <a:gd name="connsiteX4" fmla="*/ 306718 w 308970"/>
                  <a:gd name="connsiteY4" fmla="*/ 155773 h 308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970" h="308970">
                    <a:moveTo>
                      <a:pt x="306718" y="155773"/>
                    </a:moveTo>
                    <a:cubicBezTo>
                      <a:pt x="306718" y="239137"/>
                      <a:pt x="239137" y="306718"/>
                      <a:pt x="155773" y="306718"/>
                    </a:cubicBezTo>
                    <a:cubicBezTo>
                      <a:pt x="72408" y="306718"/>
                      <a:pt x="4828" y="239137"/>
                      <a:pt x="4828" y="155773"/>
                    </a:cubicBezTo>
                    <a:cubicBezTo>
                      <a:pt x="4828" y="72408"/>
                      <a:pt x="72408" y="4828"/>
                      <a:pt x="155773" y="4828"/>
                    </a:cubicBezTo>
                    <a:cubicBezTo>
                      <a:pt x="239137" y="4828"/>
                      <a:pt x="306718" y="72408"/>
                      <a:pt x="306718" y="155773"/>
                    </a:cubicBezTo>
                    <a:close/>
                  </a:path>
                </a:pathLst>
              </a:custGeom>
              <a:noFill/>
              <a:ln w="19050" cap="flat">
                <a:solidFill>
                  <a:schemeClr val="tx1"/>
                </a:solidFill>
                <a:prstDash val="solid"/>
                <a:round/>
              </a:ln>
            </p:spPr>
            <p:txBody>
              <a:bodyPr rtlCol="0" anchor="ctr"/>
              <a:lstStyle/>
              <a:p>
                <a:endParaRPr lang="en-US" dirty="0">
                  <a:solidFill>
                    <a:schemeClr val="tx1"/>
                  </a:solidFill>
                </a:endParaRPr>
              </a:p>
            </p:txBody>
          </p:sp>
          <p:sp>
            <p:nvSpPr>
              <p:cNvPr id="161" name="Freeform: Shape 160">
                <a:extLst>
                  <a:ext uri="{FF2B5EF4-FFF2-40B4-BE49-F238E27FC236}">
                    <a16:creationId xmlns:a16="http://schemas.microsoft.com/office/drawing/2014/main" id="{57009BD0-C2DE-4952-A1B7-13A10428BB47}"/>
                  </a:ext>
                </a:extLst>
              </p:cNvPr>
              <p:cNvSpPr/>
              <p:nvPr/>
            </p:nvSpPr>
            <p:spPr>
              <a:xfrm>
                <a:off x="6319200" y="1989178"/>
                <a:ext cx="180233" cy="77243"/>
              </a:xfrm>
              <a:custGeom>
                <a:avLst/>
                <a:gdLst>
                  <a:gd name="connsiteX0" fmla="*/ 112324 w 180232"/>
                  <a:gd name="connsiteY0" fmla="*/ 74668 h 77242"/>
                  <a:gd name="connsiteX1" fmla="*/ 177980 w 180232"/>
                  <a:gd name="connsiteY1" fmla="*/ 4828 h 77242"/>
                  <a:gd name="connsiteX2" fmla="*/ 4828 w 180232"/>
                  <a:gd name="connsiteY2" fmla="*/ 4828 h 77242"/>
                </a:gdLst>
                <a:ahLst/>
                <a:cxnLst>
                  <a:cxn ang="0">
                    <a:pos x="connsiteX0" y="connsiteY0"/>
                  </a:cxn>
                  <a:cxn ang="0">
                    <a:pos x="connsiteX1" y="connsiteY1"/>
                  </a:cxn>
                  <a:cxn ang="0">
                    <a:pos x="connsiteX2" y="connsiteY2"/>
                  </a:cxn>
                </a:cxnLst>
                <a:rect l="l" t="t" r="r" b="b"/>
                <a:pathLst>
                  <a:path w="180232" h="77242">
                    <a:moveTo>
                      <a:pt x="112324" y="74668"/>
                    </a:moveTo>
                    <a:lnTo>
                      <a:pt x="177980" y="4828"/>
                    </a:lnTo>
                    <a:lnTo>
                      <a:pt x="4828" y="4828"/>
                    </a:lnTo>
                  </a:path>
                </a:pathLst>
              </a:custGeom>
              <a:noFill/>
              <a:ln w="19050" cap="flat">
                <a:solidFill>
                  <a:schemeClr val="accent2"/>
                </a:solidFill>
                <a:prstDash val="solid"/>
                <a:round/>
              </a:ln>
            </p:spPr>
            <p:txBody>
              <a:bodyPr rtlCol="0" anchor="ctr"/>
              <a:lstStyle/>
              <a:p>
                <a:endParaRPr lang="en-US" dirty="0"/>
              </a:p>
            </p:txBody>
          </p:sp>
          <p:sp>
            <p:nvSpPr>
              <p:cNvPr id="162" name="Freeform: Shape 161">
                <a:extLst>
                  <a:ext uri="{FF2B5EF4-FFF2-40B4-BE49-F238E27FC236}">
                    <a16:creationId xmlns:a16="http://schemas.microsoft.com/office/drawing/2014/main" id="{15D19A8E-4E4B-4E8F-8D26-3A33C2AF1D5E}"/>
                  </a:ext>
                </a:extLst>
              </p:cNvPr>
              <p:cNvSpPr/>
              <p:nvPr/>
            </p:nvSpPr>
            <p:spPr>
              <a:xfrm>
                <a:off x="6426696" y="1925452"/>
                <a:ext cx="74024" cy="70806"/>
              </a:xfrm>
              <a:custGeom>
                <a:avLst/>
                <a:gdLst>
                  <a:gd name="connsiteX0" fmla="*/ 4828 w 74024"/>
                  <a:gd name="connsiteY0" fmla="*/ 4828 h 70805"/>
                  <a:gd name="connsiteX1" fmla="*/ 70484 w 74024"/>
                  <a:gd name="connsiteY1" fmla="*/ 68553 h 70805"/>
                </a:gdLst>
                <a:ahLst/>
                <a:cxnLst>
                  <a:cxn ang="0">
                    <a:pos x="connsiteX0" y="connsiteY0"/>
                  </a:cxn>
                  <a:cxn ang="0">
                    <a:pos x="connsiteX1" y="connsiteY1"/>
                  </a:cxn>
                </a:cxnLst>
                <a:rect l="l" t="t" r="r" b="b"/>
                <a:pathLst>
                  <a:path w="74024" h="70805">
                    <a:moveTo>
                      <a:pt x="4828" y="4828"/>
                    </a:moveTo>
                    <a:lnTo>
                      <a:pt x="70484" y="68553"/>
                    </a:lnTo>
                  </a:path>
                </a:pathLst>
              </a:custGeom>
              <a:noFill/>
              <a:ln w="19050" cap="flat">
                <a:solidFill>
                  <a:schemeClr val="accent2"/>
                </a:solidFill>
                <a:prstDash val="solid"/>
                <a:round/>
              </a:ln>
            </p:spPr>
            <p:txBody>
              <a:bodyPr rtlCol="0" anchor="ctr"/>
              <a:lstStyle/>
              <a:p>
                <a:endParaRPr lang="en-US" dirty="0"/>
              </a:p>
            </p:txBody>
          </p:sp>
        </p:grpSp>
        <p:grpSp>
          <p:nvGrpSpPr>
            <p:cNvPr id="165" name="Group 164">
              <a:extLst>
                <a:ext uri="{FF2B5EF4-FFF2-40B4-BE49-F238E27FC236}">
                  <a16:creationId xmlns:a16="http://schemas.microsoft.com/office/drawing/2014/main" id="{F333FFD5-6F4D-4C7A-929F-A0BFD3C2A25D}"/>
                </a:ext>
              </a:extLst>
            </p:cNvPr>
            <p:cNvGrpSpPr/>
            <p:nvPr/>
          </p:nvGrpSpPr>
          <p:grpSpPr>
            <a:xfrm>
              <a:off x="2555811" y="5786899"/>
              <a:ext cx="338646" cy="338646"/>
              <a:chOff x="6257406" y="1838554"/>
              <a:chExt cx="308971" cy="308971"/>
            </a:xfrm>
          </p:grpSpPr>
          <p:sp>
            <p:nvSpPr>
              <p:cNvPr id="168" name="Freeform: Shape 167">
                <a:extLst>
                  <a:ext uri="{FF2B5EF4-FFF2-40B4-BE49-F238E27FC236}">
                    <a16:creationId xmlns:a16="http://schemas.microsoft.com/office/drawing/2014/main" id="{B7C1EA77-83F7-405B-B977-EB3E12CA1478}"/>
                  </a:ext>
                </a:extLst>
              </p:cNvPr>
              <p:cNvSpPr/>
              <p:nvPr/>
            </p:nvSpPr>
            <p:spPr>
              <a:xfrm>
                <a:off x="6257406" y="1838554"/>
                <a:ext cx="308971" cy="308971"/>
              </a:xfrm>
              <a:custGeom>
                <a:avLst/>
                <a:gdLst>
                  <a:gd name="connsiteX0" fmla="*/ 306718 w 308970"/>
                  <a:gd name="connsiteY0" fmla="*/ 155773 h 308970"/>
                  <a:gd name="connsiteX1" fmla="*/ 155773 w 308970"/>
                  <a:gd name="connsiteY1" fmla="*/ 306718 h 308970"/>
                  <a:gd name="connsiteX2" fmla="*/ 4828 w 308970"/>
                  <a:gd name="connsiteY2" fmla="*/ 155773 h 308970"/>
                  <a:gd name="connsiteX3" fmla="*/ 155773 w 308970"/>
                  <a:gd name="connsiteY3" fmla="*/ 4828 h 308970"/>
                  <a:gd name="connsiteX4" fmla="*/ 306718 w 308970"/>
                  <a:gd name="connsiteY4" fmla="*/ 155773 h 308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970" h="308970">
                    <a:moveTo>
                      <a:pt x="306718" y="155773"/>
                    </a:moveTo>
                    <a:cubicBezTo>
                      <a:pt x="306718" y="239137"/>
                      <a:pt x="239137" y="306718"/>
                      <a:pt x="155773" y="306718"/>
                    </a:cubicBezTo>
                    <a:cubicBezTo>
                      <a:pt x="72408" y="306718"/>
                      <a:pt x="4828" y="239137"/>
                      <a:pt x="4828" y="155773"/>
                    </a:cubicBezTo>
                    <a:cubicBezTo>
                      <a:pt x="4828" y="72408"/>
                      <a:pt x="72408" y="4828"/>
                      <a:pt x="155773" y="4828"/>
                    </a:cubicBezTo>
                    <a:cubicBezTo>
                      <a:pt x="239137" y="4828"/>
                      <a:pt x="306718" y="72408"/>
                      <a:pt x="306718" y="155773"/>
                    </a:cubicBezTo>
                    <a:close/>
                  </a:path>
                </a:pathLst>
              </a:custGeom>
              <a:noFill/>
              <a:ln w="19050" cap="flat">
                <a:solidFill>
                  <a:schemeClr val="tx1"/>
                </a:solidFill>
                <a:prstDash val="solid"/>
                <a:round/>
              </a:ln>
            </p:spPr>
            <p:txBody>
              <a:bodyPr rtlCol="0" anchor="ctr"/>
              <a:lstStyle/>
              <a:p>
                <a:endParaRPr lang="en-US" dirty="0">
                  <a:solidFill>
                    <a:schemeClr val="tx1"/>
                  </a:solidFill>
                </a:endParaRPr>
              </a:p>
            </p:txBody>
          </p:sp>
          <p:sp>
            <p:nvSpPr>
              <p:cNvPr id="169" name="Freeform: Shape 168">
                <a:extLst>
                  <a:ext uri="{FF2B5EF4-FFF2-40B4-BE49-F238E27FC236}">
                    <a16:creationId xmlns:a16="http://schemas.microsoft.com/office/drawing/2014/main" id="{01AFD3A0-694F-4AAC-B098-39FA0D756D49}"/>
                  </a:ext>
                </a:extLst>
              </p:cNvPr>
              <p:cNvSpPr/>
              <p:nvPr/>
            </p:nvSpPr>
            <p:spPr>
              <a:xfrm>
                <a:off x="6319200" y="1989178"/>
                <a:ext cx="180233" cy="77243"/>
              </a:xfrm>
              <a:custGeom>
                <a:avLst/>
                <a:gdLst>
                  <a:gd name="connsiteX0" fmla="*/ 112324 w 180232"/>
                  <a:gd name="connsiteY0" fmla="*/ 74668 h 77242"/>
                  <a:gd name="connsiteX1" fmla="*/ 177980 w 180232"/>
                  <a:gd name="connsiteY1" fmla="*/ 4828 h 77242"/>
                  <a:gd name="connsiteX2" fmla="*/ 4828 w 180232"/>
                  <a:gd name="connsiteY2" fmla="*/ 4828 h 77242"/>
                </a:gdLst>
                <a:ahLst/>
                <a:cxnLst>
                  <a:cxn ang="0">
                    <a:pos x="connsiteX0" y="connsiteY0"/>
                  </a:cxn>
                  <a:cxn ang="0">
                    <a:pos x="connsiteX1" y="connsiteY1"/>
                  </a:cxn>
                  <a:cxn ang="0">
                    <a:pos x="connsiteX2" y="connsiteY2"/>
                  </a:cxn>
                </a:cxnLst>
                <a:rect l="l" t="t" r="r" b="b"/>
                <a:pathLst>
                  <a:path w="180232" h="77242">
                    <a:moveTo>
                      <a:pt x="112324" y="74668"/>
                    </a:moveTo>
                    <a:lnTo>
                      <a:pt x="177980" y="4828"/>
                    </a:lnTo>
                    <a:lnTo>
                      <a:pt x="4828" y="4828"/>
                    </a:lnTo>
                  </a:path>
                </a:pathLst>
              </a:custGeom>
              <a:noFill/>
              <a:ln w="19050" cap="flat">
                <a:solidFill>
                  <a:schemeClr val="accent2"/>
                </a:solidFill>
                <a:prstDash val="solid"/>
                <a:round/>
              </a:ln>
            </p:spPr>
            <p:txBody>
              <a:bodyPr rtlCol="0" anchor="ctr"/>
              <a:lstStyle/>
              <a:p>
                <a:endParaRPr lang="en-US" dirty="0"/>
              </a:p>
            </p:txBody>
          </p:sp>
          <p:sp>
            <p:nvSpPr>
              <p:cNvPr id="170" name="Freeform: Shape 169">
                <a:extLst>
                  <a:ext uri="{FF2B5EF4-FFF2-40B4-BE49-F238E27FC236}">
                    <a16:creationId xmlns:a16="http://schemas.microsoft.com/office/drawing/2014/main" id="{2CFA0A4B-B635-449A-9D18-307388ACB585}"/>
                  </a:ext>
                </a:extLst>
              </p:cNvPr>
              <p:cNvSpPr/>
              <p:nvPr/>
            </p:nvSpPr>
            <p:spPr>
              <a:xfrm>
                <a:off x="6426696" y="1925452"/>
                <a:ext cx="74024" cy="70806"/>
              </a:xfrm>
              <a:custGeom>
                <a:avLst/>
                <a:gdLst>
                  <a:gd name="connsiteX0" fmla="*/ 4828 w 74024"/>
                  <a:gd name="connsiteY0" fmla="*/ 4828 h 70805"/>
                  <a:gd name="connsiteX1" fmla="*/ 70484 w 74024"/>
                  <a:gd name="connsiteY1" fmla="*/ 68553 h 70805"/>
                </a:gdLst>
                <a:ahLst/>
                <a:cxnLst>
                  <a:cxn ang="0">
                    <a:pos x="connsiteX0" y="connsiteY0"/>
                  </a:cxn>
                  <a:cxn ang="0">
                    <a:pos x="connsiteX1" y="connsiteY1"/>
                  </a:cxn>
                </a:cxnLst>
                <a:rect l="l" t="t" r="r" b="b"/>
                <a:pathLst>
                  <a:path w="74024" h="70805">
                    <a:moveTo>
                      <a:pt x="4828" y="4828"/>
                    </a:moveTo>
                    <a:lnTo>
                      <a:pt x="70484" y="68553"/>
                    </a:lnTo>
                  </a:path>
                </a:pathLst>
              </a:custGeom>
              <a:noFill/>
              <a:ln w="19050" cap="flat">
                <a:solidFill>
                  <a:schemeClr val="accent2"/>
                </a:solidFill>
                <a:prstDash val="solid"/>
                <a:round/>
              </a:ln>
            </p:spPr>
            <p:txBody>
              <a:bodyPr rtlCol="0" anchor="ctr"/>
              <a:lstStyle/>
              <a:p>
                <a:endParaRPr lang="en-US" dirty="0"/>
              </a:p>
            </p:txBody>
          </p:sp>
        </p:grpSp>
      </p:grpSp>
      <p:grpSp>
        <p:nvGrpSpPr>
          <p:cNvPr id="3" name="Group 2">
            <a:extLst>
              <a:ext uri="{FF2B5EF4-FFF2-40B4-BE49-F238E27FC236}">
                <a16:creationId xmlns:a16="http://schemas.microsoft.com/office/drawing/2014/main" id="{854E9A91-5383-43B4-B692-76D16C81819B}"/>
              </a:ext>
            </a:extLst>
          </p:cNvPr>
          <p:cNvGrpSpPr/>
          <p:nvPr/>
        </p:nvGrpSpPr>
        <p:grpSpPr>
          <a:xfrm>
            <a:off x="5189712" y="1957969"/>
            <a:ext cx="4459074" cy="5404732"/>
            <a:chOff x="5189712" y="1957969"/>
            <a:chExt cx="4459074" cy="5404732"/>
          </a:xfrm>
        </p:grpSpPr>
        <p:sp>
          <p:nvSpPr>
            <p:cNvPr id="18" name="Rectangle 17">
              <a:extLst>
                <a:ext uri="{FF2B5EF4-FFF2-40B4-BE49-F238E27FC236}">
                  <a16:creationId xmlns:a16="http://schemas.microsoft.com/office/drawing/2014/main" id="{E96B723A-2E0B-46C0-A45B-7BD5D376D9E4}"/>
                </a:ext>
              </a:extLst>
            </p:cNvPr>
            <p:cNvSpPr/>
            <p:nvPr/>
          </p:nvSpPr>
          <p:spPr>
            <a:xfrm>
              <a:off x="5189712" y="1957969"/>
              <a:ext cx="4434840" cy="5404732"/>
            </a:xfrm>
            <a:prstGeom prst="rect">
              <a:avLst/>
            </a:prstGeom>
            <a:noFill/>
            <a:ln w="25400">
              <a:gradFill>
                <a:gsLst>
                  <a:gs pos="35000">
                    <a:schemeClr val="accent3"/>
                  </a:gs>
                  <a:gs pos="100000">
                    <a:schemeClr val="accent2"/>
                  </a:gs>
                </a:gsLst>
                <a:lin ang="5400000" scaled="1"/>
              </a:gradFill>
            </a:ln>
          </p:spPr>
          <p:txBody>
            <a:bodyPr wrap="square" lIns="91440" tIns="274320" rIns="91440" bIns="91440" anchor="t" anchorCtr="0">
              <a:noAutofit/>
            </a:bodyPr>
            <a:lstStyle/>
            <a:p>
              <a:pPr algn="ctr" defTabSz="1097212" eaLnBrk="1" fontAlgn="auto" hangingPunct="1">
                <a:lnSpc>
                  <a:spcPct val="90000"/>
                </a:lnSpc>
                <a:spcBef>
                  <a:spcPts val="0"/>
                </a:spcBef>
                <a:spcAft>
                  <a:spcPts val="0"/>
                </a:spcAft>
              </a:pPr>
              <a:r>
                <a:rPr lang="en-US" sz="3200" b="1" dirty="0">
                  <a:solidFill>
                    <a:schemeClr val="accent1"/>
                  </a:solidFill>
                  <a:latin typeface="+mj-lt"/>
                  <a:ea typeface="Amazon Ember Bold" panose="020B0703020204020204" pitchFamily="34" charset="0"/>
                  <a:cs typeface="Amazon Ember Bold" panose="020B0703020204020204" pitchFamily="34" charset="0"/>
                </a:rPr>
                <a:t>Move</a:t>
              </a:r>
              <a:r>
                <a:rPr lang="en-US" sz="3200" b="1" dirty="0">
                  <a:solidFill>
                    <a:schemeClr val="accent2"/>
                  </a:solidFill>
                  <a:latin typeface="+mj-lt"/>
                  <a:ea typeface="Amazon Ember Bold" panose="020B0703020204020204" pitchFamily="34" charset="0"/>
                  <a:cs typeface="Amazon Ember Bold" panose="020B0703020204020204" pitchFamily="34" charset="0"/>
                </a:rPr>
                <a:t> </a:t>
              </a:r>
              <a:r>
                <a:rPr lang="en-US" sz="3200" b="1" dirty="0">
                  <a:latin typeface="+mj-lt"/>
                  <a:ea typeface="Amazon Ember Bold" panose="020B0703020204020204" pitchFamily="34" charset="0"/>
                  <a:cs typeface="Amazon Ember Bold" panose="020B0703020204020204" pitchFamily="34" charset="0"/>
                </a:rPr>
                <a:t>to AWS</a:t>
              </a:r>
            </a:p>
          </p:txBody>
        </p:sp>
        <p:grpSp>
          <p:nvGrpSpPr>
            <p:cNvPr id="21" name="Group 20">
              <a:extLst>
                <a:ext uri="{FF2B5EF4-FFF2-40B4-BE49-F238E27FC236}">
                  <a16:creationId xmlns:a16="http://schemas.microsoft.com/office/drawing/2014/main" id="{53CDA5A0-EE5D-4470-999F-D11FED9FCD24}"/>
                </a:ext>
              </a:extLst>
            </p:cNvPr>
            <p:cNvGrpSpPr/>
            <p:nvPr/>
          </p:nvGrpSpPr>
          <p:grpSpPr>
            <a:xfrm>
              <a:off x="5196855" y="2811757"/>
              <a:ext cx="4436385" cy="1237183"/>
              <a:chOff x="5196855" y="3108640"/>
              <a:chExt cx="4436385" cy="1237183"/>
            </a:xfrm>
          </p:grpSpPr>
          <p:sp>
            <p:nvSpPr>
              <p:cNvPr id="8" name="Rectangle 7">
                <a:extLst>
                  <a:ext uri="{FF2B5EF4-FFF2-40B4-BE49-F238E27FC236}">
                    <a16:creationId xmlns:a16="http://schemas.microsoft.com/office/drawing/2014/main" id="{31911966-5629-4D27-BE60-23DC96333EDE}"/>
                  </a:ext>
                </a:extLst>
              </p:cNvPr>
              <p:cNvSpPr/>
              <p:nvPr/>
            </p:nvSpPr>
            <p:spPr>
              <a:xfrm>
                <a:off x="5196855" y="3806327"/>
                <a:ext cx="4436385" cy="539496"/>
              </a:xfrm>
              <a:prstGeom prst="rect">
                <a:avLst/>
              </a:prstGeom>
            </p:spPr>
            <p:txBody>
              <a:bodyPr wrap="square" lIns="0" anchor="ctr">
                <a:noAutofit/>
              </a:bodyPr>
              <a:lstStyle/>
              <a:p>
                <a:pPr algn="ctr" defTabSz="1097212" eaLnBrk="1" fontAlgn="auto" hangingPunct="1">
                  <a:spcBef>
                    <a:spcPts val="0"/>
                  </a:spcBef>
                  <a:spcAft>
                    <a:spcPts val="0"/>
                  </a:spcAft>
                </a:pPr>
                <a:r>
                  <a:rPr lang="en-US" sz="3200" b="1" dirty="0">
                    <a:solidFill>
                      <a:schemeClr val="accent1"/>
                    </a:solidFill>
                    <a:latin typeface="+mj-lt"/>
                    <a:ea typeface="Amazon Ember Bold" panose="020B0703020204020204" pitchFamily="34" charset="0"/>
                    <a:cs typeface="Amazon Ember Bold" panose="020B0703020204020204" pitchFamily="34" charset="0"/>
                  </a:rPr>
                  <a:t>Lift &amp; shift</a:t>
                </a:r>
              </a:p>
            </p:txBody>
          </p:sp>
          <p:grpSp>
            <p:nvGrpSpPr>
              <p:cNvPr id="163" name="Graphic 188">
                <a:extLst>
                  <a:ext uri="{FF2B5EF4-FFF2-40B4-BE49-F238E27FC236}">
                    <a16:creationId xmlns:a16="http://schemas.microsoft.com/office/drawing/2014/main" id="{6B67711E-A02A-4059-923D-12780BAC94FE}"/>
                  </a:ext>
                </a:extLst>
              </p:cNvPr>
              <p:cNvGrpSpPr/>
              <p:nvPr/>
            </p:nvGrpSpPr>
            <p:grpSpPr>
              <a:xfrm>
                <a:off x="7095007" y="3108640"/>
                <a:ext cx="640080" cy="640080"/>
                <a:chOff x="6479413" y="4391524"/>
                <a:chExt cx="450582" cy="374626"/>
              </a:xfrm>
            </p:grpSpPr>
            <p:sp>
              <p:nvSpPr>
                <p:cNvPr id="164" name="Freeform: Shape 163">
                  <a:extLst>
                    <a:ext uri="{FF2B5EF4-FFF2-40B4-BE49-F238E27FC236}">
                      <a16:creationId xmlns:a16="http://schemas.microsoft.com/office/drawing/2014/main" id="{AD9E2FC5-2109-49C0-928B-6B5959334F84}"/>
                    </a:ext>
                  </a:extLst>
                </p:cNvPr>
                <p:cNvSpPr/>
                <p:nvPr/>
              </p:nvSpPr>
              <p:spPr>
                <a:xfrm>
                  <a:off x="6479413" y="4466835"/>
                  <a:ext cx="450582" cy="299315"/>
                </a:xfrm>
                <a:custGeom>
                  <a:avLst/>
                  <a:gdLst>
                    <a:gd name="connsiteX0" fmla="*/ 437709 w 450582"/>
                    <a:gd name="connsiteY0" fmla="*/ 297384 h 299315"/>
                    <a:gd name="connsiteX1" fmla="*/ 12874 w 450582"/>
                    <a:gd name="connsiteY1" fmla="*/ 297384 h 299315"/>
                    <a:gd name="connsiteX2" fmla="*/ 4828 w 450582"/>
                    <a:gd name="connsiteY2" fmla="*/ 289338 h 299315"/>
                    <a:gd name="connsiteX3" fmla="*/ 4828 w 450582"/>
                    <a:gd name="connsiteY3" fmla="*/ 12874 h 299315"/>
                    <a:gd name="connsiteX4" fmla="*/ 12874 w 450582"/>
                    <a:gd name="connsiteY4" fmla="*/ 4828 h 299315"/>
                    <a:gd name="connsiteX5" fmla="*/ 437709 w 450582"/>
                    <a:gd name="connsiteY5" fmla="*/ 4828 h 299315"/>
                    <a:gd name="connsiteX6" fmla="*/ 445755 w 450582"/>
                    <a:gd name="connsiteY6" fmla="*/ 12874 h 299315"/>
                    <a:gd name="connsiteX7" fmla="*/ 445755 w 450582"/>
                    <a:gd name="connsiteY7" fmla="*/ 289338 h 299315"/>
                    <a:gd name="connsiteX8" fmla="*/ 437709 w 450582"/>
                    <a:gd name="connsiteY8" fmla="*/ 297384 h 29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82" h="299315">
                      <a:moveTo>
                        <a:pt x="437709" y="297384"/>
                      </a:moveTo>
                      <a:lnTo>
                        <a:pt x="12874" y="297384"/>
                      </a:lnTo>
                      <a:cubicBezTo>
                        <a:pt x="8368" y="297384"/>
                        <a:pt x="4828" y="293844"/>
                        <a:pt x="4828" y="289338"/>
                      </a:cubicBezTo>
                      <a:lnTo>
                        <a:pt x="4828" y="12874"/>
                      </a:lnTo>
                      <a:cubicBezTo>
                        <a:pt x="4828" y="8368"/>
                        <a:pt x="8368" y="4828"/>
                        <a:pt x="12874" y="4828"/>
                      </a:cubicBezTo>
                      <a:lnTo>
                        <a:pt x="437709" y="4828"/>
                      </a:lnTo>
                      <a:cubicBezTo>
                        <a:pt x="442214" y="4828"/>
                        <a:pt x="445755" y="8368"/>
                        <a:pt x="445755" y="12874"/>
                      </a:cubicBezTo>
                      <a:lnTo>
                        <a:pt x="445755" y="289338"/>
                      </a:lnTo>
                      <a:cubicBezTo>
                        <a:pt x="445755" y="293844"/>
                        <a:pt x="441893" y="297384"/>
                        <a:pt x="437709" y="297384"/>
                      </a:cubicBezTo>
                      <a:close/>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66" name="Freeform: Shape 165">
                  <a:extLst>
                    <a:ext uri="{FF2B5EF4-FFF2-40B4-BE49-F238E27FC236}">
                      <a16:creationId xmlns:a16="http://schemas.microsoft.com/office/drawing/2014/main" id="{74DE8543-CCC5-422C-8763-EFC62484F427}"/>
                    </a:ext>
                  </a:extLst>
                </p:cNvPr>
                <p:cNvSpPr/>
                <p:nvPr/>
              </p:nvSpPr>
              <p:spPr>
                <a:xfrm>
                  <a:off x="6619738" y="4391524"/>
                  <a:ext cx="167359" cy="67587"/>
                </a:xfrm>
                <a:custGeom>
                  <a:avLst/>
                  <a:gdLst>
                    <a:gd name="connsiteX0" fmla="*/ 165106 w 167359"/>
                    <a:gd name="connsiteY0" fmla="*/ 62760 h 67587"/>
                    <a:gd name="connsiteX1" fmla="*/ 165106 w 167359"/>
                    <a:gd name="connsiteY1" fmla="*/ 10943 h 67587"/>
                    <a:gd name="connsiteX2" fmla="*/ 158991 w 167359"/>
                    <a:gd name="connsiteY2" fmla="*/ 4828 h 67587"/>
                    <a:gd name="connsiteX3" fmla="*/ 10943 w 167359"/>
                    <a:gd name="connsiteY3" fmla="*/ 4828 h 67587"/>
                    <a:gd name="connsiteX4" fmla="*/ 4828 w 167359"/>
                    <a:gd name="connsiteY4" fmla="*/ 10943 h 67587"/>
                    <a:gd name="connsiteX5" fmla="*/ 4828 w 167359"/>
                    <a:gd name="connsiteY5" fmla="*/ 62760 h 6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359" h="67587">
                      <a:moveTo>
                        <a:pt x="165106" y="62760"/>
                      </a:moveTo>
                      <a:lnTo>
                        <a:pt x="165106" y="10943"/>
                      </a:lnTo>
                      <a:cubicBezTo>
                        <a:pt x="165106" y="7402"/>
                        <a:pt x="162210" y="4828"/>
                        <a:pt x="158991" y="4828"/>
                      </a:cubicBezTo>
                      <a:lnTo>
                        <a:pt x="10943" y="4828"/>
                      </a:lnTo>
                      <a:cubicBezTo>
                        <a:pt x="7402" y="4828"/>
                        <a:pt x="4828" y="7724"/>
                        <a:pt x="4828" y="10943"/>
                      </a:cubicBezTo>
                      <a:lnTo>
                        <a:pt x="4828" y="62760"/>
                      </a:ln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67" name="Freeform: Shape 166">
                  <a:extLst>
                    <a:ext uri="{FF2B5EF4-FFF2-40B4-BE49-F238E27FC236}">
                      <a16:creationId xmlns:a16="http://schemas.microsoft.com/office/drawing/2014/main" id="{1F3EAD97-E19C-4693-9336-0D59C078CD67}"/>
                    </a:ext>
                  </a:extLst>
                </p:cNvPr>
                <p:cNvSpPr/>
                <p:nvPr/>
              </p:nvSpPr>
              <p:spPr>
                <a:xfrm>
                  <a:off x="6648382" y="4419202"/>
                  <a:ext cx="112646" cy="38621"/>
                </a:xfrm>
                <a:custGeom>
                  <a:avLst/>
                  <a:gdLst>
                    <a:gd name="connsiteX0" fmla="*/ 4828 w 112645"/>
                    <a:gd name="connsiteY0" fmla="*/ 36047 h 38621"/>
                    <a:gd name="connsiteX1" fmla="*/ 4828 w 112645"/>
                    <a:gd name="connsiteY1" fmla="*/ 4828 h 38621"/>
                    <a:gd name="connsiteX2" fmla="*/ 107818 w 112645"/>
                    <a:gd name="connsiteY2" fmla="*/ 4828 h 38621"/>
                    <a:gd name="connsiteX3" fmla="*/ 107818 w 112645"/>
                    <a:gd name="connsiteY3" fmla="*/ 36047 h 38621"/>
                  </a:gdLst>
                  <a:ahLst/>
                  <a:cxnLst>
                    <a:cxn ang="0">
                      <a:pos x="connsiteX0" y="connsiteY0"/>
                    </a:cxn>
                    <a:cxn ang="0">
                      <a:pos x="connsiteX1" y="connsiteY1"/>
                    </a:cxn>
                    <a:cxn ang="0">
                      <a:pos x="connsiteX2" y="connsiteY2"/>
                    </a:cxn>
                    <a:cxn ang="0">
                      <a:pos x="connsiteX3" y="connsiteY3"/>
                    </a:cxn>
                  </a:cxnLst>
                  <a:rect l="l" t="t" r="r" b="b"/>
                  <a:pathLst>
                    <a:path w="112645" h="38621">
                      <a:moveTo>
                        <a:pt x="4828" y="36047"/>
                      </a:moveTo>
                      <a:lnTo>
                        <a:pt x="4828" y="4828"/>
                      </a:lnTo>
                      <a:lnTo>
                        <a:pt x="107818" y="4828"/>
                      </a:lnTo>
                      <a:lnTo>
                        <a:pt x="107818" y="36047"/>
                      </a:ln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74" name="Freeform: Shape 173">
                  <a:extLst>
                    <a:ext uri="{FF2B5EF4-FFF2-40B4-BE49-F238E27FC236}">
                      <a16:creationId xmlns:a16="http://schemas.microsoft.com/office/drawing/2014/main" id="{1BCFB04D-4B73-4C7A-BC0D-8BED7DE03E16}"/>
                    </a:ext>
                  </a:extLst>
                </p:cNvPr>
                <p:cNvSpPr/>
                <p:nvPr/>
              </p:nvSpPr>
              <p:spPr>
                <a:xfrm>
                  <a:off x="6565024" y="4487433"/>
                  <a:ext cx="9655" cy="257476"/>
                </a:xfrm>
                <a:custGeom>
                  <a:avLst/>
                  <a:gdLst>
                    <a:gd name="connsiteX0" fmla="*/ 4828 w 9655"/>
                    <a:gd name="connsiteY0" fmla="*/ 4828 h 257475"/>
                    <a:gd name="connsiteX1" fmla="*/ 4828 w 9655"/>
                    <a:gd name="connsiteY1" fmla="*/ 253935 h 257475"/>
                  </a:gdLst>
                  <a:ahLst/>
                  <a:cxnLst>
                    <a:cxn ang="0">
                      <a:pos x="connsiteX0" y="connsiteY0"/>
                    </a:cxn>
                    <a:cxn ang="0">
                      <a:pos x="connsiteX1" y="connsiteY1"/>
                    </a:cxn>
                  </a:cxnLst>
                  <a:rect l="l" t="t" r="r" b="b"/>
                  <a:pathLst>
                    <a:path w="9655" h="257475">
                      <a:moveTo>
                        <a:pt x="4828" y="4828"/>
                      </a:moveTo>
                      <a:lnTo>
                        <a:pt x="4828" y="253935"/>
                      </a:lnTo>
                    </a:path>
                  </a:pathLst>
                </a:custGeom>
                <a:ln w="19050" cap="flat">
                  <a:solidFill>
                    <a:schemeClr val="accent3"/>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75" name="Freeform: Shape 174">
                  <a:extLst>
                    <a:ext uri="{FF2B5EF4-FFF2-40B4-BE49-F238E27FC236}">
                      <a16:creationId xmlns:a16="http://schemas.microsoft.com/office/drawing/2014/main" id="{8F9D7A3D-56D9-4857-83E0-85E2D92FE0BD}"/>
                    </a:ext>
                  </a:extLst>
                </p:cNvPr>
                <p:cNvSpPr/>
                <p:nvPr/>
              </p:nvSpPr>
              <p:spPr>
                <a:xfrm>
                  <a:off x="6830546" y="4487433"/>
                  <a:ext cx="9655" cy="257476"/>
                </a:xfrm>
                <a:custGeom>
                  <a:avLst/>
                  <a:gdLst>
                    <a:gd name="connsiteX0" fmla="*/ 4828 w 9655"/>
                    <a:gd name="connsiteY0" fmla="*/ 4828 h 257475"/>
                    <a:gd name="connsiteX1" fmla="*/ 4828 w 9655"/>
                    <a:gd name="connsiteY1" fmla="*/ 253935 h 257475"/>
                  </a:gdLst>
                  <a:ahLst/>
                  <a:cxnLst>
                    <a:cxn ang="0">
                      <a:pos x="connsiteX0" y="connsiteY0"/>
                    </a:cxn>
                    <a:cxn ang="0">
                      <a:pos x="connsiteX1" y="connsiteY1"/>
                    </a:cxn>
                  </a:cxnLst>
                  <a:rect l="l" t="t" r="r" b="b"/>
                  <a:pathLst>
                    <a:path w="9655" h="257475">
                      <a:moveTo>
                        <a:pt x="4828" y="4828"/>
                      </a:moveTo>
                      <a:lnTo>
                        <a:pt x="4828" y="253935"/>
                      </a:lnTo>
                    </a:path>
                  </a:pathLst>
                </a:custGeom>
                <a:ln w="19050" cap="flat">
                  <a:solidFill>
                    <a:schemeClr val="accent3"/>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grpSp>
        </p:grpSp>
        <p:grpSp>
          <p:nvGrpSpPr>
            <p:cNvPr id="26" name="Group 25">
              <a:extLst>
                <a:ext uri="{FF2B5EF4-FFF2-40B4-BE49-F238E27FC236}">
                  <a16:creationId xmlns:a16="http://schemas.microsoft.com/office/drawing/2014/main" id="{25898E56-2859-4CF6-83A4-7BE19AEE853C}"/>
                </a:ext>
              </a:extLst>
            </p:cNvPr>
            <p:cNvGrpSpPr/>
            <p:nvPr/>
          </p:nvGrpSpPr>
          <p:grpSpPr>
            <a:xfrm>
              <a:off x="5196855" y="5816795"/>
              <a:ext cx="4451931" cy="1450083"/>
              <a:chOff x="5196855" y="6125545"/>
              <a:chExt cx="4451931" cy="1450083"/>
            </a:xfrm>
          </p:grpSpPr>
          <p:sp>
            <p:nvSpPr>
              <p:cNvPr id="32" name="Rectangle 31">
                <a:extLst>
                  <a:ext uri="{FF2B5EF4-FFF2-40B4-BE49-F238E27FC236}">
                    <a16:creationId xmlns:a16="http://schemas.microsoft.com/office/drawing/2014/main" id="{096FFFFA-737B-4208-AFCD-D17F1800399B}"/>
                  </a:ext>
                </a:extLst>
              </p:cNvPr>
              <p:cNvSpPr/>
              <p:nvPr/>
            </p:nvSpPr>
            <p:spPr>
              <a:xfrm>
                <a:off x="5196855" y="7036132"/>
                <a:ext cx="4451931" cy="539496"/>
              </a:xfrm>
              <a:prstGeom prst="rect">
                <a:avLst/>
              </a:prstGeom>
            </p:spPr>
            <p:txBody>
              <a:bodyPr wrap="square" lIns="0" anchor="ctr">
                <a:noAutofit/>
              </a:bodyPr>
              <a:lstStyle/>
              <a:p>
                <a:pPr algn="ctr" defTabSz="1097212" eaLnBrk="1" fontAlgn="auto" hangingPunct="1">
                  <a:spcBef>
                    <a:spcPts val="0"/>
                  </a:spcBef>
                  <a:spcAft>
                    <a:spcPts val="0"/>
                  </a:spcAft>
                </a:pPr>
                <a:r>
                  <a:rPr lang="en-US" sz="3200" b="1" dirty="0">
                    <a:solidFill>
                      <a:schemeClr val="accent1"/>
                    </a:solidFill>
                    <a:latin typeface="+mj-lt"/>
                    <a:ea typeface="Amazon Ember Bold" panose="020B0703020204020204" pitchFamily="34" charset="0"/>
                    <a:cs typeface="Amazon Ember Bold" panose="020B0703020204020204" pitchFamily="34" charset="0"/>
                  </a:rPr>
                  <a:t>Re-platform</a:t>
                </a:r>
              </a:p>
            </p:txBody>
          </p:sp>
          <p:grpSp>
            <p:nvGrpSpPr>
              <p:cNvPr id="25" name="Group 24">
                <a:extLst>
                  <a:ext uri="{FF2B5EF4-FFF2-40B4-BE49-F238E27FC236}">
                    <a16:creationId xmlns:a16="http://schemas.microsoft.com/office/drawing/2014/main" id="{C70771B8-24CA-4ECA-AEE0-DAAAA28D2347}"/>
                  </a:ext>
                </a:extLst>
              </p:cNvPr>
              <p:cNvGrpSpPr/>
              <p:nvPr/>
            </p:nvGrpSpPr>
            <p:grpSpPr>
              <a:xfrm>
                <a:off x="7141676" y="6125545"/>
                <a:ext cx="562288" cy="853209"/>
                <a:chOff x="7141676" y="6125545"/>
                <a:chExt cx="562288" cy="853209"/>
              </a:xfrm>
            </p:grpSpPr>
            <p:sp>
              <p:nvSpPr>
                <p:cNvPr id="205" name="Freeform: Shape 204">
                  <a:extLst>
                    <a:ext uri="{FF2B5EF4-FFF2-40B4-BE49-F238E27FC236}">
                      <a16:creationId xmlns:a16="http://schemas.microsoft.com/office/drawing/2014/main" id="{63C3F19C-B261-4BED-B35B-C81EA3B64ABB}"/>
                    </a:ext>
                  </a:extLst>
                </p:cNvPr>
                <p:cNvSpPr/>
                <p:nvPr/>
              </p:nvSpPr>
              <p:spPr>
                <a:xfrm>
                  <a:off x="7141676" y="6125545"/>
                  <a:ext cx="438455" cy="853209"/>
                </a:xfrm>
                <a:custGeom>
                  <a:avLst/>
                  <a:gdLst>
                    <a:gd name="connsiteX0" fmla="*/ 234946 w 238164"/>
                    <a:gd name="connsiteY0" fmla="*/ 73381 h 463456"/>
                    <a:gd name="connsiteX1" fmla="*/ 234946 w 238164"/>
                    <a:gd name="connsiteY1" fmla="*/ 44093 h 463456"/>
                    <a:gd name="connsiteX2" fmla="*/ 195681 w 238164"/>
                    <a:gd name="connsiteY2" fmla="*/ 4828 h 463456"/>
                    <a:gd name="connsiteX3" fmla="*/ 44093 w 238164"/>
                    <a:gd name="connsiteY3" fmla="*/ 4828 h 463456"/>
                    <a:gd name="connsiteX4" fmla="*/ 4828 w 238164"/>
                    <a:gd name="connsiteY4" fmla="*/ 44093 h 463456"/>
                    <a:gd name="connsiteX5" fmla="*/ 4828 w 238164"/>
                    <a:gd name="connsiteY5" fmla="*/ 73381 h 463456"/>
                    <a:gd name="connsiteX6" fmla="*/ 4828 w 238164"/>
                    <a:gd name="connsiteY6" fmla="*/ 405524 h 463456"/>
                    <a:gd name="connsiteX7" fmla="*/ 4828 w 238164"/>
                    <a:gd name="connsiteY7" fmla="*/ 429341 h 463456"/>
                    <a:gd name="connsiteX8" fmla="*/ 44093 w 238164"/>
                    <a:gd name="connsiteY8" fmla="*/ 459594 h 463456"/>
                    <a:gd name="connsiteX9" fmla="*/ 195681 w 238164"/>
                    <a:gd name="connsiteY9" fmla="*/ 459594 h 463456"/>
                    <a:gd name="connsiteX10" fmla="*/ 234946 w 238164"/>
                    <a:gd name="connsiteY10" fmla="*/ 429341 h 463456"/>
                    <a:gd name="connsiteX11" fmla="*/ 234946 w 238164"/>
                    <a:gd name="connsiteY11" fmla="*/ 405524 h 46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64" h="463456">
                      <a:moveTo>
                        <a:pt x="234946" y="73381"/>
                      </a:moveTo>
                      <a:lnTo>
                        <a:pt x="234946" y="44093"/>
                      </a:lnTo>
                      <a:cubicBezTo>
                        <a:pt x="234946" y="22529"/>
                        <a:pt x="217567" y="4828"/>
                        <a:pt x="195681" y="4828"/>
                      </a:cubicBezTo>
                      <a:lnTo>
                        <a:pt x="44093" y="4828"/>
                      </a:lnTo>
                      <a:cubicBezTo>
                        <a:pt x="22529" y="4828"/>
                        <a:pt x="4828" y="22207"/>
                        <a:pt x="4828" y="44093"/>
                      </a:cubicBezTo>
                      <a:lnTo>
                        <a:pt x="4828" y="73381"/>
                      </a:lnTo>
                      <a:lnTo>
                        <a:pt x="4828" y="405524"/>
                      </a:lnTo>
                      <a:lnTo>
                        <a:pt x="4828" y="429341"/>
                      </a:lnTo>
                      <a:cubicBezTo>
                        <a:pt x="4828" y="450904"/>
                        <a:pt x="22207" y="459594"/>
                        <a:pt x="44093" y="459594"/>
                      </a:cubicBezTo>
                      <a:lnTo>
                        <a:pt x="195681" y="459594"/>
                      </a:lnTo>
                      <a:cubicBezTo>
                        <a:pt x="217245" y="459594"/>
                        <a:pt x="234946" y="450904"/>
                        <a:pt x="234946" y="429341"/>
                      </a:cubicBezTo>
                      <a:lnTo>
                        <a:pt x="234946" y="405524"/>
                      </a:ln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08" name="Freeform: Shape 207">
                  <a:extLst>
                    <a:ext uri="{FF2B5EF4-FFF2-40B4-BE49-F238E27FC236}">
                      <a16:creationId xmlns:a16="http://schemas.microsoft.com/office/drawing/2014/main" id="{C5A2B396-BB9D-4B08-BCAF-B5E317BDB885}"/>
                    </a:ext>
                  </a:extLst>
                </p:cNvPr>
                <p:cNvSpPr/>
                <p:nvPr/>
              </p:nvSpPr>
              <p:spPr>
                <a:xfrm>
                  <a:off x="7141676" y="6249970"/>
                  <a:ext cx="438455" cy="82951"/>
                </a:xfrm>
                <a:custGeom>
                  <a:avLst/>
                  <a:gdLst>
                    <a:gd name="connsiteX0" fmla="*/ 4828 w 238164"/>
                    <a:gd name="connsiteY0" fmla="*/ 4828 h 45058"/>
                    <a:gd name="connsiteX1" fmla="*/ 234946 w 238164"/>
                    <a:gd name="connsiteY1" fmla="*/ 4828 h 45058"/>
                    <a:gd name="connsiteX2" fmla="*/ 234946 w 238164"/>
                    <a:gd name="connsiteY2" fmla="*/ 40874 h 45058"/>
                  </a:gdLst>
                  <a:ahLst/>
                  <a:cxnLst>
                    <a:cxn ang="0">
                      <a:pos x="connsiteX0" y="connsiteY0"/>
                    </a:cxn>
                    <a:cxn ang="0">
                      <a:pos x="connsiteX1" y="connsiteY1"/>
                    </a:cxn>
                    <a:cxn ang="0">
                      <a:pos x="connsiteX2" y="connsiteY2"/>
                    </a:cxn>
                  </a:cxnLst>
                  <a:rect l="l" t="t" r="r" b="b"/>
                  <a:pathLst>
                    <a:path w="238164" h="45058">
                      <a:moveTo>
                        <a:pt x="4828" y="4828"/>
                      </a:moveTo>
                      <a:lnTo>
                        <a:pt x="234946" y="4828"/>
                      </a:lnTo>
                      <a:lnTo>
                        <a:pt x="234946" y="40874"/>
                      </a:ln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09" name="Freeform: Shape 208">
                  <a:extLst>
                    <a:ext uri="{FF2B5EF4-FFF2-40B4-BE49-F238E27FC236}">
                      <a16:creationId xmlns:a16="http://schemas.microsoft.com/office/drawing/2014/main" id="{CDA659B2-63C1-4C22-B62B-7924B74B63B1}"/>
                    </a:ext>
                  </a:extLst>
                </p:cNvPr>
                <p:cNvSpPr/>
                <p:nvPr/>
              </p:nvSpPr>
              <p:spPr>
                <a:xfrm>
                  <a:off x="7141676" y="6792115"/>
                  <a:ext cx="438455" cy="82951"/>
                </a:xfrm>
                <a:custGeom>
                  <a:avLst/>
                  <a:gdLst>
                    <a:gd name="connsiteX0" fmla="*/ 4828 w 238164"/>
                    <a:gd name="connsiteY0" fmla="*/ 42162 h 45058"/>
                    <a:gd name="connsiteX1" fmla="*/ 234946 w 238164"/>
                    <a:gd name="connsiteY1" fmla="*/ 42162 h 45058"/>
                    <a:gd name="connsiteX2" fmla="*/ 234946 w 238164"/>
                    <a:gd name="connsiteY2" fmla="*/ 4828 h 45058"/>
                  </a:gdLst>
                  <a:ahLst/>
                  <a:cxnLst>
                    <a:cxn ang="0">
                      <a:pos x="connsiteX0" y="connsiteY0"/>
                    </a:cxn>
                    <a:cxn ang="0">
                      <a:pos x="connsiteX1" y="connsiteY1"/>
                    </a:cxn>
                    <a:cxn ang="0">
                      <a:pos x="connsiteX2" y="connsiteY2"/>
                    </a:cxn>
                  </a:cxnLst>
                  <a:rect l="l" t="t" r="r" b="b"/>
                  <a:pathLst>
                    <a:path w="238164" h="45058">
                      <a:moveTo>
                        <a:pt x="4828" y="42162"/>
                      </a:moveTo>
                      <a:lnTo>
                        <a:pt x="234946" y="42162"/>
                      </a:lnTo>
                      <a:lnTo>
                        <a:pt x="234946" y="4828"/>
                      </a:ln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10" name="Freeform: Shape 209">
                  <a:extLst>
                    <a:ext uri="{FF2B5EF4-FFF2-40B4-BE49-F238E27FC236}">
                      <a16:creationId xmlns:a16="http://schemas.microsoft.com/office/drawing/2014/main" id="{B62F8D5A-7D12-4B9E-A0F8-7EEBD53351F2}"/>
                    </a:ext>
                  </a:extLst>
                </p:cNvPr>
                <p:cNvSpPr/>
                <p:nvPr/>
              </p:nvSpPr>
              <p:spPr>
                <a:xfrm>
                  <a:off x="7508437" y="6574072"/>
                  <a:ext cx="195527" cy="201452"/>
                </a:xfrm>
                <a:custGeom>
                  <a:avLst/>
                  <a:gdLst>
                    <a:gd name="connsiteX0" fmla="*/ 95910 w 106208"/>
                    <a:gd name="connsiteY0" fmla="*/ 107496 h 109427"/>
                    <a:gd name="connsiteX1" fmla="*/ 11265 w 106208"/>
                    <a:gd name="connsiteY1" fmla="*/ 107496 h 109427"/>
                    <a:gd name="connsiteX2" fmla="*/ 4828 w 106208"/>
                    <a:gd name="connsiteY2" fmla="*/ 101059 h 109427"/>
                    <a:gd name="connsiteX3" fmla="*/ 4828 w 106208"/>
                    <a:gd name="connsiteY3" fmla="*/ 11265 h 109427"/>
                    <a:gd name="connsiteX4" fmla="*/ 11265 w 106208"/>
                    <a:gd name="connsiteY4" fmla="*/ 4828 h 109427"/>
                    <a:gd name="connsiteX5" fmla="*/ 95910 w 106208"/>
                    <a:gd name="connsiteY5" fmla="*/ 4828 h 109427"/>
                    <a:gd name="connsiteX6" fmla="*/ 102347 w 106208"/>
                    <a:gd name="connsiteY6" fmla="*/ 11265 h 109427"/>
                    <a:gd name="connsiteX7" fmla="*/ 102347 w 106208"/>
                    <a:gd name="connsiteY7" fmla="*/ 101059 h 109427"/>
                    <a:gd name="connsiteX8" fmla="*/ 95910 w 106208"/>
                    <a:gd name="connsiteY8" fmla="*/ 107496 h 10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08" h="109427">
                      <a:moveTo>
                        <a:pt x="95910" y="107496"/>
                      </a:moveTo>
                      <a:lnTo>
                        <a:pt x="11265" y="107496"/>
                      </a:lnTo>
                      <a:cubicBezTo>
                        <a:pt x="7724" y="107496"/>
                        <a:pt x="4828" y="104599"/>
                        <a:pt x="4828" y="101059"/>
                      </a:cubicBezTo>
                      <a:lnTo>
                        <a:pt x="4828" y="11265"/>
                      </a:lnTo>
                      <a:cubicBezTo>
                        <a:pt x="4828" y="7724"/>
                        <a:pt x="7724" y="4828"/>
                        <a:pt x="11265" y="4828"/>
                      </a:cubicBezTo>
                      <a:lnTo>
                        <a:pt x="95910" y="4828"/>
                      </a:lnTo>
                      <a:cubicBezTo>
                        <a:pt x="99450" y="4828"/>
                        <a:pt x="102347" y="7724"/>
                        <a:pt x="102347" y="11265"/>
                      </a:cubicBezTo>
                      <a:lnTo>
                        <a:pt x="102347" y="101059"/>
                      </a:lnTo>
                      <a:cubicBezTo>
                        <a:pt x="102347" y="104599"/>
                        <a:pt x="99450" y="107496"/>
                        <a:pt x="95910" y="107496"/>
                      </a:cubicBezTo>
                      <a:close/>
                    </a:path>
                  </a:pathLst>
                </a:custGeom>
                <a:noFill/>
                <a:ln w="19050" cap="flat">
                  <a:solidFill>
                    <a:srgbClr val="FFFF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11" name="Freeform: Shape 210">
                  <a:extLst>
                    <a:ext uri="{FF2B5EF4-FFF2-40B4-BE49-F238E27FC236}">
                      <a16:creationId xmlns:a16="http://schemas.microsoft.com/office/drawing/2014/main" id="{A50B54A9-7B21-4C37-BC7A-4505F46DAC4C}"/>
                    </a:ext>
                  </a:extLst>
                </p:cNvPr>
                <p:cNvSpPr/>
                <p:nvPr/>
              </p:nvSpPr>
              <p:spPr>
                <a:xfrm>
                  <a:off x="7536878" y="6627990"/>
                  <a:ext cx="136277" cy="94801"/>
                </a:xfrm>
                <a:custGeom>
                  <a:avLst/>
                  <a:gdLst>
                    <a:gd name="connsiteX0" fmla="*/ 71128 w 74024"/>
                    <a:gd name="connsiteY0" fmla="*/ 48920 h 51495"/>
                    <a:gd name="connsiteX1" fmla="*/ 4828 w 74024"/>
                    <a:gd name="connsiteY1" fmla="*/ 48920 h 51495"/>
                    <a:gd name="connsiteX2" fmla="*/ 4828 w 74024"/>
                    <a:gd name="connsiteY2" fmla="*/ 5471 h 51495"/>
                    <a:gd name="connsiteX3" fmla="*/ 4828 w 74024"/>
                    <a:gd name="connsiteY3" fmla="*/ 4828 h 51495"/>
                    <a:gd name="connsiteX4" fmla="*/ 71128 w 74024"/>
                    <a:gd name="connsiteY4" fmla="*/ 4828 h 51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24" h="51495">
                      <a:moveTo>
                        <a:pt x="71128" y="48920"/>
                      </a:moveTo>
                      <a:lnTo>
                        <a:pt x="4828" y="48920"/>
                      </a:lnTo>
                      <a:lnTo>
                        <a:pt x="4828" y="5471"/>
                      </a:lnTo>
                      <a:lnTo>
                        <a:pt x="4828" y="4828"/>
                      </a:lnTo>
                      <a:lnTo>
                        <a:pt x="71128" y="4828"/>
                      </a:lnTo>
                      <a:close/>
                    </a:path>
                  </a:pathLst>
                </a:custGeom>
                <a:noFill/>
                <a:ln w="12700" cap="flat">
                  <a:solidFill>
                    <a:schemeClr val="accent3"/>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12" name="Freeform: Shape 211">
                  <a:extLst>
                    <a:ext uri="{FF2B5EF4-FFF2-40B4-BE49-F238E27FC236}">
                      <a16:creationId xmlns:a16="http://schemas.microsoft.com/office/drawing/2014/main" id="{9F24CDAE-259D-49F7-B9EC-C0D5579AC1ED}"/>
                    </a:ext>
                  </a:extLst>
                </p:cNvPr>
                <p:cNvSpPr/>
                <p:nvPr/>
              </p:nvSpPr>
              <p:spPr>
                <a:xfrm>
                  <a:off x="7540434" y="6631544"/>
                  <a:ext cx="130352" cy="47402"/>
                </a:xfrm>
                <a:custGeom>
                  <a:avLst/>
                  <a:gdLst>
                    <a:gd name="connsiteX0" fmla="*/ 4828 w 70805"/>
                    <a:gd name="connsiteY0" fmla="*/ 4828 h 25747"/>
                    <a:gd name="connsiteX1" fmla="*/ 37012 w 70805"/>
                    <a:gd name="connsiteY1" fmla="*/ 23173 h 25747"/>
                    <a:gd name="connsiteX2" fmla="*/ 66944 w 70805"/>
                    <a:gd name="connsiteY2" fmla="*/ 4828 h 25747"/>
                  </a:gdLst>
                  <a:ahLst/>
                  <a:cxnLst>
                    <a:cxn ang="0">
                      <a:pos x="connsiteX0" y="connsiteY0"/>
                    </a:cxn>
                    <a:cxn ang="0">
                      <a:pos x="connsiteX1" y="connsiteY1"/>
                    </a:cxn>
                    <a:cxn ang="0">
                      <a:pos x="connsiteX2" y="connsiteY2"/>
                    </a:cxn>
                  </a:cxnLst>
                  <a:rect l="l" t="t" r="r" b="b"/>
                  <a:pathLst>
                    <a:path w="70805" h="25747">
                      <a:moveTo>
                        <a:pt x="4828" y="4828"/>
                      </a:moveTo>
                      <a:lnTo>
                        <a:pt x="37012" y="23173"/>
                      </a:lnTo>
                      <a:lnTo>
                        <a:pt x="66944" y="4828"/>
                      </a:lnTo>
                    </a:path>
                  </a:pathLst>
                </a:custGeom>
                <a:noFill/>
                <a:ln w="12700" cap="flat">
                  <a:solidFill>
                    <a:schemeClr val="accent3"/>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13" name="Freeform: Shape 212">
                  <a:extLst>
                    <a:ext uri="{FF2B5EF4-FFF2-40B4-BE49-F238E27FC236}">
                      <a16:creationId xmlns:a16="http://schemas.microsoft.com/office/drawing/2014/main" id="{87C0EC14-D6FD-4983-90CE-3CDECA10228A}"/>
                    </a:ext>
                  </a:extLst>
                </p:cNvPr>
                <p:cNvSpPr/>
                <p:nvPr/>
              </p:nvSpPr>
              <p:spPr>
                <a:xfrm>
                  <a:off x="7293951" y="6350697"/>
                  <a:ext cx="195527" cy="201452"/>
                </a:xfrm>
                <a:custGeom>
                  <a:avLst/>
                  <a:gdLst>
                    <a:gd name="connsiteX0" fmla="*/ 95910 w 106208"/>
                    <a:gd name="connsiteY0" fmla="*/ 107496 h 109427"/>
                    <a:gd name="connsiteX1" fmla="*/ 11265 w 106208"/>
                    <a:gd name="connsiteY1" fmla="*/ 107496 h 109427"/>
                    <a:gd name="connsiteX2" fmla="*/ 4828 w 106208"/>
                    <a:gd name="connsiteY2" fmla="*/ 101059 h 109427"/>
                    <a:gd name="connsiteX3" fmla="*/ 4828 w 106208"/>
                    <a:gd name="connsiteY3" fmla="*/ 11265 h 109427"/>
                    <a:gd name="connsiteX4" fmla="*/ 11265 w 106208"/>
                    <a:gd name="connsiteY4" fmla="*/ 4828 h 109427"/>
                    <a:gd name="connsiteX5" fmla="*/ 95910 w 106208"/>
                    <a:gd name="connsiteY5" fmla="*/ 4828 h 109427"/>
                    <a:gd name="connsiteX6" fmla="*/ 102347 w 106208"/>
                    <a:gd name="connsiteY6" fmla="*/ 11265 h 109427"/>
                    <a:gd name="connsiteX7" fmla="*/ 102347 w 106208"/>
                    <a:gd name="connsiteY7" fmla="*/ 101059 h 109427"/>
                    <a:gd name="connsiteX8" fmla="*/ 95910 w 106208"/>
                    <a:gd name="connsiteY8" fmla="*/ 107496 h 10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08" h="109427">
                      <a:moveTo>
                        <a:pt x="95910" y="107496"/>
                      </a:moveTo>
                      <a:lnTo>
                        <a:pt x="11265" y="107496"/>
                      </a:lnTo>
                      <a:cubicBezTo>
                        <a:pt x="7724" y="107496"/>
                        <a:pt x="4828" y="104599"/>
                        <a:pt x="4828" y="101059"/>
                      </a:cubicBezTo>
                      <a:lnTo>
                        <a:pt x="4828" y="11265"/>
                      </a:lnTo>
                      <a:cubicBezTo>
                        <a:pt x="4828" y="7724"/>
                        <a:pt x="7724" y="4828"/>
                        <a:pt x="11265" y="4828"/>
                      </a:cubicBezTo>
                      <a:lnTo>
                        <a:pt x="95910" y="4828"/>
                      </a:lnTo>
                      <a:cubicBezTo>
                        <a:pt x="99450" y="4828"/>
                        <a:pt x="102347" y="7724"/>
                        <a:pt x="102347" y="11265"/>
                      </a:cubicBezTo>
                      <a:lnTo>
                        <a:pt x="102347" y="101059"/>
                      </a:lnTo>
                      <a:cubicBezTo>
                        <a:pt x="102347" y="104599"/>
                        <a:pt x="99450" y="107496"/>
                        <a:pt x="95910" y="107496"/>
                      </a:cubicBezTo>
                      <a:close/>
                    </a:path>
                  </a:pathLst>
                </a:custGeom>
                <a:noFill/>
                <a:ln w="19050" cap="flat">
                  <a:solidFill>
                    <a:srgbClr val="FFFF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14" name="Freeform: Shape 213">
                  <a:extLst>
                    <a:ext uri="{FF2B5EF4-FFF2-40B4-BE49-F238E27FC236}">
                      <a16:creationId xmlns:a16="http://schemas.microsoft.com/office/drawing/2014/main" id="{4D9D8CFA-A119-4EE1-9169-71A90BBAD995}"/>
                    </a:ext>
                  </a:extLst>
                </p:cNvPr>
                <p:cNvSpPr/>
                <p:nvPr/>
              </p:nvSpPr>
              <p:spPr>
                <a:xfrm>
                  <a:off x="7321337" y="6455570"/>
                  <a:ext cx="65176" cy="65176"/>
                </a:xfrm>
                <a:custGeom>
                  <a:avLst/>
                  <a:gdLst>
                    <a:gd name="connsiteX0" fmla="*/ 25032 w 35402"/>
                    <a:gd name="connsiteY0" fmla="*/ 4828 h 35402"/>
                    <a:gd name="connsiteX1" fmla="*/ 6687 w 35402"/>
                    <a:gd name="connsiteY1" fmla="*/ 21242 h 35402"/>
                    <a:gd name="connsiteX2" fmla="*/ 6365 w 35402"/>
                    <a:gd name="connsiteY2" fmla="*/ 28966 h 35402"/>
                    <a:gd name="connsiteX3" fmla="*/ 14089 w 35402"/>
                    <a:gd name="connsiteY3" fmla="*/ 29288 h 35402"/>
                    <a:gd name="connsiteX4" fmla="*/ 32434 w 35402"/>
                    <a:gd name="connsiteY4" fmla="*/ 12874 h 3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02" h="35402">
                      <a:moveTo>
                        <a:pt x="25032" y="4828"/>
                      </a:moveTo>
                      <a:lnTo>
                        <a:pt x="6687" y="21242"/>
                      </a:lnTo>
                      <a:cubicBezTo>
                        <a:pt x="4434" y="23173"/>
                        <a:pt x="4112" y="26713"/>
                        <a:pt x="6365" y="28966"/>
                      </a:cubicBezTo>
                      <a:cubicBezTo>
                        <a:pt x="8296" y="31219"/>
                        <a:pt x="11836" y="31541"/>
                        <a:pt x="14089" y="29288"/>
                      </a:cubicBezTo>
                      <a:lnTo>
                        <a:pt x="32434" y="12874"/>
                      </a:lnTo>
                    </a:path>
                  </a:pathLst>
                </a:custGeom>
                <a:noFill/>
                <a:ln w="12700" cap="flat">
                  <a:solidFill>
                    <a:schemeClr val="accent3"/>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15" name="Freeform: Shape 214">
                  <a:extLst>
                    <a:ext uri="{FF2B5EF4-FFF2-40B4-BE49-F238E27FC236}">
                      <a16:creationId xmlns:a16="http://schemas.microsoft.com/office/drawing/2014/main" id="{D111B6F3-83A4-4085-AD1E-0588E5FDAC5A}"/>
                    </a:ext>
                  </a:extLst>
                </p:cNvPr>
                <p:cNvSpPr/>
                <p:nvPr/>
              </p:nvSpPr>
              <p:spPr>
                <a:xfrm>
                  <a:off x="7508437" y="6350697"/>
                  <a:ext cx="195527" cy="201452"/>
                </a:xfrm>
                <a:custGeom>
                  <a:avLst/>
                  <a:gdLst>
                    <a:gd name="connsiteX0" fmla="*/ 95910 w 106208"/>
                    <a:gd name="connsiteY0" fmla="*/ 107496 h 109427"/>
                    <a:gd name="connsiteX1" fmla="*/ 11265 w 106208"/>
                    <a:gd name="connsiteY1" fmla="*/ 107496 h 109427"/>
                    <a:gd name="connsiteX2" fmla="*/ 4828 w 106208"/>
                    <a:gd name="connsiteY2" fmla="*/ 101059 h 109427"/>
                    <a:gd name="connsiteX3" fmla="*/ 4828 w 106208"/>
                    <a:gd name="connsiteY3" fmla="*/ 11265 h 109427"/>
                    <a:gd name="connsiteX4" fmla="*/ 11265 w 106208"/>
                    <a:gd name="connsiteY4" fmla="*/ 4828 h 109427"/>
                    <a:gd name="connsiteX5" fmla="*/ 95910 w 106208"/>
                    <a:gd name="connsiteY5" fmla="*/ 4828 h 109427"/>
                    <a:gd name="connsiteX6" fmla="*/ 102347 w 106208"/>
                    <a:gd name="connsiteY6" fmla="*/ 11265 h 109427"/>
                    <a:gd name="connsiteX7" fmla="*/ 102347 w 106208"/>
                    <a:gd name="connsiteY7" fmla="*/ 101059 h 109427"/>
                    <a:gd name="connsiteX8" fmla="*/ 95910 w 106208"/>
                    <a:gd name="connsiteY8" fmla="*/ 107496 h 10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08" h="109427">
                      <a:moveTo>
                        <a:pt x="95910" y="107496"/>
                      </a:moveTo>
                      <a:lnTo>
                        <a:pt x="11265" y="107496"/>
                      </a:lnTo>
                      <a:cubicBezTo>
                        <a:pt x="7724" y="107496"/>
                        <a:pt x="4828" y="104599"/>
                        <a:pt x="4828" y="101059"/>
                      </a:cubicBezTo>
                      <a:lnTo>
                        <a:pt x="4828" y="11265"/>
                      </a:lnTo>
                      <a:cubicBezTo>
                        <a:pt x="4828" y="7724"/>
                        <a:pt x="7724" y="4828"/>
                        <a:pt x="11265" y="4828"/>
                      </a:cubicBezTo>
                      <a:lnTo>
                        <a:pt x="95910" y="4828"/>
                      </a:lnTo>
                      <a:cubicBezTo>
                        <a:pt x="99450" y="4828"/>
                        <a:pt x="102347" y="7724"/>
                        <a:pt x="102347" y="11265"/>
                      </a:cubicBezTo>
                      <a:lnTo>
                        <a:pt x="102347" y="101059"/>
                      </a:lnTo>
                      <a:cubicBezTo>
                        <a:pt x="102347" y="104599"/>
                        <a:pt x="99450" y="107496"/>
                        <a:pt x="95910" y="107496"/>
                      </a:cubicBezTo>
                      <a:close/>
                    </a:path>
                  </a:pathLst>
                </a:custGeom>
                <a:noFill/>
                <a:ln w="19050" cap="flat">
                  <a:solidFill>
                    <a:srgbClr val="FFFF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16" name="Freeform: Shape 215">
                  <a:extLst>
                    <a:ext uri="{FF2B5EF4-FFF2-40B4-BE49-F238E27FC236}">
                      <a16:creationId xmlns:a16="http://schemas.microsoft.com/office/drawing/2014/main" id="{D0C6570C-38E9-4ACB-8778-AE2CDBA077E8}"/>
                    </a:ext>
                  </a:extLst>
                </p:cNvPr>
                <p:cNvSpPr/>
                <p:nvPr/>
              </p:nvSpPr>
              <p:spPr>
                <a:xfrm>
                  <a:off x="7548135" y="6386805"/>
                  <a:ext cx="112575" cy="47402"/>
                </a:xfrm>
                <a:custGeom>
                  <a:avLst/>
                  <a:gdLst>
                    <a:gd name="connsiteX0" fmla="*/ 58254 w 61150"/>
                    <a:gd name="connsiteY0" fmla="*/ 13214 h 25747"/>
                    <a:gd name="connsiteX1" fmla="*/ 31541 w 61150"/>
                    <a:gd name="connsiteY1" fmla="*/ 21582 h 25747"/>
                    <a:gd name="connsiteX2" fmla="*/ 4828 w 61150"/>
                    <a:gd name="connsiteY2" fmla="*/ 13214 h 25747"/>
                    <a:gd name="connsiteX3" fmla="*/ 31541 w 61150"/>
                    <a:gd name="connsiteY3" fmla="*/ 4846 h 25747"/>
                    <a:gd name="connsiteX4" fmla="*/ 58254 w 61150"/>
                    <a:gd name="connsiteY4" fmla="*/ 13214 h 2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 h="25747">
                      <a:moveTo>
                        <a:pt x="58254" y="13214"/>
                      </a:moveTo>
                      <a:cubicBezTo>
                        <a:pt x="58254" y="18042"/>
                        <a:pt x="46346" y="21582"/>
                        <a:pt x="31541" y="21582"/>
                      </a:cubicBezTo>
                      <a:cubicBezTo>
                        <a:pt x="16736" y="21582"/>
                        <a:pt x="4828" y="17720"/>
                        <a:pt x="4828" y="13214"/>
                      </a:cubicBezTo>
                      <a:cubicBezTo>
                        <a:pt x="4828" y="8709"/>
                        <a:pt x="16736" y="4846"/>
                        <a:pt x="31541" y="4846"/>
                      </a:cubicBezTo>
                      <a:cubicBezTo>
                        <a:pt x="46667" y="4525"/>
                        <a:pt x="58254" y="8387"/>
                        <a:pt x="58254" y="13214"/>
                      </a:cubicBezTo>
                      <a:close/>
                    </a:path>
                  </a:pathLst>
                </a:custGeom>
                <a:noFill/>
                <a:ln w="12700" cap="flat">
                  <a:solidFill>
                    <a:schemeClr val="accent2"/>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17" name="Freeform: Shape 216">
                  <a:extLst>
                    <a:ext uri="{FF2B5EF4-FFF2-40B4-BE49-F238E27FC236}">
                      <a16:creationId xmlns:a16="http://schemas.microsoft.com/office/drawing/2014/main" id="{04000B11-36AD-488A-A9D2-B7FF7679E8BE}"/>
                    </a:ext>
                  </a:extLst>
                </p:cNvPr>
                <p:cNvSpPr/>
                <p:nvPr/>
              </p:nvSpPr>
              <p:spPr>
                <a:xfrm>
                  <a:off x="7548729" y="6402245"/>
                  <a:ext cx="112575" cy="59249"/>
                </a:xfrm>
                <a:custGeom>
                  <a:avLst/>
                  <a:gdLst>
                    <a:gd name="connsiteX0" fmla="*/ 31541 w 61150"/>
                    <a:gd name="connsiteY0" fmla="*/ 13196 h 32184"/>
                    <a:gd name="connsiteX1" fmla="*/ 58254 w 61150"/>
                    <a:gd name="connsiteY1" fmla="*/ 4828 h 32184"/>
                    <a:gd name="connsiteX2" fmla="*/ 58254 w 61150"/>
                    <a:gd name="connsiteY2" fmla="*/ 20598 h 32184"/>
                    <a:gd name="connsiteX3" fmla="*/ 31541 w 61150"/>
                    <a:gd name="connsiteY3" fmla="*/ 28966 h 32184"/>
                    <a:gd name="connsiteX4" fmla="*/ 4828 w 61150"/>
                    <a:gd name="connsiteY4" fmla="*/ 20598 h 32184"/>
                    <a:gd name="connsiteX5" fmla="*/ 4828 w 61150"/>
                    <a:gd name="connsiteY5" fmla="*/ 4828 h 32184"/>
                    <a:gd name="connsiteX6" fmla="*/ 31541 w 61150"/>
                    <a:gd name="connsiteY6" fmla="*/ 13196 h 3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50" h="32184">
                      <a:moveTo>
                        <a:pt x="31541" y="13196"/>
                      </a:moveTo>
                      <a:cubicBezTo>
                        <a:pt x="46346" y="13196"/>
                        <a:pt x="58254" y="9333"/>
                        <a:pt x="58254" y="4828"/>
                      </a:cubicBezTo>
                      <a:lnTo>
                        <a:pt x="58254" y="20598"/>
                      </a:lnTo>
                      <a:cubicBezTo>
                        <a:pt x="58254" y="25426"/>
                        <a:pt x="46346" y="28966"/>
                        <a:pt x="31541" y="28966"/>
                      </a:cubicBezTo>
                      <a:cubicBezTo>
                        <a:pt x="16736" y="28966"/>
                        <a:pt x="4828" y="25104"/>
                        <a:pt x="4828" y="20598"/>
                      </a:cubicBezTo>
                      <a:lnTo>
                        <a:pt x="4828" y="4828"/>
                      </a:lnTo>
                      <a:cubicBezTo>
                        <a:pt x="4828" y="9333"/>
                        <a:pt x="16736" y="13196"/>
                        <a:pt x="31541" y="13196"/>
                      </a:cubicBezTo>
                      <a:close/>
                    </a:path>
                  </a:pathLst>
                </a:custGeom>
                <a:noFill/>
                <a:ln w="12700" cap="flat">
                  <a:solidFill>
                    <a:schemeClr val="accent2"/>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18" name="Freeform: Shape 217">
                  <a:extLst>
                    <a:ext uri="{FF2B5EF4-FFF2-40B4-BE49-F238E27FC236}">
                      <a16:creationId xmlns:a16="http://schemas.microsoft.com/office/drawing/2014/main" id="{39F6B1F9-CBDB-4C2C-BD5A-808076CBE0B3}"/>
                    </a:ext>
                  </a:extLst>
                </p:cNvPr>
                <p:cNvSpPr/>
                <p:nvPr/>
              </p:nvSpPr>
              <p:spPr>
                <a:xfrm>
                  <a:off x="7548135" y="6430686"/>
                  <a:ext cx="112575" cy="59249"/>
                </a:xfrm>
                <a:custGeom>
                  <a:avLst/>
                  <a:gdLst>
                    <a:gd name="connsiteX0" fmla="*/ 58254 w 61150"/>
                    <a:gd name="connsiteY0" fmla="*/ 4828 h 32184"/>
                    <a:gd name="connsiteX1" fmla="*/ 58254 w 61150"/>
                    <a:gd name="connsiteY1" fmla="*/ 20598 h 32184"/>
                    <a:gd name="connsiteX2" fmla="*/ 31541 w 61150"/>
                    <a:gd name="connsiteY2" fmla="*/ 28966 h 32184"/>
                    <a:gd name="connsiteX3" fmla="*/ 4828 w 61150"/>
                    <a:gd name="connsiteY3" fmla="*/ 20598 h 32184"/>
                    <a:gd name="connsiteX4" fmla="*/ 4828 w 61150"/>
                    <a:gd name="connsiteY4" fmla="*/ 4828 h 32184"/>
                    <a:gd name="connsiteX5" fmla="*/ 31541 w 61150"/>
                    <a:gd name="connsiteY5" fmla="*/ 13196 h 32184"/>
                    <a:gd name="connsiteX6" fmla="*/ 58254 w 61150"/>
                    <a:gd name="connsiteY6" fmla="*/ 4828 h 3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50" h="32184">
                      <a:moveTo>
                        <a:pt x="58254" y="4828"/>
                      </a:moveTo>
                      <a:lnTo>
                        <a:pt x="58254" y="20598"/>
                      </a:lnTo>
                      <a:cubicBezTo>
                        <a:pt x="58254" y="25426"/>
                        <a:pt x="46346" y="28966"/>
                        <a:pt x="31541" y="28966"/>
                      </a:cubicBezTo>
                      <a:cubicBezTo>
                        <a:pt x="16736" y="28966"/>
                        <a:pt x="4828" y="25104"/>
                        <a:pt x="4828" y="20598"/>
                      </a:cubicBezTo>
                      <a:lnTo>
                        <a:pt x="4828" y="4828"/>
                      </a:lnTo>
                      <a:cubicBezTo>
                        <a:pt x="4828" y="9655"/>
                        <a:pt x="16736" y="13196"/>
                        <a:pt x="31541" y="13196"/>
                      </a:cubicBezTo>
                      <a:cubicBezTo>
                        <a:pt x="46667" y="13517"/>
                        <a:pt x="58254" y="9655"/>
                        <a:pt x="58254" y="4828"/>
                      </a:cubicBezTo>
                      <a:close/>
                    </a:path>
                  </a:pathLst>
                </a:custGeom>
                <a:noFill/>
                <a:ln w="12700" cap="flat">
                  <a:solidFill>
                    <a:schemeClr val="accent3"/>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19" name="Freeform: Shape 218">
                  <a:extLst>
                    <a:ext uri="{FF2B5EF4-FFF2-40B4-BE49-F238E27FC236}">
                      <a16:creationId xmlns:a16="http://schemas.microsoft.com/office/drawing/2014/main" id="{5AFD181D-5481-49DE-87F6-32682129224B}"/>
                    </a:ext>
                  </a:extLst>
                </p:cNvPr>
                <p:cNvSpPr/>
                <p:nvPr/>
              </p:nvSpPr>
              <p:spPr>
                <a:xfrm>
                  <a:off x="7548135" y="6459717"/>
                  <a:ext cx="112575" cy="59249"/>
                </a:xfrm>
                <a:custGeom>
                  <a:avLst/>
                  <a:gdLst>
                    <a:gd name="connsiteX0" fmla="*/ 58254 w 61150"/>
                    <a:gd name="connsiteY0" fmla="*/ 4828 h 32184"/>
                    <a:gd name="connsiteX1" fmla="*/ 58254 w 61150"/>
                    <a:gd name="connsiteY1" fmla="*/ 20598 h 32184"/>
                    <a:gd name="connsiteX2" fmla="*/ 31541 w 61150"/>
                    <a:gd name="connsiteY2" fmla="*/ 28966 h 32184"/>
                    <a:gd name="connsiteX3" fmla="*/ 4828 w 61150"/>
                    <a:gd name="connsiteY3" fmla="*/ 20598 h 32184"/>
                    <a:gd name="connsiteX4" fmla="*/ 4828 w 61150"/>
                    <a:gd name="connsiteY4" fmla="*/ 4828 h 32184"/>
                    <a:gd name="connsiteX5" fmla="*/ 31541 w 61150"/>
                    <a:gd name="connsiteY5" fmla="*/ 13196 h 32184"/>
                    <a:gd name="connsiteX6" fmla="*/ 58254 w 61150"/>
                    <a:gd name="connsiteY6" fmla="*/ 4828 h 3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50" h="32184">
                      <a:moveTo>
                        <a:pt x="58254" y="4828"/>
                      </a:moveTo>
                      <a:lnTo>
                        <a:pt x="58254" y="20598"/>
                      </a:lnTo>
                      <a:cubicBezTo>
                        <a:pt x="58254" y="25426"/>
                        <a:pt x="46346" y="28966"/>
                        <a:pt x="31541" y="28966"/>
                      </a:cubicBezTo>
                      <a:cubicBezTo>
                        <a:pt x="16736" y="28966"/>
                        <a:pt x="4828" y="25104"/>
                        <a:pt x="4828" y="20598"/>
                      </a:cubicBezTo>
                      <a:lnTo>
                        <a:pt x="4828" y="4828"/>
                      </a:lnTo>
                      <a:cubicBezTo>
                        <a:pt x="4828" y="9655"/>
                        <a:pt x="16736" y="13196"/>
                        <a:pt x="31541" y="13196"/>
                      </a:cubicBezTo>
                      <a:cubicBezTo>
                        <a:pt x="46667" y="13196"/>
                        <a:pt x="58254" y="9655"/>
                        <a:pt x="58254" y="4828"/>
                      </a:cubicBezTo>
                      <a:close/>
                    </a:path>
                  </a:pathLst>
                </a:custGeom>
                <a:noFill/>
                <a:ln w="12700" cap="flat">
                  <a:solidFill>
                    <a:schemeClr val="accent2"/>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20" name="Freeform: Shape 219">
                  <a:extLst>
                    <a:ext uri="{FF2B5EF4-FFF2-40B4-BE49-F238E27FC236}">
                      <a16:creationId xmlns:a16="http://schemas.microsoft.com/office/drawing/2014/main" id="{3491671A-BD54-48FE-88C6-9F930EB240F9}"/>
                    </a:ext>
                  </a:extLst>
                </p:cNvPr>
                <p:cNvSpPr/>
                <p:nvPr/>
              </p:nvSpPr>
              <p:spPr>
                <a:xfrm>
                  <a:off x="7548135" y="6386805"/>
                  <a:ext cx="112575" cy="47402"/>
                </a:xfrm>
                <a:custGeom>
                  <a:avLst/>
                  <a:gdLst>
                    <a:gd name="connsiteX0" fmla="*/ 58254 w 61150"/>
                    <a:gd name="connsiteY0" fmla="*/ 13214 h 25747"/>
                    <a:gd name="connsiteX1" fmla="*/ 31541 w 61150"/>
                    <a:gd name="connsiteY1" fmla="*/ 21582 h 25747"/>
                    <a:gd name="connsiteX2" fmla="*/ 4828 w 61150"/>
                    <a:gd name="connsiteY2" fmla="*/ 13214 h 25747"/>
                    <a:gd name="connsiteX3" fmla="*/ 31541 w 61150"/>
                    <a:gd name="connsiteY3" fmla="*/ 4846 h 25747"/>
                    <a:gd name="connsiteX4" fmla="*/ 58254 w 61150"/>
                    <a:gd name="connsiteY4" fmla="*/ 13214 h 2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 h="25747">
                      <a:moveTo>
                        <a:pt x="58254" y="13214"/>
                      </a:moveTo>
                      <a:cubicBezTo>
                        <a:pt x="58254" y="18042"/>
                        <a:pt x="46346" y="21582"/>
                        <a:pt x="31541" y="21582"/>
                      </a:cubicBezTo>
                      <a:cubicBezTo>
                        <a:pt x="16736" y="21582"/>
                        <a:pt x="4828" y="17720"/>
                        <a:pt x="4828" y="13214"/>
                      </a:cubicBezTo>
                      <a:cubicBezTo>
                        <a:pt x="4828" y="8709"/>
                        <a:pt x="16736" y="4846"/>
                        <a:pt x="31541" y="4846"/>
                      </a:cubicBezTo>
                      <a:cubicBezTo>
                        <a:pt x="46667" y="4525"/>
                        <a:pt x="58254" y="8387"/>
                        <a:pt x="58254" y="13214"/>
                      </a:cubicBezTo>
                      <a:close/>
                    </a:path>
                  </a:pathLst>
                </a:custGeom>
                <a:noFill/>
                <a:ln w="12700" cap="flat">
                  <a:solidFill>
                    <a:schemeClr val="accent3"/>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21" name="Freeform: Shape 220">
                  <a:extLst>
                    <a:ext uri="{FF2B5EF4-FFF2-40B4-BE49-F238E27FC236}">
                      <a16:creationId xmlns:a16="http://schemas.microsoft.com/office/drawing/2014/main" id="{742E8380-9DAD-4C7F-B6A3-3EC86F230D08}"/>
                    </a:ext>
                  </a:extLst>
                </p:cNvPr>
                <p:cNvSpPr/>
                <p:nvPr/>
              </p:nvSpPr>
              <p:spPr>
                <a:xfrm>
                  <a:off x="7548729" y="6402245"/>
                  <a:ext cx="112575" cy="118501"/>
                </a:xfrm>
                <a:custGeom>
                  <a:avLst/>
                  <a:gdLst>
                    <a:gd name="connsiteX0" fmla="*/ 4828 w 61150"/>
                    <a:gd name="connsiteY0" fmla="*/ 4828 h 64368"/>
                    <a:gd name="connsiteX1" fmla="*/ 4828 w 61150"/>
                    <a:gd name="connsiteY1" fmla="*/ 20598 h 64368"/>
                    <a:gd name="connsiteX2" fmla="*/ 4828 w 61150"/>
                    <a:gd name="connsiteY2" fmla="*/ 36368 h 64368"/>
                    <a:gd name="connsiteX3" fmla="*/ 4828 w 61150"/>
                    <a:gd name="connsiteY3" fmla="*/ 52139 h 64368"/>
                    <a:gd name="connsiteX4" fmla="*/ 31541 w 61150"/>
                    <a:gd name="connsiteY4" fmla="*/ 60507 h 64368"/>
                    <a:gd name="connsiteX5" fmla="*/ 58254 w 61150"/>
                    <a:gd name="connsiteY5" fmla="*/ 52139 h 64368"/>
                    <a:gd name="connsiteX6" fmla="*/ 58254 w 61150"/>
                    <a:gd name="connsiteY6" fmla="*/ 36368 h 64368"/>
                    <a:gd name="connsiteX7" fmla="*/ 58254 w 61150"/>
                    <a:gd name="connsiteY7" fmla="*/ 20598 h 64368"/>
                    <a:gd name="connsiteX8" fmla="*/ 58254 w 61150"/>
                    <a:gd name="connsiteY8" fmla="*/ 4828 h 6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50" h="64368">
                      <a:moveTo>
                        <a:pt x="4828" y="4828"/>
                      </a:moveTo>
                      <a:lnTo>
                        <a:pt x="4828" y="20598"/>
                      </a:lnTo>
                      <a:lnTo>
                        <a:pt x="4828" y="36368"/>
                      </a:lnTo>
                      <a:lnTo>
                        <a:pt x="4828" y="52139"/>
                      </a:lnTo>
                      <a:cubicBezTo>
                        <a:pt x="4828" y="56966"/>
                        <a:pt x="16736" y="60507"/>
                        <a:pt x="31541" y="60507"/>
                      </a:cubicBezTo>
                      <a:cubicBezTo>
                        <a:pt x="46346" y="60507"/>
                        <a:pt x="58254" y="56645"/>
                        <a:pt x="58254" y="52139"/>
                      </a:cubicBezTo>
                      <a:lnTo>
                        <a:pt x="58254" y="36368"/>
                      </a:lnTo>
                      <a:lnTo>
                        <a:pt x="58254" y="20598"/>
                      </a:lnTo>
                      <a:lnTo>
                        <a:pt x="58254" y="4828"/>
                      </a:lnTo>
                    </a:path>
                  </a:pathLst>
                </a:custGeom>
                <a:noFill/>
                <a:ln w="12700" cap="flat">
                  <a:solidFill>
                    <a:schemeClr val="accent3"/>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22" name="Freeform: Shape 221">
                  <a:extLst>
                    <a:ext uri="{FF2B5EF4-FFF2-40B4-BE49-F238E27FC236}">
                      <a16:creationId xmlns:a16="http://schemas.microsoft.com/office/drawing/2014/main" id="{E65623D6-7098-42C7-849D-01623C7251E6}"/>
                    </a:ext>
                  </a:extLst>
                </p:cNvPr>
                <p:cNvSpPr/>
                <p:nvPr/>
              </p:nvSpPr>
              <p:spPr>
                <a:xfrm>
                  <a:off x="7548135" y="6459717"/>
                  <a:ext cx="112575" cy="29625"/>
                </a:xfrm>
                <a:custGeom>
                  <a:avLst/>
                  <a:gdLst>
                    <a:gd name="connsiteX0" fmla="*/ 58254 w 61150"/>
                    <a:gd name="connsiteY0" fmla="*/ 4828 h 16092"/>
                    <a:gd name="connsiteX1" fmla="*/ 31541 w 61150"/>
                    <a:gd name="connsiteY1" fmla="*/ 13196 h 16092"/>
                    <a:gd name="connsiteX2" fmla="*/ 4828 w 61150"/>
                    <a:gd name="connsiteY2" fmla="*/ 4828 h 16092"/>
                  </a:gdLst>
                  <a:ahLst/>
                  <a:cxnLst>
                    <a:cxn ang="0">
                      <a:pos x="connsiteX0" y="connsiteY0"/>
                    </a:cxn>
                    <a:cxn ang="0">
                      <a:pos x="connsiteX1" y="connsiteY1"/>
                    </a:cxn>
                    <a:cxn ang="0">
                      <a:pos x="connsiteX2" y="connsiteY2"/>
                    </a:cxn>
                  </a:cxnLst>
                  <a:rect l="l" t="t" r="r" b="b"/>
                  <a:pathLst>
                    <a:path w="61150" h="16092">
                      <a:moveTo>
                        <a:pt x="58254" y="4828"/>
                      </a:moveTo>
                      <a:cubicBezTo>
                        <a:pt x="58254" y="9655"/>
                        <a:pt x="46346" y="13196"/>
                        <a:pt x="31541" y="13196"/>
                      </a:cubicBezTo>
                      <a:cubicBezTo>
                        <a:pt x="16736" y="13196"/>
                        <a:pt x="4828" y="9333"/>
                        <a:pt x="4828" y="4828"/>
                      </a:cubicBezTo>
                    </a:path>
                  </a:pathLst>
                </a:custGeom>
                <a:noFill/>
                <a:ln w="12700" cap="flat">
                  <a:solidFill>
                    <a:schemeClr val="accent3"/>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23" name="Freeform: Shape 222">
                  <a:extLst>
                    <a:ext uri="{FF2B5EF4-FFF2-40B4-BE49-F238E27FC236}">
                      <a16:creationId xmlns:a16="http://schemas.microsoft.com/office/drawing/2014/main" id="{2AD75BA3-2FE3-4495-AFE9-79D3E1837505}"/>
                    </a:ext>
                  </a:extLst>
                </p:cNvPr>
                <p:cNvSpPr/>
                <p:nvPr/>
              </p:nvSpPr>
              <p:spPr>
                <a:xfrm>
                  <a:off x="7293951" y="6574072"/>
                  <a:ext cx="195527" cy="201452"/>
                </a:xfrm>
                <a:custGeom>
                  <a:avLst/>
                  <a:gdLst>
                    <a:gd name="connsiteX0" fmla="*/ 95910 w 106208"/>
                    <a:gd name="connsiteY0" fmla="*/ 107496 h 109427"/>
                    <a:gd name="connsiteX1" fmla="*/ 11265 w 106208"/>
                    <a:gd name="connsiteY1" fmla="*/ 107496 h 109427"/>
                    <a:gd name="connsiteX2" fmla="*/ 4828 w 106208"/>
                    <a:gd name="connsiteY2" fmla="*/ 101059 h 109427"/>
                    <a:gd name="connsiteX3" fmla="*/ 4828 w 106208"/>
                    <a:gd name="connsiteY3" fmla="*/ 11265 h 109427"/>
                    <a:gd name="connsiteX4" fmla="*/ 11265 w 106208"/>
                    <a:gd name="connsiteY4" fmla="*/ 4828 h 109427"/>
                    <a:gd name="connsiteX5" fmla="*/ 95910 w 106208"/>
                    <a:gd name="connsiteY5" fmla="*/ 4828 h 109427"/>
                    <a:gd name="connsiteX6" fmla="*/ 102347 w 106208"/>
                    <a:gd name="connsiteY6" fmla="*/ 11265 h 109427"/>
                    <a:gd name="connsiteX7" fmla="*/ 102347 w 106208"/>
                    <a:gd name="connsiteY7" fmla="*/ 101059 h 109427"/>
                    <a:gd name="connsiteX8" fmla="*/ 95910 w 106208"/>
                    <a:gd name="connsiteY8" fmla="*/ 107496 h 10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08" h="109427">
                      <a:moveTo>
                        <a:pt x="95910" y="107496"/>
                      </a:moveTo>
                      <a:lnTo>
                        <a:pt x="11265" y="107496"/>
                      </a:lnTo>
                      <a:cubicBezTo>
                        <a:pt x="7724" y="107496"/>
                        <a:pt x="4828" y="104599"/>
                        <a:pt x="4828" y="101059"/>
                      </a:cubicBezTo>
                      <a:lnTo>
                        <a:pt x="4828" y="11265"/>
                      </a:lnTo>
                      <a:cubicBezTo>
                        <a:pt x="4828" y="7724"/>
                        <a:pt x="7724" y="4828"/>
                        <a:pt x="11265" y="4828"/>
                      </a:cubicBezTo>
                      <a:lnTo>
                        <a:pt x="95910" y="4828"/>
                      </a:lnTo>
                      <a:cubicBezTo>
                        <a:pt x="99450" y="4828"/>
                        <a:pt x="102347" y="7724"/>
                        <a:pt x="102347" y="11265"/>
                      </a:cubicBezTo>
                      <a:lnTo>
                        <a:pt x="102347" y="101059"/>
                      </a:lnTo>
                      <a:cubicBezTo>
                        <a:pt x="102347" y="104599"/>
                        <a:pt x="99450" y="107496"/>
                        <a:pt x="95910" y="107496"/>
                      </a:cubicBezTo>
                      <a:close/>
                    </a:path>
                  </a:pathLst>
                </a:custGeom>
                <a:noFill/>
                <a:ln w="19050" cap="flat">
                  <a:solidFill>
                    <a:srgbClr val="FFFFFF"/>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24" name="Freeform: Shape 223">
                  <a:extLst>
                    <a:ext uri="{FF2B5EF4-FFF2-40B4-BE49-F238E27FC236}">
                      <a16:creationId xmlns:a16="http://schemas.microsoft.com/office/drawing/2014/main" id="{9B0D1553-2F2F-4E98-A098-71FF285A421C}"/>
                    </a:ext>
                  </a:extLst>
                </p:cNvPr>
                <p:cNvSpPr/>
                <p:nvPr/>
              </p:nvSpPr>
              <p:spPr>
                <a:xfrm>
                  <a:off x="7333055" y="6665318"/>
                  <a:ext cx="118501" cy="41475"/>
                </a:xfrm>
                <a:custGeom>
                  <a:avLst/>
                  <a:gdLst>
                    <a:gd name="connsiteX0" fmla="*/ 4828 w 64368"/>
                    <a:gd name="connsiteY0" fmla="*/ 18023 h 22529"/>
                    <a:gd name="connsiteX1" fmla="*/ 4828 w 64368"/>
                    <a:gd name="connsiteY1" fmla="*/ 4828 h 22529"/>
                    <a:gd name="connsiteX2" fmla="*/ 59863 w 64368"/>
                    <a:gd name="connsiteY2" fmla="*/ 4828 h 22529"/>
                    <a:gd name="connsiteX3" fmla="*/ 59863 w 64368"/>
                    <a:gd name="connsiteY3" fmla="*/ 18023 h 22529"/>
                  </a:gdLst>
                  <a:ahLst/>
                  <a:cxnLst>
                    <a:cxn ang="0">
                      <a:pos x="connsiteX0" y="connsiteY0"/>
                    </a:cxn>
                    <a:cxn ang="0">
                      <a:pos x="connsiteX1" y="connsiteY1"/>
                    </a:cxn>
                    <a:cxn ang="0">
                      <a:pos x="connsiteX2" y="connsiteY2"/>
                    </a:cxn>
                    <a:cxn ang="0">
                      <a:pos x="connsiteX3" y="connsiteY3"/>
                    </a:cxn>
                  </a:cxnLst>
                  <a:rect l="l" t="t" r="r" b="b"/>
                  <a:pathLst>
                    <a:path w="64368" h="22529">
                      <a:moveTo>
                        <a:pt x="4828" y="18023"/>
                      </a:moveTo>
                      <a:lnTo>
                        <a:pt x="4828" y="4828"/>
                      </a:lnTo>
                      <a:lnTo>
                        <a:pt x="59863" y="4828"/>
                      </a:lnTo>
                      <a:lnTo>
                        <a:pt x="59863" y="18023"/>
                      </a:lnTo>
                    </a:path>
                  </a:pathLst>
                </a:custGeom>
                <a:noFill/>
                <a:ln w="12700" cap="flat">
                  <a:solidFill>
                    <a:schemeClr val="accent3"/>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25" name="Freeform: Shape 224">
                  <a:extLst>
                    <a:ext uri="{FF2B5EF4-FFF2-40B4-BE49-F238E27FC236}">
                      <a16:creationId xmlns:a16="http://schemas.microsoft.com/office/drawing/2014/main" id="{5E93C34F-20ED-40B0-8F07-61B92C7BA341}"/>
                    </a:ext>
                  </a:extLst>
                </p:cNvPr>
                <p:cNvSpPr/>
                <p:nvPr/>
              </p:nvSpPr>
              <p:spPr>
                <a:xfrm>
                  <a:off x="7384012" y="6638655"/>
                  <a:ext cx="17775" cy="65176"/>
                </a:xfrm>
                <a:custGeom>
                  <a:avLst/>
                  <a:gdLst>
                    <a:gd name="connsiteX0" fmla="*/ 4828 w 9655"/>
                    <a:gd name="connsiteY0" fmla="*/ 4828 h 35402"/>
                    <a:gd name="connsiteX1" fmla="*/ 4828 w 9655"/>
                    <a:gd name="connsiteY1" fmla="*/ 32506 h 35402"/>
                  </a:gdLst>
                  <a:ahLst/>
                  <a:cxnLst>
                    <a:cxn ang="0">
                      <a:pos x="connsiteX0" y="connsiteY0"/>
                    </a:cxn>
                    <a:cxn ang="0">
                      <a:pos x="connsiteX1" y="connsiteY1"/>
                    </a:cxn>
                  </a:cxnLst>
                  <a:rect l="l" t="t" r="r" b="b"/>
                  <a:pathLst>
                    <a:path w="9655" h="35402">
                      <a:moveTo>
                        <a:pt x="4828" y="4828"/>
                      </a:moveTo>
                      <a:lnTo>
                        <a:pt x="4828" y="32506"/>
                      </a:lnTo>
                    </a:path>
                  </a:pathLst>
                </a:custGeom>
                <a:ln w="12700" cap="flat">
                  <a:solidFill>
                    <a:schemeClr val="accent3"/>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26" name="Freeform: Shape 225">
                  <a:extLst>
                    <a:ext uri="{FF2B5EF4-FFF2-40B4-BE49-F238E27FC236}">
                      <a16:creationId xmlns:a16="http://schemas.microsoft.com/office/drawing/2014/main" id="{98F1497D-5C1C-4403-A8EE-CE3F927F0505}"/>
                    </a:ext>
                  </a:extLst>
                </p:cNvPr>
                <p:cNvSpPr/>
                <p:nvPr/>
              </p:nvSpPr>
              <p:spPr>
                <a:xfrm>
                  <a:off x="7368013" y="6606661"/>
                  <a:ext cx="47402" cy="47402"/>
                </a:xfrm>
                <a:custGeom>
                  <a:avLst/>
                  <a:gdLst>
                    <a:gd name="connsiteX0" fmla="*/ 22207 w 25747"/>
                    <a:gd name="connsiteY0" fmla="*/ 13517 h 25747"/>
                    <a:gd name="connsiteX1" fmla="*/ 13517 w 25747"/>
                    <a:gd name="connsiteY1" fmla="*/ 22207 h 25747"/>
                    <a:gd name="connsiteX2" fmla="*/ 4828 w 25747"/>
                    <a:gd name="connsiteY2" fmla="*/ 13517 h 25747"/>
                    <a:gd name="connsiteX3" fmla="*/ 13517 w 25747"/>
                    <a:gd name="connsiteY3" fmla="*/ 4828 h 25747"/>
                    <a:gd name="connsiteX4" fmla="*/ 22207 w 25747"/>
                    <a:gd name="connsiteY4" fmla="*/ 13517 h 2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7" h="25747">
                      <a:moveTo>
                        <a:pt x="22207" y="13517"/>
                      </a:moveTo>
                      <a:cubicBezTo>
                        <a:pt x="22207" y="18317"/>
                        <a:pt x="18317" y="22207"/>
                        <a:pt x="13517" y="22207"/>
                      </a:cubicBezTo>
                      <a:cubicBezTo>
                        <a:pt x="8718" y="22207"/>
                        <a:pt x="4828" y="18317"/>
                        <a:pt x="4828" y="13517"/>
                      </a:cubicBezTo>
                      <a:cubicBezTo>
                        <a:pt x="4828" y="8718"/>
                        <a:pt x="8718" y="4828"/>
                        <a:pt x="13517" y="4828"/>
                      </a:cubicBezTo>
                      <a:cubicBezTo>
                        <a:pt x="18317" y="4828"/>
                        <a:pt x="22207" y="8718"/>
                        <a:pt x="22207" y="13517"/>
                      </a:cubicBezTo>
                      <a:close/>
                    </a:path>
                  </a:pathLst>
                </a:custGeom>
                <a:noFill/>
                <a:ln w="12700" cap="flat">
                  <a:solidFill>
                    <a:schemeClr val="accent3"/>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27" name="Freeform: Shape 226">
                  <a:extLst>
                    <a:ext uri="{FF2B5EF4-FFF2-40B4-BE49-F238E27FC236}">
                      <a16:creationId xmlns:a16="http://schemas.microsoft.com/office/drawing/2014/main" id="{160D05C5-E507-48EF-9A5A-2569F78D5C8D}"/>
                    </a:ext>
                  </a:extLst>
                </p:cNvPr>
                <p:cNvSpPr/>
                <p:nvPr/>
              </p:nvSpPr>
              <p:spPr>
                <a:xfrm>
                  <a:off x="7368013" y="6690204"/>
                  <a:ext cx="47402" cy="47402"/>
                </a:xfrm>
                <a:custGeom>
                  <a:avLst/>
                  <a:gdLst>
                    <a:gd name="connsiteX0" fmla="*/ 22207 w 25747"/>
                    <a:gd name="connsiteY0" fmla="*/ 13517 h 25747"/>
                    <a:gd name="connsiteX1" fmla="*/ 13517 w 25747"/>
                    <a:gd name="connsiteY1" fmla="*/ 22207 h 25747"/>
                    <a:gd name="connsiteX2" fmla="*/ 4828 w 25747"/>
                    <a:gd name="connsiteY2" fmla="*/ 13517 h 25747"/>
                    <a:gd name="connsiteX3" fmla="*/ 13517 w 25747"/>
                    <a:gd name="connsiteY3" fmla="*/ 4828 h 25747"/>
                    <a:gd name="connsiteX4" fmla="*/ 22207 w 25747"/>
                    <a:gd name="connsiteY4" fmla="*/ 13517 h 2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7" h="25747">
                      <a:moveTo>
                        <a:pt x="22207" y="13517"/>
                      </a:moveTo>
                      <a:cubicBezTo>
                        <a:pt x="22207" y="18317"/>
                        <a:pt x="18317" y="22207"/>
                        <a:pt x="13517" y="22207"/>
                      </a:cubicBezTo>
                      <a:cubicBezTo>
                        <a:pt x="8718" y="22207"/>
                        <a:pt x="4828" y="18317"/>
                        <a:pt x="4828" y="13517"/>
                      </a:cubicBezTo>
                      <a:cubicBezTo>
                        <a:pt x="4828" y="8718"/>
                        <a:pt x="8718" y="4828"/>
                        <a:pt x="13517" y="4828"/>
                      </a:cubicBezTo>
                      <a:cubicBezTo>
                        <a:pt x="18317" y="4828"/>
                        <a:pt x="22207" y="8718"/>
                        <a:pt x="22207" y="13517"/>
                      </a:cubicBezTo>
                      <a:close/>
                    </a:path>
                  </a:pathLst>
                </a:custGeom>
                <a:noFill/>
                <a:ln w="12700" cap="flat">
                  <a:solidFill>
                    <a:schemeClr val="accent3"/>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28" name="Freeform: Shape 227">
                  <a:extLst>
                    <a:ext uri="{FF2B5EF4-FFF2-40B4-BE49-F238E27FC236}">
                      <a16:creationId xmlns:a16="http://schemas.microsoft.com/office/drawing/2014/main" id="{2E653728-EB09-4694-AF08-9BDB25F2DAE4}"/>
                    </a:ext>
                  </a:extLst>
                </p:cNvPr>
                <p:cNvSpPr/>
                <p:nvPr/>
              </p:nvSpPr>
              <p:spPr>
                <a:xfrm>
                  <a:off x="7418970" y="6690204"/>
                  <a:ext cx="47402" cy="47402"/>
                </a:xfrm>
                <a:custGeom>
                  <a:avLst/>
                  <a:gdLst>
                    <a:gd name="connsiteX0" fmla="*/ 22207 w 25747"/>
                    <a:gd name="connsiteY0" fmla="*/ 13517 h 25747"/>
                    <a:gd name="connsiteX1" fmla="*/ 13517 w 25747"/>
                    <a:gd name="connsiteY1" fmla="*/ 22207 h 25747"/>
                    <a:gd name="connsiteX2" fmla="*/ 4828 w 25747"/>
                    <a:gd name="connsiteY2" fmla="*/ 13517 h 25747"/>
                    <a:gd name="connsiteX3" fmla="*/ 13517 w 25747"/>
                    <a:gd name="connsiteY3" fmla="*/ 4828 h 25747"/>
                    <a:gd name="connsiteX4" fmla="*/ 22207 w 25747"/>
                    <a:gd name="connsiteY4" fmla="*/ 13517 h 2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7" h="25747">
                      <a:moveTo>
                        <a:pt x="22207" y="13517"/>
                      </a:moveTo>
                      <a:cubicBezTo>
                        <a:pt x="22207" y="18317"/>
                        <a:pt x="18317" y="22207"/>
                        <a:pt x="13517" y="22207"/>
                      </a:cubicBezTo>
                      <a:cubicBezTo>
                        <a:pt x="8718" y="22207"/>
                        <a:pt x="4828" y="18317"/>
                        <a:pt x="4828" y="13517"/>
                      </a:cubicBezTo>
                      <a:cubicBezTo>
                        <a:pt x="4828" y="8718"/>
                        <a:pt x="8718" y="4828"/>
                        <a:pt x="13517" y="4828"/>
                      </a:cubicBezTo>
                      <a:cubicBezTo>
                        <a:pt x="18317" y="4828"/>
                        <a:pt x="22207" y="8718"/>
                        <a:pt x="22207" y="13517"/>
                      </a:cubicBezTo>
                      <a:close/>
                    </a:path>
                  </a:pathLst>
                </a:custGeom>
                <a:noFill/>
                <a:ln w="12700" cap="flat">
                  <a:solidFill>
                    <a:schemeClr val="accent3"/>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29" name="Freeform: Shape 228">
                  <a:extLst>
                    <a:ext uri="{FF2B5EF4-FFF2-40B4-BE49-F238E27FC236}">
                      <a16:creationId xmlns:a16="http://schemas.microsoft.com/office/drawing/2014/main" id="{7BC72854-C5DD-4B45-B623-D3E44D19D797}"/>
                    </a:ext>
                  </a:extLst>
                </p:cNvPr>
                <p:cNvSpPr/>
                <p:nvPr/>
              </p:nvSpPr>
              <p:spPr>
                <a:xfrm>
                  <a:off x="7317056" y="6690204"/>
                  <a:ext cx="47402" cy="47402"/>
                </a:xfrm>
                <a:custGeom>
                  <a:avLst/>
                  <a:gdLst>
                    <a:gd name="connsiteX0" fmla="*/ 22207 w 25747"/>
                    <a:gd name="connsiteY0" fmla="*/ 13517 h 25747"/>
                    <a:gd name="connsiteX1" fmla="*/ 13517 w 25747"/>
                    <a:gd name="connsiteY1" fmla="*/ 22207 h 25747"/>
                    <a:gd name="connsiteX2" fmla="*/ 4828 w 25747"/>
                    <a:gd name="connsiteY2" fmla="*/ 13517 h 25747"/>
                    <a:gd name="connsiteX3" fmla="*/ 13517 w 25747"/>
                    <a:gd name="connsiteY3" fmla="*/ 4828 h 25747"/>
                    <a:gd name="connsiteX4" fmla="*/ 22207 w 25747"/>
                    <a:gd name="connsiteY4" fmla="*/ 13517 h 2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7" h="25747">
                      <a:moveTo>
                        <a:pt x="22207" y="13517"/>
                      </a:moveTo>
                      <a:cubicBezTo>
                        <a:pt x="22207" y="18317"/>
                        <a:pt x="18317" y="22207"/>
                        <a:pt x="13517" y="22207"/>
                      </a:cubicBezTo>
                      <a:cubicBezTo>
                        <a:pt x="8718" y="22207"/>
                        <a:pt x="4828" y="18317"/>
                        <a:pt x="4828" y="13517"/>
                      </a:cubicBezTo>
                      <a:cubicBezTo>
                        <a:pt x="4828" y="8718"/>
                        <a:pt x="8718" y="4828"/>
                        <a:pt x="13517" y="4828"/>
                      </a:cubicBezTo>
                      <a:cubicBezTo>
                        <a:pt x="18317" y="4828"/>
                        <a:pt x="22207" y="8718"/>
                        <a:pt x="22207" y="13517"/>
                      </a:cubicBezTo>
                      <a:close/>
                    </a:path>
                  </a:pathLst>
                </a:custGeom>
                <a:noFill/>
                <a:ln w="12700" cap="flat">
                  <a:solidFill>
                    <a:schemeClr val="accent3"/>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230" name="Freeform: Shape 229">
                  <a:extLst>
                    <a:ext uri="{FF2B5EF4-FFF2-40B4-BE49-F238E27FC236}">
                      <a16:creationId xmlns:a16="http://schemas.microsoft.com/office/drawing/2014/main" id="{9C8F00BC-1E97-48B4-A212-65FC6259C3BF}"/>
                    </a:ext>
                  </a:extLst>
                </p:cNvPr>
                <p:cNvSpPr/>
                <p:nvPr/>
              </p:nvSpPr>
              <p:spPr>
                <a:xfrm>
                  <a:off x="7350239" y="6382692"/>
                  <a:ext cx="112575" cy="112575"/>
                </a:xfrm>
                <a:custGeom>
                  <a:avLst/>
                  <a:gdLst>
                    <a:gd name="connsiteX0" fmla="*/ 58898 w 61150"/>
                    <a:gd name="connsiteY0" fmla="*/ 31863 h 61150"/>
                    <a:gd name="connsiteX1" fmla="*/ 31863 w 61150"/>
                    <a:gd name="connsiteY1" fmla="*/ 58898 h 61150"/>
                    <a:gd name="connsiteX2" fmla="*/ 4828 w 61150"/>
                    <a:gd name="connsiteY2" fmla="*/ 31863 h 61150"/>
                    <a:gd name="connsiteX3" fmla="*/ 31863 w 61150"/>
                    <a:gd name="connsiteY3" fmla="*/ 4828 h 61150"/>
                    <a:gd name="connsiteX4" fmla="*/ 58898 w 61150"/>
                    <a:gd name="connsiteY4" fmla="*/ 31863 h 61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 h="61150">
                      <a:moveTo>
                        <a:pt x="58898" y="31863"/>
                      </a:moveTo>
                      <a:cubicBezTo>
                        <a:pt x="58898" y="46794"/>
                        <a:pt x="46794" y="58898"/>
                        <a:pt x="31863" y="58898"/>
                      </a:cubicBezTo>
                      <a:cubicBezTo>
                        <a:pt x="16932" y="58898"/>
                        <a:pt x="4828" y="46794"/>
                        <a:pt x="4828" y="31863"/>
                      </a:cubicBezTo>
                      <a:cubicBezTo>
                        <a:pt x="4828" y="16932"/>
                        <a:pt x="16932" y="4828"/>
                        <a:pt x="31863" y="4828"/>
                      </a:cubicBezTo>
                      <a:cubicBezTo>
                        <a:pt x="46794" y="4828"/>
                        <a:pt x="58898" y="16932"/>
                        <a:pt x="58898" y="31863"/>
                      </a:cubicBezTo>
                      <a:close/>
                    </a:path>
                  </a:pathLst>
                </a:custGeom>
                <a:noFill/>
                <a:ln w="12700" cap="flat">
                  <a:solidFill>
                    <a:schemeClr val="accent3"/>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grpSp>
        </p:grpSp>
        <p:grpSp>
          <p:nvGrpSpPr>
            <p:cNvPr id="27" name="Group 26">
              <a:extLst>
                <a:ext uri="{FF2B5EF4-FFF2-40B4-BE49-F238E27FC236}">
                  <a16:creationId xmlns:a16="http://schemas.microsoft.com/office/drawing/2014/main" id="{EA3DA589-ADAF-4271-82E8-F5762D1C22FB}"/>
                </a:ext>
              </a:extLst>
            </p:cNvPr>
            <p:cNvGrpSpPr/>
            <p:nvPr/>
          </p:nvGrpSpPr>
          <p:grpSpPr>
            <a:xfrm>
              <a:off x="6446649" y="4322910"/>
              <a:ext cx="1920967" cy="1208048"/>
              <a:chOff x="7140680" y="4631660"/>
              <a:chExt cx="1920967" cy="1208048"/>
            </a:xfrm>
          </p:grpSpPr>
          <p:sp>
            <p:nvSpPr>
              <p:cNvPr id="2" name="Cross 1">
                <a:extLst>
                  <a:ext uri="{FF2B5EF4-FFF2-40B4-BE49-F238E27FC236}">
                    <a16:creationId xmlns:a16="http://schemas.microsoft.com/office/drawing/2014/main" id="{B51968AF-4562-4269-99E4-A3918225262E}"/>
                  </a:ext>
                </a:extLst>
              </p:cNvPr>
              <p:cNvSpPr/>
              <p:nvPr/>
            </p:nvSpPr>
            <p:spPr bwMode="auto">
              <a:xfrm>
                <a:off x="7140680" y="5010881"/>
                <a:ext cx="454666" cy="449607"/>
              </a:xfrm>
              <a:prstGeom prst="plus">
                <a:avLst>
                  <a:gd name="adj" fmla="val 37791"/>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24" name="Group 23">
                <a:extLst>
                  <a:ext uri="{FF2B5EF4-FFF2-40B4-BE49-F238E27FC236}">
                    <a16:creationId xmlns:a16="http://schemas.microsoft.com/office/drawing/2014/main" id="{E77AF895-9C8A-4ACB-9A02-367635A405D2}"/>
                  </a:ext>
                </a:extLst>
              </p:cNvPr>
              <p:cNvGrpSpPr/>
              <p:nvPr/>
            </p:nvGrpSpPr>
            <p:grpSpPr>
              <a:xfrm>
                <a:off x="7797839" y="4631660"/>
                <a:ext cx="1263808" cy="1208048"/>
                <a:chOff x="7797839" y="4179898"/>
                <a:chExt cx="1263808" cy="1208048"/>
              </a:xfrm>
            </p:grpSpPr>
            <p:sp>
              <p:nvSpPr>
                <p:cNvPr id="108" name="TextBox 107">
                  <a:extLst>
                    <a:ext uri="{FF2B5EF4-FFF2-40B4-BE49-F238E27FC236}">
                      <a16:creationId xmlns:a16="http://schemas.microsoft.com/office/drawing/2014/main" id="{8D5131FA-948A-4313-AC05-1C4C627E17E0}"/>
                    </a:ext>
                  </a:extLst>
                </p:cNvPr>
                <p:cNvSpPr txBox="1"/>
                <p:nvPr/>
              </p:nvSpPr>
              <p:spPr>
                <a:xfrm>
                  <a:off x="7797839" y="4848450"/>
                  <a:ext cx="1263808" cy="539496"/>
                </a:xfrm>
                <a:prstGeom prst="rect">
                  <a:avLst/>
                </a:prstGeom>
              </p:spPr>
              <p:txBody>
                <a:bodyPr wrap="square" lIns="0" anchor="ctr">
                  <a:noAutofit/>
                </a:bodyPr>
                <a:lstStyle>
                  <a:defPPr>
                    <a:defRPr lang="en-US"/>
                  </a:defPPr>
                  <a:lvl1pPr marL="0" marR="0" lvl="0" indent="0" algn="ctr" defTabSz="1097212" eaLnBrk="1" fontAlgn="auto" latinLnBrk="0" hangingPunct="1">
                    <a:lnSpc>
                      <a:spcPct val="100000"/>
                    </a:lnSpc>
                    <a:spcBef>
                      <a:spcPts val="0"/>
                    </a:spcBef>
                    <a:spcAft>
                      <a:spcPts val="0"/>
                    </a:spcAft>
                    <a:buClrTx/>
                    <a:buSzTx/>
                    <a:buFontTx/>
                    <a:buNone/>
                    <a:tabLst/>
                    <a:defRPr sz="3200" b="1">
                      <a:solidFill>
                        <a:schemeClr val="accent2"/>
                      </a:solidFill>
                      <a:latin typeface="+mj-lt"/>
                      <a:ea typeface="Amazon Ember Bold" panose="020B0703020204020204" pitchFamily="34" charset="0"/>
                      <a:cs typeface="Amazon Ember Bold" panose="020B0703020204020204" pitchFamily="34" charset="0"/>
                    </a:defRPr>
                  </a:lvl1pPr>
                </a:lstStyle>
                <a:p>
                  <a:r>
                    <a:rPr lang="en-US" dirty="0">
                      <a:solidFill>
                        <a:schemeClr val="accent1"/>
                      </a:solidFill>
                    </a:rPr>
                    <a:t>50%</a:t>
                  </a:r>
                </a:p>
              </p:txBody>
            </p:sp>
            <p:grpSp>
              <p:nvGrpSpPr>
                <p:cNvPr id="171" name="Group 170">
                  <a:extLst>
                    <a:ext uri="{FF2B5EF4-FFF2-40B4-BE49-F238E27FC236}">
                      <a16:creationId xmlns:a16="http://schemas.microsoft.com/office/drawing/2014/main" id="{1B0459D2-BEFF-4E04-A929-10CFC6934569}"/>
                    </a:ext>
                  </a:extLst>
                </p:cNvPr>
                <p:cNvGrpSpPr/>
                <p:nvPr/>
              </p:nvGrpSpPr>
              <p:grpSpPr>
                <a:xfrm>
                  <a:off x="8124437" y="4179898"/>
                  <a:ext cx="610612" cy="640422"/>
                  <a:chOff x="203200" y="3606800"/>
                  <a:chExt cx="613074" cy="643004"/>
                </a:xfrm>
                <a:solidFill>
                  <a:schemeClr val="bg1"/>
                </a:solidFill>
              </p:grpSpPr>
              <p:sp>
                <p:nvSpPr>
                  <p:cNvPr id="172" name="Rectangle: Rounded Corners 171">
                    <a:extLst>
                      <a:ext uri="{FF2B5EF4-FFF2-40B4-BE49-F238E27FC236}">
                        <a16:creationId xmlns:a16="http://schemas.microsoft.com/office/drawing/2014/main" id="{B606DB9A-5801-4EA7-A2AD-3C8921D6EDB5}"/>
                      </a:ext>
                    </a:extLst>
                  </p:cNvPr>
                  <p:cNvSpPr/>
                  <p:nvPr/>
                </p:nvSpPr>
                <p:spPr bwMode="auto">
                  <a:xfrm>
                    <a:off x="203200" y="3606800"/>
                    <a:ext cx="441960" cy="441960"/>
                  </a:xfrm>
                  <a:prstGeom prst="roundRect">
                    <a:avLst/>
                  </a:prstGeom>
                  <a:grp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73" name="Rectangle: Rounded Corners 172">
                    <a:extLst>
                      <a:ext uri="{FF2B5EF4-FFF2-40B4-BE49-F238E27FC236}">
                        <a16:creationId xmlns:a16="http://schemas.microsoft.com/office/drawing/2014/main" id="{A0DDEEEB-B03E-47BE-82FA-CE3C5D458356}"/>
                      </a:ext>
                    </a:extLst>
                  </p:cNvPr>
                  <p:cNvSpPr/>
                  <p:nvPr/>
                </p:nvSpPr>
                <p:spPr bwMode="auto">
                  <a:xfrm>
                    <a:off x="255224" y="3671761"/>
                    <a:ext cx="441961" cy="441960"/>
                  </a:xfrm>
                  <a:prstGeom prst="roundRect">
                    <a:avLst/>
                  </a:prstGeom>
                  <a:grpFill/>
                  <a:ln w="1905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76" name="Rectangle: Rounded Corners 175">
                    <a:extLst>
                      <a:ext uri="{FF2B5EF4-FFF2-40B4-BE49-F238E27FC236}">
                        <a16:creationId xmlns:a16="http://schemas.microsoft.com/office/drawing/2014/main" id="{2CEA338F-2BBB-4080-9D2E-C0FADC36604F}"/>
                      </a:ext>
                    </a:extLst>
                  </p:cNvPr>
                  <p:cNvSpPr/>
                  <p:nvPr/>
                </p:nvSpPr>
                <p:spPr bwMode="auto">
                  <a:xfrm>
                    <a:off x="316062" y="3739232"/>
                    <a:ext cx="441961" cy="441960"/>
                  </a:xfrm>
                  <a:prstGeom prst="roundRect">
                    <a:avLst/>
                  </a:prstGeom>
                  <a:grp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77" name="Rectangle: Rounded Corners 176">
                    <a:extLst>
                      <a:ext uri="{FF2B5EF4-FFF2-40B4-BE49-F238E27FC236}">
                        <a16:creationId xmlns:a16="http://schemas.microsoft.com/office/drawing/2014/main" id="{AFAB536B-46B9-4CDB-9177-411335889AC9}"/>
                      </a:ext>
                    </a:extLst>
                  </p:cNvPr>
                  <p:cNvSpPr/>
                  <p:nvPr/>
                </p:nvSpPr>
                <p:spPr bwMode="auto">
                  <a:xfrm>
                    <a:off x="374313" y="3807844"/>
                    <a:ext cx="441961" cy="441960"/>
                  </a:xfrm>
                  <a:prstGeom prst="roundRect">
                    <a:avLst/>
                  </a:prstGeom>
                  <a:solidFill>
                    <a:srgbClr val="232F3E"/>
                  </a:solidFill>
                  <a:ln w="1905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grpSp>
        </p:grpSp>
      </p:grpSp>
      <p:grpSp>
        <p:nvGrpSpPr>
          <p:cNvPr id="46" name="Group 45">
            <a:extLst>
              <a:ext uri="{FF2B5EF4-FFF2-40B4-BE49-F238E27FC236}">
                <a16:creationId xmlns:a16="http://schemas.microsoft.com/office/drawing/2014/main" id="{E50238C4-0FCD-41B8-9BDB-041E0D72D928}"/>
              </a:ext>
            </a:extLst>
          </p:cNvPr>
          <p:cNvGrpSpPr/>
          <p:nvPr/>
        </p:nvGrpSpPr>
        <p:grpSpPr>
          <a:xfrm>
            <a:off x="9871710" y="1957969"/>
            <a:ext cx="4484944" cy="5404732"/>
            <a:chOff x="9871710" y="1957969"/>
            <a:chExt cx="4484944" cy="5404732"/>
          </a:xfrm>
        </p:grpSpPr>
        <p:sp>
          <p:nvSpPr>
            <p:cNvPr id="19" name="Rectangle 18">
              <a:extLst>
                <a:ext uri="{FF2B5EF4-FFF2-40B4-BE49-F238E27FC236}">
                  <a16:creationId xmlns:a16="http://schemas.microsoft.com/office/drawing/2014/main" id="{43EE05CB-4C6B-45A1-AEEE-0A047D740CB8}"/>
                </a:ext>
              </a:extLst>
            </p:cNvPr>
            <p:cNvSpPr/>
            <p:nvPr/>
          </p:nvSpPr>
          <p:spPr>
            <a:xfrm>
              <a:off x="9871710" y="1957969"/>
              <a:ext cx="4434840" cy="5404732"/>
            </a:xfrm>
            <a:prstGeom prst="rect">
              <a:avLst/>
            </a:prstGeom>
            <a:noFill/>
            <a:ln w="25400">
              <a:gradFill>
                <a:gsLst>
                  <a:gs pos="35000">
                    <a:schemeClr val="accent3"/>
                  </a:gs>
                  <a:gs pos="100000">
                    <a:schemeClr val="accent2"/>
                  </a:gs>
                </a:gsLst>
                <a:lin ang="5400000" scaled="1"/>
              </a:gradFill>
            </a:ln>
          </p:spPr>
          <p:txBody>
            <a:bodyPr wrap="square" lIns="91440" tIns="274320" rIns="91440" bIns="91440" anchor="t" anchorCtr="0">
              <a:noAutofit/>
            </a:bodyPr>
            <a:lstStyle/>
            <a:p>
              <a:pPr algn="ctr" defTabSz="1097212" eaLnBrk="1" fontAlgn="auto" hangingPunct="1">
                <a:lnSpc>
                  <a:spcPct val="90000"/>
                </a:lnSpc>
                <a:spcBef>
                  <a:spcPts val="0"/>
                </a:spcBef>
                <a:spcAft>
                  <a:spcPts val="0"/>
                </a:spcAft>
              </a:pPr>
              <a:r>
                <a:rPr lang="en-US" sz="3200" b="1" dirty="0">
                  <a:solidFill>
                    <a:schemeClr val="accent4"/>
                  </a:solidFill>
                  <a:latin typeface="+mj-lt"/>
                  <a:ea typeface="Amazon Ember Bold" panose="020B0703020204020204" pitchFamily="34" charset="0"/>
                  <a:cs typeface="Amazon Ember Bold" panose="020B0703020204020204" pitchFamily="34" charset="0"/>
                </a:rPr>
                <a:t>Transform</a:t>
              </a:r>
              <a:r>
                <a:rPr lang="en-US" sz="3200" b="1" dirty="0">
                  <a:solidFill>
                    <a:schemeClr val="accent2"/>
                  </a:solidFill>
                  <a:latin typeface="+mj-lt"/>
                  <a:ea typeface="Amazon Ember Bold" panose="020B0703020204020204" pitchFamily="34" charset="0"/>
                  <a:cs typeface="Amazon Ember Bold" panose="020B0703020204020204" pitchFamily="34" charset="0"/>
                </a:rPr>
                <a:t> </a:t>
              </a:r>
              <a:r>
                <a:rPr lang="en-US" sz="3200" b="1" dirty="0">
                  <a:latin typeface="+mj-lt"/>
                  <a:ea typeface="Amazon Ember Bold" panose="020B0703020204020204" pitchFamily="34" charset="0"/>
                  <a:cs typeface="Amazon Ember Bold" panose="020B0703020204020204" pitchFamily="34" charset="0"/>
                </a:rPr>
                <a:t>on AWS</a:t>
              </a:r>
            </a:p>
          </p:txBody>
        </p:sp>
        <p:grpSp>
          <p:nvGrpSpPr>
            <p:cNvPr id="33" name="Group 32">
              <a:extLst>
                <a:ext uri="{FF2B5EF4-FFF2-40B4-BE49-F238E27FC236}">
                  <a16:creationId xmlns:a16="http://schemas.microsoft.com/office/drawing/2014/main" id="{3F727EAB-72AB-433E-BAA1-CD9BE63C8E59}"/>
                </a:ext>
              </a:extLst>
            </p:cNvPr>
            <p:cNvGrpSpPr/>
            <p:nvPr/>
          </p:nvGrpSpPr>
          <p:grpSpPr>
            <a:xfrm>
              <a:off x="9920269" y="3581547"/>
              <a:ext cx="4436385" cy="3244395"/>
              <a:chOff x="9920269" y="4188755"/>
              <a:chExt cx="4436385" cy="3244395"/>
            </a:xfrm>
          </p:grpSpPr>
          <p:grpSp>
            <p:nvGrpSpPr>
              <p:cNvPr id="29" name="Group 28">
                <a:extLst>
                  <a:ext uri="{FF2B5EF4-FFF2-40B4-BE49-F238E27FC236}">
                    <a16:creationId xmlns:a16="http://schemas.microsoft.com/office/drawing/2014/main" id="{C1D51728-1A4F-4CD4-8B0B-DCE42C81AA95}"/>
                  </a:ext>
                </a:extLst>
              </p:cNvPr>
              <p:cNvGrpSpPr/>
              <p:nvPr/>
            </p:nvGrpSpPr>
            <p:grpSpPr>
              <a:xfrm rot="1633886">
                <a:off x="11716102" y="4188755"/>
                <a:ext cx="459611" cy="802553"/>
                <a:chOff x="10602219" y="4162598"/>
                <a:chExt cx="374158" cy="653339"/>
              </a:xfrm>
            </p:grpSpPr>
            <p:sp>
              <p:nvSpPr>
                <p:cNvPr id="116" name="Freeform: Shape 115">
                  <a:extLst>
                    <a:ext uri="{FF2B5EF4-FFF2-40B4-BE49-F238E27FC236}">
                      <a16:creationId xmlns:a16="http://schemas.microsoft.com/office/drawing/2014/main" id="{39E9B752-AD4C-4FCC-AF0B-679DD9D33105}"/>
                    </a:ext>
                  </a:extLst>
                </p:cNvPr>
                <p:cNvSpPr/>
                <p:nvPr/>
              </p:nvSpPr>
              <p:spPr>
                <a:xfrm>
                  <a:off x="10604047" y="4238036"/>
                  <a:ext cx="13716" cy="91440"/>
                </a:xfrm>
                <a:custGeom>
                  <a:avLst/>
                  <a:gdLst>
                    <a:gd name="connsiteX0" fmla="*/ 6759 w 9655"/>
                    <a:gd name="connsiteY0" fmla="*/ 62438 h 64368"/>
                    <a:gd name="connsiteX1" fmla="*/ 4828 w 9655"/>
                    <a:gd name="connsiteY1" fmla="*/ 42483 h 64368"/>
                    <a:gd name="connsiteX2" fmla="*/ 4828 w 9655"/>
                    <a:gd name="connsiteY2" fmla="*/ 4828 h 64368"/>
                  </a:gdLst>
                  <a:ahLst/>
                  <a:cxnLst>
                    <a:cxn ang="0">
                      <a:pos x="connsiteX0" y="connsiteY0"/>
                    </a:cxn>
                    <a:cxn ang="0">
                      <a:pos x="connsiteX1" y="connsiteY1"/>
                    </a:cxn>
                    <a:cxn ang="0">
                      <a:pos x="connsiteX2" y="connsiteY2"/>
                    </a:cxn>
                  </a:cxnLst>
                  <a:rect l="l" t="t" r="r" b="b"/>
                  <a:pathLst>
                    <a:path w="9655" h="64368">
                      <a:moveTo>
                        <a:pt x="6759" y="62438"/>
                      </a:moveTo>
                      <a:cubicBezTo>
                        <a:pt x="5471" y="56001"/>
                        <a:pt x="4828" y="49564"/>
                        <a:pt x="4828" y="42483"/>
                      </a:cubicBezTo>
                      <a:lnTo>
                        <a:pt x="4828" y="4828"/>
                      </a:ln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7" name="Freeform: Shape 116">
                  <a:extLst>
                    <a:ext uri="{FF2B5EF4-FFF2-40B4-BE49-F238E27FC236}">
                      <a16:creationId xmlns:a16="http://schemas.microsoft.com/office/drawing/2014/main" id="{C8ED5F8C-1B50-4240-A0B6-B21CB360A6A3}"/>
                    </a:ext>
                  </a:extLst>
                </p:cNvPr>
                <p:cNvSpPr/>
                <p:nvPr/>
              </p:nvSpPr>
              <p:spPr>
                <a:xfrm>
                  <a:off x="10612735" y="4340449"/>
                  <a:ext cx="361188" cy="475488"/>
                </a:xfrm>
                <a:custGeom>
                  <a:avLst/>
                  <a:gdLst>
                    <a:gd name="connsiteX0" fmla="*/ 244280 w 254257"/>
                    <a:gd name="connsiteY0" fmla="*/ 207268 h 334718"/>
                    <a:gd name="connsiteX1" fmla="*/ 250073 w 254257"/>
                    <a:gd name="connsiteY1" fmla="*/ 240418 h 334718"/>
                    <a:gd name="connsiteX2" fmla="*/ 249751 w 254257"/>
                    <a:gd name="connsiteY2" fmla="*/ 317017 h 334718"/>
                    <a:gd name="connsiteX3" fmla="*/ 236234 w 254257"/>
                    <a:gd name="connsiteY3" fmla="*/ 330534 h 334718"/>
                    <a:gd name="connsiteX4" fmla="*/ 236234 w 254257"/>
                    <a:gd name="connsiteY4" fmla="*/ 330534 h 334718"/>
                    <a:gd name="connsiteX5" fmla="*/ 222716 w 254257"/>
                    <a:gd name="connsiteY5" fmla="*/ 317017 h 334718"/>
                    <a:gd name="connsiteX6" fmla="*/ 223038 w 254257"/>
                    <a:gd name="connsiteY6" fmla="*/ 240418 h 334718"/>
                    <a:gd name="connsiteX7" fmla="*/ 116830 w 254257"/>
                    <a:gd name="connsiteY7" fmla="*/ 116830 h 334718"/>
                    <a:gd name="connsiteX8" fmla="*/ 4828 w 254257"/>
                    <a:gd name="connsiteY8" fmla="*/ 4828 h 33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257" h="334718">
                      <a:moveTo>
                        <a:pt x="244280" y="207268"/>
                      </a:moveTo>
                      <a:cubicBezTo>
                        <a:pt x="247820" y="217567"/>
                        <a:pt x="250073" y="228510"/>
                        <a:pt x="250073" y="240418"/>
                      </a:cubicBezTo>
                      <a:lnTo>
                        <a:pt x="249751" y="317017"/>
                      </a:lnTo>
                      <a:cubicBezTo>
                        <a:pt x="249751" y="324419"/>
                        <a:pt x="243636" y="330534"/>
                        <a:pt x="236234" y="330534"/>
                      </a:cubicBezTo>
                      <a:lnTo>
                        <a:pt x="236234" y="330534"/>
                      </a:lnTo>
                      <a:cubicBezTo>
                        <a:pt x="228831" y="330534"/>
                        <a:pt x="222716" y="324419"/>
                        <a:pt x="222716" y="317017"/>
                      </a:cubicBezTo>
                      <a:lnTo>
                        <a:pt x="223038" y="240418"/>
                      </a:lnTo>
                      <a:cubicBezTo>
                        <a:pt x="223360" y="191176"/>
                        <a:pt x="171543" y="155129"/>
                        <a:pt x="116830" y="116830"/>
                      </a:cubicBezTo>
                      <a:cubicBezTo>
                        <a:pt x="69518" y="83680"/>
                        <a:pt x="21564" y="49886"/>
                        <a:pt x="4828" y="4828"/>
                      </a:cubicBez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8" name="Freeform: Shape 117">
                  <a:extLst>
                    <a:ext uri="{FF2B5EF4-FFF2-40B4-BE49-F238E27FC236}">
                      <a16:creationId xmlns:a16="http://schemas.microsoft.com/office/drawing/2014/main" id="{F3DC1E86-D61A-441E-A5D4-28B2FC091768}"/>
                    </a:ext>
                  </a:extLst>
                </p:cNvPr>
                <p:cNvSpPr/>
                <p:nvPr/>
              </p:nvSpPr>
              <p:spPr>
                <a:xfrm>
                  <a:off x="10604047" y="4162598"/>
                  <a:ext cx="333755" cy="429768"/>
                </a:xfrm>
                <a:custGeom>
                  <a:avLst/>
                  <a:gdLst>
                    <a:gd name="connsiteX0" fmla="*/ 4828 w 234946"/>
                    <a:gd name="connsiteY0" fmla="*/ 45380 h 302533"/>
                    <a:gd name="connsiteX1" fmla="*/ 4828 w 234946"/>
                    <a:gd name="connsiteY1" fmla="*/ 18345 h 302533"/>
                    <a:gd name="connsiteX2" fmla="*/ 18345 w 234946"/>
                    <a:gd name="connsiteY2" fmla="*/ 4828 h 302533"/>
                    <a:gd name="connsiteX3" fmla="*/ 18345 w 234946"/>
                    <a:gd name="connsiteY3" fmla="*/ 4828 h 302533"/>
                    <a:gd name="connsiteX4" fmla="*/ 31863 w 234946"/>
                    <a:gd name="connsiteY4" fmla="*/ 18345 h 302533"/>
                    <a:gd name="connsiteX5" fmla="*/ 31541 w 234946"/>
                    <a:gd name="connsiteY5" fmla="*/ 95910 h 302533"/>
                    <a:gd name="connsiteX6" fmla="*/ 137749 w 234946"/>
                    <a:gd name="connsiteY6" fmla="*/ 219498 h 302533"/>
                    <a:gd name="connsiteX7" fmla="*/ 230119 w 234946"/>
                    <a:gd name="connsiteY7" fmla="*/ 297706 h 30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946" h="302533">
                      <a:moveTo>
                        <a:pt x="4828" y="45380"/>
                      </a:moveTo>
                      <a:lnTo>
                        <a:pt x="4828" y="18345"/>
                      </a:lnTo>
                      <a:cubicBezTo>
                        <a:pt x="4828" y="10943"/>
                        <a:pt x="10943" y="4828"/>
                        <a:pt x="18345" y="4828"/>
                      </a:cubicBezTo>
                      <a:lnTo>
                        <a:pt x="18345" y="4828"/>
                      </a:lnTo>
                      <a:cubicBezTo>
                        <a:pt x="25748" y="4828"/>
                        <a:pt x="31863" y="10943"/>
                        <a:pt x="31863" y="18345"/>
                      </a:cubicBezTo>
                      <a:lnTo>
                        <a:pt x="31541" y="95910"/>
                      </a:lnTo>
                      <a:cubicBezTo>
                        <a:pt x="31219" y="145152"/>
                        <a:pt x="83036" y="181198"/>
                        <a:pt x="137749" y="219498"/>
                      </a:cubicBezTo>
                      <a:cubicBezTo>
                        <a:pt x="172187" y="243636"/>
                        <a:pt x="207268" y="268418"/>
                        <a:pt x="230119" y="297706"/>
                      </a:cubicBez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19" name="Freeform: Shape 118">
                  <a:extLst>
                    <a:ext uri="{FF2B5EF4-FFF2-40B4-BE49-F238E27FC236}">
                      <a16:creationId xmlns:a16="http://schemas.microsoft.com/office/drawing/2014/main" id="{BBA7FD85-A6B9-4C1E-A58D-AD971B9EE2F6}"/>
                    </a:ext>
                  </a:extLst>
                </p:cNvPr>
                <p:cNvSpPr/>
                <p:nvPr/>
              </p:nvSpPr>
              <p:spPr>
                <a:xfrm>
                  <a:off x="10602219" y="4503050"/>
                  <a:ext cx="155448" cy="310896"/>
                </a:xfrm>
                <a:custGeom>
                  <a:avLst/>
                  <a:gdLst>
                    <a:gd name="connsiteX0" fmla="*/ 18345 w 109427"/>
                    <a:gd name="connsiteY0" fmla="*/ 215106 h 218854"/>
                    <a:gd name="connsiteX1" fmla="*/ 18345 w 109427"/>
                    <a:gd name="connsiteY1" fmla="*/ 215106 h 218854"/>
                    <a:gd name="connsiteX2" fmla="*/ 4828 w 109427"/>
                    <a:gd name="connsiteY2" fmla="*/ 201588 h 218854"/>
                    <a:gd name="connsiteX3" fmla="*/ 5150 w 109427"/>
                    <a:gd name="connsiteY3" fmla="*/ 124989 h 218854"/>
                    <a:gd name="connsiteX4" fmla="*/ 33794 w 109427"/>
                    <a:gd name="connsiteY4" fmla="*/ 53861 h 218854"/>
                    <a:gd name="connsiteX5" fmla="*/ 84645 w 109427"/>
                    <a:gd name="connsiteY5" fmla="*/ 7516 h 218854"/>
                    <a:gd name="connsiteX6" fmla="*/ 103634 w 109427"/>
                    <a:gd name="connsiteY6" fmla="*/ 10412 h 218854"/>
                    <a:gd name="connsiteX7" fmla="*/ 103634 w 109427"/>
                    <a:gd name="connsiteY7" fmla="*/ 10412 h 218854"/>
                    <a:gd name="connsiteX8" fmla="*/ 100737 w 109427"/>
                    <a:gd name="connsiteY8" fmla="*/ 29079 h 218854"/>
                    <a:gd name="connsiteX9" fmla="*/ 32184 w 109427"/>
                    <a:gd name="connsiteY9" fmla="*/ 124667 h 218854"/>
                    <a:gd name="connsiteX10" fmla="*/ 31863 w 109427"/>
                    <a:gd name="connsiteY10" fmla="*/ 201588 h 218854"/>
                    <a:gd name="connsiteX11" fmla="*/ 18345 w 109427"/>
                    <a:gd name="connsiteY11" fmla="*/ 215106 h 21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427" h="218854">
                      <a:moveTo>
                        <a:pt x="18345" y="215106"/>
                      </a:moveTo>
                      <a:lnTo>
                        <a:pt x="18345" y="215106"/>
                      </a:lnTo>
                      <a:cubicBezTo>
                        <a:pt x="10943" y="215106"/>
                        <a:pt x="4828" y="208990"/>
                        <a:pt x="4828" y="201588"/>
                      </a:cubicBezTo>
                      <a:lnTo>
                        <a:pt x="5150" y="124989"/>
                      </a:lnTo>
                      <a:cubicBezTo>
                        <a:pt x="5150" y="100207"/>
                        <a:pt x="14483" y="77034"/>
                        <a:pt x="33794" y="53861"/>
                      </a:cubicBezTo>
                      <a:cubicBezTo>
                        <a:pt x="48277" y="36160"/>
                        <a:pt x="66944" y="21033"/>
                        <a:pt x="84645" y="7516"/>
                      </a:cubicBezTo>
                      <a:cubicBezTo>
                        <a:pt x="90760" y="3010"/>
                        <a:pt x="99128" y="4297"/>
                        <a:pt x="103634" y="10412"/>
                      </a:cubicBezTo>
                      <a:lnTo>
                        <a:pt x="103634" y="10412"/>
                      </a:lnTo>
                      <a:cubicBezTo>
                        <a:pt x="107818" y="16527"/>
                        <a:pt x="106531" y="24574"/>
                        <a:pt x="100737" y="29079"/>
                      </a:cubicBezTo>
                      <a:cubicBezTo>
                        <a:pt x="59219" y="60298"/>
                        <a:pt x="32184" y="88942"/>
                        <a:pt x="32184" y="124667"/>
                      </a:cubicBezTo>
                      <a:lnTo>
                        <a:pt x="31863" y="201588"/>
                      </a:lnTo>
                      <a:cubicBezTo>
                        <a:pt x="31863" y="208990"/>
                        <a:pt x="25748" y="215106"/>
                        <a:pt x="18345" y="215106"/>
                      </a:cubicBezTo>
                      <a:close/>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0" name="Freeform: Shape 119">
                  <a:extLst>
                    <a:ext uri="{FF2B5EF4-FFF2-40B4-BE49-F238E27FC236}">
                      <a16:creationId xmlns:a16="http://schemas.microsoft.com/office/drawing/2014/main" id="{8679E826-8635-4942-B922-39A9F0106E16}"/>
                    </a:ext>
                  </a:extLst>
                </p:cNvPr>
                <p:cNvSpPr/>
                <p:nvPr/>
              </p:nvSpPr>
              <p:spPr>
                <a:xfrm>
                  <a:off x="10820929" y="4163512"/>
                  <a:ext cx="155448" cy="310896"/>
                </a:xfrm>
                <a:custGeom>
                  <a:avLst/>
                  <a:gdLst>
                    <a:gd name="connsiteX0" fmla="*/ 104159 w 109427"/>
                    <a:gd name="connsiteY0" fmla="*/ 95910 h 218854"/>
                    <a:gd name="connsiteX1" fmla="*/ 26273 w 109427"/>
                    <a:gd name="connsiteY1" fmla="*/ 212096 h 218854"/>
                    <a:gd name="connsiteX2" fmla="*/ 7284 w 109427"/>
                    <a:gd name="connsiteY2" fmla="*/ 209199 h 218854"/>
                    <a:gd name="connsiteX3" fmla="*/ 7284 w 109427"/>
                    <a:gd name="connsiteY3" fmla="*/ 209199 h 218854"/>
                    <a:gd name="connsiteX4" fmla="*/ 10181 w 109427"/>
                    <a:gd name="connsiteY4" fmla="*/ 190532 h 218854"/>
                    <a:gd name="connsiteX5" fmla="*/ 55561 w 109427"/>
                    <a:gd name="connsiteY5" fmla="*/ 149336 h 218854"/>
                    <a:gd name="connsiteX6" fmla="*/ 77446 w 109427"/>
                    <a:gd name="connsiteY6" fmla="*/ 95910 h 218854"/>
                    <a:gd name="connsiteX7" fmla="*/ 77768 w 109427"/>
                    <a:gd name="connsiteY7" fmla="*/ 18345 h 218854"/>
                    <a:gd name="connsiteX8" fmla="*/ 91286 w 109427"/>
                    <a:gd name="connsiteY8" fmla="*/ 4828 h 218854"/>
                    <a:gd name="connsiteX9" fmla="*/ 91286 w 109427"/>
                    <a:gd name="connsiteY9" fmla="*/ 4828 h 218854"/>
                    <a:gd name="connsiteX10" fmla="*/ 104803 w 109427"/>
                    <a:gd name="connsiteY10" fmla="*/ 18345 h 218854"/>
                    <a:gd name="connsiteX11" fmla="*/ 104803 w 109427"/>
                    <a:gd name="connsiteY11" fmla="*/ 44415 h 21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427" h="218854">
                      <a:moveTo>
                        <a:pt x="104159" y="95910"/>
                      </a:moveTo>
                      <a:cubicBezTo>
                        <a:pt x="103838" y="144508"/>
                        <a:pt x="67791" y="180555"/>
                        <a:pt x="26273" y="212096"/>
                      </a:cubicBezTo>
                      <a:cubicBezTo>
                        <a:pt x="20158" y="216601"/>
                        <a:pt x="11790" y="215314"/>
                        <a:pt x="7284" y="209199"/>
                      </a:cubicBezTo>
                      <a:lnTo>
                        <a:pt x="7284" y="209199"/>
                      </a:lnTo>
                      <a:cubicBezTo>
                        <a:pt x="3100" y="203084"/>
                        <a:pt x="4388" y="195038"/>
                        <a:pt x="10181" y="190532"/>
                      </a:cubicBezTo>
                      <a:cubicBezTo>
                        <a:pt x="25629" y="178946"/>
                        <a:pt x="42687" y="164784"/>
                        <a:pt x="55561" y="149336"/>
                      </a:cubicBezTo>
                      <a:cubicBezTo>
                        <a:pt x="70044" y="131634"/>
                        <a:pt x="77446" y="114255"/>
                        <a:pt x="77446" y="95910"/>
                      </a:cubicBezTo>
                      <a:lnTo>
                        <a:pt x="77768" y="18345"/>
                      </a:lnTo>
                      <a:cubicBezTo>
                        <a:pt x="77768" y="10943"/>
                        <a:pt x="83883" y="4828"/>
                        <a:pt x="91286" y="4828"/>
                      </a:cubicBezTo>
                      <a:lnTo>
                        <a:pt x="91286" y="4828"/>
                      </a:lnTo>
                      <a:cubicBezTo>
                        <a:pt x="98688" y="4828"/>
                        <a:pt x="104803" y="10943"/>
                        <a:pt x="104803" y="18345"/>
                      </a:cubicBezTo>
                      <a:lnTo>
                        <a:pt x="104803" y="44415"/>
                      </a:lnTo>
                    </a:path>
                  </a:pathLst>
                </a:custGeom>
                <a:noFill/>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1" name="Freeform: Shape 120">
                  <a:extLst>
                    <a:ext uri="{FF2B5EF4-FFF2-40B4-BE49-F238E27FC236}">
                      <a16:creationId xmlns:a16="http://schemas.microsoft.com/office/drawing/2014/main" id="{59710F6B-48A5-4A73-B75F-08B0C7BB347E}"/>
                    </a:ext>
                  </a:extLst>
                </p:cNvPr>
                <p:cNvSpPr/>
                <p:nvPr/>
              </p:nvSpPr>
              <p:spPr>
                <a:xfrm>
                  <a:off x="10962036" y="4238036"/>
                  <a:ext cx="13716" cy="41148"/>
                </a:xfrm>
                <a:custGeom>
                  <a:avLst/>
                  <a:gdLst>
                    <a:gd name="connsiteX0" fmla="*/ 4828 w 9655"/>
                    <a:gd name="connsiteY0" fmla="*/ 4828 h 28966"/>
                    <a:gd name="connsiteX1" fmla="*/ 4828 w 9655"/>
                    <a:gd name="connsiteY1" fmla="*/ 27035 h 28966"/>
                  </a:gdLst>
                  <a:ahLst/>
                  <a:cxnLst>
                    <a:cxn ang="0">
                      <a:pos x="connsiteX0" y="connsiteY0"/>
                    </a:cxn>
                    <a:cxn ang="0">
                      <a:pos x="connsiteX1" y="connsiteY1"/>
                    </a:cxn>
                  </a:cxnLst>
                  <a:rect l="l" t="t" r="r" b="b"/>
                  <a:pathLst>
                    <a:path w="9655" h="28966">
                      <a:moveTo>
                        <a:pt x="4828" y="4828"/>
                      </a:moveTo>
                      <a:lnTo>
                        <a:pt x="4828" y="27035"/>
                      </a:lnTo>
                    </a:path>
                  </a:pathLst>
                </a:custGeom>
                <a:ln w="19050" cap="flat">
                  <a:solidFill>
                    <a:schemeClr val="tx1"/>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2" name="Freeform: Shape 121">
                  <a:extLst>
                    <a:ext uri="{FF2B5EF4-FFF2-40B4-BE49-F238E27FC236}">
                      <a16:creationId xmlns:a16="http://schemas.microsoft.com/office/drawing/2014/main" id="{F0456EF6-05EB-4D3A-8AE0-59A9882E3BA1}"/>
                    </a:ext>
                  </a:extLst>
                </p:cNvPr>
                <p:cNvSpPr/>
                <p:nvPr/>
              </p:nvSpPr>
              <p:spPr>
                <a:xfrm>
                  <a:off x="10713776" y="4378853"/>
                  <a:ext cx="146304" cy="13716"/>
                </a:xfrm>
                <a:custGeom>
                  <a:avLst/>
                  <a:gdLst>
                    <a:gd name="connsiteX0" fmla="*/ 98806 w 102990"/>
                    <a:gd name="connsiteY0" fmla="*/ 4828 h 9655"/>
                    <a:gd name="connsiteX1" fmla="*/ 4828 w 102990"/>
                    <a:gd name="connsiteY1" fmla="*/ 4828 h 9655"/>
                  </a:gdLst>
                  <a:ahLst/>
                  <a:cxnLst>
                    <a:cxn ang="0">
                      <a:pos x="connsiteX0" y="connsiteY0"/>
                    </a:cxn>
                    <a:cxn ang="0">
                      <a:pos x="connsiteX1" y="connsiteY1"/>
                    </a:cxn>
                  </a:cxnLst>
                  <a:rect l="l" t="t" r="r" b="b"/>
                  <a:pathLst>
                    <a:path w="102990" h="9655">
                      <a:moveTo>
                        <a:pt x="98806" y="4828"/>
                      </a:moveTo>
                      <a:lnTo>
                        <a:pt x="4828" y="4828"/>
                      </a:lnTo>
                    </a:path>
                  </a:pathLst>
                </a:custGeom>
                <a:ln w="19050" cap="flat">
                  <a:solidFill>
                    <a:schemeClr val="accent4"/>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3" name="Freeform: Shape 122">
                  <a:extLst>
                    <a:ext uri="{FF2B5EF4-FFF2-40B4-BE49-F238E27FC236}">
                      <a16:creationId xmlns:a16="http://schemas.microsoft.com/office/drawing/2014/main" id="{2709D037-3E00-4396-BC31-8749DE7CDDAE}"/>
                    </a:ext>
                  </a:extLst>
                </p:cNvPr>
                <p:cNvSpPr/>
                <p:nvPr/>
              </p:nvSpPr>
              <p:spPr>
                <a:xfrm>
                  <a:off x="10674000" y="4298386"/>
                  <a:ext cx="228600" cy="13716"/>
                </a:xfrm>
                <a:custGeom>
                  <a:avLst/>
                  <a:gdLst>
                    <a:gd name="connsiteX0" fmla="*/ 158026 w 160922"/>
                    <a:gd name="connsiteY0" fmla="*/ 4828 h 9655"/>
                    <a:gd name="connsiteX1" fmla="*/ 4828 w 160922"/>
                    <a:gd name="connsiteY1" fmla="*/ 4828 h 9655"/>
                  </a:gdLst>
                  <a:ahLst/>
                  <a:cxnLst>
                    <a:cxn ang="0">
                      <a:pos x="connsiteX0" y="connsiteY0"/>
                    </a:cxn>
                    <a:cxn ang="0">
                      <a:pos x="connsiteX1" y="connsiteY1"/>
                    </a:cxn>
                  </a:cxnLst>
                  <a:rect l="l" t="t" r="r" b="b"/>
                  <a:pathLst>
                    <a:path w="160922" h="9655">
                      <a:moveTo>
                        <a:pt x="158026" y="4828"/>
                      </a:moveTo>
                      <a:lnTo>
                        <a:pt x="4828" y="4828"/>
                      </a:lnTo>
                    </a:path>
                  </a:pathLst>
                </a:custGeom>
                <a:ln w="19050" cap="flat">
                  <a:solidFill>
                    <a:schemeClr val="accent4"/>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4" name="Freeform: Shape 123">
                  <a:extLst>
                    <a:ext uri="{FF2B5EF4-FFF2-40B4-BE49-F238E27FC236}">
                      <a16:creationId xmlns:a16="http://schemas.microsoft.com/office/drawing/2014/main" id="{AB373FBC-6605-4E99-B488-93511BB8E7F2}"/>
                    </a:ext>
                  </a:extLst>
                </p:cNvPr>
                <p:cNvSpPr/>
                <p:nvPr/>
              </p:nvSpPr>
              <p:spPr>
                <a:xfrm>
                  <a:off x="10714691" y="4584593"/>
                  <a:ext cx="141732" cy="13716"/>
                </a:xfrm>
                <a:custGeom>
                  <a:avLst/>
                  <a:gdLst>
                    <a:gd name="connsiteX0" fmla="*/ 96232 w 99771"/>
                    <a:gd name="connsiteY0" fmla="*/ 4828 h 9655"/>
                    <a:gd name="connsiteX1" fmla="*/ 4828 w 99771"/>
                    <a:gd name="connsiteY1" fmla="*/ 4828 h 9655"/>
                  </a:gdLst>
                  <a:ahLst/>
                  <a:cxnLst>
                    <a:cxn ang="0">
                      <a:pos x="connsiteX0" y="connsiteY0"/>
                    </a:cxn>
                    <a:cxn ang="0">
                      <a:pos x="connsiteX1" y="connsiteY1"/>
                    </a:cxn>
                  </a:cxnLst>
                  <a:rect l="l" t="t" r="r" b="b"/>
                  <a:pathLst>
                    <a:path w="99771" h="9655">
                      <a:moveTo>
                        <a:pt x="96232" y="4828"/>
                      </a:moveTo>
                      <a:lnTo>
                        <a:pt x="4828" y="4828"/>
                      </a:lnTo>
                    </a:path>
                  </a:pathLst>
                </a:custGeom>
                <a:ln w="19050" cap="flat">
                  <a:solidFill>
                    <a:schemeClr val="accent4"/>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5" name="Freeform: Shape 124">
                  <a:extLst>
                    <a:ext uri="{FF2B5EF4-FFF2-40B4-BE49-F238E27FC236}">
                      <a16:creationId xmlns:a16="http://schemas.microsoft.com/office/drawing/2014/main" id="{67EFF9DE-F2D9-4575-A010-FB1982D9C503}"/>
                    </a:ext>
                  </a:extLst>
                </p:cNvPr>
                <p:cNvSpPr/>
                <p:nvPr/>
              </p:nvSpPr>
              <p:spPr>
                <a:xfrm>
                  <a:off x="10670342" y="4665975"/>
                  <a:ext cx="233172" cy="13716"/>
                </a:xfrm>
                <a:custGeom>
                  <a:avLst/>
                  <a:gdLst>
                    <a:gd name="connsiteX0" fmla="*/ 159635 w 164140"/>
                    <a:gd name="connsiteY0" fmla="*/ 4828 h 9655"/>
                    <a:gd name="connsiteX1" fmla="*/ 4828 w 164140"/>
                    <a:gd name="connsiteY1" fmla="*/ 4828 h 9655"/>
                  </a:gdLst>
                  <a:ahLst/>
                  <a:cxnLst>
                    <a:cxn ang="0">
                      <a:pos x="connsiteX0" y="connsiteY0"/>
                    </a:cxn>
                    <a:cxn ang="0">
                      <a:pos x="connsiteX1" y="connsiteY1"/>
                    </a:cxn>
                  </a:cxnLst>
                  <a:rect l="l" t="t" r="r" b="b"/>
                  <a:pathLst>
                    <a:path w="164140" h="9655">
                      <a:moveTo>
                        <a:pt x="159635" y="4828"/>
                      </a:moveTo>
                      <a:lnTo>
                        <a:pt x="4828" y="4828"/>
                      </a:lnTo>
                    </a:path>
                  </a:pathLst>
                </a:custGeom>
                <a:ln w="19050" cap="flat">
                  <a:solidFill>
                    <a:schemeClr val="accent4"/>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6" name="Freeform: Shape 125">
                  <a:extLst>
                    <a:ext uri="{FF2B5EF4-FFF2-40B4-BE49-F238E27FC236}">
                      <a16:creationId xmlns:a16="http://schemas.microsoft.com/office/drawing/2014/main" id="{0B2EEC94-3D25-4A89-92DF-040A81746097}"/>
                    </a:ext>
                  </a:extLst>
                </p:cNvPr>
                <p:cNvSpPr/>
                <p:nvPr/>
              </p:nvSpPr>
              <p:spPr>
                <a:xfrm>
                  <a:off x="10668056" y="4746900"/>
                  <a:ext cx="59436" cy="13716"/>
                </a:xfrm>
                <a:custGeom>
                  <a:avLst/>
                  <a:gdLst>
                    <a:gd name="connsiteX0" fmla="*/ 37656 w 41839"/>
                    <a:gd name="connsiteY0" fmla="*/ 4828 h 9655"/>
                    <a:gd name="connsiteX1" fmla="*/ 4828 w 41839"/>
                    <a:gd name="connsiteY1" fmla="*/ 4828 h 9655"/>
                  </a:gdLst>
                  <a:ahLst/>
                  <a:cxnLst>
                    <a:cxn ang="0">
                      <a:pos x="connsiteX0" y="connsiteY0"/>
                    </a:cxn>
                    <a:cxn ang="0">
                      <a:pos x="connsiteX1" y="connsiteY1"/>
                    </a:cxn>
                  </a:cxnLst>
                  <a:rect l="l" t="t" r="r" b="b"/>
                  <a:pathLst>
                    <a:path w="41839" h="9655">
                      <a:moveTo>
                        <a:pt x="37656" y="4828"/>
                      </a:moveTo>
                      <a:lnTo>
                        <a:pt x="4828" y="4828"/>
                      </a:lnTo>
                    </a:path>
                  </a:pathLst>
                </a:custGeom>
                <a:ln w="19050" cap="flat">
                  <a:solidFill>
                    <a:schemeClr val="accent4"/>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7" name="Freeform: Shape 126">
                  <a:extLst>
                    <a:ext uri="{FF2B5EF4-FFF2-40B4-BE49-F238E27FC236}">
                      <a16:creationId xmlns:a16="http://schemas.microsoft.com/office/drawing/2014/main" id="{8C8F2969-5AD2-4451-A3FA-4482A0D0E44D}"/>
                    </a:ext>
                  </a:extLst>
                </p:cNvPr>
                <p:cNvSpPr/>
                <p:nvPr/>
              </p:nvSpPr>
              <p:spPr>
                <a:xfrm>
                  <a:off x="10737550" y="4746900"/>
                  <a:ext cx="164592" cy="13716"/>
                </a:xfrm>
                <a:custGeom>
                  <a:avLst/>
                  <a:gdLst>
                    <a:gd name="connsiteX0" fmla="*/ 112324 w 115864"/>
                    <a:gd name="connsiteY0" fmla="*/ 4828 h 9655"/>
                    <a:gd name="connsiteX1" fmla="*/ 4828 w 115864"/>
                    <a:gd name="connsiteY1" fmla="*/ 4828 h 9655"/>
                  </a:gdLst>
                  <a:ahLst/>
                  <a:cxnLst>
                    <a:cxn ang="0">
                      <a:pos x="connsiteX0" y="connsiteY0"/>
                    </a:cxn>
                    <a:cxn ang="0">
                      <a:pos x="connsiteX1" y="connsiteY1"/>
                    </a:cxn>
                  </a:cxnLst>
                  <a:rect l="l" t="t" r="r" b="b"/>
                  <a:pathLst>
                    <a:path w="115864" h="9655">
                      <a:moveTo>
                        <a:pt x="112324" y="4828"/>
                      </a:moveTo>
                      <a:lnTo>
                        <a:pt x="4828" y="4828"/>
                      </a:lnTo>
                    </a:path>
                  </a:pathLst>
                </a:custGeom>
                <a:ln w="19050" cap="flat">
                  <a:solidFill>
                    <a:schemeClr val="accent4"/>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8" name="Freeform: Shape 127">
                  <a:extLst>
                    <a:ext uri="{FF2B5EF4-FFF2-40B4-BE49-F238E27FC236}">
                      <a16:creationId xmlns:a16="http://schemas.microsoft.com/office/drawing/2014/main" id="{7863EF0E-22E7-4A53-AD56-1F269838B993}"/>
                    </a:ext>
                  </a:extLst>
                </p:cNvPr>
                <p:cNvSpPr/>
                <p:nvPr/>
              </p:nvSpPr>
              <p:spPr>
                <a:xfrm>
                  <a:off x="10844078" y="4220205"/>
                  <a:ext cx="59436" cy="13716"/>
                </a:xfrm>
                <a:custGeom>
                  <a:avLst/>
                  <a:gdLst>
                    <a:gd name="connsiteX0" fmla="*/ 4828 w 41839"/>
                    <a:gd name="connsiteY0" fmla="*/ 4828 h 9655"/>
                    <a:gd name="connsiteX1" fmla="*/ 37656 w 41839"/>
                    <a:gd name="connsiteY1" fmla="*/ 4828 h 9655"/>
                  </a:gdLst>
                  <a:ahLst/>
                  <a:cxnLst>
                    <a:cxn ang="0">
                      <a:pos x="connsiteX0" y="connsiteY0"/>
                    </a:cxn>
                    <a:cxn ang="0">
                      <a:pos x="connsiteX1" y="connsiteY1"/>
                    </a:cxn>
                  </a:cxnLst>
                  <a:rect l="l" t="t" r="r" b="b"/>
                  <a:pathLst>
                    <a:path w="41839" h="9655">
                      <a:moveTo>
                        <a:pt x="4828" y="4828"/>
                      </a:moveTo>
                      <a:lnTo>
                        <a:pt x="37656" y="4828"/>
                      </a:lnTo>
                    </a:path>
                  </a:pathLst>
                </a:custGeom>
                <a:ln w="19050" cap="flat">
                  <a:solidFill>
                    <a:schemeClr val="accent4"/>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129" name="Freeform: Shape 128">
                  <a:extLst>
                    <a:ext uri="{FF2B5EF4-FFF2-40B4-BE49-F238E27FC236}">
                      <a16:creationId xmlns:a16="http://schemas.microsoft.com/office/drawing/2014/main" id="{87045E58-EF1C-426F-8073-9C0F9AD3F441}"/>
                    </a:ext>
                  </a:extLst>
                </p:cNvPr>
                <p:cNvSpPr/>
                <p:nvPr/>
              </p:nvSpPr>
              <p:spPr>
                <a:xfrm>
                  <a:off x="10668514" y="4220205"/>
                  <a:ext cx="164592" cy="13716"/>
                </a:xfrm>
                <a:custGeom>
                  <a:avLst/>
                  <a:gdLst>
                    <a:gd name="connsiteX0" fmla="*/ 4828 w 115864"/>
                    <a:gd name="connsiteY0" fmla="*/ 4828 h 9655"/>
                    <a:gd name="connsiteX1" fmla="*/ 112324 w 115864"/>
                    <a:gd name="connsiteY1" fmla="*/ 4828 h 9655"/>
                  </a:gdLst>
                  <a:ahLst/>
                  <a:cxnLst>
                    <a:cxn ang="0">
                      <a:pos x="connsiteX0" y="connsiteY0"/>
                    </a:cxn>
                    <a:cxn ang="0">
                      <a:pos x="connsiteX1" y="connsiteY1"/>
                    </a:cxn>
                  </a:cxnLst>
                  <a:rect l="l" t="t" r="r" b="b"/>
                  <a:pathLst>
                    <a:path w="115864" h="9655">
                      <a:moveTo>
                        <a:pt x="4828" y="4828"/>
                      </a:moveTo>
                      <a:lnTo>
                        <a:pt x="112324" y="4828"/>
                      </a:lnTo>
                    </a:path>
                  </a:pathLst>
                </a:custGeom>
                <a:ln w="19050" cap="flat">
                  <a:solidFill>
                    <a:schemeClr val="accent4"/>
                  </a:solidFill>
                  <a:prstDash val="solid"/>
                  <a:round/>
                </a:ln>
              </p:spPr>
              <p:txBody>
                <a:bodyPr rtlCol="0" anchor="ctr"/>
                <a:lstStyle/>
                <a:p>
                  <a:pPr marL="0" marR="0" lvl="0" indent="0" algn="l" defTabSz="1097212" rtl="0" eaLnBrk="1" fontAlgn="auto" latinLnBrk="0" hangingPunct="1">
                    <a:lnSpc>
                      <a:spcPct val="100000"/>
                    </a:lnSpc>
                    <a:spcBef>
                      <a:spcPts val="0"/>
                    </a:spcBef>
                    <a:spcAft>
                      <a:spcPts val="0"/>
                    </a:spcAft>
                    <a:buClrTx/>
                    <a:buSzTx/>
                    <a:buFontTx/>
                    <a:buNone/>
                    <a:tabLst/>
                    <a:defRPr/>
                  </a:pPr>
                  <a:endParaRPr kumimoji="0" lang="en-US" sz="2118" b="0" i="0" u="none" strike="noStrike" kern="1200" cap="none" spc="0" normalizeH="0" baseline="0" noProof="0" dirty="0">
                    <a:ln>
                      <a:noFill/>
                    </a:ln>
                    <a:solidFill>
                      <a:srgbClr val="FFFFFF"/>
                    </a:solidFill>
                    <a:effectLst/>
                    <a:uLnTx/>
                    <a:uFillTx/>
                    <a:latin typeface="Amazon Ember"/>
                    <a:ea typeface="+mn-ea"/>
                    <a:cs typeface="+mn-cs"/>
                  </a:endParaRPr>
                </a:p>
              </p:txBody>
            </p:sp>
          </p:grpSp>
          <p:sp>
            <p:nvSpPr>
              <p:cNvPr id="179" name="Rectangle 178">
                <a:extLst>
                  <a:ext uri="{FF2B5EF4-FFF2-40B4-BE49-F238E27FC236}">
                    <a16:creationId xmlns:a16="http://schemas.microsoft.com/office/drawing/2014/main" id="{7C88364C-2907-4700-A2D6-9F43CA540F1C}"/>
                  </a:ext>
                </a:extLst>
              </p:cNvPr>
              <p:cNvSpPr/>
              <p:nvPr/>
            </p:nvSpPr>
            <p:spPr>
              <a:xfrm>
                <a:off x="9920269" y="4999174"/>
                <a:ext cx="4436385" cy="904050"/>
              </a:xfrm>
              <a:prstGeom prst="rect">
                <a:avLst/>
              </a:prstGeom>
            </p:spPr>
            <p:txBody>
              <a:bodyPr wrap="square" lIns="0" anchor="ctr">
                <a:noAutofit/>
              </a:bodyPr>
              <a:lstStyle/>
              <a:p>
                <a:pPr algn="ctr" defTabSz="1097212" eaLnBrk="1" fontAlgn="auto" hangingPunct="1">
                  <a:spcBef>
                    <a:spcPts val="0"/>
                  </a:spcBef>
                  <a:spcAft>
                    <a:spcPts val="0"/>
                  </a:spcAft>
                  <a:defRPr/>
                </a:pPr>
                <a:r>
                  <a:rPr lang="en-US" sz="3200" b="1" dirty="0">
                    <a:solidFill>
                      <a:schemeClr val="accent4"/>
                    </a:solidFill>
                    <a:latin typeface="+mj-lt"/>
                    <a:ea typeface="Amazon Ember Bold" panose="020B0703020204020204" pitchFamily="34" charset="0"/>
                    <a:cs typeface="Amazon Ember Bold" panose="020B0703020204020204" pitchFamily="34" charset="0"/>
                  </a:rPr>
                  <a:t>Modernize</a:t>
                </a:r>
              </a:p>
              <a:p>
                <a:pPr algn="ctr" defTabSz="1097212" eaLnBrk="1" fontAlgn="auto" hangingPunct="1">
                  <a:spcBef>
                    <a:spcPts val="0"/>
                  </a:spcBef>
                  <a:spcAft>
                    <a:spcPts val="0"/>
                  </a:spcAft>
                </a:pPr>
                <a:r>
                  <a:rPr lang="en-US" sz="1800" dirty="0">
                    <a:latin typeface="Amazon Ember Medium" panose="020B0603020204030204" pitchFamily="34" charset="0"/>
                    <a:ea typeface="Amazon Ember Medium" panose="020B0603020204030204" pitchFamily="34" charset="0"/>
                    <a:cs typeface="Amazon Ember Medium" panose="020B0603020204030204" pitchFamily="34" charset="0"/>
                  </a:rPr>
                  <a:t>Serverless / containers / microservices</a:t>
                </a:r>
                <a:endParaRPr lang="en-US" sz="2800" dirty="0">
                  <a:latin typeface="Amazon Ember Medium" panose="020B0603020204030204" pitchFamily="34" charset="0"/>
                  <a:ea typeface="Amazon Ember Medium" panose="020B0603020204030204" pitchFamily="34" charset="0"/>
                  <a:cs typeface="Amazon Ember Medium" panose="020B0603020204030204" pitchFamily="34" charset="0"/>
                </a:endParaRPr>
              </a:p>
            </p:txBody>
          </p:sp>
          <p:grpSp>
            <p:nvGrpSpPr>
              <p:cNvPr id="28" name="Group 27">
                <a:extLst>
                  <a:ext uri="{FF2B5EF4-FFF2-40B4-BE49-F238E27FC236}">
                    <a16:creationId xmlns:a16="http://schemas.microsoft.com/office/drawing/2014/main" id="{42F8ACEE-571F-4331-B632-8944BB6A378F}"/>
                  </a:ext>
                </a:extLst>
              </p:cNvPr>
              <p:cNvGrpSpPr/>
              <p:nvPr/>
            </p:nvGrpSpPr>
            <p:grpSpPr>
              <a:xfrm>
                <a:off x="11068020" y="6117898"/>
                <a:ext cx="2200698" cy="1315252"/>
                <a:chOff x="10438299" y="5560834"/>
                <a:chExt cx="2200698" cy="1315252"/>
              </a:xfrm>
            </p:grpSpPr>
            <p:grpSp>
              <p:nvGrpSpPr>
                <p:cNvPr id="186" name="Group 185">
                  <a:extLst>
                    <a:ext uri="{FF2B5EF4-FFF2-40B4-BE49-F238E27FC236}">
                      <a16:creationId xmlns:a16="http://schemas.microsoft.com/office/drawing/2014/main" id="{4DA13E11-A78F-4205-A882-ADF0590DBA9E}"/>
                    </a:ext>
                  </a:extLst>
                </p:cNvPr>
                <p:cNvGrpSpPr/>
                <p:nvPr/>
              </p:nvGrpSpPr>
              <p:grpSpPr>
                <a:xfrm>
                  <a:off x="11233342" y="5560834"/>
                  <a:ext cx="610612" cy="640422"/>
                  <a:chOff x="203200" y="3606800"/>
                  <a:chExt cx="613074" cy="643004"/>
                </a:xfrm>
                <a:solidFill>
                  <a:schemeClr val="bg1"/>
                </a:solidFill>
              </p:grpSpPr>
              <p:sp>
                <p:nvSpPr>
                  <p:cNvPr id="187" name="Rectangle: Rounded Corners 186">
                    <a:extLst>
                      <a:ext uri="{FF2B5EF4-FFF2-40B4-BE49-F238E27FC236}">
                        <a16:creationId xmlns:a16="http://schemas.microsoft.com/office/drawing/2014/main" id="{9511B613-6A64-4D8B-BA07-80C6F03F65CE}"/>
                      </a:ext>
                    </a:extLst>
                  </p:cNvPr>
                  <p:cNvSpPr/>
                  <p:nvPr/>
                </p:nvSpPr>
                <p:spPr bwMode="auto">
                  <a:xfrm>
                    <a:off x="203200" y="3606800"/>
                    <a:ext cx="441960" cy="441960"/>
                  </a:xfrm>
                  <a:prstGeom prst="roundRect">
                    <a:avLst/>
                  </a:prstGeom>
                  <a:grp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88" name="Rectangle: Rounded Corners 187">
                    <a:extLst>
                      <a:ext uri="{FF2B5EF4-FFF2-40B4-BE49-F238E27FC236}">
                        <a16:creationId xmlns:a16="http://schemas.microsoft.com/office/drawing/2014/main" id="{A7585B56-1EBF-40D6-B629-1CC46A4930EB}"/>
                      </a:ext>
                    </a:extLst>
                  </p:cNvPr>
                  <p:cNvSpPr/>
                  <p:nvPr/>
                </p:nvSpPr>
                <p:spPr bwMode="auto">
                  <a:xfrm>
                    <a:off x="255224" y="3671761"/>
                    <a:ext cx="441961" cy="441960"/>
                  </a:xfrm>
                  <a:prstGeom prst="roundRect">
                    <a:avLst/>
                  </a:prstGeom>
                  <a:grpFill/>
                  <a:ln w="190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89" name="Rectangle: Rounded Corners 188">
                    <a:extLst>
                      <a:ext uri="{FF2B5EF4-FFF2-40B4-BE49-F238E27FC236}">
                        <a16:creationId xmlns:a16="http://schemas.microsoft.com/office/drawing/2014/main" id="{B42D4469-9E18-45CC-88BD-14E44280F1C4}"/>
                      </a:ext>
                    </a:extLst>
                  </p:cNvPr>
                  <p:cNvSpPr/>
                  <p:nvPr/>
                </p:nvSpPr>
                <p:spPr bwMode="auto">
                  <a:xfrm>
                    <a:off x="316062" y="3739232"/>
                    <a:ext cx="441961" cy="441960"/>
                  </a:xfrm>
                  <a:prstGeom prst="roundRect">
                    <a:avLst/>
                  </a:prstGeom>
                  <a:grp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90" name="Rectangle: Rounded Corners 189">
                    <a:extLst>
                      <a:ext uri="{FF2B5EF4-FFF2-40B4-BE49-F238E27FC236}">
                        <a16:creationId xmlns:a16="http://schemas.microsoft.com/office/drawing/2014/main" id="{2D4E8089-7638-49CE-A0E2-1DF2BF5DC7C5}"/>
                      </a:ext>
                    </a:extLst>
                  </p:cNvPr>
                  <p:cNvSpPr/>
                  <p:nvPr/>
                </p:nvSpPr>
                <p:spPr bwMode="auto">
                  <a:xfrm>
                    <a:off x="374313" y="3807844"/>
                    <a:ext cx="441961" cy="441960"/>
                  </a:xfrm>
                  <a:prstGeom prst="roundRect">
                    <a:avLst/>
                  </a:prstGeom>
                  <a:solidFill>
                    <a:srgbClr val="232F3E"/>
                  </a:solidFill>
                  <a:ln w="190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sp>
              <p:nvSpPr>
                <p:cNvPr id="191" name="TextBox 190">
                  <a:extLst>
                    <a:ext uri="{FF2B5EF4-FFF2-40B4-BE49-F238E27FC236}">
                      <a16:creationId xmlns:a16="http://schemas.microsoft.com/office/drawing/2014/main" id="{52046BB0-38DA-48A0-A073-25E726D24DE2}"/>
                    </a:ext>
                  </a:extLst>
                </p:cNvPr>
                <p:cNvSpPr txBox="1"/>
                <p:nvPr/>
              </p:nvSpPr>
              <p:spPr>
                <a:xfrm>
                  <a:off x="10438299" y="6337588"/>
                  <a:ext cx="2200698" cy="538498"/>
                </a:xfrm>
                <a:prstGeom prst="rect">
                  <a:avLst/>
                </a:prstGeom>
              </p:spPr>
              <p:txBody>
                <a:bodyPr wrap="square" lIns="0" anchor="ctr">
                  <a:noAutofit/>
                </a:bodyPr>
                <a:lstStyle>
                  <a:defPPr>
                    <a:defRPr lang="en-US"/>
                  </a:defPPr>
                  <a:lvl1pPr marL="0" marR="0" lvl="0" indent="0" defTabSz="1097212" eaLnBrk="1" fontAlgn="auto" latinLnBrk="0" hangingPunct="1">
                    <a:lnSpc>
                      <a:spcPct val="100000"/>
                    </a:lnSpc>
                    <a:spcBef>
                      <a:spcPts val="0"/>
                    </a:spcBef>
                    <a:spcAft>
                      <a:spcPts val="0"/>
                    </a:spcAft>
                    <a:buClrTx/>
                    <a:buSzTx/>
                    <a:buFontTx/>
                    <a:buNone/>
                    <a:tabLst/>
                    <a:defRPr sz="3200" b="1">
                      <a:solidFill>
                        <a:schemeClr val="accent2"/>
                      </a:solidFill>
                      <a:latin typeface="+mj-lt"/>
                      <a:ea typeface="Amazon Ember Bold" panose="020B0703020204020204" pitchFamily="34" charset="0"/>
                      <a:cs typeface="Amazon Ember Bold" panose="020B0703020204020204" pitchFamily="34" charset="0"/>
                    </a:defRPr>
                  </a:lvl1pPr>
                </a:lstStyle>
                <a:p>
                  <a:pPr algn="ctr"/>
                  <a:r>
                    <a:rPr lang="en-US" dirty="0">
                      <a:solidFill>
                        <a:schemeClr val="accent4"/>
                      </a:solidFill>
                    </a:rPr>
                    <a:t>20%</a:t>
                  </a:r>
                </a:p>
              </p:txBody>
            </p:sp>
          </p:grpSp>
        </p:grpSp>
      </p:grpSp>
    </p:spTree>
    <p:extLst>
      <p:ext uri="{BB962C8B-B14F-4D97-AF65-F5344CB8AC3E}">
        <p14:creationId xmlns:p14="http://schemas.microsoft.com/office/powerpoint/2010/main" val="420641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42" presetClass="path" presetSubtype="0" decel="100000" fill="hold" nodeType="withEffect">
                                  <p:stCondLst>
                                    <p:cond delay="0"/>
                                  </p:stCondLst>
                                  <p:childTnLst>
                                    <p:animMotion origin="layout" path="M 1.45833E-6 -3.7037E-6 L 1.45833E-6 0.04352 " pathEditMode="relative" rAng="0" ptsTypes="AA">
                                      <p:cBhvr>
                                        <p:cTn id="9" dur="600" spd="-100000" fill="hold"/>
                                        <p:tgtEl>
                                          <p:spTgt spid="35"/>
                                        </p:tgtEl>
                                        <p:attrNameLst>
                                          <p:attrName>ppt_x</p:attrName>
                                          <p:attrName>ppt_y</p:attrName>
                                        </p:attrNameLst>
                                      </p:cBhvr>
                                      <p:rCtr x="0" y="2176"/>
                                    </p:animMotion>
                                  </p:childTnLst>
                                </p:cTn>
                              </p:par>
                              <p:par>
                                <p:cTn id="10" presetID="10" presetClass="entr" presetSubtype="0" fill="hold" nodeType="withEffect">
                                  <p:stCondLst>
                                    <p:cond delay="40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par>
                                <p:cTn id="13" presetID="42" presetClass="path" presetSubtype="0" decel="100000" fill="hold" nodeType="withEffect">
                                  <p:stCondLst>
                                    <p:cond delay="400"/>
                                  </p:stCondLst>
                                  <p:childTnLst>
                                    <p:animMotion origin="layout" path="M 1.45833E-6 -3.7037E-6 L 1.45833E-6 0.04352 " pathEditMode="relative" rAng="0" ptsTypes="AA">
                                      <p:cBhvr>
                                        <p:cTn id="14" dur="600" spd="-100000" fill="hold"/>
                                        <p:tgtEl>
                                          <p:spTgt spid="46"/>
                                        </p:tgtEl>
                                        <p:attrNameLst>
                                          <p:attrName>ppt_x</p:attrName>
                                          <p:attrName>ppt_y</p:attrName>
                                        </p:attrNameLst>
                                      </p:cBhvr>
                                      <p:rCtr x="0" y="2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731520" y="1101092"/>
            <a:ext cx="13167360" cy="727709"/>
          </a:xfrm>
        </p:spPr>
        <p:txBody>
          <a:bodyPr>
            <a:normAutofit fontScale="90000"/>
          </a:bodyPr>
          <a:lstStyle/>
          <a:p>
            <a:r>
              <a:rPr lang="en-US" dirty="0">
                <a:latin typeface="+mj-lt"/>
                <a:ea typeface="Amazon Ember Light" panose="020B0403020204020204" pitchFamily="34" charset="0"/>
                <a:cs typeface="Amazon Ember Light" panose="020B0403020204020204" pitchFamily="34" charset="0"/>
              </a:rPr>
              <a:t>Migrate and modernize legacy applications</a:t>
            </a:r>
            <a:endParaRPr lang="en-US" i="1" dirty="0">
              <a:latin typeface="+mj-lt"/>
            </a:endParaRPr>
          </a:p>
        </p:txBody>
      </p:sp>
      <p:sp>
        <p:nvSpPr>
          <p:cNvPr id="26" name="Rectangle 25">
            <a:extLst>
              <a:ext uri="{FF2B5EF4-FFF2-40B4-BE49-F238E27FC236}">
                <a16:creationId xmlns:a16="http://schemas.microsoft.com/office/drawing/2014/main" id="{2A6CBB06-1C9B-074B-94BA-7ACA313065BA}"/>
              </a:ext>
            </a:extLst>
          </p:cNvPr>
          <p:cNvSpPr/>
          <p:nvPr/>
        </p:nvSpPr>
        <p:spPr>
          <a:xfrm>
            <a:off x="7126415" y="4809790"/>
            <a:ext cx="2356533" cy="1938992"/>
          </a:xfrm>
          <a:prstGeom prst="rect">
            <a:avLst/>
          </a:prstGeom>
        </p:spPr>
        <p:txBody>
          <a:bodyPr wrap="square"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Leverage your data </a:t>
            </a:r>
            <a:r>
              <a:rPr kumimoji="0" lang="en-US" sz="2400" b="0" i="0" u="none" strike="noStrike" kern="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with</a:t>
            </a:r>
            <a:br>
              <a:rPr kumimoji="0" lang="en-US" sz="2400" b="0" i="0" u="none" strike="noStrike" kern="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br>
            <a:r>
              <a:rPr kumimoji="0" lang="en-US" sz="2400" b="0" i="0" u="none" strike="noStrike" kern="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advanced analytics</a:t>
            </a:r>
            <a:br>
              <a:rPr kumimoji="0" lang="en-US" sz="2400" b="0" i="0" u="none" strike="noStrike" kern="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br>
            <a:endParaRPr kumimoji="0" lang="en-US" sz="2400" b="0" i="0" u="none" strike="noStrike" kern="0" cap="none" spc="0" normalizeH="0" baseline="0" noProof="0" dirty="0">
              <a:ln>
                <a:noFill/>
              </a:ln>
              <a:solidFill>
                <a:srgbClr val="FF9900"/>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nvGrpSpPr>
          <p:cNvPr id="27" name="Graphic 208">
            <a:extLst>
              <a:ext uri="{FF2B5EF4-FFF2-40B4-BE49-F238E27FC236}">
                <a16:creationId xmlns:a16="http://schemas.microsoft.com/office/drawing/2014/main" id="{F8630F3D-7382-BB42-B86A-F33CEAFDBF7E}"/>
              </a:ext>
            </a:extLst>
          </p:cNvPr>
          <p:cNvGrpSpPr/>
          <p:nvPr/>
        </p:nvGrpSpPr>
        <p:grpSpPr>
          <a:xfrm>
            <a:off x="7680027" y="2699124"/>
            <a:ext cx="1382459" cy="1432358"/>
            <a:chOff x="5428255" y="5331980"/>
            <a:chExt cx="660952" cy="660952"/>
          </a:xfrm>
        </p:grpSpPr>
        <p:sp>
          <p:nvSpPr>
            <p:cNvPr id="30" name="Freeform: Shape 2029">
              <a:extLst>
                <a:ext uri="{FF2B5EF4-FFF2-40B4-BE49-F238E27FC236}">
                  <a16:creationId xmlns:a16="http://schemas.microsoft.com/office/drawing/2014/main" id="{7C71533C-E073-2E42-BBD5-574705BCA3AD}"/>
                </a:ext>
              </a:extLst>
            </p:cNvPr>
            <p:cNvSpPr/>
            <p:nvPr/>
          </p:nvSpPr>
          <p:spPr>
            <a:xfrm>
              <a:off x="5520788" y="5621147"/>
              <a:ext cx="72705" cy="224724"/>
            </a:xfrm>
            <a:custGeom>
              <a:avLst/>
              <a:gdLst>
                <a:gd name="connsiteX0" fmla="*/ 68078 w 72704"/>
                <a:gd name="connsiteY0" fmla="*/ 4957 h 224723"/>
                <a:gd name="connsiteX1" fmla="*/ 11567 w 72704"/>
                <a:gd name="connsiteY1" fmla="*/ 4957 h 224723"/>
                <a:gd name="connsiteX2" fmla="*/ 4957 w 72704"/>
                <a:gd name="connsiteY2" fmla="*/ 11567 h 224723"/>
                <a:gd name="connsiteX3" fmla="*/ 4957 w 72704"/>
                <a:gd name="connsiteY3" fmla="*/ 215140 h 224723"/>
                <a:gd name="connsiteX4" fmla="*/ 11567 w 72704"/>
                <a:gd name="connsiteY4" fmla="*/ 221749 h 224723"/>
                <a:gd name="connsiteX5" fmla="*/ 68078 w 72704"/>
                <a:gd name="connsiteY5" fmla="*/ 221749 h 224723"/>
                <a:gd name="connsiteX6" fmla="*/ 68078 w 72704"/>
                <a:gd name="connsiteY6" fmla="*/ 4957 h 22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704" h="224723">
                  <a:moveTo>
                    <a:pt x="68078" y="4957"/>
                  </a:moveTo>
                  <a:lnTo>
                    <a:pt x="11567" y="4957"/>
                  </a:lnTo>
                  <a:cubicBezTo>
                    <a:pt x="7931" y="4957"/>
                    <a:pt x="4957" y="7931"/>
                    <a:pt x="4957" y="11567"/>
                  </a:cubicBezTo>
                  <a:lnTo>
                    <a:pt x="4957" y="215140"/>
                  </a:lnTo>
                  <a:cubicBezTo>
                    <a:pt x="4957" y="218775"/>
                    <a:pt x="7931" y="221749"/>
                    <a:pt x="11567" y="221749"/>
                  </a:cubicBezTo>
                  <a:lnTo>
                    <a:pt x="68078" y="221749"/>
                  </a:lnTo>
                  <a:lnTo>
                    <a:pt x="68078" y="4957"/>
                  </a:lnTo>
                  <a:close/>
                </a:path>
              </a:pathLst>
            </a:custGeom>
            <a:noFill/>
            <a:ln w="12700" cap="flat">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2" name="Freeform: Shape 2030">
              <a:extLst>
                <a:ext uri="{FF2B5EF4-FFF2-40B4-BE49-F238E27FC236}">
                  <a16:creationId xmlns:a16="http://schemas.microsoft.com/office/drawing/2014/main" id="{5F7CC61C-56BA-4F4F-88BD-43C7AE55C827}"/>
                </a:ext>
              </a:extLst>
            </p:cNvPr>
            <p:cNvSpPr/>
            <p:nvPr/>
          </p:nvSpPr>
          <p:spPr>
            <a:xfrm>
              <a:off x="5583909" y="5527291"/>
              <a:ext cx="72705" cy="320562"/>
            </a:xfrm>
            <a:custGeom>
              <a:avLst/>
              <a:gdLst>
                <a:gd name="connsiteX0" fmla="*/ 61469 w 72704"/>
                <a:gd name="connsiteY0" fmla="*/ 4957 h 320561"/>
                <a:gd name="connsiteX1" fmla="*/ 11567 w 72704"/>
                <a:gd name="connsiteY1" fmla="*/ 4957 h 320561"/>
                <a:gd name="connsiteX2" fmla="*/ 4957 w 72704"/>
                <a:gd name="connsiteY2" fmla="*/ 11567 h 320561"/>
                <a:gd name="connsiteX3" fmla="*/ 4957 w 72704"/>
                <a:gd name="connsiteY3" fmla="*/ 315605 h 320561"/>
                <a:gd name="connsiteX4" fmla="*/ 68078 w 72704"/>
                <a:gd name="connsiteY4" fmla="*/ 315605 h 320561"/>
                <a:gd name="connsiteX5" fmla="*/ 68078 w 72704"/>
                <a:gd name="connsiteY5" fmla="*/ 11567 h 320561"/>
                <a:gd name="connsiteX6" fmla="*/ 61469 w 72704"/>
                <a:gd name="connsiteY6" fmla="*/ 4957 h 32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704" h="320561">
                  <a:moveTo>
                    <a:pt x="61469" y="4957"/>
                  </a:moveTo>
                  <a:lnTo>
                    <a:pt x="11567" y="4957"/>
                  </a:lnTo>
                  <a:cubicBezTo>
                    <a:pt x="7931" y="4957"/>
                    <a:pt x="4957" y="7931"/>
                    <a:pt x="4957" y="11567"/>
                  </a:cubicBezTo>
                  <a:lnTo>
                    <a:pt x="4957" y="315605"/>
                  </a:lnTo>
                  <a:lnTo>
                    <a:pt x="68078" y="315605"/>
                  </a:lnTo>
                  <a:lnTo>
                    <a:pt x="68078" y="11567"/>
                  </a:lnTo>
                  <a:cubicBezTo>
                    <a:pt x="68078" y="7931"/>
                    <a:pt x="65104" y="4957"/>
                    <a:pt x="61469" y="4957"/>
                  </a:cubicBezTo>
                  <a:close/>
                </a:path>
              </a:pathLst>
            </a:custGeom>
            <a:noFill/>
            <a:ln w="12700" cap="flat">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8" name="Freeform: Shape 2031">
              <a:extLst>
                <a:ext uri="{FF2B5EF4-FFF2-40B4-BE49-F238E27FC236}">
                  <a16:creationId xmlns:a16="http://schemas.microsoft.com/office/drawing/2014/main" id="{FCE4C8AE-519C-D649-8FF5-F77B2AB242A6}"/>
                </a:ext>
              </a:extLst>
            </p:cNvPr>
            <p:cNvSpPr/>
            <p:nvPr/>
          </p:nvSpPr>
          <p:spPr>
            <a:xfrm>
              <a:off x="5786161" y="5603301"/>
              <a:ext cx="9914" cy="9914"/>
            </a:xfrm>
            <a:custGeom>
              <a:avLst/>
              <a:gdLst>
                <a:gd name="connsiteX0" fmla="*/ 4957 w 9914"/>
                <a:gd name="connsiteY0" fmla="*/ 4957 h 9914"/>
                <a:gd name="connsiteX1" fmla="*/ 4957 w 9914"/>
                <a:gd name="connsiteY1" fmla="*/ 4957 h 9914"/>
                <a:gd name="connsiteX2" fmla="*/ 4957 w 9914"/>
                <a:gd name="connsiteY2" fmla="*/ 4957 h 9914"/>
              </a:gdLst>
              <a:ahLst/>
              <a:cxnLst>
                <a:cxn ang="0">
                  <a:pos x="connsiteX0" y="connsiteY0"/>
                </a:cxn>
                <a:cxn ang="0">
                  <a:pos x="connsiteX1" y="connsiteY1"/>
                </a:cxn>
                <a:cxn ang="0">
                  <a:pos x="connsiteX2" y="connsiteY2"/>
                </a:cxn>
              </a:cxnLst>
              <a:rect l="l" t="t" r="r" b="b"/>
              <a:pathLst>
                <a:path w="9914" h="9914">
                  <a:moveTo>
                    <a:pt x="4957" y="4957"/>
                  </a:moveTo>
                  <a:lnTo>
                    <a:pt x="4957" y="4957"/>
                  </a:lnTo>
                  <a:lnTo>
                    <a:pt x="4957" y="4957"/>
                  </a:lnTo>
                  <a:close/>
                </a:path>
              </a:pathLst>
            </a:custGeom>
            <a:noFill/>
            <a:ln w="12700" cap="flat">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9" name="Freeform: Shape 2032">
              <a:extLst>
                <a:ext uri="{FF2B5EF4-FFF2-40B4-BE49-F238E27FC236}">
                  <a16:creationId xmlns:a16="http://schemas.microsoft.com/office/drawing/2014/main" id="{D8440EF5-771A-3543-95DF-31B59736DDB2}"/>
                </a:ext>
              </a:extLst>
            </p:cNvPr>
            <p:cNvSpPr/>
            <p:nvPr/>
          </p:nvSpPr>
          <p:spPr>
            <a:xfrm>
              <a:off x="5660249" y="5880240"/>
              <a:ext cx="333781" cy="9914"/>
            </a:xfrm>
            <a:custGeom>
              <a:avLst/>
              <a:gdLst>
                <a:gd name="connsiteX0" fmla="*/ 4957 w 333780"/>
                <a:gd name="connsiteY0" fmla="*/ 4957 h 9914"/>
                <a:gd name="connsiteX1" fmla="*/ 331467 w 333780"/>
                <a:gd name="connsiteY1" fmla="*/ 4957 h 9914"/>
              </a:gdLst>
              <a:ahLst/>
              <a:cxnLst>
                <a:cxn ang="0">
                  <a:pos x="connsiteX0" y="connsiteY0"/>
                </a:cxn>
                <a:cxn ang="0">
                  <a:pos x="connsiteX1" y="connsiteY1"/>
                </a:cxn>
              </a:cxnLst>
              <a:rect l="l" t="t" r="r" b="b"/>
              <a:pathLst>
                <a:path w="333780" h="9914">
                  <a:moveTo>
                    <a:pt x="4957" y="4957"/>
                  </a:moveTo>
                  <a:lnTo>
                    <a:pt x="331467" y="4957"/>
                  </a:lnTo>
                </a:path>
              </a:pathLst>
            </a:custGeom>
            <a:ln w="12700" cap="flat">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0" name="Freeform: Shape 2033">
              <a:extLst>
                <a:ext uri="{FF2B5EF4-FFF2-40B4-BE49-F238E27FC236}">
                  <a16:creationId xmlns:a16="http://schemas.microsoft.com/office/drawing/2014/main" id="{1181B244-C278-1B41-847D-6A47084D6F06}"/>
                </a:ext>
              </a:extLst>
            </p:cNvPr>
            <p:cNvSpPr/>
            <p:nvPr/>
          </p:nvSpPr>
          <p:spPr>
            <a:xfrm>
              <a:off x="5712795" y="5669726"/>
              <a:ext cx="231333" cy="218114"/>
            </a:xfrm>
            <a:custGeom>
              <a:avLst/>
              <a:gdLst>
                <a:gd name="connsiteX0" fmla="*/ 4957 w 231333"/>
                <a:gd name="connsiteY0" fmla="*/ 215470 h 218114"/>
                <a:gd name="connsiteX1" fmla="*/ 55520 w 231333"/>
                <a:gd name="connsiteY1" fmla="*/ 97490 h 218114"/>
                <a:gd name="connsiteX2" fmla="*/ 98482 w 231333"/>
                <a:gd name="connsiteY2" fmla="*/ 97490 h 218114"/>
                <a:gd name="connsiteX3" fmla="*/ 130538 w 231333"/>
                <a:gd name="connsiteY3" fmla="*/ 141113 h 218114"/>
                <a:gd name="connsiteX4" fmla="*/ 167882 w 231333"/>
                <a:gd name="connsiteY4" fmla="*/ 4957 h 218114"/>
                <a:gd name="connsiteX5" fmla="*/ 226376 w 231333"/>
                <a:gd name="connsiteY5" fmla="*/ 215470 h 21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333" h="218114">
                  <a:moveTo>
                    <a:pt x="4957" y="215470"/>
                  </a:moveTo>
                  <a:lnTo>
                    <a:pt x="55520" y="97490"/>
                  </a:lnTo>
                  <a:lnTo>
                    <a:pt x="98482" y="97490"/>
                  </a:lnTo>
                  <a:lnTo>
                    <a:pt x="130538" y="141113"/>
                  </a:lnTo>
                  <a:lnTo>
                    <a:pt x="167882" y="4957"/>
                  </a:lnTo>
                  <a:lnTo>
                    <a:pt x="226376" y="215470"/>
                  </a:lnTo>
                </a:path>
              </a:pathLst>
            </a:custGeom>
            <a:noFill/>
            <a:ln w="12700" cap="flat">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1" name="Freeform: Shape 2034">
              <a:extLst>
                <a:ext uri="{FF2B5EF4-FFF2-40B4-BE49-F238E27FC236}">
                  <a16:creationId xmlns:a16="http://schemas.microsoft.com/office/drawing/2014/main" id="{F6D4D4BE-D240-6E49-9E7F-93490AE938AE}"/>
                </a:ext>
              </a:extLst>
            </p:cNvPr>
            <p:cNvSpPr/>
            <p:nvPr/>
          </p:nvSpPr>
          <p:spPr>
            <a:xfrm>
              <a:off x="5647030" y="5685920"/>
              <a:ext cx="72705" cy="82619"/>
            </a:xfrm>
            <a:custGeom>
              <a:avLst/>
              <a:gdLst>
                <a:gd name="connsiteX0" fmla="*/ 4957 w 72704"/>
                <a:gd name="connsiteY0" fmla="*/ 4957 h 82619"/>
                <a:gd name="connsiteX1" fmla="*/ 55190 w 72704"/>
                <a:gd name="connsiteY1" fmla="*/ 4957 h 82619"/>
                <a:gd name="connsiteX2" fmla="*/ 68078 w 72704"/>
                <a:gd name="connsiteY2" fmla="*/ 17846 h 82619"/>
                <a:gd name="connsiteX3" fmla="*/ 68078 w 72704"/>
                <a:gd name="connsiteY3" fmla="*/ 79975 h 82619"/>
              </a:gdLst>
              <a:ahLst/>
              <a:cxnLst>
                <a:cxn ang="0">
                  <a:pos x="connsiteX0" y="connsiteY0"/>
                </a:cxn>
                <a:cxn ang="0">
                  <a:pos x="connsiteX1" y="connsiteY1"/>
                </a:cxn>
                <a:cxn ang="0">
                  <a:pos x="connsiteX2" y="connsiteY2"/>
                </a:cxn>
                <a:cxn ang="0">
                  <a:pos x="connsiteX3" y="connsiteY3"/>
                </a:cxn>
              </a:cxnLst>
              <a:rect l="l" t="t" r="r" b="b"/>
              <a:pathLst>
                <a:path w="72704" h="82619">
                  <a:moveTo>
                    <a:pt x="4957" y="4957"/>
                  </a:moveTo>
                  <a:lnTo>
                    <a:pt x="55190" y="4957"/>
                  </a:lnTo>
                  <a:cubicBezTo>
                    <a:pt x="62130" y="4957"/>
                    <a:pt x="68078" y="10575"/>
                    <a:pt x="68078" y="17846"/>
                  </a:cubicBezTo>
                  <a:lnTo>
                    <a:pt x="68078" y="79975"/>
                  </a:lnTo>
                </a:path>
              </a:pathLst>
            </a:custGeom>
            <a:noFill/>
            <a:ln w="12700" cap="flat">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2" name="Freeform: Shape 2035">
              <a:extLst>
                <a:ext uri="{FF2B5EF4-FFF2-40B4-BE49-F238E27FC236}">
                  <a16:creationId xmlns:a16="http://schemas.microsoft.com/office/drawing/2014/main" id="{D36442A8-B7C9-B54B-8002-28F4BFFD9B0F}"/>
                </a:ext>
              </a:extLst>
            </p:cNvPr>
            <p:cNvSpPr/>
            <p:nvPr/>
          </p:nvSpPr>
          <p:spPr>
            <a:xfrm>
              <a:off x="5710357" y="5434758"/>
              <a:ext cx="270990" cy="274295"/>
            </a:xfrm>
            <a:custGeom>
              <a:avLst/>
              <a:gdLst>
                <a:gd name="connsiteX0" fmla="*/ 123722 w 270990"/>
                <a:gd name="connsiteY0" fmla="*/ 269338 h 274295"/>
                <a:gd name="connsiteX1" fmla="*/ 5412 w 270990"/>
                <a:gd name="connsiteY1" fmla="*/ 146070 h 274295"/>
                <a:gd name="connsiteX2" fmla="*/ 137602 w 270990"/>
                <a:gd name="connsiteY2" fmla="*/ 4957 h 274295"/>
                <a:gd name="connsiteX3" fmla="*/ 225178 w 270990"/>
                <a:gd name="connsiteY3" fmla="*/ 236290 h 274295"/>
              </a:gdLst>
              <a:ahLst/>
              <a:cxnLst>
                <a:cxn ang="0">
                  <a:pos x="connsiteX0" y="connsiteY0"/>
                </a:cxn>
                <a:cxn ang="0">
                  <a:pos x="connsiteX1" y="connsiteY1"/>
                </a:cxn>
                <a:cxn ang="0">
                  <a:pos x="connsiteX2" y="connsiteY2"/>
                </a:cxn>
                <a:cxn ang="0">
                  <a:pos x="connsiteX3" y="connsiteY3"/>
                </a:cxn>
              </a:cxnLst>
              <a:rect l="l" t="t" r="r" b="b"/>
              <a:pathLst>
                <a:path w="270990" h="274295">
                  <a:moveTo>
                    <a:pt x="123722" y="269338"/>
                  </a:moveTo>
                  <a:cubicBezTo>
                    <a:pt x="123722" y="269338"/>
                    <a:pt x="16648" y="260085"/>
                    <a:pt x="5412" y="146070"/>
                  </a:cubicBezTo>
                  <a:cubicBezTo>
                    <a:pt x="-206" y="89559"/>
                    <a:pt x="46391" y="4957"/>
                    <a:pt x="137602" y="4957"/>
                  </a:cubicBezTo>
                  <a:cubicBezTo>
                    <a:pt x="254591" y="5288"/>
                    <a:pt x="315398" y="154002"/>
                    <a:pt x="225178" y="236290"/>
                  </a:cubicBezTo>
                </a:path>
              </a:pathLst>
            </a:custGeom>
            <a:noFill/>
            <a:ln w="12700" cap="flat">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3" name="Freeform: Shape 2036">
              <a:extLst>
                <a:ext uri="{FF2B5EF4-FFF2-40B4-BE49-F238E27FC236}">
                  <a16:creationId xmlns:a16="http://schemas.microsoft.com/office/drawing/2014/main" id="{F128AFBF-EDB7-A34D-BA30-F846DCC4CBC6}"/>
                </a:ext>
              </a:extLst>
            </p:cNvPr>
            <p:cNvSpPr/>
            <p:nvPr/>
          </p:nvSpPr>
          <p:spPr>
            <a:xfrm>
              <a:off x="5843002" y="5436080"/>
              <a:ext cx="9914" cy="148714"/>
            </a:xfrm>
            <a:custGeom>
              <a:avLst/>
              <a:gdLst>
                <a:gd name="connsiteX0" fmla="*/ 4957 w 9914"/>
                <a:gd name="connsiteY0" fmla="*/ 4957 h 148714"/>
                <a:gd name="connsiteX1" fmla="*/ 4957 w 9914"/>
                <a:gd name="connsiteY1" fmla="*/ 144749 h 148714"/>
              </a:gdLst>
              <a:ahLst/>
              <a:cxnLst>
                <a:cxn ang="0">
                  <a:pos x="connsiteX0" y="connsiteY0"/>
                </a:cxn>
                <a:cxn ang="0">
                  <a:pos x="connsiteX1" y="connsiteY1"/>
                </a:cxn>
              </a:cxnLst>
              <a:rect l="l" t="t" r="r" b="b"/>
              <a:pathLst>
                <a:path w="9914" h="148714">
                  <a:moveTo>
                    <a:pt x="4957" y="4957"/>
                  </a:moveTo>
                  <a:lnTo>
                    <a:pt x="4957" y="144749"/>
                  </a:lnTo>
                </a:path>
              </a:pathLst>
            </a:custGeom>
            <a:ln w="12700" cap="flat">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4" name="Freeform: Shape 2037">
              <a:extLst>
                <a:ext uri="{FF2B5EF4-FFF2-40B4-BE49-F238E27FC236}">
                  <a16:creationId xmlns:a16="http://schemas.microsoft.com/office/drawing/2014/main" id="{44D72CD8-3F73-224D-B2AB-3E2CC8740C7A}"/>
                </a:ext>
              </a:extLst>
            </p:cNvPr>
            <p:cNvSpPr/>
            <p:nvPr/>
          </p:nvSpPr>
          <p:spPr>
            <a:xfrm>
              <a:off x="5843002" y="5575871"/>
              <a:ext cx="102448" cy="95838"/>
            </a:xfrm>
            <a:custGeom>
              <a:avLst/>
              <a:gdLst>
                <a:gd name="connsiteX0" fmla="*/ 4957 w 102447"/>
                <a:gd name="connsiteY0" fmla="*/ 4957 h 95838"/>
                <a:gd name="connsiteX1" fmla="*/ 98812 w 102447"/>
                <a:gd name="connsiteY1" fmla="*/ 92864 h 95838"/>
              </a:gdLst>
              <a:ahLst/>
              <a:cxnLst>
                <a:cxn ang="0">
                  <a:pos x="connsiteX0" y="connsiteY0"/>
                </a:cxn>
                <a:cxn ang="0">
                  <a:pos x="connsiteX1" y="connsiteY1"/>
                </a:cxn>
              </a:cxnLst>
              <a:rect l="l" t="t" r="r" b="b"/>
              <a:pathLst>
                <a:path w="102447" h="95838">
                  <a:moveTo>
                    <a:pt x="4957" y="4957"/>
                  </a:moveTo>
                  <a:lnTo>
                    <a:pt x="98812" y="92864"/>
                  </a:lnTo>
                </a:path>
              </a:pathLst>
            </a:custGeom>
            <a:ln w="12700" cap="flat">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5" name="Freeform: Shape 2038">
              <a:extLst>
                <a:ext uri="{FF2B5EF4-FFF2-40B4-BE49-F238E27FC236}">
                  <a16:creationId xmlns:a16="http://schemas.microsoft.com/office/drawing/2014/main" id="{9AAD082A-C907-454C-B121-88C5C972DD8D}"/>
                </a:ext>
              </a:extLst>
            </p:cNvPr>
            <p:cNvSpPr/>
            <p:nvPr/>
          </p:nvSpPr>
          <p:spPr>
            <a:xfrm>
              <a:off x="5710812" y="5478050"/>
              <a:ext cx="237943" cy="105752"/>
            </a:xfrm>
            <a:custGeom>
              <a:avLst/>
              <a:gdLst>
                <a:gd name="connsiteX0" fmla="*/ 233647 w 237942"/>
                <a:gd name="connsiteY0" fmla="*/ 4957 h 105752"/>
                <a:gd name="connsiteX1" fmla="*/ 137148 w 237942"/>
                <a:gd name="connsiteY1" fmla="*/ 102778 h 105752"/>
                <a:gd name="connsiteX2" fmla="*/ 4957 w 237942"/>
                <a:gd name="connsiteY2" fmla="*/ 102778 h 105752"/>
              </a:gdLst>
              <a:ahLst/>
              <a:cxnLst>
                <a:cxn ang="0">
                  <a:pos x="connsiteX0" y="connsiteY0"/>
                </a:cxn>
                <a:cxn ang="0">
                  <a:pos x="connsiteX1" y="connsiteY1"/>
                </a:cxn>
                <a:cxn ang="0">
                  <a:pos x="connsiteX2" y="connsiteY2"/>
                </a:cxn>
              </a:cxnLst>
              <a:rect l="l" t="t" r="r" b="b"/>
              <a:pathLst>
                <a:path w="237942" h="105752">
                  <a:moveTo>
                    <a:pt x="233647" y="4957"/>
                  </a:moveTo>
                  <a:lnTo>
                    <a:pt x="137148" y="102778"/>
                  </a:lnTo>
                  <a:lnTo>
                    <a:pt x="4957" y="102778"/>
                  </a:lnTo>
                </a:path>
              </a:pathLst>
            </a:custGeom>
            <a:noFill/>
            <a:ln w="12700" cap="flat">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6" name="Freeform: Shape 2039">
              <a:extLst>
                <a:ext uri="{FF2B5EF4-FFF2-40B4-BE49-F238E27FC236}">
                  <a16:creationId xmlns:a16="http://schemas.microsoft.com/office/drawing/2014/main" id="{872337DC-74CD-654A-A3C9-B5E45880BF2D}"/>
                </a:ext>
              </a:extLst>
            </p:cNvPr>
            <p:cNvSpPr/>
            <p:nvPr/>
          </p:nvSpPr>
          <p:spPr>
            <a:xfrm>
              <a:off x="5624558" y="5837939"/>
              <a:ext cx="69400" cy="9914"/>
            </a:xfrm>
            <a:custGeom>
              <a:avLst/>
              <a:gdLst>
                <a:gd name="connsiteX0" fmla="*/ 65104 w 69399"/>
                <a:gd name="connsiteY0" fmla="*/ 4957 h 9914"/>
                <a:gd name="connsiteX1" fmla="*/ 4957 w 69399"/>
                <a:gd name="connsiteY1" fmla="*/ 4957 h 9914"/>
              </a:gdLst>
              <a:ahLst/>
              <a:cxnLst>
                <a:cxn ang="0">
                  <a:pos x="connsiteX0" y="connsiteY0"/>
                </a:cxn>
                <a:cxn ang="0">
                  <a:pos x="connsiteX1" y="connsiteY1"/>
                </a:cxn>
              </a:cxnLst>
              <a:rect l="l" t="t" r="r" b="b"/>
              <a:pathLst>
                <a:path w="69399" h="9914">
                  <a:moveTo>
                    <a:pt x="65104" y="4957"/>
                  </a:moveTo>
                  <a:lnTo>
                    <a:pt x="4957" y="4957"/>
                  </a:lnTo>
                </a:path>
              </a:pathLst>
            </a:custGeom>
            <a:ln w="12700" cap="flat">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grpSp>
      <p:cxnSp>
        <p:nvCxnSpPr>
          <p:cNvPr id="28" name="Straight Connector 27">
            <a:extLst>
              <a:ext uri="{FF2B5EF4-FFF2-40B4-BE49-F238E27FC236}">
                <a16:creationId xmlns:a16="http://schemas.microsoft.com/office/drawing/2014/main" id="{80A00FB6-425B-E243-A21C-AC07BDCC1FBA}"/>
              </a:ext>
            </a:extLst>
          </p:cNvPr>
          <p:cNvCxnSpPr/>
          <p:nvPr/>
        </p:nvCxnSpPr>
        <p:spPr>
          <a:xfrm>
            <a:off x="7458537" y="4615971"/>
            <a:ext cx="1825439" cy="0"/>
          </a:xfrm>
          <a:prstGeom prst="line">
            <a:avLst/>
          </a:prstGeom>
          <a:noFill/>
          <a:ln w="12700" cap="flat" cmpd="sng" algn="ctr">
            <a:solidFill>
              <a:srgbClr val="FF9900"/>
            </a:solidFill>
            <a:prstDash val="solid"/>
          </a:ln>
          <a:effectLst>
            <a:outerShdw blurRad="40000" dist="20000" dir="5400000" rotWithShape="0">
              <a:srgbClr val="000000">
                <a:alpha val="38000"/>
              </a:srgbClr>
            </a:outerShdw>
          </a:effectLst>
        </p:spPr>
      </p:cxnSp>
      <p:grpSp>
        <p:nvGrpSpPr>
          <p:cNvPr id="47" name="Group 46"/>
          <p:cNvGrpSpPr/>
          <p:nvPr/>
        </p:nvGrpSpPr>
        <p:grpSpPr>
          <a:xfrm>
            <a:off x="4763880" y="2979109"/>
            <a:ext cx="2403898" cy="3060671"/>
            <a:chOff x="5964883" y="2393881"/>
            <a:chExt cx="2403897" cy="3060670"/>
          </a:xfrm>
        </p:grpSpPr>
        <p:grpSp>
          <p:nvGrpSpPr>
            <p:cNvPr id="48" name="Group 47"/>
            <p:cNvGrpSpPr/>
            <p:nvPr/>
          </p:nvGrpSpPr>
          <p:grpSpPr>
            <a:xfrm>
              <a:off x="5964883" y="4034366"/>
              <a:ext cx="2403897" cy="1420185"/>
              <a:chOff x="3107569" y="4034366"/>
              <a:chExt cx="2403897" cy="1420185"/>
            </a:xfrm>
          </p:grpSpPr>
          <p:sp>
            <p:nvSpPr>
              <p:cNvPr id="50" name="Rectangle 49">
                <a:extLst>
                  <a:ext uri="{FF2B5EF4-FFF2-40B4-BE49-F238E27FC236}">
                    <a16:creationId xmlns:a16="http://schemas.microsoft.com/office/drawing/2014/main" id="{C8847299-9CFE-B249-A64B-DAA25C4E5EFE}"/>
                  </a:ext>
                </a:extLst>
              </p:cNvPr>
              <p:cNvSpPr/>
              <p:nvPr/>
            </p:nvSpPr>
            <p:spPr>
              <a:xfrm>
                <a:off x="3107569" y="4254222"/>
                <a:ext cx="2403897" cy="1200329"/>
              </a:xfrm>
              <a:prstGeom prst="rect">
                <a:avLst/>
              </a:prstGeom>
            </p:spPr>
            <p:txBody>
              <a:bodyPr wrap="square">
                <a:spAutoFit/>
              </a:bodyPr>
              <a:lstStyle/>
              <a:p>
                <a:pPr algn="ctr" defTabSz="914400">
                  <a:defRPr/>
                </a:pPr>
                <a:r>
                  <a:rPr lang="en-US" sz="2400" kern="0" dirty="0">
                    <a:solidFill>
                      <a:srgbClr val="FF9900"/>
                    </a:solidFill>
                    <a:latin typeface="Amazon Ember Light" panose="020B0403020204020204" pitchFamily="34" charset="0"/>
                    <a:ea typeface="Amazon Ember Light" panose="020B0403020204020204" pitchFamily="34" charset="0"/>
                    <a:cs typeface="Amazon Ember Light" panose="020B0403020204020204" pitchFamily="34" charset="0"/>
                  </a:rPr>
                  <a:t>Scale </a:t>
                </a:r>
                <a:r>
                  <a:rPr lang="en-US" sz="2400" kern="0" dirty="0">
                    <a:latin typeface="Amazon Ember Light" panose="020B0403020204020204" pitchFamily="34" charset="0"/>
                    <a:ea typeface="Amazon Ember Light" panose="020B0403020204020204" pitchFamily="34" charset="0"/>
                    <a:cs typeface="Amazon Ember Light" panose="020B0403020204020204" pitchFamily="34" charset="0"/>
                  </a:rPr>
                  <a:t>infrastructure on demand</a:t>
                </a:r>
              </a:p>
            </p:txBody>
          </p:sp>
          <p:cxnSp>
            <p:nvCxnSpPr>
              <p:cNvPr id="51" name="Straight Connector 50">
                <a:extLst>
                  <a:ext uri="{FF2B5EF4-FFF2-40B4-BE49-F238E27FC236}">
                    <a16:creationId xmlns:a16="http://schemas.microsoft.com/office/drawing/2014/main" id="{80A00FB6-425B-E243-A21C-AC07BDCC1FBA}"/>
                  </a:ext>
                </a:extLst>
              </p:cNvPr>
              <p:cNvCxnSpPr/>
              <p:nvPr/>
            </p:nvCxnSpPr>
            <p:spPr>
              <a:xfrm>
                <a:off x="3499443" y="4034366"/>
                <a:ext cx="1825439" cy="0"/>
              </a:xfrm>
              <a:prstGeom prst="line">
                <a:avLst/>
              </a:prstGeom>
              <a:noFill/>
              <a:ln w="12700" cap="flat" cmpd="sng" algn="ctr">
                <a:solidFill>
                  <a:srgbClr val="FF9900"/>
                </a:solidFill>
                <a:prstDash val="solid"/>
              </a:ln>
              <a:effectLst>
                <a:outerShdw blurRad="40000" dist="20000" dir="5400000" rotWithShape="0">
                  <a:srgbClr val="000000">
                    <a:alpha val="38000"/>
                  </a:srgbClr>
                </a:outerShdw>
              </a:effectLst>
            </p:spPr>
          </p:cxnSp>
        </p:grpSp>
        <p:pic>
          <p:nvPicPr>
            <p:cNvPr id="49" name="Graphic 37">
              <a:extLst>
                <a:ext uri="{FF2B5EF4-FFF2-40B4-BE49-F238E27FC236}">
                  <a16:creationId xmlns:a16="http://schemas.microsoft.com/office/drawing/2014/main" id="{E87CDCA9-B978-4C1F-B22B-40341EFFF9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2184" y="2393881"/>
              <a:ext cx="1400175" cy="952500"/>
            </a:xfrm>
            <a:prstGeom prst="rect">
              <a:avLst/>
            </a:prstGeom>
          </p:spPr>
        </p:pic>
      </p:grpSp>
      <p:grpSp>
        <p:nvGrpSpPr>
          <p:cNvPr id="52" name="Group 51"/>
          <p:cNvGrpSpPr/>
          <p:nvPr/>
        </p:nvGrpSpPr>
        <p:grpSpPr>
          <a:xfrm>
            <a:off x="9589578" y="2919335"/>
            <a:ext cx="2062718" cy="3475553"/>
            <a:chOff x="7379290" y="1851795"/>
            <a:chExt cx="1289199" cy="2172220"/>
          </a:xfrm>
        </p:grpSpPr>
        <p:grpSp>
          <p:nvGrpSpPr>
            <p:cNvPr id="53" name="Group 52"/>
            <p:cNvGrpSpPr/>
            <p:nvPr/>
          </p:nvGrpSpPr>
          <p:grpSpPr>
            <a:xfrm>
              <a:off x="7379290" y="2901249"/>
              <a:ext cx="1289199" cy="1122766"/>
              <a:chOff x="6104364" y="4049359"/>
              <a:chExt cx="2062717" cy="1796428"/>
            </a:xfrm>
          </p:grpSpPr>
          <p:sp>
            <p:nvSpPr>
              <p:cNvPr id="55" name="Rectangle 54">
                <a:extLst>
                  <a:ext uri="{FF2B5EF4-FFF2-40B4-BE49-F238E27FC236}">
                    <a16:creationId xmlns:a16="http://schemas.microsoft.com/office/drawing/2014/main" id="{4DDFCFB8-77CA-4400-BCB1-0E2527FF0954}"/>
                  </a:ext>
                </a:extLst>
              </p:cNvPr>
              <p:cNvSpPr/>
              <p:nvPr/>
            </p:nvSpPr>
            <p:spPr>
              <a:xfrm>
                <a:off x="6104364" y="4276126"/>
                <a:ext cx="2062717" cy="1569661"/>
              </a:xfrm>
              <a:prstGeom prst="rect">
                <a:avLst/>
              </a:prstGeom>
            </p:spPr>
            <p:txBody>
              <a:bodyPr wrap="square" anchor="t">
                <a:spAutoFit/>
              </a:bodyPr>
              <a:lstStyle/>
              <a:p>
                <a:pPr algn="ctr" defTabSz="914400">
                  <a:defRPr/>
                </a:pPr>
                <a:r>
                  <a:rPr lang="en-US" sz="2400" kern="0" dirty="0">
                    <a:solidFill>
                      <a:srgbClr val="FF9900"/>
                    </a:solidFill>
                    <a:latin typeface="Amazon Ember Light" panose="020B0403020204020204" pitchFamily="34" charset="0"/>
                    <a:ea typeface="Amazon Ember Light" panose="020B0403020204020204" pitchFamily="34" charset="0"/>
                    <a:cs typeface="Amazon Ember Light" panose="020B0403020204020204" pitchFamily="34" charset="0"/>
                  </a:rPr>
                  <a:t>Innovate</a:t>
                </a:r>
                <a:r>
                  <a:rPr lang="en-US" sz="2400" kern="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 with</a:t>
                </a:r>
                <a:br>
                  <a:rPr lang="en-US" sz="2400" kern="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br>
                <a:r>
                  <a:rPr lang="en-US" sz="2400" kern="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200+ cloud native services</a:t>
                </a:r>
              </a:p>
            </p:txBody>
          </p:sp>
          <p:cxnSp>
            <p:nvCxnSpPr>
              <p:cNvPr id="56" name="Straight Connector 55">
                <a:extLst>
                  <a:ext uri="{FF2B5EF4-FFF2-40B4-BE49-F238E27FC236}">
                    <a16:creationId xmlns:a16="http://schemas.microsoft.com/office/drawing/2014/main" id="{80A00FB6-425B-E243-A21C-AC07BDCC1FBA}"/>
                  </a:ext>
                </a:extLst>
              </p:cNvPr>
              <p:cNvCxnSpPr/>
              <p:nvPr/>
            </p:nvCxnSpPr>
            <p:spPr>
              <a:xfrm>
                <a:off x="6208775" y="4049359"/>
                <a:ext cx="1825439" cy="0"/>
              </a:xfrm>
              <a:prstGeom prst="line">
                <a:avLst/>
              </a:prstGeom>
              <a:noFill/>
              <a:ln w="12700" cap="flat" cmpd="sng" algn="ctr">
                <a:solidFill>
                  <a:srgbClr val="FF9900"/>
                </a:solidFill>
                <a:prstDash val="solid"/>
              </a:ln>
              <a:effectLst>
                <a:outerShdw blurRad="40000" dist="20000" dir="5400000" rotWithShape="0">
                  <a:srgbClr val="000000">
                    <a:alpha val="38000"/>
                  </a:srgbClr>
                </a:outerShdw>
              </a:effectLst>
            </p:spPr>
          </p:cxnSp>
        </p:grpSp>
        <p:pic>
          <p:nvPicPr>
            <p:cNvPr id="54" name="Graphic 7">
              <a:extLst>
                <a:ext uri="{FF2B5EF4-FFF2-40B4-BE49-F238E27FC236}">
                  <a16:creationId xmlns:a16="http://schemas.microsoft.com/office/drawing/2014/main" id="{357F8A3D-98C6-4803-9100-D31F90D3F9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56763" y="1851795"/>
              <a:ext cx="641633" cy="699308"/>
            </a:xfrm>
            <a:prstGeom prst="rect">
              <a:avLst/>
            </a:prstGeom>
          </p:spPr>
        </p:pic>
      </p:grpSp>
      <p:grpSp>
        <p:nvGrpSpPr>
          <p:cNvPr id="58" name="Group 57"/>
          <p:cNvGrpSpPr/>
          <p:nvPr/>
        </p:nvGrpSpPr>
        <p:grpSpPr>
          <a:xfrm>
            <a:off x="2388981" y="4615023"/>
            <a:ext cx="2315634" cy="1794487"/>
            <a:chOff x="456609" y="3984794"/>
            <a:chExt cx="2315634" cy="1794487"/>
          </a:xfrm>
        </p:grpSpPr>
        <p:sp>
          <p:nvSpPr>
            <p:cNvPr id="60" name="Rectangle 59">
              <a:extLst>
                <a:ext uri="{FF2B5EF4-FFF2-40B4-BE49-F238E27FC236}">
                  <a16:creationId xmlns:a16="http://schemas.microsoft.com/office/drawing/2014/main" id="{36340BD7-F705-4F88-B35D-804134FBF578}"/>
                </a:ext>
              </a:extLst>
            </p:cNvPr>
            <p:cNvSpPr/>
            <p:nvPr/>
          </p:nvSpPr>
          <p:spPr>
            <a:xfrm>
              <a:off x="456609" y="4209621"/>
              <a:ext cx="2315634" cy="1569660"/>
            </a:xfrm>
            <a:prstGeom prst="rect">
              <a:avLst/>
            </a:prstGeom>
          </p:spPr>
          <p:txBody>
            <a:bodyPr wrap="square">
              <a:spAutoFit/>
            </a:bodyPr>
            <a:lstStyle/>
            <a:p>
              <a:pPr algn="ctr" defTabSz="914400">
                <a:defRPr/>
              </a:pPr>
              <a:r>
                <a:rPr lang="en-US" sz="2400" kern="0" dirty="0">
                  <a:solidFill>
                    <a:srgbClr val="FF9900"/>
                  </a:solidFill>
                  <a:latin typeface="Amazon Ember Light" panose="020B0403020204020204" pitchFamily="34" charset="0"/>
                  <a:ea typeface="Amazon Ember Light" panose="020B0403020204020204" pitchFamily="34" charset="0"/>
                  <a:cs typeface="Amazon Ember Light" panose="020B0403020204020204" pitchFamily="34" charset="0"/>
                </a:rPr>
                <a:t>Shift</a:t>
              </a:r>
              <a:r>
                <a:rPr lang="en-US" sz="2400" kern="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 licensing and cost models to the cloud</a:t>
              </a:r>
            </a:p>
          </p:txBody>
        </p:sp>
        <p:cxnSp>
          <p:nvCxnSpPr>
            <p:cNvPr id="61" name="Straight Connector 60">
              <a:extLst>
                <a:ext uri="{FF2B5EF4-FFF2-40B4-BE49-F238E27FC236}">
                  <a16:creationId xmlns:a16="http://schemas.microsoft.com/office/drawing/2014/main" id="{80A00FB6-425B-E243-A21C-AC07BDCC1FBA}"/>
                </a:ext>
              </a:extLst>
            </p:cNvPr>
            <p:cNvCxnSpPr/>
            <p:nvPr/>
          </p:nvCxnSpPr>
          <p:spPr>
            <a:xfrm>
              <a:off x="834655" y="3984794"/>
              <a:ext cx="1825439" cy="0"/>
            </a:xfrm>
            <a:prstGeom prst="line">
              <a:avLst/>
            </a:prstGeom>
            <a:noFill/>
            <a:ln w="12700" cap="flat" cmpd="sng" algn="ctr">
              <a:solidFill>
                <a:srgbClr val="FF9900"/>
              </a:solidFill>
              <a:prstDash val="solid"/>
            </a:ln>
            <a:effectLst>
              <a:outerShdw blurRad="40000" dist="20000" dir="5400000" rotWithShape="0">
                <a:srgbClr val="000000">
                  <a:alpha val="38000"/>
                </a:srgbClr>
              </a:outerShdw>
            </a:effectLst>
          </p:spPr>
        </p:cxnSp>
      </p:grpSp>
      <p:grpSp>
        <p:nvGrpSpPr>
          <p:cNvPr id="62" name="Group 61"/>
          <p:cNvGrpSpPr/>
          <p:nvPr/>
        </p:nvGrpSpPr>
        <p:grpSpPr>
          <a:xfrm>
            <a:off x="11822490" y="4615379"/>
            <a:ext cx="2207059" cy="1764071"/>
            <a:chOff x="6017965" y="4064349"/>
            <a:chExt cx="2207058" cy="1764071"/>
          </a:xfrm>
        </p:grpSpPr>
        <p:sp>
          <p:nvSpPr>
            <p:cNvPr id="63" name="Rectangle 62">
              <a:extLst>
                <a:ext uri="{FF2B5EF4-FFF2-40B4-BE49-F238E27FC236}">
                  <a16:creationId xmlns:a16="http://schemas.microsoft.com/office/drawing/2014/main" id="{4DDFCFB8-77CA-4400-BCB1-0E2527FF0954}"/>
                </a:ext>
              </a:extLst>
            </p:cNvPr>
            <p:cNvSpPr/>
            <p:nvPr/>
          </p:nvSpPr>
          <p:spPr>
            <a:xfrm>
              <a:off x="6017965" y="4258760"/>
              <a:ext cx="2207058" cy="1569660"/>
            </a:xfrm>
            <a:prstGeom prst="rect">
              <a:avLst/>
            </a:prstGeom>
          </p:spPr>
          <p:txBody>
            <a:bodyPr wrap="square" anchor="t">
              <a:spAutoFit/>
            </a:bodyPr>
            <a:lstStyle/>
            <a:p>
              <a:pPr algn="ctr" defTabSz="914400">
                <a:defRPr/>
              </a:pPr>
              <a:r>
                <a:rPr lang="en-US" sz="2400" kern="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Boost </a:t>
              </a:r>
              <a:r>
                <a:rPr lang="en-US" sz="2400" kern="0" dirty="0">
                  <a:solidFill>
                    <a:srgbClr val="FF9900"/>
                  </a:solidFill>
                  <a:latin typeface="Amazon Ember Light" panose="020B0403020204020204" pitchFamily="34" charset="0"/>
                  <a:ea typeface="Amazon Ember Light" panose="020B0403020204020204" pitchFamily="34" charset="0"/>
                  <a:cs typeface="Amazon Ember Light" panose="020B0403020204020204" pitchFamily="34" charset="0"/>
                </a:rPr>
                <a:t>skills and experience </a:t>
              </a:r>
              <a:r>
                <a:rPr lang="en-US" sz="2400" kern="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for speed and agility</a:t>
              </a:r>
              <a:endParaRPr lang="en-US" sz="2400" kern="0" dirty="0">
                <a:solidFill>
                  <a:srgbClr val="FF9900"/>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cxnSp>
          <p:nvCxnSpPr>
            <p:cNvPr id="64" name="Straight Connector 63">
              <a:extLst>
                <a:ext uri="{FF2B5EF4-FFF2-40B4-BE49-F238E27FC236}">
                  <a16:creationId xmlns:a16="http://schemas.microsoft.com/office/drawing/2014/main" id="{80A00FB6-425B-E243-A21C-AC07BDCC1FBA}"/>
                </a:ext>
              </a:extLst>
            </p:cNvPr>
            <p:cNvCxnSpPr/>
            <p:nvPr/>
          </p:nvCxnSpPr>
          <p:spPr>
            <a:xfrm>
              <a:off x="6208775" y="4064349"/>
              <a:ext cx="1825439" cy="0"/>
            </a:xfrm>
            <a:prstGeom prst="line">
              <a:avLst/>
            </a:prstGeom>
            <a:noFill/>
            <a:ln w="12700" cap="flat" cmpd="sng" algn="ctr">
              <a:solidFill>
                <a:srgbClr val="FF9900"/>
              </a:solidFill>
              <a:prstDash val="solid"/>
            </a:ln>
            <a:effectLst>
              <a:outerShdw blurRad="40000" dist="20000" dir="5400000" rotWithShape="0">
                <a:srgbClr val="000000">
                  <a:alpha val="38000"/>
                </a:srgbClr>
              </a:outerShdw>
            </a:effectLst>
          </p:spPr>
        </p:cxnSp>
      </p:grpSp>
      <p:pic>
        <p:nvPicPr>
          <p:cNvPr id="65" name="Picture 64">
            <a:extLst>
              <a:ext uri="{FF2B5EF4-FFF2-40B4-BE49-F238E27FC236}">
                <a16:creationId xmlns:a16="http://schemas.microsoft.com/office/drawing/2014/main" id="{08973D7D-B08A-B642-BB18-CC598908154C}"/>
              </a:ext>
            </a:extLst>
          </p:cNvPr>
          <p:cNvPicPr>
            <a:picLocks noChangeAspect="1"/>
          </p:cNvPicPr>
          <p:nvPr/>
        </p:nvPicPr>
        <p:blipFill>
          <a:blip r:embed="rId7"/>
          <a:stretch>
            <a:fillRect/>
          </a:stretch>
        </p:blipFill>
        <p:spPr>
          <a:xfrm>
            <a:off x="12162785" y="2937621"/>
            <a:ext cx="1364746" cy="1079576"/>
          </a:xfrm>
          <a:prstGeom prst="rect">
            <a:avLst/>
          </a:prstGeom>
        </p:spPr>
      </p:pic>
      <p:grpSp>
        <p:nvGrpSpPr>
          <p:cNvPr id="83" name="Group 82">
            <a:extLst>
              <a:ext uri="{FF2B5EF4-FFF2-40B4-BE49-F238E27FC236}">
                <a16:creationId xmlns:a16="http://schemas.microsoft.com/office/drawing/2014/main" id="{E6DED1B6-7330-454C-A6F2-647029C4F88A}"/>
              </a:ext>
            </a:extLst>
          </p:cNvPr>
          <p:cNvGrpSpPr/>
          <p:nvPr/>
        </p:nvGrpSpPr>
        <p:grpSpPr>
          <a:xfrm>
            <a:off x="52983" y="3046170"/>
            <a:ext cx="2487770" cy="2995214"/>
            <a:chOff x="7066421" y="1940201"/>
            <a:chExt cx="1554856" cy="1872009"/>
          </a:xfrm>
        </p:grpSpPr>
        <p:grpSp>
          <p:nvGrpSpPr>
            <p:cNvPr id="84" name="Group 83"/>
            <p:cNvGrpSpPr/>
            <p:nvPr/>
          </p:nvGrpSpPr>
          <p:grpSpPr>
            <a:xfrm>
              <a:off x="7066421" y="2921487"/>
              <a:ext cx="1554856" cy="890723"/>
              <a:chOff x="456609" y="3984794"/>
              <a:chExt cx="2487770" cy="1425155"/>
            </a:xfrm>
          </p:grpSpPr>
          <p:sp>
            <p:nvSpPr>
              <p:cNvPr id="86" name="Rectangle 85">
                <a:extLst>
                  <a:ext uri="{FF2B5EF4-FFF2-40B4-BE49-F238E27FC236}">
                    <a16:creationId xmlns:a16="http://schemas.microsoft.com/office/drawing/2014/main" id="{36340BD7-F705-4F88-B35D-804134FBF578}"/>
                  </a:ext>
                </a:extLst>
              </p:cNvPr>
              <p:cNvSpPr/>
              <p:nvPr/>
            </p:nvSpPr>
            <p:spPr>
              <a:xfrm>
                <a:off x="456609" y="4209621"/>
                <a:ext cx="2487770" cy="1200328"/>
              </a:xfrm>
              <a:prstGeom prst="rect">
                <a:avLst/>
              </a:prstGeom>
            </p:spPr>
            <p:txBody>
              <a:bodyPr wrap="square">
                <a:spAutoFit/>
              </a:bodyPr>
              <a:lstStyle/>
              <a:p>
                <a:pPr algn="ctr" defTabSz="914400">
                  <a:defRPr/>
                </a:pPr>
                <a:r>
                  <a:rPr lang="en-US" sz="2400" kern="0" dirty="0">
                    <a:solidFill>
                      <a:srgbClr val="FF9900"/>
                    </a:solidFill>
                    <a:latin typeface="Amazon Ember Light" panose="020B0403020204020204" pitchFamily="34" charset="0"/>
                    <a:ea typeface="Amazon Ember Light" panose="020B0403020204020204" pitchFamily="34" charset="0"/>
                    <a:cs typeface="Amazon Ember Light" panose="020B0403020204020204" pitchFamily="34" charset="0"/>
                  </a:rPr>
                  <a:t>Migrate</a:t>
                </a:r>
                <a:r>
                  <a:rPr lang="en-US" sz="2400" kern="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 to </a:t>
                </a:r>
                <a:br>
                  <a:rPr lang="en-US" sz="2400" kern="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br>
                <a:r>
                  <a:rPr lang="en-US" sz="2400" kern="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free-up resources</a:t>
                </a:r>
              </a:p>
            </p:txBody>
          </p:sp>
          <p:cxnSp>
            <p:nvCxnSpPr>
              <p:cNvPr id="87" name="Straight Connector 86">
                <a:extLst>
                  <a:ext uri="{FF2B5EF4-FFF2-40B4-BE49-F238E27FC236}">
                    <a16:creationId xmlns:a16="http://schemas.microsoft.com/office/drawing/2014/main" id="{80A00FB6-425B-E243-A21C-AC07BDCC1FBA}"/>
                  </a:ext>
                </a:extLst>
              </p:cNvPr>
              <p:cNvCxnSpPr/>
              <p:nvPr/>
            </p:nvCxnSpPr>
            <p:spPr>
              <a:xfrm>
                <a:off x="834655" y="3984794"/>
                <a:ext cx="1825439" cy="0"/>
              </a:xfrm>
              <a:prstGeom prst="line">
                <a:avLst/>
              </a:prstGeom>
              <a:noFill/>
              <a:ln w="12700" cap="flat" cmpd="sng" algn="ctr">
                <a:solidFill>
                  <a:srgbClr val="FF9900"/>
                </a:solidFill>
                <a:prstDash val="solid"/>
              </a:ln>
              <a:effectLst>
                <a:outerShdw blurRad="40000" dist="20000" dir="5400000" rotWithShape="0">
                  <a:srgbClr val="000000">
                    <a:alpha val="38000"/>
                  </a:srgbClr>
                </a:outerShdw>
              </a:effectLst>
            </p:spPr>
          </p:cxnSp>
        </p:grpSp>
        <p:pic>
          <p:nvPicPr>
            <p:cNvPr id="85" name="Graphic 10">
              <a:extLst>
                <a:ext uri="{FF2B5EF4-FFF2-40B4-BE49-F238E27FC236}">
                  <a16:creationId xmlns:a16="http://schemas.microsoft.com/office/drawing/2014/main" id="{BF3E81D3-BBB1-4B96-96B9-C767FD7D11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68561" y="1940201"/>
              <a:ext cx="526447" cy="620455"/>
            </a:xfrm>
            <a:prstGeom prst="rect">
              <a:avLst/>
            </a:prstGeom>
          </p:spPr>
        </p:pic>
      </p:grpSp>
      <p:grpSp>
        <p:nvGrpSpPr>
          <p:cNvPr id="88" name="Group 87"/>
          <p:cNvGrpSpPr>
            <a:grpSpLocks noChangeAspect="1"/>
          </p:cNvGrpSpPr>
          <p:nvPr/>
        </p:nvGrpSpPr>
        <p:grpSpPr>
          <a:xfrm>
            <a:off x="2957982" y="3108078"/>
            <a:ext cx="1007392" cy="762334"/>
            <a:chOff x="11207164" y="4826862"/>
            <a:chExt cx="966674" cy="716314"/>
          </a:xfrm>
        </p:grpSpPr>
        <p:sp>
          <p:nvSpPr>
            <p:cNvPr id="89" name="Freeform: Shape 950">
              <a:extLst>
                <a:ext uri="{FF2B5EF4-FFF2-40B4-BE49-F238E27FC236}">
                  <a16:creationId xmlns:a16="http://schemas.microsoft.com/office/drawing/2014/main" id="{372C23B3-9CF3-4804-A881-5FA97A00EFDA}"/>
                </a:ext>
              </a:extLst>
            </p:cNvPr>
            <p:cNvSpPr/>
            <p:nvPr/>
          </p:nvSpPr>
          <p:spPr>
            <a:xfrm>
              <a:off x="11463120" y="4826862"/>
              <a:ext cx="526457" cy="526457"/>
            </a:xfrm>
            <a:custGeom>
              <a:avLst/>
              <a:gdLst>
                <a:gd name="connsiteX0" fmla="*/ 16736 w 328281"/>
                <a:gd name="connsiteY0" fmla="*/ 104599 h 328281"/>
                <a:gd name="connsiteX1" fmla="*/ 4828 w 328281"/>
                <a:gd name="connsiteY1" fmla="*/ 165106 h 328281"/>
                <a:gd name="connsiteX2" fmla="*/ 165106 w 328281"/>
                <a:gd name="connsiteY2" fmla="*/ 325385 h 328281"/>
                <a:gd name="connsiteX3" fmla="*/ 325385 w 328281"/>
                <a:gd name="connsiteY3" fmla="*/ 165106 h 328281"/>
                <a:gd name="connsiteX4" fmla="*/ 165106 w 328281"/>
                <a:gd name="connsiteY4" fmla="*/ 4828 h 328281"/>
                <a:gd name="connsiteX5" fmla="*/ 77886 w 328281"/>
                <a:gd name="connsiteY5" fmla="*/ 30575 h 32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281" h="328281">
                  <a:moveTo>
                    <a:pt x="16736" y="104599"/>
                  </a:moveTo>
                  <a:cubicBezTo>
                    <a:pt x="9012" y="123266"/>
                    <a:pt x="4828" y="143865"/>
                    <a:pt x="4828" y="165106"/>
                  </a:cubicBezTo>
                  <a:cubicBezTo>
                    <a:pt x="4828" y="253613"/>
                    <a:pt x="76599" y="325385"/>
                    <a:pt x="165106" y="325385"/>
                  </a:cubicBezTo>
                  <a:cubicBezTo>
                    <a:pt x="253613" y="325385"/>
                    <a:pt x="325385" y="253613"/>
                    <a:pt x="325385" y="165106"/>
                  </a:cubicBezTo>
                  <a:cubicBezTo>
                    <a:pt x="325385" y="76599"/>
                    <a:pt x="253935" y="4828"/>
                    <a:pt x="165106" y="4828"/>
                  </a:cubicBezTo>
                  <a:cubicBezTo>
                    <a:pt x="132922" y="4828"/>
                    <a:pt x="102990" y="14161"/>
                    <a:pt x="77886" y="30575"/>
                  </a:cubicBezTo>
                </a:path>
              </a:pathLst>
            </a:custGeom>
            <a:noFill/>
            <a:ln w="12700" cap="flat">
              <a:solidFill>
                <a:schemeClr val="tx1"/>
              </a:solidFill>
              <a:prstDash val="solid"/>
              <a:round/>
            </a:ln>
          </p:spPr>
          <p:txBody>
            <a:bodyPr rtlCol="0" anchor="ctr"/>
            <a:lstStyle/>
            <a:p>
              <a:pPr defTabSz="731504">
                <a:defRPr/>
              </a:pPr>
              <a:endParaRPr lang="en-US" sz="1800" kern="0" dirty="0">
                <a:solidFill>
                  <a:srgbClr val="FFFFFF"/>
                </a:solidFill>
                <a:latin typeface="Amazon Ember"/>
              </a:endParaRPr>
            </a:p>
          </p:txBody>
        </p:sp>
        <p:sp>
          <p:nvSpPr>
            <p:cNvPr id="90" name="Freeform: Shape 951">
              <a:extLst>
                <a:ext uri="{FF2B5EF4-FFF2-40B4-BE49-F238E27FC236}">
                  <a16:creationId xmlns:a16="http://schemas.microsoft.com/office/drawing/2014/main" id="{F9216971-09C7-400D-B32E-4101345B00F4}"/>
                </a:ext>
              </a:extLst>
            </p:cNvPr>
            <p:cNvSpPr/>
            <p:nvPr/>
          </p:nvSpPr>
          <p:spPr>
            <a:xfrm>
              <a:off x="11496153" y="4889316"/>
              <a:ext cx="67098" cy="82581"/>
            </a:xfrm>
            <a:custGeom>
              <a:avLst/>
              <a:gdLst>
                <a:gd name="connsiteX0" fmla="*/ 39909 w 41839"/>
                <a:gd name="connsiteY0" fmla="*/ 4828 h 51495"/>
                <a:gd name="connsiteX1" fmla="*/ 4828 w 41839"/>
                <a:gd name="connsiteY1" fmla="*/ 47633 h 51495"/>
              </a:gdLst>
              <a:ahLst/>
              <a:cxnLst>
                <a:cxn ang="0">
                  <a:pos x="connsiteX0" y="connsiteY0"/>
                </a:cxn>
                <a:cxn ang="0">
                  <a:pos x="connsiteX1" y="connsiteY1"/>
                </a:cxn>
              </a:cxnLst>
              <a:rect l="l" t="t" r="r" b="b"/>
              <a:pathLst>
                <a:path w="41839" h="51495">
                  <a:moveTo>
                    <a:pt x="39909" y="4828"/>
                  </a:moveTo>
                  <a:cubicBezTo>
                    <a:pt x="25748" y="17058"/>
                    <a:pt x="13839" y="31541"/>
                    <a:pt x="4828" y="47633"/>
                  </a:cubicBezTo>
                </a:path>
              </a:pathLst>
            </a:custGeom>
            <a:noFill/>
            <a:ln w="12700" cap="flat">
              <a:solidFill>
                <a:schemeClr val="tx1"/>
              </a:solidFill>
              <a:prstDash val="solid"/>
              <a:round/>
            </a:ln>
          </p:spPr>
          <p:txBody>
            <a:bodyPr rtlCol="0" anchor="ctr"/>
            <a:lstStyle/>
            <a:p>
              <a:pPr defTabSz="731504">
                <a:defRPr/>
              </a:pPr>
              <a:endParaRPr lang="en-US" sz="1800" kern="0" dirty="0">
                <a:solidFill>
                  <a:srgbClr val="FFFFFF"/>
                </a:solidFill>
                <a:latin typeface="Amazon Ember"/>
              </a:endParaRPr>
            </a:p>
          </p:txBody>
        </p:sp>
        <p:sp>
          <p:nvSpPr>
            <p:cNvPr id="91" name="Freeform: Shape 952">
              <a:extLst>
                <a:ext uri="{FF2B5EF4-FFF2-40B4-BE49-F238E27FC236}">
                  <a16:creationId xmlns:a16="http://schemas.microsoft.com/office/drawing/2014/main" id="{6CA77B2E-7BF9-464A-A783-93EF2D33C819}"/>
                </a:ext>
              </a:extLst>
            </p:cNvPr>
            <p:cNvSpPr/>
            <p:nvPr/>
          </p:nvSpPr>
          <p:spPr>
            <a:xfrm>
              <a:off x="11853834" y="5203643"/>
              <a:ext cx="320004" cy="320004"/>
            </a:xfrm>
            <a:custGeom>
              <a:avLst/>
              <a:gdLst>
                <a:gd name="connsiteX0" fmla="*/ 62116 w 199543"/>
                <a:gd name="connsiteY0" fmla="*/ 4828 h 199543"/>
                <a:gd name="connsiteX1" fmla="*/ 183451 w 199543"/>
                <a:gd name="connsiteY1" fmla="*/ 126807 h 199543"/>
                <a:gd name="connsiteX2" fmla="*/ 182486 w 199543"/>
                <a:gd name="connsiteY2" fmla="*/ 184739 h 199543"/>
                <a:gd name="connsiteX3" fmla="*/ 182486 w 199543"/>
                <a:gd name="connsiteY3" fmla="*/ 184739 h 199543"/>
                <a:gd name="connsiteX4" fmla="*/ 124554 w 199543"/>
                <a:gd name="connsiteY4" fmla="*/ 185382 h 199543"/>
                <a:gd name="connsiteX5" fmla="*/ 4828 w 199543"/>
                <a:gd name="connsiteY5" fmla="*/ 65656 h 19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543" h="199543">
                  <a:moveTo>
                    <a:pt x="62116" y="4828"/>
                  </a:moveTo>
                  <a:lnTo>
                    <a:pt x="183451" y="126807"/>
                  </a:lnTo>
                  <a:cubicBezTo>
                    <a:pt x="199222" y="142577"/>
                    <a:pt x="198900" y="168647"/>
                    <a:pt x="182486" y="184739"/>
                  </a:cubicBezTo>
                  <a:lnTo>
                    <a:pt x="182486" y="184739"/>
                  </a:lnTo>
                  <a:cubicBezTo>
                    <a:pt x="166394" y="200831"/>
                    <a:pt x="140324" y="201153"/>
                    <a:pt x="124554" y="185382"/>
                  </a:cubicBezTo>
                  <a:lnTo>
                    <a:pt x="4828" y="65656"/>
                  </a:lnTo>
                </a:path>
              </a:pathLst>
            </a:custGeom>
            <a:noFill/>
            <a:ln w="12700" cap="flat">
              <a:solidFill>
                <a:schemeClr val="tx1"/>
              </a:solidFill>
              <a:prstDash val="solid"/>
              <a:round/>
            </a:ln>
          </p:spPr>
          <p:txBody>
            <a:bodyPr rtlCol="0" anchor="ctr"/>
            <a:lstStyle/>
            <a:p>
              <a:pPr defTabSz="731504">
                <a:defRPr/>
              </a:pPr>
              <a:endParaRPr lang="en-US" sz="1800" kern="0" dirty="0">
                <a:solidFill>
                  <a:srgbClr val="FFFFFF"/>
                </a:solidFill>
                <a:latin typeface="Amazon Ember"/>
              </a:endParaRPr>
            </a:p>
          </p:txBody>
        </p:sp>
        <p:sp>
          <p:nvSpPr>
            <p:cNvPr id="92" name="Freeform: Shape 953">
              <a:extLst>
                <a:ext uri="{FF2B5EF4-FFF2-40B4-BE49-F238E27FC236}">
                  <a16:creationId xmlns:a16="http://schemas.microsoft.com/office/drawing/2014/main" id="{016419D6-F246-439C-BCC1-B40E135BBD95}"/>
                </a:ext>
              </a:extLst>
            </p:cNvPr>
            <p:cNvSpPr/>
            <p:nvPr/>
          </p:nvSpPr>
          <p:spPr>
            <a:xfrm>
              <a:off x="12023642" y="5376032"/>
              <a:ext cx="77421" cy="82581"/>
            </a:xfrm>
            <a:custGeom>
              <a:avLst/>
              <a:gdLst>
                <a:gd name="connsiteX0" fmla="*/ 46024 w 48276"/>
                <a:gd name="connsiteY0" fmla="*/ 4828 h 51495"/>
                <a:gd name="connsiteX1" fmla="*/ 4828 w 48276"/>
                <a:gd name="connsiteY1" fmla="*/ 47633 h 51495"/>
              </a:gdLst>
              <a:ahLst/>
              <a:cxnLst>
                <a:cxn ang="0">
                  <a:pos x="connsiteX0" y="connsiteY0"/>
                </a:cxn>
                <a:cxn ang="0">
                  <a:pos x="connsiteX1" y="connsiteY1"/>
                </a:cxn>
              </a:cxnLst>
              <a:rect l="l" t="t" r="r" b="b"/>
              <a:pathLst>
                <a:path w="48276" h="51495">
                  <a:moveTo>
                    <a:pt x="46024" y="4828"/>
                  </a:moveTo>
                  <a:lnTo>
                    <a:pt x="4828" y="47633"/>
                  </a:lnTo>
                </a:path>
              </a:pathLst>
            </a:custGeom>
            <a:noFill/>
            <a:ln w="12700" cap="flat">
              <a:solidFill>
                <a:schemeClr val="tx1"/>
              </a:solidFill>
              <a:prstDash val="solid"/>
              <a:round/>
            </a:ln>
          </p:spPr>
          <p:txBody>
            <a:bodyPr rtlCol="0" anchor="ctr"/>
            <a:lstStyle/>
            <a:p>
              <a:pPr defTabSz="731504">
                <a:defRPr/>
              </a:pPr>
              <a:endParaRPr lang="en-US" sz="1800" kern="0" dirty="0">
                <a:solidFill>
                  <a:srgbClr val="FFFFFF"/>
                </a:solidFill>
                <a:latin typeface="Amazon Ember"/>
              </a:endParaRPr>
            </a:p>
          </p:txBody>
        </p:sp>
        <p:sp>
          <p:nvSpPr>
            <p:cNvPr id="93" name="Freeform: Shape 954">
              <a:extLst>
                <a:ext uri="{FF2B5EF4-FFF2-40B4-BE49-F238E27FC236}">
                  <a16:creationId xmlns:a16="http://schemas.microsoft.com/office/drawing/2014/main" id="{D2B6B27D-4208-4C67-A87C-BD0E40B37F40}"/>
                </a:ext>
              </a:extLst>
            </p:cNvPr>
            <p:cNvSpPr/>
            <p:nvPr/>
          </p:nvSpPr>
          <p:spPr>
            <a:xfrm>
              <a:off x="11987513" y="5339902"/>
              <a:ext cx="77421" cy="82581"/>
            </a:xfrm>
            <a:custGeom>
              <a:avLst/>
              <a:gdLst>
                <a:gd name="connsiteX0" fmla="*/ 46024 w 48276"/>
                <a:gd name="connsiteY0" fmla="*/ 4828 h 51495"/>
                <a:gd name="connsiteX1" fmla="*/ 4828 w 48276"/>
                <a:gd name="connsiteY1" fmla="*/ 47633 h 51495"/>
              </a:gdLst>
              <a:ahLst/>
              <a:cxnLst>
                <a:cxn ang="0">
                  <a:pos x="connsiteX0" y="connsiteY0"/>
                </a:cxn>
                <a:cxn ang="0">
                  <a:pos x="connsiteX1" y="connsiteY1"/>
                </a:cxn>
              </a:cxnLst>
              <a:rect l="l" t="t" r="r" b="b"/>
              <a:pathLst>
                <a:path w="48276" h="51495">
                  <a:moveTo>
                    <a:pt x="46024" y="4828"/>
                  </a:moveTo>
                  <a:lnTo>
                    <a:pt x="4828" y="47633"/>
                  </a:lnTo>
                </a:path>
              </a:pathLst>
            </a:custGeom>
            <a:noFill/>
            <a:ln w="12700" cap="flat">
              <a:solidFill>
                <a:schemeClr val="tx1"/>
              </a:solidFill>
              <a:prstDash val="solid"/>
              <a:round/>
            </a:ln>
          </p:spPr>
          <p:txBody>
            <a:bodyPr rtlCol="0" anchor="ctr"/>
            <a:lstStyle/>
            <a:p>
              <a:pPr defTabSz="731504">
                <a:defRPr/>
              </a:pPr>
              <a:endParaRPr lang="en-US" sz="1800" kern="0" dirty="0">
                <a:solidFill>
                  <a:srgbClr val="FFFFFF"/>
                </a:solidFill>
                <a:latin typeface="Amazon Ember"/>
              </a:endParaRPr>
            </a:p>
          </p:txBody>
        </p:sp>
        <p:sp>
          <p:nvSpPr>
            <p:cNvPr id="94" name="Freeform: Shape 955">
              <a:extLst>
                <a:ext uri="{FF2B5EF4-FFF2-40B4-BE49-F238E27FC236}">
                  <a16:creationId xmlns:a16="http://schemas.microsoft.com/office/drawing/2014/main" id="{4B0550FA-6FEA-4AA7-9A7B-35DBF8FC3482}"/>
                </a:ext>
              </a:extLst>
            </p:cNvPr>
            <p:cNvSpPr/>
            <p:nvPr/>
          </p:nvSpPr>
          <p:spPr>
            <a:xfrm>
              <a:off x="11511790" y="4875997"/>
              <a:ext cx="428392" cy="428392"/>
            </a:xfrm>
            <a:custGeom>
              <a:avLst/>
              <a:gdLst>
                <a:gd name="connsiteX0" fmla="*/ 241288 w 267130"/>
                <a:gd name="connsiteY0" fmla="*/ 209137 h 267130"/>
                <a:gd name="connsiteX1" fmla="*/ 142803 w 267130"/>
                <a:gd name="connsiteY1" fmla="*/ 264172 h 267130"/>
                <a:gd name="connsiteX2" fmla="*/ 5054 w 267130"/>
                <a:gd name="connsiteY2" fmla="*/ 142193 h 267130"/>
                <a:gd name="connsiteX3" fmla="*/ 127033 w 267130"/>
                <a:gd name="connsiteY3" fmla="*/ 5087 h 267130"/>
                <a:gd name="connsiteX4" fmla="*/ 264782 w 267130"/>
                <a:gd name="connsiteY4" fmla="*/ 127066 h 267130"/>
                <a:gd name="connsiteX5" fmla="*/ 257702 w 267130"/>
                <a:gd name="connsiteY5" fmla="*/ 178240 h 26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30" h="267130">
                  <a:moveTo>
                    <a:pt x="241288" y="209137"/>
                  </a:moveTo>
                  <a:cubicBezTo>
                    <a:pt x="219402" y="240356"/>
                    <a:pt x="183677" y="261919"/>
                    <a:pt x="142803" y="264172"/>
                  </a:cubicBezTo>
                  <a:cubicBezTo>
                    <a:pt x="71032" y="268678"/>
                    <a:pt x="9560" y="213964"/>
                    <a:pt x="5054" y="142193"/>
                  </a:cubicBezTo>
                  <a:cubicBezTo>
                    <a:pt x="870" y="70743"/>
                    <a:pt x="55261" y="9271"/>
                    <a:pt x="127033" y="5087"/>
                  </a:cubicBezTo>
                  <a:cubicBezTo>
                    <a:pt x="198804" y="581"/>
                    <a:pt x="260276" y="55295"/>
                    <a:pt x="264782" y="127066"/>
                  </a:cubicBezTo>
                  <a:cubicBezTo>
                    <a:pt x="265748" y="145090"/>
                    <a:pt x="263173" y="162147"/>
                    <a:pt x="257702" y="178240"/>
                  </a:cubicBezTo>
                </a:path>
              </a:pathLst>
            </a:custGeom>
            <a:noFill/>
            <a:ln w="12700" cap="flat">
              <a:solidFill>
                <a:schemeClr val="tx1"/>
              </a:solidFill>
              <a:prstDash val="solid"/>
              <a:round/>
            </a:ln>
          </p:spPr>
          <p:txBody>
            <a:bodyPr rtlCol="0" anchor="ctr"/>
            <a:lstStyle/>
            <a:p>
              <a:pPr defTabSz="731504">
                <a:defRPr/>
              </a:pPr>
              <a:endParaRPr lang="en-US" sz="1800" kern="0" dirty="0">
                <a:solidFill>
                  <a:srgbClr val="FFFFFF"/>
                </a:solidFill>
                <a:latin typeface="Amazon Ember"/>
              </a:endParaRPr>
            </a:p>
          </p:txBody>
        </p:sp>
        <p:grpSp>
          <p:nvGrpSpPr>
            <p:cNvPr id="95" name="Graphic 190">
              <a:extLst>
                <a:ext uri="{FF2B5EF4-FFF2-40B4-BE49-F238E27FC236}">
                  <a16:creationId xmlns:a16="http://schemas.microsoft.com/office/drawing/2014/main" id="{67088BC0-07F1-451C-B16F-B4D6B6CC69DB}"/>
                </a:ext>
              </a:extLst>
            </p:cNvPr>
            <p:cNvGrpSpPr/>
            <p:nvPr/>
          </p:nvGrpSpPr>
          <p:grpSpPr>
            <a:xfrm>
              <a:off x="11567620" y="4913199"/>
              <a:ext cx="326244" cy="326244"/>
              <a:chOff x="7280652" y="4392987"/>
              <a:chExt cx="196325" cy="196325"/>
            </a:xfrm>
          </p:grpSpPr>
          <p:sp>
            <p:nvSpPr>
              <p:cNvPr id="103" name="Freeform: Shape 947">
                <a:extLst>
                  <a:ext uri="{FF2B5EF4-FFF2-40B4-BE49-F238E27FC236}">
                    <a16:creationId xmlns:a16="http://schemas.microsoft.com/office/drawing/2014/main" id="{55358CB5-092D-47D4-9725-CA1C4CAC8990}"/>
                  </a:ext>
                </a:extLst>
              </p:cNvPr>
              <p:cNvSpPr/>
              <p:nvPr/>
            </p:nvSpPr>
            <p:spPr>
              <a:xfrm>
                <a:off x="7280652" y="4392987"/>
                <a:ext cx="196325" cy="196325"/>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12700" cap="flat">
                <a:solidFill>
                  <a:schemeClr val="tx1"/>
                </a:solidFill>
                <a:prstDash val="solid"/>
                <a:round/>
              </a:ln>
            </p:spPr>
            <p:txBody>
              <a:bodyPr rtlCol="0" anchor="ctr"/>
              <a:lstStyle/>
              <a:p>
                <a:pPr defTabSz="731504">
                  <a:defRPr/>
                </a:pPr>
                <a:endParaRPr lang="en-US" sz="1800" kern="0" dirty="0">
                  <a:solidFill>
                    <a:srgbClr val="FFFFFF"/>
                  </a:solidFill>
                  <a:latin typeface="Amazon Ember"/>
                </a:endParaRPr>
              </a:p>
            </p:txBody>
          </p:sp>
          <p:sp>
            <p:nvSpPr>
              <p:cNvPr id="104" name="Freeform: Shape 948">
                <a:extLst>
                  <a:ext uri="{FF2B5EF4-FFF2-40B4-BE49-F238E27FC236}">
                    <a16:creationId xmlns:a16="http://schemas.microsoft.com/office/drawing/2014/main" id="{616D146E-5434-41F6-BD7A-2D8B1F5EEB7A}"/>
                  </a:ext>
                </a:extLst>
              </p:cNvPr>
              <p:cNvSpPr/>
              <p:nvPr/>
            </p:nvSpPr>
            <p:spPr>
              <a:xfrm>
                <a:off x="7336976" y="4449954"/>
                <a:ext cx="83680" cy="83680"/>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noFill/>
              <a:ln w="12700" cap="flat">
                <a:solidFill>
                  <a:schemeClr val="tx1"/>
                </a:solidFill>
                <a:prstDash val="solid"/>
                <a:round/>
              </a:ln>
            </p:spPr>
            <p:txBody>
              <a:bodyPr rtlCol="0" anchor="ctr"/>
              <a:lstStyle/>
              <a:p>
                <a:pPr defTabSz="731504">
                  <a:defRPr/>
                </a:pPr>
                <a:endParaRPr lang="en-US" sz="1800" kern="0" dirty="0">
                  <a:solidFill>
                    <a:srgbClr val="FFFFFF"/>
                  </a:solidFill>
                  <a:latin typeface="Amazon Ember"/>
                </a:endParaRPr>
              </a:p>
            </p:txBody>
          </p:sp>
          <p:sp>
            <p:nvSpPr>
              <p:cNvPr id="105" name="Freeform: Shape 949">
                <a:extLst>
                  <a:ext uri="{FF2B5EF4-FFF2-40B4-BE49-F238E27FC236}">
                    <a16:creationId xmlns:a16="http://schemas.microsoft.com/office/drawing/2014/main" id="{EAC90131-7193-44F7-88A3-5ACA3CF7B4B9}"/>
                  </a:ext>
                </a:extLst>
              </p:cNvPr>
              <p:cNvSpPr/>
              <p:nvPr/>
            </p:nvSpPr>
            <p:spPr>
              <a:xfrm>
                <a:off x="7363045" y="4476023"/>
                <a:ext cx="32184" cy="32184"/>
              </a:xfrm>
              <a:custGeom>
                <a:avLst/>
                <a:gdLst>
                  <a:gd name="connsiteX0" fmla="*/ 28000 w 32184"/>
                  <a:gd name="connsiteY0" fmla="*/ 16414 h 32184"/>
                  <a:gd name="connsiteX1" fmla="*/ 16414 w 32184"/>
                  <a:gd name="connsiteY1" fmla="*/ 28000 h 32184"/>
                  <a:gd name="connsiteX2" fmla="*/ 4828 w 32184"/>
                  <a:gd name="connsiteY2" fmla="*/ 16414 h 32184"/>
                  <a:gd name="connsiteX3" fmla="*/ 16414 w 32184"/>
                  <a:gd name="connsiteY3" fmla="*/ 4828 h 32184"/>
                  <a:gd name="connsiteX4" fmla="*/ 28000 w 32184"/>
                  <a:gd name="connsiteY4" fmla="*/ 16414 h 3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4" h="32184">
                    <a:moveTo>
                      <a:pt x="28000" y="16414"/>
                    </a:moveTo>
                    <a:cubicBezTo>
                      <a:pt x="28000" y="22813"/>
                      <a:pt x="22813" y="28000"/>
                      <a:pt x="16414" y="28000"/>
                    </a:cubicBezTo>
                    <a:cubicBezTo>
                      <a:pt x="10015" y="28000"/>
                      <a:pt x="4828" y="22813"/>
                      <a:pt x="4828" y="16414"/>
                    </a:cubicBezTo>
                    <a:cubicBezTo>
                      <a:pt x="4828" y="10015"/>
                      <a:pt x="10015" y="4828"/>
                      <a:pt x="16414" y="4828"/>
                    </a:cubicBezTo>
                    <a:cubicBezTo>
                      <a:pt x="22813" y="4828"/>
                      <a:pt x="28000" y="10015"/>
                      <a:pt x="28000" y="16414"/>
                    </a:cubicBezTo>
                    <a:close/>
                  </a:path>
                </a:pathLst>
              </a:custGeom>
              <a:noFill/>
              <a:ln w="12700" cap="flat">
                <a:solidFill>
                  <a:schemeClr val="tx1"/>
                </a:solidFill>
                <a:prstDash val="solid"/>
                <a:round/>
              </a:ln>
            </p:spPr>
            <p:txBody>
              <a:bodyPr rtlCol="0" anchor="ctr"/>
              <a:lstStyle/>
              <a:p>
                <a:pPr defTabSz="731504">
                  <a:defRPr/>
                </a:pPr>
                <a:endParaRPr lang="en-US" sz="1800" kern="0" dirty="0">
                  <a:solidFill>
                    <a:srgbClr val="FFFFFF"/>
                  </a:solidFill>
                  <a:latin typeface="Amazon Ember"/>
                </a:endParaRPr>
              </a:p>
            </p:txBody>
          </p:sp>
        </p:grpSp>
        <p:grpSp>
          <p:nvGrpSpPr>
            <p:cNvPr id="96" name="Graphic 190">
              <a:extLst>
                <a:ext uri="{FF2B5EF4-FFF2-40B4-BE49-F238E27FC236}">
                  <a16:creationId xmlns:a16="http://schemas.microsoft.com/office/drawing/2014/main" id="{60D61CAF-7130-4217-8B05-0B0740A047E0}"/>
                </a:ext>
              </a:extLst>
            </p:cNvPr>
            <p:cNvGrpSpPr/>
            <p:nvPr/>
          </p:nvGrpSpPr>
          <p:grpSpPr>
            <a:xfrm>
              <a:off x="11287901" y="5235116"/>
              <a:ext cx="308060" cy="308060"/>
              <a:chOff x="7289321" y="4372213"/>
              <a:chExt cx="196325" cy="196325"/>
            </a:xfrm>
          </p:grpSpPr>
          <p:sp>
            <p:nvSpPr>
              <p:cNvPr id="100" name="Freeform: Shape 944">
                <a:extLst>
                  <a:ext uri="{FF2B5EF4-FFF2-40B4-BE49-F238E27FC236}">
                    <a16:creationId xmlns:a16="http://schemas.microsoft.com/office/drawing/2014/main" id="{63C5200D-205B-40C3-8838-DFA6232CFD30}"/>
                  </a:ext>
                </a:extLst>
              </p:cNvPr>
              <p:cNvSpPr/>
              <p:nvPr/>
            </p:nvSpPr>
            <p:spPr>
              <a:xfrm>
                <a:off x="7289321" y="4372213"/>
                <a:ext cx="196325" cy="196325"/>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12700" cap="flat">
                <a:solidFill>
                  <a:schemeClr val="tx1"/>
                </a:solidFill>
                <a:prstDash val="solid"/>
                <a:round/>
              </a:ln>
            </p:spPr>
            <p:txBody>
              <a:bodyPr rtlCol="0" anchor="ctr"/>
              <a:lstStyle/>
              <a:p>
                <a:pPr defTabSz="731504">
                  <a:defRPr/>
                </a:pPr>
                <a:endParaRPr lang="en-US" sz="1800" kern="0" dirty="0">
                  <a:solidFill>
                    <a:srgbClr val="FFFFFF"/>
                  </a:solidFill>
                  <a:latin typeface="Amazon Ember"/>
                </a:endParaRPr>
              </a:p>
            </p:txBody>
          </p:sp>
          <p:sp>
            <p:nvSpPr>
              <p:cNvPr id="101" name="Freeform: Shape 945">
                <a:extLst>
                  <a:ext uri="{FF2B5EF4-FFF2-40B4-BE49-F238E27FC236}">
                    <a16:creationId xmlns:a16="http://schemas.microsoft.com/office/drawing/2014/main" id="{C6C17CA2-DC9E-4DB1-B7BA-7A274B6B7C47}"/>
                  </a:ext>
                </a:extLst>
              </p:cNvPr>
              <p:cNvSpPr/>
              <p:nvPr/>
            </p:nvSpPr>
            <p:spPr>
              <a:xfrm>
                <a:off x="7345644" y="4429180"/>
                <a:ext cx="83680" cy="83680"/>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noFill/>
              <a:ln w="12700" cap="flat">
                <a:solidFill>
                  <a:schemeClr val="tx1"/>
                </a:solidFill>
                <a:prstDash val="solid"/>
                <a:round/>
              </a:ln>
            </p:spPr>
            <p:txBody>
              <a:bodyPr rtlCol="0" anchor="ctr"/>
              <a:lstStyle/>
              <a:p>
                <a:pPr defTabSz="731504">
                  <a:defRPr/>
                </a:pPr>
                <a:endParaRPr lang="en-US" sz="1800" kern="0" dirty="0">
                  <a:solidFill>
                    <a:srgbClr val="FFFFFF"/>
                  </a:solidFill>
                  <a:latin typeface="Amazon Ember"/>
                </a:endParaRPr>
              </a:p>
            </p:txBody>
          </p:sp>
          <p:sp>
            <p:nvSpPr>
              <p:cNvPr id="102" name="Freeform: Shape 946">
                <a:extLst>
                  <a:ext uri="{FF2B5EF4-FFF2-40B4-BE49-F238E27FC236}">
                    <a16:creationId xmlns:a16="http://schemas.microsoft.com/office/drawing/2014/main" id="{06127911-5777-4AA6-A0B5-F9FE76B3E8AF}"/>
                  </a:ext>
                </a:extLst>
              </p:cNvPr>
              <p:cNvSpPr/>
              <p:nvPr/>
            </p:nvSpPr>
            <p:spPr>
              <a:xfrm>
                <a:off x="7371713" y="4455249"/>
                <a:ext cx="32184" cy="32184"/>
              </a:xfrm>
              <a:custGeom>
                <a:avLst/>
                <a:gdLst>
                  <a:gd name="connsiteX0" fmla="*/ 28000 w 32184"/>
                  <a:gd name="connsiteY0" fmla="*/ 16414 h 32184"/>
                  <a:gd name="connsiteX1" fmla="*/ 16414 w 32184"/>
                  <a:gd name="connsiteY1" fmla="*/ 28000 h 32184"/>
                  <a:gd name="connsiteX2" fmla="*/ 4828 w 32184"/>
                  <a:gd name="connsiteY2" fmla="*/ 16414 h 32184"/>
                  <a:gd name="connsiteX3" fmla="*/ 16414 w 32184"/>
                  <a:gd name="connsiteY3" fmla="*/ 4828 h 32184"/>
                  <a:gd name="connsiteX4" fmla="*/ 28000 w 32184"/>
                  <a:gd name="connsiteY4" fmla="*/ 16414 h 3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4" h="32184">
                    <a:moveTo>
                      <a:pt x="28000" y="16414"/>
                    </a:moveTo>
                    <a:cubicBezTo>
                      <a:pt x="28000" y="22813"/>
                      <a:pt x="22813" y="28000"/>
                      <a:pt x="16414" y="28000"/>
                    </a:cubicBezTo>
                    <a:cubicBezTo>
                      <a:pt x="10015" y="28000"/>
                      <a:pt x="4828" y="22813"/>
                      <a:pt x="4828" y="16414"/>
                    </a:cubicBezTo>
                    <a:cubicBezTo>
                      <a:pt x="4828" y="10015"/>
                      <a:pt x="10015" y="4828"/>
                      <a:pt x="16414" y="4828"/>
                    </a:cubicBezTo>
                    <a:cubicBezTo>
                      <a:pt x="22813" y="4828"/>
                      <a:pt x="28000" y="10015"/>
                      <a:pt x="28000" y="16414"/>
                    </a:cubicBezTo>
                    <a:close/>
                  </a:path>
                </a:pathLst>
              </a:custGeom>
              <a:noFill/>
              <a:ln w="12700" cap="flat">
                <a:solidFill>
                  <a:schemeClr val="tx1"/>
                </a:solidFill>
                <a:prstDash val="solid"/>
                <a:round/>
              </a:ln>
            </p:spPr>
            <p:txBody>
              <a:bodyPr rtlCol="0" anchor="ctr"/>
              <a:lstStyle/>
              <a:p>
                <a:pPr defTabSz="731504">
                  <a:defRPr/>
                </a:pPr>
                <a:endParaRPr lang="en-US" sz="1800" kern="0" dirty="0">
                  <a:solidFill>
                    <a:srgbClr val="FFFFFF"/>
                  </a:solidFill>
                  <a:latin typeface="Amazon Ember"/>
                </a:endParaRPr>
              </a:p>
            </p:txBody>
          </p:sp>
        </p:grpSp>
        <p:grpSp>
          <p:nvGrpSpPr>
            <p:cNvPr id="97" name="Graphic 190">
              <a:extLst>
                <a:ext uri="{FF2B5EF4-FFF2-40B4-BE49-F238E27FC236}">
                  <a16:creationId xmlns:a16="http://schemas.microsoft.com/office/drawing/2014/main" id="{17F55904-C5B9-47E8-A150-E65675D141E1}"/>
                </a:ext>
              </a:extLst>
            </p:cNvPr>
            <p:cNvGrpSpPr/>
            <p:nvPr/>
          </p:nvGrpSpPr>
          <p:grpSpPr>
            <a:xfrm>
              <a:off x="11207164" y="5036710"/>
              <a:ext cx="201832" cy="201832"/>
              <a:chOff x="7289321" y="4372213"/>
              <a:chExt cx="196325" cy="196325"/>
            </a:xfrm>
          </p:grpSpPr>
          <p:sp>
            <p:nvSpPr>
              <p:cNvPr id="98" name="Freeform: Shape 942">
                <a:extLst>
                  <a:ext uri="{FF2B5EF4-FFF2-40B4-BE49-F238E27FC236}">
                    <a16:creationId xmlns:a16="http://schemas.microsoft.com/office/drawing/2014/main" id="{2E13265B-4511-4FA4-B009-8A40732B5763}"/>
                  </a:ext>
                </a:extLst>
              </p:cNvPr>
              <p:cNvSpPr/>
              <p:nvPr/>
            </p:nvSpPr>
            <p:spPr>
              <a:xfrm>
                <a:off x="7289321" y="4372213"/>
                <a:ext cx="196325" cy="196325"/>
              </a:xfrm>
              <a:custGeom>
                <a:avLst/>
                <a:gdLst>
                  <a:gd name="connsiteX0" fmla="*/ 22529 w 196325"/>
                  <a:gd name="connsiteY0" fmla="*/ 154807 h 196325"/>
                  <a:gd name="connsiteX1" fmla="*/ 26391 w 196325"/>
                  <a:gd name="connsiteY1" fmla="*/ 159313 h 196325"/>
                  <a:gd name="connsiteX2" fmla="*/ 30253 w 196325"/>
                  <a:gd name="connsiteY2" fmla="*/ 163819 h 196325"/>
                  <a:gd name="connsiteX3" fmla="*/ 34116 w 196325"/>
                  <a:gd name="connsiteY3" fmla="*/ 168325 h 196325"/>
                  <a:gd name="connsiteX4" fmla="*/ 60185 w 196325"/>
                  <a:gd name="connsiteY4" fmla="*/ 154807 h 196325"/>
                  <a:gd name="connsiteX5" fmla="*/ 78852 w 196325"/>
                  <a:gd name="connsiteY5" fmla="*/ 164141 h 196325"/>
                  <a:gd name="connsiteX6" fmla="*/ 84001 w 196325"/>
                  <a:gd name="connsiteY6" fmla="*/ 193107 h 196325"/>
                  <a:gd name="connsiteX7" fmla="*/ 89795 w 196325"/>
                  <a:gd name="connsiteY7" fmla="*/ 193429 h 196325"/>
                  <a:gd name="connsiteX8" fmla="*/ 95588 w 196325"/>
                  <a:gd name="connsiteY8" fmla="*/ 193429 h 196325"/>
                  <a:gd name="connsiteX9" fmla="*/ 101381 w 196325"/>
                  <a:gd name="connsiteY9" fmla="*/ 193750 h 196325"/>
                  <a:gd name="connsiteX10" fmla="*/ 110393 w 196325"/>
                  <a:gd name="connsiteY10" fmla="*/ 165750 h 196325"/>
                  <a:gd name="connsiteX11" fmla="*/ 130025 w 196325"/>
                  <a:gd name="connsiteY11" fmla="*/ 158991 h 196325"/>
                  <a:gd name="connsiteX12" fmla="*/ 154164 w 196325"/>
                  <a:gd name="connsiteY12" fmla="*/ 175727 h 196325"/>
                  <a:gd name="connsiteX13" fmla="*/ 158669 w 196325"/>
                  <a:gd name="connsiteY13" fmla="*/ 171865 h 196325"/>
                  <a:gd name="connsiteX14" fmla="*/ 163175 w 196325"/>
                  <a:gd name="connsiteY14" fmla="*/ 168003 h 196325"/>
                  <a:gd name="connsiteX15" fmla="*/ 167681 w 196325"/>
                  <a:gd name="connsiteY15" fmla="*/ 164141 h 196325"/>
                  <a:gd name="connsiteX16" fmla="*/ 154164 w 196325"/>
                  <a:gd name="connsiteY16" fmla="*/ 138071 h 196325"/>
                  <a:gd name="connsiteX17" fmla="*/ 163497 w 196325"/>
                  <a:gd name="connsiteY17" fmla="*/ 119404 h 196325"/>
                  <a:gd name="connsiteX18" fmla="*/ 192463 w 196325"/>
                  <a:gd name="connsiteY18" fmla="*/ 114255 h 196325"/>
                  <a:gd name="connsiteX19" fmla="*/ 192785 w 196325"/>
                  <a:gd name="connsiteY19" fmla="*/ 108462 h 196325"/>
                  <a:gd name="connsiteX20" fmla="*/ 193107 w 196325"/>
                  <a:gd name="connsiteY20" fmla="*/ 102668 h 196325"/>
                  <a:gd name="connsiteX21" fmla="*/ 193429 w 196325"/>
                  <a:gd name="connsiteY21" fmla="*/ 96875 h 196325"/>
                  <a:gd name="connsiteX22" fmla="*/ 165428 w 196325"/>
                  <a:gd name="connsiteY22" fmla="*/ 87864 h 196325"/>
                  <a:gd name="connsiteX23" fmla="*/ 158669 w 196325"/>
                  <a:gd name="connsiteY23" fmla="*/ 68231 h 196325"/>
                  <a:gd name="connsiteX24" fmla="*/ 175405 w 196325"/>
                  <a:gd name="connsiteY24" fmla="*/ 44093 h 196325"/>
                  <a:gd name="connsiteX25" fmla="*/ 171543 w 196325"/>
                  <a:gd name="connsiteY25" fmla="*/ 39587 h 196325"/>
                  <a:gd name="connsiteX26" fmla="*/ 167681 w 196325"/>
                  <a:gd name="connsiteY26" fmla="*/ 35081 h 196325"/>
                  <a:gd name="connsiteX27" fmla="*/ 163819 w 196325"/>
                  <a:gd name="connsiteY27" fmla="*/ 30575 h 196325"/>
                  <a:gd name="connsiteX28" fmla="*/ 137749 w 196325"/>
                  <a:gd name="connsiteY28" fmla="*/ 43771 h 196325"/>
                  <a:gd name="connsiteX29" fmla="*/ 119082 w 196325"/>
                  <a:gd name="connsiteY29" fmla="*/ 34437 h 196325"/>
                  <a:gd name="connsiteX30" fmla="*/ 113933 w 196325"/>
                  <a:gd name="connsiteY30" fmla="*/ 5793 h 196325"/>
                  <a:gd name="connsiteX31" fmla="*/ 108140 w 196325"/>
                  <a:gd name="connsiteY31" fmla="*/ 5471 h 196325"/>
                  <a:gd name="connsiteX32" fmla="*/ 102347 w 196325"/>
                  <a:gd name="connsiteY32" fmla="*/ 5150 h 196325"/>
                  <a:gd name="connsiteX33" fmla="*/ 96553 w 196325"/>
                  <a:gd name="connsiteY33" fmla="*/ 4828 h 196325"/>
                  <a:gd name="connsiteX34" fmla="*/ 87542 w 196325"/>
                  <a:gd name="connsiteY34" fmla="*/ 32506 h 196325"/>
                  <a:gd name="connsiteX35" fmla="*/ 67587 w 196325"/>
                  <a:gd name="connsiteY35" fmla="*/ 39265 h 196325"/>
                  <a:gd name="connsiteX36" fmla="*/ 43771 w 196325"/>
                  <a:gd name="connsiteY36" fmla="*/ 22529 h 196325"/>
                  <a:gd name="connsiteX37" fmla="*/ 39265 w 196325"/>
                  <a:gd name="connsiteY37" fmla="*/ 26391 h 196325"/>
                  <a:gd name="connsiteX38" fmla="*/ 34759 w 196325"/>
                  <a:gd name="connsiteY38" fmla="*/ 30253 h 196325"/>
                  <a:gd name="connsiteX39" fmla="*/ 30253 w 196325"/>
                  <a:gd name="connsiteY39" fmla="*/ 34116 h 196325"/>
                  <a:gd name="connsiteX40" fmla="*/ 43449 w 196325"/>
                  <a:gd name="connsiteY40" fmla="*/ 60185 h 196325"/>
                  <a:gd name="connsiteX41" fmla="*/ 34116 w 196325"/>
                  <a:gd name="connsiteY41" fmla="*/ 78852 h 196325"/>
                  <a:gd name="connsiteX42" fmla="*/ 5471 w 196325"/>
                  <a:gd name="connsiteY42" fmla="*/ 84001 h 196325"/>
                  <a:gd name="connsiteX43" fmla="*/ 5471 w 196325"/>
                  <a:gd name="connsiteY43" fmla="*/ 90438 h 196325"/>
                  <a:gd name="connsiteX44" fmla="*/ 5150 w 196325"/>
                  <a:gd name="connsiteY44" fmla="*/ 96232 h 196325"/>
                  <a:gd name="connsiteX45" fmla="*/ 4828 w 196325"/>
                  <a:gd name="connsiteY45" fmla="*/ 102025 h 196325"/>
                  <a:gd name="connsiteX46" fmla="*/ 32506 w 196325"/>
                  <a:gd name="connsiteY46" fmla="*/ 111036 h 196325"/>
                  <a:gd name="connsiteX47" fmla="*/ 39265 w 196325"/>
                  <a:gd name="connsiteY47" fmla="*/ 130669 h 196325"/>
                  <a:gd name="connsiteX48" fmla="*/ 22529 w 196325"/>
                  <a:gd name="connsiteY48" fmla="*/ 154807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325" h="196325">
                    <a:moveTo>
                      <a:pt x="22529" y="154807"/>
                    </a:moveTo>
                    <a:lnTo>
                      <a:pt x="26391" y="159313"/>
                    </a:lnTo>
                    <a:lnTo>
                      <a:pt x="30253" y="163819"/>
                    </a:lnTo>
                    <a:lnTo>
                      <a:pt x="34116" y="168325"/>
                    </a:lnTo>
                    <a:lnTo>
                      <a:pt x="60185" y="154807"/>
                    </a:lnTo>
                    <a:cubicBezTo>
                      <a:pt x="65978" y="158991"/>
                      <a:pt x="72415" y="161888"/>
                      <a:pt x="78852" y="164141"/>
                    </a:cubicBezTo>
                    <a:lnTo>
                      <a:pt x="84001" y="193107"/>
                    </a:lnTo>
                    <a:lnTo>
                      <a:pt x="89795" y="193429"/>
                    </a:lnTo>
                    <a:lnTo>
                      <a:pt x="95588" y="193429"/>
                    </a:lnTo>
                    <a:lnTo>
                      <a:pt x="101381" y="193750"/>
                    </a:lnTo>
                    <a:lnTo>
                      <a:pt x="110393" y="165750"/>
                    </a:lnTo>
                    <a:cubicBezTo>
                      <a:pt x="117151" y="164463"/>
                      <a:pt x="123910" y="162210"/>
                      <a:pt x="130025" y="158991"/>
                    </a:cubicBezTo>
                    <a:lnTo>
                      <a:pt x="154164" y="175727"/>
                    </a:lnTo>
                    <a:lnTo>
                      <a:pt x="158669" y="171865"/>
                    </a:lnTo>
                    <a:lnTo>
                      <a:pt x="163175" y="168003"/>
                    </a:lnTo>
                    <a:lnTo>
                      <a:pt x="167681" y="164141"/>
                    </a:lnTo>
                    <a:lnTo>
                      <a:pt x="154164" y="138071"/>
                    </a:lnTo>
                    <a:cubicBezTo>
                      <a:pt x="158347" y="132278"/>
                      <a:pt x="161244" y="126163"/>
                      <a:pt x="163497" y="119404"/>
                    </a:cubicBezTo>
                    <a:lnTo>
                      <a:pt x="192463" y="114255"/>
                    </a:lnTo>
                    <a:lnTo>
                      <a:pt x="192785" y="108462"/>
                    </a:lnTo>
                    <a:lnTo>
                      <a:pt x="193107" y="102668"/>
                    </a:lnTo>
                    <a:lnTo>
                      <a:pt x="193429" y="96875"/>
                    </a:lnTo>
                    <a:lnTo>
                      <a:pt x="165428" y="87864"/>
                    </a:lnTo>
                    <a:cubicBezTo>
                      <a:pt x="164141" y="81105"/>
                      <a:pt x="162210" y="74346"/>
                      <a:pt x="158669" y="68231"/>
                    </a:cubicBezTo>
                    <a:lnTo>
                      <a:pt x="175405" y="44093"/>
                    </a:lnTo>
                    <a:lnTo>
                      <a:pt x="171543" y="39587"/>
                    </a:lnTo>
                    <a:lnTo>
                      <a:pt x="167681" y="35081"/>
                    </a:lnTo>
                    <a:lnTo>
                      <a:pt x="163819" y="30575"/>
                    </a:lnTo>
                    <a:lnTo>
                      <a:pt x="137749" y="43771"/>
                    </a:lnTo>
                    <a:cubicBezTo>
                      <a:pt x="131956" y="39587"/>
                      <a:pt x="125519" y="36690"/>
                      <a:pt x="119082" y="34437"/>
                    </a:cubicBezTo>
                    <a:lnTo>
                      <a:pt x="113933" y="5793"/>
                    </a:lnTo>
                    <a:lnTo>
                      <a:pt x="108140" y="5471"/>
                    </a:lnTo>
                    <a:lnTo>
                      <a:pt x="102347" y="5150"/>
                    </a:lnTo>
                    <a:lnTo>
                      <a:pt x="96553" y="4828"/>
                    </a:lnTo>
                    <a:lnTo>
                      <a:pt x="87542" y="32506"/>
                    </a:lnTo>
                    <a:cubicBezTo>
                      <a:pt x="80783" y="33794"/>
                      <a:pt x="74024" y="36047"/>
                      <a:pt x="67587" y="39265"/>
                    </a:cubicBezTo>
                    <a:lnTo>
                      <a:pt x="43771" y="22529"/>
                    </a:lnTo>
                    <a:lnTo>
                      <a:pt x="39265" y="26391"/>
                    </a:lnTo>
                    <a:lnTo>
                      <a:pt x="34759" y="30253"/>
                    </a:lnTo>
                    <a:lnTo>
                      <a:pt x="30253" y="34116"/>
                    </a:lnTo>
                    <a:lnTo>
                      <a:pt x="43449" y="60185"/>
                    </a:lnTo>
                    <a:cubicBezTo>
                      <a:pt x="39265" y="65978"/>
                      <a:pt x="36368" y="72415"/>
                      <a:pt x="34116" y="78852"/>
                    </a:cubicBezTo>
                    <a:lnTo>
                      <a:pt x="5471" y="84001"/>
                    </a:lnTo>
                    <a:lnTo>
                      <a:pt x="5471" y="90438"/>
                    </a:lnTo>
                    <a:lnTo>
                      <a:pt x="5150" y="96232"/>
                    </a:lnTo>
                    <a:lnTo>
                      <a:pt x="4828" y="102025"/>
                    </a:lnTo>
                    <a:lnTo>
                      <a:pt x="32506" y="111036"/>
                    </a:lnTo>
                    <a:cubicBezTo>
                      <a:pt x="33794" y="117795"/>
                      <a:pt x="36047" y="124554"/>
                      <a:pt x="39265" y="130669"/>
                    </a:cubicBezTo>
                    <a:lnTo>
                      <a:pt x="22529" y="154807"/>
                    </a:lnTo>
                    <a:close/>
                  </a:path>
                </a:pathLst>
              </a:custGeom>
              <a:noFill/>
              <a:ln w="12700" cap="flat">
                <a:solidFill>
                  <a:schemeClr val="tx1"/>
                </a:solidFill>
                <a:prstDash val="solid"/>
                <a:round/>
              </a:ln>
            </p:spPr>
            <p:txBody>
              <a:bodyPr rtlCol="0" anchor="ctr"/>
              <a:lstStyle/>
              <a:p>
                <a:pPr defTabSz="731504">
                  <a:defRPr/>
                </a:pPr>
                <a:endParaRPr lang="en-US" sz="1800" kern="0" dirty="0">
                  <a:solidFill>
                    <a:srgbClr val="FFFFFF"/>
                  </a:solidFill>
                  <a:latin typeface="Amazon Ember"/>
                </a:endParaRPr>
              </a:p>
            </p:txBody>
          </p:sp>
          <p:sp>
            <p:nvSpPr>
              <p:cNvPr id="99" name="Freeform: Shape 943">
                <a:extLst>
                  <a:ext uri="{FF2B5EF4-FFF2-40B4-BE49-F238E27FC236}">
                    <a16:creationId xmlns:a16="http://schemas.microsoft.com/office/drawing/2014/main" id="{8B2C0AA9-F7D6-4390-9E28-6317CC55C230}"/>
                  </a:ext>
                </a:extLst>
              </p:cNvPr>
              <p:cNvSpPr/>
              <p:nvPr/>
            </p:nvSpPr>
            <p:spPr>
              <a:xfrm>
                <a:off x="7345644" y="4429180"/>
                <a:ext cx="83680" cy="83680"/>
              </a:xfrm>
              <a:custGeom>
                <a:avLst/>
                <a:gdLst>
                  <a:gd name="connsiteX0" fmla="*/ 80139 w 83679"/>
                  <a:gd name="connsiteY0" fmla="*/ 42483 h 83679"/>
                  <a:gd name="connsiteX1" fmla="*/ 42483 w 83679"/>
                  <a:gd name="connsiteY1" fmla="*/ 80139 h 83679"/>
                  <a:gd name="connsiteX2" fmla="*/ 4828 w 83679"/>
                  <a:gd name="connsiteY2" fmla="*/ 42483 h 83679"/>
                  <a:gd name="connsiteX3" fmla="*/ 42483 w 83679"/>
                  <a:gd name="connsiteY3" fmla="*/ 4828 h 83679"/>
                  <a:gd name="connsiteX4" fmla="*/ 80139 w 83679"/>
                  <a:gd name="connsiteY4" fmla="*/ 42483 h 8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9" h="83679">
                    <a:moveTo>
                      <a:pt x="80139" y="42483"/>
                    </a:moveTo>
                    <a:cubicBezTo>
                      <a:pt x="80139" y="63280"/>
                      <a:pt x="63280" y="80139"/>
                      <a:pt x="42483" y="80139"/>
                    </a:cubicBezTo>
                    <a:cubicBezTo>
                      <a:pt x="21687" y="80139"/>
                      <a:pt x="4828" y="63280"/>
                      <a:pt x="4828" y="42483"/>
                    </a:cubicBezTo>
                    <a:cubicBezTo>
                      <a:pt x="4828" y="21687"/>
                      <a:pt x="21687" y="4828"/>
                      <a:pt x="42483" y="4828"/>
                    </a:cubicBezTo>
                    <a:cubicBezTo>
                      <a:pt x="63280" y="4828"/>
                      <a:pt x="80139" y="21687"/>
                      <a:pt x="80139" y="42483"/>
                    </a:cubicBezTo>
                    <a:close/>
                  </a:path>
                </a:pathLst>
              </a:custGeom>
              <a:noFill/>
              <a:ln w="12700" cap="flat">
                <a:solidFill>
                  <a:schemeClr val="tx1"/>
                </a:solidFill>
                <a:prstDash val="solid"/>
                <a:round/>
              </a:ln>
            </p:spPr>
            <p:txBody>
              <a:bodyPr rtlCol="0" anchor="ctr"/>
              <a:lstStyle/>
              <a:p>
                <a:pPr defTabSz="731504">
                  <a:defRPr/>
                </a:pPr>
                <a:endParaRPr lang="en-US" sz="1800" kern="0" dirty="0">
                  <a:solidFill>
                    <a:srgbClr val="FFFFFF"/>
                  </a:solidFill>
                  <a:latin typeface="Amazon Ember"/>
                </a:endParaRPr>
              </a:p>
            </p:txBody>
          </p:sp>
        </p:grpSp>
      </p:grpSp>
    </p:spTree>
    <p:extLst>
      <p:ext uri="{BB962C8B-B14F-4D97-AF65-F5344CB8AC3E}">
        <p14:creationId xmlns:p14="http://schemas.microsoft.com/office/powerpoint/2010/main" val="311812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35" presetClass="path" presetSubtype="0" decel="100000" fill="hold" nodeType="withEffect">
                                  <p:stCondLst>
                                    <p:cond delay="400"/>
                                  </p:stCondLst>
                                  <p:childTnLst>
                                    <p:animMotion origin="layout" path="M -0.00662 -2.59259E-6 L 4.23611E-6 -2.59259E-6 " pathEditMode="relative" rAng="0" ptsTypes="AA">
                                      <p:cBhvr>
                                        <p:cTn id="9" dur="600" fill="hold"/>
                                        <p:tgtEl>
                                          <p:spTgt spid="88"/>
                                        </p:tgtEl>
                                        <p:attrNameLst>
                                          <p:attrName>ppt_x</p:attrName>
                                          <p:attrName>ppt_y</p:attrName>
                                        </p:attrNameLst>
                                      </p:cBhvr>
                                      <p:rCtr x="32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SR-Custom-3">
      <a:dk1>
        <a:srgbClr val="FFFFFF"/>
      </a:dk1>
      <a:lt1>
        <a:srgbClr val="FFFFFF"/>
      </a:lt1>
      <a:dk2>
        <a:srgbClr val="FFFFFF"/>
      </a:dk2>
      <a:lt2>
        <a:srgbClr val="4472C4"/>
      </a:lt2>
      <a:accent1>
        <a:srgbClr val="4472C4"/>
      </a:accent1>
      <a:accent2>
        <a:srgbClr val="ED7D31"/>
      </a:accent2>
      <a:accent3>
        <a:srgbClr val="FFC000"/>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neBrandConfidential_Dark">
  <a:themeElements>
    <a:clrScheme name="Custom 2">
      <a:dk1>
        <a:srgbClr val="232F3E"/>
      </a:dk1>
      <a:lt1>
        <a:srgbClr val="FFFFFF"/>
      </a:lt1>
      <a:dk2>
        <a:srgbClr val="262261"/>
      </a:dk2>
      <a:lt2>
        <a:srgbClr val="F1F3F3"/>
      </a:lt2>
      <a:accent1>
        <a:srgbClr val="504BAB"/>
      </a:accent1>
      <a:accent2>
        <a:srgbClr val="C9208A"/>
      </a:accent2>
      <a:accent3>
        <a:srgbClr val="F3E502"/>
      </a:accent3>
      <a:accent4>
        <a:srgbClr val="ADE322"/>
      </a:accent4>
      <a:accent5>
        <a:srgbClr val="36C2B3"/>
      </a:accent5>
      <a:accent6>
        <a:srgbClr val="008296"/>
      </a:accent6>
      <a:hlink>
        <a:srgbClr val="44B9D6"/>
      </a:hlink>
      <a:folHlink>
        <a:srgbClr val="44B9D6"/>
      </a:folHlink>
    </a:clrScheme>
    <a:fontScheme name="Ember Heavy and Normal">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Aft>
            <a:spcPts val="1200"/>
          </a:spcAft>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tlCol="0">
        <a:spAutoFit/>
      </a:bodyPr>
      <a:lstStyle>
        <a:defPPr algn="l">
          <a:spcAft>
            <a:spcPts val="1200"/>
          </a:spcAft>
          <a:defRPr dirty="0" err="1" smtClean="0"/>
        </a:defPPr>
      </a:lstStyle>
    </a:txDef>
  </a:objectDefaults>
  <a:extraClrSchemeLst/>
  <a:extLst>
    <a:ext uri="{05A4C25C-085E-4340-85A3-A5531E510DB2}">
      <thm15:themeFamily xmlns:thm15="http://schemas.microsoft.com/office/thememl/2012/main" name="OB_DeckTemplate_Non-Confidential_01-05-2022-DARK" id="{54C4D19F-C7A3-234E-AA86-4694BF08648D}" vid="{6798FC39-F219-B342-9C58-1AC5F68ECF3C}"/>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097DF95828FE4AB0C3487BFB58E93A" ma:contentTypeVersion="16" ma:contentTypeDescription="Create a new document." ma:contentTypeScope="" ma:versionID="15f00d010846a101d841390187a9810b">
  <xsd:schema xmlns:xsd="http://www.w3.org/2001/XMLSchema" xmlns:xs="http://www.w3.org/2001/XMLSchema" xmlns:p="http://schemas.microsoft.com/office/2006/metadata/properties" xmlns:ns2="9a3493d9-1e33-4c41-8e39-391f8de1a481" xmlns:ns3="0a71824d-7dd7-4cf2-9af7-10db0ac3c3a7" targetNamespace="http://schemas.microsoft.com/office/2006/metadata/properties" ma:root="true" ma:fieldsID="c9d36681d6477a215a75840282536303" ns2:_="" ns3:_="">
    <xsd:import namespace="9a3493d9-1e33-4c41-8e39-391f8de1a481"/>
    <xsd:import namespace="0a71824d-7dd7-4cf2-9af7-10db0ac3c3a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3493d9-1e33-4c41-8e39-391f8de1a4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584a849-6425-41be-9232-c7b67993d17a"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71824d-7dd7-4cf2-9af7-10db0ac3c3a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ca9ee81-b800-48bd-89e8-be9f5f5857e8}" ma:internalName="TaxCatchAll" ma:showField="CatchAllData" ma:web="0a71824d-7dd7-4cf2-9af7-10db0ac3c3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lcf76f155ced4ddcb4097134ff3c332f xmlns="9a3493d9-1e33-4c41-8e39-391f8de1a481">
      <Terms xmlns="http://schemas.microsoft.com/office/infopath/2007/PartnerControls"/>
    </lcf76f155ced4ddcb4097134ff3c332f>
    <TaxCatchAll xmlns="0a71824d-7dd7-4cf2-9af7-10db0ac3c3a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5AAFA8-3DF7-4B33-B679-07FB432370DF}"/>
</file>

<file path=customXml/itemProps2.xml><?xml version="1.0" encoding="utf-8"?>
<ds:datastoreItem xmlns:ds="http://schemas.openxmlformats.org/officeDocument/2006/customXml" ds:itemID="{C597C89A-FD0C-431E-81F6-90225B937683}">
  <ds:schemaRefs>
    <ds:schemaRef ds:uri="85e17363-853d-4f83-a6f9-b45f614764e6"/>
    <ds:schemaRef ds:uri="a96d0ad3-f31c-4017-8092-55e06ba634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05B35A6-8B52-46A5-AE45-B98C6459DC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DeckTemplate_AWS</Template>
  <TotalTime>26841</TotalTime>
  <Words>8902</Words>
  <Application>Microsoft Macintosh PowerPoint</Application>
  <PresentationFormat>Custom</PresentationFormat>
  <Paragraphs>929</Paragraphs>
  <Slides>53</Slides>
  <Notes>47</Notes>
  <HiddenSlides>1</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53</vt:i4>
      </vt:variant>
    </vt:vector>
  </HeadingPairs>
  <TitlesOfParts>
    <vt:vector size="68" baseType="lpstr">
      <vt:lpstr>Amazon Ember</vt:lpstr>
      <vt:lpstr>Amazon Ember Display</vt:lpstr>
      <vt:lpstr>Amazon Ember Heavy</vt:lpstr>
      <vt:lpstr>Amazon Ember Light</vt:lpstr>
      <vt:lpstr>Amazon Ember Medium</vt:lpstr>
      <vt:lpstr>Amazon Ember Regular</vt:lpstr>
      <vt:lpstr>AmazonEmberLight</vt:lpstr>
      <vt:lpstr>Arial</vt:lpstr>
      <vt:lpstr>Calibri</vt:lpstr>
      <vt:lpstr>Times New Roman</vt:lpstr>
      <vt:lpstr>Wingdings</vt:lpstr>
      <vt:lpstr>WordVisi_MSFontService</vt:lpstr>
      <vt:lpstr>Office Theme</vt:lpstr>
      <vt:lpstr>OneBrandConfidential_Dark</vt:lpstr>
      <vt:lpstr>1_Office Theme</vt:lpstr>
      <vt:lpstr>Migrate &amp; Modernize with AWS</vt:lpstr>
      <vt:lpstr>Drivers for transforming your business</vt:lpstr>
      <vt:lpstr>Why use AWS to migrate your workloads?</vt:lpstr>
      <vt:lpstr>Benefits as seen across thousands of migrations</vt:lpstr>
      <vt:lpstr>Three keys to migration and modernization success</vt:lpstr>
      <vt:lpstr>PowerPoint Presentation</vt:lpstr>
      <vt:lpstr>PowerPoint Presentation</vt:lpstr>
      <vt:lpstr>Make a plan for your application portfolio</vt:lpstr>
      <vt:lpstr>Migrate and modernize legacy applications</vt:lpstr>
      <vt:lpstr>Benefits of modernizing legacy workloads</vt:lpstr>
      <vt:lpstr>Application migration workflow</vt:lpstr>
      <vt:lpstr>Proven application migration customer journey</vt:lpstr>
      <vt:lpstr>Rich toolset to support each phase of migration</vt:lpstr>
      <vt:lpstr>AWS Marketplace provides 7,000+ software products for provisioning to simplify modernization</vt:lpstr>
      <vt:lpstr>AWS services addressing  the on-premises to cloud phase</vt:lpstr>
      <vt:lpstr>PowerPoint Presentation</vt:lpstr>
      <vt:lpstr>Select one or more operating models for your cloud</vt:lpstr>
      <vt:lpstr>Identify technical / IT domains to modernize for better automation and governance </vt:lpstr>
      <vt:lpstr>Create your environment on AWS to get started</vt:lpstr>
      <vt:lpstr>AWS management and governance automation  services enable an operating model </vt:lpstr>
      <vt:lpstr>PowerPoint Presentation</vt:lpstr>
      <vt:lpstr>Why involve a partner?</vt:lpstr>
      <vt:lpstr>AWS Migration Competency Partners now exceed 240</vt:lpstr>
      <vt:lpstr>The most comprehensive set of services and expertise </vt:lpstr>
      <vt:lpstr>AWS customer skills enablement</vt:lpstr>
      <vt:lpstr>Industry leaders migrate to AWS </vt:lpstr>
      <vt:lpstr>Migration Customer Stories </vt:lpstr>
      <vt:lpstr>The U.S. Navy migrated its largest SAP (ERP) system, 72,000 users spread across six U.S. Navy commands, to AWS GovCloud (US)</vt:lpstr>
      <vt:lpstr>PowerPoint Presentation</vt:lpstr>
      <vt:lpstr>Other migration success stories</vt:lpstr>
      <vt:lpstr>Actions we recommend</vt:lpstr>
      <vt:lpstr>PowerPoint Presentation</vt:lpstr>
      <vt:lpstr>CSEA Vision</vt:lpstr>
      <vt:lpstr>CSEA Legacy Environment</vt:lpstr>
      <vt:lpstr>Challenges of Modernization </vt:lpstr>
      <vt:lpstr>Application Migration Strategy: Proof of Acceleration</vt:lpstr>
      <vt:lpstr>Iterative Planning</vt:lpstr>
      <vt:lpstr>High Level Planning</vt:lpstr>
      <vt:lpstr>PowerPoint Presentation</vt:lpstr>
      <vt:lpstr>KEIKI Data Replication</vt:lpstr>
      <vt:lpstr>DMS Instances</vt:lpstr>
      <vt:lpstr>DMS Endpoints</vt:lpstr>
      <vt:lpstr>DMS Tasks</vt:lpstr>
      <vt:lpstr>CSEA Portal</vt:lpstr>
      <vt:lpstr>PowerPoint Presentation</vt:lpstr>
      <vt:lpstr>Portal Architecture</vt:lpstr>
      <vt:lpstr>CSEA Analytics</vt:lpstr>
      <vt:lpstr>PowerPoint Presentation</vt:lpstr>
      <vt:lpstr>PowerPoint Presentation</vt:lpstr>
      <vt:lpstr>Analytics Architecture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Rishabh Doshi</cp:lastModifiedBy>
  <cp:revision>341</cp:revision>
  <dcterms:created xsi:type="dcterms:W3CDTF">2016-06-17T18:22:10Z</dcterms:created>
  <dcterms:modified xsi:type="dcterms:W3CDTF">2022-07-22T21:22:45Z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0x01010015097DF95828FE4AB0C3487BFB58E93A</vt:lpwstr>
  </property>
  <property fmtid="{D5CDD505-2E9C-101B-9397-08002B2CF9AE}" pid="3" name="MediaServiceImageTags">
    <vt:lpwstr/>
  </property>
</Properties>
</file>